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60" r:id="rId4"/>
    <p:sldId id="265" r:id="rId5"/>
    <p:sldId id="269" r:id="rId6"/>
    <p:sldId id="270" r:id="rId7"/>
    <p:sldId id="271" r:id="rId8"/>
    <p:sldId id="262" r:id="rId9"/>
    <p:sldId id="272" r:id="rId10"/>
    <p:sldId id="273" r:id="rId11"/>
    <p:sldId id="274" r:id="rId12"/>
    <p:sldId id="275" r:id="rId13"/>
    <p:sldId id="263" r:id="rId14"/>
    <p:sldId id="276" r:id="rId15"/>
    <p:sldId id="277" r:id="rId16"/>
    <p:sldId id="278" r:id="rId17"/>
    <p:sldId id="279" r:id="rId18"/>
    <p:sldId id="264" r:id="rId19"/>
    <p:sldId id="280" r:id="rId20"/>
    <p:sldId id="281" r:id="rId21"/>
    <p:sldId id="282" r:id="rId22"/>
    <p:sldId id="283" r:id="rId23"/>
    <p:sldId id="259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1F1B"/>
    <a:srgbClr val="F0918A"/>
    <a:srgbClr val="FBC295"/>
    <a:srgbClr val="6E3630"/>
    <a:srgbClr val="E82E2E"/>
    <a:srgbClr val="840F28"/>
    <a:srgbClr val="E7A423"/>
    <a:srgbClr val="C51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0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2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11B6-7530-472B-A8C2-B9FC42A2968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6574-5775-4B9B-8348-C219C9AFAF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11B6-7530-472B-A8C2-B9FC42A2968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6574-5775-4B9B-8348-C219C9AFAF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11B6-7530-472B-A8C2-B9FC42A2968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6574-5775-4B9B-8348-C219C9AFAF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11B6-7530-472B-A8C2-B9FC42A2968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6574-5775-4B9B-8348-C219C9AFAF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11B6-7530-472B-A8C2-B9FC42A2968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6574-5775-4B9B-8348-C219C9AFAF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11B6-7530-472B-A8C2-B9FC42A2968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6574-5775-4B9B-8348-C219C9AFAF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11B6-7530-472B-A8C2-B9FC42A2968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6574-5775-4B9B-8348-C219C9AFAF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11B6-7530-472B-A8C2-B9FC42A2968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6574-5775-4B9B-8348-C219C9AFAF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11B6-7530-472B-A8C2-B9FC42A2968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6574-5775-4B9B-8348-C219C9AFAF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11B6-7530-472B-A8C2-B9FC42A2968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6574-5775-4B9B-8348-C219C9AFAF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11B6-7530-472B-A8C2-B9FC42A2968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6574-5775-4B9B-8348-C219C9AFAF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16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B11B6-7530-472B-A8C2-B9FC42A2968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96574-5775-4B9B-8348-C219C9AFAF2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21105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3" name="组合 1242"/>
          <p:cNvGrpSpPr/>
          <p:nvPr/>
        </p:nvGrpSpPr>
        <p:grpSpPr>
          <a:xfrm>
            <a:off x="3730398" y="881183"/>
            <a:ext cx="4732111" cy="4733685"/>
            <a:chOff x="3175" y="-3175"/>
            <a:chExt cx="9544050" cy="9547225"/>
          </a:xfrm>
        </p:grpSpPr>
        <p:sp>
          <p:nvSpPr>
            <p:cNvPr id="1244" name="Oval 5"/>
            <p:cNvSpPr>
              <a:spLocks noChangeArrowheads="1"/>
            </p:cNvSpPr>
            <p:nvPr/>
          </p:nvSpPr>
          <p:spPr bwMode="auto">
            <a:xfrm>
              <a:off x="3175" y="-3175"/>
              <a:ext cx="9544050" cy="9547225"/>
            </a:xfrm>
            <a:prstGeom prst="ellipse">
              <a:avLst/>
            </a:prstGeom>
            <a:solidFill>
              <a:srgbClr val="840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5" name="Freeform 6"/>
            <p:cNvSpPr/>
            <p:nvPr/>
          </p:nvSpPr>
          <p:spPr bwMode="auto">
            <a:xfrm>
              <a:off x="9085262" y="4829176"/>
              <a:ext cx="327025" cy="631825"/>
            </a:xfrm>
            <a:custGeom>
              <a:avLst/>
              <a:gdLst>
                <a:gd name="T0" fmla="*/ 73 w 77"/>
                <a:gd name="T1" fmla="*/ 82 h 149"/>
                <a:gd name="T2" fmla="*/ 72 w 77"/>
                <a:gd name="T3" fmla="*/ 82 h 149"/>
                <a:gd name="T4" fmla="*/ 73 w 77"/>
                <a:gd name="T5" fmla="*/ 68 h 149"/>
                <a:gd name="T6" fmla="*/ 23 w 77"/>
                <a:gd name="T7" fmla="*/ 64 h 149"/>
                <a:gd name="T8" fmla="*/ 24 w 77"/>
                <a:gd name="T9" fmla="*/ 39 h 149"/>
                <a:gd name="T10" fmla="*/ 25 w 77"/>
                <a:gd name="T11" fmla="*/ 14 h 149"/>
                <a:gd name="T12" fmla="*/ 62 w 77"/>
                <a:gd name="T13" fmla="*/ 15 h 149"/>
                <a:gd name="T14" fmla="*/ 62 w 77"/>
                <a:gd name="T15" fmla="*/ 34 h 149"/>
                <a:gd name="T16" fmla="*/ 46 w 77"/>
                <a:gd name="T17" fmla="*/ 34 h 149"/>
                <a:gd name="T18" fmla="*/ 46 w 77"/>
                <a:gd name="T19" fmla="*/ 41 h 149"/>
                <a:gd name="T20" fmla="*/ 46 w 77"/>
                <a:gd name="T21" fmla="*/ 48 h 149"/>
                <a:gd name="T22" fmla="*/ 61 w 77"/>
                <a:gd name="T23" fmla="*/ 49 h 149"/>
                <a:gd name="T24" fmla="*/ 75 w 77"/>
                <a:gd name="T25" fmla="*/ 49 h 149"/>
                <a:gd name="T26" fmla="*/ 76 w 77"/>
                <a:gd name="T27" fmla="*/ 42 h 149"/>
                <a:gd name="T28" fmla="*/ 76 w 77"/>
                <a:gd name="T29" fmla="*/ 35 h 149"/>
                <a:gd name="T30" fmla="*/ 76 w 77"/>
                <a:gd name="T31" fmla="*/ 15 h 149"/>
                <a:gd name="T32" fmla="*/ 77 w 77"/>
                <a:gd name="T33" fmla="*/ 1 h 149"/>
                <a:gd name="T34" fmla="*/ 63 w 77"/>
                <a:gd name="T35" fmla="*/ 1 h 149"/>
                <a:gd name="T36" fmla="*/ 25 w 77"/>
                <a:gd name="T37" fmla="*/ 0 h 149"/>
                <a:gd name="T38" fmla="*/ 12 w 77"/>
                <a:gd name="T39" fmla="*/ 0 h 149"/>
                <a:gd name="T40" fmla="*/ 12 w 77"/>
                <a:gd name="T41" fmla="*/ 0 h 149"/>
                <a:gd name="T42" fmla="*/ 11 w 77"/>
                <a:gd name="T43" fmla="*/ 31 h 149"/>
                <a:gd name="T44" fmla="*/ 9 w 77"/>
                <a:gd name="T45" fmla="*/ 53 h 149"/>
                <a:gd name="T46" fmla="*/ 9 w 77"/>
                <a:gd name="T47" fmla="*/ 63 h 149"/>
                <a:gd name="T48" fmla="*/ 9 w 77"/>
                <a:gd name="T49" fmla="*/ 63 h 149"/>
                <a:gd name="T50" fmla="*/ 8 w 77"/>
                <a:gd name="T51" fmla="*/ 77 h 149"/>
                <a:gd name="T52" fmla="*/ 59 w 77"/>
                <a:gd name="T53" fmla="*/ 81 h 149"/>
                <a:gd name="T54" fmla="*/ 58 w 77"/>
                <a:gd name="T55" fmla="*/ 89 h 149"/>
                <a:gd name="T56" fmla="*/ 57 w 77"/>
                <a:gd name="T57" fmla="*/ 97 h 149"/>
                <a:gd name="T58" fmla="*/ 56 w 77"/>
                <a:gd name="T59" fmla="*/ 107 h 149"/>
                <a:gd name="T60" fmla="*/ 53 w 77"/>
                <a:gd name="T61" fmla="*/ 133 h 149"/>
                <a:gd name="T62" fmla="*/ 16 w 77"/>
                <a:gd name="T63" fmla="*/ 128 h 149"/>
                <a:gd name="T64" fmla="*/ 18 w 77"/>
                <a:gd name="T65" fmla="*/ 109 h 149"/>
                <a:gd name="T66" fmla="*/ 34 w 77"/>
                <a:gd name="T67" fmla="*/ 111 h 149"/>
                <a:gd name="T68" fmla="*/ 36 w 77"/>
                <a:gd name="T69" fmla="*/ 97 h 149"/>
                <a:gd name="T70" fmla="*/ 20 w 77"/>
                <a:gd name="T71" fmla="*/ 95 h 149"/>
                <a:gd name="T72" fmla="*/ 6 w 77"/>
                <a:gd name="T73" fmla="*/ 94 h 149"/>
                <a:gd name="T74" fmla="*/ 5 w 77"/>
                <a:gd name="T75" fmla="*/ 107 h 149"/>
                <a:gd name="T76" fmla="*/ 2 w 77"/>
                <a:gd name="T77" fmla="*/ 126 h 149"/>
                <a:gd name="T78" fmla="*/ 0 w 77"/>
                <a:gd name="T79" fmla="*/ 139 h 149"/>
                <a:gd name="T80" fmla="*/ 14 w 77"/>
                <a:gd name="T81" fmla="*/ 141 h 149"/>
                <a:gd name="T82" fmla="*/ 51 w 77"/>
                <a:gd name="T83" fmla="*/ 147 h 149"/>
                <a:gd name="T84" fmla="*/ 65 w 77"/>
                <a:gd name="T85" fmla="*/ 149 h 149"/>
                <a:gd name="T86" fmla="*/ 65 w 77"/>
                <a:gd name="T87" fmla="*/ 149 h 149"/>
                <a:gd name="T88" fmla="*/ 69 w 77"/>
                <a:gd name="T89" fmla="*/ 116 h 149"/>
                <a:gd name="T90" fmla="*/ 71 w 77"/>
                <a:gd name="T91" fmla="*/ 103 h 149"/>
                <a:gd name="T92" fmla="*/ 71 w 77"/>
                <a:gd name="T93" fmla="*/ 98 h 149"/>
                <a:gd name="T94" fmla="*/ 72 w 77"/>
                <a:gd name="T95" fmla="*/ 93 h 149"/>
                <a:gd name="T96" fmla="*/ 73 w 77"/>
                <a:gd name="T97" fmla="*/ 8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149">
                  <a:moveTo>
                    <a:pt x="73" y="82"/>
                  </a:moveTo>
                  <a:cubicBezTo>
                    <a:pt x="72" y="82"/>
                    <a:pt x="72" y="82"/>
                    <a:pt x="72" y="82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4"/>
                    <a:pt x="24" y="52"/>
                    <a:pt x="24" y="39"/>
                  </a:cubicBezTo>
                  <a:cubicBezTo>
                    <a:pt x="25" y="26"/>
                    <a:pt x="25" y="14"/>
                    <a:pt x="25" y="14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6" y="37"/>
                    <a:pt x="46" y="41"/>
                  </a:cubicBezTo>
                  <a:cubicBezTo>
                    <a:pt x="46" y="44"/>
                    <a:pt x="46" y="48"/>
                    <a:pt x="46" y="48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5" y="46"/>
                    <a:pt x="76" y="42"/>
                  </a:cubicBezTo>
                  <a:cubicBezTo>
                    <a:pt x="76" y="39"/>
                    <a:pt x="76" y="35"/>
                    <a:pt x="76" y="3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1" y="16"/>
                    <a:pt x="11" y="31"/>
                  </a:cubicBezTo>
                  <a:cubicBezTo>
                    <a:pt x="11" y="39"/>
                    <a:pt x="10" y="47"/>
                    <a:pt x="9" y="53"/>
                  </a:cubicBezTo>
                  <a:cubicBezTo>
                    <a:pt x="9" y="59"/>
                    <a:pt x="9" y="63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59" y="81"/>
                    <a:pt x="58" y="84"/>
                    <a:pt x="58" y="89"/>
                  </a:cubicBezTo>
                  <a:cubicBezTo>
                    <a:pt x="58" y="92"/>
                    <a:pt x="58" y="94"/>
                    <a:pt x="57" y="97"/>
                  </a:cubicBezTo>
                  <a:cubicBezTo>
                    <a:pt x="57" y="100"/>
                    <a:pt x="57" y="104"/>
                    <a:pt x="56" y="107"/>
                  </a:cubicBezTo>
                  <a:cubicBezTo>
                    <a:pt x="55" y="120"/>
                    <a:pt x="53" y="133"/>
                    <a:pt x="53" y="133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34" y="111"/>
                    <a:pt x="34" y="111"/>
                    <a:pt x="34" y="111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2" y="126"/>
                    <a:pt x="2" y="126"/>
                    <a:pt x="2" y="12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14" y="141"/>
                    <a:pt x="14" y="141"/>
                    <a:pt x="14" y="141"/>
                  </a:cubicBezTo>
                  <a:cubicBezTo>
                    <a:pt x="51" y="147"/>
                    <a:pt x="51" y="147"/>
                    <a:pt x="51" y="147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49"/>
                    <a:pt x="67" y="132"/>
                    <a:pt x="69" y="116"/>
                  </a:cubicBezTo>
                  <a:cubicBezTo>
                    <a:pt x="70" y="111"/>
                    <a:pt x="70" y="107"/>
                    <a:pt x="71" y="103"/>
                  </a:cubicBezTo>
                  <a:cubicBezTo>
                    <a:pt x="71" y="101"/>
                    <a:pt x="71" y="100"/>
                    <a:pt x="71" y="98"/>
                  </a:cubicBezTo>
                  <a:cubicBezTo>
                    <a:pt x="71" y="96"/>
                    <a:pt x="72" y="94"/>
                    <a:pt x="72" y="93"/>
                  </a:cubicBezTo>
                  <a:cubicBezTo>
                    <a:pt x="72" y="86"/>
                    <a:pt x="73" y="82"/>
                    <a:pt x="73" y="8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6" name="Freeform 7"/>
            <p:cNvSpPr/>
            <p:nvPr/>
          </p:nvSpPr>
          <p:spPr bwMode="auto">
            <a:xfrm>
              <a:off x="8940800" y="5478463"/>
              <a:ext cx="406400" cy="657225"/>
            </a:xfrm>
            <a:custGeom>
              <a:avLst/>
              <a:gdLst>
                <a:gd name="T0" fmla="*/ 80 w 96"/>
                <a:gd name="T1" fmla="*/ 91 h 155"/>
                <a:gd name="T2" fmla="*/ 80 w 96"/>
                <a:gd name="T3" fmla="*/ 91 h 155"/>
                <a:gd name="T4" fmla="*/ 83 w 96"/>
                <a:gd name="T5" fmla="*/ 77 h 155"/>
                <a:gd name="T6" fmla="*/ 33 w 96"/>
                <a:gd name="T7" fmla="*/ 65 h 155"/>
                <a:gd name="T8" fmla="*/ 35 w 96"/>
                <a:gd name="T9" fmla="*/ 58 h 155"/>
                <a:gd name="T10" fmla="*/ 39 w 96"/>
                <a:gd name="T11" fmla="*/ 41 h 155"/>
                <a:gd name="T12" fmla="*/ 43 w 96"/>
                <a:gd name="T13" fmla="*/ 16 h 155"/>
                <a:gd name="T14" fmla="*/ 80 w 96"/>
                <a:gd name="T15" fmla="*/ 22 h 155"/>
                <a:gd name="T16" fmla="*/ 77 w 96"/>
                <a:gd name="T17" fmla="*/ 42 h 155"/>
                <a:gd name="T18" fmla="*/ 62 w 96"/>
                <a:gd name="T19" fmla="*/ 39 h 155"/>
                <a:gd name="T20" fmla="*/ 60 w 96"/>
                <a:gd name="T21" fmla="*/ 46 h 155"/>
                <a:gd name="T22" fmla="*/ 59 w 96"/>
                <a:gd name="T23" fmla="*/ 50 h 155"/>
                <a:gd name="T24" fmla="*/ 59 w 96"/>
                <a:gd name="T25" fmla="*/ 53 h 155"/>
                <a:gd name="T26" fmla="*/ 74 w 96"/>
                <a:gd name="T27" fmla="*/ 56 h 155"/>
                <a:gd name="T28" fmla="*/ 88 w 96"/>
                <a:gd name="T29" fmla="*/ 59 h 155"/>
                <a:gd name="T30" fmla="*/ 88 w 96"/>
                <a:gd name="T31" fmla="*/ 56 h 155"/>
                <a:gd name="T32" fmla="*/ 89 w 96"/>
                <a:gd name="T33" fmla="*/ 52 h 155"/>
                <a:gd name="T34" fmla="*/ 90 w 96"/>
                <a:gd name="T35" fmla="*/ 44 h 155"/>
                <a:gd name="T36" fmla="*/ 94 w 96"/>
                <a:gd name="T37" fmla="*/ 25 h 155"/>
                <a:gd name="T38" fmla="*/ 96 w 96"/>
                <a:gd name="T39" fmla="*/ 11 h 155"/>
                <a:gd name="T40" fmla="*/ 83 w 96"/>
                <a:gd name="T41" fmla="*/ 8 h 155"/>
                <a:gd name="T42" fmla="*/ 46 w 96"/>
                <a:gd name="T43" fmla="*/ 2 h 155"/>
                <a:gd name="T44" fmla="*/ 32 w 96"/>
                <a:gd name="T45" fmla="*/ 0 h 155"/>
                <a:gd name="T46" fmla="*/ 32 w 96"/>
                <a:gd name="T47" fmla="*/ 0 h 155"/>
                <a:gd name="T48" fmla="*/ 27 w 96"/>
                <a:gd name="T49" fmla="*/ 31 h 155"/>
                <a:gd name="T50" fmla="*/ 22 w 96"/>
                <a:gd name="T51" fmla="*/ 52 h 155"/>
                <a:gd name="T52" fmla="*/ 20 w 96"/>
                <a:gd name="T53" fmla="*/ 62 h 155"/>
                <a:gd name="T54" fmla="*/ 20 w 96"/>
                <a:gd name="T55" fmla="*/ 62 h 155"/>
                <a:gd name="T56" fmla="*/ 17 w 96"/>
                <a:gd name="T57" fmla="*/ 75 h 155"/>
                <a:gd name="T58" fmla="*/ 67 w 96"/>
                <a:gd name="T59" fmla="*/ 87 h 155"/>
                <a:gd name="T60" fmla="*/ 65 w 96"/>
                <a:gd name="T61" fmla="*/ 95 h 155"/>
                <a:gd name="T62" fmla="*/ 63 w 96"/>
                <a:gd name="T63" fmla="*/ 103 h 155"/>
                <a:gd name="T64" fmla="*/ 60 w 96"/>
                <a:gd name="T65" fmla="*/ 113 h 155"/>
                <a:gd name="T66" fmla="*/ 53 w 96"/>
                <a:gd name="T67" fmla="*/ 138 h 155"/>
                <a:gd name="T68" fmla="*/ 17 w 96"/>
                <a:gd name="T69" fmla="*/ 127 h 155"/>
                <a:gd name="T70" fmla="*/ 23 w 96"/>
                <a:gd name="T71" fmla="*/ 109 h 155"/>
                <a:gd name="T72" fmla="*/ 38 w 96"/>
                <a:gd name="T73" fmla="*/ 113 h 155"/>
                <a:gd name="T74" fmla="*/ 41 w 96"/>
                <a:gd name="T75" fmla="*/ 100 h 155"/>
                <a:gd name="T76" fmla="*/ 26 w 96"/>
                <a:gd name="T77" fmla="*/ 96 h 155"/>
                <a:gd name="T78" fmla="*/ 13 w 96"/>
                <a:gd name="T79" fmla="*/ 92 h 155"/>
                <a:gd name="T80" fmla="*/ 9 w 96"/>
                <a:gd name="T81" fmla="*/ 105 h 155"/>
                <a:gd name="T82" fmla="*/ 4 w 96"/>
                <a:gd name="T83" fmla="*/ 123 h 155"/>
                <a:gd name="T84" fmla="*/ 0 w 96"/>
                <a:gd name="T85" fmla="*/ 136 h 155"/>
                <a:gd name="T86" fmla="*/ 14 w 96"/>
                <a:gd name="T87" fmla="*/ 140 h 155"/>
                <a:gd name="T88" fmla="*/ 49 w 96"/>
                <a:gd name="T89" fmla="*/ 151 h 155"/>
                <a:gd name="T90" fmla="*/ 62 w 96"/>
                <a:gd name="T91" fmla="*/ 155 h 155"/>
                <a:gd name="T92" fmla="*/ 63 w 96"/>
                <a:gd name="T93" fmla="*/ 155 h 155"/>
                <a:gd name="T94" fmla="*/ 72 w 96"/>
                <a:gd name="T95" fmla="*/ 123 h 155"/>
                <a:gd name="T96" fmla="*/ 78 w 96"/>
                <a:gd name="T97" fmla="*/ 101 h 155"/>
                <a:gd name="T98" fmla="*/ 80 w 96"/>
                <a:gd name="T99" fmla="*/ 9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6" h="155">
                  <a:moveTo>
                    <a:pt x="80" y="91"/>
                  </a:moveTo>
                  <a:cubicBezTo>
                    <a:pt x="80" y="91"/>
                    <a:pt x="80" y="91"/>
                    <a:pt x="80" y="91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2"/>
                    <a:pt x="35" y="58"/>
                  </a:cubicBezTo>
                  <a:cubicBezTo>
                    <a:pt x="36" y="53"/>
                    <a:pt x="38" y="47"/>
                    <a:pt x="39" y="41"/>
                  </a:cubicBezTo>
                  <a:cubicBezTo>
                    <a:pt x="41" y="28"/>
                    <a:pt x="43" y="16"/>
                    <a:pt x="43" y="16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39"/>
                    <a:pt x="61" y="42"/>
                    <a:pt x="60" y="46"/>
                  </a:cubicBezTo>
                  <a:cubicBezTo>
                    <a:pt x="60" y="47"/>
                    <a:pt x="60" y="49"/>
                    <a:pt x="59" y="50"/>
                  </a:cubicBezTo>
                  <a:cubicBezTo>
                    <a:pt x="59" y="52"/>
                    <a:pt x="59" y="53"/>
                    <a:pt x="59" y="53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8" y="59"/>
                    <a:pt x="88" y="58"/>
                    <a:pt x="88" y="56"/>
                  </a:cubicBezTo>
                  <a:cubicBezTo>
                    <a:pt x="88" y="55"/>
                    <a:pt x="89" y="53"/>
                    <a:pt x="89" y="52"/>
                  </a:cubicBezTo>
                  <a:cubicBezTo>
                    <a:pt x="90" y="48"/>
                    <a:pt x="90" y="44"/>
                    <a:pt x="90" y="44"/>
                  </a:cubicBezTo>
                  <a:cubicBezTo>
                    <a:pt x="94" y="25"/>
                    <a:pt x="94" y="25"/>
                    <a:pt x="94" y="25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29" y="16"/>
                    <a:pt x="27" y="31"/>
                  </a:cubicBezTo>
                  <a:cubicBezTo>
                    <a:pt x="25" y="39"/>
                    <a:pt x="24" y="47"/>
                    <a:pt x="22" y="52"/>
                  </a:cubicBezTo>
                  <a:cubicBezTo>
                    <a:pt x="21" y="58"/>
                    <a:pt x="20" y="62"/>
                    <a:pt x="20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7" y="87"/>
                    <a:pt x="66" y="90"/>
                    <a:pt x="65" y="95"/>
                  </a:cubicBezTo>
                  <a:cubicBezTo>
                    <a:pt x="64" y="98"/>
                    <a:pt x="64" y="100"/>
                    <a:pt x="63" y="103"/>
                  </a:cubicBezTo>
                  <a:cubicBezTo>
                    <a:pt x="62" y="106"/>
                    <a:pt x="61" y="109"/>
                    <a:pt x="60" y="113"/>
                  </a:cubicBezTo>
                  <a:cubicBezTo>
                    <a:pt x="57" y="125"/>
                    <a:pt x="53" y="138"/>
                    <a:pt x="53" y="138"/>
                  </a:cubicBezTo>
                  <a:cubicBezTo>
                    <a:pt x="17" y="127"/>
                    <a:pt x="17" y="127"/>
                    <a:pt x="17" y="127"/>
                  </a:cubicBezTo>
                  <a:cubicBezTo>
                    <a:pt x="23" y="109"/>
                    <a:pt x="23" y="109"/>
                    <a:pt x="23" y="109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14" y="140"/>
                    <a:pt x="14" y="140"/>
                    <a:pt x="14" y="140"/>
                  </a:cubicBezTo>
                  <a:cubicBezTo>
                    <a:pt x="49" y="151"/>
                    <a:pt x="49" y="151"/>
                    <a:pt x="49" y="151"/>
                  </a:cubicBezTo>
                  <a:cubicBezTo>
                    <a:pt x="62" y="155"/>
                    <a:pt x="62" y="155"/>
                    <a:pt x="62" y="155"/>
                  </a:cubicBezTo>
                  <a:cubicBezTo>
                    <a:pt x="63" y="155"/>
                    <a:pt x="63" y="155"/>
                    <a:pt x="63" y="155"/>
                  </a:cubicBezTo>
                  <a:cubicBezTo>
                    <a:pt x="63" y="155"/>
                    <a:pt x="67" y="139"/>
                    <a:pt x="72" y="123"/>
                  </a:cubicBezTo>
                  <a:cubicBezTo>
                    <a:pt x="74" y="115"/>
                    <a:pt x="77" y="107"/>
                    <a:pt x="78" y="101"/>
                  </a:cubicBezTo>
                  <a:cubicBezTo>
                    <a:pt x="79" y="95"/>
                    <a:pt x="80" y="91"/>
                    <a:pt x="80" y="9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7" name="Freeform 8"/>
            <p:cNvSpPr/>
            <p:nvPr/>
          </p:nvSpPr>
          <p:spPr bwMode="auto">
            <a:xfrm>
              <a:off x="8704262" y="6115051"/>
              <a:ext cx="482600" cy="668338"/>
            </a:xfrm>
            <a:custGeom>
              <a:avLst/>
              <a:gdLst>
                <a:gd name="T0" fmla="*/ 86 w 114"/>
                <a:gd name="T1" fmla="*/ 96 h 158"/>
                <a:gd name="T2" fmla="*/ 86 w 114"/>
                <a:gd name="T3" fmla="*/ 96 h 158"/>
                <a:gd name="T4" fmla="*/ 91 w 114"/>
                <a:gd name="T5" fmla="*/ 83 h 158"/>
                <a:gd name="T6" fmla="*/ 44 w 114"/>
                <a:gd name="T7" fmla="*/ 64 h 158"/>
                <a:gd name="T8" fmla="*/ 53 w 114"/>
                <a:gd name="T9" fmla="*/ 41 h 158"/>
                <a:gd name="T10" fmla="*/ 61 w 114"/>
                <a:gd name="T11" fmla="*/ 17 h 158"/>
                <a:gd name="T12" fmla="*/ 96 w 114"/>
                <a:gd name="T13" fmla="*/ 29 h 158"/>
                <a:gd name="T14" fmla="*/ 90 w 114"/>
                <a:gd name="T15" fmla="*/ 47 h 158"/>
                <a:gd name="T16" fmla="*/ 75 w 114"/>
                <a:gd name="T17" fmla="*/ 42 h 158"/>
                <a:gd name="T18" fmla="*/ 73 w 114"/>
                <a:gd name="T19" fmla="*/ 49 h 158"/>
                <a:gd name="T20" fmla="*/ 70 w 114"/>
                <a:gd name="T21" fmla="*/ 55 h 158"/>
                <a:gd name="T22" fmla="*/ 85 w 114"/>
                <a:gd name="T23" fmla="*/ 61 h 158"/>
                <a:gd name="T24" fmla="*/ 98 w 114"/>
                <a:gd name="T25" fmla="*/ 66 h 158"/>
                <a:gd name="T26" fmla="*/ 101 w 114"/>
                <a:gd name="T27" fmla="*/ 59 h 158"/>
                <a:gd name="T28" fmla="*/ 103 w 114"/>
                <a:gd name="T29" fmla="*/ 52 h 158"/>
                <a:gd name="T30" fmla="*/ 109 w 114"/>
                <a:gd name="T31" fmla="*/ 33 h 158"/>
                <a:gd name="T32" fmla="*/ 114 w 114"/>
                <a:gd name="T33" fmla="*/ 20 h 158"/>
                <a:gd name="T34" fmla="*/ 101 w 114"/>
                <a:gd name="T35" fmla="*/ 15 h 158"/>
                <a:gd name="T36" fmla="*/ 65 w 114"/>
                <a:gd name="T37" fmla="*/ 4 h 158"/>
                <a:gd name="T38" fmla="*/ 52 w 114"/>
                <a:gd name="T39" fmla="*/ 0 h 158"/>
                <a:gd name="T40" fmla="*/ 52 w 114"/>
                <a:gd name="T41" fmla="*/ 0 h 158"/>
                <a:gd name="T42" fmla="*/ 42 w 114"/>
                <a:gd name="T43" fmla="*/ 29 h 158"/>
                <a:gd name="T44" fmla="*/ 34 w 114"/>
                <a:gd name="T45" fmla="*/ 50 h 158"/>
                <a:gd name="T46" fmla="*/ 31 w 114"/>
                <a:gd name="T47" fmla="*/ 59 h 158"/>
                <a:gd name="T48" fmla="*/ 31 w 114"/>
                <a:gd name="T49" fmla="*/ 59 h 158"/>
                <a:gd name="T50" fmla="*/ 26 w 114"/>
                <a:gd name="T51" fmla="*/ 72 h 158"/>
                <a:gd name="T52" fmla="*/ 73 w 114"/>
                <a:gd name="T53" fmla="*/ 91 h 158"/>
                <a:gd name="T54" fmla="*/ 70 w 114"/>
                <a:gd name="T55" fmla="*/ 99 h 158"/>
                <a:gd name="T56" fmla="*/ 63 w 114"/>
                <a:gd name="T57" fmla="*/ 115 h 158"/>
                <a:gd name="T58" fmla="*/ 52 w 114"/>
                <a:gd name="T59" fmla="*/ 139 h 158"/>
                <a:gd name="T60" fmla="*/ 18 w 114"/>
                <a:gd name="T61" fmla="*/ 123 h 158"/>
                <a:gd name="T62" fmla="*/ 26 w 114"/>
                <a:gd name="T63" fmla="*/ 106 h 158"/>
                <a:gd name="T64" fmla="*/ 40 w 114"/>
                <a:gd name="T65" fmla="*/ 112 h 158"/>
                <a:gd name="T66" fmla="*/ 46 w 114"/>
                <a:gd name="T67" fmla="*/ 99 h 158"/>
                <a:gd name="T68" fmla="*/ 32 w 114"/>
                <a:gd name="T69" fmla="*/ 93 h 158"/>
                <a:gd name="T70" fmla="*/ 19 w 114"/>
                <a:gd name="T71" fmla="*/ 88 h 158"/>
                <a:gd name="T72" fmla="*/ 14 w 114"/>
                <a:gd name="T73" fmla="*/ 100 h 158"/>
                <a:gd name="T74" fmla="*/ 6 w 114"/>
                <a:gd name="T75" fmla="*/ 117 h 158"/>
                <a:gd name="T76" fmla="*/ 0 w 114"/>
                <a:gd name="T77" fmla="*/ 129 h 158"/>
                <a:gd name="T78" fmla="*/ 13 w 114"/>
                <a:gd name="T79" fmla="*/ 135 h 158"/>
                <a:gd name="T80" fmla="*/ 46 w 114"/>
                <a:gd name="T81" fmla="*/ 152 h 158"/>
                <a:gd name="T82" fmla="*/ 59 w 114"/>
                <a:gd name="T83" fmla="*/ 158 h 158"/>
                <a:gd name="T84" fmla="*/ 59 w 114"/>
                <a:gd name="T85" fmla="*/ 158 h 158"/>
                <a:gd name="T86" fmla="*/ 73 w 114"/>
                <a:gd name="T87" fmla="*/ 127 h 158"/>
                <a:gd name="T88" fmla="*/ 82 w 114"/>
                <a:gd name="T89" fmla="*/ 106 h 158"/>
                <a:gd name="T90" fmla="*/ 86 w 114"/>
                <a:gd name="T91" fmla="*/ 9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4" h="158">
                  <a:moveTo>
                    <a:pt x="86" y="96"/>
                  </a:moveTo>
                  <a:cubicBezTo>
                    <a:pt x="86" y="96"/>
                    <a:pt x="86" y="96"/>
                    <a:pt x="86" y="96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64"/>
                    <a:pt x="48" y="52"/>
                    <a:pt x="53" y="41"/>
                  </a:cubicBezTo>
                  <a:cubicBezTo>
                    <a:pt x="57" y="29"/>
                    <a:pt x="61" y="17"/>
                    <a:pt x="61" y="17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5" y="42"/>
                    <a:pt x="74" y="46"/>
                    <a:pt x="73" y="49"/>
                  </a:cubicBezTo>
                  <a:cubicBezTo>
                    <a:pt x="72" y="52"/>
                    <a:pt x="70" y="55"/>
                    <a:pt x="70" y="55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98" y="66"/>
                    <a:pt x="99" y="62"/>
                    <a:pt x="101" y="59"/>
                  </a:cubicBezTo>
                  <a:cubicBezTo>
                    <a:pt x="102" y="56"/>
                    <a:pt x="103" y="52"/>
                    <a:pt x="103" y="52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47" y="15"/>
                    <a:pt x="42" y="29"/>
                  </a:cubicBezTo>
                  <a:cubicBezTo>
                    <a:pt x="40" y="37"/>
                    <a:pt x="36" y="44"/>
                    <a:pt x="34" y="50"/>
                  </a:cubicBezTo>
                  <a:cubicBezTo>
                    <a:pt x="32" y="55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3" y="91"/>
                    <a:pt x="72" y="94"/>
                    <a:pt x="70" y="99"/>
                  </a:cubicBezTo>
                  <a:cubicBezTo>
                    <a:pt x="68" y="103"/>
                    <a:pt x="66" y="109"/>
                    <a:pt x="63" y="115"/>
                  </a:cubicBezTo>
                  <a:cubicBezTo>
                    <a:pt x="58" y="127"/>
                    <a:pt x="52" y="139"/>
                    <a:pt x="52" y="139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59" y="158"/>
                    <a:pt x="59" y="158"/>
                    <a:pt x="59" y="158"/>
                  </a:cubicBezTo>
                  <a:cubicBezTo>
                    <a:pt x="59" y="158"/>
                    <a:pt x="59" y="158"/>
                    <a:pt x="59" y="158"/>
                  </a:cubicBezTo>
                  <a:cubicBezTo>
                    <a:pt x="59" y="158"/>
                    <a:pt x="66" y="142"/>
                    <a:pt x="73" y="127"/>
                  </a:cubicBezTo>
                  <a:cubicBezTo>
                    <a:pt x="76" y="119"/>
                    <a:pt x="80" y="112"/>
                    <a:pt x="82" y="106"/>
                  </a:cubicBezTo>
                  <a:cubicBezTo>
                    <a:pt x="84" y="100"/>
                    <a:pt x="86" y="96"/>
                    <a:pt x="86" y="96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8" name="Freeform 9"/>
            <p:cNvSpPr/>
            <p:nvPr/>
          </p:nvSpPr>
          <p:spPr bwMode="auto">
            <a:xfrm>
              <a:off x="8377237" y="6716713"/>
              <a:ext cx="546100" cy="665163"/>
            </a:xfrm>
            <a:custGeom>
              <a:avLst/>
              <a:gdLst>
                <a:gd name="T0" fmla="*/ 90 w 129"/>
                <a:gd name="T1" fmla="*/ 101 h 157"/>
                <a:gd name="T2" fmla="*/ 90 w 129"/>
                <a:gd name="T3" fmla="*/ 100 h 157"/>
                <a:gd name="T4" fmla="*/ 97 w 129"/>
                <a:gd name="T5" fmla="*/ 88 h 157"/>
                <a:gd name="T6" fmla="*/ 53 w 129"/>
                <a:gd name="T7" fmla="*/ 62 h 157"/>
                <a:gd name="T8" fmla="*/ 65 w 129"/>
                <a:gd name="T9" fmla="*/ 41 h 157"/>
                <a:gd name="T10" fmla="*/ 73 w 129"/>
                <a:gd name="T11" fmla="*/ 25 h 157"/>
                <a:gd name="T12" fmla="*/ 77 w 129"/>
                <a:gd name="T13" fmla="*/ 18 h 157"/>
                <a:gd name="T14" fmla="*/ 110 w 129"/>
                <a:gd name="T15" fmla="*/ 35 h 157"/>
                <a:gd name="T16" fmla="*/ 101 w 129"/>
                <a:gd name="T17" fmla="*/ 53 h 157"/>
                <a:gd name="T18" fmla="*/ 88 w 129"/>
                <a:gd name="T19" fmla="*/ 46 h 157"/>
                <a:gd name="T20" fmla="*/ 84 w 129"/>
                <a:gd name="T21" fmla="*/ 52 h 157"/>
                <a:gd name="T22" fmla="*/ 81 w 129"/>
                <a:gd name="T23" fmla="*/ 58 h 157"/>
                <a:gd name="T24" fmla="*/ 94 w 129"/>
                <a:gd name="T25" fmla="*/ 65 h 157"/>
                <a:gd name="T26" fmla="*/ 106 w 129"/>
                <a:gd name="T27" fmla="*/ 72 h 157"/>
                <a:gd name="T28" fmla="*/ 110 w 129"/>
                <a:gd name="T29" fmla="*/ 66 h 157"/>
                <a:gd name="T30" fmla="*/ 113 w 129"/>
                <a:gd name="T31" fmla="*/ 60 h 157"/>
                <a:gd name="T32" fmla="*/ 123 w 129"/>
                <a:gd name="T33" fmla="*/ 42 h 157"/>
                <a:gd name="T34" fmla="*/ 129 w 129"/>
                <a:gd name="T35" fmla="*/ 29 h 157"/>
                <a:gd name="T36" fmla="*/ 117 w 129"/>
                <a:gd name="T37" fmla="*/ 23 h 157"/>
                <a:gd name="T38" fmla="*/ 83 w 129"/>
                <a:gd name="T39" fmla="*/ 6 h 157"/>
                <a:gd name="T40" fmla="*/ 71 w 129"/>
                <a:gd name="T41" fmla="*/ 0 h 157"/>
                <a:gd name="T42" fmla="*/ 71 w 129"/>
                <a:gd name="T43" fmla="*/ 0 h 157"/>
                <a:gd name="T44" fmla="*/ 56 w 129"/>
                <a:gd name="T45" fmla="*/ 28 h 157"/>
                <a:gd name="T46" fmla="*/ 46 w 129"/>
                <a:gd name="T47" fmla="*/ 47 h 157"/>
                <a:gd name="T48" fmla="*/ 41 w 129"/>
                <a:gd name="T49" fmla="*/ 55 h 157"/>
                <a:gd name="T50" fmla="*/ 41 w 129"/>
                <a:gd name="T51" fmla="*/ 56 h 157"/>
                <a:gd name="T52" fmla="*/ 34 w 129"/>
                <a:gd name="T53" fmla="*/ 67 h 157"/>
                <a:gd name="T54" fmla="*/ 78 w 129"/>
                <a:gd name="T55" fmla="*/ 93 h 157"/>
                <a:gd name="T56" fmla="*/ 74 w 129"/>
                <a:gd name="T57" fmla="*/ 101 h 157"/>
                <a:gd name="T58" fmla="*/ 64 w 129"/>
                <a:gd name="T59" fmla="*/ 116 h 157"/>
                <a:gd name="T60" fmla="*/ 50 w 129"/>
                <a:gd name="T61" fmla="*/ 138 h 157"/>
                <a:gd name="T62" fmla="*/ 19 w 129"/>
                <a:gd name="T63" fmla="*/ 117 h 157"/>
                <a:gd name="T64" fmla="*/ 29 w 129"/>
                <a:gd name="T65" fmla="*/ 101 h 157"/>
                <a:gd name="T66" fmla="*/ 43 w 129"/>
                <a:gd name="T67" fmla="*/ 109 h 157"/>
                <a:gd name="T68" fmla="*/ 50 w 129"/>
                <a:gd name="T69" fmla="*/ 98 h 157"/>
                <a:gd name="T70" fmla="*/ 37 w 129"/>
                <a:gd name="T71" fmla="*/ 89 h 157"/>
                <a:gd name="T72" fmla="*/ 25 w 129"/>
                <a:gd name="T73" fmla="*/ 82 h 157"/>
                <a:gd name="T74" fmla="*/ 18 w 129"/>
                <a:gd name="T75" fmla="*/ 93 h 157"/>
                <a:gd name="T76" fmla="*/ 8 w 129"/>
                <a:gd name="T77" fmla="*/ 109 h 157"/>
                <a:gd name="T78" fmla="*/ 4 w 129"/>
                <a:gd name="T79" fmla="*/ 115 h 157"/>
                <a:gd name="T80" fmla="*/ 0 w 129"/>
                <a:gd name="T81" fmla="*/ 120 h 157"/>
                <a:gd name="T82" fmla="*/ 12 w 129"/>
                <a:gd name="T83" fmla="*/ 128 h 157"/>
                <a:gd name="T84" fmla="*/ 42 w 129"/>
                <a:gd name="T85" fmla="*/ 149 h 157"/>
                <a:gd name="T86" fmla="*/ 54 w 129"/>
                <a:gd name="T87" fmla="*/ 157 h 157"/>
                <a:gd name="T88" fmla="*/ 54 w 129"/>
                <a:gd name="T89" fmla="*/ 157 h 157"/>
                <a:gd name="T90" fmla="*/ 56 w 129"/>
                <a:gd name="T91" fmla="*/ 155 h 157"/>
                <a:gd name="T92" fmla="*/ 60 w 129"/>
                <a:gd name="T93" fmla="*/ 149 h 157"/>
                <a:gd name="T94" fmla="*/ 72 w 129"/>
                <a:gd name="T95" fmla="*/ 129 h 157"/>
                <a:gd name="T96" fmla="*/ 85 w 129"/>
                <a:gd name="T97" fmla="*/ 110 h 157"/>
                <a:gd name="T98" fmla="*/ 90 w 129"/>
                <a:gd name="T99" fmla="*/ 10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9" h="157">
                  <a:moveTo>
                    <a:pt x="90" y="101"/>
                  </a:moveTo>
                  <a:cubicBezTo>
                    <a:pt x="90" y="100"/>
                    <a:pt x="90" y="100"/>
                    <a:pt x="90" y="100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3" y="62"/>
                    <a:pt x="59" y="52"/>
                    <a:pt x="65" y="41"/>
                  </a:cubicBezTo>
                  <a:cubicBezTo>
                    <a:pt x="69" y="35"/>
                    <a:pt x="71" y="29"/>
                    <a:pt x="73" y="25"/>
                  </a:cubicBezTo>
                  <a:cubicBezTo>
                    <a:pt x="76" y="21"/>
                    <a:pt x="77" y="18"/>
                    <a:pt x="77" y="18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6" y="49"/>
                    <a:pt x="84" y="52"/>
                  </a:cubicBezTo>
                  <a:cubicBezTo>
                    <a:pt x="82" y="55"/>
                    <a:pt x="81" y="58"/>
                    <a:pt x="81" y="58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8" y="69"/>
                    <a:pt x="110" y="66"/>
                  </a:cubicBezTo>
                  <a:cubicBezTo>
                    <a:pt x="112" y="63"/>
                    <a:pt x="113" y="60"/>
                    <a:pt x="113" y="60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64" y="14"/>
                    <a:pt x="56" y="28"/>
                  </a:cubicBezTo>
                  <a:cubicBezTo>
                    <a:pt x="53" y="35"/>
                    <a:pt x="49" y="42"/>
                    <a:pt x="46" y="47"/>
                  </a:cubicBezTo>
                  <a:cubicBezTo>
                    <a:pt x="43" y="52"/>
                    <a:pt x="41" y="55"/>
                    <a:pt x="41" y="55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78" y="93"/>
                    <a:pt x="76" y="96"/>
                    <a:pt x="74" y="101"/>
                  </a:cubicBezTo>
                  <a:cubicBezTo>
                    <a:pt x="71" y="105"/>
                    <a:pt x="68" y="110"/>
                    <a:pt x="64" y="116"/>
                  </a:cubicBezTo>
                  <a:cubicBezTo>
                    <a:pt x="57" y="127"/>
                    <a:pt x="50" y="138"/>
                    <a:pt x="50" y="138"/>
                  </a:cubicBezTo>
                  <a:cubicBezTo>
                    <a:pt x="19" y="117"/>
                    <a:pt x="19" y="117"/>
                    <a:pt x="19" y="117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8" y="109"/>
                    <a:pt x="6" y="112"/>
                    <a:pt x="4" y="115"/>
                  </a:cubicBezTo>
                  <a:cubicBezTo>
                    <a:pt x="2" y="118"/>
                    <a:pt x="0" y="120"/>
                    <a:pt x="0" y="120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54" y="157"/>
                    <a:pt x="54" y="157"/>
                    <a:pt x="54" y="157"/>
                  </a:cubicBezTo>
                  <a:cubicBezTo>
                    <a:pt x="54" y="157"/>
                    <a:pt x="54" y="157"/>
                    <a:pt x="54" y="157"/>
                  </a:cubicBezTo>
                  <a:cubicBezTo>
                    <a:pt x="54" y="157"/>
                    <a:pt x="54" y="156"/>
                    <a:pt x="56" y="155"/>
                  </a:cubicBezTo>
                  <a:cubicBezTo>
                    <a:pt x="57" y="153"/>
                    <a:pt x="58" y="151"/>
                    <a:pt x="60" y="149"/>
                  </a:cubicBezTo>
                  <a:cubicBezTo>
                    <a:pt x="63" y="143"/>
                    <a:pt x="68" y="136"/>
                    <a:pt x="72" y="129"/>
                  </a:cubicBezTo>
                  <a:cubicBezTo>
                    <a:pt x="77" y="122"/>
                    <a:pt x="81" y="115"/>
                    <a:pt x="85" y="110"/>
                  </a:cubicBezTo>
                  <a:cubicBezTo>
                    <a:pt x="88" y="104"/>
                    <a:pt x="90" y="101"/>
                    <a:pt x="90" y="10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9" name="Freeform 10"/>
            <p:cNvSpPr/>
            <p:nvPr/>
          </p:nvSpPr>
          <p:spPr bwMode="auto">
            <a:xfrm>
              <a:off x="7970837" y="7275513"/>
              <a:ext cx="596900" cy="649288"/>
            </a:xfrm>
            <a:custGeom>
              <a:avLst/>
              <a:gdLst>
                <a:gd name="T0" fmla="*/ 92 w 141"/>
                <a:gd name="T1" fmla="*/ 102 h 153"/>
                <a:gd name="T2" fmla="*/ 92 w 141"/>
                <a:gd name="T3" fmla="*/ 102 h 153"/>
                <a:gd name="T4" fmla="*/ 101 w 141"/>
                <a:gd name="T5" fmla="*/ 91 h 153"/>
                <a:gd name="T6" fmla="*/ 61 w 141"/>
                <a:gd name="T7" fmla="*/ 59 h 153"/>
                <a:gd name="T8" fmla="*/ 77 w 141"/>
                <a:gd name="T9" fmla="*/ 39 h 153"/>
                <a:gd name="T10" fmla="*/ 82 w 141"/>
                <a:gd name="T11" fmla="*/ 32 h 153"/>
                <a:gd name="T12" fmla="*/ 87 w 141"/>
                <a:gd name="T13" fmla="*/ 25 h 153"/>
                <a:gd name="T14" fmla="*/ 91 w 141"/>
                <a:gd name="T15" fmla="*/ 19 h 153"/>
                <a:gd name="T16" fmla="*/ 122 w 141"/>
                <a:gd name="T17" fmla="*/ 41 h 153"/>
                <a:gd name="T18" fmla="*/ 116 w 141"/>
                <a:gd name="T19" fmla="*/ 49 h 153"/>
                <a:gd name="T20" fmla="*/ 112 w 141"/>
                <a:gd name="T21" fmla="*/ 54 h 153"/>
                <a:gd name="T22" fmla="*/ 110 w 141"/>
                <a:gd name="T23" fmla="*/ 57 h 153"/>
                <a:gd name="T24" fmla="*/ 98 w 141"/>
                <a:gd name="T25" fmla="*/ 48 h 153"/>
                <a:gd name="T26" fmla="*/ 89 w 141"/>
                <a:gd name="T27" fmla="*/ 59 h 153"/>
                <a:gd name="T28" fmla="*/ 101 w 141"/>
                <a:gd name="T29" fmla="*/ 68 h 153"/>
                <a:gd name="T30" fmla="*/ 112 w 141"/>
                <a:gd name="T31" fmla="*/ 77 h 153"/>
                <a:gd name="T32" fmla="*/ 121 w 141"/>
                <a:gd name="T33" fmla="*/ 65 h 153"/>
                <a:gd name="T34" fmla="*/ 123 w 141"/>
                <a:gd name="T35" fmla="*/ 63 h 153"/>
                <a:gd name="T36" fmla="*/ 127 w 141"/>
                <a:gd name="T37" fmla="*/ 57 h 153"/>
                <a:gd name="T38" fmla="*/ 133 w 141"/>
                <a:gd name="T39" fmla="*/ 49 h 153"/>
                <a:gd name="T40" fmla="*/ 141 w 141"/>
                <a:gd name="T41" fmla="*/ 37 h 153"/>
                <a:gd name="T42" fmla="*/ 130 w 141"/>
                <a:gd name="T43" fmla="*/ 29 h 153"/>
                <a:gd name="T44" fmla="*/ 99 w 141"/>
                <a:gd name="T45" fmla="*/ 8 h 153"/>
                <a:gd name="T46" fmla="*/ 88 w 141"/>
                <a:gd name="T47" fmla="*/ 0 h 153"/>
                <a:gd name="T48" fmla="*/ 88 w 141"/>
                <a:gd name="T49" fmla="*/ 0 h 153"/>
                <a:gd name="T50" fmla="*/ 70 w 141"/>
                <a:gd name="T51" fmla="*/ 26 h 153"/>
                <a:gd name="T52" fmla="*/ 50 w 141"/>
                <a:gd name="T53" fmla="*/ 50 h 153"/>
                <a:gd name="T54" fmla="*/ 50 w 141"/>
                <a:gd name="T55" fmla="*/ 51 h 153"/>
                <a:gd name="T56" fmla="*/ 42 w 141"/>
                <a:gd name="T57" fmla="*/ 61 h 153"/>
                <a:gd name="T58" fmla="*/ 81 w 141"/>
                <a:gd name="T59" fmla="*/ 94 h 153"/>
                <a:gd name="T60" fmla="*/ 76 w 141"/>
                <a:gd name="T61" fmla="*/ 100 h 153"/>
                <a:gd name="T62" fmla="*/ 64 w 141"/>
                <a:gd name="T63" fmla="*/ 113 h 153"/>
                <a:gd name="T64" fmla="*/ 47 w 141"/>
                <a:gd name="T65" fmla="*/ 133 h 153"/>
                <a:gd name="T66" fmla="*/ 20 w 141"/>
                <a:gd name="T67" fmla="*/ 108 h 153"/>
                <a:gd name="T68" fmla="*/ 32 w 141"/>
                <a:gd name="T69" fmla="*/ 94 h 153"/>
                <a:gd name="T70" fmla="*/ 44 w 141"/>
                <a:gd name="T71" fmla="*/ 104 h 153"/>
                <a:gd name="T72" fmla="*/ 53 w 141"/>
                <a:gd name="T73" fmla="*/ 93 h 153"/>
                <a:gd name="T74" fmla="*/ 41 w 141"/>
                <a:gd name="T75" fmla="*/ 83 h 153"/>
                <a:gd name="T76" fmla="*/ 30 w 141"/>
                <a:gd name="T77" fmla="*/ 74 h 153"/>
                <a:gd name="T78" fmla="*/ 22 w 141"/>
                <a:gd name="T79" fmla="*/ 85 h 153"/>
                <a:gd name="T80" fmla="*/ 9 w 141"/>
                <a:gd name="T81" fmla="*/ 99 h 153"/>
                <a:gd name="T82" fmla="*/ 5 w 141"/>
                <a:gd name="T83" fmla="*/ 104 h 153"/>
                <a:gd name="T84" fmla="*/ 0 w 141"/>
                <a:gd name="T85" fmla="*/ 109 h 153"/>
                <a:gd name="T86" fmla="*/ 10 w 141"/>
                <a:gd name="T87" fmla="*/ 118 h 153"/>
                <a:gd name="T88" fmla="*/ 38 w 141"/>
                <a:gd name="T89" fmla="*/ 143 h 153"/>
                <a:gd name="T90" fmla="*/ 48 w 141"/>
                <a:gd name="T91" fmla="*/ 153 h 153"/>
                <a:gd name="T92" fmla="*/ 48 w 141"/>
                <a:gd name="T93" fmla="*/ 153 h 153"/>
                <a:gd name="T94" fmla="*/ 55 w 141"/>
                <a:gd name="T95" fmla="*/ 145 h 153"/>
                <a:gd name="T96" fmla="*/ 70 w 141"/>
                <a:gd name="T97" fmla="*/ 128 h 153"/>
                <a:gd name="T98" fmla="*/ 85 w 141"/>
                <a:gd name="T99" fmla="*/ 110 h 153"/>
                <a:gd name="T100" fmla="*/ 90 w 141"/>
                <a:gd name="T101" fmla="*/ 105 h 153"/>
                <a:gd name="T102" fmla="*/ 92 w 141"/>
                <a:gd name="T103" fmla="*/ 10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1" h="153">
                  <a:moveTo>
                    <a:pt x="92" y="102"/>
                  </a:moveTo>
                  <a:cubicBezTo>
                    <a:pt x="92" y="102"/>
                    <a:pt x="92" y="102"/>
                    <a:pt x="92" y="102"/>
                  </a:cubicBezTo>
                  <a:cubicBezTo>
                    <a:pt x="101" y="91"/>
                    <a:pt x="101" y="91"/>
                    <a:pt x="101" y="9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1" y="59"/>
                    <a:pt x="69" y="49"/>
                    <a:pt x="77" y="39"/>
                  </a:cubicBezTo>
                  <a:cubicBezTo>
                    <a:pt x="78" y="37"/>
                    <a:pt x="80" y="34"/>
                    <a:pt x="82" y="32"/>
                  </a:cubicBezTo>
                  <a:cubicBezTo>
                    <a:pt x="84" y="30"/>
                    <a:pt x="85" y="27"/>
                    <a:pt x="87" y="25"/>
                  </a:cubicBezTo>
                  <a:cubicBezTo>
                    <a:pt x="90" y="22"/>
                    <a:pt x="91" y="19"/>
                    <a:pt x="91" y="19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2" y="41"/>
                    <a:pt x="119" y="45"/>
                    <a:pt x="116" y="49"/>
                  </a:cubicBezTo>
                  <a:cubicBezTo>
                    <a:pt x="115" y="51"/>
                    <a:pt x="113" y="53"/>
                    <a:pt x="112" y="54"/>
                  </a:cubicBezTo>
                  <a:cubicBezTo>
                    <a:pt x="111" y="56"/>
                    <a:pt x="110" y="57"/>
                    <a:pt x="110" y="57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2" y="64"/>
                    <a:pt x="123" y="63"/>
                  </a:cubicBezTo>
                  <a:cubicBezTo>
                    <a:pt x="124" y="61"/>
                    <a:pt x="126" y="59"/>
                    <a:pt x="127" y="57"/>
                  </a:cubicBezTo>
                  <a:cubicBezTo>
                    <a:pt x="130" y="53"/>
                    <a:pt x="133" y="49"/>
                    <a:pt x="133" y="49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30" y="29"/>
                    <a:pt x="130" y="29"/>
                    <a:pt x="130" y="29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79" y="13"/>
                    <a:pt x="70" y="26"/>
                  </a:cubicBezTo>
                  <a:cubicBezTo>
                    <a:pt x="60" y="38"/>
                    <a:pt x="50" y="50"/>
                    <a:pt x="50" y="50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81" y="94"/>
                    <a:pt x="81" y="94"/>
                    <a:pt x="81" y="94"/>
                  </a:cubicBezTo>
                  <a:cubicBezTo>
                    <a:pt x="81" y="94"/>
                    <a:pt x="79" y="96"/>
                    <a:pt x="76" y="100"/>
                  </a:cubicBezTo>
                  <a:cubicBezTo>
                    <a:pt x="73" y="104"/>
                    <a:pt x="69" y="108"/>
                    <a:pt x="64" y="113"/>
                  </a:cubicBezTo>
                  <a:cubicBezTo>
                    <a:pt x="56" y="123"/>
                    <a:pt x="47" y="133"/>
                    <a:pt x="47" y="133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44" y="104"/>
                    <a:pt x="44" y="104"/>
                    <a:pt x="44" y="104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99"/>
                    <a:pt x="7" y="101"/>
                    <a:pt x="5" y="104"/>
                  </a:cubicBezTo>
                  <a:cubicBezTo>
                    <a:pt x="2" y="106"/>
                    <a:pt x="0" y="109"/>
                    <a:pt x="0" y="109"/>
                  </a:cubicBezTo>
                  <a:cubicBezTo>
                    <a:pt x="10" y="118"/>
                    <a:pt x="10" y="118"/>
                    <a:pt x="10" y="118"/>
                  </a:cubicBezTo>
                  <a:cubicBezTo>
                    <a:pt x="38" y="143"/>
                    <a:pt x="38" y="143"/>
                    <a:pt x="38" y="143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48" y="153"/>
                    <a:pt x="51" y="150"/>
                    <a:pt x="55" y="145"/>
                  </a:cubicBezTo>
                  <a:cubicBezTo>
                    <a:pt x="59" y="141"/>
                    <a:pt x="65" y="134"/>
                    <a:pt x="70" y="128"/>
                  </a:cubicBezTo>
                  <a:cubicBezTo>
                    <a:pt x="76" y="122"/>
                    <a:pt x="81" y="115"/>
                    <a:pt x="85" y="110"/>
                  </a:cubicBezTo>
                  <a:cubicBezTo>
                    <a:pt x="87" y="108"/>
                    <a:pt x="89" y="106"/>
                    <a:pt x="90" y="105"/>
                  </a:cubicBezTo>
                  <a:cubicBezTo>
                    <a:pt x="91" y="103"/>
                    <a:pt x="92" y="102"/>
                    <a:pt x="92" y="10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0" name="Freeform 11"/>
            <p:cNvSpPr/>
            <p:nvPr/>
          </p:nvSpPr>
          <p:spPr bwMode="auto">
            <a:xfrm>
              <a:off x="7491412" y="7780338"/>
              <a:ext cx="639763" cy="614363"/>
            </a:xfrm>
            <a:custGeom>
              <a:avLst/>
              <a:gdLst>
                <a:gd name="T0" fmla="*/ 92 w 151"/>
                <a:gd name="T1" fmla="*/ 102 h 145"/>
                <a:gd name="T2" fmla="*/ 92 w 151"/>
                <a:gd name="T3" fmla="*/ 102 h 145"/>
                <a:gd name="T4" fmla="*/ 97 w 151"/>
                <a:gd name="T5" fmla="*/ 97 h 145"/>
                <a:gd name="T6" fmla="*/ 103 w 151"/>
                <a:gd name="T7" fmla="*/ 92 h 145"/>
                <a:gd name="T8" fmla="*/ 68 w 151"/>
                <a:gd name="T9" fmla="*/ 54 h 145"/>
                <a:gd name="T10" fmla="*/ 86 w 151"/>
                <a:gd name="T11" fmla="*/ 37 h 145"/>
                <a:gd name="T12" fmla="*/ 99 w 151"/>
                <a:gd name="T13" fmla="*/ 25 h 145"/>
                <a:gd name="T14" fmla="*/ 104 w 151"/>
                <a:gd name="T15" fmla="*/ 19 h 145"/>
                <a:gd name="T16" fmla="*/ 131 w 151"/>
                <a:gd name="T17" fmla="*/ 45 h 145"/>
                <a:gd name="T18" fmla="*/ 124 w 151"/>
                <a:gd name="T19" fmla="*/ 53 h 145"/>
                <a:gd name="T20" fmla="*/ 117 w 151"/>
                <a:gd name="T21" fmla="*/ 59 h 145"/>
                <a:gd name="T22" fmla="*/ 106 w 151"/>
                <a:gd name="T23" fmla="*/ 48 h 145"/>
                <a:gd name="T24" fmla="*/ 96 w 151"/>
                <a:gd name="T25" fmla="*/ 58 h 145"/>
                <a:gd name="T26" fmla="*/ 107 w 151"/>
                <a:gd name="T27" fmla="*/ 69 h 145"/>
                <a:gd name="T28" fmla="*/ 116 w 151"/>
                <a:gd name="T29" fmla="*/ 79 h 145"/>
                <a:gd name="T30" fmla="*/ 127 w 151"/>
                <a:gd name="T31" fmla="*/ 69 h 145"/>
                <a:gd name="T32" fmla="*/ 134 w 151"/>
                <a:gd name="T33" fmla="*/ 62 h 145"/>
                <a:gd name="T34" fmla="*/ 141 w 151"/>
                <a:gd name="T35" fmla="*/ 55 h 145"/>
                <a:gd name="T36" fmla="*/ 151 w 151"/>
                <a:gd name="T37" fmla="*/ 45 h 145"/>
                <a:gd name="T38" fmla="*/ 140 w 151"/>
                <a:gd name="T39" fmla="*/ 35 h 145"/>
                <a:gd name="T40" fmla="*/ 113 w 151"/>
                <a:gd name="T41" fmla="*/ 9 h 145"/>
                <a:gd name="T42" fmla="*/ 104 w 151"/>
                <a:gd name="T43" fmla="*/ 0 h 145"/>
                <a:gd name="T44" fmla="*/ 103 w 151"/>
                <a:gd name="T45" fmla="*/ 0 h 145"/>
                <a:gd name="T46" fmla="*/ 97 w 151"/>
                <a:gd name="T47" fmla="*/ 7 h 145"/>
                <a:gd name="T48" fmla="*/ 81 w 151"/>
                <a:gd name="T49" fmla="*/ 22 h 145"/>
                <a:gd name="T50" fmla="*/ 59 w 151"/>
                <a:gd name="T51" fmla="*/ 44 h 145"/>
                <a:gd name="T52" fmla="*/ 59 w 151"/>
                <a:gd name="T53" fmla="*/ 44 h 145"/>
                <a:gd name="T54" fmla="*/ 54 w 151"/>
                <a:gd name="T55" fmla="*/ 49 h 145"/>
                <a:gd name="T56" fmla="*/ 49 w 151"/>
                <a:gd name="T57" fmla="*/ 54 h 145"/>
                <a:gd name="T58" fmla="*/ 83 w 151"/>
                <a:gd name="T59" fmla="*/ 91 h 145"/>
                <a:gd name="T60" fmla="*/ 63 w 151"/>
                <a:gd name="T61" fmla="*/ 109 h 145"/>
                <a:gd name="T62" fmla="*/ 50 w 151"/>
                <a:gd name="T63" fmla="*/ 120 h 145"/>
                <a:gd name="T64" fmla="*/ 43 w 151"/>
                <a:gd name="T65" fmla="*/ 125 h 145"/>
                <a:gd name="T66" fmla="*/ 20 w 151"/>
                <a:gd name="T67" fmla="*/ 97 h 145"/>
                <a:gd name="T68" fmla="*/ 22 w 151"/>
                <a:gd name="T69" fmla="*/ 95 h 145"/>
                <a:gd name="T70" fmla="*/ 27 w 151"/>
                <a:gd name="T71" fmla="*/ 90 h 145"/>
                <a:gd name="T72" fmla="*/ 34 w 151"/>
                <a:gd name="T73" fmla="*/ 84 h 145"/>
                <a:gd name="T74" fmla="*/ 44 w 151"/>
                <a:gd name="T75" fmla="*/ 96 h 145"/>
                <a:gd name="T76" fmla="*/ 55 w 151"/>
                <a:gd name="T77" fmla="*/ 87 h 145"/>
                <a:gd name="T78" fmla="*/ 45 w 151"/>
                <a:gd name="T79" fmla="*/ 75 h 145"/>
                <a:gd name="T80" fmla="*/ 35 w 151"/>
                <a:gd name="T81" fmla="*/ 65 h 145"/>
                <a:gd name="T82" fmla="*/ 25 w 151"/>
                <a:gd name="T83" fmla="*/ 74 h 145"/>
                <a:gd name="T84" fmla="*/ 18 w 151"/>
                <a:gd name="T85" fmla="*/ 80 h 145"/>
                <a:gd name="T86" fmla="*/ 13 w 151"/>
                <a:gd name="T87" fmla="*/ 84 h 145"/>
                <a:gd name="T88" fmla="*/ 11 w 151"/>
                <a:gd name="T89" fmla="*/ 86 h 145"/>
                <a:gd name="T90" fmla="*/ 0 w 151"/>
                <a:gd name="T91" fmla="*/ 94 h 145"/>
                <a:gd name="T92" fmla="*/ 9 w 151"/>
                <a:gd name="T93" fmla="*/ 105 h 145"/>
                <a:gd name="T94" fmla="*/ 32 w 151"/>
                <a:gd name="T95" fmla="*/ 134 h 145"/>
                <a:gd name="T96" fmla="*/ 41 w 151"/>
                <a:gd name="T97" fmla="*/ 145 h 145"/>
                <a:gd name="T98" fmla="*/ 41 w 151"/>
                <a:gd name="T99" fmla="*/ 145 h 145"/>
                <a:gd name="T100" fmla="*/ 49 w 151"/>
                <a:gd name="T101" fmla="*/ 139 h 145"/>
                <a:gd name="T102" fmla="*/ 67 w 151"/>
                <a:gd name="T103" fmla="*/ 124 h 145"/>
                <a:gd name="T104" fmla="*/ 92 w 151"/>
                <a:gd name="T105" fmla="*/ 10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1" h="145">
                  <a:moveTo>
                    <a:pt x="92" y="102"/>
                  </a:moveTo>
                  <a:cubicBezTo>
                    <a:pt x="92" y="102"/>
                    <a:pt x="92" y="102"/>
                    <a:pt x="92" y="102"/>
                  </a:cubicBezTo>
                  <a:cubicBezTo>
                    <a:pt x="92" y="102"/>
                    <a:pt x="95" y="99"/>
                    <a:pt x="97" y="97"/>
                  </a:cubicBezTo>
                  <a:cubicBezTo>
                    <a:pt x="100" y="94"/>
                    <a:pt x="103" y="92"/>
                    <a:pt x="103" y="92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4"/>
                    <a:pt x="77" y="46"/>
                    <a:pt x="86" y="37"/>
                  </a:cubicBezTo>
                  <a:cubicBezTo>
                    <a:pt x="91" y="33"/>
                    <a:pt x="95" y="28"/>
                    <a:pt x="99" y="25"/>
                  </a:cubicBezTo>
                  <a:cubicBezTo>
                    <a:pt x="102" y="22"/>
                    <a:pt x="104" y="19"/>
                    <a:pt x="104" y="19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1" y="45"/>
                    <a:pt x="127" y="49"/>
                    <a:pt x="124" y="53"/>
                  </a:cubicBezTo>
                  <a:cubicBezTo>
                    <a:pt x="120" y="56"/>
                    <a:pt x="117" y="59"/>
                    <a:pt x="117" y="59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16" y="79"/>
                    <a:pt x="116" y="79"/>
                    <a:pt x="116" y="79"/>
                  </a:cubicBezTo>
                  <a:cubicBezTo>
                    <a:pt x="127" y="69"/>
                    <a:pt x="127" y="69"/>
                    <a:pt x="127" y="69"/>
                  </a:cubicBezTo>
                  <a:cubicBezTo>
                    <a:pt x="127" y="69"/>
                    <a:pt x="130" y="66"/>
                    <a:pt x="134" y="62"/>
                  </a:cubicBezTo>
                  <a:cubicBezTo>
                    <a:pt x="137" y="59"/>
                    <a:pt x="141" y="55"/>
                    <a:pt x="141" y="55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40" y="35"/>
                    <a:pt x="140" y="35"/>
                    <a:pt x="140" y="35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101" y="3"/>
                    <a:pt x="97" y="7"/>
                  </a:cubicBezTo>
                  <a:cubicBezTo>
                    <a:pt x="92" y="11"/>
                    <a:pt x="87" y="17"/>
                    <a:pt x="81" y="22"/>
                  </a:cubicBezTo>
                  <a:cubicBezTo>
                    <a:pt x="70" y="33"/>
                    <a:pt x="59" y="44"/>
                    <a:pt x="59" y="44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59" y="44"/>
                    <a:pt x="56" y="47"/>
                    <a:pt x="54" y="49"/>
                  </a:cubicBezTo>
                  <a:cubicBezTo>
                    <a:pt x="51" y="51"/>
                    <a:pt x="49" y="54"/>
                    <a:pt x="49" y="54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91"/>
                    <a:pt x="73" y="100"/>
                    <a:pt x="63" y="109"/>
                  </a:cubicBezTo>
                  <a:cubicBezTo>
                    <a:pt x="58" y="113"/>
                    <a:pt x="53" y="117"/>
                    <a:pt x="50" y="120"/>
                  </a:cubicBezTo>
                  <a:cubicBezTo>
                    <a:pt x="46" y="123"/>
                    <a:pt x="43" y="125"/>
                    <a:pt x="43" y="125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20" y="97"/>
                    <a:pt x="21" y="96"/>
                    <a:pt x="22" y="95"/>
                  </a:cubicBezTo>
                  <a:cubicBezTo>
                    <a:pt x="23" y="94"/>
                    <a:pt x="25" y="92"/>
                    <a:pt x="27" y="90"/>
                  </a:cubicBezTo>
                  <a:cubicBezTo>
                    <a:pt x="31" y="87"/>
                    <a:pt x="34" y="84"/>
                    <a:pt x="34" y="84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5" y="74"/>
                    <a:pt x="22" y="77"/>
                    <a:pt x="18" y="80"/>
                  </a:cubicBezTo>
                  <a:cubicBezTo>
                    <a:pt x="16" y="81"/>
                    <a:pt x="15" y="83"/>
                    <a:pt x="13" y="84"/>
                  </a:cubicBezTo>
                  <a:cubicBezTo>
                    <a:pt x="12" y="85"/>
                    <a:pt x="11" y="86"/>
                    <a:pt x="11" y="86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32" y="134"/>
                    <a:pt x="32" y="134"/>
                    <a:pt x="32" y="134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45"/>
                    <a:pt x="44" y="142"/>
                    <a:pt x="49" y="139"/>
                  </a:cubicBezTo>
                  <a:cubicBezTo>
                    <a:pt x="54" y="135"/>
                    <a:pt x="60" y="129"/>
                    <a:pt x="67" y="124"/>
                  </a:cubicBezTo>
                  <a:cubicBezTo>
                    <a:pt x="80" y="113"/>
                    <a:pt x="92" y="102"/>
                    <a:pt x="92" y="10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1" name="Freeform 12"/>
            <p:cNvSpPr/>
            <p:nvPr/>
          </p:nvSpPr>
          <p:spPr bwMode="auto">
            <a:xfrm>
              <a:off x="6953250" y="8216901"/>
              <a:ext cx="661988" cy="568325"/>
            </a:xfrm>
            <a:custGeom>
              <a:avLst/>
              <a:gdLst>
                <a:gd name="T0" fmla="*/ 90 w 156"/>
                <a:gd name="T1" fmla="*/ 99 h 134"/>
                <a:gd name="T2" fmla="*/ 90 w 156"/>
                <a:gd name="T3" fmla="*/ 99 h 134"/>
                <a:gd name="T4" fmla="*/ 96 w 156"/>
                <a:gd name="T5" fmla="*/ 95 h 134"/>
                <a:gd name="T6" fmla="*/ 100 w 156"/>
                <a:gd name="T7" fmla="*/ 92 h 134"/>
                <a:gd name="T8" fmla="*/ 102 w 156"/>
                <a:gd name="T9" fmla="*/ 91 h 134"/>
                <a:gd name="T10" fmla="*/ 73 w 156"/>
                <a:gd name="T11" fmla="*/ 49 h 134"/>
                <a:gd name="T12" fmla="*/ 94 w 156"/>
                <a:gd name="T13" fmla="*/ 34 h 134"/>
                <a:gd name="T14" fmla="*/ 108 w 156"/>
                <a:gd name="T15" fmla="*/ 24 h 134"/>
                <a:gd name="T16" fmla="*/ 112 w 156"/>
                <a:gd name="T17" fmla="*/ 21 h 134"/>
                <a:gd name="T18" fmla="*/ 114 w 156"/>
                <a:gd name="T19" fmla="*/ 19 h 134"/>
                <a:gd name="T20" fmla="*/ 137 w 156"/>
                <a:gd name="T21" fmla="*/ 49 h 134"/>
                <a:gd name="T22" fmla="*/ 134 w 156"/>
                <a:gd name="T23" fmla="*/ 51 h 134"/>
                <a:gd name="T24" fmla="*/ 129 w 156"/>
                <a:gd name="T25" fmla="*/ 55 h 134"/>
                <a:gd name="T26" fmla="*/ 121 w 156"/>
                <a:gd name="T27" fmla="*/ 61 h 134"/>
                <a:gd name="T28" fmla="*/ 112 w 156"/>
                <a:gd name="T29" fmla="*/ 48 h 134"/>
                <a:gd name="T30" fmla="*/ 100 w 156"/>
                <a:gd name="T31" fmla="*/ 56 h 134"/>
                <a:gd name="T32" fmla="*/ 109 w 156"/>
                <a:gd name="T33" fmla="*/ 69 h 134"/>
                <a:gd name="T34" fmla="*/ 117 w 156"/>
                <a:gd name="T35" fmla="*/ 80 h 134"/>
                <a:gd name="T36" fmla="*/ 129 w 156"/>
                <a:gd name="T37" fmla="*/ 72 h 134"/>
                <a:gd name="T38" fmla="*/ 137 w 156"/>
                <a:gd name="T39" fmla="*/ 66 h 134"/>
                <a:gd name="T40" fmla="*/ 142 w 156"/>
                <a:gd name="T41" fmla="*/ 62 h 134"/>
                <a:gd name="T42" fmla="*/ 145 w 156"/>
                <a:gd name="T43" fmla="*/ 60 h 134"/>
                <a:gd name="T44" fmla="*/ 156 w 156"/>
                <a:gd name="T45" fmla="*/ 51 h 134"/>
                <a:gd name="T46" fmla="*/ 148 w 156"/>
                <a:gd name="T47" fmla="*/ 40 h 134"/>
                <a:gd name="T48" fmla="*/ 125 w 156"/>
                <a:gd name="T49" fmla="*/ 11 h 134"/>
                <a:gd name="T50" fmla="*/ 116 w 156"/>
                <a:gd name="T51" fmla="*/ 0 h 134"/>
                <a:gd name="T52" fmla="*/ 116 w 156"/>
                <a:gd name="T53" fmla="*/ 0 h 134"/>
                <a:gd name="T54" fmla="*/ 109 w 156"/>
                <a:gd name="T55" fmla="*/ 6 h 134"/>
                <a:gd name="T56" fmla="*/ 101 w 156"/>
                <a:gd name="T57" fmla="*/ 12 h 134"/>
                <a:gd name="T58" fmla="*/ 91 w 156"/>
                <a:gd name="T59" fmla="*/ 19 h 134"/>
                <a:gd name="T60" fmla="*/ 65 w 156"/>
                <a:gd name="T61" fmla="*/ 37 h 134"/>
                <a:gd name="T62" fmla="*/ 65 w 156"/>
                <a:gd name="T63" fmla="*/ 37 h 134"/>
                <a:gd name="T64" fmla="*/ 64 w 156"/>
                <a:gd name="T65" fmla="*/ 39 h 134"/>
                <a:gd name="T66" fmla="*/ 60 w 156"/>
                <a:gd name="T67" fmla="*/ 41 h 134"/>
                <a:gd name="T68" fmla="*/ 54 w 156"/>
                <a:gd name="T69" fmla="*/ 45 h 134"/>
                <a:gd name="T70" fmla="*/ 82 w 156"/>
                <a:gd name="T71" fmla="*/ 87 h 134"/>
                <a:gd name="T72" fmla="*/ 60 w 156"/>
                <a:gd name="T73" fmla="*/ 101 h 134"/>
                <a:gd name="T74" fmla="*/ 45 w 156"/>
                <a:gd name="T75" fmla="*/ 111 h 134"/>
                <a:gd name="T76" fmla="*/ 38 w 156"/>
                <a:gd name="T77" fmla="*/ 115 h 134"/>
                <a:gd name="T78" fmla="*/ 19 w 156"/>
                <a:gd name="T79" fmla="*/ 83 h 134"/>
                <a:gd name="T80" fmla="*/ 27 w 156"/>
                <a:gd name="T81" fmla="*/ 78 h 134"/>
                <a:gd name="T82" fmla="*/ 35 w 156"/>
                <a:gd name="T83" fmla="*/ 73 h 134"/>
                <a:gd name="T84" fmla="*/ 44 w 156"/>
                <a:gd name="T85" fmla="*/ 86 h 134"/>
                <a:gd name="T86" fmla="*/ 55 w 156"/>
                <a:gd name="T87" fmla="*/ 79 h 134"/>
                <a:gd name="T88" fmla="*/ 47 w 156"/>
                <a:gd name="T89" fmla="*/ 66 h 134"/>
                <a:gd name="T90" fmla="*/ 39 w 156"/>
                <a:gd name="T91" fmla="*/ 54 h 134"/>
                <a:gd name="T92" fmla="*/ 28 w 156"/>
                <a:gd name="T93" fmla="*/ 61 h 134"/>
                <a:gd name="T94" fmla="*/ 20 w 156"/>
                <a:gd name="T95" fmla="*/ 66 h 134"/>
                <a:gd name="T96" fmla="*/ 12 w 156"/>
                <a:gd name="T97" fmla="*/ 71 h 134"/>
                <a:gd name="T98" fmla="*/ 0 w 156"/>
                <a:gd name="T99" fmla="*/ 78 h 134"/>
                <a:gd name="T100" fmla="*/ 7 w 156"/>
                <a:gd name="T101" fmla="*/ 90 h 134"/>
                <a:gd name="T102" fmla="*/ 26 w 156"/>
                <a:gd name="T103" fmla="*/ 122 h 134"/>
                <a:gd name="T104" fmla="*/ 33 w 156"/>
                <a:gd name="T105" fmla="*/ 134 h 134"/>
                <a:gd name="T106" fmla="*/ 33 w 156"/>
                <a:gd name="T107" fmla="*/ 134 h 134"/>
                <a:gd name="T108" fmla="*/ 42 w 156"/>
                <a:gd name="T109" fmla="*/ 129 h 134"/>
                <a:gd name="T110" fmla="*/ 51 w 156"/>
                <a:gd name="T111" fmla="*/ 124 h 134"/>
                <a:gd name="T112" fmla="*/ 62 w 156"/>
                <a:gd name="T113" fmla="*/ 117 h 134"/>
                <a:gd name="T114" fmla="*/ 90 w 156"/>
                <a:gd name="T115" fmla="*/ 9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6" h="134">
                  <a:moveTo>
                    <a:pt x="90" y="99"/>
                  </a:moveTo>
                  <a:cubicBezTo>
                    <a:pt x="90" y="99"/>
                    <a:pt x="90" y="99"/>
                    <a:pt x="90" y="99"/>
                  </a:cubicBezTo>
                  <a:cubicBezTo>
                    <a:pt x="90" y="99"/>
                    <a:pt x="93" y="97"/>
                    <a:pt x="96" y="95"/>
                  </a:cubicBezTo>
                  <a:cubicBezTo>
                    <a:pt x="98" y="94"/>
                    <a:pt x="99" y="93"/>
                    <a:pt x="100" y="92"/>
                  </a:cubicBezTo>
                  <a:cubicBezTo>
                    <a:pt x="101" y="91"/>
                    <a:pt x="102" y="91"/>
                    <a:pt x="102" y="91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83" y="41"/>
                    <a:pt x="94" y="34"/>
                  </a:cubicBezTo>
                  <a:cubicBezTo>
                    <a:pt x="99" y="30"/>
                    <a:pt x="104" y="27"/>
                    <a:pt x="108" y="24"/>
                  </a:cubicBezTo>
                  <a:cubicBezTo>
                    <a:pt x="110" y="23"/>
                    <a:pt x="111" y="21"/>
                    <a:pt x="112" y="21"/>
                  </a:cubicBezTo>
                  <a:cubicBezTo>
                    <a:pt x="113" y="20"/>
                    <a:pt x="114" y="19"/>
                    <a:pt x="114" y="19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7" y="49"/>
                    <a:pt x="136" y="50"/>
                    <a:pt x="134" y="51"/>
                  </a:cubicBezTo>
                  <a:cubicBezTo>
                    <a:pt x="133" y="52"/>
                    <a:pt x="131" y="54"/>
                    <a:pt x="129" y="55"/>
                  </a:cubicBezTo>
                  <a:cubicBezTo>
                    <a:pt x="125" y="58"/>
                    <a:pt x="121" y="61"/>
                    <a:pt x="121" y="61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17" y="80"/>
                    <a:pt x="117" y="80"/>
                    <a:pt x="117" y="80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72"/>
                    <a:pt x="133" y="69"/>
                    <a:pt x="137" y="66"/>
                  </a:cubicBezTo>
                  <a:cubicBezTo>
                    <a:pt x="139" y="65"/>
                    <a:pt x="141" y="63"/>
                    <a:pt x="142" y="62"/>
                  </a:cubicBezTo>
                  <a:cubicBezTo>
                    <a:pt x="144" y="61"/>
                    <a:pt x="145" y="60"/>
                    <a:pt x="145" y="60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48" y="40"/>
                    <a:pt x="148" y="40"/>
                    <a:pt x="148" y="40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0"/>
                    <a:pt x="113" y="2"/>
                    <a:pt x="109" y="6"/>
                  </a:cubicBezTo>
                  <a:cubicBezTo>
                    <a:pt x="106" y="8"/>
                    <a:pt x="104" y="10"/>
                    <a:pt x="101" y="12"/>
                  </a:cubicBezTo>
                  <a:cubicBezTo>
                    <a:pt x="98" y="14"/>
                    <a:pt x="94" y="17"/>
                    <a:pt x="91" y="19"/>
                  </a:cubicBezTo>
                  <a:cubicBezTo>
                    <a:pt x="78" y="28"/>
                    <a:pt x="65" y="37"/>
                    <a:pt x="65" y="37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5" y="37"/>
                    <a:pt x="65" y="38"/>
                    <a:pt x="64" y="39"/>
                  </a:cubicBezTo>
                  <a:cubicBezTo>
                    <a:pt x="63" y="39"/>
                    <a:pt x="61" y="40"/>
                    <a:pt x="60" y="41"/>
                  </a:cubicBezTo>
                  <a:cubicBezTo>
                    <a:pt x="57" y="43"/>
                    <a:pt x="54" y="45"/>
                    <a:pt x="54" y="45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71" y="94"/>
                    <a:pt x="60" y="101"/>
                  </a:cubicBezTo>
                  <a:cubicBezTo>
                    <a:pt x="55" y="105"/>
                    <a:pt x="49" y="108"/>
                    <a:pt x="45" y="111"/>
                  </a:cubicBezTo>
                  <a:cubicBezTo>
                    <a:pt x="41" y="114"/>
                    <a:pt x="38" y="115"/>
                    <a:pt x="38" y="115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9" y="83"/>
                    <a:pt x="23" y="81"/>
                    <a:pt x="27" y="78"/>
                  </a:cubicBezTo>
                  <a:cubicBezTo>
                    <a:pt x="31" y="76"/>
                    <a:pt x="35" y="73"/>
                    <a:pt x="35" y="73"/>
                  </a:cubicBezTo>
                  <a:cubicBezTo>
                    <a:pt x="44" y="86"/>
                    <a:pt x="44" y="86"/>
                    <a:pt x="44" y="86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4" y="64"/>
                    <a:pt x="20" y="66"/>
                  </a:cubicBezTo>
                  <a:cubicBezTo>
                    <a:pt x="16" y="69"/>
                    <a:pt x="12" y="71"/>
                    <a:pt x="12" y="7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3" y="134"/>
                    <a:pt x="37" y="132"/>
                    <a:pt x="42" y="129"/>
                  </a:cubicBezTo>
                  <a:cubicBezTo>
                    <a:pt x="45" y="127"/>
                    <a:pt x="48" y="126"/>
                    <a:pt x="51" y="124"/>
                  </a:cubicBezTo>
                  <a:cubicBezTo>
                    <a:pt x="55" y="122"/>
                    <a:pt x="58" y="119"/>
                    <a:pt x="62" y="117"/>
                  </a:cubicBezTo>
                  <a:cubicBezTo>
                    <a:pt x="76" y="108"/>
                    <a:pt x="90" y="99"/>
                    <a:pt x="90" y="99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2" name="Freeform 13"/>
            <p:cNvSpPr/>
            <p:nvPr/>
          </p:nvSpPr>
          <p:spPr bwMode="auto">
            <a:xfrm>
              <a:off x="6369050" y="8577263"/>
              <a:ext cx="668338" cy="508000"/>
            </a:xfrm>
            <a:custGeom>
              <a:avLst/>
              <a:gdLst>
                <a:gd name="T0" fmla="*/ 85 w 158"/>
                <a:gd name="T1" fmla="*/ 94 h 120"/>
                <a:gd name="T2" fmla="*/ 85 w 158"/>
                <a:gd name="T3" fmla="*/ 94 h 120"/>
                <a:gd name="T4" fmla="*/ 98 w 158"/>
                <a:gd name="T5" fmla="*/ 88 h 120"/>
                <a:gd name="T6" fmla="*/ 76 w 158"/>
                <a:gd name="T7" fmla="*/ 42 h 120"/>
                <a:gd name="T8" fmla="*/ 121 w 158"/>
                <a:gd name="T9" fmla="*/ 19 h 120"/>
                <a:gd name="T10" fmla="*/ 139 w 158"/>
                <a:gd name="T11" fmla="*/ 52 h 120"/>
                <a:gd name="T12" fmla="*/ 121 w 158"/>
                <a:gd name="T13" fmla="*/ 61 h 120"/>
                <a:gd name="T14" fmla="*/ 114 w 158"/>
                <a:gd name="T15" fmla="*/ 47 h 120"/>
                <a:gd name="T16" fmla="*/ 102 w 158"/>
                <a:gd name="T17" fmla="*/ 53 h 120"/>
                <a:gd name="T18" fmla="*/ 109 w 158"/>
                <a:gd name="T19" fmla="*/ 67 h 120"/>
                <a:gd name="T20" fmla="*/ 115 w 158"/>
                <a:gd name="T21" fmla="*/ 80 h 120"/>
                <a:gd name="T22" fmla="*/ 128 w 158"/>
                <a:gd name="T23" fmla="*/ 73 h 120"/>
                <a:gd name="T24" fmla="*/ 146 w 158"/>
                <a:gd name="T25" fmla="*/ 64 h 120"/>
                <a:gd name="T26" fmla="*/ 158 w 158"/>
                <a:gd name="T27" fmla="*/ 57 h 120"/>
                <a:gd name="T28" fmla="*/ 151 w 158"/>
                <a:gd name="T29" fmla="*/ 45 h 120"/>
                <a:gd name="T30" fmla="*/ 133 w 158"/>
                <a:gd name="T31" fmla="*/ 12 h 120"/>
                <a:gd name="T32" fmla="*/ 126 w 158"/>
                <a:gd name="T33" fmla="*/ 0 h 120"/>
                <a:gd name="T34" fmla="*/ 126 w 158"/>
                <a:gd name="T35" fmla="*/ 0 h 120"/>
                <a:gd name="T36" fmla="*/ 118 w 158"/>
                <a:gd name="T37" fmla="*/ 5 h 120"/>
                <a:gd name="T38" fmla="*/ 98 w 158"/>
                <a:gd name="T39" fmla="*/ 15 h 120"/>
                <a:gd name="T40" fmla="*/ 70 w 158"/>
                <a:gd name="T41" fmla="*/ 29 h 120"/>
                <a:gd name="T42" fmla="*/ 70 w 158"/>
                <a:gd name="T43" fmla="*/ 29 h 120"/>
                <a:gd name="T44" fmla="*/ 58 w 158"/>
                <a:gd name="T45" fmla="*/ 35 h 120"/>
                <a:gd name="T46" fmla="*/ 80 w 158"/>
                <a:gd name="T47" fmla="*/ 81 h 120"/>
                <a:gd name="T48" fmla="*/ 56 w 158"/>
                <a:gd name="T49" fmla="*/ 92 h 120"/>
                <a:gd name="T50" fmla="*/ 39 w 158"/>
                <a:gd name="T51" fmla="*/ 99 h 120"/>
                <a:gd name="T52" fmla="*/ 32 w 158"/>
                <a:gd name="T53" fmla="*/ 102 h 120"/>
                <a:gd name="T54" fmla="*/ 18 w 158"/>
                <a:gd name="T55" fmla="*/ 68 h 120"/>
                <a:gd name="T56" fmla="*/ 27 w 158"/>
                <a:gd name="T57" fmla="*/ 64 h 120"/>
                <a:gd name="T58" fmla="*/ 33 w 158"/>
                <a:gd name="T59" fmla="*/ 62 h 120"/>
                <a:gd name="T60" fmla="*/ 35 w 158"/>
                <a:gd name="T61" fmla="*/ 60 h 120"/>
                <a:gd name="T62" fmla="*/ 41 w 158"/>
                <a:gd name="T63" fmla="*/ 75 h 120"/>
                <a:gd name="T64" fmla="*/ 54 w 158"/>
                <a:gd name="T65" fmla="*/ 69 h 120"/>
                <a:gd name="T66" fmla="*/ 48 w 158"/>
                <a:gd name="T67" fmla="*/ 55 h 120"/>
                <a:gd name="T68" fmla="*/ 42 w 158"/>
                <a:gd name="T69" fmla="*/ 42 h 120"/>
                <a:gd name="T70" fmla="*/ 30 w 158"/>
                <a:gd name="T71" fmla="*/ 48 h 120"/>
                <a:gd name="T72" fmla="*/ 27 w 158"/>
                <a:gd name="T73" fmla="*/ 49 h 120"/>
                <a:gd name="T74" fmla="*/ 21 w 158"/>
                <a:gd name="T75" fmla="*/ 51 h 120"/>
                <a:gd name="T76" fmla="*/ 12 w 158"/>
                <a:gd name="T77" fmla="*/ 55 h 120"/>
                <a:gd name="T78" fmla="*/ 0 w 158"/>
                <a:gd name="T79" fmla="*/ 60 h 120"/>
                <a:gd name="T80" fmla="*/ 5 w 158"/>
                <a:gd name="T81" fmla="*/ 73 h 120"/>
                <a:gd name="T82" fmla="*/ 19 w 158"/>
                <a:gd name="T83" fmla="*/ 107 h 120"/>
                <a:gd name="T84" fmla="*/ 24 w 158"/>
                <a:gd name="T85" fmla="*/ 120 h 120"/>
                <a:gd name="T86" fmla="*/ 24 w 158"/>
                <a:gd name="T87" fmla="*/ 120 h 120"/>
                <a:gd name="T88" fmla="*/ 33 w 158"/>
                <a:gd name="T89" fmla="*/ 116 h 120"/>
                <a:gd name="T90" fmla="*/ 43 w 158"/>
                <a:gd name="T91" fmla="*/ 112 h 120"/>
                <a:gd name="T92" fmla="*/ 55 w 158"/>
                <a:gd name="T93" fmla="*/ 108 h 120"/>
                <a:gd name="T94" fmla="*/ 85 w 158"/>
                <a:gd name="T95" fmla="*/ 9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8" h="120">
                  <a:moveTo>
                    <a:pt x="85" y="94"/>
                  </a:moveTo>
                  <a:cubicBezTo>
                    <a:pt x="85" y="94"/>
                    <a:pt x="85" y="94"/>
                    <a:pt x="85" y="94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02" y="53"/>
                    <a:pt x="102" y="53"/>
                    <a:pt x="102" y="53"/>
                  </a:cubicBezTo>
                  <a:cubicBezTo>
                    <a:pt x="109" y="67"/>
                    <a:pt x="109" y="67"/>
                    <a:pt x="109" y="67"/>
                  </a:cubicBezTo>
                  <a:cubicBezTo>
                    <a:pt x="115" y="80"/>
                    <a:pt x="115" y="80"/>
                    <a:pt x="115" y="80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46" y="64"/>
                    <a:pt x="146" y="64"/>
                    <a:pt x="146" y="64"/>
                  </a:cubicBezTo>
                  <a:cubicBezTo>
                    <a:pt x="158" y="57"/>
                    <a:pt x="158" y="57"/>
                    <a:pt x="158" y="57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3" y="2"/>
                    <a:pt x="118" y="5"/>
                  </a:cubicBezTo>
                  <a:cubicBezTo>
                    <a:pt x="113" y="8"/>
                    <a:pt x="105" y="11"/>
                    <a:pt x="98" y="15"/>
                  </a:cubicBezTo>
                  <a:cubicBezTo>
                    <a:pt x="84" y="22"/>
                    <a:pt x="70" y="29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81"/>
                    <a:pt x="68" y="87"/>
                    <a:pt x="56" y="92"/>
                  </a:cubicBezTo>
                  <a:cubicBezTo>
                    <a:pt x="50" y="95"/>
                    <a:pt x="44" y="97"/>
                    <a:pt x="39" y="99"/>
                  </a:cubicBezTo>
                  <a:cubicBezTo>
                    <a:pt x="35" y="101"/>
                    <a:pt x="32" y="102"/>
                    <a:pt x="32" y="102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22" y="66"/>
                    <a:pt x="27" y="64"/>
                  </a:cubicBezTo>
                  <a:cubicBezTo>
                    <a:pt x="29" y="63"/>
                    <a:pt x="31" y="62"/>
                    <a:pt x="33" y="62"/>
                  </a:cubicBezTo>
                  <a:cubicBezTo>
                    <a:pt x="34" y="61"/>
                    <a:pt x="35" y="60"/>
                    <a:pt x="35" y="60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29" y="48"/>
                    <a:pt x="27" y="49"/>
                  </a:cubicBezTo>
                  <a:cubicBezTo>
                    <a:pt x="26" y="50"/>
                    <a:pt x="23" y="51"/>
                    <a:pt x="21" y="51"/>
                  </a:cubicBezTo>
                  <a:cubicBezTo>
                    <a:pt x="17" y="53"/>
                    <a:pt x="12" y="55"/>
                    <a:pt x="12" y="55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8" y="119"/>
                    <a:pt x="33" y="116"/>
                  </a:cubicBezTo>
                  <a:cubicBezTo>
                    <a:pt x="36" y="115"/>
                    <a:pt x="40" y="114"/>
                    <a:pt x="43" y="112"/>
                  </a:cubicBezTo>
                  <a:cubicBezTo>
                    <a:pt x="47" y="111"/>
                    <a:pt x="51" y="110"/>
                    <a:pt x="55" y="108"/>
                  </a:cubicBezTo>
                  <a:cubicBezTo>
                    <a:pt x="70" y="101"/>
                    <a:pt x="85" y="94"/>
                    <a:pt x="85" y="94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3" name="Freeform 14"/>
            <p:cNvSpPr/>
            <p:nvPr/>
          </p:nvSpPr>
          <p:spPr bwMode="auto">
            <a:xfrm>
              <a:off x="5745162" y="8853488"/>
              <a:ext cx="665163" cy="436563"/>
            </a:xfrm>
            <a:custGeom>
              <a:avLst/>
              <a:gdLst>
                <a:gd name="T0" fmla="*/ 79 w 157"/>
                <a:gd name="T1" fmla="*/ 87 h 103"/>
                <a:gd name="T2" fmla="*/ 79 w 157"/>
                <a:gd name="T3" fmla="*/ 86 h 103"/>
                <a:gd name="T4" fmla="*/ 93 w 157"/>
                <a:gd name="T5" fmla="*/ 82 h 103"/>
                <a:gd name="T6" fmla="*/ 78 w 157"/>
                <a:gd name="T7" fmla="*/ 34 h 103"/>
                <a:gd name="T8" fmla="*/ 86 w 157"/>
                <a:gd name="T9" fmla="*/ 31 h 103"/>
                <a:gd name="T10" fmla="*/ 102 w 157"/>
                <a:gd name="T11" fmla="*/ 26 h 103"/>
                <a:gd name="T12" fmla="*/ 126 w 157"/>
                <a:gd name="T13" fmla="*/ 18 h 103"/>
                <a:gd name="T14" fmla="*/ 139 w 157"/>
                <a:gd name="T15" fmla="*/ 53 h 103"/>
                <a:gd name="T16" fmla="*/ 120 w 157"/>
                <a:gd name="T17" fmla="*/ 59 h 103"/>
                <a:gd name="T18" fmla="*/ 115 w 157"/>
                <a:gd name="T19" fmla="*/ 44 h 103"/>
                <a:gd name="T20" fmla="*/ 102 w 157"/>
                <a:gd name="T21" fmla="*/ 49 h 103"/>
                <a:gd name="T22" fmla="*/ 106 w 157"/>
                <a:gd name="T23" fmla="*/ 64 h 103"/>
                <a:gd name="T24" fmla="*/ 111 w 157"/>
                <a:gd name="T25" fmla="*/ 77 h 103"/>
                <a:gd name="T26" fmla="*/ 124 w 157"/>
                <a:gd name="T27" fmla="*/ 72 h 103"/>
                <a:gd name="T28" fmla="*/ 143 w 157"/>
                <a:gd name="T29" fmla="*/ 66 h 103"/>
                <a:gd name="T30" fmla="*/ 150 w 157"/>
                <a:gd name="T31" fmla="*/ 63 h 103"/>
                <a:gd name="T32" fmla="*/ 157 w 157"/>
                <a:gd name="T33" fmla="*/ 61 h 103"/>
                <a:gd name="T34" fmla="*/ 152 w 157"/>
                <a:gd name="T35" fmla="*/ 48 h 103"/>
                <a:gd name="T36" fmla="*/ 139 w 157"/>
                <a:gd name="T37" fmla="*/ 13 h 103"/>
                <a:gd name="T38" fmla="*/ 134 w 157"/>
                <a:gd name="T39" fmla="*/ 0 h 103"/>
                <a:gd name="T40" fmla="*/ 134 w 157"/>
                <a:gd name="T41" fmla="*/ 0 h 103"/>
                <a:gd name="T42" fmla="*/ 125 w 157"/>
                <a:gd name="T43" fmla="*/ 3 h 103"/>
                <a:gd name="T44" fmla="*/ 104 w 157"/>
                <a:gd name="T45" fmla="*/ 10 h 103"/>
                <a:gd name="T46" fmla="*/ 83 w 157"/>
                <a:gd name="T47" fmla="*/ 17 h 103"/>
                <a:gd name="T48" fmla="*/ 77 w 157"/>
                <a:gd name="T49" fmla="*/ 20 h 103"/>
                <a:gd name="T50" fmla="*/ 74 w 157"/>
                <a:gd name="T51" fmla="*/ 20 h 103"/>
                <a:gd name="T52" fmla="*/ 74 w 157"/>
                <a:gd name="T53" fmla="*/ 21 h 103"/>
                <a:gd name="T54" fmla="*/ 61 w 157"/>
                <a:gd name="T55" fmla="*/ 24 h 103"/>
                <a:gd name="T56" fmla="*/ 75 w 157"/>
                <a:gd name="T57" fmla="*/ 73 h 103"/>
                <a:gd name="T58" fmla="*/ 50 w 157"/>
                <a:gd name="T59" fmla="*/ 80 h 103"/>
                <a:gd name="T60" fmla="*/ 41 w 157"/>
                <a:gd name="T61" fmla="*/ 83 h 103"/>
                <a:gd name="T62" fmla="*/ 33 w 157"/>
                <a:gd name="T63" fmla="*/ 85 h 103"/>
                <a:gd name="T64" fmla="*/ 25 w 157"/>
                <a:gd name="T65" fmla="*/ 87 h 103"/>
                <a:gd name="T66" fmla="*/ 16 w 157"/>
                <a:gd name="T67" fmla="*/ 50 h 103"/>
                <a:gd name="T68" fmla="*/ 26 w 157"/>
                <a:gd name="T69" fmla="*/ 48 h 103"/>
                <a:gd name="T70" fmla="*/ 32 w 157"/>
                <a:gd name="T71" fmla="*/ 47 h 103"/>
                <a:gd name="T72" fmla="*/ 35 w 157"/>
                <a:gd name="T73" fmla="*/ 46 h 103"/>
                <a:gd name="T74" fmla="*/ 39 w 157"/>
                <a:gd name="T75" fmla="*/ 61 h 103"/>
                <a:gd name="T76" fmla="*/ 52 w 157"/>
                <a:gd name="T77" fmla="*/ 57 h 103"/>
                <a:gd name="T78" fmla="*/ 48 w 157"/>
                <a:gd name="T79" fmla="*/ 42 h 103"/>
                <a:gd name="T80" fmla="*/ 44 w 157"/>
                <a:gd name="T81" fmla="*/ 29 h 103"/>
                <a:gd name="T82" fmla="*/ 31 w 157"/>
                <a:gd name="T83" fmla="*/ 33 h 103"/>
                <a:gd name="T84" fmla="*/ 29 w 157"/>
                <a:gd name="T85" fmla="*/ 33 h 103"/>
                <a:gd name="T86" fmla="*/ 22 w 157"/>
                <a:gd name="T87" fmla="*/ 35 h 103"/>
                <a:gd name="T88" fmla="*/ 13 w 157"/>
                <a:gd name="T89" fmla="*/ 37 h 103"/>
                <a:gd name="T90" fmla="*/ 0 w 157"/>
                <a:gd name="T91" fmla="*/ 40 h 103"/>
                <a:gd name="T92" fmla="*/ 3 w 157"/>
                <a:gd name="T93" fmla="*/ 54 h 103"/>
                <a:gd name="T94" fmla="*/ 11 w 157"/>
                <a:gd name="T95" fmla="*/ 90 h 103"/>
                <a:gd name="T96" fmla="*/ 14 w 157"/>
                <a:gd name="T97" fmla="*/ 103 h 103"/>
                <a:gd name="T98" fmla="*/ 14 w 157"/>
                <a:gd name="T99" fmla="*/ 103 h 103"/>
                <a:gd name="T100" fmla="*/ 25 w 157"/>
                <a:gd name="T101" fmla="*/ 101 h 103"/>
                <a:gd name="T102" fmla="*/ 47 w 157"/>
                <a:gd name="T103" fmla="*/ 96 h 103"/>
                <a:gd name="T104" fmla="*/ 79 w 157"/>
                <a:gd name="T105" fmla="*/ 8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03">
                  <a:moveTo>
                    <a:pt x="79" y="87"/>
                  </a:moveTo>
                  <a:cubicBezTo>
                    <a:pt x="79" y="86"/>
                    <a:pt x="79" y="86"/>
                    <a:pt x="79" y="86"/>
                  </a:cubicBezTo>
                  <a:cubicBezTo>
                    <a:pt x="93" y="82"/>
                    <a:pt x="93" y="82"/>
                    <a:pt x="93" y="82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8" y="34"/>
                    <a:pt x="81" y="33"/>
                    <a:pt x="86" y="31"/>
                  </a:cubicBezTo>
                  <a:cubicBezTo>
                    <a:pt x="90" y="30"/>
                    <a:pt x="96" y="28"/>
                    <a:pt x="102" y="26"/>
                  </a:cubicBezTo>
                  <a:cubicBezTo>
                    <a:pt x="114" y="22"/>
                    <a:pt x="126" y="18"/>
                    <a:pt x="126" y="18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43" y="66"/>
                    <a:pt x="143" y="66"/>
                    <a:pt x="143" y="66"/>
                  </a:cubicBezTo>
                  <a:cubicBezTo>
                    <a:pt x="143" y="66"/>
                    <a:pt x="147" y="65"/>
                    <a:pt x="150" y="63"/>
                  </a:cubicBezTo>
                  <a:cubicBezTo>
                    <a:pt x="153" y="62"/>
                    <a:pt x="157" y="61"/>
                    <a:pt x="157" y="61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0" y="1"/>
                    <a:pt x="125" y="3"/>
                  </a:cubicBezTo>
                  <a:cubicBezTo>
                    <a:pt x="119" y="5"/>
                    <a:pt x="112" y="8"/>
                    <a:pt x="104" y="10"/>
                  </a:cubicBezTo>
                  <a:cubicBezTo>
                    <a:pt x="97" y="13"/>
                    <a:pt x="89" y="16"/>
                    <a:pt x="83" y="17"/>
                  </a:cubicBezTo>
                  <a:cubicBezTo>
                    <a:pt x="81" y="18"/>
                    <a:pt x="78" y="19"/>
                    <a:pt x="77" y="20"/>
                  </a:cubicBezTo>
                  <a:cubicBezTo>
                    <a:pt x="75" y="20"/>
                    <a:pt x="74" y="20"/>
                    <a:pt x="74" y="20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5" y="73"/>
                    <a:pt x="63" y="77"/>
                    <a:pt x="50" y="80"/>
                  </a:cubicBezTo>
                  <a:cubicBezTo>
                    <a:pt x="47" y="81"/>
                    <a:pt x="44" y="82"/>
                    <a:pt x="41" y="83"/>
                  </a:cubicBezTo>
                  <a:cubicBezTo>
                    <a:pt x="38" y="84"/>
                    <a:pt x="35" y="84"/>
                    <a:pt x="33" y="85"/>
                  </a:cubicBezTo>
                  <a:cubicBezTo>
                    <a:pt x="28" y="86"/>
                    <a:pt x="25" y="87"/>
                    <a:pt x="25" y="87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21" y="49"/>
                    <a:pt x="26" y="48"/>
                  </a:cubicBezTo>
                  <a:cubicBezTo>
                    <a:pt x="28" y="48"/>
                    <a:pt x="30" y="47"/>
                    <a:pt x="32" y="47"/>
                  </a:cubicBezTo>
                  <a:cubicBezTo>
                    <a:pt x="34" y="46"/>
                    <a:pt x="35" y="46"/>
                    <a:pt x="35" y="46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0" y="33"/>
                    <a:pt x="29" y="33"/>
                  </a:cubicBezTo>
                  <a:cubicBezTo>
                    <a:pt x="27" y="34"/>
                    <a:pt x="25" y="34"/>
                    <a:pt x="22" y="35"/>
                  </a:cubicBezTo>
                  <a:cubicBezTo>
                    <a:pt x="18" y="36"/>
                    <a:pt x="13" y="37"/>
                    <a:pt x="13" y="3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4" y="103"/>
                    <a:pt x="18" y="102"/>
                    <a:pt x="25" y="101"/>
                  </a:cubicBezTo>
                  <a:cubicBezTo>
                    <a:pt x="31" y="100"/>
                    <a:pt x="39" y="98"/>
                    <a:pt x="47" y="96"/>
                  </a:cubicBezTo>
                  <a:cubicBezTo>
                    <a:pt x="63" y="91"/>
                    <a:pt x="79" y="87"/>
                    <a:pt x="79" y="8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4" name="Freeform 15"/>
            <p:cNvSpPr/>
            <p:nvPr/>
          </p:nvSpPr>
          <p:spPr bwMode="auto">
            <a:xfrm>
              <a:off x="5100637" y="9034463"/>
              <a:ext cx="644525" cy="360363"/>
            </a:xfrm>
            <a:custGeom>
              <a:avLst/>
              <a:gdLst>
                <a:gd name="T0" fmla="*/ 71 w 152"/>
                <a:gd name="T1" fmla="*/ 78 h 85"/>
                <a:gd name="T2" fmla="*/ 71 w 152"/>
                <a:gd name="T3" fmla="*/ 78 h 85"/>
                <a:gd name="T4" fmla="*/ 86 w 152"/>
                <a:gd name="T5" fmla="*/ 76 h 85"/>
                <a:gd name="T6" fmla="*/ 78 w 152"/>
                <a:gd name="T7" fmla="*/ 25 h 85"/>
                <a:gd name="T8" fmla="*/ 86 w 152"/>
                <a:gd name="T9" fmla="*/ 24 h 85"/>
                <a:gd name="T10" fmla="*/ 103 w 152"/>
                <a:gd name="T11" fmla="*/ 21 h 85"/>
                <a:gd name="T12" fmla="*/ 128 w 152"/>
                <a:gd name="T13" fmla="*/ 17 h 85"/>
                <a:gd name="T14" fmla="*/ 135 w 152"/>
                <a:gd name="T15" fmla="*/ 53 h 85"/>
                <a:gd name="T16" fmla="*/ 116 w 152"/>
                <a:gd name="T17" fmla="*/ 57 h 85"/>
                <a:gd name="T18" fmla="*/ 113 w 152"/>
                <a:gd name="T19" fmla="*/ 41 h 85"/>
                <a:gd name="T20" fmla="*/ 99 w 152"/>
                <a:gd name="T21" fmla="*/ 44 h 85"/>
                <a:gd name="T22" fmla="*/ 102 w 152"/>
                <a:gd name="T23" fmla="*/ 59 h 85"/>
                <a:gd name="T24" fmla="*/ 104 w 152"/>
                <a:gd name="T25" fmla="*/ 73 h 85"/>
                <a:gd name="T26" fmla="*/ 118 w 152"/>
                <a:gd name="T27" fmla="*/ 70 h 85"/>
                <a:gd name="T28" fmla="*/ 138 w 152"/>
                <a:gd name="T29" fmla="*/ 67 h 85"/>
                <a:gd name="T30" fmla="*/ 145 w 152"/>
                <a:gd name="T31" fmla="*/ 65 h 85"/>
                <a:gd name="T32" fmla="*/ 152 w 152"/>
                <a:gd name="T33" fmla="*/ 64 h 85"/>
                <a:gd name="T34" fmla="*/ 149 w 152"/>
                <a:gd name="T35" fmla="*/ 50 h 85"/>
                <a:gd name="T36" fmla="*/ 141 w 152"/>
                <a:gd name="T37" fmla="*/ 14 h 85"/>
                <a:gd name="T38" fmla="*/ 138 w 152"/>
                <a:gd name="T39" fmla="*/ 0 h 85"/>
                <a:gd name="T40" fmla="*/ 138 w 152"/>
                <a:gd name="T41" fmla="*/ 0 h 85"/>
                <a:gd name="T42" fmla="*/ 136 w 152"/>
                <a:gd name="T43" fmla="*/ 1 h 85"/>
                <a:gd name="T44" fmla="*/ 129 w 152"/>
                <a:gd name="T45" fmla="*/ 2 h 85"/>
                <a:gd name="T46" fmla="*/ 107 w 152"/>
                <a:gd name="T47" fmla="*/ 6 h 85"/>
                <a:gd name="T48" fmla="*/ 86 w 152"/>
                <a:gd name="T49" fmla="*/ 10 h 85"/>
                <a:gd name="T50" fmla="*/ 76 w 152"/>
                <a:gd name="T51" fmla="*/ 11 h 85"/>
                <a:gd name="T52" fmla="*/ 76 w 152"/>
                <a:gd name="T53" fmla="*/ 12 h 85"/>
                <a:gd name="T54" fmla="*/ 63 w 152"/>
                <a:gd name="T55" fmla="*/ 13 h 85"/>
                <a:gd name="T56" fmla="*/ 70 w 152"/>
                <a:gd name="T57" fmla="*/ 64 h 85"/>
                <a:gd name="T58" fmla="*/ 44 w 152"/>
                <a:gd name="T59" fmla="*/ 67 h 85"/>
                <a:gd name="T60" fmla="*/ 34 w 152"/>
                <a:gd name="T61" fmla="*/ 68 h 85"/>
                <a:gd name="T62" fmla="*/ 26 w 152"/>
                <a:gd name="T63" fmla="*/ 69 h 85"/>
                <a:gd name="T64" fmla="*/ 18 w 152"/>
                <a:gd name="T65" fmla="*/ 70 h 85"/>
                <a:gd name="T66" fmla="*/ 15 w 152"/>
                <a:gd name="T67" fmla="*/ 33 h 85"/>
                <a:gd name="T68" fmla="*/ 24 w 152"/>
                <a:gd name="T69" fmla="*/ 32 h 85"/>
                <a:gd name="T70" fmla="*/ 34 w 152"/>
                <a:gd name="T71" fmla="*/ 31 h 85"/>
                <a:gd name="T72" fmla="*/ 35 w 152"/>
                <a:gd name="T73" fmla="*/ 46 h 85"/>
                <a:gd name="T74" fmla="*/ 49 w 152"/>
                <a:gd name="T75" fmla="*/ 45 h 85"/>
                <a:gd name="T76" fmla="*/ 47 w 152"/>
                <a:gd name="T77" fmla="*/ 29 h 85"/>
                <a:gd name="T78" fmla="*/ 45 w 152"/>
                <a:gd name="T79" fmla="*/ 15 h 85"/>
                <a:gd name="T80" fmla="*/ 32 w 152"/>
                <a:gd name="T81" fmla="*/ 17 h 85"/>
                <a:gd name="T82" fmla="*/ 23 w 152"/>
                <a:gd name="T83" fmla="*/ 18 h 85"/>
                <a:gd name="T84" fmla="*/ 13 w 152"/>
                <a:gd name="T85" fmla="*/ 19 h 85"/>
                <a:gd name="T86" fmla="*/ 0 w 152"/>
                <a:gd name="T87" fmla="*/ 20 h 85"/>
                <a:gd name="T88" fmla="*/ 1 w 152"/>
                <a:gd name="T89" fmla="*/ 34 h 85"/>
                <a:gd name="T90" fmla="*/ 4 w 152"/>
                <a:gd name="T91" fmla="*/ 71 h 85"/>
                <a:gd name="T92" fmla="*/ 5 w 152"/>
                <a:gd name="T93" fmla="*/ 84 h 85"/>
                <a:gd name="T94" fmla="*/ 5 w 152"/>
                <a:gd name="T95" fmla="*/ 85 h 85"/>
                <a:gd name="T96" fmla="*/ 15 w 152"/>
                <a:gd name="T97" fmla="*/ 84 h 85"/>
                <a:gd name="T98" fmla="*/ 38 w 152"/>
                <a:gd name="T99" fmla="*/ 82 h 85"/>
                <a:gd name="T100" fmla="*/ 71 w 152"/>
                <a:gd name="T101" fmla="*/ 7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" h="85">
                  <a:moveTo>
                    <a:pt x="71" y="78"/>
                  </a:moveTo>
                  <a:cubicBezTo>
                    <a:pt x="71" y="78"/>
                    <a:pt x="71" y="78"/>
                    <a:pt x="71" y="78"/>
                  </a:cubicBezTo>
                  <a:cubicBezTo>
                    <a:pt x="86" y="76"/>
                    <a:pt x="86" y="76"/>
                    <a:pt x="86" y="76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78" y="25"/>
                    <a:pt x="81" y="25"/>
                    <a:pt x="86" y="24"/>
                  </a:cubicBezTo>
                  <a:cubicBezTo>
                    <a:pt x="91" y="23"/>
                    <a:pt x="97" y="22"/>
                    <a:pt x="103" y="21"/>
                  </a:cubicBezTo>
                  <a:cubicBezTo>
                    <a:pt x="115" y="19"/>
                    <a:pt x="128" y="17"/>
                    <a:pt x="128" y="17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13" y="41"/>
                    <a:pt x="113" y="41"/>
                    <a:pt x="113" y="41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8" y="67"/>
                    <a:pt x="141" y="66"/>
                    <a:pt x="145" y="65"/>
                  </a:cubicBezTo>
                  <a:cubicBezTo>
                    <a:pt x="148" y="65"/>
                    <a:pt x="152" y="64"/>
                    <a:pt x="152" y="64"/>
                  </a:cubicBezTo>
                  <a:cubicBezTo>
                    <a:pt x="149" y="50"/>
                    <a:pt x="149" y="50"/>
                    <a:pt x="149" y="50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7" y="0"/>
                    <a:pt x="136" y="1"/>
                  </a:cubicBezTo>
                  <a:cubicBezTo>
                    <a:pt x="134" y="1"/>
                    <a:pt x="132" y="2"/>
                    <a:pt x="129" y="2"/>
                  </a:cubicBezTo>
                  <a:cubicBezTo>
                    <a:pt x="123" y="3"/>
                    <a:pt x="115" y="5"/>
                    <a:pt x="107" y="6"/>
                  </a:cubicBezTo>
                  <a:cubicBezTo>
                    <a:pt x="99" y="7"/>
                    <a:pt x="92" y="9"/>
                    <a:pt x="86" y="10"/>
                  </a:cubicBezTo>
                  <a:cubicBezTo>
                    <a:pt x="80" y="11"/>
                    <a:pt x="76" y="11"/>
                    <a:pt x="76" y="11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4"/>
                    <a:pt x="57" y="66"/>
                    <a:pt x="44" y="67"/>
                  </a:cubicBezTo>
                  <a:cubicBezTo>
                    <a:pt x="40" y="68"/>
                    <a:pt x="37" y="68"/>
                    <a:pt x="34" y="68"/>
                  </a:cubicBezTo>
                  <a:cubicBezTo>
                    <a:pt x="31" y="69"/>
                    <a:pt x="28" y="69"/>
                    <a:pt x="26" y="69"/>
                  </a:cubicBezTo>
                  <a:cubicBezTo>
                    <a:pt x="21" y="69"/>
                    <a:pt x="18" y="70"/>
                    <a:pt x="18" y="70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9" y="32"/>
                    <a:pt x="24" y="32"/>
                  </a:cubicBezTo>
                  <a:cubicBezTo>
                    <a:pt x="29" y="32"/>
                    <a:pt x="34" y="31"/>
                    <a:pt x="34" y="31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27" y="18"/>
                    <a:pt x="23" y="18"/>
                  </a:cubicBezTo>
                  <a:cubicBezTo>
                    <a:pt x="18" y="18"/>
                    <a:pt x="13" y="19"/>
                    <a:pt x="13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5" y="85"/>
                    <a:pt x="9" y="84"/>
                    <a:pt x="15" y="84"/>
                  </a:cubicBezTo>
                  <a:cubicBezTo>
                    <a:pt x="21" y="83"/>
                    <a:pt x="30" y="83"/>
                    <a:pt x="38" y="82"/>
                  </a:cubicBezTo>
                  <a:cubicBezTo>
                    <a:pt x="55" y="80"/>
                    <a:pt x="71" y="78"/>
                    <a:pt x="71" y="78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5" name="Freeform 16"/>
            <p:cNvSpPr/>
            <p:nvPr/>
          </p:nvSpPr>
          <p:spPr bwMode="auto">
            <a:xfrm>
              <a:off x="4427537" y="9120188"/>
              <a:ext cx="631825" cy="287338"/>
            </a:xfrm>
            <a:custGeom>
              <a:avLst/>
              <a:gdLst>
                <a:gd name="T0" fmla="*/ 67 w 149"/>
                <a:gd name="T1" fmla="*/ 68 h 68"/>
                <a:gd name="T2" fmla="*/ 67 w 149"/>
                <a:gd name="T3" fmla="*/ 67 h 68"/>
                <a:gd name="T4" fmla="*/ 82 w 149"/>
                <a:gd name="T5" fmla="*/ 68 h 68"/>
                <a:gd name="T6" fmla="*/ 82 w 149"/>
                <a:gd name="T7" fmla="*/ 17 h 68"/>
                <a:gd name="T8" fmla="*/ 132 w 149"/>
                <a:gd name="T9" fmla="*/ 15 h 68"/>
                <a:gd name="T10" fmla="*/ 134 w 149"/>
                <a:gd name="T11" fmla="*/ 53 h 68"/>
                <a:gd name="T12" fmla="*/ 114 w 149"/>
                <a:gd name="T13" fmla="*/ 53 h 68"/>
                <a:gd name="T14" fmla="*/ 114 w 149"/>
                <a:gd name="T15" fmla="*/ 38 h 68"/>
                <a:gd name="T16" fmla="*/ 100 w 149"/>
                <a:gd name="T17" fmla="*/ 38 h 68"/>
                <a:gd name="T18" fmla="*/ 100 w 149"/>
                <a:gd name="T19" fmla="*/ 54 h 68"/>
                <a:gd name="T20" fmla="*/ 100 w 149"/>
                <a:gd name="T21" fmla="*/ 67 h 68"/>
                <a:gd name="T22" fmla="*/ 115 w 149"/>
                <a:gd name="T23" fmla="*/ 67 h 68"/>
                <a:gd name="T24" fmla="*/ 134 w 149"/>
                <a:gd name="T25" fmla="*/ 67 h 68"/>
                <a:gd name="T26" fmla="*/ 142 w 149"/>
                <a:gd name="T27" fmla="*/ 66 h 68"/>
                <a:gd name="T28" fmla="*/ 149 w 149"/>
                <a:gd name="T29" fmla="*/ 66 h 68"/>
                <a:gd name="T30" fmla="*/ 148 w 149"/>
                <a:gd name="T31" fmla="*/ 52 h 68"/>
                <a:gd name="T32" fmla="*/ 146 w 149"/>
                <a:gd name="T33" fmla="*/ 15 h 68"/>
                <a:gd name="T34" fmla="*/ 145 w 149"/>
                <a:gd name="T35" fmla="*/ 1 h 68"/>
                <a:gd name="T36" fmla="*/ 145 w 149"/>
                <a:gd name="T37" fmla="*/ 1 h 68"/>
                <a:gd name="T38" fmla="*/ 135 w 149"/>
                <a:gd name="T39" fmla="*/ 2 h 68"/>
                <a:gd name="T40" fmla="*/ 113 w 149"/>
                <a:gd name="T41" fmla="*/ 2 h 68"/>
                <a:gd name="T42" fmla="*/ 82 w 149"/>
                <a:gd name="T43" fmla="*/ 3 h 68"/>
                <a:gd name="T44" fmla="*/ 82 w 149"/>
                <a:gd name="T45" fmla="*/ 3 h 68"/>
                <a:gd name="T46" fmla="*/ 68 w 149"/>
                <a:gd name="T47" fmla="*/ 3 h 68"/>
                <a:gd name="T48" fmla="*/ 67 w 149"/>
                <a:gd name="T49" fmla="*/ 54 h 68"/>
                <a:gd name="T50" fmla="*/ 41 w 149"/>
                <a:gd name="T51" fmla="*/ 53 h 68"/>
                <a:gd name="T52" fmla="*/ 24 w 149"/>
                <a:gd name="T53" fmla="*/ 52 h 68"/>
                <a:gd name="T54" fmla="*/ 15 w 149"/>
                <a:gd name="T55" fmla="*/ 52 h 68"/>
                <a:gd name="T56" fmla="*/ 18 w 149"/>
                <a:gd name="T57" fmla="*/ 15 h 68"/>
                <a:gd name="T58" fmla="*/ 27 w 149"/>
                <a:gd name="T59" fmla="*/ 15 h 68"/>
                <a:gd name="T60" fmla="*/ 37 w 149"/>
                <a:gd name="T61" fmla="*/ 16 h 68"/>
                <a:gd name="T62" fmla="*/ 36 w 149"/>
                <a:gd name="T63" fmla="*/ 31 h 68"/>
                <a:gd name="T64" fmla="*/ 50 w 149"/>
                <a:gd name="T65" fmla="*/ 31 h 68"/>
                <a:gd name="T66" fmla="*/ 50 w 149"/>
                <a:gd name="T67" fmla="*/ 16 h 68"/>
                <a:gd name="T68" fmla="*/ 51 w 149"/>
                <a:gd name="T69" fmla="*/ 2 h 68"/>
                <a:gd name="T70" fmla="*/ 37 w 149"/>
                <a:gd name="T71" fmla="*/ 2 h 68"/>
                <a:gd name="T72" fmla="*/ 28 w 149"/>
                <a:gd name="T73" fmla="*/ 1 h 68"/>
                <a:gd name="T74" fmla="*/ 19 w 149"/>
                <a:gd name="T75" fmla="*/ 1 h 68"/>
                <a:gd name="T76" fmla="*/ 5 w 149"/>
                <a:gd name="T77" fmla="*/ 0 h 68"/>
                <a:gd name="T78" fmla="*/ 4 w 149"/>
                <a:gd name="T79" fmla="*/ 14 h 68"/>
                <a:gd name="T80" fmla="*/ 1 w 149"/>
                <a:gd name="T81" fmla="*/ 51 h 68"/>
                <a:gd name="T82" fmla="*/ 0 w 149"/>
                <a:gd name="T83" fmla="*/ 64 h 68"/>
                <a:gd name="T84" fmla="*/ 0 w 149"/>
                <a:gd name="T85" fmla="*/ 65 h 68"/>
                <a:gd name="T86" fmla="*/ 11 w 149"/>
                <a:gd name="T87" fmla="*/ 65 h 68"/>
                <a:gd name="T88" fmla="*/ 34 w 149"/>
                <a:gd name="T89" fmla="*/ 67 h 68"/>
                <a:gd name="T90" fmla="*/ 67 w 149"/>
                <a:gd name="T9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" h="68">
                  <a:moveTo>
                    <a:pt x="67" y="68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34" y="67"/>
                    <a:pt x="134" y="67"/>
                    <a:pt x="134" y="67"/>
                  </a:cubicBezTo>
                  <a:cubicBezTo>
                    <a:pt x="134" y="67"/>
                    <a:pt x="138" y="67"/>
                    <a:pt x="142" y="66"/>
                  </a:cubicBezTo>
                  <a:cubicBezTo>
                    <a:pt x="145" y="66"/>
                    <a:pt x="149" y="66"/>
                    <a:pt x="149" y="66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41" y="1"/>
                    <a:pt x="135" y="2"/>
                  </a:cubicBezTo>
                  <a:cubicBezTo>
                    <a:pt x="129" y="2"/>
                    <a:pt x="121" y="2"/>
                    <a:pt x="113" y="2"/>
                  </a:cubicBezTo>
                  <a:cubicBezTo>
                    <a:pt x="98" y="2"/>
                    <a:pt x="82" y="3"/>
                    <a:pt x="82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54"/>
                    <a:pt x="54" y="53"/>
                    <a:pt x="41" y="53"/>
                  </a:cubicBezTo>
                  <a:cubicBezTo>
                    <a:pt x="35" y="53"/>
                    <a:pt x="28" y="53"/>
                    <a:pt x="24" y="52"/>
                  </a:cubicBezTo>
                  <a:cubicBezTo>
                    <a:pt x="19" y="52"/>
                    <a:pt x="15" y="52"/>
                    <a:pt x="15" y="52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22" y="15"/>
                    <a:pt x="27" y="15"/>
                  </a:cubicBezTo>
                  <a:cubicBezTo>
                    <a:pt x="32" y="16"/>
                    <a:pt x="37" y="16"/>
                    <a:pt x="37" y="16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3" y="2"/>
                    <a:pt x="28" y="1"/>
                  </a:cubicBezTo>
                  <a:cubicBezTo>
                    <a:pt x="23" y="1"/>
                    <a:pt x="19" y="1"/>
                    <a:pt x="19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4" y="65"/>
                    <a:pt x="11" y="65"/>
                  </a:cubicBezTo>
                  <a:cubicBezTo>
                    <a:pt x="17" y="66"/>
                    <a:pt x="25" y="67"/>
                    <a:pt x="34" y="67"/>
                  </a:cubicBezTo>
                  <a:cubicBezTo>
                    <a:pt x="51" y="67"/>
                    <a:pt x="67" y="68"/>
                    <a:pt x="67" y="68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6" name="Freeform 17"/>
            <p:cNvSpPr/>
            <p:nvPr/>
          </p:nvSpPr>
          <p:spPr bwMode="auto">
            <a:xfrm>
              <a:off x="3744912" y="9021763"/>
              <a:ext cx="644525" cy="365125"/>
            </a:xfrm>
            <a:custGeom>
              <a:avLst/>
              <a:gdLst>
                <a:gd name="T0" fmla="*/ 65 w 152"/>
                <a:gd name="T1" fmla="*/ 76 h 86"/>
                <a:gd name="T2" fmla="*/ 65 w 152"/>
                <a:gd name="T3" fmla="*/ 76 h 86"/>
                <a:gd name="T4" fmla="*/ 73 w 152"/>
                <a:gd name="T5" fmla="*/ 78 h 86"/>
                <a:gd name="T6" fmla="*/ 80 w 152"/>
                <a:gd name="T7" fmla="*/ 79 h 86"/>
                <a:gd name="T8" fmla="*/ 87 w 152"/>
                <a:gd name="T9" fmla="*/ 28 h 86"/>
                <a:gd name="T10" fmla="*/ 137 w 152"/>
                <a:gd name="T11" fmla="*/ 34 h 86"/>
                <a:gd name="T12" fmla="*/ 133 w 152"/>
                <a:gd name="T13" fmla="*/ 72 h 86"/>
                <a:gd name="T14" fmla="*/ 130 w 152"/>
                <a:gd name="T15" fmla="*/ 71 h 86"/>
                <a:gd name="T16" fmla="*/ 124 w 152"/>
                <a:gd name="T17" fmla="*/ 70 h 86"/>
                <a:gd name="T18" fmla="*/ 114 w 152"/>
                <a:gd name="T19" fmla="*/ 69 h 86"/>
                <a:gd name="T20" fmla="*/ 116 w 152"/>
                <a:gd name="T21" fmla="*/ 54 h 86"/>
                <a:gd name="T22" fmla="*/ 102 w 152"/>
                <a:gd name="T23" fmla="*/ 52 h 86"/>
                <a:gd name="T24" fmla="*/ 100 w 152"/>
                <a:gd name="T25" fmla="*/ 67 h 86"/>
                <a:gd name="T26" fmla="*/ 98 w 152"/>
                <a:gd name="T27" fmla="*/ 81 h 86"/>
                <a:gd name="T28" fmla="*/ 112 w 152"/>
                <a:gd name="T29" fmla="*/ 83 h 86"/>
                <a:gd name="T30" fmla="*/ 122 w 152"/>
                <a:gd name="T31" fmla="*/ 84 h 86"/>
                <a:gd name="T32" fmla="*/ 129 w 152"/>
                <a:gd name="T33" fmla="*/ 85 h 86"/>
                <a:gd name="T34" fmla="*/ 132 w 152"/>
                <a:gd name="T35" fmla="*/ 85 h 86"/>
                <a:gd name="T36" fmla="*/ 146 w 152"/>
                <a:gd name="T37" fmla="*/ 86 h 86"/>
                <a:gd name="T38" fmla="*/ 148 w 152"/>
                <a:gd name="T39" fmla="*/ 73 h 86"/>
                <a:gd name="T40" fmla="*/ 151 w 152"/>
                <a:gd name="T41" fmla="*/ 35 h 86"/>
                <a:gd name="T42" fmla="*/ 152 w 152"/>
                <a:gd name="T43" fmla="*/ 22 h 86"/>
                <a:gd name="T44" fmla="*/ 152 w 152"/>
                <a:gd name="T45" fmla="*/ 22 h 86"/>
                <a:gd name="T46" fmla="*/ 121 w 152"/>
                <a:gd name="T47" fmla="*/ 18 h 86"/>
                <a:gd name="T48" fmla="*/ 89 w 152"/>
                <a:gd name="T49" fmla="*/ 14 h 86"/>
                <a:gd name="T50" fmla="*/ 89 w 152"/>
                <a:gd name="T51" fmla="*/ 15 h 86"/>
                <a:gd name="T52" fmla="*/ 83 w 152"/>
                <a:gd name="T53" fmla="*/ 14 h 86"/>
                <a:gd name="T54" fmla="*/ 76 w 152"/>
                <a:gd name="T55" fmla="*/ 12 h 86"/>
                <a:gd name="T56" fmla="*/ 68 w 152"/>
                <a:gd name="T57" fmla="*/ 63 h 86"/>
                <a:gd name="T58" fmla="*/ 42 w 152"/>
                <a:gd name="T59" fmla="*/ 58 h 86"/>
                <a:gd name="T60" fmla="*/ 24 w 152"/>
                <a:gd name="T61" fmla="*/ 55 h 86"/>
                <a:gd name="T62" fmla="*/ 16 w 152"/>
                <a:gd name="T63" fmla="*/ 53 h 86"/>
                <a:gd name="T64" fmla="*/ 24 w 152"/>
                <a:gd name="T65" fmla="*/ 17 h 86"/>
                <a:gd name="T66" fmla="*/ 34 w 152"/>
                <a:gd name="T67" fmla="*/ 19 h 86"/>
                <a:gd name="T68" fmla="*/ 43 w 152"/>
                <a:gd name="T69" fmla="*/ 20 h 86"/>
                <a:gd name="T70" fmla="*/ 40 w 152"/>
                <a:gd name="T71" fmla="*/ 36 h 86"/>
                <a:gd name="T72" fmla="*/ 54 w 152"/>
                <a:gd name="T73" fmla="*/ 38 h 86"/>
                <a:gd name="T74" fmla="*/ 56 w 152"/>
                <a:gd name="T75" fmla="*/ 23 h 86"/>
                <a:gd name="T76" fmla="*/ 59 w 152"/>
                <a:gd name="T77" fmla="*/ 9 h 86"/>
                <a:gd name="T78" fmla="*/ 46 w 152"/>
                <a:gd name="T79" fmla="*/ 7 h 86"/>
                <a:gd name="T80" fmla="*/ 36 w 152"/>
                <a:gd name="T81" fmla="*/ 5 h 86"/>
                <a:gd name="T82" fmla="*/ 27 w 152"/>
                <a:gd name="T83" fmla="*/ 3 h 86"/>
                <a:gd name="T84" fmla="*/ 14 w 152"/>
                <a:gd name="T85" fmla="*/ 0 h 86"/>
                <a:gd name="T86" fmla="*/ 11 w 152"/>
                <a:gd name="T87" fmla="*/ 14 h 86"/>
                <a:gd name="T88" fmla="*/ 3 w 152"/>
                <a:gd name="T89" fmla="*/ 50 h 86"/>
                <a:gd name="T90" fmla="*/ 0 w 152"/>
                <a:gd name="T91" fmla="*/ 63 h 86"/>
                <a:gd name="T92" fmla="*/ 0 w 152"/>
                <a:gd name="T93" fmla="*/ 63 h 86"/>
                <a:gd name="T94" fmla="*/ 10 w 152"/>
                <a:gd name="T95" fmla="*/ 66 h 86"/>
                <a:gd name="T96" fmla="*/ 20 w 152"/>
                <a:gd name="T97" fmla="*/ 68 h 86"/>
                <a:gd name="T98" fmla="*/ 32 w 152"/>
                <a:gd name="T99" fmla="*/ 70 h 86"/>
                <a:gd name="T100" fmla="*/ 65 w 152"/>
                <a:gd name="T101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" h="86">
                  <a:moveTo>
                    <a:pt x="65" y="76"/>
                  </a:moveTo>
                  <a:cubicBezTo>
                    <a:pt x="65" y="76"/>
                    <a:pt x="65" y="76"/>
                    <a:pt x="65" y="76"/>
                  </a:cubicBezTo>
                  <a:cubicBezTo>
                    <a:pt x="65" y="76"/>
                    <a:pt x="69" y="77"/>
                    <a:pt x="73" y="78"/>
                  </a:cubicBezTo>
                  <a:cubicBezTo>
                    <a:pt x="76" y="78"/>
                    <a:pt x="80" y="79"/>
                    <a:pt x="80" y="79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137" y="34"/>
                    <a:pt x="137" y="34"/>
                    <a:pt x="137" y="34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133" y="72"/>
                    <a:pt x="132" y="71"/>
                    <a:pt x="130" y="71"/>
                  </a:cubicBezTo>
                  <a:cubicBezTo>
                    <a:pt x="129" y="71"/>
                    <a:pt x="126" y="71"/>
                    <a:pt x="124" y="70"/>
                  </a:cubicBezTo>
                  <a:cubicBezTo>
                    <a:pt x="119" y="70"/>
                    <a:pt x="114" y="69"/>
                    <a:pt x="114" y="69"/>
                  </a:cubicBezTo>
                  <a:cubicBezTo>
                    <a:pt x="116" y="54"/>
                    <a:pt x="116" y="54"/>
                    <a:pt x="116" y="54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2" y="83"/>
                    <a:pt x="117" y="84"/>
                    <a:pt x="122" y="84"/>
                  </a:cubicBezTo>
                  <a:cubicBezTo>
                    <a:pt x="125" y="84"/>
                    <a:pt x="127" y="85"/>
                    <a:pt x="129" y="85"/>
                  </a:cubicBezTo>
                  <a:cubicBezTo>
                    <a:pt x="131" y="85"/>
                    <a:pt x="132" y="85"/>
                    <a:pt x="132" y="85"/>
                  </a:cubicBezTo>
                  <a:cubicBezTo>
                    <a:pt x="146" y="86"/>
                    <a:pt x="146" y="86"/>
                    <a:pt x="146" y="86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1" y="35"/>
                    <a:pt x="151" y="35"/>
                    <a:pt x="151" y="35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52" y="22"/>
                    <a:pt x="136" y="21"/>
                    <a:pt x="121" y="18"/>
                  </a:cubicBezTo>
                  <a:cubicBezTo>
                    <a:pt x="105" y="16"/>
                    <a:pt x="89" y="14"/>
                    <a:pt x="89" y="14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15"/>
                    <a:pt x="86" y="14"/>
                    <a:pt x="83" y="14"/>
                  </a:cubicBezTo>
                  <a:cubicBezTo>
                    <a:pt x="79" y="13"/>
                    <a:pt x="76" y="12"/>
                    <a:pt x="76" y="12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3"/>
                    <a:pt x="55" y="60"/>
                    <a:pt x="42" y="58"/>
                  </a:cubicBezTo>
                  <a:cubicBezTo>
                    <a:pt x="36" y="57"/>
                    <a:pt x="29" y="56"/>
                    <a:pt x="24" y="55"/>
                  </a:cubicBezTo>
                  <a:cubicBezTo>
                    <a:pt x="20" y="54"/>
                    <a:pt x="16" y="53"/>
                    <a:pt x="16" y="53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9" y="18"/>
                    <a:pt x="34" y="19"/>
                  </a:cubicBezTo>
                  <a:cubicBezTo>
                    <a:pt x="38" y="20"/>
                    <a:pt x="43" y="20"/>
                    <a:pt x="43" y="20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7"/>
                    <a:pt x="41" y="6"/>
                    <a:pt x="36" y="5"/>
                  </a:cubicBezTo>
                  <a:cubicBezTo>
                    <a:pt x="32" y="4"/>
                    <a:pt x="27" y="3"/>
                    <a:pt x="27" y="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4" y="64"/>
                    <a:pt x="10" y="66"/>
                  </a:cubicBezTo>
                  <a:cubicBezTo>
                    <a:pt x="13" y="66"/>
                    <a:pt x="16" y="67"/>
                    <a:pt x="20" y="68"/>
                  </a:cubicBezTo>
                  <a:cubicBezTo>
                    <a:pt x="24" y="69"/>
                    <a:pt x="28" y="70"/>
                    <a:pt x="32" y="70"/>
                  </a:cubicBezTo>
                  <a:cubicBezTo>
                    <a:pt x="49" y="73"/>
                    <a:pt x="65" y="76"/>
                    <a:pt x="65" y="76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7" name="Freeform 18"/>
            <p:cNvSpPr/>
            <p:nvPr/>
          </p:nvSpPr>
          <p:spPr bwMode="auto">
            <a:xfrm>
              <a:off x="3079750" y="8831263"/>
              <a:ext cx="665163" cy="446088"/>
            </a:xfrm>
            <a:custGeom>
              <a:avLst/>
              <a:gdLst>
                <a:gd name="T0" fmla="*/ 63 w 157"/>
                <a:gd name="T1" fmla="*/ 83 h 105"/>
                <a:gd name="T2" fmla="*/ 64 w 157"/>
                <a:gd name="T3" fmla="*/ 83 h 105"/>
                <a:gd name="T4" fmla="*/ 70 w 157"/>
                <a:gd name="T5" fmla="*/ 85 h 105"/>
                <a:gd name="T6" fmla="*/ 75 w 157"/>
                <a:gd name="T7" fmla="*/ 87 h 105"/>
                <a:gd name="T8" fmla="*/ 77 w 157"/>
                <a:gd name="T9" fmla="*/ 87 h 105"/>
                <a:gd name="T10" fmla="*/ 92 w 157"/>
                <a:gd name="T11" fmla="*/ 39 h 105"/>
                <a:gd name="T12" fmla="*/ 116 w 157"/>
                <a:gd name="T13" fmla="*/ 45 h 105"/>
                <a:gd name="T14" fmla="*/ 133 w 157"/>
                <a:gd name="T15" fmla="*/ 50 h 105"/>
                <a:gd name="T16" fmla="*/ 139 w 157"/>
                <a:gd name="T17" fmla="*/ 52 h 105"/>
                <a:gd name="T18" fmla="*/ 141 w 157"/>
                <a:gd name="T19" fmla="*/ 52 h 105"/>
                <a:gd name="T20" fmla="*/ 131 w 157"/>
                <a:gd name="T21" fmla="*/ 88 h 105"/>
                <a:gd name="T22" fmla="*/ 128 w 157"/>
                <a:gd name="T23" fmla="*/ 88 h 105"/>
                <a:gd name="T24" fmla="*/ 122 w 157"/>
                <a:gd name="T25" fmla="*/ 86 h 105"/>
                <a:gd name="T26" fmla="*/ 112 w 157"/>
                <a:gd name="T27" fmla="*/ 83 h 105"/>
                <a:gd name="T28" fmla="*/ 117 w 157"/>
                <a:gd name="T29" fmla="*/ 68 h 105"/>
                <a:gd name="T30" fmla="*/ 103 w 157"/>
                <a:gd name="T31" fmla="*/ 64 h 105"/>
                <a:gd name="T32" fmla="*/ 99 w 157"/>
                <a:gd name="T33" fmla="*/ 79 h 105"/>
                <a:gd name="T34" fmla="*/ 95 w 157"/>
                <a:gd name="T35" fmla="*/ 93 h 105"/>
                <a:gd name="T36" fmla="*/ 109 w 157"/>
                <a:gd name="T37" fmla="*/ 96 h 105"/>
                <a:gd name="T38" fmla="*/ 118 w 157"/>
                <a:gd name="T39" fmla="*/ 99 h 105"/>
                <a:gd name="T40" fmla="*/ 125 w 157"/>
                <a:gd name="T41" fmla="*/ 101 h 105"/>
                <a:gd name="T42" fmla="*/ 128 w 157"/>
                <a:gd name="T43" fmla="*/ 102 h 105"/>
                <a:gd name="T44" fmla="*/ 142 w 157"/>
                <a:gd name="T45" fmla="*/ 105 h 105"/>
                <a:gd name="T46" fmla="*/ 145 w 157"/>
                <a:gd name="T47" fmla="*/ 92 h 105"/>
                <a:gd name="T48" fmla="*/ 154 w 157"/>
                <a:gd name="T49" fmla="*/ 55 h 105"/>
                <a:gd name="T50" fmla="*/ 157 w 157"/>
                <a:gd name="T51" fmla="*/ 42 h 105"/>
                <a:gd name="T52" fmla="*/ 157 w 157"/>
                <a:gd name="T53" fmla="*/ 42 h 105"/>
                <a:gd name="T54" fmla="*/ 148 w 157"/>
                <a:gd name="T55" fmla="*/ 40 h 105"/>
                <a:gd name="T56" fmla="*/ 127 w 157"/>
                <a:gd name="T57" fmla="*/ 34 h 105"/>
                <a:gd name="T58" fmla="*/ 96 w 157"/>
                <a:gd name="T59" fmla="*/ 25 h 105"/>
                <a:gd name="T60" fmla="*/ 96 w 157"/>
                <a:gd name="T61" fmla="*/ 25 h 105"/>
                <a:gd name="T62" fmla="*/ 94 w 157"/>
                <a:gd name="T63" fmla="*/ 25 h 105"/>
                <a:gd name="T64" fmla="*/ 90 w 157"/>
                <a:gd name="T65" fmla="*/ 23 h 105"/>
                <a:gd name="T66" fmla="*/ 83 w 157"/>
                <a:gd name="T67" fmla="*/ 21 h 105"/>
                <a:gd name="T68" fmla="*/ 68 w 157"/>
                <a:gd name="T69" fmla="*/ 70 h 105"/>
                <a:gd name="T70" fmla="*/ 43 w 157"/>
                <a:gd name="T71" fmla="*/ 61 h 105"/>
                <a:gd name="T72" fmla="*/ 26 w 157"/>
                <a:gd name="T73" fmla="*/ 56 h 105"/>
                <a:gd name="T74" fmla="*/ 19 w 157"/>
                <a:gd name="T75" fmla="*/ 53 h 105"/>
                <a:gd name="T76" fmla="*/ 32 w 157"/>
                <a:gd name="T77" fmla="*/ 18 h 105"/>
                <a:gd name="T78" fmla="*/ 41 w 157"/>
                <a:gd name="T79" fmla="*/ 21 h 105"/>
                <a:gd name="T80" fmla="*/ 50 w 157"/>
                <a:gd name="T81" fmla="*/ 24 h 105"/>
                <a:gd name="T82" fmla="*/ 44 w 157"/>
                <a:gd name="T83" fmla="*/ 39 h 105"/>
                <a:gd name="T84" fmla="*/ 58 w 157"/>
                <a:gd name="T85" fmla="*/ 43 h 105"/>
                <a:gd name="T86" fmla="*/ 63 w 157"/>
                <a:gd name="T87" fmla="*/ 29 h 105"/>
                <a:gd name="T88" fmla="*/ 67 w 157"/>
                <a:gd name="T89" fmla="*/ 16 h 105"/>
                <a:gd name="T90" fmla="*/ 54 w 157"/>
                <a:gd name="T91" fmla="*/ 11 h 105"/>
                <a:gd name="T92" fmla="*/ 45 w 157"/>
                <a:gd name="T93" fmla="*/ 8 h 105"/>
                <a:gd name="T94" fmla="*/ 37 w 157"/>
                <a:gd name="T95" fmla="*/ 5 h 105"/>
                <a:gd name="T96" fmla="*/ 24 w 157"/>
                <a:gd name="T97" fmla="*/ 0 h 105"/>
                <a:gd name="T98" fmla="*/ 19 w 157"/>
                <a:gd name="T99" fmla="*/ 13 h 105"/>
                <a:gd name="T100" fmla="*/ 5 w 157"/>
                <a:gd name="T101" fmla="*/ 47 h 105"/>
                <a:gd name="T102" fmla="*/ 0 w 157"/>
                <a:gd name="T103" fmla="*/ 60 h 105"/>
                <a:gd name="T104" fmla="*/ 0 w 157"/>
                <a:gd name="T105" fmla="*/ 60 h 105"/>
                <a:gd name="T106" fmla="*/ 10 w 157"/>
                <a:gd name="T107" fmla="*/ 64 h 105"/>
                <a:gd name="T108" fmla="*/ 32 w 157"/>
                <a:gd name="T109" fmla="*/ 72 h 105"/>
                <a:gd name="T110" fmla="*/ 63 w 157"/>
                <a:gd name="T111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7" h="105">
                  <a:moveTo>
                    <a:pt x="63" y="83"/>
                  </a:moveTo>
                  <a:cubicBezTo>
                    <a:pt x="64" y="83"/>
                    <a:pt x="64" y="83"/>
                    <a:pt x="64" y="83"/>
                  </a:cubicBezTo>
                  <a:cubicBezTo>
                    <a:pt x="64" y="83"/>
                    <a:pt x="67" y="84"/>
                    <a:pt x="70" y="85"/>
                  </a:cubicBezTo>
                  <a:cubicBezTo>
                    <a:pt x="72" y="86"/>
                    <a:pt x="74" y="86"/>
                    <a:pt x="75" y="87"/>
                  </a:cubicBezTo>
                  <a:cubicBezTo>
                    <a:pt x="76" y="87"/>
                    <a:pt x="77" y="87"/>
                    <a:pt x="77" y="87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39"/>
                    <a:pt x="104" y="42"/>
                    <a:pt x="116" y="45"/>
                  </a:cubicBezTo>
                  <a:cubicBezTo>
                    <a:pt x="123" y="47"/>
                    <a:pt x="129" y="49"/>
                    <a:pt x="133" y="50"/>
                  </a:cubicBezTo>
                  <a:cubicBezTo>
                    <a:pt x="135" y="51"/>
                    <a:pt x="137" y="51"/>
                    <a:pt x="139" y="52"/>
                  </a:cubicBezTo>
                  <a:cubicBezTo>
                    <a:pt x="140" y="52"/>
                    <a:pt x="141" y="52"/>
                    <a:pt x="141" y="52"/>
                  </a:cubicBezTo>
                  <a:cubicBezTo>
                    <a:pt x="131" y="88"/>
                    <a:pt x="131" y="88"/>
                    <a:pt x="131" y="88"/>
                  </a:cubicBezTo>
                  <a:cubicBezTo>
                    <a:pt x="131" y="88"/>
                    <a:pt x="130" y="88"/>
                    <a:pt x="128" y="88"/>
                  </a:cubicBezTo>
                  <a:cubicBezTo>
                    <a:pt x="127" y="87"/>
                    <a:pt x="124" y="86"/>
                    <a:pt x="122" y="86"/>
                  </a:cubicBezTo>
                  <a:cubicBezTo>
                    <a:pt x="117" y="84"/>
                    <a:pt x="112" y="83"/>
                    <a:pt x="112" y="83"/>
                  </a:cubicBezTo>
                  <a:cubicBezTo>
                    <a:pt x="117" y="68"/>
                    <a:pt x="117" y="68"/>
                    <a:pt x="117" y="68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5" y="93"/>
                    <a:pt x="95" y="93"/>
                    <a:pt x="95" y="93"/>
                  </a:cubicBezTo>
                  <a:cubicBezTo>
                    <a:pt x="109" y="96"/>
                    <a:pt x="109" y="96"/>
                    <a:pt x="109" y="96"/>
                  </a:cubicBezTo>
                  <a:cubicBezTo>
                    <a:pt x="109" y="96"/>
                    <a:pt x="114" y="98"/>
                    <a:pt x="118" y="99"/>
                  </a:cubicBezTo>
                  <a:cubicBezTo>
                    <a:pt x="121" y="100"/>
                    <a:pt x="123" y="101"/>
                    <a:pt x="125" y="101"/>
                  </a:cubicBezTo>
                  <a:cubicBezTo>
                    <a:pt x="127" y="102"/>
                    <a:pt x="128" y="102"/>
                    <a:pt x="128" y="102"/>
                  </a:cubicBezTo>
                  <a:cubicBezTo>
                    <a:pt x="142" y="105"/>
                    <a:pt x="142" y="105"/>
                    <a:pt x="142" y="105"/>
                  </a:cubicBezTo>
                  <a:cubicBezTo>
                    <a:pt x="145" y="92"/>
                    <a:pt x="145" y="92"/>
                    <a:pt x="145" y="92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7" y="42"/>
                    <a:pt x="153" y="41"/>
                    <a:pt x="148" y="40"/>
                  </a:cubicBezTo>
                  <a:cubicBezTo>
                    <a:pt x="142" y="38"/>
                    <a:pt x="134" y="36"/>
                    <a:pt x="127" y="34"/>
                  </a:cubicBezTo>
                  <a:cubicBezTo>
                    <a:pt x="112" y="30"/>
                    <a:pt x="96" y="25"/>
                    <a:pt x="96" y="25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96" y="25"/>
                    <a:pt x="95" y="25"/>
                    <a:pt x="94" y="25"/>
                  </a:cubicBezTo>
                  <a:cubicBezTo>
                    <a:pt x="93" y="24"/>
                    <a:pt x="91" y="24"/>
                    <a:pt x="90" y="23"/>
                  </a:cubicBezTo>
                  <a:cubicBezTo>
                    <a:pt x="87" y="22"/>
                    <a:pt x="83" y="21"/>
                    <a:pt x="83" y="21"/>
                  </a:cubicBezTo>
                  <a:cubicBezTo>
                    <a:pt x="68" y="70"/>
                    <a:pt x="68" y="70"/>
                    <a:pt x="68" y="70"/>
                  </a:cubicBezTo>
                  <a:cubicBezTo>
                    <a:pt x="68" y="70"/>
                    <a:pt x="55" y="66"/>
                    <a:pt x="43" y="61"/>
                  </a:cubicBezTo>
                  <a:cubicBezTo>
                    <a:pt x="37" y="59"/>
                    <a:pt x="31" y="57"/>
                    <a:pt x="26" y="56"/>
                  </a:cubicBezTo>
                  <a:cubicBezTo>
                    <a:pt x="22" y="54"/>
                    <a:pt x="19" y="53"/>
                    <a:pt x="19" y="53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6" y="19"/>
                    <a:pt x="41" y="21"/>
                  </a:cubicBezTo>
                  <a:cubicBezTo>
                    <a:pt x="45" y="23"/>
                    <a:pt x="50" y="24"/>
                    <a:pt x="50" y="24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1"/>
                    <a:pt x="50" y="10"/>
                    <a:pt x="45" y="8"/>
                  </a:cubicBezTo>
                  <a:cubicBezTo>
                    <a:pt x="41" y="6"/>
                    <a:pt x="37" y="5"/>
                    <a:pt x="37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4" y="62"/>
                    <a:pt x="10" y="64"/>
                  </a:cubicBezTo>
                  <a:cubicBezTo>
                    <a:pt x="16" y="66"/>
                    <a:pt x="24" y="70"/>
                    <a:pt x="32" y="72"/>
                  </a:cubicBezTo>
                  <a:cubicBezTo>
                    <a:pt x="48" y="78"/>
                    <a:pt x="63" y="83"/>
                    <a:pt x="63" y="83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8" name="Freeform 19"/>
            <p:cNvSpPr/>
            <p:nvPr/>
          </p:nvSpPr>
          <p:spPr bwMode="auto">
            <a:xfrm>
              <a:off x="2455862" y="8547101"/>
              <a:ext cx="669925" cy="517525"/>
            </a:xfrm>
            <a:custGeom>
              <a:avLst/>
              <a:gdLst>
                <a:gd name="T0" fmla="*/ 59 w 158"/>
                <a:gd name="T1" fmla="*/ 88 h 122"/>
                <a:gd name="T2" fmla="*/ 59 w 158"/>
                <a:gd name="T3" fmla="*/ 88 h 122"/>
                <a:gd name="T4" fmla="*/ 72 w 158"/>
                <a:gd name="T5" fmla="*/ 95 h 122"/>
                <a:gd name="T6" fmla="*/ 94 w 158"/>
                <a:gd name="T7" fmla="*/ 49 h 122"/>
                <a:gd name="T8" fmla="*/ 140 w 158"/>
                <a:gd name="T9" fmla="*/ 69 h 122"/>
                <a:gd name="T10" fmla="*/ 125 w 158"/>
                <a:gd name="T11" fmla="*/ 104 h 122"/>
                <a:gd name="T12" fmla="*/ 107 w 158"/>
                <a:gd name="T13" fmla="*/ 96 h 122"/>
                <a:gd name="T14" fmla="*/ 114 w 158"/>
                <a:gd name="T15" fmla="*/ 81 h 122"/>
                <a:gd name="T16" fmla="*/ 101 w 158"/>
                <a:gd name="T17" fmla="*/ 76 h 122"/>
                <a:gd name="T18" fmla="*/ 95 w 158"/>
                <a:gd name="T19" fmla="*/ 90 h 122"/>
                <a:gd name="T20" fmla="*/ 89 w 158"/>
                <a:gd name="T21" fmla="*/ 102 h 122"/>
                <a:gd name="T22" fmla="*/ 102 w 158"/>
                <a:gd name="T23" fmla="*/ 108 h 122"/>
                <a:gd name="T24" fmla="*/ 120 w 158"/>
                <a:gd name="T25" fmla="*/ 116 h 122"/>
                <a:gd name="T26" fmla="*/ 122 w 158"/>
                <a:gd name="T27" fmla="*/ 117 h 122"/>
                <a:gd name="T28" fmla="*/ 127 w 158"/>
                <a:gd name="T29" fmla="*/ 119 h 122"/>
                <a:gd name="T30" fmla="*/ 133 w 158"/>
                <a:gd name="T31" fmla="*/ 122 h 122"/>
                <a:gd name="T32" fmla="*/ 139 w 158"/>
                <a:gd name="T33" fmla="*/ 109 h 122"/>
                <a:gd name="T34" fmla="*/ 153 w 158"/>
                <a:gd name="T35" fmla="*/ 74 h 122"/>
                <a:gd name="T36" fmla="*/ 158 w 158"/>
                <a:gd name="T37" fmla="*/ 62 h 122"/>
                <a:gd name="T38" fmla="*/ 158 w 158"/>
                <a:gd name="T39" fmla="*/ 62 h 122"/>
                <a:gd name="T40" fmla="*/ 149 w 158"/>
                <a:gd name="T41" fmla="*/ 58 h 122"/>
                <a:gd name="T42" fmla="*/ 129 w 158"/>
                <a:gd name="T43" fmla="*/ 49 h 122"/>
                <a:gd name="T44" fmla="*/ 109 w 158"/>
                <a:gd name="T45" fmla="*/ 40 h 122"/>
                <a:gd name="T46" fmla="*/ 103 w 158"/>
                <a:gd name="T47" fmla="*/ 37 h 122"/>
                <a:gd name="T48" fmla="*/ 100 w 158"/>
                <a:gd name="T49" fmla="*/ 36 h 122"/>
                <a:gd name="T50" fmla="*/ 100 w 158"/>
                <a:gd name="T51" fmla="*/ 36 h 122"/>
                <a:gd name="T52" fmla="*/ 88 w 158"/>
                <a:gd name="T53" fmla="*/ 30 h 122"/>
                <a:gd name="T54" fmla="*/ 65 w 158"/>
                <a:gd name="T55" fmla="*/ 76 h 122"/>
                <a:gd name="T56" fmla="*/ 42 w 158"/>
                <a:gd name="T57" fmla="*/ 64 h 122"/>
                <a:gd name="T58" fmla="*/ 26 w 158"/>
                <a:gd name="T59" fmla="*/ 55 h 122"/>
                <a:gd name="T60" fmla="*/ 19 w 158"/>
                <a:gd name="T61" fmla="*/ 51 h 122"/>
                <a:gd name="T62" fmla="*/ 37 w 158"/>
                <a:gd name="T63" fmla="*/ 19 h 122"/>
                <a:gd name="T64" fmla="*/ 46 w 158"/>
                <a:gd name="T65" fmla="*/ 24 h 122"/>
                <a:gd name="T66" fmla="*/ 54 w 158"/>
                <a:gd name="T67" fmla="*/ 28 h 122"/>
                <a:gd name="T68" fmla="*/ 47 w 158"/>
                <a:gd name="T69" fmla="*/ 42 h 122"/>
                <a:gd name="T70" fmla="*/ 59 w 158"/>
                <a:gd name="T71" fmla="*/ 48 h 122"/>
                <a:gd name="T72" fmla="*/ 66 w 158"/>
                <a:gd name="T73" fmla="*/ 34 h 122"/>
                <a:gd name="T74" fmla="*/ 73 w 158"/>
                <a:gd name="T75" fmla="*/ 22 h 122"/>
                <a:gd name="T76" fmla="*/ 61 w 158"/>
                <a:gd name="T77" fmla="*/ 16 h 122"/>
                <a:gd name="T78" fmla="*/ 52 w 158"/>
                <a:gd name="T79" fmla="*/ 11 h 122"/>
                <a:gd name="T80" fmla="*/ 44 w 158"/>
                <a:gd name="T81" fmla="*/ 7 h 122"/>
                <a:gd name="T82" fmla="*/ 33 w 158"/>
                <a:gd name="T83" fmla="*/ 0 h 122"/>
                <a:gd name="T84" fmla="*/ 26 w 158"/>
                <a:gd name="T85" fmla="*/ 12 h 122"/>
                <a:gd name="T86" fmla="*/ 7 w 158"/>
                <a:gd name="T87" fmla="*/ 44 h 122"/>
                <a:gd name="T88" fmla="*/ 0 w 158"/>
                <a:gd name="T89" fmla="*/ 56 h 122"/>
                <a:gd name="T90" fmla="*/ 0 w 158"/>
                <a:gd name="T91" fmla="*/ 56 h 122"/>
                <a:gd name="T92" fmla="*/ 9 w 158"/>
                <a:gd name="T93" fmla="*/ 61 h 122"/>
                <a:gd name="T94" fmla="*/ 29 w 158"/>
                <a:gd name="T95" fmla="*/ 73 h 122"/>
                <a:gd name="T96" fmla="*/ 59 w 158"/>
                <a:gd name="T97" fmla="*/ 8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22">
                  <a:moveTo>
                    <a:pt x="59" y="88"/>
                  </a:moveTo>
                  <a:cubicBezTo>
                    <a:pt x="59" y="88"/>
                    <a:pt x="59" y="88"/>
                    <a:pt x="59" y="88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140" y="69"/>
                    <a:pt x="140" y="69"/>
                    <a:pt x="140" y="69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20" y="116"/>
                    <a:pt x="121" y="117"/>
                    <a:pt x="122" y="117"/>
                  </a:cubicBezTo>
                  <a:cubicBezTo>
                    <a:pt x="123" y="118"/>
                    <a:pt x="125" y="119"/>
                    <a:pt x="127" y="119"/>
                  </a:cubicBezTo>
                  <a:cubicBezTo>
                    <a:pt x="130" y="121"/>
                    <a:pt x="133" y="122"/>
                    <a:pt x="133" y="122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53" y="74"/>
                    <a:pt x="153" y="74"/>
                    <a:pt x="153" y="74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58" y="62"/>
                    <a:pt x="154" y="60"/>
                    <a:pt x="149" y="58"/>
                  </a:cubicBezTo>
                  <a:cubicBezTo>
                    <a:pt x="143" y="56"/>
                    <a:pt x="136" y="52"/>
                    <a:pt x="129" y="49"/>
                  </a:cubicBezTo>
                  <a:cubicBezTo>
                    <a:pt x="122" y="46"/>
                    <a:pt x="115" y="43"/>
                    <a:pt x="109" y="40"/>
                  </a:cubicBezTo>
                  <a:cubicBezTo>
                    <a:pt x="106" y="39"/>
                    <a:pt x="104" y="38"/>
                    <a:pt x="103" y="37"/>
                  </a:cubicBezTo>
                  <a:cubicBezTo>
                    <a:pt x="101" y="37"/>
                    <a:pt x="100" y="36"/>
                    <a:pt x="100" y="36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65" y="76"/>
                    <a:pt x="54" y="70"/>
                    <a:pt x="42" y="64"/>
                  </a:cubicBezTo>
                  <a:cubicBezTo>
                    <a:pt x="36" y="61"/>
                    <a:pt x="30" y="58"/>
                    <a:pt x="26" y="55"/>
                  </a:cubicBezTo>
                  <a:cubicBezTo>
                    <a:pt x="22" y="53"/>
                    <a:pt x="19" y="51"/>
                    <a:pt x="19" y="51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42" y="21"/>
                    <a:pt x="46" y="24"/>
                  </a:cubicBezTo>
                  <a:cubicBezTo>
                    <a:pt x="50" y="26"/>
                    <a:pt x="54" y="28"/>
                    <a:pt x="54" y="28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56" y="14"/>
                    <a:pt x="52" y="11"/>
                  </a:cubicBezTo>
                  <a:cubicBezTo>
                    <a:pt x="48" y="9"/>
                    <a:pt x="44" y="7"/>
                    <a:pt x="44" y="7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4" y="58"/>
                    <a:pt x="9" y="61"/>
                  </a:cubicBezTo>
                  <a:cubicBezTo>
                    <a:pt x="15" y="65"/>
                    <a:pt x="22" y="69"/>
                    <a:pt x="29" y="73"/>
                  </a:cubicBezTo>
                  <a:cubicBezTo>
                    <a:pt x="44" y="80"/>
                    <a:pt x="59" y="88"/>
                    <a:pt x="59" y="88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9" name="Freeform 20"/>
            <p:cNvSpPr/>
            <p:nvPr/>
          </p:nvSpPr>
          <p:spPr bwMode="auto">
            <a:xfrm>
              <a:off x="1884362" y="8178801"/>
              <a:ext cx="657225" cy="576263"/>
            </a:xfrm>
            <a:custGeom>
              <a:avLst/>
              <a:gdLst>
                <a:gd name="T0" fmla="*/ 54 w 155"/>
                <a:gd name="T1" fmla="*/ 91 h 136"/>
                <a:gd name="T2" fmla="*/ 54 w 155"/>
                <a:gd name="T3" fmla="*/ 91 h 136"/>
                <a:gd name="T4" fmla="*/ 66 w 155"/>
                <a:gd name="T5" fmla="*/ 100 h 136"/>
                <a:gd name="T6" fmla="*/ 94 w 155"/>
                <a:gd name="T7" fmla="*/ 57 h 136"/>
                <a:gd name="T8" fmla="*/ 96 w 155"/>
                <a:gd name="T9" fmla="*/ 59 h 136"/>
                <a:gd name="T10" fmla="*/ 101 w 155"/>
                <a:gd name="T11" fmla="*/ 62 h 136"/>
                <a:gd name="T12" fmla="*/ 115 w 155"/>
                <a:gd name="T13" fmla="*/ 71 h 136"/>
                <a:gd name="T14" fmla="*/ 137 w 155"/>
                <a:gd name="T15" fmla="*/ 85 h 136"/>
                <a:gd name="T16" fmla="*/ 117 w 155"/>
                <a:gd name="T17" fmla="*/ 117 h 136"/>
                <a:gd name="T18" fmla="*/ 100 w 155"/>
                <a:gd name="T19" fmla="*/ 106 h 136"/>
                <a:gd name="T20" fmla="*/ 109 w 155"/>
                <a:gd name="T21" fmla="*/ 93 h 136"/>
                <a:gd name="T22" fmla="*/ 97 w 155"/>
                <a:gd name="T23" fmla="*/ 85 h 136"/>
                <a:gd name="T24" fmla="*/ 88 w 155"/>
                <a:gd name="T25" fmla="*/ 98 h 136"/>
                <a:gd name="T26" fmla="*/ 81 w 155"/>
                <a:gd name="T27" fmla="*/ 110 h 136"/>
                <a:gd name="T28" fmla="*/ 93 w 155"/>
                <a:gd name="T29" fmla="*/ 118 h 136"/>
                <a:gd name="T30" fmla="*/ 110 w 155"/>
                <a:gd name="T31" fmla="*/ 128 h 136"/>
                <a:gd name="T32" fmla="*/ 116 w 155"/>
                <a:gd name="T33" fmla="*/ 132 h 136"/>
                <a:gd name="T34" fmla="*/ 122 w 155"/>
                <a:gd name="T35" fmla="*/ 136 h 136"/>
                <a:gd name="T36" fmla="*/ 129 w 155"/>
                <a:gd name="T37" fmla="*/ 124 h 136"/>
                <a:gd name="T38" fmla="*/ 148 w 155"/>
                <a:gd name="T39" fmla="*/ 92 h 136"/>
                <a:gd name="T40" fmla="*/ 155 w 155"/>
                <a:gd name="T41" fmla="*/ 80 h 136"/>
                <a:gd name="T42" fmla="*/ 155 w 155"/>
                <a:gd name="T43" fmla="*/ 80 h 136"/>
                <a:gd name="T44" fmla="*/ 153 w 155"/>
                <a:gd name="T45" fmla="*/ 79 h 136"/>
                <a:gd name="T46" fmla="*/ 147 w 155"/>
                <a:gd name="T47" fmla="*/ 75 h 136"/>
                <a:gd name="T48" fmla="*/ 129 w 155"/>
                <a:gd name="T49" fmla="*/ 63 h 136"/>
                <a:gd name="T50" fmla="*/ 110 w 155"/>
                <a:gd name="T51" fmla="*/ 52 h 136"/>
                <a:gd name="T52" fmla="*/ 104 w 155"/>
                <a:gd name="T53" fmla="*/ 48 h 136"/>
                <a:gd name="T54" fmla="*/ 102 w 155"/>
                <a:gd name="T55" fmla="*/ 46 h 136"/>
                <a:gd name="T56" fmla="*/ 102 w 155"/>
                <a:gd name="T57" fmla="*/ 46 h 136"/>
                <a:gd name="T58" fmla="*/ 91 w 155"/>
                <a:gd name="T59" fmla="*/ 38 h 136"/>
                <a:gd name="T60" fmla="*/ 62 w 155"/>
                <a:gd name="T61" fmla="*/ 80 h 136"/>
                <a:gd name="T62" fmla="*/ 40 w 155"/>
                <a:gd name="T63" fmla="*/ 65 h 136"/>
                <a:gd name="T64" fmla="*/ 26 w 155"/>
                <a:gd name="T65" fmla="*/ 54 h 136"/>
                <a:gd name="T66" fmla="*/ 20 w 155"/>
                <a:gd name="T67" fmla="*/ 49 h 136"/>
                <a:gd name="T68" fmla="*/ 43 w 155"/>
                <a:gd name="T69" fmla="*/ 20 h 136"/>
                <a:gd name="T70" fmla="*/ 58 w 155"/>
                <a:gd name="T71" fmla="*/ 31 h 136"/>
                <a:gd name="T72" fmla="*/ 48 w 155"/>
                <a:gd name="T73" fmla="*/ 44 h 136"/>
                <a:gd name="T74" fmla="*/ 60 w 155"/>
                <a:gd name="T75" fmla="*/ 52 h 136"/>
                <a:gd name="T76" fmla="*/ 69 w 155"/>
                <a:gd name="T77" fmla="*/ 39 h 136"/>
                <a:gd name="T78" fmla="*/ 77 w 155"/>
                <a:gd name="T79" fmla="*/ 28 h 136"/>
                <a:gd name="T80" fmla="*/ 66 w 155"/>
                <a:gd name="T81" fmla="*/ 20 h 136"/>
                <a:gd name="T82" fmla="*/ 51 w 155"/>
                <a:gd name="T83" fmla="*/ 9 h 136"/>
                <a:gd name="T84" fmla="*/ 41 w 155"/>
                <a:gd name="T85" fmla="*/ 0 h 136"/>
                <a:gd name="T86" fmla="*/ 32 w 155"/>
                <a:gd name="T87" fmla="*/ 11 h 136"/>
                <a:gd name="T88" fmla="*/ 9 w 155"/>
                <a:gd name="T89" fmla="*/ 40 h 136"/>
                <a:gd name="T90" fmla="*/ 0 w 155"/>
                <a:gd name="T91" fmla="*/ 51 h 136"/>
                <a:gd name="T92" fmla="*/ 0 w 155"/>
                <a:gd name="T93" fmla="*/ 51 h 136"/>
                <a:gd name="T94" fmla="*/ 26 w 155"/>
                <a:gd name="T95" fmla="*/ 72 h 136"/>
                <a:gd name="T96" fmla="*/ 54 w 155"/>
                <a:gd name="T97" fmla="*/ 9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" h="136">
                  <a:moveTo>
                    <a:pt x="54" y="91"/>
                  </a:moveTo>
                  <a:cubicBezTo>
                    <a:pt x="54" y="91"/>
                    <a:pt x="54" y="91"/>
                    <a:pt x="54" y="91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5" y="58"/>
                    <a:pt x="96" y="59"/>
                  </a:cubicBezTo>
                  <a:cubicBezTo>
                    <a:pt x="97" y="59"/>
                    <a:pt x="99" y="61"/>
                    <a:pt x="101" y="62"/>
                  </a:cubicBezTo>
                  <a:cubicBezTo>
                    <a:pt x="105" y="64"/>
                    <a:pt x="110" y="68"/>
                    <a:pt x="115" y="71"/>
                  </a:cubicBezTo>
                  <a:cubicBezTo>
                    <a:pt x="126" y="78"/>
                    <a:pt x="137" y="85"/>
                    <a:pt x="137" y="85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110" y="128"/>
                    <a:pt x="110" y="128"/>
                    <a:pt x="110" y="128"/>
                  </a:cubicBezTo>
                  <a:cubicBezTo>
                    <a:pt x="110" y="128"/>
                    <a:pt x="113" y="130"/>
                    <a:pt x="116" y="132"/>
                  </a:cubicBezTo>
                  <a:cubicBezTo>
                    <a:pt x="119" y="134"/>
                    <a:pt x="122" y="136"/>
                    <a:pt x="122" y="136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48" y="92"/>
                    <a:pt x="148" y="92"/>
                    <a:pt x="148" y="92"/>
                  </a:cubicBezTo>
                  <a:cubicBezTo>
                    <a:pt x="155" y="80"/>
                    <a:pt x="155" y="80"/>
                    <a:pt x="155" y="80"/>
                  </a:cubicBezTo>
                  <a:cubicBezTo>
                    <a:pt x="155" y="80"/>
                    <a:pt x="155" y="80"/>
                    <a:pt x="155" y="80"/>
                  </a:cubicBezTo>
                  <a:cubicBezTo>
                    <a:pt x="155" y="80"/>
                    <a:pt x="155" y="79"/>
                    <a:pt x="153" y="79"/>
                  </a:cubicBezTo>
                  <a:cubicBezTo>
                    <a:pt x="152" y="78"/>
                    <a:pt x="149" y="77"/>
                    <a:pt x="147" y="75"/>
                  </a:cubicBezTo>
                  <a:cubicBezTo>
                    <a:pt x="142" y="72"/>
                    <a:pt x="135" y="68"/>
                    <a:pt x="129" y="63"/>
                  </a:cubicBezTo>
                  <a:cubicBezTo>
                    <a:pt x="122" y="59"/>
                    <a:pt x="115" y="55"/>
                    <a:pt x="110" y="52"/>
                  </a:cubicBezTo>
                  <a:cubicBezTo>
                    <a:pt x="108" y="50"/>
                    <a:pt x="106" y="49"/>
                    <a:pt x="104" y="48"/>
                  </a:cubicBezTo>
                  <a:cubicBezTo>
                    <a:pt x="103" y="47"/>
                    <a:pt x="102" y="46"/>
                    <a:pt x="102" y="46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51" y="72"/>
                    <a:pt x="40" y="65"/>
                  </a:cubicBezTo>
                  <a:cubicBezTo>
                    <a:pt x="35" y="61"/>
                    <a:pt x="30" y="57"/>
                    <a:pt x="26" y="54"/>
                  </a:cubicBezTo>
                  <a:cubicBezTo>
                    <a:pt x="22" y="51"/>
                    <a:pt x="20" y="49"/>
                    <a:pt x="20" y="4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13" y="61"/>
                    <a:pt x="26" y="72"/>
                  </a:cubicBezTo>
                  <a:cubicBezTo>
                    <a:pt x="40" y="82"/>
                    <a:pt x="54" y="91"/>
                    <a:pt x="54" y="9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0" name="Freeform 21"/>
            <p:cNvSpPr/>
            <p:nvPr/>
          </p:nvSpPr>
          <p:spPr bwMode="auto">
            <a:xfrm>
              <a:off x="1376362" y="7737476"/>
              <a:ext cx="635000" cy="619125"/>
            </a:xfrm>
            <a:custGeom>
              <a:avLst/>
              <a:gdLst>
                <a:gd name="T0" fmla="*/ 47 w 150"/>
                <a:gd name="T1" fmla="*/ 92 h 146"/>
                <a:gd name="T2" fmla="*/ 47 w 150"/>
                <a:gd name="T3" fmla="*/ 92 h 146"/>
                <a:gd name="T4" fmla="*/ 58 w 150"/>
                <a:gd name="T5" fmla="*/ 101 h 146"/>
                <a:gd name="T6" fmla="*/ 93 w 150"/>
                <a:gd name="T7" fmla="*/ 64 h 146"/>
                <a:gd name="T8" fmla="*/ 98 w 150"/>
                <a:gd name="T9" fmla="*/ 69 h 146"/>
                <a:gd name="T10" fmla="*/ 111 w 150"/>
                <a:gd name="T11" fmla="*/ 81 h 146"/>
                <a:gd name="T12" fmla="*/ 130 w 150"/>
                <a:gd name="T13" fmla="*/ 97 h 146"/>
                <a:gd name="T14" fmla="*/ 106 w 150"/>
                <a:gd name="T15" fmla="*/ 126 h 146"/>
                <a:gd name="T16" fmla="*/ 91 w 150"/>
                <a:gd name="T17" fmla="*/ 113 h 146"/>
                <a:gd name="T18" fmla="*/ 102 w 150"/>
                <a:gd name="T19" fmla="*/ 101 h 146"/>
                <a:gd name="T20" fmla="*/ 91 w 150"/>
                <a:gd name="T21" fmla="*/ 92 h 146"/>
                <a:gd name="T22" fmla="*/ 81 w 150"/>
                <a:gd name="T23" fmla="*/ 104 h 146"/>
                <a:gd name="T24" fmla="*/ 71 w 150"/>
                <a:gd name="T25" fmla="*/ 114 h 146"/>
                <a:gd name="T26" fmla="*/ 82 w 150"/>
                <a:gd name="T27" fmla="*/ 123 h 146"/>
                <a:gd name="T28" fmla="*/ 97 w 150"/>
                <a:gd name="T29" fmla="*/ 137 h 146"/>
                <a:gd name="T30" fmla="*/ 103 w 150"/>
                <a:gd name="T31" fmla="*/ 141 h 146"/>
                <a:gd name="T32" fmla="*/ 108 w 150"/>
                <a:gd name="T33" fmla="*/ 146 h 146"/>
                <a:gd name="T34" fmla="*/ 117 w 150"/>
                <a:gd name="T35" fmla="*/ 135 h 146"/>
                <a:gd name="T36" fmla="*/ 141 w 150"/>
                <a:gd name="T37" fmla="*/ 106 h 146"/>
                <a:gd name="T38" fmla="*/ 149 w 150"/>
                <a:gd name="T39" fmla="*/ 96 h 146"/>
                <a:gd name="T40" fmla="*/ 150 w 150"/>
                <a:gd name="T41" fmla="*/ 96 h 146"/>
                <a:gd name="T42" fmla="*/ 147 w 150"/>
                <a:gd name="T43" fmla="*/ 94 h 146"/>
                <a:gd name="T44" fmla="*/ 142 w 150"/>
                <a:gd name="T45" fmla="*/ 89 h 146"/>
                <a:gd name="T46" fmla="*/ 126 w 150"/>
                <a:gd name="T47" fmla="*/ 75 h 146"/>
                <a:gd name="T48" fmla="*/ 109 w 150"/>
                <a:gd name="T49" fmla="*/ 61 h 146"/>
                <a:gd name="T50" fmla="*/ 102 w 150"/>
                <a:gd name="T51" fmla="*/ 54 h 146"/>
                <a:gd name="T52" fmla="*/ 102 w 150"/>
                <a:gd name="T53" fmla="*/ 54 h 146"/>
                <a:gd name="T54" fmla="*/ 92 w 150"/>
                <a:gd name="T55" fmla="*/ 45 h 146"/>
                <a:gd name="T56" fmla="*/ 57 w 150"/>
                <a:gd name="T57" fmla="*/ 82 h 146"/>
                <a:gd name="T58" fmla="*/ 38 w 150"/>
                <a:gd name="T59" fmla="*/ 64 h 146"/>
                <a:gd name="T60" fmla="*/ 20 w 150"/>
                <a:gd name="T61" fmla="*/ 45 h 146"/>
                <a:gd name="T62" fmla="*/ 47 w 150"/>
                <a:gd name="T63" fmla="*/ 19 h 146"/>
                <a:gd name="T64" fmla="*/ 60 w 150"/>
                <a:gd name="T65" fmla="*/ 33 h 146"/>
                <a:gd name="T66" fmla="*/ 49 w 150"/>
                <a:gd name="T67" fmla="*/ 44 h 146"/>
                <a:gd name="T68" fmla="*/ 54 w 150"/>
                <a:gd name="T69" fmla="*/ 49 h 146"/>
                <a:gd name="T70" fmla="*/ 59 w 150"/>
                <a:gd name="T71" fmla="*/ 54 h 146"/>
                <a:gd name="T72" fmla="*/ 70 w 150"/>
                <a:gd name="T73" fmla="*/ 42 h 146"/>
                <a:gd name="T74" fmla="*/ 80 w 150"/>
                <a:gd name="T75" fmla="*/ 33 h 146"/>
                <a:gd name="T76" fmla="*/ 75 w 150"/>
                <a:gd name="T77" fmla="*/ 28 h 146"/>
                <a:gd name="T78" fmla="*/ 70 w 150"/>
                <a:gd name="T79" fmla="*/ 23 h 146"/>
                <a:gd name="T80" fmla="*/ 57 w 150"/>
                <a:gd name="T81" fmla="*/ 9 h 146"/>
                <a:gd name="T82" fmla="*/ 48 w 150"/>
                <a:gd name="T83" fmla="*/ 0 h 146"/>
                <a:gd name="T84" fmla="*/ 38 w 150"/>
                <a:gd name="T85" fmla="*/ 9 h 146"/>
                <a:gd name="T86" fmla="*/ 10 w 150"/>
                <a:gd name="T87" fmla="*/ 34 h 146"/>
                <a:gd name="T88" fmla="*/ 0 w 150"/>
                <a:gd name="T89" fmla="*/ 44 h 146"/>
                <a:gd name="T90" fmla="*/ 0 w 150"/>
                <a:gd name="T91" fmla="*/ 44 h 146"/>
                <a:gd name="T92" fmla="*/ 23 w 150"/>
                <a:gd name="T93" fmla="*/ 68 h 146"/>
                <a:gd name="T94" fmla="*/ 40 w 150"/>
                <a:gd name="T95" fmla="*/ 84 h 146"/>
                <a:gd name="T96" fmla="*/ 47 w 150"/>
                <a:gd name="T97" fmla="*/ 9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146">
                  <a:moveTo>
                    <a:pt x="47" y="92"/>
                  </a:moveTo>
                  <a:cubicBezTo>
                    <a:pt x="47" y="92"/>
                    <a:pt x="47" y="92"/>
                    <a:pt x="47" y="92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95" y="66"/>
                    <a:pt x="98" y="69"/>
                  </a:cubicBezTo>
                  <a:cubicBezTo>
                    <a:pt x="102" y="73"/>
                    <a:pt x="107" y="77"/>
                    <a:pt x="111" y="81"/>
                  </a:cubicBezTo>
                  <a:cubicBezTo>
                    <a:pt x="121" y="89"/>
                    <a:pt x="130" y="97"/>
                    <a:pt x="130" y="97"/>
                  </a:cubicBezTo>
                  <a:cubicBezTo>
                    <a:pt x="106" y="126"/>
                    <a:pt x="106" y="126"/>
                    <a:pt x="106" y="126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82" y="123"/>
                    <a:pt x="82" y="123"/>
                    <a:pt x="82" y="123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7" y="137"/>
                    <a:pt x="100" y="139"/>
                    <a:pt x="103" y="141"/>
                  </a:cubicBezTo>
                  <a:cubicBezTo>
                    <a:pt x="105" y="144"/>
                    <a:pt x="108" y="146"/>
                    <a:pt x="108" y="146"/>
                  </a:cubicBezTo>
                  <a:cubicBezTo>
                    <a:pt x="117" y="135"/>
                    <a:pt x="117" y="135"/>
                    <a:pt x="117" y="135"/>
                  </a:cubicBezTo>
                  <a:cubicBezTo>
                    <a:pt x="141" y="106"/>
                    <a:pt x="141" y="106"/>
                    <a:pt x="141" y="106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50" y="96"/>
                    <a:pt x="149" y="95"/>
                    <a:pt x="147" y="94"/>
                  </a:cubicBezTo>
                  <a:cubicBezTo>
                    <a:pt x="146" y="93"/>
                    <a:pt x="144" y="91"/>
                    <a:pt x="142" y="89"/>
                  </a:cubicBezTo>
                  <a:cubicBezTo>
                    <a:pt x="138" y="85"/>
                    <a:pt x="132" y="80"/>
                    <a:pt x="126" y="75"/>
                  </a:cubicBezTo>
                  <a:cubicBezTo>
                    <a:pt x="120" y="70"/>
                    <a:pt x="114" y="65"/>
                    <a:pt x="109" y="61"/>
                  </a:cubicBezTo>
                  <a:cubicBezTo>
                    <a:pt x="105" y="57"/>
                    <a:pt x="102" y="54"/>
                    <a:pt x="102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7" y="82"/>
                    <a:pt x="47" y="73"/>
                    <a:pt x="38" y="64"/>
                  </a:cubicBezTo>
                  <a:cubicBezTo>
                    <a:pt x="29" y="54"/>
                    <a:pt x="20" y="45"/>
                    <a:pt x="20" y="45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52" y="46"/>
                    <a:pt x="54" y="49"/>
                  </a:cubicBezTo>
                  <a:cubicBezTo>
                    <a:pt x="56" y="51"/>
                    <a:pt x="59" y="54"/>
                    <a:pt x="59" y="54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3"/>
                    <a:pt x="77" y="30"/>
                    <a:pt x="75" y="28"/>
                  </a:cubicBezTo>
                  <a:cubicBezTo>
                    <a:pt x="72" y="25"/>
                    <a:pt x="70" y="23"/>
                    <a:pt x="70" y="23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2" y="56"/>
                    <a:pt x="23" y="68"/>
                  </a:cubicBezTo>
                  <a:cubicBezTo>
                    <a:pt x="29" y="74"/>
                    <a:pt x="35" y="80"/>
                    <a:pt x="40" y="84"/>
                  </a:cubicBezTo>
                  <a:cubicBezTo>
                    <a:pt x="44" y="89"/>
                    <a:pt x="47" y="92"/>
                    <a:pt x="47" y="9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1" name="Freeform 22"/>
            <p:cNvSpPr/>
            <p:nvPr/>
          </p:nvSpPr>
          <p:spPr bwMode="auto">
            <a:xfrm>
              <a:off x="942975" y="7224713"/>
              <a:ext cx="593725" cy="652463"/>
            </a:xfrm>
            <a:custGeom>
              <a:avLst/>
              <a:gdLst>
                <a:gd name="T0" fmla="*/ 40 w 140"/>
                <a:gd name="T1" fmla="*/ 91 h 154"/>
                <a:gd name="T2" fmla="*/ 40 w 140"/>
                <a:gd name="T3" fmla="*/ 91 h 154"/>
                <a:gd name="T4" fmla="*/ 49 w 140"/>
                <a:gd name="T5" fmla="*/ 103 h 154"/>
                <a:gd name="T6" fmla="*/ 89 w 140"/>
                <a:gd name="T7" fmla="*/ 71 h 154"/>
                <a:gd name="T8" fmla="*/ 93 w 140"/>
                <a:gd name="T9" fmla="*/ 77 h 154"/>
                <a:gd name="T10" fmla="*/ 98 w 140"/>
                <a:gd name="T11" fmla="*/ 83 h 154"/>
                <a:gd name="T12" fmla="*/ 104 w 140"/>
                <a:gd name="T13" fmla="*/ 90 h 154"/>
                <a:gd name="T14" fmla="*/ 121 w 140"/>
                <a:gd name="T15" fmla="*/ 109 h 154"/>
                <a:gd name="T16" fmla="*/ 93 w 140"/>
                <a:gd name="T17" fmla="*/ 134 h 154"/>
                <a:gd name="T18" fmla="*/ 80 w 140"/>
                <a:gd name="T19" fmla="*/ 119 h 154"/>
                <a:gd name="T20" fmla="*/ 92 w 140"/>
                <a:gd name="T21" fmla="*/ 109 h 154"/>
                <a:gd name="T22" fmla="*/ 83 w 140"/>
                <a:gd name="T23" fmla="*/ 98 h 154"/>
                <a:gd name="T24" fmla="*/ 71 w 140"/>
                <a:gd name="T25" fmla="*/ 108 h 154"/>
                <a:gd name="T26" fmla="*/ 60 w 140"/>
                <a:gd name="T27" fmla="*/ 117 h 154"/>
                <a:gd name="T28" fmla="*/ 69 w 140"/>
                <a:gd name="T29" fmla="*/ 128 h 154"/>
                <a:gd name="T30" fmla="*/ 83 w 140"/>
                <a:gd name="T31" fmla="*/ 143 h 154"/>
                <a:gd name="T32" fmla="*/ 92 w 140"/>
                <a:gd name="T33" fmla="*/ 154 h 154"/>
                <a:gd name="T34" fmla="*/ 102 w 140"/>
                <a:gd name="T35" fmla="*/ 145 h 154"/>
                <a:gd name="T36" fmla="*/ 130 w 140"/>
                <a:gd name="T37" fmla="*/ 120 h 154"/>
                <a:gd name="T38" fmla="*/ 140 w 140"/>
                <a:gd name="T39" fmla="*/ 111 h 154"/>
                <a:gd name="T40" fmla="*/ 140 w 140"/>
                <a:gd name="T41" fmla="*/ 110 h 154"/>
                <a:gd name="T42" fmla="*/ 120 w 140"/>
                <a:gd name="T43" fmla="*/ 87 h 154"/>
                <a:gd name="T44" fmla="*/ 106 w 140"/>
                <a:gd name="T45" fmla="*/ 70 h 154"/>
                <a:gd name="T46" fmla="*/ 99 w 140"/>
                <a:gd name="T47" fmla="*/ 62 h 154"/>
                <a:gd name="T48" fmla="*/ 99 w 140"/>
                <a:gd name="T49" fmla="*/ 62 h 154"/>
                <a:gd name="T50" fmla="*/ 91 w 140"/>
                <a:gd name="T51" fmla="*/ 52 h 154"/>
                <a:gd name="T52" fmla="*/ 51 w 140"/>
                <a:gd name="T53" fmla="*/ 83 h 154"/>
                <a:gd name="T54" fmla="*/ 46 w 140"/>
                <a:gd name="T55" fmla="*/ 76 h 154"/>
                <a:gd name="T56" fmla="*/ 35 w 140"/>
                <a:gd name="T57" fmla="*/ 62 h 154"/>
                <a:gd name="T58" fmla="*/ 20 w 140"/>
                <a:gd name="T59" fmla="*/ 41 h 154"/>
                <a:gd name="T60" fmla="*/ 50 w 140"/>
                <a:gd name="T61" fmla="*/ 19 h 154"/>
                <a:gd name="T62" fmla="*/ 61 w 140"/>
                <a:gd name="T63" fmla="*/ 35 h 154"/>
                <a:gd name="T64" fmla="*/ 49 w 140"/>
                <a:gd name="T65" fmla="*/ 44 h 154"/>
                <a:gd name="T66" fmla="*/ 53 w 140"/>
                <a:gd name="T67" fmla="*/ 50 h 154"/>
                <a:gd name="T68" fmla="*/ 56 w 140"/>
                <a:gd name="T69" fmla="*/ 54 h 154"/>
                <a:gd name="T70" fmla="*/ 57 w 140"/>
                <a:gd name="T71" fmla="*/ 55 h 154"/>
                <a:gd name="T72" fmla="*/ 69 w 140"/>
                <a:gd name="T73" fmla="*/ 46 h 154"/>
                <a:gd name="T74" fmla="*/ 80 w 140"/>
                <a:gd name="T75" fmla="*/ 38 h 154"/>
                <a:gd name="T76" fmla="*/ 79 w 140"/>
                <a:gd name="T77" fmla="*/ 36 h 154"/>
                <a:gd name="T78" fmla="*/ 76 w 140"/>
                <a:gd name="T79" fmla="*/ 32 h 154"/>
                <a:gd name="T80" fmla="*/ 72 w 140"/>
                <a:gd name="T81" fmla="*/ 27 h 154"/>
                <a:gd name="T82" fmla="*/ 62 w 140"/>
                <a:gd name="T83" fmla="*/ 12 h 154"/>
                <a:gd name="T84" fmla="*/ 54 w 140"/>
                <a:gd name="T85" fmla="*/ 0 h 154"/>
                <a:gd name="T86" fmla="*/ 42 w 140"/>
                <a:gd name="T87" fmla="*/ 8 h 154"/>
                <a:gd name="T88" fmla="*/ 11 w 140"/>
                <a:gd name="T89" fmla="*/ 29 h 154"/>
                <a:gd name="T90" fmla="*/ 0 w 140"/>
                <a:gd name="T91" fmla="*/ 37 h 154"/>
                <a:gd name="T92" fmla="*/ 0 w 140"/>
                <a:gd name="T93" fmla="*/ 37 h 154"/>
                <a:gd name="T94" fmla="*/ 19 w 140"/>
                <a:gd name="T95" fmla="*/ 65 h 154"/>
                <a:gd name="T96" fmla="*/ 27 w 140"/>
                <a:gd name="T97" fmla="*/ 75 h 154"/>
                <a:gd name="T98" fmla="*/ 33 w 140"/>
                <a:gd name="T99" fmla="*/ 83 h 154"/>
                <a:gd name="T100" fmla="*/ 40 w 140"/>
                <a:gd name="T101" fmla="*/ 9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0" h="154">
                  <a:moveTo>
                    <a:pt x="40" y="91"/>
                  </a:moveTo>
                  <a:cubicBezTo>
                    <a:pt x="40" y="91"/>
                    <a:pt x="40" y="91"/>
                    <a:pt x="40" y="91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91" y="73"/>
                    <a:pt x="93" y="77"/>
                  </a:cubicBezTo>
                  <a:cubicBezTo>
                    <a:pt x="95" y="79"/>
                    <a:pt x="97" y="81"/>
                    <a:pt x="98" y="83"/>
                  </a:cubicBezTo>
                  <a:cubicBezTo>
                    <a:pt x="100" y="86"/>
                    <a:pt x="102" y="88"/>
                    <a:pt x="104" y="90"/>
                  </a:cubicBezTo>
                  <a:cubicBezTo>
                    <a:pt x="113" y="100"/>
                    <a:pt x="121" y="109"/>
                    <a:pt x="121" y="109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80" y="119"/>
                    <a:pt x="80" y="119"/>
                    <a:pt x="80" y="11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83" y="98"/>
                    <a:pt x="83" y="98"/>
                    <a:pt x="83" y="98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83" y="143"/>
                    <a:pt x="83" y="143"/>
                    <a:pt x="83" y="143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0" y="110"/>
                    <a:pt x="130" y="98"/>
                    <a:pt x="120" y="87"/>
                  </a:cubicBezTo>
                  <a:cubicBezTo>
                    <a:pt x="114" y="81"/>
                    <a:pt x="109" y="75"/>
                    <a:pt x="106" y="70"/>
                  </a:cubicBezTo>
                  <a:cubicBezTo>
                    <a:pt x="102" y="65"/>
                    <a:pt x="99" y="62"/>
                    <a:pt x="99" y="62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1" y="83"/>
                    <a:pt x="49" y="80"/>
                    <a:pt x="46" y="76"/>
                  </a:cubicBezTo>
                  <a:cubicBezTo>
                    <a:pt x="43" y="73"/>
                    <a:pt x="38" y="68"/>
                    <a:pt x="35" y="62"/>
                  </a:cubicBezTo>
                  <a:cubicBezTo>
                    <a:pt x="27" y="52"/>
                    <a:pt x="20" y="41"/>
                    <a:pt x="20" y="41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51" y="47"/>
                    <a:pt x="53" y="50"/>
                  </a:cubicBezTo>
                  <a:cubicBezTo>
                    <a:pt x="54" y="51"/>
                    <a:pt x="55" y="53"/>
                    <a:pt x="56" y="54"/>
                  </a:cubicBezTo>
                  <a:cubicBezTo>
                    <a:pt x="56" y="55"/>
                    <a:pt x="57" y="55"/>
                    <a:pt x="57" y="55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0" y="38"/>
                    <a:pt x="80" y="37"/>
                    <a:pt x="79" y="36"/>
                  </a:cubicBezTo>
                  <a:cubicBezTo>
                    <a:pt x="78" y="35"/>
                    <a:pt x="77" y="34"/>
                    <a:pt x="76" y="32"/>
                  </a:cubicBezTo>
                  <a:cubicBezTo>
                    <a:pt x="74" y="30"/>
                    <a:pt x="72" y="27"/>
                    <a:pt x="72" y="27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10" y="51"/>
                    <a:pt x="19" y="65"/>
                  </a:cubicBezTo>
                  <a:cubicBezTo>
                    <a:pt x="22" y="68"/>
                    <a:pt x="24" y="71"/>
                    <a:pt x="27" y="75"/>
                  </a:cubicBezTo>
                  <a:cubicBezTo>
                    <a:pt x="29" y="78"/>
                    <a:pt x="31" y="81"/>
                    <a:pt x="33" y="83"/>
                  </a:cubicBezTo>
                  <a:cubicBezTo>
                    <a:pt x="37" y="88"/>
                    <a:pt x="40" y="91"/>
                    <a:pt x="40" y="9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2" name="Freeform 23"/>
            <p:cNvSpPr/>
            <p:nvPr/>
          </p:nvSpPr>
          <p:spPr bwMode="auto">
            <a:xfrm>
              <a:off x="595312" y="6661151"/>
              <a:ext cx="542925" cy="669925"/>
            </a:xfrm>
            <a:custGeom>
              <a:avLst/>
              <a:gdLst>
                <a:gd name="T0" fmla="*/ 31 w 128"/>
                <a:gd name="T1" fmla="*/ 88 h 158"/>
                <a:gd name="T2" fmla="*/ 31 w 128"/>
                <a:gd name="T3" fmla="*/ 88 h 158"/>
                <a:gd name="T4" fmla="*/ 39 w 128"/>
                <a:gd name="T5" fmla="*/ 101 h 158"/>
                <a:gd name="T6" fmla="*/ 83 w 128"/>
                <a:gd name="T7" fmla="*/ 75 h 158"/>
                <a:gd name="T8" fmla="*/ 87 w 128"/>
                <a:gd name="T9" fmla="*/ 82 h 158"/>
                <a:gd name="T10" fmla="*/ 95 w 128"/>
                <a:gd name="T11" fmla="*/ 97 h 158"/>
                <a:gd name="T12" fmla="*/ 109 w 128"/>
                <a:gd name="T13" fmla="*/ 118 h 158"/>
                <a:gd name="T14" fmla="*/ 78 w 128"/>
                <a:gd name="T15" fmla="*/ 138 h 158"/>
                <a:gd name="T16" fmla="*/ 67 w 128"/>
                <a:gd name="T17" fmla="*/ 122 h 158"/>
                <a:gd name="T18" fmla="*/ 80 w 128"/>
                <a:gd name="T19" fmla="*/ 113 h 158"/>
                <a:gd name="T20" fmla="*/ 76 w 128"/>
                <a:gd name="T21" fmla="*/ 108 h 158"/>
                <a:gd name="T22" fmla="*/ 74 w 128"/>
                <a:gd name="T23" fmla="*/ 103 h 158"/>
                <a:gd name="T24" fmla="*/ 73 w 128"/>
                <a:gd name="T25" fmla="*/ 102 h 158"/>
                <a:gd name="T26" fmla="*/ 60 w 128"/>
                <a:gd name="T27" fmla="*/ 110 h 158"/>
                <a:gd name="T28" fmla="*/ 48 w 128"/>
                <a:gd name="T29" fmla="*/ 117 h 158"/>
                <a:gd name="T30" fmla="*/ 49 w 128"/>
                <a:gd name="T31" fmla="*/ 119 h 158"/>
                <a:gd name="T32" fmla="*/ 51 w 128"/>
                <a:gd name="T33" fmla="*/ 123 h 158"/>
                <a:gd name="T34" fmla="*/ 55 w 128"/>
                <a:gd name="T35" fmla="*/ 129 h 158"/>
                <a:gd name="T36" fmla="*/ 66 w 128"/>
                <a:gd name="T37" fmla="*/ 146 h 158"/>
                <a:gd name="T38" fmla="*/ 74 w 128"/>
                <a:gd name="T39" fmla="*/ 158 h 158"/>
                <a:gd name="T40" fmla="*/ 85 w 128"/>
                <a:gd name="T41" fmla="*/ 150 h 158"/>
                <a:gd name="T42" fmla="*/ 116 w 128"/>
                <a:gd name="T43" fmla="*/ 130 h 158"/>
                <a:gd name="T44" fmla="*/ 128 w 128"/>
                <a:gd name="T45" fmla="*/ 122 h 158"/>
                <a:gd name="T46" fmla="*/ 128 w 128"/>
                <a:gd name="T47" fmla="*/ 122 h 158"/>
                <a:gd name="T48" fmla="*/ 111 w 128"/>
                <a:gd name="T49" fmla="*/ 95 h 158"/>
                <a:gd name="T50" fmla="*/ 100 w 128"/>
                <a:gd name="T51" fmla="*/ 77 h 158"/>
                <a:gd name="T52" fmla="*/ 95 w 128"/>
                <a:gd name="T53" fmla="*/ 68 h 158"/>
                <a:gd name="T54" fmla="*/ 95 w 128"/>
                <a:gd name="T55" fmla="*/ 68 h 158"/>
                <a:gd name="T56" fmla="*/ 88 w 128"/>
                <a:gd name="T57" fmla="*/ 56 h 158"/>
                <a:gd name="T58" fmla="*/ 43 w 128"/>
                <a:gd name="T59" fmla="*/ 81 h 158"/>
                <a:gd name="T60" fmla="*/ 39 w 128"/>
                <a:gd name="T61" fmla="*/ 74 h 158"/>
                <a:gd name="T62" fmla="*/ 31 w 128"/>
                <a:gd name="T63" fmla="*/ 59 h 158"/>
                <a:gd name="T64" fmla="*/ 19 w 128"/>
                <a:gd name="T65" fmla="*/ 35 h 158"/>
                <a:gd name="T66" fmla="*/ 52 w 128"/>
                <a:gd name="T67" fmla="*/ 19 h 158"/>
                <a:gd name="T68" fmla="*/ 61 w 128"/>
                <a:gd name="T69" fmla="*/ 36 h 158"/>
                <a:gd name="T70" fmla="*/ 47 w 128"/>
                <a:gd name="T71" fmla="*/ 43 h 158"/>
                <a:gd name="T72" fmla="*/ 54 w 128"/>
                <a:gd name="T73" fmla="*/ 55 h 158"/>
                <a:gd name="T74" fmla="*/ 67 w 128"/>
                <a:gd name="T75" fmla="*/ 48 h 158"/>
                <a:gd name="T76" fmla="*/ 80 w 128"/>
                <a:gd name="T77" fmla="*/ 41 h 158"/>
                <a:gd name="T78" fmla="*/ 73 w 128"/>
                <a:gd name="T79" fmla="*/ 29 h 158"/>
                <a:gd name="T80" fmla="*/ 65 w 128"/>
                <a:gd name="T81" fmla="*/ 12 h 158"/>
                <a:gd name="T82" fmla="*/ 59 w 128"/>
                <a:gd name="T83" fmla="*/ 0 h 158"/>
                <a:gd name="T84" fmla="*/ 46 w 128"/>
                <a:gd name="T85" fmla="*/ 6 h 158"/>
                <a:gd name="T86" fmla="*/ 13 w 128"/>
                <a:gd name="T87" fmla="*/ 23 h 158"/>
                <a:gd name="T88" fmla="*/ 0 w 128"/>
                <a:gd name="T89" fmla="*/ 29 h 158"/>
                <a:gd name="T90" fmla="*/ 0 w 128"/>
                <a:gd name="T91" fmla="*/ 29 h 158"/>
                <a:gd name="T92" fmla="*/ 15 w 128"/>
                <a:gd name="T93" fmla="*/ 59 h 158"/>
                <a:gd name="T94" fmla="*/ 26 w 128"/>
                <a:gd name="T95" fmla="*/ 79 h 158"/>
                <a:gd name="T96" fmla="*/ 31 w 128"/>
                <a:gd name="T97" fmla="*/ 8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158">
                  <a:moveTo>
                    <a:pt x="31" y="88"/>
                  </a:moveTo>
                  <a:cubicBezTo>
                    <a:pt x="31" y="88"/>
                    <a:pt x="31" y="88"/>
                    <a:pt x="31" y="88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83" y="75"/>
                    <a:pt x="83" y="75"/>
                    <a:pt x="83" y="75"/>
                  </a:cubicBezTo>
                  <a:cubicBezTo>
                    <a:pt x="83" y="75"/>
                    <a:pt x="84" y="78"/>
                    <a:pt x="87" y="82"/>
                  </a:cubicBezTo>
                  <a:cubicBezTo>
                    <a:pt x="89" y="86"/>
                    <a:pt x="92" y="91"/>
                    <a:pt x="95" y="97"/>
                  </a:cubicBezTo>
                  <a:cubicBezTo>
                    <a:pt x="102" y="107"/>
                    <a:pt x="109" y="118"/>
                    <a:pt x="109" y="11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67" y="122"/>
                    <a:pt x="67" y="122"/>
                    <a:pt x="67" y="122"/>
                  </a:cubicBezTo>
                  <a:cubicBezTo>
                    <a:pt x="80" y="113"/>
                    <a:pt x="80" y="113"/>
                    <a:pt x="80" y="113"/>
                  </a:cubicBezTo>
                  <a:cubicBezTo>
                    <a:pt x="80" y="113"/>
                    <a:pt x="78" y="110"/>
                    <a:pt x="76" y="108"/>
                  </a:cubicBezTo>
                  <a:cubicBezTo>
                    <a:pt x="75" y="106"/>
                    <a:pt x="75" y="105"/>
                    <a:pt x="74" y="103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0" y="110"/>
                    <a:pt x="60" y="110"/>
                    <a:pt x="60" y="110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9" y="119"/>
                  </a:cubicBezTo>
                  <a:cubicBezTo>
                    <a:pt x="49" y="120"/>
                    <a:pt x="50" y="121"/>
                    <a:pt x="51" y="123"/>
                  </a:cubicBezTo>
                  <a:cubicBezTo>
                    <a:pt x="53" y="126"/>
                    <a:pt x="55" y="129"/>
                    <a:pt x="55" y="129"/>
                  </a:cubicBezTo>
                  <a:cubicBezTo>
                    <a:pt x="66" y="146"/>
                    <a:pt x="66" y="146"/>
                    <a:pt x="66" y="146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116" y="130"/>
                    <a:pt x="116" y="130"/>
                    <a:pt x="116" y="130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2"/>
                    <a:pt x="119" y="109"/>
                    <a:pt x="111" y="95"/>
                  </a:cubicBezTo>
                  <a:cubicBezTo>
                    <a:pt x="107" y="89"/>
                    <a:pt x="103" y="82"/>
                    <a:pt x="100" y="77"/>
                  </a:cubicBezTo>
                  <a:cubicBezTo>
                    <a:pt x="97" y="72"/>
                    <a:pt x="95" y="68"/>
                    <a:pt x="95" y="68"/>
                  </a:cubicBezTo>
                  <a:cubicBezTo>
                    <a:pt x="95" y="68"/>
                    <a:pt x="95" y="68"/>
                    <a:pt x="95" y="68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2" y="79"/>
                    <a:pt x="39" y="74"/>
                  </a:cubicBezTo>
                  <a:cubicBezTo>
                    <a:pt x="37" y="70"/>
                    <a:pt x="34" y="64"/>
                    <a:pt x="31" y="59"/>
                  </a:cubicBezTo>
                  <a:cubicBezTo>
                    <a:pt x="25" y="47"/>
                    <a:pt x="19" y="35"/>
                    <a:pt x="19" y="35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8" y="44"/>
                    <a:pt x="15" y="59"/>
                  </a:cubicBezTo>
                  <a:cubicBezTo>
                    <a:pt x="19" y="66"/>
                    <a:pt x="23" y="74"/>
                    <a:pt x="26" y="79"/>
                  </a:cubicBezTo>
                  <a:cubicBezTo>
                    <a:pt x="29" y="85"/>
                    <a:pt x="31" y="88"/>
                    <a:pt x="31" y="88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3" name="Freeform 24"/>
            <p:cNvSpPr/>
            <p:nvPr/>
          </p:nvSpPr>
          <p:spPr bwMode="auto">
            <a:xfrm>
              <a:off x="341312" y="6054726"/>
              <a:ext cx="479425" cy="669925"/>
            </a:xfrm>
            <a:custGeom>
              <a:avLst/>
              <a:gdLst>
                <a:gd name="T0" fmla="*/ 22 w 113"/>
                <a:gd name="T1" fmla="*/ 83 h 158"/>
                <a:gd name="T2" fmla="*/ 22 w 113"/>
                <a:gd name="T3" fmla="*/ 83 h 158"/>
                <a:gd name="T4" fmla="*/ 28 w 113"/>
                <a:gd name="T5" fmla="*/ 96 h 158"/>
                <a:gd name="T6" fmla="*/ 75 w 113"/>
                <a:gd name="T7" fmla="*/ 78 h 158"/>
                <a:gd name="T8" fmla="*/ 84 w 113"/>
                <a:gd name="T9" fmla="*/ 101 h 158"/>
                <a:gd name="T10" fmla="*/ 91 w 113"/>
                <a:gd name="T11" fmla="*/ 117 h 158"/>
                <a:gd name="T12" fmla="*/ 95 w 113"/>
                <a:gd name="T13" fmla="*/ 124 h 158"/>
                <a:gd name="T14" fmla="*/ 61 w 113"/>
                <a:gd name="T15" fmla="*/ 139 h 158"/>
                <a:gd name="T16" fmla="*/ 52 w 113"/>
                <a:gd name="T17" fmla="*/ 121 h 158"/>
                <a:gd name="T18" fmla="*/ 67 w 113"/>
                <a:gd name="T19" fmla="*/ 115 h 158"/>
                <a:gd name="T20" fmla="*/ 66 w 113"/>
                <a:gd name="T21" fmla="*/ 113 h 158"/>
                <a:gd name="T22" fmla="*/ 64 w 113"/>
                <a:gd name="T23" fmla="*/ 109 h 158"/>
                <a:gd name="T24" fmla="*/ 61 w 113"/>
                <a:gd name="T25" fmla="*/ 102 h 158"/>
                <a:gd name="T26" fmla="*/ 47 w 113"/>
                <a:gd name="T27" fmla="*/ 108 h 158"/>
                <a:gd name="T28" fmla="*/ 34 w 113"/>
                <a:gd name="T29" fmla="*/ 114 h 158"/>
                <a:gd name="T30" fmla="*/ 37 w 113"/>
                <a:gd name="T31" fmla="*/ 120 h 158"/>
                <a:gd name="T32" fmla="*/ 39 w 113"/>
                <a:gd name="T33" fmla="*/ 125 h 158"/>
                <a:gd name="T34" fmla="*/ 40 w 113"/>
                <a:gd name="T35" fmla="*/ 127 h 158"/>
                <a:gd name="T36" fmla="*/ 48 w 113"/>
                <a:gd name="T37" fmla="*/ 145 h 158"/>
                <a:gd name="T38" fmla="*/ 54 w 113"/>
                <a:gd name="T39" fmla="*/ 158 h 158"/>
                <a:gd name="T40" fmla="*/ 66 w 113"/>
                <a:gd name="T41" fmla="*/ 152 h 158"/>
                <a:gd name="T42" fmla="*/ 100 w 113"/>
                <a:gd name="T43" fmla="*/ 137 h 158"/>
                <a:gd name="T44" fmla="*/ 113 w 113"/>
                <a:gd name="T45" fmla="*/ 131 h 158"/>
                <a:gd name="T46" fmla="*/ 113 w 113"/>
                <a:gd name="T47" fmla="*/ 131 h 158"/>
                <a:gd name="T48" fmla="*/ 100 w 113"/>
                <a:gd name="T49" fmla="*/ 102 h 158"/>
                <a:gd name="T50" fmla="*/ 95 w 113"/>
                <a:gd name="T51" fmla="*/ 91 h 158"/>
                <a:gd name="T52" fmla="*/ 92 w 113"/>
                <a:gd name="T53" fmla="*/ 82 h 158"/>
                <a:gd name="T54" fmla="*/ 88 w 113"/>
                <a:gd name="T55" fmla="*/ 73 h 158"/>
                <a:gd name="T56" fmla="*/ 88 w 113"/>
                <a:gd name="T57" fmla="*/ 73 h 158"/>
                <a:gd name="T58" fmla="*/ 83 w 113"/>
                <a:gd name="T59" fmla="*/ 60 h 158"/>
                <a:gd name="T60" fmla="*/ 35 w 113"/>
                <a:gd name="T61" fmla="*/ 78 h 158"/>
                <a:gd name="T62" fmla="*/ 32 w 113"/>
                <a:gd name="T63" fmla="*/ 70 h 158"/>
                <a:gd name="T64" fmla="*/ 26 w 113"/>
                <a:gd name="T65" fmla="*/ 54 h 158"/>
                <a:gd name="T66" fmla="*/ 18 w 113"/>
                <a:gd name="T67" fmla="*/ 29 h 158"/>
                <a:gd name="T68" fmla="*/ 53 w 113"/>
                <a:gd name="T69" fmla="*/ 17 h 158"/>
                <a:gd name="T70" fmla="*/ 60 w 113"/>
                <a:gd name="T71" fmla="*/ 35 h 158"/>
                <a:gd name="T72" fmla="*/ 45 w 113"/>
                <a:gd name="T73" fmla="*/ 40 h 158"/>
                <a:gd name="T74" fmla="*/ 49 w 113"/>
                <a:gd name="T75" fmla="*/ 54 h 158"/>
                <a:gd name="T76" fmla="*/ 64 w 113"/>
                <a:gd name="T77" fmla="*/ 48 h 158"/>
                <a:gd name="T78" fmla="*/ 77 w 113"/>
                <a:gd name="T79" fmla="*/ 44 h 158"/>
                <a:gd name="T80" fmla="*/ 73 w 113"/>
                <a:gd name="T81" fmla="*/ 31 h 158"/>
                <a:gd name="T82" fmla="*/ 67 w 113"/>
                <a:gd name="T83" fmla="*/ 13 h 158"/>
                <a:gd name="T84" fmla="*/ 64 w 113"/>
                <a:gd name="T85" fmla="*/ 7 h 158"/>
                <a:gd name="T86" fmla="*/ 62 w 113"/>
                <a:gd name="T87" fmla="*/ 0 h 158"/>
                <a:gd name="T88" fmla="*/ 49 w 113"/>
                <a:gd name="T89" fmla="*/ 4 h 158"/>
                <a:gd name="T90" fmla="*/ 14 w 113"/>
                <a:gd name="T91" fmla="*/ 15 h 158"/>
                <a:gd name="T92" fmla="*/ 1 w 113"/>
                <a:gd name="T93" fmla="*/ 19 h 158"/>
                <a:gd name="T94" fmla="*/ 0 w 113"/>
                <a:gd name="T95" fmla="*/ 19 h 158"/>
                <a:gd name="T96" fmla="*/ 1 w 113"/>
                <a:gd name="T97" fmla="*/ 22 h 158"/>
                <a:gd name="T98" fmla="*/ 4 w 113"/>
                <a:gd name="T99" fmla="*/ 29 h 158"/>
                <a:gd name="T100" fmla="*/ 11 w 113"/>
                <a:gd name="T101" fmla="*/ 51 h 158"/>
                <a:gd name="T102" fmla="*/ 18 w 113"/>
                <a:gd name="T103" fmla="*/ 73 h 158"/>
                <a:gd name="T104" fmla="*/ 22 w 113"/>
                <a:gd name="T105" fmla="*/ 8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" h="158">
                  <a:moveTo>
                    <a:pt x="22" y="83"/>
                  </a:moveTo>
                  <a:cubicBezTo>
                    <a:pt x="22" y="83"/>
                    <a:pt x="22" y="83"/>
                    <a:pt x="22" y="83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80" y="89"/>
                    <a:pt x="84" y="101"/>
                  </a:cubicBezTo>
                  <a:cubicBezTo>
                    <a:pt x="87" y="107"/>
                    <a:pt x="89" y="113"/>
                    <a:pt x="91" y="117"/>
                  </a:cubicBezTo>
                  <a:cubicBezTo>
                    <a:pt x="93" y="121"/>
                    <a:pt x="95" y="124"/>
                    <a:pt x="95" y="124"/>
                  </a:cubicBezTo>
                  <a:cubicBezTo>
                    <a:pt x="61" y="139"/>
                    <a:pt x="61" y="139"/>
                    <a:pt x="61" y="139"/>
                  </a:cubicBezTo>
                  <a:cubicBezTo>
                    <a:pt x="52" y="121"/>
                    <a:pt x="52" y="121"/>
                    <a:pt x="52" y="121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7" y="115"/>
                    <a:pt x="66" y="114"/>
                    <a:pt x="66" y="113"/>
                  </a:cubicBezTo>
                  <a:cubicBezTo>
                    <a:pt x="65" y="112"/>
                    <a:pt x="65" y="110"/>
                    <a:pt x="64" y="109"/>
                  </a:cubicBezTo>
                  <a:cubicBezTo>
                    <a:pt x="63" y="106"/>
                    <a:pt x="61" y="102"/>
                    <a:pt x="61" y="102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34" y="114"/>
                    <a:pt x="36" y="117"/>
                    <a:pt x="37" y="120"/>
                  </a:cubicBezTo>
                  <a:cubicBezTo>
                    <a:pt x="38" y="122"/>
                    <a:pt x="38" y="124"/>
                    <a:pt x="39" y="125"/>
                  </a:cubicBezTo>
                  <a:cubicBezTo>
                    <a:pt x="39" y="126"/>
                    <a:pt x="40" y="127"/>
                    <a:pt x="40" y="127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54" y="158"/>
                    <a:pt x="54" y="158"/>
                    <a:pt x="54" y="158"/>
                  </a:cubicBezTo>
                  <a:cubicBezTo>
                    <a:pt x="66" y="152"/>
                    <a:pt x="66" y="152"/>
                    <a:pt x="66" y="152"/>
                  </a:cubicBezTo>
                  <a:cubicBezTo>
                    <a:pt x="100" y="137"/>
                    <a:pt x="100" y="137"/>
                    <a:pt x="100" y="137"/>
                  </a:cubicBezTo>
                  <a:cubicBezTo>
                    <a:pt x="113" y="131"/>
                    <a:pt x="113" y="131"/>
                    <a:pt x="113" y="131"/>
                  </a:cubicBezTo>
                  <a:cubicBezTo>
                    <a:pt x="113" y="131"/>
                    <a:pt x="113" y="131"/>
                    <a:pt x="113" y="131"/>
                  </a:cubicBezTo>
                  <a:cubicBezTo>
                    <a:pt x="113" y="131"/>
                    <a:pt x="106" y="116"/>
                    <a:pt x="100" y="102"/>
                  </a:cubicBezTo>
                  <a:cubicBezTo>
                    <a:pt x="98" y="98"/>
                    <a:pt x="97" y="95"/>
                    <a:pt x="95" y="91"/>
                  </a:cubicBezTo>
                  <a:cubicBezTo>
                    <a:pt x="94" y="88"/>
                    <a:pt x="93" y="85"/>
                    <a:pt x="92" y="82"/>
                  </a:cubicBezTo>
                  <a:cubicBezTo>
                    <a:pt x="89" y="76"/>
                    <a:pt x="88" y="73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78"/>
                    <a:pt x="34" y="75"/>
                    <a:pt x="32" y="70"/>
                  </a:cubicBezTo>
                  <a:cubicBezTo>
                    <a:pt x="30" y="66"/>
                    <a:pt x="28" y="60"/>
                    <a:pt x="26" y="54"/>
                  </a:cubicBezTo>
                  <a:cubicBezTo>
                    <a:pt x="22" y="41"/>
                    <a:pt x="18" y="29"/>
                    <a:pt x="18" y="29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7" y="13"/>
                    <a:pt x="66" y="10"/>
                    <a:pt x="64" y="7"/>
                  </a:cubicBezTo>
                  <a:cubicBezTo>
                    <a:pt x="63" y="4"/>
                    <a:pt x="62" y="0"/>
                    <a:pt x="62" y="0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1" y="20"/>
                    <a:pt x="1" y="22"/>
                  </a:cubicBezTo>
                  <a:cubicBezTo>
                    <a:pt x="2" y="24"/>
                    <a:pt x="2" y="26"/>
                    <a:pt x="4" y="29"/>
                  </a:cubicBezTo>
                  <a:cubicBezTo>
                    <a:pt x="6" y="35"/>
                    <a:pt x="8" y="43"/>
                    <a:pt x="11" y="51"/>
                  </a:cubicBezTo>
                  <a:cubicBezTo>
                    <a:pt x="14" y="59"/>
                    <a:pt x="16" y="67"/>
                    <a:pt x="18" y="73"/>
                  </a:cubicBezTo>
                  <a:cubicBezTo>
                    <a:pt x="21" y="79"/>
                    <a:pt x="22" y="83"/>
                    <a:pt x="22" y="83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4" name="Freeform 25"/>
            <p:cNvSpPr/>
            <p:nvPr/>
          </p:nvSpPr>
          <p:spPr bwMode="auto">
            <a:xfrm>
              <a:off x="188912" y="5419726"/>
              <a:ext cx="403225" cy="657225"/>
            </a:xfrm>
            <a:custGeom>
              <a:avLst/>
              <a:gdLst>
                <a:gd name="T0" fmla="*/ 12 w 95"/>
                <a:gd name="T1" fmla="*/ 76 h 155"/>
                <a:gd name="T2" fmla="*/ 12 w 95"/>
                <a:gd name="T3" fmla="*/ 76 h 155"/>
                <a:gd name="T4" fmla="*/ 15 w 95"/>
                <a:gd name="T5" fmla="*/ 90 h 155"/>
                <a:gd name="T6" fmla="*/ 65 w 95"/>
                <a:gd name="T7" fmla="*/ 79 h 155"/>
                <a:gd name="T8" fmla="*/ 71 w 95"/>
                <a:gd name="T9" fmla="*/ 103 h 155"/>
                <a:gd name="T10" fmla="*/ 75 w 95"/>
                <a:gd name="T11" fmla="*/ 120 h 155"/>
                <a:gd name="T12" fmla="*/ 78 w 95"/>
                <a:gd name="T13" fmla="*/ 128 h 155"/>
                <a:gd name="T14" fmla="*/ 42 w 95"/>
                <a:gd name="T15" fmla="*/ 138 h 155"/>
                <a:gd name="T16" fmla="*/ 36 w 95"/>
                <a:gd name="T17" fmla="*/ 119 h 155"/>
                <a:gd name="T18" fmla="*/ 51 w 95"/>
                <a:gd name="T19" fmla="*/ 115 h 155"/>
                <a:gd name="T20" fmla="*/ 51 w 95"/>
                <a:gd name="T21" fmla="*/ 113 h 155"/>
                <a:gd name="T22" fmla="*/ 50 w 95"/>
                <a:gd name="T23" fmla="*/ 108 h 155"/>
                <a:gd name="T24" fmla="*/ 48 w 95"/>
                <a:gd name="T25" fmla="*/ 101 h 155"/>
                <a:gd name="T26" fmla="*/ 33 w 95"/>
                <a:gd name="T27" fmla="*/ 105 h 155"/>
                <a:gd name="T28" fmla="*/ 19 w 95"/>
                <a:gd name="T29" fmla="*/ 108 h 155"/>
                <a:gd name="T30" fmla="*/ 21 w 95"/>
                <a:gd name="T31" fmla="*/ 115 h 155"/>
                <a:gd name="T32" fmla="*/ 22 w 95"/>
                <a:gd name="T33" fmla="*/ 120 h 155"/>
                <a:gd name="T34" fmla="*/ 23 w 95"/>
                <a:gd name="T35" fmla="*/ 122 h 155"/>
                <a:gd name="T36" fmla="*/ 28 w 95"/>
                <a:gd name="T37" fmla="*/ 141 h 155"/>
                <a:gd name="T38" fmla="*/ 32 w 95"/>
                <a:gd name="T39" fmla="*/ 155 h 155"/>
                <a:gd name="T40" fmla="*/ 46 w 95"/>
                <a:gd name="T41" fmla="*/ 151 h 155"/>
                <a:gd name="T42" fmla="*/ 81 w 95"/>
                <a:gd name="T43" fmla="*/ 141 h 155"/>
                <a:gd name="T44" fmla="*/ 94 w 95"/>
                <a:gd name="T45" fmla="*/ 137 h 155"/>
                <a:gd name="T46" fmla="*/ 95 w 95"/>
                <a:gd name="T47" fmla="*/ 137 h 155"/>
                <a:gd name="T48" fmla="*/ 86 w 95"/>
                <a:gd name="T49" fmla="*/ 106 h 155"/>
                <a:gd name="T50" fmla="*/ 81 w 95"/>
                <a:gd name="T51" fmla="*/ 85 h 155"/>
                <a:gd name="T52" fmla="*/ 79 w 95"/>
                <a:gd name="T53" fmla="*/ 76 h 155"/>
                <a:gd name="T54" fmla="*/ 79 w 95"/>
                <a:gd name="T55" fmla="*/ 76 h 155"/>
                <a:gd name="T56" fmla="*/ 76 w 95"/>
                <a:gd name="T57" fmla="*/ 63 h 155"/>
                <a:gd name="T58" fmla="*/ 26 w 95"/>
                <a:gd name="T59" fmla="*/ 73 h 155"/>
                <a:gd name="T60" fmla="*/ 24 w 95"/>
                <a:gd name="T61" fmla="*/ 65 h 155"/>
                <a:gd name="T62" fmla="*/ 21 w 95"/>
                <a:gd name="T63" fmla="*/ 48 h 155"/>
                <a:gd name="T64" fmla="*/ 16 w 95"/>
                <a:gd name="T65" fmla="*/ 22 h 155"/>
                <a:gd name="T66" fmla="*/ 53 w 95"/>
                <a:gd name="T67" fmla="*/ 16 h 155"/>
                <a:gd name="T68" fmla="*/ 56 w 95"/>
                <a:gd name="T69" fmla="*/ 35 h 155"/>
                <a:gd name="T70" fmla="*/ 41 w 95"/>
                <a:gd name="T71" fmla="*/ 37 h 155"/>
                <a:gd name="T72" fmla="*/ 43 w 95"/>
                <a:gd name="T73" fmla="*/ 51 h 155"/>
                <a:gd name="T74" fmla="*/ 59 w 95"/>
                <a:gd name="T75" fmla="*/ 48 h 155"/>
                <a:gd name="T76" fmla="*/ 72 w 95"/>
                <a:gd name="T77" fmla="*/ 45 h 155"/>
                <a:gd name="T78" fmla="*/ 70 w 95"/>
                <a:gd name="T79" fmla="*/ 32 h 155"/>
                <a:gd name="T80" fmla="*/ 67 w 95"/>
                <a:gd name="T81" fmla="*/ 14 h 155"/>
                <a:gd name="T82" fmla="*/ 65 w 95"/>
                <a:gd name="T83" fmla="*/ 7 h 155"/>
                <a:gd name="T84" fmla="*/ 64 w 95"/>
                <a:gd name="T85" fmla="*/ 0 h 155"/>
                <a:gd name="T86" fmla="*/ 51 w 95"/>
                <a:gd name="T87" fmla="*/ 2 h 155"/>
                <a:gd name="T88" fmla="*/ 14 w 95"/>
                <a:gd name="T89" fmla="*/ 8 h 155"/>
                <a:gd name="T90" fmla="*/ 0 w 95"/>
                <a:gd name="T91" fmla="*/ 10 h 155"/>
                <a:gd name="T92" fmla="*/ 0 w 95"/>
                <a:gd name="T93" fmla="*/ 10 h 155"/>
                <a:gd name="T94" fmla="*/ 0 w 95"/>
                <a:gd name="T95" fmla="*/ 13 h 155"/>
                <a:gd name="T96" fmla="*/ 2 w 95"/>
                <a:gd name="T97" fmla="*/ 20 h 155"/>
                <a:gd name="T98" fmla="*/ 6 w 95"/>
                <a:gd name="T99" fmla="*/ 43 h 155"/>
                <a:gd name="T100" fmla="*/ 10 w 95"/>
                <a:gd name="T101" fmla="*/ 66 h 155"/>
                <a:gd name="T102" fmla="*/ 12 w 95"/>
                <a:gd name="T103" fmla="*/ 7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" h="155">
                  <a:moveTo>
                    <a:pt x="12" y="76"/>
                  </a:moveTo>
                  <a:cubicBezTo>
                    <a:pt x="12" y="76"/>
                    <a:pt x="12" y="76"/>
                    <a:pt x="12" y="76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65" y="79"/>
                    <a:pt x="68" y="91"/>
                    <a:pt x="71" y="103"/>
                  </a:cubicBezTo>
                  <a:cubicBezTo>
                    <a:pt x="72" y="109"/>
                    <a:pt x="74" y="115"/>
                    <a:pt x="75" y="120"/>
                  </a:cubicBezTo>
                  <a:cubicBezTo>
                    <a:pt x="77" y="124"/>
                    <a:pt x="78" y="128"/>
                    <a:pt x="78" y="128"/>
                  </a:cubicBezTo>
                  <a:cubicBezTo>
                    <a:pt x="42" y="138"/>
                    <a:pt x="42" y="138"/>
                    <a:pt x="42" y="138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1" y="114"/>
                    <a:pt x="51" y="113"/>
                  </a:cubicBezTo>
                  <a:cubicBezTo>
                    <a:pt x="50" y="111"/>
                    <a:pt x="50" y="110"/>
                    <a:pt x="50" y="108"/>
                  </a:cubicBezTo>
                  <a:cubicBezTo>
                    <a:pt x="49" y="104"/>
                    <a:pt x="48" y="101"/>
                    <a:pt x="48" y="101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19" y="108"/>
                    <a:pt x="20" y="112"/>
                    <a:pt x="21" y="115"/>
                  </a:cubicBezTo>
                  <a:cubicBezTo>
                    <a:pt x="22" y="117"/>
                    <a:pt x="22" y="119"/>
                    <a:pt x="22" y="120"/>
                  </a:cubicBezTo>
                  <a:cubicBezTo>
                    <a:pt x="23" y="121"/>
                    <a:pt x="23" y="122"/>
                    <a:pt x="23" y="122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46" y="151"/>
                    <a:pt x="46" y="151"/>
                    <a:pt x="46" y="151"/>
                  </a:cubicBezTo>
                  <a:cubicBezTo>
                    <a:pt x="81" y="141"/>
                    <a:pt x="81" y="141"/>
                    <a:pt x="81" y="141"/>
                  </a:cubicBezTo>
                  <a:cubicBezTo>
                    <a:pt x="94" y="137"/>
                    <a:pt x="94" y="137"/>
                    <a:pt x="94" y="137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5" y="137"/>
                    <a:pt x="90" y="122"/>
                    <a:pt x="86" y="106"/>
                  </a:cubicBezTo>
                  <a:cubicBezTo>
                    <a:pt x="84" y="99"/>
                    <a:pt x="82" y="91"/>
                    <a:pt x="81" y="85"/>
                  </a:cubicBezTo>
                  <a:cubicBezTo>
                    <a:pt x="80" y="80"/>
                    <a:pt x="79" y="76"/>
                    <a:pt x="79" y="76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6" y="73"/>
                    <a:pt x="25" y="70"/>
                    <a:pt x="24" y="65"/>
                  </a:cubicBezTo>
                  <a:cubicBezTo>
                    <a:pt x="23" y="60"/>
                    <a:pt x="22" y="54"/>
                    <a:pt x="21" y="48"/>
                  </a:cubicBezTo>
                  <a:cubicBezTo>
                    <a:pt x="18" y="35"/>
                    <a:pt x="16" y="22"/>
                    <a:pt x="16" y="22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6" y="10"/>
                    <a:pt x="65" y="7"/>
                  </a:cubicBezTo>
                  <a:cubicBezTo>
                    <a:pt x="65" y="4"/>
                    <a:pt x="64" y="0"/>
                    <a:pt x="64" y="0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0" y="13"/>
                  </a:cubicBezTo>
                  <a:cubicBezTo>
                    <a:pt x="1" y="15"/>
                    <a:pt x="1" y="17"/>
                    <a:pt x="2" y="20"/>
                  </a:cubicBezTo>
                  <a:cubicBezTo>
                    <a:pt x="3" y="27"/>
                    <a:pt x="4" y="35"/>
                    <a:pt x="6" y="43"/>
                  </a:cubicBezTo>
                  <a:cubicBezTo>
                    <a:pt x="7" y="51"/>
                    <a:pt x="9" y="60"/>
                    <a:pt x="10" y="66"/>
                  </a:cubicBezTo>
                  <a:cubicBezTo>
                    <a:pt x="11" y="72"/>
                    <a:pt x="12" y="76"/>
                    <a:pt x="12" y="76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5" name="Freeform 26"/>
            <p:cNvSpPr/>
            <p:nvPr/>
          </p:nvSpPr>
          <p:spPr bwMode="auto">
            <a:xfrm>
              <a:off x="138112" y="4770438"/>
              <a:ext cx="317500" cy="627063"/>
            </a:xfrm>
            <a:custGeom>
              <a:avLst/>
              <a:gdLst>
                <a:gd name="T0" fmla="*/ 2 w 75"/>
                <a:gd name="T1" fmla="*/ 67 h 148"/>
                <a:gd name="T2" fmla="*/ 2 w 75"/>
                <a:gd name="T3" fmla="*/ 67 h 148"/>
                <a:gd name="T4" fmla="*/ 3 w 75"/>
                <a:gd name="T5" fmla="*/ 81 h 148"/>
                <a:gd name="T6" fmla="*/ 54 w 75"/>
                <a:gd name="T7" fmla="*/ 78 h 148"/>
                <a:gd name="T8" fmla="*/ 56 w 75"/>
                <a:gd name="T9" fmla="*/ 103 h 148"/>
                <a:gd name="T10" fmla="*/ 58 w 75"/>
                <a:gd name="T11" fmla="*/ 120 h 148"/>
                <a:gd name="T12" fmla="*/ 59 w 75"/>
                <a:gd name="T13" fmla="*/ 128 h 148"/>
                <a:gd name="T14" fmla="*/ 22 w 75"/>
                <a:gd name="T15" fmla="*/ 132 h 148"/>
                <a:gd name="T16" fmla="*/ 20 w 75"/>
                <a:gd name="T17" fmla="*/ 113 h 148"/>
                <a:gd name="T18" fmla="*/ 35 w 75"/>
                <a:gd name="T19" fmla="*/ 111 h 148"/>
                <a:gd name="T20" fmla="*/ 35 w 75"/>
                <a:gd name="T21" fmla="*/ 109 h 148"/>
                <a:gd name="T22" fmla="*/ 34 w 75"/>
                <a:gd name="T23" fmla="*/ 104 h 148"/>
                <a:gd name="T24" fmla="*/ 34 w 75"/>
                <a:gd name="T25" fmla="*/ 97 h 148"/>
                <a:gd name="T26" fmla="*/ 18 w 75"/>
                <a:gd name="T27" fmla="*/ 99 h 148"/>
                <a:gd name="T28" fmla="*/ 5 w 75"/>
                <a:gd name="T29" fmla="*/ 100 h 148"/>
                <a:gd name="T30" fmla="*/ 5 w 75"/>
                <a:gd name="T31" fmla="*/ 107 h 148"/>
                <a:gd name="T32" fmla="*/ 6 w 75"/>
                <a:gd name="T33" fmla="*/ 112 h 148"/>
                <a:gd name="T34" fmla="*/ 6 w 75"/>
                <a:gd name="T35" fmla="*/ 114 h 148"/>
                <a:gd name="T36" fmla="*/ 8 w 75"/>
                <a:gd name="T37" fmla="*/ 134 h 148"/>
                <a:gd name="T38" fmla="*/ 10 w 75"/>
                <a:gd name="T39" fmla="*/ 148 h 148"/>
                <a:gd name="T40" fmla="*/ 24 w 75"/>
                <a:gd name="T41" fmla="*/ 146 h 148"/>
                <a:gd name="T42" fmla="*/ 61 w 75"/>
                <a:gd name="T43" fmla="*/ 141 h 148"/>
                <a:gd name="T44" fmla="*/ 74 w 75"/>
                <a:gd name="T45" fmla="*/ 139 h 148"/>
                <a:gd name="T46" fmla="*/ 75 w 75"/>
                <a:gd name="T47" fmla="*/ 139 h 148"/>
                <a:gd name="T48" fmla="*/ 71 w 75"/>
                <a:gd name="T49" fmla="*/ 108 h 148"/>
                <a:gd name="T50" fmla="*/ 69 w 75"/>
                <a:gd name="T51" fmla="*/ 86 h 148"/>
                <a:gd name="T52" fmla="*/ 68 w 75"/>
                <a:gd name="T53" fmla="*/ 77 h 148"/>
                <a:gd name="T54" fmla="*/ 68 w 75"/>
                <a:gd name="T55" fmla="*/ 77 h 148"/>
                <a:gd name="T56" fmla="*/ 67 w 75"/>
                <a:gd name="T57" fmla="*/ 63 h 148"/>
                <a:gd name="T58" fmla="*/ 16 w 75"/>
                <a:gd name="T59" fmla="*/ 66 h 148"/>
                <a:gd name="T60" fmla="*/ 15 w 75"/>
                <a:gd name="T61" fmla="*/ 58 h 148"/>
                <a:gd name="T62" fmla="*/ 15 w 75"/>
                <a:gd name="T63" fmla="*/ 40 h 148"/>
                <a:gd name="T64" fmla="*/ 14 w 75"/>
                <a:gd name="T65" fmla="*/ 14 h 148"/>
                <a:gd name="T66" fmla="*/ 51 w 75"/>
                <a:gd name="T67" fmla="*/ 14 h 148"/>
                <a:gd name="T68" fmla="*/ 52 w 75"/>
                <a:gd name="T69" fmla="*/ 33 h 148"/>
                <a:gd name="T70" fmla="*/ 36 w 75"/>
                <a:gd name="T71" fmla="*/ 33 h 148"/>
                <a:gd name="T72" fmla="*/ 37 w 75"/>
                <a:gd name="T73" fmla="*/ 47 h 148"/>
                <a:gd name="T74" fmla="*/ 52 w 75"/>
                <a:gd name="T75" fmla="*/ 46 h 148"/>
                <a:gd name="T76" fmla="*/ 66 w 75"/>
                <a:gd name="T77" fmla="*/ 46 h 148"/>
                <a:gd name="T78" fmla="*/ 66 w 75"/>
                <a:gd name="T79" fmla="*/ 32 h 148"/>
                <a:gd name="T80" fmla="*/ 65 w 75"/>
                <a:gd name="T81" fmla="*/ 13 h 148"/>
                <a:gd name="T82" fmla="*/ 65 w 75"/>
                <a:gd name="T83" fmla="*/ 0 h 148"/>
                <a:gd name="T84" fmla="*/ 51 w 75"/>
                <a:gd name="T85" fmla="*/ 0 h 148"/>
                <a:gd name="T86" fmla="*/ 14 w 75"/>
                <a:gd name="T87" fmla="*/ 0 h 148"/>
                <a:gd name="T88" fmla="*/ 0 w 75"/>
                <a:gd name="T89" fmla="*/ 0 h 148"/>
                <a:gd name="T90" fmla="*/ 0 w 75"/>
                <a:gd name="T91" fmla="*/ 0 h 148"/>
                <a:gd name="T92" fmla="*/ 1 w 75"/>
                <a:gd name="T93" fmla="*/ 33 h 148"/>
                <a:gd name="T94" fmla="*/ 1 w 75"/>
                <a:gd name="T95" fmla="*/ 57 h 148"/>
                <a:gd name="T96" fmla="*/ 2 w 75"/>
                <a:gd name="T97" fmla="*/ 6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148">
                  <a:moveTo>
                    <a:pt x="2" y="67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54" y="78"/>
                    <a:pt x="55" y="90"/>
                    <a:pt x="56" y="103"/>
                  </a:cubicBezTo>
                  <a:cubicBezTo>
                    <a:pt x="57" y="109"/>
                    <a:pt x="58" y="115"/>
                    <a:pt x="58" y="120"/>
                  </a:cubicBezTo>
                  <a:cubicBezTo>
                    <a:pt x="59" y="125"/>
                    <a:pt x="59" y="128"/>
                    <a:pt x="59" y="128"/>
                  </a:cubicBezTo>
                  <a:cubicBezTo>
                    <a:pt x="22" y="132"/>
                    <a:pt x="22" y="132"/>
                    <a:pt x="22" y="132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1"/>
                    <a:pt x="35" y="110"/>
                    <a:pt x="35" y="109"/>
                  </a:cubicBezTo>
                  <a:cubicBezTo>
                    <a:pt x="35" y="108"/>
                    <a:pt x="35" y="106"/>
                    <a:pt x="34" y="104"/>
                  </a:cubicBezTo>
                  <a:cubicBezTo>
                    <a:pt x="34" y="101"/>
                    <a:pt x="34" y="97"/>
                    <a:pt x="34" y="97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5" y="100"/>
                    <a:pt x="5" y="103"/>
                    <a:pt x="5" y="107"/>
                  </a:cubicBezTo>
                  <a:cubicBezTo>
                    <a:pt x="5" y="109"/>
                    <a:pt x="5" y="111"/>
                    <a:pt x="6" y="112"/>
                  </a:cubicBezTo>
                  <a:cubicBezTo>
                    <a:pt x="6" y="113"/>
                    <a:pt x="6" y="114"/>
                    <a:pt x="6" y="114"/>
                  </a:cubicBezTo>
                  <a:cubicBezTo>
                    <a:pt x="8" y="134"/>
                    <a:pt x="8" y="134"/>
                    <a:pt x="8" y="134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61" y="141"/>
                    <a:pt x="61" y="141"/>
                    <a:pt x="61" y="141"/>
                  </a:cubicBezTo>
                  <a:cubicBezTo>
                    <a:pt x="74" y="139"/>
                    <a:pt x="74" y="139"/>
                    <a:pt x="74" y="139"/>
                  </a:cubicBezTo>
                  <a:cubicBezTo>
                    <a:pt x="75" y="139"/>
                    <a:pt x="75" y="139"/>
                    <a:pt x="75" y="139"/>
                  </a:cubicBezTo>
                  <a:cubicBezTo>
                    <a:pt x="75" y="139"/>
                    <a:pt x="73" y="124"/>
                    <a:pt x="71" y="108"/>
                  </a:cubicBezTo>
                  <a:cubicBezTo>
                    <a:pt x="70" y="100"/>
                    <a:pt x="69" y="92"/>
                    <a:pt x="69" y="86"/>
                  </a:cubicBezTo>
                  <a:cubicBezTo>
                    <a:pt x="68" y="81"/>
                    <a:pt x="68" y="77"/>
                    <a:pt x="68" y="77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6" y="63"/>
                    <a:pt x="15" y="58"/>
                  </a:cubicBezTo>
                  <a:cubicBezTo>
                    <a:pt x="15" y="53"/>
                    <a:pt x="15" y="47"/>
                    <a:pt x="15" y="40"/>
                  </a:cubicBezTo>
                  <a:cubicBezTo>
                    <a:pt x="14" y="27"/>
                    <a:pt x="14" y="14"/>
                    <a:pt x="14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7"/>
                    <a:pt x="1" y="33"/>
                  </a:cubicBezTo>
                  <a:cubicBezTo>
                    <a:pt x="1" y="42"/>
                    <a:pt x="1" y="50"/>
                    <a:pt x="1" y="57"/>
                  </a:cubicBezTo>
                  <a:cubicBezTo>
                    <a:pt x="2" y="63"/>
                    <a:pt x="2" y="67"/>
                    <a:pt x="2" y="6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6" name="Freeform 27"/>
            <p:cNvSpPr/>
            <p:nvPr/>
          </p:nvSpPr>
          <p:spPr bwMode="auto">
            <a:xfrm>
              <a:off x="138112" y="4079876"/>
              <a:ext cx="322263" cy="631825"/>
            </a:xfrm>
            <a:custGeom>
              <a:avLst/>
              <a:gdLst>
                <a:gd name="T0" fmla="*/ 4 w 76"/>
                <a:gd name="T1" fmla="*/ 67 h 149"/>
                <a:gd name="T2" fmla="*/ 4 w 76"/>
                <a:gd name="T3" fmla="*/ 67 h 149"/>
                <a:gd name="T4" fmla="*/ 3 w 76"/>
                <a:gd name="T5" fmla="*/ 81 h 149"/>
                <a:gd name="T6" fmla="*/ 54 w 76"/>
                <a:gd name="T7" fmla="*/ 85 h 149"/>
                <a:gd name="T8" fmla="*/ 52 w 76"/>
                <a:gd name="T9" fmla="*/ 110 h 149"/>
                <a:gd name="T10" fmla="*/ 52 w 76"/>
                <a:gd name="T11" fmla="*/ 135 h 149"/>
                <a:gd name="T12" fmla="*/ 14 w 76"/>
                <a:gd name="T13" fmla="*/ 134 h 149"/>
                <a:gd name="T14" fmla="*/ 15 w 76"/>
                <a:gd name="T15" fmla="*/ 114 h 149"/>
                <a:gd name="T16" fmla="*/ 30 w 76"/>
                <a:gd name="T17" fmla="*/ 115 h 149"/>
                <a:gd name="T18" fmla="*/ 31 w 76"/>
                <a:gd name="T19" fmla="*/ 108 h 149"/>
                <a:gd name="T20" fmla="*/ 31 w 76"/>
                <a:gd name="T21" fmla="*/ 101 h 149"/>
                <a:gd name="T22" fmla="*/ 16 w 76"/>
                <a:gd name="T23" fmla="*/ 100 h 149"/>
                <a:gd name="T24" fmla="*/ 2 w 76"/>
                <a:gd name="T25" fmla="*/ 99 h 149"/>
                <a:gd name="T26" fmla="*/ 1 w 76"/>
                <a:gd name="T27" fmla="*/ 107 h 149"/>
                <a:gd name="T28" fmla="*/ 1 w 76"/>
                <a:gd name="T29" fmla="*/ 114 h 149"/>
                <a:gd name="T30" fmla="*/ 1 w 76"/>
                <a:gd name="T31" fmla="*/ 134 h 149"/>
                <a:gd name="T32" fmla="*/ 0 w 76"/>
                <a:gd name="T33" fmla="*/ 148 h 149"/>
                <a:gd name="T34" fmla="*/ 14 w 76"/>
                <a:gd name="T35" fmla="*/ 148 h 149"/>
                <a:gd name="T36" fmla="*/ 51 w 76"/>
                <a:gd name="T37" fmla="*/ 149 h 149"/>
                <a:gd name="T38" fmla="*/ 65 w 76"/>
                <a:gd name="T39" fmla="*/ 149 h 149"/>
                <a:gd name="T40" fmla="*/ 65 w 76"/>
                <a:gd name="T41" fmla="*/ 149 h 149"/>
                <a:gd name="T42" fmla="*/ 66 w 76"/>
                <a:gd name="T43" fmla="*/ 117 h 149"/>
                <a:gd name="T44" fmla="*/ 67 w 76"/>
                <a:gd name="T45" fmla="*/ 96 h 149"/>
                <a:gd name="T46" fmla="*/ 68 w 76"/>
                <a:gd name="T47" fmla="*/ 86 h 149"/>
                <a:gd name="T48" fmla="*/ 68 w 76"/>
                <a:gd name="T49" fmla="*/ 86 h 149"/>
                <a:gd name="T50" fmla="*/ 69 w 76"/>
                <a:gd name="T51" fmla="*/ 72 h 149"/>
                <a:gd name="T52" fmla="*/ 18 w 76"/>
                <a:gd name="T53" fmla="*/ 68 h 149"/>
                <a:gd name="T54" fmla="*/ 19 w 76"/>
                <a:gd name="T55" fmla="*/ 60 h 149"/>
                <a:gd name="T56" fmla="*/ 19 w 76"/>
                <a:gd name="T57" fmla="*/ 51 h 149"/>
                <a:gd name="T58" fmla="*/ 21 w 76"/>
                <a:gd name="T59" fmla="*/ 42 h 149"/>
                <a:gd name="T60" fmla="*/ 24 w 76"/>
                <a:gd name="T61" fmla="*/ 16 h 149"/>
                <a:gd name="T62" fmla="*/ 61 w 76"/>
                <a:gd name="T63" fmla="*/ 21 h 149"/>
                <a:gd name="T64" fmla="*/ 59 w 76"/>
                <a:gd name="T65" fmla="*/ 40 h 149"/>
                <a:gd name="T66" fmla="*/ 43 w 76"/>
                <a:gd name="T67" fmla="*/ 38 h 149"/>
                <a:gd name="T68" fmla="*/ 41 w 76"/>
                <a:gd name="T69" fmla="*/ 52 h 149"/>
                <a:gd name="T70" fmla="*/ 57 w 76"/>
                <a:gd name="T71" fmla="*/ 53 h 149"/>
                <a:gd name="T72" fmla="*/ 71 w 76"/>
                <a:gd name="T73" fmla="*/ 55 h 149"/>
                <a:gd name="T74" fmla="*/ 72 w 76"/>
                <a:gd name="T75" fmla="*/ 42 h 149"/>
                <a:gd name="T76" fmla="*/ 75 w 76"/>
                <a:gd name="T77" fmla="*/ 23 h 149"/>
                <a:gd name="T78" fmla="*/ 76 w 76"/>
                <a:gd name="T79" fmla="*/ 9 h 149"/>
                <a:gd name="T80" fmla="*/ 63 w 76"/>
                <a:gd name="T81" fmla="*/ 7 h 149"/>
                <a:gd name="T82" fmla="*/ 26 w 76"/>
                <a:gd name="T83" fmla="*/ 2 h 149"/>
                <a:gd name="T84" fmla="*/ 12 w 76"/>
                <a:gd name="T85" fmla="*/ 0 h 149"/>
                <a:gd name="T86" fmla="*/ 12 w 76"/>
                <a:gd name="T87" fmla="*/ 0 h 149"/>
                <a:gd name="T88" fmla="*/ 8 w 76"/>
                <a:gd name="T89" fmla="*/ 33 h 149"/>
                <a:gd name="T90" fmla="*/ 6 w 76"/>
                <a:gd name="T91" fmla="*/ 45 h 149"/>
                <a:gd name="T92" fmla="*/ 6 w 76"/>
                <a:gd name="T93" fmla="*/ 51 h 149"/>
                <a:gd name="T94" fmla="*/ 5 w 76"/>
                <a:gd name="T95" fmla="*/ 56 h 149"/>
                <a:gd name="T96" fmla="*/ 4 w 76"/>
                <a:gd name="T97" fmla="*/ 6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149">
                  <a:moveTo>
                    <a:pt x="4" y="67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85"/>
                    <a:pt x="53" y="97"/>
                    <a:pt x="52" y="110"/>
                  </a:cubicBezTo>
                  <a:cubicBezTo>
                    <a:pt x="52" y="122"/>
                    <a:pt x="52" y="135"/>
                    <a:pt x="52" y="135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30" y="115"/>
                    <a:pt x="31" y="112"/>
                    <a:pt x="31" y="108"/>
                  </a:cubicBezTo>
                  <a:cubicBezTo>
                    <a:pt x="31" y="105"/>
                    <a:pt x="31" y="101"/>
                    <a:pt x="31" y="101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2" y="99"/>
                    <a:pt x="2" y="103"/>
                    <a:pt x="1" y="107"/>
                  </a:cubicBezTo>
                  <a:cubicBezTo>
                    <a:pt x="1" y="110"/>
                    <a:pt x="1" y="114"/>
                    <a:pt x="1" y="114"/>
                  </a:cubicBezTo>
                  <a:cubicBezTo>
                    <a:pt x="1" y="134"/>
                    <a:pt x="1" y="134"/>
                    <a:pt x="1" y="134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14" y="148"/>
                    <a:pt x="14" y="148"/>
                    <a:pt x="14" y="148"/>
                  </a:cubicBezTo>
                  <a:cubicBezTo>
                    <a:pt x="51" y="149"/>
                    <a:pt x="51" y="149"/>
                    <a:pt x="51" y="149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49"/>
                    <a:pt x="66" y="133"/>
                    <a:pt x="66" y="117"/>
                  </a:cubicBezTo>
                  <a:cubicBezTo>
                    <a:pt x="66" y="109"/>
                    <a:pt x="67" y="102"/>
                    <a:pt x="67" y="96"/>
                  </a:cubicBezTo>
                  <a:cubicBezTo>
                    <a:pt x="68" y="90"/>
                    <a:pt x="68" y="86"/>
                    <a:pt x="68" y="86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5"/>
                    <a:pt x="19" y="60"/>
                  </a:cubicBezTo>
                  <a:cubicBezTo>
                    <a:pt x="19" y="57"/>
                    <a:pt x="19" y="54"/>
                    <a:pt x="19" y="51"/>
                  </a:cubicBezTo>
                  <a:cubicBezTo>
                    <a:pt x="20" y="48"/>
                    <a:pt x="20" y="45"/>
                    <a:pt x="21" y="42"/>
                  </a:cubicBezTo>
                  <a:cubicBezTo>
                    <a:pt x="22" y="29"/>
                    <a:pt x="24" y="16"/>
                    <a:pt x="24" y="16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0" y="17"/>
                    <a:pt x="8" y="33"/>
                  </a:cubicBezTo>
                  <a:cubicBezTo>
                    <a:pt x="7" y="37"/>
                    <a:pt x="7" y="42"/>
                    <a:pt x="6" y="45"/>
                  </a:cubicBezTo>
                  <a:cubicBezTo>
                    <a:pt x="6" y="47"/>
                    <a:pt x="6" y="49"/>
                    <a:pt x="6" y="51"/>
                  </a:cubicBezTo>
                  <a:cubicBezTo>
                    <a:pt x="5" y="53"/>
                    <a:pt x="5" y="55"/>
                    <a:pt x="5" y="56"/>
                  </a:cubicBezTo>
                  <a:cubicBezTo>
                    <a:pt x="5" y="62"/>
                    <a:pt x="4" y="67"/>
                    <a:pt x="4" y="6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7" name="Freeform 28"/>
            <p:cNvSpPr/>
            <p:nvPr/>
          </p:nvSpPr>
          <p:spPr bwMode="auto">
            <a:xfrm>
              <a:off x="196850" y="3402013"/>
              <a:ext cx="407988" cy="660400"/>
            </a:xfrm>
            <a:custGeom>
              <a:avLst/>
              <a:gdLst>
                <a:gd name="T0" fmla="*/ 17 w 96"/>
                <a:gd name="T1" fmla="*/ 65 h 156"/>
                <a:gd name="T2" fmla="*/ 17 w 96"/>
                <a:gd name="T3" fmla="*/ 65 h 156"/>
                <a:gd name="T4" fmla="*/ 14 w 96"/>
                <a:gd name="T5" fmla="*/ 79 h 156"/>
                <a:gd name="T6" fmla="*/ 63 w 96"/>
                <a:gd name="T7" fmla="*/ 91 h 156"/>
                <a:gd name="T8" fmla="*/ 62 w 96"/>
                <a:gd name="T9" fmla="*/ 98 h 156"/>
                <a:gd name="T10" fmla="*/ 58 w 96"/>
                <a:gd name="T11" fmla="*/ 115 h 156"/>
                <a:gd name="T12" fmla="*/ 53 w 96"/>
                <a:gd name="T13" fmla="*/ 140 h 156"/>
                <a:gd name="T14" fmla="*/ 17 w 96"/>
                <a:gd name="T15" fmla="*/ 133 h 156"/>
                <a:gd name="T16" fmla="*/ 20 w 96"/>
                <a:gd name="T17" fmla="*/ 114 h 156"/>
                <a:gd name="T18" fmla="*/ 35 w 96"/>
                <a:gd name="T19" fmla="*/ 117 h 156"/>
                <a:gd name="T20" fmla="*/ 37 w 96"/>
                <a:gd name="T21" fmla="*/ 110 h 156"/>
                <a:gd name="T22" fmla="*/ 38 w 96"/>
                <a:gd name="T23" fmla="*/ 105 h 156"/>
                <a:gd name="T24" fmla="*/ 38 w 96"/>
                <a:gd name="T25" fmla="*/ 103 h 156"/>
                <a:gd name="T26" fmla="*/ 23 w 96"/>
                <a:gd name="T27" fmla="*/ 100 h 156"/>
                <a:gd name="T28" fmla="*/ 9 w 96"/>
                <a:gd name="T29" fmla="*/ 97 h 156"/>
                <a:gd name="T30" fmla="*/ 9 w 96"/>
                <a:gd name="T31" fmla="*/ 99 h 156"/>
                <a:gd name="T32" fmla="*/ 8 w 96"/>
                <a:gd name="T33" fmla="*/ 104 h 156"/>
                <a:gd name="T34" fmla="*/ 7 w 96"/>
                <a:gd name="T35" fmla="*/ 111 h 156"/>
                <a:gd name="T36" fmla="*/ 3 w 96"/>
                <a:gd name="T37" fmla="*/ 131 h 156"/>
                <a:gd name="T38" fmla="*/ 0 w 96"/>
                <a:gd name="T39" fmla="*/ 145 h 156"/>
                <a:gd name="T40" fmla="*/ 14 w 96"/>
                <a:gd name="T41" fmla="*/ 147 h 156"/>
                <a:gd name="T42" fmla="*/ 51 w 96"/>
                <a:gd name="T43" fmla="*/ 153 h 156"/>
                <a:gd name="T44" fmla="*/ 64 w 96"/>
                <a:gd name="T45" fmla="*/ 156 h 156"/>
                <a:gd name="T46" fmla="*/ 65 w 96"/>
                <a:gd name="T47" fmla="*/ 156 h 156"/>
                <a:gd name="T48" fmla="*/ 70 w 96"/>
                <a:gd name="T49" fmla="*/ 125 h 156"/>
                <a:gd name="T50" fmla="*/ 75 w 96"/>
                <a:gd name="T51" fmla="*/ 103 h 156"/>
                <a:gd name="T52" fmla="*/ 77 w 96"/>
                <a:gd name="T53" fmla="*/ 94 h 156"/>
                <a:gd name="T54" fmla="*/ 77 w 96"/>
                <a:gd name="T55" fmla="*/ 94 h 156"/>
                <a:gd name="T56" fmla="*/ 80 w 96"/>
                <a:gd name="T57" fmla="*/ 80 h 156"/>
                <a:gd name="T58" fmla="*/ 30 w 96"/>
                <a:gd name="T59" fmla="*/ 68 h 156"/>
                <a:gd name="T60" fmla="*/ 32 w 96"/>
                <a:gd name="T61" fmla="*/ 61 h 156"/>
                <a:gd name="T62" fmla="*/ 34 w 96"/>
                <a:gd name="T63" fmla="*/ 52 h 156"/>
                <a:gd name="T64" fmla="*/ 37 w 96"/>
                <a:gd name="T65" fmla="*/ 43 h 156"/>
                <a:gd name="T66" fmla="*/ 44 w 96"/>
                <a:gd name="T67" fmla="*/ 18 h 156"/>
                <a:gd name="T68" fmla="*/ 79 w 96"/>
                <a:gd name="T69" fmla="*/ 29 h 156"/>
                <a:gd name="T70" fmla="*/ 74 w 96"/>
                <a:gd name="T71" fmla="*/ 47 h 156"/>
                <a:gd name="T72" fmla="*/ 59 w 96"/>
                <a:gd name="T73" fmla="*/ 43 h 156"/>
                <a:gd name="T74" fmla="*/ 55 w 96"/>
                <a:gd name="T75" fmla="*/ 56 h 156"/>
                <a:gd name="T76" fmla="*/ 71 w 96"/>
                <a:gd name="T77" fmla="*/ 60 h 156"/>
                <a:gd name="T78" fmla="*/ 84 w 96"/>
                <a:gd name="T79" fmla="*/ 64 h 156"/>
                <a:gd name="T80" fmla="*/ 88 w 96"/>
                <a:gd name="T81" fmla="*/ 51 h 156"/>
                <a:gd name="T82" fmla="*/ 93 w 96"/>
                <a:gd name="T83" fmla="*/ 33 h 156"/>
                <a:gd name="T84" fmla="*/ 96 w 96"/>
                <a:gd name="T85" fmla="*/ 20 h 156"/>
                <a:gd name="T86" fmla="*/ 83 w 96"/>
                <a:gd name="T87" fmla="*/ 15 h 156"/>
                <a:gd name="T88" fmla="*/ 48 w 96"/>
                <a:gd name="T89" fmla="*/ 4 h 156"/>
                <a:gd name="T90" fmla="*/ 35 w 96"/>
                <a:gd name="T91" fmla="*/ 0 h 156"/>
                <a:gd name="T92" fmla="*/ 34 w 96"/>
                <a:gd name="T93" fmla="*/ 0 h 156"/>
                <a:gd name="T94" fmla="*/ 25 w 96"/>
                <a:gd name="T95" fmla="*/ 33 h 156"/>
                <a:gd name="T96" fmla="*/ 19 w 96"/>
                <a:gd name="T97" fmla="*/ 55 h 156"/>
                <a:gd name="T98" fmla="*/ 17 w 96"/>
                <a:gd name="T99" fmla="*/ 6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6" h="156">
                  <a:moveTo>
                    <a:pt x="17" y="65"/>
                  </a:moveTo>
                  <a:cubicBezTo>
                    <a:pt x="17" y="65"/>
                    <a:pt x="17" y="65"/>
                    <a:pt x="17" y="65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1"/>
                    <a:pt x="63" y="94"/>
                    <a:pt x="62" y="98"/>
                  </a:cubicBezTo>
                  <a:cubicBezTo>
                    <a:pt x="61" y="103"/>
                    <a:pt x="59" y="109"/>
                    <a:pt x="58" y="115"/>
                  </a:cubicBezTo>
                  <a:cubicBezTo>
                    <a:pt x="56" y="128"/>
                    <a:pt x="53" y="140"/>
                    <a:pt x="53" y="140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35" y="117"/>
                    <a:pt x="36" y="114"/>
                    <a:pt x="37" y="110"/>
                  </a:cubicBezTo>
                  <a:cubicBezTo>
                    <a:pt x="37" y="108"/>
                    <a:pt x="37" y="107"/>
                    <a:pt x="38" y="105"/>
                  </a:cubicBezTo>
                  <a:cubicBezTo>
                    <a:pt x="38" y="104"/>
                    <a:pt x="38" y="103"/>
                    <a:pt x="38" y="103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9" y="97"/>
                    <a:pt x="9" y="98"/>
                    <a:pt x="9" y="99"/>
                  </a:cubicBezTo>
                  <a:cubicBezTo>
                    <a:pt x="9" y="101"/>
                    <a:pt x="8" y="102"/>
                    <a:pt x="8" y="104"/>
                  </a:cubicBezTo>
                  <a:cubicBezTo>
                    <a:pt x="7" y="108"/>
                    <a:pt x="7" y="111"/>
                    <a:pt x="7" y="11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14" y="147"/>
                    <a:pt x="14" y="147"/>
                    <a:pt x="14" y="147"/>
                  </a:cubicBezTo>
                  <a:cubicBezTo>
                    <a:pt x="51" y="153"/>
                    <a:pt x="51" y="153"/>
                    <a:pt x="51" y="153"/>
                  </a:cubicBezTo>
                  <a:cubicBezTo>
                    <a:pt x="64" y="156"/>
                    <a:pt x="64" y="156"/>
                    <a:pt x="64" y="156"/>
                  </a:cubicBezTo>
                  <a:cubicBezTo>
                    <a:pt x="65" y="156"/>
                    <a:pt x="65" y="156"/>
                    <a:pt x="65" y="156"/>
                  </a:cubicBezTo>
                  <a:cubicBezTo>
                    <a:pt x="65" y="156"/>
                    <a:pt x="67" y="140"/>
                    <a:pt x="70" y="125"/>
                  </a:cubicBezTo>
                  <a:cubicBezTo>
                    <a:pt x="71" y="117"/>
                    <a:pt x="73" y="109"/>
                    <a:pt x="75" y="103"/>
                  </a:cubicBezTo>
                  <a:cubicBezTo>
                    <a:pt x="76" y="98"/>
                    <a:pt x="77" y="94"/>
                    <a:pt x="77" y="94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1" y="65"/>
                    <a:pt x="32" y="61"/>
                  </a:cubicBezTo>
                  <a:cubicBezTo>
                    <a:pt x="33" y="58"/>
                    <a:pt x="33" y="55"/>
                    <a:pt x="34" y="52"/>
                  </a:cubicBezTo>
                  <a:cubicBezTo>
                    <a:pt x="35" y="49"/>
                    <a:pt x="36" y="46"/>
                    <a:pt x="37" y="43"/>
                  </a:cubicBezTo>
                  <a:cubicBezTo>
                    <a:pt x="40" y="31"/>
                    <a:pt x="44" y="18"/>
                    <a:pt x="44" y="18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0" y="17"/>
                    <a:pt x="25" y="33"/>
                  </a:cubicBezTo>
                  <a:cubicBezTo>
                    <a:pt x="23" y="41"/>
                    <a:pt x="20" y="49"/>
                    <a:pt x="19" y="55"/>
                  </a:cubicBezTo>
                  <a:cubicBezTo>
                    <a:pt x="18" y="61"/>
                    <a:pt x="17" y="65"/>
                    <a:pt x="17" y="65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8" name="Freeform 29"/>
            <p:cNvSpPr/>
            <p:nvPr/>
          </p:nvSpPr>
          <p:spPr bwMode="auto">
            <a:xfrm>
              <a:off x="363537" y="2757488"/>
              <a:ext cx="482600" cy="669925"/>
            </a:xfrm>
            <a:custGeom>
              <a:avLst/>
              <a:gdLst>
                <a:gd name="T0" fmla="*/ 28 w 114"/>
                <a:gd name="T1" fmla="*/ 62 h 158"/>
                <a:gd name="T2" fmla="*/ 28 w 114"/>
                <a:gd name="T3" fmla="*/ 62 h 158"/>
                <a:gd name="T4" fmla="*/ 23 w 114"/>
                <a:gd name="T5" fmla="*/ 75 h 158"/>
                <a:gd name="T6" fmla="*/ 70 w 114"/>
                <a:gd name="T7" fmla="*/ 94 h 158"/>
                <a:gd name="T8" fmla="*/ 61 w 114"/>
                <a:gd name="T9" fmla="*/ 117 h 158"/>
                <a:gd name="T10" fmla="*/ 53 w 114"/>
                <a:gd name="T11" fmla="*/ 141 h 158"/>
                <a:gd name="T12" fmla="*/ 18 w 114"/>
                <a:gd name="T13" fmla="*/ 129 h 158"/>
                <a:gd name="T14" fmla="*/ 24 w 114"/>
                <a:gd name="T15" fmla="*/ 110 h 158"/>
                <a:gd name="T16" fmla="*/ 39 w 114"/>
                <a:gd name="T17" fmla="*/ 116 h 158"/>
                <a:gd name="T18" fmla="*/ 41 w 114"/>
                <a:gd name="T19" fmla="*/ 109 h 158"/>
                <a:gd name="T20" fmla="*/ 43 w 114"/>
                <a:gd name="T21" fmla="*/ 102 h 158"/>
                <a:gd name="T22" fmla="*/ 29 w 114"/>
                <a:gd name="T23" fmla="*/ 97 h 158"/>
                <a:gd name="T24" fmla="*/ 16 w 114"/>
                <a:gd name="T25" fmla="*/ 92 h 158"/>
                <a:gd name="T26" fmla="*/ 13 w 114"/>
                <a:gd name="T27" fmla="*/ 99 h 158"/>
                <a:gd name="T28" fmla="*/ 11 w 114"/>
                <a:gd name="T29" fmla="*/ 106 h 158"/>
                <a:gd name="T30" fmla="*/ 5 w 114"/>
                <a:gd name="T31" fmla="*/ 125 h 158"/>
                <a:gd name="T32" fmla="*/ 0 w 114"/>
                <a:gd name="T33" fmla="*/ 138 h 158"/>
                <a:gd name="T34" fmla="*/ 13 w 114"/>
                <a:gd name="T35" fmla="*/ 142 h 158"/>
                <a:gd name="T36" fmla="*/ 49 w 114"/>
                <a:gd name="T37" fmla="*/ 154 h 158"/>
                <a:gd name="T38" fmla="*/ 62 w 114"/>
                <a:gd name="T39" fmla="*/ 158 h 158"/>
                <a:gd name="T40" fmla="*/ 62 w 114"/>
                <a:gd name="T41" fmla="*/ 158 h 158"/>
                <a:gd name="T42" fmla="*/ 72 w 114"/>
                <a:gd name="T43" fmla="*/ 128 h 158"/>
                <a:gd name="T44" fmla="*/ 80 w 114"/>
                <a:gd name="T45" fmla="*/ 108 h 158"/>
                <a:gd name="T46" fmla="*/ 83 w 114"/>
                <a:gd name="T47" fmla="*/ 99 h 158"/>
                <a:gd name="T48" fmla="*/ 83 w 114"/>
                <a:gd name="T49" fmla="*/ 99 h 158"/>
                <a:gd name="T50" fmla="*/ 88 w 114"/>
                <a:gd name="T51" fmla="*/ 86 h 158"/>
                <a:gd name="T52" fmla="*/ 41 w 114"/>
                <a:gd name="T53" fmla="*/ 67 h 158"/>
                <a:gd name="T54" fmla="*/ 44 w 114"/>
                <a:gd name="T55" fmla="*/ 59 h 158"/>
                <a:gd name="T56" fmla="*/ 51 w 114"/>
                <a:gd name="T57" fmla="*/ 43 h 158"/>
                <a:gd name="T58" fmla="*/ 62 w 114"/>
                <a:gd name="T59" fmla="*/ 19 h 158"/>
                <a:gd name="T60" fmla="*/ 95 w 114"/>
                <a:gd name="T61" fmla="*/ 35 h 158"/>
                <a:gd name="T62" fmla="*/ 88 w 114"/>
                <a:gd name="T63" fmla="*/ 52 h 158"/>
                <a:gd name="T64" fmla="*/ 73 w 114"/>
                <a:gd name="T65" fmla="*/ 46 h 158"/>
                <a:gd name="T66" fmla="*/ 68 w 114"/>
                <a:gd name="T67" fmla="*/ 59 h 158"/>
                <a:gd name="T68" fmla="*/ 82 w 114"/>
                <a:gd name="T69" fmla="*/ 65 h 158"/>
                <a:gd name="T70" fmla="*/ 95 w 114"/>
                <a:gd name="T71" fmla="*/ 70 h 158"/>
                <a:gd name="T72" fmla="*/ 100 w 114"/>
                <a:gd name="T73" fmla="*/ 58 h 158"/>
                <a:gd name="T74" fmla="*/ 108 w 114"/>
                <a:gd name="T75" fmla="*/ 41 h 158"/>
                <a:gd name="T76" fmla="*/ 114 w 114"/>
                <a:gd name="T77" fmla="*/ 28 h 158"/>
                <a:gd name="T78" fmla="*/ 101 w 114"/>
                <a:gd name="T79" fmla="*/ 22 h 158"/>
                <a:gd name="T80" fmla="*/ 68 w 114"/>
                <a:gd name="T81" fmla="*/ 6 h 158"/>
                <a:gd name="T82" fmla="*/ 55 w 114"/>
                <a:gd name="T83" fmla="*/ 0 h 158"/>
                <a:gd name="T84" fmla="*/ 55 w 114"/>
                <a:gd name="T85" fmla="*/ 0 h 158"/>
                <a:gd name="T86" fmla="*/ 41 w 114"/>
                <a:gd name="T87" fmla="*/ 31 h 158"/>
                <a:gd name="T88" fmla="*/ 32 w 114"/>
                <a:gd name="T89" fmla="*/ 52 h 158"/>
                <a:gd name="T90" fmla="*/ 28 w 114"/>
                <a:gd name="T91" fmla="*/ 6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4" h="158">
                  <a:moveTo>
                    <a:pt x="28" y="62"/>
                  </a:moveTo>
                  <a:cubicBezTo>
                    <a:pt x="28" y="62"/>
                    <a:pt x="28" y="62"/>
                    <a:pt x="28" y="62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70" y="94"/>
                    <a:pt x="70" y="94"/>
                    <a:pt x="70" y="94"/>
                  </a:cubicBezTo>
                  <a:cubicBezTo>
                    <a:pt x="70" y="94"/>
                    <a:pt x="66" y="105"/>
                    <a:pt x="61" y="117"/>
                  </a:cubicBezTo>
                  <a:cubicBezTo>
                    <a:pt x="57" y="129"/>
                    <a:pt x="53" y="141"/>
                    <a:pt x="53" y="141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39" y="116"/>
                    <a:pt x="39" y="116"/>
                    <a:pt x="39" y="116"/>
                  </a:cubicBezTo>
                  <a:cubicBezTo>
                    <a:pt x="39" y="116"/>
                    <a:pt x="40" y="112"/>
                    <a:pt x="41" y="109"/>
                  </a:cubicBezTo>
                  <a:cubicBezTo>
                    <a:pt x="42" y="106"/>
                    <a:pt x="43" y="102"/>
                    <a:pt x="43" y="102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2"/>
                    <a:pt x="15" y="96"/>
                    <a:pt x="13" y="99"/>
                  </a:cubicBezTo>
                  <a:cubicBezTo>
                    <a:pt x="12" y="102"/>
                    <a:pt x="11" y="106"/>
                    <a:pt x="11" y="106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49" y="154"/>
                    <a:pt x="49" y="154"/>
                    <a:pt x="49" y="154"/>
                  </a:cubicBezTo>
                  <a:cubicBezTo>
                    <a:pt x="62" y="158"/>
                    <a:pt x="62" y="158"/>
                    <a:pt x="62" y="158"/>
                  </a:cubicBezTo>
                  <a:cubicBezTo>
                    <a:pt x="62" y="158"/>
                    <a:pt x="62" y="158"/>
                    <a:pt x="62" y="158"/>
                  </a:cubicBezTo>
                  <a:cubicBezTo>
                    <a:pt x="62" y="158"/>
                    <a:pt x="67" y="143"/>
                    <a:pt x="72" y="128"/>
                  </a:cubicBezTo>
                  <a:cubicBezTo>
                    <a:pt x="74" y="121"/>
                    <a:pt x="77" y="113"/>
                    <a:pt x="80" y="108"/>
                  </a:cubicBezTo>
                  <a:cubicBezTo>
                    <a:pt x="82" y="102"/>
                    <a:pt x="83" y="99"/>
                    <a:pt x="83" y="99"/>
                  </a:cubicBezTo>
                  <a:cubicBezTo>
                    <a:pt x="83" y="99"/>
                    <a:pt x="83" y="99"/>
                    <a:pt x="83" y="99"/>
                  </a:cubicBezTo>
                  <a:cubicBezTo>
                    <a:pt x="88" y="86"/>
                    <a:pt x="88" y="86"/>
                    <a:pt x="88" y="86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42" y="64"/>
                    <a:pt x="44" y="59"/>
                  </a:cubicBezTo>
                  <a:cubicBezTo>
                    <a:pt x="45" y="55"/>
                    <a:pt x="48" y="49"/>
                    <a:pt x="51" y="43"/>
                  </a:cubicBezTo>
                  <a:cubicBezTo>
                    <a:pt x="56" y="31"/>
                    <a:pt x="62" y="19"/>
                    <a:pt x="62" y="19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100" y="58"/>
                    <a:pt x="100" y="58"/>
                    <a:pt x="100" y="58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14" y="28"/>
                    <a:pt x="114" y="28"/>
                    <a:pt x="114" y="28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48" y="15"/>
                    <a:pt x="41" y="31"/>
                  </a:cubicBezTo>
                  <a:cubicBezTo>
                    <a:pt x="38" y="38"/>
                    <a:pt x="34" y="46"/>
                    <a:pt x="32" y="52"/>
                  </a:cubicBezTo>
                  <a:cubicBezTo>
                    <a:pt x="29" y="58"/>
                    <a:pt x="28" y="62"/>
                    <a:pt x="28" y="6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9" name="Freeform 30"/>
            <p:cNvSpPr/>
            <p:nvPr/>
          </p:nvSpPr>
          <p:spPr bwMode="auto">
            <a:xfrm>
              <a:off x="625475" y="2159001"/>
              <a:ext cx="547688" cy="665163"/>
            </a:xfrm>
            <a:custGeom>
              <a:avLst/>
              <a:gdLst>
                <a:gd name="T0" fmla="*/ 39 w 129"/>
                <a:gd name="T1" fmla="*/ 56 h 157"/>
                <a:gd name="T2" fmla="*/ 39 w 129"/>
                <a:gd name="T3" fmla="*/ 56 h 157"/>
                <a:gd name="T4" fmla="*/ 32 w 129"/>
                <a:gd name="T5" fmla="*/ 69 h 157"/>
                <a:gd name="T6" fmla="*/ 76 w 129"/>
                <a:gd name="T7" fmla="*/ 94 h 157"/>
                <a:gd name="T8" fmla="*/ 63 w 129"/>
                <a:gd name="T9" fmla="*/ 116 h 157"/>
                <a:gd name="T10" fmla="*/ 55 w 129"/>
                <a:gd name="T11" fmla="*/ 132 h 157"/>
                <a:gd name="T12" fmla="*/ 52 w 129"/>
                <a:gd name="T13" fmla="*/ 139 h 157"/>
                <a:gd name="T14" fmla="*/ 19 w 129"/>
                <a:gd name="T15" fmla="*/ 121 h 157"/>
                <a:gd name="T16" fmla="*/ 28 w 129"/>
                <a:gd name="T17" fmla="*/ 104 h 157"/>
                <a:gd name="T18" fmla="*/ 41 w 129"/>
                <a:gd name="T19" fmla="*/ 111 h 157"/>
                <a:gd name="T20" fmla="*/ 45 w 129"/>
                <a:gd name="T21" fmla="*/ 105 h 157"/>
                <a:gd name="T22" fmla="*/ 48 w 129"/>
                <a:gd name="T23" fmla="*/ 99 h 157"/>
                <a:gd name="T24" fmla="*/ 35 w 129"/>
                <a:gd name="T25" fmla="*/ 91 h 157"/>
                <a:gd name="T26" fmla="*/ 22 w 129"/>
                <a:gd name="T27" fmla="*/ 85 h 157"/>
                <a:gd name="T28" fmla="*/ 19 w 129"/>
                <a:gd name="T29" fmla="*/ 91 h 157"/>
                <a:gd name="T30" fmla="*/ 15 w 129"/>
                <a:gd name="T31" fmla="*/ 97 h 157"/>
                <a:gd name="T32" fmla="*/ 6 w 129"/>
                <a:gd name="T33" fmla="*/ 115 h 157"/>
                <a:gd name="T34" fmla="*/ 0 w 129"/>
                <a:gd name="T35" fmla="*/ 128 h 157"/>
                <a:gd name="T36" fmla="*/ 12 w 129"/>
                <a:gd name="T37" fmla="*/ 134 h 157"/>
                <a:gd name="T38" fmla="*/ 46 w 129"/>
                <a:gd name="T39" fmla="*/ 151 h 157"/>
                <a:gd name="T40" fmla="*/ 58 w 129"/>
                <a:gd name="T41" fmla="*/ 157 h 157"/>
                <a:gd name="T42" fmla="*/ 58 w 129"/>
                <a:gd name="T43" fmla="*/ 157 h 157"/>
                <a:gd name="T44" fmla="*/ 72 w 129"/>
                <a:gd name="T45" fmla="*/ 129 h 157"/>
                <a:gd name="T46" fmla="*/ 83 w 129"/>
                <a:gd name="T47" fmla="*/ 110 h 157"/>
                <a:gd name="T48" fmla="*/ 88 w 129"/>
                <a:gd name="T49" fmla="*/ 101 h 157"/>
                <a:gd name="T50" fmla="*/ 88 w 129"/>
                <a:gd name="T51" fmla="*/ 101 h 157"/>
                <a:gd name="T52" fmla="*/ 95 w 129"/>
                <a:gd name="T53" fmla="*/ 89 h 157"/>
                <a:gd name="T54" fmla="*/ 51 w 129"/>
                <a:gd name="T55" fmla="*/ 63 h 157"/>
                <a:gd name="T56" fmla="*/ 55 w 129"/>
                <a:gd name="T57" fmla="*/ 56 h 157"/>
                <a:gd name="T58" fmla="*/ 64 w 129"/>
                <a:gd name="T59" fmla="*/ 41 h 157"/>
                <a:gd name="T60" fmla="*/ 79 w 129"/>
                <a:gd name="T61" fmla="*/ 19 h 157"/>
                <a:gd name="T62" fmla="*/ 110 w 129"/>
                <a:gd name="T63" fmla="*/ 40 h 157"/>
                <a:gd name="T64" fmla="*/ 99 w 129"/>
                <a:gd name="T65" fmla="*/ 56 h 157"/>
                <a:gd name="T66" fmla="*/ 86 w 129"/>
                <a:gd name="T67" fmla="*/ 48 h 157"/>
                <a:gd name="T68" fmla="*/ 79 w 129"/>
                <a:gd name="T69" fmla="*/ 59 h 157"/>
                <a:gd name="T70" fmla="*/ 92 w 129"/>
                <a:gd name="T71" fmla="*/ 67 h 157"/>
                <a:gd name="T72" fmla="*/ 104 w 129"/>
                <a:gd name="T73" fmla="*/ 75 h 157"/>
                <a:gd name="T74" fmla="*/ 111 w 129"/>
                <a:gd name="T75" fmla="*/ 63 h 157"/>
                <a:gd name="T76" fmla="*/ 121 w 129"/>
                <a:gd name="T77" fmla="*/ 48 h 157"/>
                <a:gd name="T78" fmla="*/ 125 w 129"/>
                <a:gd name="T79" fmla="*/ 42 h 157"/>
                <a:gd name="T80" fmla="*/ 129 w 129"/>
                <a:gd name="T81" fmla="*/ 36 h 157"/>
                <a:gd name="T82" fmla="*/ 117 w 129"/>
                <a:gd name="T83" fmla="*/ 28 h 157"/>
                <a:gd name="T84" fmla="*/ 86 w 129"/>
                <a:gd name="T85" fmla="*/ 7 h 157"/>
                <a:gd name="T86" fmla="*/ 75 w 129"/>
                <a:gd name="T87" fmla="*/ 0 h 157"/>
                <a:gd name="T88" fmla="*/ 75 w 129"/>
                <a:gd name="T89" fmla="*/ 0 h 157"/>
                <a:gd name="T90" fmla="*/ 73 w 129"/>
                <a:gd name="T91" fmla="*/ 2 h 157"/>
                <a:gd name="T92" fmla="*/ 69 w 129"/>
                <a:gd name="T93" fmla="*/ 8 h 157"/>
                <a:gd name="T94" fmla="*/ 57 w 129"/>
                <a:gd name="T95" fmla="*/ 28 h 157"/>
                <a:gd name="T96" fmla="*/ 44 w 129"/>
                <a:gd name="T97" fmla="*/ 47 h 157"/>
                <a:gd name="T98" fmla="*/ 39 w 129"/>
                <a:gd name="T99" fmla="*/ 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9" h="157">
                  <a:moveTo>
                    <a:pt x="39" y="56"/>
                  </a:moveTo>
                  <a:cubicBezTo>
                    <a:pt x="39" y="56"/>
                    <a:pt x="39" y="56"/>
                    <a:pt x="39" y="56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6" y="94"/>
                    <a:pt x="70" y="105"/>
                    <a:pt x="63" y="116"/>
                  </a:cubicBezTo>
                  <a:cubicBezTo>
                    <a:pt x="60" y="122"/>
                    <a:pt x="58" y="127"/>
                    <a:pt x="55" y="132"/>
                  </a:cubicBezTo>
                  <a:cubicBezTo>
                    <a:pt x="53" y="136"/>
                    <a:pt x="52" y="139"/>
                    <a:pt x="52" y="139"/>
                  </a:cubicBezTo>
                  <a:cubicBezTo>
                    <a:pt x="19" y="121"/>
                    <a:pt x="19" y="121"/>
                    <a:pt x="19" y="121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1" y="111"/>
                    <a:pt x="43" y="108"/>
                    <a:pt x="45" y="105"/>
                  </a:cubicBezTo>
                  <a:cubicBezTo>
                    <a:pt x="46" y="102"/>
                    <a:pt x="48" y="99"/>
                    <a:pt x="48" y="9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5"/>
                    <a:pt x="21" y="88"/>
                    <a:pt x="19" y="91"/>
                  </a:cubicBezTo>
                  <a:cubicBezTo>
                    <a:pt x="17" y="94"/>
                    <a:pt x="15" y="97"/>
                    <a:pt x="15" y="97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2" y="134"/>
                    <a:pt x="12" y="134"/>
                    <a:pt x="12" y="134"/>
                  </a:cubicBezTo>
                  <a:cubicBezTo>
                    <a:pt x="46" y="151"/>
                    <a:pt x="46" y="151"/>
                    <a:pt x="46" y="151"/>
                  </a:cubicBezTo>
                  <a:cubicBezTo>
                    <a:pt x="58" y="157"/>
                    <a:pt x="58" y="157"/>
                    <a:pt x="58" y="157"/>
                  </a:cubicBezTo>
                  <a:cubicBezTo>
                    <a:pt x="58" y="157"/>
                    <a:pt x="58" y="157"/>
                    <a:pt x="58" y="157"/>
                  </a:cubicBezTo>
                  <a:cubicBezTo>
                    <a:pt x="58" y="157"/>
                    <a:pt x="65" y="143"/>
                    <a:pt x="72" y="129"/>
                  </a:cubicBezTo>
                  <a:cubicBezTo>
                    <a:pt x="76" y="122"/>
                    <a:pt x="80" y="115"/>
                    <a:pt x="83" y="110"/>
                  </a:cubicBezTo>
                  <a:cubicBezTo>
                    <a:pt x="86" y="105"/>
                    <a:pt x="88" y="101"/>
                    <a:pt x="88" y="101"/>
                  </a:cubicBezTo>
                  <a:cubicBezTo>
                    <a:pt x="88" y="101"/>
                    <a:pt x="88" y="101"/>
                    <a:pt x="88" y="101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63"/>
                    <a:pt x="52" y="61"/>
                    <a:pt x="55" y="56"/>
                  </a:cubicBezTo>
                  <a:cubicBezTo>
                    <a:pt x="57" y="52"/>
                    <a:pt x="61" y="47"/>
                    <a:pt x="64" y="41"/>
                  </a:cubicBezTo>
                  <a:cubicBezTo>
                    <a:pt x="72" y="30"/>
                    <a:pt x="79" y="19"/>
                    <a:pt x="79" y="19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99" y="56"/>
                    <a:pt x="99" y="56"/>
                    <a:pt x="99" y="56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104" y="75"/>
                    <a:pt x="104" y="75"/>
                    <a:pt x="104" y="75"/>
                  </a:cubicBezTo>
                  <a:cubicBezTo>
                    <a:pt x="111" y="63"/>
                    <a:pt x="111" y="63"/>
                    <a:pt x="111" y="63"/>
                  </a:cubicBezTo>
                  <a:cubicBezTo>
                    <a:pt x="121" y="48"/>
                    <a:pt x="121" y="48"/>
                    <a:pt x="121" y="48"/>
                  </a:cubicBezTo>
                  <a:cubicBezTo>
                    <a:pt x="121" y="48"/>
                    <a:pt x="123" y="45"/>
                    <a:pt x="125" y="42"/>
                  </a:cubicBezTo>
                  <a:cubicBezTo>
                    <a:pt x="127" y="39"/>
                    <a:pt x="129" y="36"/>
                    <a:pt x="129" y="36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4" y="0"/>
                    <a:pt x="73" y="2"/>
                  </a:cubicBezTo>
                  <a:cubicBezTo>
                    <a:pt x="72" y="3"/>
                    <a:pt x="71" y="6"/>
                    <a:pt x="69" y="8"/>
                  </a:cubicBezTo>
                  <a:cubicBezTo>
                    <a:pt x="66" y="14"/>
                    <a:pt x="61" y="21"/>
                    <a:pt x="57" y="28"/>
                  </a:cubicBezTo>
                  <a:cubicBezTo>
                    <a:pt x="52" y="35"/>
                    <a:pt x="48" y="42"/>
                    <a:pt x="44" y="47"/>
                  </a:cubicBezTo>
                  <a:cubicBezTo>
                    <a:pt x="41" y="53"/>
                    <a:pt x="39" y="56"/>
                    <a:pt x="39" y="56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0" name="Freeform 31"/>
            <p:cNvSpPr/>
            <p:nvPr/>
          </p:nvSpPr>
          <p:spPr bwMode="auto">
            <a:xfrm>
              <a:off x="981075" y="1616076"/>
              <a:ext cx="598488" cy="649288"/>
            </a:xfrm>
            <a:custGeom>
              <a:avLst/>
              <a:gdLst>
                <a:gd name="T0" fmla="*/ 49 w 141"/>
                <a:gd name="T1" fmla="*/ 50 h 153"/>
                <a:gd name="T2" fmla="*/ 49 w 141"/>
                <a:gd name="T3" fmla="*/ 50 h 153"/>
                <a:gd name="T4" fmla="*/ 40 w 141"/>
                <a:gd name="T5" fmla="*/ 62 h 153"/>
                <a:gd name="T6" fmla="*/ 80 w 141"/>
                <a:gd name="T7" fmla="*/ 94 h 153"/>
                <a:gd name="T8" fmla="*/ 64 w 141"/>
                <a:gd name="T9" fmla="*/ 113 h 153"/>
                <a:gd name="T10" fmla="*/ 59 w 141"/>
                <a:gd name="T11" fmla="*/ 121 h 153"/>
                <a:gd name="T12" fmla="*/ 54 w 141"/>
                <a:gd name="T13" fmla="*/ 127 h 153"/>
                <a:gd name="T14" fmla="*/ 49 w 141"/>
                <a:gd name="T15" fmla="*/ 134 h 153"/>
                <a:gd name="T16" fmla="*/ 19 w 141"/>
                <a:gd name="T17" fmla="*/ 112 h 153"/>
                <a:gd name="T18" fmla="*/ 25 w 141"/>
                <a:gd name="T19" fmla="*/ 104 h 153"/>
                <a:gd name="T20" fmla="*/ 29 w 141"/>
                <a:gd name="T21" fmla="*/ 98 h 153"/>
                <a:gd name="T22" fmla="*/ 31 w 141"/>
                <a:gd name="T23" fmla="*/ 96 h 153"/>
                <a:gd name="T24" fmla="*/ 43 w 141"/>
                <a:gd name="T25" fmla="*/ 105 h 153"/>
                <a:gd name="T26" fmla="*/ 52 w 141"/>
                <a:gd name="T27" fmla="*/ 94 h 153"/>
                <a:gd name="T28" fmla="*/ 39 w 141"/>
                <a:gd name="T29" fmla="*/ 85 h 153"/>
                <a:gd name="T30" fmla="*/ 28 w 141"/>
                <a:gd name="T31" fmla="*/ 76 h 153"/>
                <a:gd name="T32" fmla="*/ 20 w 141"/>
                <a:gd name="T33" fmla="*/ 88 h 153"/>
                <a:gd name="T34" fmla="*/ 18 w 141"/>
                <a:gd name="T35" fmla="*/ 90 h 153"/>
                <a:gd name="T36" fmla="*/ 14 w 141"/>
                <a:gd name="T37" fmla="*/ 96 h 153"/>
                <a:gd name="T38" fmla="*/ 8 w 141"/>
                <a:gd name="T39" fmla="*/ 104 h 153"/>
                <a:gd name="T40" fmla="*/ 0 w 141"/>
                <a:gd name="T41" fmla="*/ 115 h 153"/>
                <a:gd name="T42" fmla="*/ 11 w 141"/>
                <a:gd name="T43" fmla="*/ 123 h 153"/>
                <a:gd name="T44" fmla="*/ 41 w 141"/>
                <a:gd name="T45" fmla="*/ 145 h 153"/>
                <a:gd name="T46" fmla="*/ 53 w 141"/>
                <a:gd name="T47" fmla="*/ 153 h 153"/>
                <a:gd name="T48" fmla="*/ 53 w 141"/>
                <a:gd name="T49" fmla="*/ 153 h 153"/>
                <a:gd name="T50" fmla="*/ 71 w 141"/>
                <a:gd name="T51" fmla="*/ 127 h 153"/>
                <a:gd name="T52" fmla="*/ 91 w 141"/>
                <a:gd name="T53" fmla="*/ 102 h 153"/>
                <a:gd name="T54" fmla="*/ 91 w 141"/>
                <a:gd name="T55" fmla="*/ 102 h 153"/>
                <a:gd name="T56" fmla="*/ 99 w 141"/>
                <a:gd name="T57" fmla="*/ 92 h 153"/>
                <a:gd name="T58" fmla="*/ 60 w 141"/>
                <a:gd name="T59" fmla="*/ 59 h 153"/>
                <a:gd name="T60" fmla="*/ 65 w 141"/>
                <a:gd name="T61" fmla="*/ 53 h 153"/>
                <a:gd name="T62" fmla="*/ 76 w 141"/>
                <a:gd name="T63" fmla="*/ 39 h 153"/>
                <a:gd name="T64" fmla="*/ 94 w 141"/>
                <a:gd name="T65" fmla="*/ 20 h 153"/>
                <a:gd name="T66" fmla="*/ 121 w 141"/>
                <a:gd name="T67" fmla="*/ 45 h 153"/>
                <a:gd name="T68" fmla="*/ 109 w 141"/>
                <a:gd name="T69" fmla="*/ 59 h 153"/>
                <a:gd name="T70" fmla="*/ 97 w 141"/>
                <a:gd name="T71" fmla="*/ 49 h 153"/>
                <a:gd name="T72" fmla="*/ 88 w 141"/>
                <a:gd name="T73" fmla="*/ 59 h 153"/>
                <a:gd name="T74" fmla="*/ 100 w 141"/>
                <a:gd name="T75" fmla="*/ 69 h 153"/>
                <a:gd name="T76" fmla="*/ 110 w 141"/>
                <a:gd name="T77" fmla="*/ 78 h 153"/>
                <a:gd name="T78" fmla="*/ 119 w 141"/>
                <a:gd name="T79" fmla="*/ 68 h 153"/>
                <a:gd name="T80" fmla="*/ 132 w 141"/>
                <a:gd name="T81" fmla="*/ 54 h 153"/>
                <a:gd name="T82" fmla="*/ 136 w 141"/>
                <a:gd name="T83" fmla="*/ 49 h 153"/>
                <a:gd name="T84" fmla="*/ 141 w 141"/>
                <a:gd name="T85" fmla="*/ 44 h 153"/>
                <a:gd name="T86" fmla="*/ 131 w 141"/>
                <a:gd name="T87" fmla="*/ 35 h 153"/>
                <a:gd name="T88" fmla="*/ 103 w 141"/>
                <a:gd name="T89" fmla="*/ 9 h 153"/>
                <a:gd name="T90" fmla="*/ 93 w 141"/>
                <a:gd name="T91" fmla="*/ 0 h 153"/>
                <a:gd name="T92" fmla="*/ 93 w 141"/>
                <a:gd name="T93" fmla="*/ 0 h 153"/>
                <a:gd name="T94" fmla="*/ 86 w 141"/>
                <a:gd name="T95" fmla="*/ 7 h 153"/>
                <a:gd name="T96" fmla="*/ 71 w 141"/>
                <a:gd name="T97" fmla="*/ 25 h 153"/>
                <a:gd name="T98" fmla="*/ 56 w 141"/>
                <a:gd name="T99" fmla="*/ 42 h 153"/>
                <a:gd name="T100" fmla="*/ 51 w 141"/>
                <a:gd name="T101" fmla="*/ 48 h 153"/>
                <a:gd name="T102" fmla="*/ 49 w 141"/>
                <a:gd name="T103" fmla="*/ 5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1" h="153">
                  <a:moveTo>
                    <a:pt x="49" y="50"/>
                  </a:moveTo>
                  <a:cubicBezTo>
                    <a:pt x="49" y="50"/>
                    <a:pt x="49" y="50"/>
                    <a:pt x="49" y="50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80" y="94"/>
                    <a:pt x="72" y="104"/>
                    <a:pt x="64" y="113"/>
                  </a:cubicBezTo>
                  <a:cubicBezTo>
                    <a:pt x="62" y="116"/>
                    <a:pt x="60" y="118"/>
                    <a:pt x="59" y="121"/>
                  </a:cubicBezTo>
                  <a:cubicBezTo>
                    <a:pt x="57" y="123"/>
                    <a:pt x="55" y="125"/>
                    <a:pt x="54" y="127"/>
                  </a:cubicBezTo>
                  <a:cubicBezTo>
                    <a:pt x="51" y="131"/>
                    <a:pt x="49" y="134"/>
                    <a:pt x="49" y="134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9" y="112"/>
                    <a:pt x="22" y="108"/>
                    <a:pt x="25" y="104"/>
                  </a:cubicBezTo>
                  <a:cubicBezTo>
                    <a:pt x="26" y="102"/>
                    <a:pt x="28" y="100"/>
                    <a:pt x="29" y="98"/>
                  </a:cubicBezTo>
                  <a:cubicBezTo>
                    <a:pt x="30" y="97"/>
                    <a:pt x="31" y="96"/>
                    <a:pt x="31" y="96"/>
                  </a:cubicBezTo>
                  <a:cubicBezTo>
                    <a:pt x="43" y="105"/>
                    <a:pt x="43" y="105"/>
                    <a:pt x="43" y="105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88"/>
                    <a:pt x="19" y="88"/>
                    <a:pt x="18" y="90"/>
                  </a:cubicBezTo>
                  <a:cubicBezTo>
                    <a:pt x="17" y="92"/>
                    <a:pt x="15" y="94"/>
                    <a:pt x="14" y="96"/>
                  </a:cubicBezTo>
                  <a:cubicBezTo>
                    <a:pt x="11" y="100"/>
                    <a:pt x="8" y="104"/>
                    <a:pt x="8" y="104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1" y="123"/>
                    <a:pt x="11" y="123"/>
                    <a:pt x="11" y="123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53" y="153"/>
                    <a:pt x="53" y="153"/>
                    <a:pt x="53" y="153"/>
                  </a:cubicBezTo>
                  <a:cubicBezTo>
                    <a:pt x="53" y="153"/>
                    <a:pt x="53" y="153"/>
                    <a:pt x="53" y="153"/>
                  </a:cubicBezTo>
                  <a:cubicBezTo>
                    <a:pt x="53" y="153"/>
                    <a:pt x="62" y="140"/>
                    <a:pt x="71" y="127"/>
                  </a:cubicBezTo>
                  <a:cubicBezTo>
                    <a:pt x="81" y="115"/>
                    <a:pt x="91" y="102"/>
                    <a:pt x="91" y="102"/>
                  </a:cubicBezTo>
                  <a:cubicBezTo>
                    <a:pt x="91" y="102"/>
                    <a:pt x="91" y="102"/>
                    <a:pt x="91" y="102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0" y="59"/>
                    <a:pt x="61" y="57"/>
                    <a:pt x="65" y="53"/>
                  </a:cubicBezTo>
                  <a:cubicBezTo>
                    <a:pt x="68" y="49"/>
                    <a:pt x="72" y="44"/>
                    <a:pt x="76" y="39"/>
                  </a:cubicBezTo>
                  <a:cubicBezTo>
                    <a:pt x="85" y="30"/>
                    <a:pt x="94" y="20"/>
                    <a:pt x="94" y="2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2" y="54"/>
                    <a:pt x="134" y="51"/>
                    <a:pt x="136" y="49"/>
                  </a:cubicBezTo>
                  <a:cubicBezTo>
                    <a:pt x="138" y="47"/>
                    <a:pt x="141" y="44"/>
                    <a:pt x="141" y="44"/>
                  </a:cubicBezTo>
                  <a:cubicBezTo>
                    <a:pt x="131" y="35"/>
                    <a:pt x="131" y="35"/>
                    <a:pt x="131" y="35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0" y="3"/>
                    <a:pt x="86" y="7"/>
                  </a:cubicBezTo>
                  <a:cubicBezTo>
                    <a:pt x="82" y="12"/>
                    <a:pt x="76" y="19"/>
                    <a:pt x="71" y="25"/>
                  </a:cubicBezTo>
                  <a:cubicBezTo>
                    <a:pt x="65" y="31"/>
                    <a:pt x="60" y="38"/>
                    <a:pt x="56" y="42"/>
                  </a:cubicBezTo>
                  <a:cubicBezTo>
                    <a:pt x="53" y="45"/>
                    <a:pt x="52" y="47"/>
                    <a:pt x="51" y="48"/>
                  </a:cubicBezTo>
                  <a:cubicBezTo>
                    <a:pt x="49" y="50"/>
                    <a:pt x="49" y="50"/>
                    <a:pt x="49" y="50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1" name="Freeform 32"/>
            <p:cNvSpPr/>
            <p:nvPr/>
          </p:nvSpPr>
          <p:spPr bwMode="auto">
            <a:xfrm>
              <a:off x="1417637" y="1146176"/>
              <a:ext cx="641350" cy="614363"/>
            </a:xfrm>
            <a:custGeom>
              <a:avLst/>
              <a:gdLst>
                <a:gd name="T0" fmla="*/ 59 w 151"/>
                <a:gd name="T1" fmla="*/ 43 h 145"/>
                <a:gd name="T2" fmla="*/ 59 w 151"/>
                <a:gd name="T3" fmla="*/ 43 h 145"/>
                <a:gd name="T4" fmla="*/ 53 w 151"/>
                <a:gd name="T5" fmla="*/ 48 h 145"/>
                <a:gd name="T6" fmla="*/ 48 w 151"/>
                <a:gd name="T7" fmla="*/ 53 h 145"/>
                <a:gd name="T8" fmla="*/ 83 w 151"/>
                <a:gd name="T9" fmla="*/ 90 h 145"/>
                <a:gd name="T10" fmla="*/ 65 w 151"/>
                <a:gd name="T11" fmla="*/ 108 h 145"/>
                <a:gd name="T12" fmla="*/ 52 w 151"/>
                <a:gd name="T13" fmla="*/ 120 h 145"/>
                <a:gd name="T14" fmla="*/ 47 w 151"/>
                <a:gd name="T15" fmla="*/ 126 h 145"/>
                <a:gd name="T16" fmla="*/ 20 w 151"/>
                <a:gd name="T17" fmla="*/ 99 h 145"/>
                <a:gd name="T18" fmla="*/ 27 w 151"/>
                <a:gd name="T19" fmla="*/ 92 h 145"/>
                <a:gd name="T20" fmla="*/ 34 w 151"/>
                <a:gd name="T21" fmla="*/ 85 h 145"/>
                <a:gd name="T22" fmla="*/ 45 w 151"/>
                <a:gd name="T23" fmla="*/ 96 h 145"/>
                <a:gd name="T24" fmla="*/ 55 w 151"/>
                <a:gd name="T25" fmla="*/ 87 h 145"/>
                <a:gd name="T26" fmla="*/ 44 w 151"/>
                <a:gd name="T27" fmla="*/ 76 h 145"/>
                <a:gd name="T28" fmla="*/ 35 w 151"/>
                <a:gd name="T29" fmla="*/ 66 h 145"/>
                <a:gd name="T30" fmla="*/ 24 w 151"/>
                <a:gd name="T31" fmla="*/ 76 h 145"/>
                <a:gd name="T32" fmla="*/ 17 w 151"/>
                <a:gd name="T33" fmla="*/ 82 h 145"/>
                <a:gd name="T34" fmla="*/ 10 w 151"/>
                <a:gd name="T35" fmla="*/ 90 h 145"/>
                <a:gd name="T36" fmla="*/ 0 w 151"/>
                <a:gd name="T37" fmla="*/ 100 h 145"/>
                <a:gd name="T38" fmla="*/ 10 w 151"/>
                <a:gd name="T39" fmla="*/ 110 h 145"/>
                <a:gd name="T40" fmla="*/ 37 w 151"/>
                <a:gd name="T41" fmla="*/ 135 h 145"/>
                <a:gd name="T42" fmla="*/ 47 w 151"/>
                <a:gd name="T43" fmla="*/ 145 h 145"/>
                <a:gd name="T44" fmla="*/ 47 w 151"/>
                <a:gd name="T45" fmla="*/ 145 h 145"/>
                <a:gd name="T46" fmla="*/ 54 w 151"/>
                <a:gd name="T47" fmla="*/ 138 h 145"/>
                <a:gd name="T48" fmla="*/ 69 w 151"/>
                <a:gd name="T49" fmla="*/ 122 h 145"/>
                <a:gd name="T50" fmla="*/ 92 w 151"/>
                <a:gd name="T51" fmla="*/ 101 h 145"/>
                <a:gd name="T52" fmla="*/ 92 w 151"/>
                <a:gd name="T53" fmla="*/ 100 h 145"/>
                <a:gd name="T54" fmla="*/ 97 w 151"/>
                <a:gd name="T55" fmla="*/ 96 h 145"/>
                <a:gd name="T56" fmla="*/ 102 w 151"/>
                <a:gd name="T57" fmla="*/ 91 h 145"/>
                <a:gd name="T58" fmla="*/ 68 w 151"/>
                <a:gd name="T59" fmla="*/ 53 h 145"/>
                <a:gd name="T60" fmla="*/ 88 w 151"/>
                <a:gd name="T61" fmla="*/ 36 h 145"/>
                <a:gd name="T62" fmla="*/ 101 w 151"/>
                <a:gd name="T63" fmla="*/ 25 h 145"/>
                <a:gd name="T64" fmla="*/ 107 w 151"/>
                <a:gd name="T65" fmla="*/ 19 h 145"/>
                <a:gd name="T66" fmla="*/ 131 w 151"/>
                <a:gd name="T67" fmla="*/ 48 h 145"/>
                <a:gd name="T68" fmla="*/ 129 w 151"/>
                <a:gd name="T69" fmla="*/ 50 h 145"/>
                <a:gd name="T70" fmla="*/ 124 w 151"/>
                <a:gd name="T71" fmla="*/ 54 h 145"/>
                <a:gd name="T72" fmla="*/ 117 w 151"/>
                <a:gd name="T73" fmla="*/ 61 h 145"/>
                <a:gd name="T74" fmla="*/ 107 w 151"/>
                <a:gd name="T75" fmla="*/ 49 h 145"/>
                <a:gd name="T76" fmla="*/ 96 w 151"/>
                <a:gd name="T77" fmla="*/ 58 h 145"/>
                <a:gd name="T78" fmla="*/ 106 w 151"/>
                <a:gd name="T79" fmla="*/ 70 h 145"/>
                <a:gd name="T80" fmla="*/ 115 w 151"/>
                <a:gd name="T81" fmla="*/ 80 h 145"/>
                <a:gd name="T82" fmla="*/ 126 w 151"/>
                <a:gd name="T83" fmla="*/ 71 h 145"/>
                <a:gd name="T84" fmla="*/ 133 w 151"/>
                <a:gd name="T85" fmla="*/ 65 h 145"/>
                <a:gd name="T86" fmla="*/ 138 w 151"/>
                <a:gd name="T87" fmla="*/ 61 h 145"/>
                <a:gd name="T88" fmla="*/ 140 w 151"/>
                <a:gd name="T89" fmla="*/ 59 h 145"/>
                <a:gd name="T90" fmla="*/ 151 w 151"/>
                <a:gd name="T91" fmla="*/ 51 h 145"/>
                <a:gd name="T92" fmla="*/ 142 w 151"/>
                <a:gd name="T93" fmla="*/ 40 h 145"/>
                <a:gd name="T94" fmla="*/ 119 w 151"/>
                <a:gd name="T95" fmla="*/ 11 h 145"/>
                <a:gd name="T96" fmla="*/ 110 w 151"/>
                <a:gd name="T97" fmla="*/ 0 h 145"/>
                <a:gd name="T98" fmla="*/ 110 w 151"/>
                <a:gd name="T99" fmla="*/ 0 h 145"/>
                <a:gd name="T100" fmla="*/ 102 w 151"/>
                <a:gd name="T101" fmla="*/ 6 h 145"/>
                <a:gd name="T102" fmla="*/ 84 w 151"/>
                <a:gd name="T103" fmla="*/ 21 h 145"/>
                <a:gd name="T104" fmla="*/ 59 w 151"/>
                <a:gd name="T105" fmla="*/ 4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1" h="145">
                  <a:moveTo>
                    <a:pt x="59" y="43"/>
                  </a:moveTo>
                  <a:cubicBezTo>
                    <a:pt x="59" y="43"/>
                    <a:pt x="59" y="43"/>
                    <a:pt x="59" y="43"/>
                  </a:cubicBezTo>
                  <a:cubicBezTo>
                    <a:pt x="59" y="43"/>
                    <a:pt x="56" y="45"/>
                    <a:pt x="53" y="48"/>
                  </a:cubicBezTo>
                  <a:cubicBezTo>
                    <a:pt x="51" y="50"/>
                    <a:pt x="48" y="53"/>
                    <a:pt x="48" y="53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3" y="90"/>
                    <a:pt x="74" y="99"/>
                    <a:pt x="65" y="108"/>
                  </a:cubicBezTo>
                  <a:cubicBezTo>
                    <a:pt x="60" y="112"/>
                    <a:pt x="55" y="116"/>
                    <a:pt x="52" y="120"/>
                  </a:cubicBezTo>
                  <a:cubicBezTo>
                    <a:pt x="49" y="123"/>
                    <a:pt x="47" y="126"/>
                    <a:pt x="47" y="126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20" y="99"/>
                    <a:pt x="24" y="96"/>
                    <a:pt x="27" y="92"/>
                  </a:cubicBezTo>
                  <a:cubicBezTo>
                    <a:pt x="30" y="89"/>
                    <a:pt x="34" y="85"/>
                    <a:pt x="34" y="85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35" y="66"/>
                    <a:pt x="35" y="66"/>
                    <a:pt x="35" y="6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6"/>
                    <a:pt x="21" y="79"/>
                    <a:pt x="17" y="82"/>
                  </a:cubicBezTo>
                  <a:cubicBezTo>
                    <a:pt x="14" y="86"/>
                    <a:pt x="10" y="90"/>
                    <a:pt x="10" y="9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0" y="110"/>
                    <a:pt x="10" y="110"/>
                    <a:pt x="10" y="11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5"/>
                    <a:pt x="50" y="142"/>
                    <a:pt x="54" y="138"/>
                  </a:cubicBezTo>
                  <a:cubicBezTo>
                    <a:pt x="58" y="134"/>
                    <a:pt x="64" y="128"/>
                    <a:pt x="69" y="122"/>
                  </a:cubicBezTo>
                  <a:cubicBezTo>
                    <a:pt x="81" y="111"/>
                    <a:pt x="92" y="101"/>
                    <a:pt x="92" y="101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2" y="100"/>
                    <a:pt x="95" y="98"/>
                    <a:pt x="97" y="96"/>
                  </a:cubicBezTo>
                  <a:cubicBezTo>
                    <a:pt x="100" y="93"/>
                    <a:pt x="102" y="91"/>
                    <a:pt x="102" y="91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8" y="53"/>
                    <a:pt x="78" y="45"/>
                    <a:pt x="88" y="36"/>
                  </a:cubicBezTo>
                  <a:cubicBezTo>
                    <a:pt x="93" y="32"/>
                    <a:pt x="97" y="28"/>
                    <a:pt x="101" y="25"/>
                  </a:cubicBezTo>
                  <a:cubicBezTo>
                    <a:pt x="105" y="21"/>
                    <a:pt x="107" y="19"/>
                    <a:pt x="107" y="19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0" y="49"/>
                    <a:pt x="129" y="50"/>
                  </a:cubicBezTo>
                  <a:cubicBezTo>
                    <a:pt x="127" y="51"/>
                    <a:pt x="126" y="53"/>
                    <a:pt x="124" y="54"/>
                  </a:cubicBezTo>
                  <a:cubicBezTo>
                    <a:pt x="120" y="57"/>
                    <a:pt x="117" y="61"/>
                    <a:pt x="117" y="61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15" y="80"/>
                    <a:pt x="115" y="80"/>
                    <a:pt x="115" y="80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6" y="71"/>
                    <a:pt x="129" y="68"/>
                    <a:pt x="133" y="65"/>
                  </a:cubicBezTo>
                  <a:cubicBezTo>
                    <a:pt x="134" y="63"/>
                    <a:pt x="136" y="62"/>
                    <a:pt x="138" y="61"/>
                  </a:cubicBezTo>
                  <a:cubicBezTo>
                    <a:pt x="139" y="60"/>
                    <a:pt x="140" y="59"/>
                    <a:pt x="140" y="59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07" y="2"/>
                    <a:pt x="102" y="6"/>
                  </a:cubicBezTo>
                  <a:cubicBezTo>
                    <a:pt x="97" y="10"/>
                    <a:pt x="90" y="16"/>
                    <a:pt x="84" y="21"/>
                  </a:cubicBezTo>
                  <a:cubicBezTo>
                    <a:pt x="71" y="32"/>
                    <a:pt x="59" y="43"/>
                    <a:pt x="59" y="43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2" name="Freeform 33"/>
            <p:cNvSpPr/>
            <p:nvPr/>
          </p:nvSpPr>
          <p:spPr bwMode="auto">
            <a:xfrm>
              <a:off x="1935162" y="755651"/>
              <a:ext cx="661988" cy="568325"/>
            </a:xfrm>
            <a:custGeom>
              <a:avLst/>
              <a:gdLst>
                <a:gd name="T0" fmla="*/ 66 w 156"/>
                <a:gd name="T1" fmla="*/ 35 h 134"/>
                <a:gd name="T2" fmla="*/ 66 w 156"/>
                <a:gd name="T3" fmla="*/ 35 h 134"/>
                <a:gd name="T4" fmla="*/ 60 w 156"/>
                <a:gd name="T5" fmla="*/ 39 h 134"/>
                <a:gd name="T6" fmla="*/ 56 w 156"/>
                <a:gd name="T7" fmla="*/ 42 h 134"/>
                <a:gd name="T8" fmla="*/ 54 w 156"/>
                <a:gd name="T9" fmla="*/ 43 h 134"/>
                <a:gd name="T10" fmla="*/ 83 w 156"/>
                <a:gd name="T11" fmla="*/ 85 h 134"/>
                <a:gd name="T12" fmla="*/ 62 w 156"/>
                <a:gd name="T13" fmla="*/ 100 h 134"/>
                <a:gd name="T14" fmla="*/ 48 w 156"/>
                <a:gd name="T15" fmla="*/ 110 h 134"/>
                <a:gd name="T16" fmla="*/ 44 w 156"/>
                <a:gd name="T17" fmla="*/ 113 h 134"/>
                <a:gd name="T18" fmla="*/ 42 w 156"/>
                <a:gd name="T19" fmla="*/ 114 h 134"/>
                <a:gd name="T20" fmla="*/ 19 w 156"/>
                <a:gd name="T21" fmla="*/ 85 h 134"/>
                <a:gd name="T22" fmla="*/ 22 w 156"/>
                <a:gd name="T23" fmla="*/ 83 h 134"/>
                <a:gd name="T24" fmla="*/ 27 w 156"/>
                <a:gd name="T25" fmla="*/ 79 h 134"/>
                <a:gd name="T26" fmla="*/ 35 w 156"/>
                <a:gd name="T27" fmla="*/ 73 h 134"/>
                <a:gd name="T28" fmla="*/ 44 w 156"/>
                <a:gd name="T29" fmla="*/ 86 h 134"/>
                <a:gd name="T30" fmla="*/ 56 w 156"/>
                <a:gd name="T31" fmla="*/ 78 h 134"/>
                <a:gd name="T32" fmla="*/ 47 w 156"/>
                <a:gd name="T33" fmla="*/ 65 h 134"/>
                <a:gd name="T34" fmla="*/ 39 w 156"/>
                <a:gd name="T35" fmla="*/ 54 h 134"/>
                <a:gd name="T36" fmla="*/ 27 w 156"/>
                <a:gd name="T37" fmla="*/ 62 h 134"/>
                <a:gd name="T38" fmla="*/ 19 w 156"/>
                <a:gd name="T39" fmla="*/ 68 h 134"/>
                <a:gd name="T40" fmla="*/ 13 w 156"/>
                <a:gd name="T41" fmla="*/ 72 h 134"/>
                <a:gd name="T42" fmla="*/ 11 w 156"/>
                <a:gd name="T43" fmla="*/ 74 h 134"/>
                <a:gd name="T44" fmla="*/ 0 w 156"/>
                <a:gd name="T45" fmla="*/ 83 h 134"/>
                <a:gd name="T46" fmla="*/ 8 w 156"/>
                <a:gd name="T47" fmla="*/ 93 h 134"/>
                <a:gd name="T48" fmla="*/ 31 w 156"/>
                <a:gd name="T49" fmla="*/ 123 h 134"/>
                <a:gd name="T50" fmla="*/ 39 w 156"/>
                <a:gd name="T51" fmla="*/ 134 h 134"/>
                <a:gd name="T52" fmla="*/ 40 w 156"/>
                <a:gd name="T53" fmla="*/ 134 h 134"/>
                <a:gd name="T54" fmla="*/ 47 w 156"/>
                <a:gd name="T55" fmla="*/ 128 h 134"/>
                <a:gd name="T56" fmla="*/ 55 w 156"/>
                <a:gd name="T57" fmla="*/ 122 h 134"/>
                <a:gd name="T58" fmla="*/ 65 w 156"/>
                <a:gd name="T59" fmla="*/ 115 h 134"/>
                <a:gd name="T60" fmla="*/ 91 w 156"/>
                <a:gd name="T61" fmla="*/ 97 h 134"/>
                <a:gd name="T62" fmla="*/ 90 w 156"/>
                <a:gd name="T63" fmla="*/ 96 h 134"/>
                <a:gd name="T64" fmla="*/ 92 w 156"/>
                <a:gd name="T65" fmla="*/ 95 h 134"/>
                <a:gd name="T66" fmla="*/ 96 w 156"/>
                <a:gd name="T67" fmla="*/ 93 h 134"/>
                <a:gd name="T68" fmla="*/ 102 w 156"/>
                <a:gd name="T69" fmla="*/ 89 h 134"/>
                <a:gd name="T70" fmla="*/ 73 w 156"/>
                <a:gd name="T71" fmla="*/ 46 h 134"/>
                <a:gd name="T72" fmla="*/ 95 w 156"/>
                <a:gd name="T73" fmla="*/ 32 h 134"/>
                <a:gd name="T74" fmla="*/ 111 w 156"/>
                <a:gd name="T75" fmla="*/ 23 h 134"/>
                <a:gd name="T76" fmla="*/ 118 w 156"/>
                <a:gd name="T77" fmla="*/ 19 h 134"/>
                <a:gd name="T78" fmla="*/ 137 w 156"/>
                <a:gd name="T79" fmla="*/ 51 h 134"/>
                <a:gd name="T80" fmla="*/ 128 w 156"/>
                <a:gd name="T81" fmla="*/ 55 h 134"/>
                <a:gd name="T82" fmla="*/ 120 w 156"/>
                <a:gd name="T83" fmla="*/ 61 h 134"/>
                <a:gd name="T84" fmla="*/ 112 w 156"/>
                <a:gd name="T85" fmla="*/ 47 h 134"/>
                <a:gd name="T86" fmla="*/ 101 w 156"/>
                <a:gd name="T87" fmla="*/ 55 h 134"/>
                <a:gd name="T88" fmla="*/ 109 w 156"/>
                <a:gd name="T89" fmla="*/ 68 h 134"/>
                <a:gd name="T90" fmla="*/ 116 w 156"/>
                <a:gd name="T91" fmla="*/ 80 h 134"/>
                <a:gd name="T92" fmla="*/ 128 w 156"/>
                <a:gd name="T93" fmla="*/ 72 h 134"/>
                <a:gd name="T94" fmla="*/ 136 w 156"/>
                <a:gd name="T95" fmla="*/ 67 h 134"/>
                <a:gd name="T96" fmla="*/ 144 w 156"/>
                <a:gd name="T97" fmla="*/ 63 h 134"/>
                <a:gd name="T98" fmla="*/ 156 w 156"/>
                <a:gd name="T99" fmla="*/ 56 h 134"/>
                <a:gd name="T100" fmla="*/ 149 w 156"/>
                <a:gd name="T101" fmla="*/ 44 h 134"/>
                <a:gd name="T102" fmla="*/ 130 w 156"/>
                <a:gd name="T103" fmla="*/ 12 h 134"/>
                <a:gd name="T104" fmla="*/ 123 w 156"/>
                <a:gd name="T105" fmla="*/ 0 h 134"/>
                <a:gd name="T106" fmla="*/ 123 w 156"/>
                <a:gd name="T107" fmla="*/ 0 h 134"/>
                <a:gd name="T108" fmla="*/ 114 w 156"/>
                <a:gd name="T109" fmla="*/ 5 h 134"/>
                <a:gd name="T110" fmla="*/ 105 w 156"/>
                <a:gd name="T111" fmla="*/ 10 h 134"/>
                <a:gd name="T112" fmla="*/ 94 w 156"/>
                <a:gd name="T113" fmla="*/ 17 h 134"/>
                <a:gd name="T114" fmla="*/ 66 w 156"/>
                <a:gd name="T115" fmla="*/ 3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6" h="134">
                  <a:moveTo>
                    <a:pt x="66" y="35"/>
                  </a:move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3" y="37"/>
                    <a:pt x="60" y="39"/>
                  </a:cubicBezTo>
                  <a:cubicBezTo>
                    <a:pt x="58" y="40"/>
                    <a:pt x="57" y="41"/>
                    <a:pt x="56" y="42"/>
                  </a:cubicBezTo>
                  <a:cubicBezTo>
                    <a:pt x="55" y="42"/>
                    <a:pt x="54" y="43"/>
                    <a:pt x="54" y="43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2" y="92"/>
                    <a:pt x="62" y="100"/>
                  </a:cubicBezTo>
                  <a:cubicBezTo>
                    <a:pt x="57" y="103"/>
                    <a:pt x="52" y="107"/>
                    <a:pt x="48" y="110"/>
                  </a:cubicBezTo>
                  <a:cubicBezTo>
                    <a:pt x="46" y="111"/>
                    <a:pt x="45" y="112"/>
                    <a:pt x="44" y="113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9" y="85"/>
                    <a:pt x="20" y="84"/>
                    <a:pt x="22" y="83"/>
                  </a:cubicBezTo>
                  <a:cubicBezTo>
                    <a:pt x="23" y="82"/>
                    <a:pt x="25" y="80"/>
                    <a:pt x="27" y="79"/>
                  </a:cubicBezTo>
                  <a:cubicBezTo>
                    <a:pt x="31" y="76"/>
                    <a:pt x="35" y="73"/>
                    <a:pt x="35" y="73"/>
                  </a:cubicBezTo>
                  <a:cubicBezTo>
                    <a:pt x="44" y="86"/>
                    <a:pt x="44" y="86"/>
                    <a:pt x="44" y="86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3" y="65"/>
                    <a:pt x="19" y="68"/>
                  </a:cubicBezTo>
                  <a:cubicBezTo>
                    <a:pt x="17" y="69"/>
                    <a:pt x="15" y="71"/>
                    <a:pt x="13" y="72"/>
                  </a:cubicBezTo>
                  <a:cubicBezTo>
                    <a:pt x="12" y="73"/>
                    <a:pt x="11" y="74"/>
                    <a:pt x="11" y="74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40" y="134"/>
                    <a:pt x="40" y="134"/>
                    <a:pt x="40" y="134"/>
                  </a:cubicBezTo>
                  <a:cubicBezTo>
                    <a:pt x="40" y="134"/>
                    <a:pt x="43" y="131"/>
                    <a:pt x="47" y="128"/>
                  </a:cubicBezTo>
                  <a:cubicBezTo>
                    <a:pt x="50" y="126"/>
                    <a:pt x="52" y="124"/>
                    <a:pt x="55" y="122"/>
                  </a:cubicBezTo>
                  <a:cubicBezTo>
                    <a:pt x="58" y="119"/>
                    <a:pt x="62" y="117"/>
                    <a:pt x="65" y="115"/>
                  </a:cubicBezTo>
                  <a:cubicBezTo>
                    <a:pt x="78" y="106"/>
                    <a:pt x="91" y="97"/>
                    <a:pt x="91" y="97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96"/>
                    <a:pt x="91" y="96"/>
                    <a:pt x="92" y="95"/>
                  </a:cubicBezTo>
                  <a:cubicBezTo>
                    <a:pt x="93" y="94"/>
                    <a:pt x="95" y="93"/>
                    <a:pt x="96" y="93"/>
                  </a:cubicBezTo>
                  <a:cubicBezTo>
                    <a:pt x="99" y="91"/>
                    <a:pt x="102" y="89"/>
                    <a:pt x="102" y="89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84" y="39"/>
                    <a:pt x="95" y="32"/>
                  </a:cubicBezTo>
                  <a:cubicBezTo>
                    <a:pt x="101" y="29"/>
                    <a:pt x="106" y="25"/>
                    <a:pt x="111" y="23"/>
                  </a:cubicBezTo>
                  <a:cubicBezTo>
                    <a:pt x="115" y="20"/>
                    <a:pt x="118" y="19"/>
                    <a:pt x="118" y="19"/>
                  </a:cubicBezTo>
                  <a:cubicBezTo>
                    <a:pt x="137" y="51"/>
                    <a:pt x="137" y="51"/>
                    <a:pt x="137" y="51"/>
                  </a:cubicBezTo>
                  <a:cubicBezTo>
                    <a:pt x="137" y="51"/>
                    <a:pt x="133" y="53"/>
                    <a:pt x="128" y="55"/>
                  </a:cubicBezTo>
                  <a:cubicBezTo>
                    <a:pt x="124" y="58"/>
                    <a:pt x="120" y="61"/>
                    <a:pt x="120" y="61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01" y="55"/>
                    <a:pt x="101" y="55"/>
                    <a:pt x="101" y="55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28" y="72"/>
                    <a:pt x="132" y="70"/>
                    <a:pt x="136" y="67"/>
                  </a:cubicBezTo>
                  <a:cubicBezTo>
                    <a:pt x="140" y="65"/>
                    <a:pt x="144" y="63"/>
                    <a:pt x="144" y="63"/>
                  </a:cubicBezTo>
                  <a:cubicBezTo>
                    <a:pt x="156" y="56"/>
                    <a:pt x="156" y="56"/>
                    <a:pt x="156" y="56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19" y="2"/>
                    <a:pt x="114" y="5"/>
                  </a:cubicBezTo>
                  <a:cubicBezTo>
                    <a:pt x="111" y="6"/>
                    <a:pt x="108" y="8"/>
                    <a:pt x="105" y="10"/>
                  </a:cubicBezTo>
                  <a:cubicBezTo>
                    <a:pt x="101" y="12"/>
                    <a:pt x="98" y="14"/>
                    <a:pt x="94" y="17"/>
                  </a:cubicBezTo>
                  <a:cubicBezTo>
                    <a:pt x="80" y="26"/>
                    <a:pt x="66" y="35"/>
                    <a:pt x="66" y="35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3" name="Freeform 34"/>
            <p:cNvSpPr/>
            <p:nvPr/>
          </p:nvSpPr>
          <p:spPr bwMode="auto">
            <a:xfrm>
              <a:off x="2511425" y="450851"/>
              <a:ext cx="669925" cy="512763"/>
            </a:xfrm>
            <a:custGeom>
              <a:avLst/>
              <a:gdLst>
                <a:gd name="T0" fmla="*/ 72 w 158"/>
                <a:gd name="T1" fmla="*/ 27 h 121"/>
                <a:gd name="T2" fmla="*/ 73 w 158"/>
                <a:gd name="T3" fmla="*/ 27 h 121"/>
                <a:gd name="T4" fmla="*/ 59 w 158"/>
                <a:gd name="T5" fmla="*/ 33 h 121"/>
                <a:gd name="T6" fmla="*/ 82 w 158"/>
                <a:gd name="T7" fmla="*/ 79 h 121"/>
                <a:gd name="T8" fmla="*/ 37 w 158"/>
                <a:gd name="T9" fmla="*/ 102 h 121"/>
                <a:gd name="T10" fmla="*/ 19 w 158"/>
                <a:gd name="T11" fmla="*/ 69 h 121"/>
                <a:gd name="T12" fmla="*/ 36 w 158"/>
                <a:gd name="T13" fmla="*/ 60 h 121"/>
                <a:gd name="T14" fmla="*/ 44 w 158"/>
                <a:gd name="T15" fmla="*/ 74 h 121"/>
                <a:gd name="T16" fmla="*/ 56 w 158"/>
                <a:gd name="T17" fmla="*/ 68 h 121"/>
                <a:gd name="T18" fmla="*/ 49 w 158"/>
                <a:gd name="T19" fmla="*/ 54 h 121"/>
                <a:gd name="T20" fmla="*/ 43 w 158"/>
                <a:gd name="T21" fmla="*/ 41 h 121"/>
                <a:gd name="T22" fmla="*/ 30 w 158"/>
                <a:gd name="T23" fmla="*/ 48 h 121"/>
                <a:gd name="T24" fmla="*/ 12 w 158"/>
                <a:gd name="T25" fmla="*/ 57 h 121"/>
                <a:gd name="T26" fmla="*/ 0 w 158"/>
                <a:gd name="T27" fmla="*/ 64 h 121"/>
                <a:gd name="T28" fmla="*/ 7 w 158"/>
                <a:gd name="T29" fmla="*/ 76 h 121"/>
                <a:gd name="T30" fmla="*/ 25 w 158"/>
                <a:gd name="T31" fmla="*/ 109 h 121"/>
                <a:gd name="T32" fmla="*/ 32 w 158"/>
                <a:gd name="T33" fmla="*/ 121 h 121"/>
                <a:gd name="T34" fmla="*/ 32 w 158"/>
                <a:gd name="T35" fmla="*/ 121 h 121"/>
                <a:gd name="T36" fmla="*/ 40 w 158"/>
                <a:gd name="T37" fmla="*/ 116 h 121"/>
                <a:gd name="T38" fmla="*/ 59 w 158"/>
                <a:gd name="T39" fmla="*/ 106 h 121"/>
                <a:gd name="T40" fmla="*/ 88 w 158"/>
                <a:gd name="T41" fmla="*/ 91 h 121"/>
                <a:gd name="T42" fmla="*/ 88 w 158"/>
                <a:gd name="T43" fmla="*/ 91 h 121"/>
                <a:gd name="T44" fmla="*/ 100 w 158"/>
                <a:gd name="T45" fmla="*/ 86 h 121"/>
                <a:gd name="T46" fmla="*/ 78 w 158"/>
                <a:gd name="T47" fmla="*/ 39 h 121"/>
                <a:gd name="T48" fmla="*/ 102 w 158"/>
                <a:gd name="T49" fmla="*/ 29 h 121"/>
                <a:gd name="T50" fmla="*/ 119 w 158"/>
                <a:gd name="T51" fmla="*/ 22 h 121"/>
                <a:gd name="T52" fmla="*/ 126 w 158"/>
                <a:gd name="T53" fmla="*/ 19 h 121"/>
                <a:gd name="T54" fmla="*/ 140 w 158"/>
                <a:gd name="T55" fmla="*/ 53 h 121"/>
                <a:gd name="T56" fmla="*/ 131 w 158"/>
                <a:gd name="T57" fmla="*/ 57 h 121"/>
                <a:gd name="T58" fmla="*/ 125 w 158"/>
                <a:gd name="T59" fmla="*/ 59 h 121"/>
                <a:gd name="T60" fmla="*/ 123 w 158"/>
                <a:gd name="T61" fmla="*/ 60 h 121"/>
                <a:gd name="T62" fmla="*/ 116 w 158"/>
                <a:gd name="T63" fmla="*/ 46 h 121"/>
                <a:gd name="T64" fmla="*/ 104 w 158"/>
                <a:gd name="T65" fmla="*/ 52 h 121"/>
                <a:gd name="T66" fmla="*/ 110 w 158"/>
                <a:gd name="T67" fmla="*/ 66 h 121"/>
                <a:gd name="T68" fmla="*/ 116 w 158"/>
                <a:gd name="T69" fmla="*/ 79 h 121"/>
                <a:gd name="T70" fmla="*/ 128 w 158"/>
                <a:gd name="T71" fmla="*/ 73 h 121"/>
                <a:gd name="T72" fmla="*/ 131 w 158"/>
                <a:gd name="T73" fmla="*/ 72 h 121"/>
                <a:gd name="T74" fmla="*/ 137 w 158"/>
                <a:gd name="T75" fmla="*/ 69 h 121"/>
                <a:gd name="T76" fmla="*/ 145 w 158"/>
                <a:gd name="T77" fmla="*/ 66 h 121"/>
                <a:gd name="T78" fmla="*/ 158 w 158"/>
                <a:gd name="T79" fmla="*/ 61 h 121"/>
                <a:gd name="T80" fmla="*/ 153 w 158"/>
                <a:gd name="T81" fmla="*/ 48 h 121"/>
                <a:gd name="T82" fmla="*/ 139 w 158"/>
                <a:gd name="T83" fmla="*/ 13 h 121"/>
                <a:gd name="T84" fmla="*/ 134 w 158"/>
                <a:gd name="T85" fmla="*/ 1 h 121"/>
                <a:gd name="T86" fmla="*/ 134 w 158"/>
                <a:gd name="T87" fmla="*/ 0 h 121"/>
                <a:gd name="T88" fmla="*/ 124 w 158"/>
                <a:gd name="T89" fmla="*/ 4 h 121"/>
                <a:gd name="T90" fmla="*/ 114 w 158"/>
                <a:gd name="T91" fmla="*/ 8 h 121"/>
                <a:gd name="T92" fmla="*/ 103 w 158"/>
                <a:gd name="T93" fmla="*/ 13 h 121"/>
                <a:gd name="T94" fmla="*/ 72 w 158"/>
                <a:gd name="T95" fmla="*/ 2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8" h="121">
                  <a:moveTo>
                    <a:pt x="72" y="27"/>
                  </a:moveTo>
                  <a:cubicBezTo>
                    <a:pt x="73" y="27"/>
                    <a:pt x="73" y="27"/>
                    <a:pt x="73" y="27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7" y="76"/>
                    <a:pt x="7" y="76"/>
                    <a:pt x="7" y="76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1"/>
                    <a:pt x="35" y="119"/>
                    <a:pt x="40" y="116"/>
                  </a:cubicBezTo>
                  <a:cubicBezTo>
                    <a:pt x="45" y="113"/>
                    <a:pt x="52" y="110"/>
                    <a:pt x="59" y="106"/>
                  </a:cubicBezTo>
                  <a:cubicBezTo>
                    <a:pt x="74" y="99"/>
                    <a:pt x="88" y="91"/>
                    <a:pt x="88" y="91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100" y="86"/>
                    <a:pt x="100" y="86"/>
                    <a:pt x="100" y="86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8" y="39"/>
                    <a:pt x="90" y="34"/>
                    <a:pt x="102" y="29"/>
                  </a:cubicBezTo>
                  <a:cubicBezTo>
                    <a:pt x="108" y="26"/>
                    <a:pt x="114" y="23"/>
                    <a:pt x="119" y="22"/>
                  </a:cubicBezTo>
                  <a:cubicBezTo>
                    <a:pt x="123" y="20"/>
                    <a:pt x="126" y="19"/>
                    <a:pt x="126" y="19"/>
                  </a:cubicBezTo>
                  <a:cubicBezTo>
                    <a:pt x="140" y="53"/>
                    <a:pt x="140" y="53"/>
                    <a:pt x="140" y="53"/>
                  </a:cubicBezTo>
                  <a:cubicBezTo>
                    <a:pt x="140" y="53"/>
                    <a:pt x="136" y="55"/>
                    <a:pt x="131" y="57"/>
                  </a:cubicBezTo>
                  <a:cubicBezTo>
                    <a:pt x="129" y="58"/>
                    <a:pt x="127" y="58"/>
                    <a:pt x="125" y="59"/>
                  </a:cubicBezTo>
                  <a:cubicBezTo>
                    <a:pt x="124" y="60"/>
                    <a:pt x="123" y="60"/>
                    <a:pt x="123" y="60"/>
                  </a:cubicBezTo>
                  <a:cubicBezTo>
                    <a:pt x="116" y="46"/>
                    <a:pt x="116" y="46"/>
                    <a:pt x="116" y="46"/>
                  </a:cubicBezTo>
                  <a:cubicBezTo>
                    <a:pt x="104" y="52"/>
                    <a:pt x="104" y="52"/>
                    <a:pt x="104" y="52"/>
                  </a:cubicBezTo>
                  <a:cubicBezTo>
                    <a:pt x="110" y="66"/>
                    <a:pt x="110" y="66"/>
                    <a:pt x="110" y="66"/>
                  </a:cubicBezTo>
                  <a:cubicBezTo>
                    <a:pt x="116" y="79"/>
                    <a:pt x="116" y="79"/>
                    <a:pt x="116" y="79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8" y="73"/>
                    <a:pt x="129" y="73"/>
                    <a:pt x="131" y="72"/>
                  </a:cubicBezTo>
                  <a:cubicBezTo>
                    <a:pt x="132" y="71"/>
                    <a:pt x="135" y="70"/>
                    <a:pt x="137" y="69"/>
                  </a:cubicBezTo>
                  <a:cubicBezTo>
                    <a:pt x="141" y="68"/>
                    <a:pt x="145" y="66"/>
                    <a:pt x="145" y="66"/>
                  </a:cubicBezTo>
                  <a:cubicBezTo>
                    <a:pt x="158" y="61"/>
                    <a:pt x="158" y="61"/>
                    <a:pt x="158" y="61"/>
                  </a:cubicBezTo>
                  <a:cubicBezTo>
                    <a:pt x="153" y="48"/>
                    <a:pt x="153" y="48"/>
                    <a:pt x="153" y="48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4" y="1"/>
                    <a:pt x="134" y="1"/>
                    <a:pt x="134" y="1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0" y="2"/>
                    <a:pt x="124" y="4"/>
                  </a:cubicBezTo>
                  <a:cubicBezTo>
                    <a:pt x="122" y="6"/>
                    <a:pt x="118" y="7"/>
                    <a:pt x="114" y="8"/>
                  </a:cubicBezTo>
                  <a:cubicBezTo>
                    <a:pt x="111" y="10"/>
                    <a:pt x="107" y="11"/>
                    <a:pt x="103" y="13"/>
                  </a:cubicBezTo>
                  <a:cubicBezTo>
                    <a:pt x="88" y="20"/>
                    <a:pt x="72" y="27"/>
                    <a:pt x="72" y="2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4" name="Freeform 35"/>
            <p:cNvSpPr/>
            <p:nvPr/>
          </p:nvSpPr>
          <p:spPr bwMode="auto">
            <a:xfrm>
              <a:off x="3138487" y="247651"/>
              <a:ext cx="665163" cy="441325"/>
            </a:xfrm>
            <a:custGeom>
              <a:avLst/>
              <a:gdLst>
                <a:gd name="T0" fmla="*/ 77 w 157"/>
                <a:gd name="T1" fmla="*/ 17 h 104"/>
                <a:gd name="T2" fmla="*/ 78 w 157"/>
                <a:gd name="T3" fmla="*/ 17 h 104"/>
                <a:gd name="T4" fmla="*/ 64 w 157"/>
                <a:gd name="T5" fmla="*/ 21 h 104"/>
                <a:gd name="T6" fmla="*/ 79 w 157"/>
                <a:gd name="T7" fmla="*/ 70 h 104"/>
                <a:gd name="T8" fmla="*/ 71 w 157"/>
                <a:gd name="T9" fmla="*/ 72 h 104"/>
                <a:gd name="T10" fmla="*/ 55 w 157"/>
                <a:gd name="T11" fmla="*/ 78 h 104"/>
                <a:gd name="T12" fmla="*/ 31 w 157"/>
                <a:gd name="T13" fmla="*/ 86 h 104"/>
                <a:gd name="T14" fmla="*/ 18 w 157"/>
                <a:gd name="T15" fmla="*/ 51 h 104"/>
                <a:gd name="T16" fmla="*/ 37 w 157"/>
                <a:gd name="T17" fmla="*/ 45 h 104"/>
                <a:gd name="T18" fmla="*/ 42 w 157"/>
                <a:gd name="T19" fmla="*/ 59 h 104"/>
                <a:gd name="T20" fmla="*/ 55 w 157"/>
                <a:gd name="T21" fmla="*/ 55 h 104"/>
                <a:gd name="T22" fmla="*/ 50 w 157"/>
                <a:gd name="T23" fmla="*/ 40 h 104"/>
                <a:gd name="T24" fmla="*/ 46 w 157"/>
                <a:gd name="T25" fmla="*/ 27 h 104"/>
                <a:gd name="T26" fmla="*/ 32 w 157"/>
                <a:gd name="T27" fmla="*/ 32 h 104"/>
                <a:gd name="T28" fmla="*/ 14 w 157"/>
                <a:gd name="T29" fmla="*/ 38 h 104"/>
                <a:gd name="T30" fmla="*/ 7 w 157"/>
                <a:gd name="T31" fmla="*/ 40 h 104"/>
                <a:gd name="T32" fmla="*/ 0 w 157"/>
                <a:gd name="T33" fmla="*/ 43 h 104"/>
                <a:gd name="T34" fmla="*/ 5 w 157"/>
                <a:gd name="T35" fmla="*/ 56 h 104"/>
                <a:gd name="T36" fmla="*/ 18 w 157"/>
                <a:gd name="T37" fmla="*/ 91 h 104"/>
                <a:gd name="T38" fmla="*/ 23 w 157"/>
                <a:gd name="T39" fmla="*/ 104 h 104"/>
                <a:gd name="T40" fmla="*/ 23 w 157"/>
                <a:gd name="T41" fmla="*/ 104 h 104"/>
                <a:gd name="T42" fmla="*/ 32 w 157"/>
                <a:gd name="T43" fmla="*/ 100 h 104"/>
                <a:gd name="T44" fmla="*/ 53 w 157"/>
                <a:gd name="T45" fmla="*/ 93 h 104"/>
                <a:gd name="T46" fmla="*/ 73 w 157"/>
                <a:gd name="T47" fmla="*/ 86 h 104"/>
                <a:gd name="T48" fmla="*/ 80 w 157"/>
                <a:gd name="T49" fmla="*/ 84 h 104"/>
                <a:gd name="T50" fmla="*/ 83 w 157"/>
                <a:gd name="T51" fmla="*/ 83 h 104"/>
                <a:gd name="T52" fmla="*/ 83 w 157"/>
                <a:gd name="T53" fmla="*/ 83 h 104"/>
                <a:gd name="T54" fmla="*/ 96 w 157"/>
                <a:gd name="T55" fmla="*/ 80 h 104"/>
                <a:gd name="T56" fmla="*/ 81 w 157"/>
                <a:gd name="T57" fmla="*/ 31 h 104"/>
                <a:gd name="T58" fmla="*/ 106 w 157"/>
                <a:gd name="T59" fmla="*/ 23 h 104"/>
                <a:gd name="T60" fmla="*/ 116 w 157"/>
                <a:gd name="T61" fmla="*/ 21 h 104"/>
                <a:gd name="T62" fmla="*/ 124 w 157"/>
                <a:gd name="T63" fmla="*/ 19 h 104"/>
                <a:gd name="T64" fmla="*/ 132 w 157"/>
                <a:gd name="T65" fmla="*/ 17 h 104"/>
                <a:gd name="T66" fmla="*/ 141 w 157"/>
                <a:gd name="T67" fmla="*/ 53 h 104"/>
                <a:gd name="T68" fmla="*/ 131 w 157"/>
                <a:gd name="T69" fmla="*/ 55 h 104"/>
                <a:gd name="T70" fmla="*/ 125 w 157"/>
                <a:gd name="T71" fmla="*/ 57 h 104"/>
                <a:gd name="T72" fmla="*/ 122 w 157"/>
                <a:gd name="T73" fmla="*/ 58 h 104"/>
                <a:gd name="T74" fmla="*/ 118 w 157"/>
                <a:gd name="T75" fmla="*/ 43 h 104"/>
                <a:gd name="T76" fmla="*/ 105 w 157"/>
                <a:gd name="T77" fmla="*/ 47 h 104"/>
                <a:gd name="T78" fmla="*/ 109 w 157"/>
                <a:gd name="T79" fmla="*/ 62 h 104"/>
                <a:gd name="T80" fmla="*/ 112 w 157"/>
                <a:gd name="T81" fmla="*/ 75 h 104"/>
                <a:gd name="T82" fmla="*/ 126 w 157"/>
                <a:gd name="T83" fmla="*/ 71 h 104"/>
                <a:gd name="T84" fmla="*/ 128 w 157"/>
                <a:gd name="T85" fmla="*/ 70 h 104"/>
                <a:gd name="T86" fmla="*/ 135 w 157"/>
                <a:gd name="T87" fmla="*/ 69 h 104"/>
                <a:gd name="T88" fmla="*/ 144 w 157"/>
                <a:gd name="T89" fmla="*/ 67 h 104"/>
                <a:gd name="T90" fmla="*/ 157 w 157"/>
                <a:gd name="T91" fmla="*/ 64 h 104"/>
                <a:gd name="T92" fmla="*/ 154 w 157"/>
                <a:gd name="T93" fmla="*/ 50 h 104"/>
                <a:gd name="T94" fmla="*/ 146 w 157"/>
                <a:gd name="T95" fmla="*/ 14 h 104"/>
                <a:gd name="T96" fmla="*/ 143 w 157"/>
                <a:gd name="T97" fmla="*/ 1 h 104"/>
                <a:gd name="T98" fmla="*/ 143 w 157"/>
                <a:gd name="T99" fmla="*/ 0 h 104"/>
                <a:gd name="T100" fmla="*/ 132 w 157"/>
                <a:gd name="T101" fmla="*/ 3 h 104"/>
                <a:gd name="T102" fmla="*/ 110 w 157"/>
                <a:gd name="T103" fmla="*/ 8 h 104"/>
                <a:gd name="T104" fmla="*/ 77 w 157"/>
                <a:gd name="T105" fmla="*/ 1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04">
                  <a:moveTo>
                    <a:pt x="77" y="17"/>
                  </a:moveTo>
                  <a:cubicBezTo>
                    <a:pt x="78" y="17"/>
                    <a:pt x="78" y="17"/>
                    <a:pt x="78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70"/>
                    <a:pt x="76" y="71"/>
                    <a:pt x="71" y="72"/>
                  </a:cubicBezTo>
                  <a:cubicBezTo>
                    <a:pt x="67" y="74"/>
                    <a:pt x="61" y="76"/>
                    <a:pt x="55" y="78"/>
                  </a:cubicBezTo>
                  <a:cubicBezTo>
                    <a:pt x="43" y="82"/>
                    <a:pt x="31" y="86"/>
                    <a:pt x="31" y="86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0" y="39"/>
                    <a:pt x="7" y="40"/>
                  </a:cubicBezTo>
                  <a:cubicBezTo>
                    <a:pt x="3" y="42"/>
                    <a:pt x="0" y="43"/>
                    <a:pt x="0" y="43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7" y="102"/>
                    <a:pt x="32" y="100"/>
                  </a:cubicBezTo>
                  <a:cubicBezTo>
                    <a:pt x="38" y="98"/>
                    <a:pt x="45" y="96"/>
                    <a:pt x="53" y="93"/>
                  </a:cubicBezTo>
                  <a:cubicBezTo>
                    <a:pt x="60" y="91"/>
                    <a:pt x="68" y="88"/>
                    <a:pt x="73" y="86"/>
                  </a:cubicBezTo>
                  <a:cubicBezTo>
                    <a:pt x="76" y="85"/>
                    <a:pt x="79" y="85"/>
                    <a:pt x="80" y="84"/>
                  </a:cubicBezTo>
                  <a:cubicBezTo>
                    <a:pt x="82" y="84"/>
                    <a:pt x="83" y="83"/>
                    <a:pt x="83" y="8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94" y="27"/>
                    <a:pt x="106" y="23"/>
                  </a:cubicBezTo>
                  <a:cubicBezTo>
                    <a:pt x="110" y="23"/>
                    <a:pt x="113" y="22"/>
                    <a:pt x="116" y="21"/>
                  </a:cubicBezTo>
                  <a:cubicBezTo>
                    <a:pt x="119" y="20"/>
                    <a:pt x="121" y="19"/>
                    <a:pt x="124" y="19"/>
                  </a:cubicBezTo>
                  <a:cubicBezTo>
                    <a:pt x="129" y="18"/>
                    <a:pt x="132" y="17"/>
                    <a:pt x="132" y="17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41" y="53"/>
                    <a:pt x="136" y="54"/>
                    <a:pt x="131" y="55"/>
                  </a:cubicBezTo>
                  <a:cubicBezTo>
                    <a:pt x="129" y="56"/>
                    <a:pt x="127" y="57"/>
                    <a:pt x="125" y="57"/>
                  </a:cubicBezTo>
                  <a:cubicBezTo>
                    <a:pt x="123" y="57"/>
                    <a:pt x="122" y="58"/>
                    <a:pt x="122" y="58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109" y="62"/>
                    <a:pt x="109" y="62"/>
                    <a:pt x="109" y="62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6" y="71"/>
                    <a:pt x="127" y="71"/>
                    <a:pt x="128" y="70"/>
                  </a:cubicBezTo>
                  <a:cubicBezTo>
                    <a:pt x="130" y="70"/>
                    <a:pt x="132" y="69"/>
                    <a:pt x="135" y="69"/>
                  </a:cubicBezTo>
                  <a:cubicBezTo>
                    <a:pt x="139" y="68"/>
                    <a:pt x="144" y="67"/>
                    <a:pt x="144" y="67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54" y="50"/>
                    <a:pt x="154" y="50"/>
                    <a:pt x="154" y="50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3" y="1"/>
                    <a:pt x="143" y="1"/>
                    <a:pt x="143" y="1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38" y="1"/>
                    <a:pt x="132" y="3"/>
                  </a:cubicBezTo>
                  <a:cubicBezTo>
                    <a:pt x="126" y="4"/>
                    <a:pt x="118" y="6"/>
                    <a:pt x="110" y="8"/>
                  </a:cubicBezTo>
                  <a:cubicBezTo>
                    <a:pt x="94" y="13"/>
                    <a:pt x="77" y="17"/>
                    <a:pt x="77" y="1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5" name="Freeform 36"/>
            <p:cNvSpPr/>
            <p:nvPr/>
          </p:nvSpPr>
          <p:spPr bwMode="auto">
            <a:xfrm>
              <a:off x="3803650" y="146051"/>
              <a:ext cx="644525" cy="360363"/>
            </a:xfrm>
            <a:custGeom>
              <a:avLst/>
              <a:gdLst>
                <a:gd name="T0" fmla="*/ 80 w 152"/>
                <a:gd name="T1" fmla="*/ 7 h 85"/>
                <a:gd name="T2" fmla="*/ 80 w 152"/>
                <a:gd name="T3" fmla="*/ 7 h 85"/>
                <a:gd name="T4" fmla="*/ 66 w 152"/>
                <a:gd name="T5" fmla="*/ 9 h 85"/>
                <a:gd name="T6" fmla="*/ 74 w 152"/>
                <a:gd name="T7" fmla="*/ 60 h 85"/>
                <a:gd name="T8" fmla="*/ 66 w 152"/>
                <a:gd name="T9" fmla="*/ 61 h 85"/>
                <a:gd name="T10" fmla="*/ 49 w 152"/>
                <a:gd name="T11" fmla="*/ 64 h 85"/>
                <a:gd name="T12" fmla="*/ 24 w 152"/>
                <a:gd name="T13" fmla="*/ 68 h 85"/>
                <a:gd name="T14" fmla="*/ 17 w 152"/>
                <a:gd name="T15" fmla="*/ 32 h 85"/>
                <a:gd name="T16" fmla="*/ 36 w 152"/>
                <a:gd name="T17" fmla="*/ 28 h 85"/>
                <a:gd name="T18" fmla="*/ 39 w 152"/>
                <a:gd name="T19" fmla="*/ 43 h 85"/>
                <a:gd name="T20" fmla="*/ 53 w 152"/>
                <a:gd name="T21" fmla="*/ 41 h 85"/>
                <a:gd name="T22" fmla="*/ 50 w 152"/>
                <a:gd name="T23" fmla="*/ 26 h 85"/>
                <a:gd name="T24" fmla="*/ 48 w 152"/>
                <a:gd name="T25" fmla="*/ 12 h 85"/>
                <a:gd name="T26" fmla="*/ 34 w 152"/>
                <a:gd name="T27" fmla="*/ 15 h 85"/>
                <a:gd name="T28" fmla="*/ 14 w 152"/>
                <a:gd name="T29" fmla="*/ 18 h 85"/>
                <a:gd name="T30" fmla="*/ 7 w 152"/>
                <a:gd name="T31" fmla="*/ 19 h 85"/>
                <a:gd name="T32" fmla="*/ 0 w 152"/>
                <a:gd name="T33" fmla="*/ 21 h 85"/>
                <a:gd name="T34" fmla="*/ 3 w 152"/>
                <a:gd name="T35" fmla="*/ 35 h 85"/>
                <a:gd name="T36" fmla="*/ 11 w 152"/>
                <a:gd name="T37" fmla="*/ 71 h 85"/>
                <a:gd name="T38" fmla="*/ 14 w 152"/>
                <a:gd name="T39" fmla="*/ 84 h 85"/>
                <a:gd name="T40" fmla="*/ 14 w 152"/>
                <a:gd name="T41" fmla="*/ 85 h 85"/>
                <a:gd name="T42" fmla="*/ 16 w 152"/>
                <a:gd name="T43" fmla="*/ 84 h 85"/>
                <a:gd name="T44" fmla="*/ 23 w 152"/>
                <a:gd name="T45" fmla="*/ 83 h 85"/>
                <a:gd name="T46" fmla="*/ 45 w 152"/>
                <a:gd name="T47" fmla="*/ 79 h 85"/>
                <a:gd name="T48" fmla="*/ 66 w 152"/>
                <a:gd name="T49" fmla="*/ 75 h 85"/>
                <a:gd name="T50" fmla="*/ 76 w 152"/>
                <a:gd name="T51" fmla="*/ 73 h 85"/>
                <a:gd name="T52" fmla="*/ 76 w 152"/>
                <a:gd name="T53" fmla="*/ 73 h 85"/>
                <a:gd name="T54" fmla="*/ 89 w 152"/>
                <a:gd name="T55" fmla="*/ 71 h 85"/>
                <a:gd name="T56" fmla="*/ 82 w 152"/>
                <a:gd name="T57" fmla="*/ 21 h 85"/>
                <a:gd name="T58" fmla="*/ 108 w 152"/>
                <a:gd name="T59" fmla="*/ 18 h 85"/>
                <a:gd name="T60" fmla="*/ 118 w 152"/>
                <a:gd name="T61" fmla="*/ 16 h 85"/>
                <a:gd name="T62" fmla="*/ 126 w 152"/>
                <a:gd name="T63" fmla="*/ 16 h 85"/>
                <a:gd name="T64" fmla="*/ 134 w 152"/>
                <a:gd name="T65" fmla="*/ 15 h 85"/>
                <a:gd name="T66" fmla="*/ 137 w 152"/>
                <a:gd name="T67" fmla="*/ 52 h 85"/>
                <a:gd name="T68" fmla="*/ 128 w 152"/>
                <a:gd name="T69" fmla="*/ 53 h 85"/>
                <a:gd name="T70" fmla="*/ 118 w 152"/>
                <a:gd name="T71" fmla="*/ 54 h 85"/>
                <a:gd name="T72" fmla="*/ 117 w 152"/>
                <a:gd name="T73" fmla="*/ 38 h 85"/>
                <a:gd name="T74" fmla="*/ 103 w 152"/>
                <a:gd name="T75" fmla="*/ 40 h 85"/>
                <a:gd name="T76" fmla="*/ 105 w 152"/>
                <a:gd name="T77" fmla="*/ 56 h 85"/>
                <a:gd name="T78" fmla="*/ 106 w 152"/>
                <a:gd name="T79" fmla="*/ 69 h 85"/>
                <a:gd name="T80" fmla="*/ 120 w 152"/>
                <a:gd name="T81" fmla="*/ 68 h 85"/>
                <a:gd name="T82" fmla="*/ 129 w 152"/>
                <a:gd name="T83" fmla="*/ 67 h 85"/>
                <a:gd name="T84" fmla="*/ 139 w 152"/>
                <a:gd name="T85" fmla="*/ 66 h 85"/>
                <a:gd name="T86" fmla="*/ 152 w 152"/>
                <a:gd name="T87" fmla="*/ 65 h 85"/>
                <a:gd name="T88" fmla="*/ 151 w 152"/>
                <a:gd name="T89" fmla="*/ 51 h 85"/>
                <a:gd name="T90" fmla="*/ 148 w 152"/>
                <a:gd name="T91" fmla="*/ 14 h 85"/>
                <a:gd name="T92" fmla="*/ 147 w 152"/>
                <a:gd name="T93" fmla="*/ 0 h 85"/>
                <a:gd name="T94" fmla="*/ 147 w 152"/>
                <a:gd name="T95" fmla="*/ 0 h 85"/>
                <a:gd name="T96" fmla="*/ 137 w 152"/>
                <a:gd name="T97" fmla="*/ 1 h 85"/>
                <a:gd name="T98" fmla="*/ 114 w 152"/>
                <a:gd name="T99" fmla="*/ 3 h 85"/>
                <a:gd name="T100" fmla="*/ 80 w 152"/>
                <a:gd name="T101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" h="85">
                  <a:moveTo>
                    <a:pt x="80" y="7"/>
                  </a:moveTo>
                  <a:cubicBezTo>
                    <a:pt x="80" y="7"/>
                    <a:pt x="80" y="7"/>
                    <a:pt x="80" y="7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1" y="60"/>
                    <a:pt x="66" y="61"/>
                  </a:cubicBezTo>
                  <a:cubicBezTo>
                    <a:pt x="61" y="62"/>
                    <a:pt x="55" y="63"/>
                    <a:pt x="49" y="64"/>
                  </a:cubicBezTo>
                  <a:cubicBezTo>
                    <a:pt x="36" y="66"/>
                    <a:pt x="24" y="68"/>
                    <a:pt x="24" y="6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1" y="19"/>
                    <a:pt x="7" y="19"/>
                  </a:cubicBezTo>
                  <a:cubicBezTo>
                    <a:pt x="4" y="20"/>
                    <a:pt x="0" y="21"/>
                    <a:pt x="0" y="21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5"/>
                    <a:pt x="15" y="84"/>
                    <a:pt x="16" y="84"/>
                  </a:cubicBezTo>
                  <a:cubicBezTo>
                    <a:pt x="18" y="84"/>
                    <a:pt x="20" y="83"/>
                    <a:pt x="23" y="83"/>
                  </a:cubicBezTo>
                  <a:cubicBezTo>
                    <a:pt x="29" y="81"/>
                    <a:pt x="37" y="80"/>
                    <a:pt x="45" y="79"/>
                  </a:cubicBezTo>
                  <a:cubicBezTo>
                    <a:pt x="52" y="77"/>
                    <a:pt x="60" y="76"/>
                    <a:pt x="66" y="75"/>
                  </a:cubicBezTo>
                  <a:cubicBezTo>
                    <a:pt x="72" y="74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95" y="19"/>
                    <a:pt x="108" y="18"/>
                  </a:cubicBezTo>
                  <a:cubicBezTo>
                    <a:pt x="111" y="17"/>
                    <a:pt x="115" y="17"/>
                    <a:pt x="118" y="16"/>
                  </a:cubicBezTo>
                  <a:cubicBezTo>
                    <a:pt x="121" y="16"/>
                    <a:pt x="124" y="16"/>
                    <a:pt x="126" y="16"/>
                  </a:cubicBezTo>
                  <a:cubicBezTo>
                    <a:pt x="131" y="15"/>
                    <a:pt x="134" y="15"/>
                    <a:pt x="134" y="15"/>
                  </a:cubicBezTo>
                  <a:cubicBezTo>
                    <a:pt x="137" y="52"/>
                    <a:pt x="137" y="52"/>
                    <a:pt x="137" y="52"/>
                  </a:cubicBezTo>
                  <a:cubicBezTo>
                    <a:pt x="137" y="52"/>
                    <a:pt x="133" y="53"/>
                    <a:pt x="128" y="53"/>
                  </a:cubicBezTo>
                  <a:cubicBezTo>
                    <a:pt x="123" y="53"/>
                    <a:pt x="118" y="54"/>
                    <a:pt x="118" y="5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20" y="68"/>
                    <a:pt x="120" y="68"/>
                    <a:pt x="120" y="68"/>
                  </a:cubicBezTo>
                  <a:cubicBezTo>
                    <a:pt x="120" y="68"/>
                    <a:pt x="124" y="67"/>
                    <a:pt x="129" y="67"/>
                  </a:cubicBezTo>
                  <a:cubicBezTo>
                    <a:pt x="134" y="66"/>
                    <a:pt x="139" y="66"/>
                    <a:pt x="139" y="66"/>
                  </a:cubicBezTo>
                  <a:cubicBezTo>
                    <a:pt x="152" y="65"/>
                    <a:pt x="152" y="65"/>
                    <a:pt x="152" y="65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3" y="1"/>
                    <a:pt x="137" y="1"/>
                  </a:cubicBezTo>
                  <a:cubicBezTo>
                    <a:pt x="130" y="2"/>
                    <a:pt x="122" y="2"/>
                    <a:pt x="114" y="3"/>
                  </a:cubicBezTo>
                  <a:cubicBezTo>
                    <a:pt x="97" y="5"/>
                    <a:pt x="80" y="7"/>
                    <a:pt x="80" y="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6" name="Freeform 37"/>
            <p:cNvSpPr/>
            <p:nvPr/>
          </p:nvSpPr>
          <p:spPr bwMode="auto">
            <a:xfrm>
              <a:off x="4491037" y="133351"/>
              <a:ext cx="631825" cy="287338"/>
            </a:xfrm>
            <a:custGeom>
              <a:avLst/>
              <a:gdLst>
                <a:gd name="T0" fmla="*/ 82 w 149"/>
                <a:gd name="T1" fmla="*/ 0 h 68"/>
                <a:gd name="T2" fmla="*/ 82 w 149"/>
                <a:gd name="T3" fmla="*/ 0 h 68"/>
                <a:gd name="T4" fmla="*/ 67 w 149"/>
                <a:gd name="T5" fmla="*/ 0 h 68"/>
                <a:gd name="T6" fmla="*/ 67 w 149"/>
                <a:gd name="T7" fmla="*/ 51 h 68"/>
                <a:gd name="T8" fmla="*/ 17 w 149"/>
                <a:gd name="T9" fmla="*/ 52 h 68"/>
                <a:gd name="T10" fmla="*/ 15 w 149"/>
                <a:gd name="T11" fmla="*/ 15 h 68"/>
                <a:gd name="T12" fmla="*/ 35 w 149"/>
                <a:gd name="T13" fmla="*/ 15 h 68"/>
                <a:gd name="T14" fmla="*/ 35 w 149"/>
                <a:gd name="T15" fmla="*/ 30 h 68"/>
                <a:gd name="T16" fmla="*/ 49 w 149"/>
                <a:gd name="T17" fmla="*/ 30 h 68"/>
                <a:gd name="T18" fmla="*/ 49 w 149"/>
                <a:gd name="T19" fmla="*/ 14 h 68"/>
                <a:gd name="T20" fmla="*/ 49 w 149"/>
                <a:gd name="T21" fmla="*/ 0 h 68"/>
                <a:gd name="T22" fmla="*/ 34 w 149"/>
                <a:gd name="T23" fmla="*/ 1 h 68"/>
                <a:gd name="T24" fmla="*/ 14 w 149"/>
                <a:gd name="T25" fmla="*/ 1 h 68"/>
                <a:gd name="T26" fmla="*/ 7 w 149"/>
                <a:gd name="T27" fmla="*/ 2 h 68"/>
                <a:gd name="T28" fmla="*/ 0 w 149"/>
                <a:gd name="T29" fmla="*/ 2 h 68"/>
                <a:gd name="T30" fmla="*/ 1 w 149"/>
                <a:gd name="T31" fmla="*/ 16 h 68"/>
                <a:gd name="T32" fmla="*/ 3 w 149"/>
                <a:gd name="T33" fmla="*/ 53 h 68"/>
                <a:gd name="T34" fmla="*/ 4 w 149"/>
                <a:gd name="T35" fmla="*/ 67 h 68"/>
                <a:gd name="T36" fmla="*/ 4 w 149"/>
                <a:gd name="T37" fmla="*/ 67 h 68"/>
                <a:gd name="T38" fmla="*/ 14 w 149"/>
                <a:gd name="T39" fmla="*/ 66 h 68"/>
                <a:gd name="T40" fmla="*/ 36 w 149"/>
                <a:gd name="T41" fmla="*/ 66 h 68"/>
                <a:gd name="T42" fmla="*/ 67 w 149"/>
                <a:gd name="T43" fmla="*/ 65 h 68"/>
                <a:gd name="T44" fmla="*/ 67 w 149"/>
                <a:gd name="T45" fmla="*/ 65 h 68"/>
                <a:gd name="T46" fmla="*/ 81 w 149"/>
                <a:gd name="T47" fmla="*/ 65 h 68"/>
                <a:gd name="T48" fmla="*/ 81 w 149"/>
                <a:gd name="T49" fmla="*/ 14 h 68"/>
                <a:gd name="T50" fmla="*/ 107 w 149"/>
                <a:gd name="T51" fmla="*/ 15 h 68"/>
                <a:gd name="T52" fmla="*/ 125 w 149"/>
                <a:gd name="T53" fmla="*/ 15 h 68"/>
                <a:gd name="T54" fmla="*/ 133 w 149"/>
                <a:gd name="T55" fmla="*/ 16 h 68"/>
                <a:gd name="T56" fmla="*/ 131 w 149"/>
                <a:gd name="T57" fmla="*/ 53 h 68"/>
                <a:gd name="T58" fmla="*/ 122 w 149"/>
                <a:gd name="T59" fmla="*/ 52 h 68"/>
                <a:gd name="T60" fmla="*/ 112 w 149"/>
                <a:gd name="T61" fmla="*/ 52 h 68"/>
                <a:gd name="T62" fmla="*/ 113 w 149"/>
                <a:gd name="T63" fmla="*/ 37 h 68"/>
                <a:gd name="T64" fmla="*/ 99 w 149"/>
                <a:gd name="T65" fmla="*/ 36 h 68"/>
                <a:gd name="T66" fmla="*/ 98 w 149"/>
                <a:gd name="T67" fmla="*/ 52 h 68"/>
                <a:gd name="T68" fmla="*/ 98 w 149"/>
                <a:gd name="T69" fmla="*/ 66 h 68"/>
                <a:gd name="T70" fmla="*/ 112 w 149"/>
                <a:gd name="T71" fmla="*/ 66 h 68"/>
                <a:gd name="T72" fmla="*/ 121 w 149"/>
                <a:gd name="T73" fmla="*/ 66 h 68"/>
                <a:gd name="T74" fmla="*/ 130 w 149"/>
                <a:gd name="T75" fmla="*/ 67 h 68"/>
                <a:gd name="T76" fmla="*/ 144 w 149"/>
                <a:gd name="T77" fmla="*/ 68 h 68"/>
                <a:gd name="T78" fmla="*/ 145 w 149"/>
                <a:gd name="T79" fmla="*/ 54 h 68"/>
                <a:gd name="T80" fmla="*/ 148 w 149"/>
                <a:gd name="T81" fmla="*/ 17 h 68"/>
                <a:gd name="T82" fmla="*/ 149 w 149"/>
                <a:gd name="T83" fmla="*/ 3 h 68"/>
                <a:gd name="T84" fmla="*/ 149 w 149"/>
                <a:gd name="T85" fmla="*/ 3 h 68"/>
                <a:gd name="T86" fmla="*/ 138 w 149"/>
                <a:gd name="T87" fmla="*/ 2 h 68"/>
                <a:gd name="T88" fmla="*/ 115 w 149"/>
                <a:gd name="T89" fmla="*/ 1 h 68"/>
                <a:gd name="T90" fmla="*/ 82 w 149"/>
                <a:gd name="T9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" h="68">
                  <a:moveTo>
                    <a:pt x="8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1" y="1"/>
                    <a:pt x="7" y="2"/>
                  </a:cubicBezTo>
                  <a:cubicBezTo>
                    <a:pt x="4" y="2"/>
                    <a:pt x="0" y="2"/>
                    <a:pt x="0" y="2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8" y="67"/>
                    <a:pt x="14" y="66"/>
                  </a:cubicBezTo>
                  <a:cubicBezTo>
                    <a:pt x="20" y="66"/>
                    <a:pt x="28" y="66"/>
                    <a:pt x="36" y="66"/>
                  </a:cubicBezTo>
                  <a:cubicBezTo>
                    <a:pt x="51" y="65"/>
                    <a:pt x="67" y="65"/>
                    <a:pt x="67" y="65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4"/>
                    <a:pt x="94" y="14"/>
                    <a:pt x="107" y="15"/>
                  </a:cubicBezTo>
                  <a:cubicBezTo>
                    <a:pt x="114" y="15"/>
                    <a:pt x="120" y="15"/>
                    <a:pt x="125" y="15"/>
                  </a:cubicBezTo>
                  <a:cubicBezTo>
                    <a:pt x="130" y="16"/>
                    <a:pt x="133" y="16"/>
                    <a:pt x="133" y="16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53"/>
                    <a:pt x="126" y="53"/>
                    <a:pt x="122" y="52"/>
                  </a:cubicBezTo>
                  <a:cubicBezTo>
                    <a:pt x="117" y="52"/>
                    <a:pt x="112" y="52"/>
                    <a:pt x="112" y="52"/>
                  </a:cubicBezTo>
                  <a:cubicBezTo>
                    <a:pt x="113" y="37"/>
                    <a:pt x="113" y="37"/>
                    <a:pt x="113" y="37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98" y="52"/>
                    <a:pt x="98" y="52"/>
                    <a:pt x="98" y="52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2" y="66"/>
                    <a:pt x="116" y="66"/>
                    <a:pt x="121" y="66"/>
                  </a:cubicBezTo>
                  <a:cubicBezTo>
                    <a:pt x="126" y="67"/>
                    <a:pt x="130" y="67"/>
                    <a:pt x="130" y="67"/>
                  </a:cubicBezTo>
                  <a:cubicBezTo>
                    <a:pt x="144" y="68"/>
                    <a:pt x="144" y="68"/>
                    <a:pt x="144" y="68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48" y="17"/>
                    <a:pt x="148" y="17"/>
                    <a:pt x="148" y="17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9" y="3"/>
                    <a:pt x="144" y="3"/>
                    <a:pt x="138" y="2"/>
                  </a:cubicBezTo>
                  <a:cubicBezTo>
                    <a:pt x="132" y="2"/>
                    <a:pt x="124" y="1"/>
                    <a:pt x="115" y="1"/>
                  </a:cubicBezTo>
                  <a:cubicBezTo>
                    <a:pt x="98" y="1"/>
                    <a:pt x="82" y="0"/>
                    <a:pt x="82" y="0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7" name="Freeform 38"/>
            <p:cNvSpPr/>
            <p:nvPr/>
          </p:nvSpPr>
          <p:spPr bwMode="auto">
            <a:xfrm>
              <a:off x="5160962" y="149226"/>
              <a:ext cx="644525" cy="369888"/>
            </a:xfrm>
            <a:custGeom>
              <a:avLst/>
              <a:gdLst>
                <a:gd name="T0" fmla="*/ 86 w 152"/>
                <a:gd name="T1" fmla="*/ 10 h 87"/>
                <a:gd name="T2" fmla="*/ 86 w 152"/>
                <a:gd name="T3" fmla="*/ 11 h 87"/>
                <a:gd name="T4" fmla="*/ 79 w 152"/>
                <a:gd name="T5" fmla="*/ 9 h 87"/>
                <a:gd name="T6" fmla="*/ 72 w 152"/>
                <a:gd name="T7" fmla="*/ 8 h 87"/>
                <a:gd name="T8" fmla="*/ 65 w 152"/>
                <a:gd name="T9" fmla="*/ 59 h 87"/>
                <a:gd name="T10" fmla="*/ 15 w 152"/>
                <a:gd name="T11" fmla="*/ 52 h 87"/>
                <a:gd name="T12" fmla="*/ 18 w 152"/>
                <a:gd name="T13" fmla="*/ 15 h 87"/>
                <a:gd name="T14" fmla="*/ 21 w 152"/>
                <a:gd name="T15" fmla="*/ 16 h 87"/>
                <a:gd name="T16" fmla="*/ 28 w 152"/>
                <a:gd name="T17" fmla="*/ 16 h 87"/>
                <a:gd name="T18" fmla="*/ 38 w 152"/>
                <a:gd name="T19" fmla="*/ 18 h 87"/>
                <a:gd name="T20" fmla="*/ 36 w 152"/>
                <a:gd name="T21" fmla="*/ 33 h 87"/>
                <a:gd name="T22" fmla="*/ 50 w 152"/>
                <a:gd name="T23" fmla="*/ 35 h 87"/>
                <a:gd name="T24" fmla="*/ 52 w 152"/>
                <a:gd name="T25" fmla="*/ 19 h 87"/>
                <a:gd name="T26" fmla="*/ 54 w 152"/>
                <a:gd name="T27" fmla="*/ 6 h 87"/>
                <a:gd name="T28" fmla="*/ 40 w 152"/>
                <a:gd name="T29" fmla="*/ 4 h 87"/>
                <a:gd name="T30" fmla="*/ 30 w 152"/>
                <a:gd name="T31" fmla="*/ 3 h 87"/>
                <a:gd name="T32" fmla="*/ 23 w 152"/>
                <a:gd name="T33" fmla="*/ 2 h 87"/>
                <a:gd name="T34" fmla="*/ 20 w 152"/>
                <a:gd name="T35" fmla="*/ 1 h 87"/>
                <a:gd name="T36" fmla="*/ 5 w 152"/>
                <a:gd name="T37" fmla="*/ 0 h 87"/>
                <a:gd name="T38" fmla="*/ 4 w 152"/>
                <a:gd name="T39" fmla="*/ 14 h 87"/>
                <a:gd name="T40" fmla="*/ 1 w 152"/>
                <a:gd name="T41" fmla="*/ 51 h 87"/>
                <a:gd name="T42" fmla="*/ 0 w 152"/>
                <a:gd name="T43" fmla="*/ 65 h 87"/>
                <a:gd name="T44" fmla="*/ 0 w 152"/>
                <a:gd name="T45" fmla="*/ 65 h 87"/>
                <a:gd name="T46" fmla="*/ 31 w 152"/>
                <a:gd name="T47" fmla="*/ 68 h 87"/>
                <a:gd name="T48" fmla="*/ 63 w 152"/>
                <a:gd name="T49" fmla="*/ 72 h 87"/>
                <a:gd name="T50" fmla="*/ 63 w 152"/>
                <a:gd name="T51" fmla="*/ 72 h 87"/>
                <a:gd name="T52" fmla="*/ 69 w 152"/>
                <a:gd name="T53" fmla="*/ 73 h 87"/>
                <a:gd name="T54" fmla="*/ 76 w 152"/>
                <a:gd name="T55" fmla="*/ 74 h 87"/>
                <a:gd name="T56" fmla="*/ 84 w 152"/>
                <a:gd name="T57" fmla="*/ 24 h 87"/>
                <a:gd name="T58" fmla="*/ 110 w 152"/>
                <a:gd name="T59" fmla="*/ 29 h 87"/>
                <a:gd name="T60" fmla="*/ 127 w 152"/>
                <a:gd name="T61" fmla="*/ 32 h 87"/>
                <a:gd name="T62" fmla="*/ 135 w 152"/>
                <a:gd name="T63" fmla="*/ 34 h 87"/>
                <a:gd name="T64" fmla="*/ 128 w 152"/>
                <a:gd name="T65" fmla="*/ 70 h 87"/>
                <a:gd name="T66" fmla="*/ 118 w 152"/>
                <a:gd name="T67" fmla="*/ 68 h 87"/>
                <a:gd name="T68" fmla="*/ 109 w 152"/>
                <a:gd name="T69" fmla="*/ 66 h 87"/>
                <a:gd name="T70" fmla="*/ 112 w 152"/>
                <a:gd name="T71" fmla="*/ 51 h 87"/>
                <a:gd name="T72" fmla="*/ 98 w 152"/>
                <a:gd name="T73" fmla="*/ 49 h 87"/>
                <a:gd name="T74" fmla="*/ 95 w 152"/>
                <a:gd name="T75" fmla="*/ 64 h 87"/>
                <a:gd name="T76" fmla="*/ 93 w 152"/>
                <a:gd name="T77" fmla="*/ 78 h 87"/>
                <a:gd name="T78" fmla="*/ 106 w 152"/>
                <a:gd name="T79" fmla="*/ 80 h 87"/>
                <a:gd name="T80" fmla="*/ 116 w 152"/>
                <a:gd name="T81" fmla="*/ 82 h 87"/>
                <a:gd name="T82" fmla="*/ 125 w 152"/>
                <a:gd name="T83" fmla="*/ 84 h 87"/>
                <a:gd name="T84" fmla="*/ 138 w 152"/>
                <a:gd name="T85" fmla="*/ 87 h 87"/>
                <a:gd name="T86" fmla="*/ 141 w 152"/>
                <a:gd name="T87" fmla="*/ 73 h 87"/>
                <a:gd name="T88" fmla="*/ 149 w 152"/>
                <a:gd name="T89" fmla="*/ 37 h 87"/>
                <a:gd name="T90" fmla="*/ 152 w 152"/>
                <a:gd name="T91" fmla="*/ 24 h 87"/>
                <a:gd name="T92" fmla="*/ 152 w 152"/>
                <a:gd name="T93" fmla="*/ 23 h 87"/>
                <a:gd name="T94" fmla="*/ 142 w 152"/>
                <a:gd name="T95" fmla="*/ 21 h 87"/>
                <a:gd name="T96" fmla="*/ 132 w 152"/>
                <a:gd name="T97" fmla="*/ 19 h 87"/>
                <a:gd name="T98" fmla="*/ 119 w 152"/>
                <a:gd name="T99" fmla="*/ 16 h 87"/>
                <a:gd name="T100" fmla="*/ 86 w 152"/>
                <a:gd name="T101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" h="87">
                  <a:moveTo>
                    <a:pt x="86" y="10"/>
                  </a:moveTo>
                  <a:cubicBezTo>
                    <a:pt x="86" y="11"/>
                    <a:pt x="86" y="11"/>
                    <a:pt x="86" y="11"/>
                  </a:cubicBezTo>
                  <a:cubicBezTo>
                    <a:pt x="86" y="11"/>
                    <a:pt x="83" y="10"/>
                    <a:pt x="79" y="9"/>
                  </a:cubicBezTo>
                  <a:cubicBezTo>
                    <a:pt x="76" y="9"/>
                    <a:pt x="72" y="8"/>
                    <a:pt x="72" y="8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20" y="15"/>
                    <a:pt x="21" y="16"/>
                  </a:cubicBezTo>
                  <a:cubicBezTo>
                    <a:pt x="23" y="16"/>
                    <a:pt x="26" y="16"/>
                    <a:pt x="28" y="16"/>
                  </a:cubicBezTo>
                  <a:cubicBezTo>
                    <a:pt x="33" y="17"/>
                    <a:pt x="38" y="18"/>
                    <a:pt x="38" y="18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35" y="3"/>
                    <a:pt x="30" y="3"/>
                  </a:cubicBezTo>
                  <a:cubicBezTo>
                    <a:pt x="27" y="2"/>
                    <a:pt x="25" y="2"/>
                    <a:pt x="23" y="2"/>
                  </a:cubicBezTo>
                  <a:cubicBezTo>
                    <a:pt x="21" y="2"/>
                    <a:pt x="20" y="1"/>
                    <a:pt x="20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16" y="66"/>
                    <a:pt x="31" y="68"/>
                  </a:cubicBezTo>
                  <a:cubicBezTo>
                    <a:pt x="47" y="70"/>
                    <a:pt x="63" y="72"/>
                    <a:pt x="63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3" y="72"/>
                    <a:pt x="66" y="73"/>
                    <a:pt x="69" y="73"/>
                  </a:cubicBezTo>
                  <a:cubicBezTo>
                    <a:pt x="73" y="74"/>
                    <a:pt x="76" y="74"/>
                    <a:pt x="76" y="7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97" y="26"/>
                    <a:pt x="110" y="29"/>
                  </a:cubicBezTo>
                  <a:cubicBezTo>
                    <a:pt x="116" y="30"/>
                    <a:pt x="123" y="31"/>
                    <a:pt x="127" y="32"/>
                  </a:cubicBezTo>
                  <a:cubicBezTo>
                    <a:pt x="132" y="33"/>
                    <a:pt x="135" y="34"/>
                    <a:pt x="135" y="34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8" y="70"/>
                    <a:pt x="123" y="69"/>
                    <a:pt x="118" y="68"/>
                  </a:cubicBezTo>
                  <a:cubicBezTo>
                    <a:pt x="114" y="67"/>
                    <a:pt x="109" y="66"/>
                    <a:pt x="109" y="66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3" y="78"/>
                    <a:pt x="93" y="78"/>
                    <a:pt x="93" y="78"/>
                  </a:cubicBezTo>
                  <a:cubicBezTo>
                    <a:pt x="106" y="80"/>
                    <a:pt x="106" y="80"/>
                    <a:pt x="106" y="80"/>
                  </a:cubicBezTo>
                  <a:cubicBezTo>
                    <a:pt x="106" y="80"/>
                    <a:pt x="111" y="81"/>
                    <a:pt x="116" y="82"/>
                  </a:cubicBezTo>
                  <a:cubicBezTo>
                    <a:pt x="120" y="83"/>
                    <a:pt x="125" y="84"/>
                    <a:pt x="125" y="84"/>
                  </a:cubicBezTo>
                  <a:cubicBezTo>
                    <a:pt x="138" y="87"/>
                    <a:pt x="138" y="87"/>
                    <a:pt x="138" y="87"/>
                  </a:cubicBezTo>
                  <a:cubicBezTo>
                    <a:pt x="141" y="73"/>
                    <a:pt x="141" y="73"/>
                    <a:pt x="141" y="73"/>
                  </a:cubicBezTo>
                  <a:cubicBezTo>
                    <a:pt x="149" y="37"/>
                    <a:pt x="149" y="37"/>
                    <a:pt x="149" y="37"/>
                  </a:cubicBezTo>
                  <a:cubicBezTo>
                    <a:pt x="152" y="24"/>
                    <a:pt x="152" y="24"/>
                    <a:pt x="152" y="24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52" y="23"/>
                    <a:pt x="148" y="22"/>
                    <a:pt x="142" y="21"/>
                  </a:cubicBezTo>
                  <a:cubicBezTo>
                    <a:pt x="139" y="20"/>
                    <a:pt x="135" y="19"/>
                    <a:pt x="132" y="19"/>
                  </a:cubicBezTo>
                  <a:cubicBezTo>
                    <a:pt x="128" y="18"/>
                    <a:pt x="124" y="17"/>
                    <a:pt x="119" y="16"/>
                  </a:cubicBezTo>
                  <a:cubicBezTo>
                    <a:pt x="103" y="13"/>
                    <a:pt x="86" y="10"/>
                    <a:pt x="86" y="10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8" name="Freeform 39"/>
            <p:cNvSpPr/>
            <p:nvPr/>
          </p:nvSpPr>
          <p:spPr bwMode="auto">
            <a:xfrm>
              <a:off x="5805487" y="265113"/>
              <a:ext cx="665163" cy="444500"/>
            </a:xfrm>
            <a:custGeom>
              <a:avLst/>
              <a:gdLst>
                <a:gd name="T0" fmla="*/ 93 w 157"/>
                <a:gd name="T1" fmla="*/ 22 h 105"/>
                <a:gd name="T2" fmla="*/ 93 w 157"/>
                <a:gd name="T3" fmla="*/ 22 h 105"/>
                <a:gd name="T4" fmla="*/ 87 w 157"/>
                <a:gd name="T5" fmla="*/ 20 h 105"/>
                <a:gd name="T6" fmla="*/ 82 w 157"/>
                <a:gd name="T7" fmla="*/ 18 h 105"/>
                <a:gd name="T8" fmla="*/ 80 w 157"/>
                <a:gd name="T9" fmla="*/ 17 h 105"/>
                <a:gd name="T10" fmla="*/ 65 w 157"/>
                <a:gd name="T11" fmla="*/ 66 h 105"/>
                <a:gd name="T12" fmla="*/ 40 w 157"/>
                <a:gd name="T13" fmla="*/ 59 h 105"/>
                <a:gd name="T14" fmla="*/ 24 w 157"/>
                <a:gd name="T15" fmla="*/ 55 h 105"/>
                <a:gd name="T16" fmla="*/ 18 w 157"/>
                <a:gd name="T17" fmla="*/ 53 h 105"/>
                <a:gd name="T18" fmla="*/ 16 w 157"/>
                <a:gd name="T19" fmla="*/ 53 h 105"/>
                <a:gd name="T20" fmla="*/ 25 w 157"/>
                <a:gd name="T21" fmla="*/ 16 h 105"/>
                <a:gd name="T22" fmla="*/ 28 w 157"/>
                <a:gd name="T23" fmla="*/ 17 h 105"/>
                <a:gd name="T24" fmla="*/ 35 w 157"/>
                <a:gd name="T25" fmla="*/ 19 h 105"/>
                <a:gd name="T26" fmla="*/ 44 w 157"/>
                <a:gd name="T27" fmla="*/ 22 h 105"/>
                <a:gd name="T28" fmla="*/ 40 w 157"/>
                <a:gd name="T29" fmla="*/ 37 h 105"/>
                <a:gd name="T30" fmla="*/ 54 w 157"/>
                <a:gd name="T31" fmla="*/ 40 h 105"/>
                <a:gd name="T32" fmla="*/ 58 w 157"/>
                <a:gd name="T33" fmla="*/ 26 h 105"/>
                <a:gd name="T34" fmla="*/ 62 w 157"/>
                <a:gd name="T35" fmla="*/ 12 h 105"/>
                <a:gd name="T36" fmla="*/ 48 w 157"/>
                <a:gd name="T37" fmla="*/ 8 h 105"/>
                <a:gd name="T38" fmla="*/ 38 w 157"/>
                <a:gd name="T39" fmla="*/ 6 h 105"/>
                <a:gd name="T40" fmla="*/ 32 w 157"/>
                <a:gd name="T41" fmla="*/ 4 h 105"/>
                <a:gd name="T42" fmla="*/ 29 w 157"/>
                <a:gd name="T43" fmla="*/ 3 h 105"/>
                <a:gd name="T44" fmla="*/ 15 w 157"/>
                <a:gd name="T45" fmla="*/ 0 h 105"/>
                <a:gd name="T46" fmla="*/ 12 w 157"/>
                <a:gd name="T47" fmla="*/ 13 h 105"/>
                <a:gd name="T48" fmla="*/ 3 w 157"/>
                <a:gd name="T49" fmla="*/ 49 h 105"/>
                <a:gd name="T50" fmla="*/ 0 w 157"/>
                <a:gd name="T51" fmla="*/ 63 h 105"/>
                <a:gd name="T52" fmla="*/ 0 w 157"/>
                <a:gd name="T53" fmla="*/ 63 h 105"/>
                <a:gd name="T54" fmla="*/ 9 w 157"/>
                <a:gd name="T55" fmla="*/ 65 h 105"/>
                <a:gd name="T56" fmla="*/ 30 w 157"/>
                <a:gd name="T57" fmla="*/ 71 h 105"/>
                <a:gd name="T58" fmla="*/ 61 w 157"/>
                <a:gd name="T59" fmla="*/ 79 h 105"/>
                <a:gd name="T60" fmla="*/ 61 w 157"/>
                <a:gd name="T61" fmla="*/ 79 h 105"/>
                <a:gd name="T62" fmla="*/ 63 w 157"/>
                <a:gd name="T63" fmla="*/ 80 h 105"/>
                <a:gd name="T64" fmla="*/ 67 w 157"/>
                <a:gd name="T65" fmla="*/ 81 h 105"/>
                <a:gd name="T66" fmla="*/ 73 w 157"/>
                <a:gd name="T67" fmla="*/ 84 h 105"/>
                <a:gd name="T68" fmla="*/ 89 w 157"/>
                <a:gd name="T69" fmla="*/ 35 h 105"/>
                <a:gd name="T70" fmla="*/ 114 w 157"/>
                <a:gd name="T71" fmla="*/ 43 h 105"/>
                <a:gd name="T72" fmla="*/ 131 w 157"/>
                <a:gd name="T73" fmla="*/ 49 h 105"/>
                <a:gd name="T74" fmla="*/ 138 w 157"/>
                <a:gd name="T75" fmla="*/ 52 h 105"/>
                <a:gd name="T76" fmla="*/ 125 w 157"/>
                <a:gd name="T77" fmla="*/ 87 h 105"/>
                <a:gd name="T78" fmla="*/ 116 w 157"/>
                <a:gd name="T79" fmla="*/ 84 h 105"/>
                <a:gd name="T80" fmla="*/ 107 w 157"/>
                <a:gd name="T81" fmla="*/ 81 h 105"/>
                <a:gd name="T82" fmla="*/ 113 w 157"/>
                <a:gd name="T83" fmla="*/ 66 h 105"/>
                <a:gd name="T84" fmla="*/ 99 w 157"/>
                <a:gd name="T85" fmla="*/ 61 h 105"/>
                <a:gd name="T86" fmla="*/ 94 w 157"/>
                <a:gd name="T87" fmla="*/ 76 h 105"/>
                <a:gd name="T88" fmla="*/ 90 w 157"/>
                <a:gd name="T89" fmla="*/ 89 h 105"/>
                <a:gd name="T90" fmla="*/ 103 w 157"/>
                <a:gd name="T91" fmla="*/ 94 h 105"/>
                <a:gd name="T92" fmla="*/ 112 w 157"/>
                <a:gd name="T93" fmla="*/ 97 h 105"/>
                <a:gd name="T94" fmla="*/ 120 w 157"/>
                <a:gd name="T95" fmla="*/ 100 h 105"/>
                <a:gd name="T96" fmla="*/ 133 w 157"/>
                <a:gd name="T97" fmla="*/ 105 h 105"/>
                <a:gd name="T98" fmla="*/ 138 w 157"/>
                <a:gd name="T99" fmla="*/ 92 h 105"/>
                <a:gd name="T100" fmla="*/ 152 w 157"/>
                <a:gd name="T101" fmla="*/ 57 h 105"/>
                <a:gd name="T102" fmla="*/ 157 w 157"/>
                <a:gd name="T103" fmla="*/ 45 h 105"/>
                <a:gd name="T104" fmla="*/ 157 w 157"/>
                <a:gd name="T105" fmla="*/ 44 h 105"/>
                <a:gd name="T106" fmla="*/ 147 w 157"/>
                <a:gd name="T107" fmla="*/ 41 h 105"/>
                <a:gd name="T108" fmla="*/ 125 w 157"/>
                <a:gd name="T109" fmla="*/ 33 h 105"/>
                <a:gd name="T110" fmla="*/ 93 w 157"/>
                <a:gd name="T111" fmla="*/ 2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7" h="105">
                  <a:moveTo>
                    <a:pt x="93" y="22"/>
                  </a:move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0" y="21"/>
                    <a:pt x="87" y="20"/>
                  </a:cubicBezTo>
                  <a:cubicBezTo>
                    <a:pt x="85" y="19"/>
                    <a:pt x="83" y="18"/>
                    <a:pt x="82" y="18"/>
                  </a:cubicBezTo>
                  <a:cubicBezTo>
                    <a:pt x="81" y="18"/>
                    <a:pt x="80" y="17"/>
                    <a:pt x="80" y="17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5" y="66"/>
                    <a:pt x="53" y="63"/>
                    <a:pt x="40" y="59"/>
                  </a:cubicBezTo>
                  <a:cubicBezTo>
                    <a:pt x="34" y="58"/>
                    <a:pt x="28" y="56"/>
                    <a:pt x="24" y="55"/>
                  </a:cubicBezTo>
                  <a:cubicBezTo>
                    <a:pt x="21" y="54"/>
                    <a:pt x="20" y="53"/>
                    <a:pt x="18" y="53"/>
                  </a:cubicBezTo>
                  <a:cubicBezTo>
                    <a:pt x="17" y="53"/>
                    <a:pt x="16" y="53"/>
                    <a:pt x="16" y="53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7" y="17"/>
                    <a:pt x="28" y="17"/>
                  </a:cubicBezTo>
                  <a:cubicBezTo>
                    <a:pt x="30" y="18"/>
                    <a:pt x="33" y="18"/>
                    <a:pt x="35" y="19"/>
                  </a:cubicBezTo>
                  <a:cubicBezTo>
                    <a:pt x="40" y="20"/>
                    <a:pt x="44" y="22"/>
                    <a:pt x="44" y="22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8"/>
                    <a:pt x="43" y="7"/>
                    <a:pt x="38" y="6"/>
                  </a:cubicBezTo>
                  <a:cubicBezTo>
                    <a:pt x="36" y="5"/>
                    <a:pt x="34" y="4"/>
                    <a:pt x="32" y="4"/>
                  </a:cubicBezTo>
                  <a:cubicBezTo>
                    <a:pt x="30" y="3"/>
                    <a:pt x="29" y="3"/>
                    <a:pt x="29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3" y="64"/>
                    <a:pt x="9" y="65"/>
                  </a:cubicBezTo>
                  <a:cubicBezTo>
                    <a:pt x="15" y="66"/>
                    <a:pt x="23" y="69"/>
                    <a:pt x="30" y="71"/>
                  </a:cubicBezTo>
                  <a:cubicBezTo>
                    <a:pt x="45" y="75"/>
                    <a:pt x="61" y="79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79"/>
                    <a:pt x="61" y="80"/>
                    <a:pt x="63" y="80"/>
                  </a:cubicBezTo>
                  <a:cubicBezTo>
                    <a:pt x="64" y="80"/>
                    <a:pt x="65" y="81"/>
                    <a:pt x="67" y="81"/>
                  </a:cubicBezTo>
                  <a:cubicBezTo>
                    <a:pt x="70" y="82"/>
                    <a:pt x="73" y="84"/>
                    <a:pt x="73" y="84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9" y="35"/>
                    <a:pt x="101" y="39"/>
                    <a:pt x="114" y="43"/>
                  </a:cubicBezTo>
                  <a:cubicBezTo>
                    <a:pt x="120" y="45"/>
                    <a:pt x="126" y="47"/>
                    <a:pt x="131" y="49"/>
                  </a:cubicBezTo>
                  <a:cubicBezTo>
                    <a:pt x="135" y="51"/>
                    <a:pt x="138" y="52"/>
                    <a:pt x="138" y="52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25" y="87"/>
                    <a:pt x="121" y="85"/>
                    <a:pt x="116" y="84"/>
                  </a:cubicBezTo>
                  <a:cubicBezTo>
                    <a:pt x="112" y="82"/>
                    <a:pt x="107" y="81"/>
                    <a:pt x="107" y="81"/>
                  </a:cubicBezTo>
                  <a:cubicBezTo>
                    <a:pt x="113" y="66"/>
                    <a:pt x="113" y="66"/>
                    <a:pt x="113" y="66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3" y="94"/>
                    <a:pt x="107" y="95"/>
                    <a:pt x="112" y="97"/>
                  </a:cubicBezTo>
                  <a:cubicBezTo>
                    <a:pt x="116" y="98"/>
                    <a:pt x="120" y="100"/>
                    <a:pt x="120" y="100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8" y="92"/>
                    <a:pt x="138" y="92"/>
                    <a:pt x="138" y="92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45"/>
                    <a:pt x="157" y="45"/>
                    <a:pt x="157" y="45"/>
                  </a:cubicBezTo>
                  <a:cubicBezTo>
                    <a:pt x="157" y="44"/>
                    <a:pt x="157" y="44"/>
                    <a:pt x="157" y="44"/>
                  </a:cubicBezTo>
                  <a:cubicBezTo>
                    <a:pt x="157" y="44"/>
                    <a:pt x="153" y="43"/>
                    <a:pt x="147" y="41"/>
                  </a:cubicBezTo>
                  <a:cubicBezTo>
                    <a:pt x="141" y="38"/>
                    <a:pt x="133" y="35"/>
                    <a:pt x="125" y="33"/>
                  </a:cubicBezTo>
                  <a:cubicBezTo>
                    <a:pt x="109" y="27"/>
                    <a:pt x="93" y="22"/>
                    <a:pt x="93" y="2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9" name="Freeform 40"/>
            <p:cNvSpPr/>
            <p:nvPr/>
          </p:nvSpPr>
          <p:spPr bwMode="auto">
            <a:xfrm>
              <a:off x="6423025" y="476251"/>
              <a:ext cx="669925" cy="517525"/>
            </a:xfrm>
            <a:custGeom>
              <a:avLst/>
              <a:gdLst>
                <a:gd name="T0" fmla="*/ 99 w 158"/>
                <a:gd name="T1" fmla="*/ 34 h 122"/>
                <a:gd name="T2" fmla="*/ 99 w 158"/>
                <a:gd name="T3" fmla="*/ 34 h 122"/>
                <a:gd name="T4" fmla="*/ 86 w 158"/>
                <a:gd name="T5" fmla="*/ 27 h 122"/>
                <a:gd name="T6" fmla="*/ 64 w 158"/>
                <a:gd name="T7" fmla="*/ 73 h 122"/>
                <a:gd name="T8" fmla="*/ 18 w 158"/>
                <a:gd name="T9" fmla="*/ 52 h 122"/>
                <a:gd name="T10" fmla="*/ 32 w 158"/>
                <a:gd name="T11" fmla="*/ 18 h 122"/>
                <a:gd name="T12" fmla="*/ 50 w 158"/>
                <a:gd name="T13" fmla="*/ 26 h 122"/>
                <a:gd name="T14" fmla="*/ 44 w 158"/>
                <a:gd name="T15" fmla="*/ 40 h 122"/>
                <a:gd name="T16" fmla="*/ 57 w 158"/>
                <a:gd name="T17" fmla="*/ 46 h 122"/>
                <a:gd name="T18" fmla="*/ 63 w 158"/>
                <a:gd name="T19" fmla="*/ 32 h 122"/>
                <a:gd name="T20" fmla="*/ 69 w 158"/>
                <a:gd name="T21" fmla="*/ 19 h 122"/>
                <a:gd name="T22" fmla="*/ 56 w 158"/>
                <a:gd name="T23" fmla="*/ 14 h 122"/>
                <a:gd name="T24" fmla="*/ 38 w 158"/>
                <a:gd name="T25" fmla="*/ 5 h 122"/>
                <a:gd name="T26" fmla="*/ 36 w 158"/>
                <a:gd name="T27" fmla="*/ 4 h 122"/>
                <a:gd name="T28" fmla="*/ 31 w 158"/>
                <a:gd name="T29" fmla="*/ 3 h 122"/>
                <a:gd name="T30" fmla="*/ 24 w 158"/>
                <a:gd name="T31" fmla="*/ 0 h 122"/>
                <a:gd name="T32" fmla="*/ 19 w 158"/>
                <a:gd name="T33" fmla="*/ 13 h 122"/>
                <a:gd name="T34" fmla="*/ 5 w 158"/>
                <a:gd name="T35" fmla="*/ 47 h 122"/>
                <a:gd name="T36" fmla="*/ 0 w 158"/>
                <a:gd name="T37" fmla="*/ 60 h 122"/>
                <a:gd name="T38" fmla="*/ 0 w 158"/>
                <a:gd name="T39" fmla="*/ 60 h 122"/>
                <a:gd name="T40" fmla="*/ 9 w 158"/>
                <a:gd name="T41" fmla="*/ 64 h 122"/>
                <a:gd name="T42" fmla="*/ 29 w 158"/>
                <a:gd name="T43" fmla="*/ 73 h 122"/>
                <a:gd name="T44" fmla="*/ 49 w 158"/>
                <a:gd name="T45" fmla="*/ 82 h 122"/>
                <a:gd name="T46" fmla="*/ 55 w 158"/>
                <a:gd name="T47" fmla="*/ 85 h 122"/>
                <a:gd name="T48" fmla="*/ 58 w 158"/>
                <a:gd name="T49" fmla="*/ 86 h 122"/>
                <a:gd name="T50" fmla="*/ 58 w 158"/>
                <a:gd name="T51" fmla="*/ 86 h 122"/>
                <a:gd name="T52" fmla="*/ 70 w 158"/>
                <a:gd name="T53" fmla="*/ 92 h 122"/>
                <a:gd name="T54" fmla="*/ 93 w 158"/>
                <a:gd name="T55" fmla="*/ 46 h 122"/>
                <a:gd name="T56" fmla="*/ 116 w 158"/>
                <a:gd name="T57" fmla="*/ 58 h 122"/>
                <a:gd name="T58" fmla="*/ 132 w 158"/>
                <a:gd name="T59" fmla="*/ 66 h 122"/>
                <a:gd name="T60" fmla="*/ 139 w 158"/>
                <a:gd name="T61" fmla="*/ 70 h 122"/>
                <a:gd name="T62" fmla="*/ 120 w 158"/>
                <a:gd name="T63" fmla="*/ 103 h 122"/>
                <a:gd name="T64" fmla="*/ 112 w 158"/>
                <a:gd name="T65" fmla="*/ 98 h 122"/>
                <a:gd name="T66" fmla="*/ 104 w 158"/>
                <a:gd name="T67" fmla="*/ 94 h 122"/>
                <a:gd name="T68" fmla="*/ 111 w 158"/>
                <a:gd name="T69" fmla="*/ 80 h 122"/>
                <a:gd name="T70" fmla="*/ 99 w 158"/>
                <a:gd name="T71" fmla="*/ 74 h 122"/>
                <a:gd name="T72" fmla="*/ 92 w 158"/>
                <a:gd name="T73" fmla="*/ 87 h 122"/>
                <a:gd name="T74" fmla="*/ 85 w 158"/>
                <a:gd name="T75" fmla="*/ 100 h 122"/>
                <a:gd name="T76" fmla="*/ 97 w 158"/>
                <a:gd name="T77" fmla="*/ 106 h 122"/>
                <a:gd name="T78" fmla="*/ 105 w 158"/>
                <a:gd name="T79" fmla="*/ 110 h 122"/>
                <a:gd name="T80" fmla="*/ 114 w 158"/>
                <a:gd name="T81" fmla="*/ 115 h 122"/>
                <a:gd name="T82" fmla="*/ 125 w 158"/>
                <a:gd name="T83" fmla="*/ 122 h 122"/>
                <a:gd name="T84" fmla="*/ 132 w 158"/>
                <a:gd name="T85" fmla="*/ 110 h 122"/>
                <a:gd name="T86" fmla="*/ 151 w 158"/>
                <a:gd name="T87" fmla="*/ 78 h 122"/>
                <a:gd name="T88" fmla="*/ 158 w 158"/>
                <a:gd name="T89" fmla="*/ 66 h 122"/>
                <a:gd name="T90" fmla="*/ 158 w 158"/>
                <a:gd name="T91" fmla="*/ 66 h 122"/>
                <a:gd name="T92" fmla="*/ 149 w 158"/>
                <a:gd name="T93" fmla="*/ 60 h 122"/>
                <a:gd name="T94" fmla="*/ 129 w 158"/>
                <a:gd name="T95" fmla="*/ 49 h 122"/>
                <a:gd name="T96" fmla="*/ 99 w 158"/>
                <a:gd name="T97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22">
                  <a:moveTo>
                    <a:pt x="99" y="34"/>
                  </a:moveTo>
                  <a:cubicBezTo>
                    <a:pt x="99" y="34"/>
                    <a:pt x="99" y="34"/>
                    <a:pt x="99" y="34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7" y="5"/>
                    <a:pt x="36" y="4"/>
                  </a:cubicBezTo>
                  <a:cubicBezTo>
                    <a:pt x="35" y="4"/>
                    <a:pt x="33" y="3"/>
                    <a:pt x="31" y="3"/>
                  </a:cubicBezTo>
                  <a:cubicBezTo>
                    <a:pt x="28" y="1"/>
                    <a:pt x="24" y="0"/>
                    <a:pt x="24" y="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4" y="62"/>
                    <a:pt x="9" y="64"/>
                  </a:cubicBezTo>
                  <a:cubicBezTo>
                    <a:pt x="15" y="66"/>
                    <a:pt x="22" y="69"/>
                    <a:pt x="29" y="73"/>
                  </a:cubicBezTo>
                  <a:cubicBezTo>
                    <a:pt x="36" y="76"/>
                    <a:pt x="43" y="79"/>
                    <a:pt x="49" y="82"/>
                  </a:cubicBezTo>
                  <a:cubicBezTo>
                    <a:pt x="51" y="83"/>
                    <a:pt x="54" y="84"/>
                    <a:pt x="55" y="85"/>
                  </a:cubicBezTo>
                  <a:cubicBezTo>
                    <a:pt x="57" y="85"/>
                    <a:pt x="58" y="86"/>
                    <a:pt x="58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104" y="52"/>
                    <a:pt x="116" y="58"/>
                  </a:cubicBezTo>
                  <a:cubicBezTo>
                    <a:pt x="122" y="61"/>
                    <a:pt x="127" y="64"/>
                    <a:pt x="132" y="66"/>
                  </a:cubicBezTo>
                  <a:cubicBezTo>
                    <a:pt x="136" y="69"/>
                    <a:pt x="139" y="70"/>
                    <a:pt x="139" y="70"/>
                  </a:cubicBezTo>
                  <a:cubicBezTo>
                    <a:pt x="120" y="103"/>
                    <a:pt x="120" y="103"/>
                    <a:pt x="120" y="103"/>
                  </a:cubicBezTo>
                  <a:cubicBezTo>
                    <a:pt x="120" y="103"/>
                    <a:pt x="116" y="101"/>
                    <a:pt x="112" y="98"/>
                  </a:cubicBezTo>
                  <a:cubicBezTo>
                    <a:pt x="108" y="96"/>
                    <a:pt x="104" y="94"/>
                    <a:pt x="104" y="94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92" y="87"/>
                    <a:pt x="92" y="87"/>
                    <a:pt x="92" y="87"/>
                  </a:cubicBezTo>
                  <a:cubicBezTo>
                    <a:pt x="85" y="100"/>
                    <a:pt x="85" y="100"/>
                    <a:pt x="85" y="100"/>
                  </a:cubicBezTo>
                  <a:cubicBezTo>
                    <a:pt x="97" y="106"/>
                    <a:pt x="97" y="106"/>
                    <a:pt x="97" y="106"/>
                  </a:cubicBezTo>
                  <a:cubicBezTo>
                    <a:pt x="97" y="106"/>
                    <a:pt x="101" y="108"/>
                    <a:pt x="105" y="110"/>
                  </a:cubicBezTo>
                  <a:cubicBezTo>
                    <a:pt x="110" y="113"/>
                    <a:pt x="114" y="115"/>
                    <a:pt x="114" y="115"/>
                  </a:cubicBezTo>
                  <a:cubicBezTo>
                    <a:pt x="125" y="122"/>
                    <a:pt x="125" y="122"/>
                    <a:pt x="125" y="122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51" y="78"/>
                    <a:pt x="151" y="78"/>
                    <a:pt x="151" y="78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8" y="66"/>
                    <a:pt x="154" y="63"/>
                    <a:pt x="149" y="60"/>
                  </a:cubicBezTo>
                  <a:cubicBezTo>
                    <a:pt x="143" y="57"/>
                    <a:pt x="136" y="53"/>
                    <a:pt x="129" y="49"/>
                  </a:cubicBezTo>
                  <a:cubicBezTo>
                    <a:pt x="114" y="41"/>
                    <a:pt x="99" y="34"/>
                    <a:pt x="99" y="34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0" name="Freeform 41"/>
            <p:cNvSpPr/>
            <p:nvPr/>
          </p:nvSpPr>
          <p:spPr bwMode="auto">
            <a:xfrm>
              <a:off x="7004050" y="785813"/>
              <a:ext cx="661988" cy="576263"/>
            </a:xfrm>
            <a:custGeom>
              <a:avLst/>
              <a:gdLst>
                <a:gd name="T0" fmla="*/ 102 w 156"/>
                <a:gd name="T1" fmla="*/ 44 h 136"/>
                <a:gd name="T2" fmla="*/ 102 w 156"/>
                <a:gd name="T3" fmla="*/ 45 h 136"/>
                <a:gd name="T4" fmla="*/ 90 w 156"/>
                <a:gd name="T5" fmla="*/ 36 h 136"/>
                <a:gd name="T6" fmla="*/ 62 w 156"/>
                <a:gd name="T7" fmla="*/ 78 h 136"/>
                <a:gd name="T8" fmla="*/ 60 w 156"/>
                <a:gd name="T9" fmla="*/ 77 h 136"/>
                <a:gd name="T10" fmla="*/ 55 w 156"/>
                <a:gd name="T11" fmla="*/ 74 h 136"/>
                <a:gd name="T12" fmla="*/ 41 w 156"/>
                <a:gd name="T13" fmla="*/ 65 h 136"/>
                <a:gd name="T14" fmla="*/ 19 w 156"/>
                <a:gd name="T15" fmla="*/ 51 h 136"/>
                <a:gd name="T16" fmla="*/ 39 w 156"/>
                <a:gd name="T17" fmla="*/ 19 h 136"/>
                <a:gd name="T18" fmla="*/ 55 w 156"/>
                <a:gd name="T19" fmla="*/ 30 h 136"/>
                <a:gd name="T20" fmla="*/ 47 w 156"/>
                <a:gd name="T21" fmla="*/ 43 h 136"/>
                <a:gd name="T22" fmla="*/ 59 w 156"/>
                <a:gd name="T23" fmla="*/ 50 h 136"/>
                <a:gd name="T24" fmla="*/ 67 w 156"/>
                <a:gd name="T25" fmla="*/ 37 h 136"/>
                <a:gd name="T26" fmla="*/ 75 w 156"/>
                <a:gd name="T27" fmla="*/ 26 h 136"/>
                <a:gd name="T28" fmla="*/ 63 w 156"/>
                <a:gd name="T29" fmla="*/ 18 h 136"/>
                <a:gd name="T30" fmla="*/ 46 w 156"/>
                <a:gd name="T31" fmla="*/ 7 h 136"/>
                <a:gd name="T32" fmla="*/ 40 w 156"/>
                <a:gd name="T33" fmla="*/ 4 h 136"/>
                <a:gd name="T34" fmla="*/ 34 w 156"/>
                <a:gd name="T35" fmla="*/ 0 h 136"/>
                <a:gd name="T36" fmla="*/ 27 w 156"/>
                <a:gd name="T37" fmla="*/ 12 h 136"/>
                <a:gd name="T38" fmla="*/ 8 w 156"/>
                <a:gd name="T39" fmla="*/ 44 h 136"/>
                <a:gd name="T40" fmla="*/ 1 w 156"/>
                <a:gd name="T41" fmla="*/ 56 h 136"/>
                <a:gd name="T42" fmla="*/ 0 w 156"/>
                <a:gd name="T43" fmla="*/ 56 h 136"/>
                <a:gd name="T44" fmla="*/ 3 w 156"/>
                <a:gd name="T45" fmla="*/ 57 h 136"/>
                <a:gd name="T46" fmla="*/ 9 w 156"/>
                <a:gd name="T47" fmla="*/ 61 h 136"/>
                <a:gd name="T48" fmla="*/ 27 w 156"/>
                <a:gd name="T49" fmla="*/ 73 h 136"/>
                <a:gd name="T50" fmla="*/ 46 w 156"/>
                <a:gd name="T51" fmla="*/ 84 h 136"/>
                <a:gd name="T52" fmla="*/ 52 w 156"/>
                <a:gd name="T53" fmla="*/ 88 h 136"/>
                <a:gd name="T54" fmla="*/ 54 w 156"/>
                <a:gd name="T55" fmla="*/ 90 h 136"/>
                <a:gd name="T56" fmla="*/ 54 w 156"/>
                <a:gd name="T57" fmla="*/ 90 h 136"/>
                <a:gd name="T58" fmla="*/ 65 w 156"/>
                <a:gd name="T59" fmla="*/ 98 h 136"/>
                <a:gd name="T60" fmla="*/ 94 w 156"/>
                <a:gd name="T61" fmla="*/ 56 h 136"/>
                <a:gd name="T62" fmla="*/ 115 w 156"/>
                <a:gd name="T63" fmla="*/ 71 h 136"/>
                <a:gd name="T64" fmla="*/ 130 w 156"/>
                <a:gd name="T65" fmla="*/ 82 h 136"/>
                <a:gd name="T66" fmla="*/ 136 w 156"/>
                <a:gd name="T67" fmla="*/ 87 h 136"/>
                <a:gd name="T68" fmla="*/ 113 w 156"/>
                <a:gd name="T69" fmla="*/ 116 h 136"/>
                <a:gd name="T70" fmla="*/ 98 w 156"/>
                <a:gd name="T71" fmla="*/ 104 h 136"/>
                <a:gd name="T72" fmla="*/ 108 w 156"/>
                <a:gd name="T73" fmla="*/ 92 h 136"/>
                <a:gd name="T74" fmla="*/ 96 w 156"/>
                <a:gd name="T75" fmla="*/ 84 h 136"/>
                <a:gd name="T76" fmla="*/ 87 w 156"/>
                <a:gd name="T77" fmla="*/ 97 h 136"/>
                <a:gd name="T78" fmla="*/ 79 w 156"/>
                <a:gd name="T79" fmla="*/ 108 h 136"/>
                <a:gd name="T80" fmla="*/ 90 w 156"/>
                <a:gd name="T81" fmla="*/ 116 h 136"/>
                <a:gd name="T82" fmla="*/ 105 w 156"/>
                <a:gd name="T83" fmla="*/ 127 h 136"/>
                <a:gd name="T84" fmla="*/ 115 w 156"/>
                <a:gd name="T85" fmla="*/ 136 h 136"/>
                <a:gd name="T86" fmla="*/ 124 w 156"/>
                <a:gd name="T87" fmla="*/ 125 h 136"/>
                <a:gd name="T88" fmla="*/ 147 w 156"/>
                <a:gd name="T89" fmla="*/ 96 h 136"/>
                <a:gd name="T90" fmla="*/ 156 w 156"/>
                <a:gd name="T91" fmla="*/ 85 h 136"/>
                <a:gd name="T92" fmla="*/ 156 w 156"/>
                <a:gd name="T93" fmla="*/ 85 h 136"/>
                <a:gd name="T94" fmla="*/ 130 w 156"/>
                <a:gd name="T95" fmla="*/ 64 h 136"/>
                <a:gd name="T96" fmla="*/ 102 w 156"/>
                <a:gd name="T97" fmla="*/ 4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6" h="136">
                  <a:moveTo>
                    <a:pt x="102" y="44"/>
                  </a:moveTo>
                  <a:cubicBezTo>
                    <a:pt x="102" y="45"/>
                    <a:pt x="102" y="45"/>
                    <a:pt x="102" y="45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2" y="78"/>
                    <a:pt x="61" y="78"/>
                    <a:pt x="60" y="77"/>
                  </a:cubicBezTo>
                  <a:cubicBezTo>
                    <a:pt x="59" y="76"/>
                    <a:pt x="57" y="75"/>
                    <a:pt x="55" y="74"/>
                  </a:cubicBezTo>
                  <a:cubicBezTo>
                    <a:pt x="51" y="71"/>
                    <a:pt x="46" y="68"/>
                    <a:pt x="41" y="65"/>
                  </a:cubicBezTo>
                  <a:cubicBezTo>
                    <a:pt x="30" y="58"/>
                    <a:pt x="19" y="51"/>
                    <a:pt x="19" y="51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7"/>
                    <a:pt x="43" y="5"/>
                    <a:pt x="40" y="4"/>
                  </a:cubicBezTo>
                  <a:cubicBezTo>
                    <a:pt x="37" y="2"/>
                    <a:pt x="34" y="0"/>
                    <a:pt x="34" y="0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1" y="56"/>
                    <a:pt x="3" y="57"/>
                  </a:cubicBezTo>
                  <a:cubicBezTo>
                    <a:pt x="4" y="58"/>
                    <a:pt x="6" y="59"/>
                    <a:pt x="9" y="61"/>
                  </a:cubicBezTo>
                  <a:cubicBezTo>
                    <a:pt x="14" y="64"/>
                    <a:pt x="21" y="68"/>
                    <a:pt x="27" y="73"/>
                  </a:cubicBezTo>
                  <a:cubicBezTo>
                    <a:pt x="34" y="77"/>
                    <a:pt x="41" y="81"/>
                    <a:pt x="46" y="84"/>
                  </a:cubicBezTo>
                  <a:cubicBezTo>
                    <a:pt x="48" y="86"/>
                    <a:pt x="50" y="87"/>
                    <a:pt x="52" y="88"/>
                  </a:cubicBezTo>
                  <a:cubicBezTo>
                    <a:pt x="53" y="89"/>
                    <a:pt x="54" y="90"/>
                    <a:pt x="54" y="90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4" y="56"/>
                    <a:pt x="105" y="63"/>
                    <a:pt x="115" y="71"/>
                  </a:cubicBezTo>
                  <a:cubicBezTo>
                    <a:pt x="121" y="75"/>
                    <a:pt x="126" y="79"/>
                    <a:pt x="130" y="82"/>
                  </a:cubicBezTo>
                  <a:cubicBezTo>
                    <a:pt x="134" y="85"/>
                    <a:pt x="136" y="87"/>
                    <a:pt x="136" y="87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105" y="127"/>
                    <a:pt x="105" y="127"/>
                    <a:pt x="105" y="127"/>
                  </a:cubicBezTo>
                  <a:cubicBezTo>
                    <a:pt x="115" y="136"/>
                    <a:pt x="115" y="136"/>
                    <a:pt x="115" y="136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47" y="96"/>
                    <a:pt x="147" y="96"/>
                    <a:pt x="147" y="96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56" y="85"/>
                    <a:pt x="143" y="74"/>
                    <a:pt x="130" y="64"/>
                  </a:cubicBezTo>
                  <a:cubicBezTo>
                    <a:pt x="116" y="54"/>
                    <a:pt x="102" y="44"/>
                    <a:pt x="102" y="44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1" name="Freeform 42"/>
            <p:cNvSpPr/>
            <p:nvPr/>
          </p:nvSpPr>
          <p:spPr bwMode="auto">
            <a:xfrm>
              <a:off x="7537450" y="1184276"/>
              <a:ext cx="636588" cy="619125"/>
            </a:xfrm>
            <a:custGeom>
              <a:avLst/>
              <a:gdLst>
                <a:gd name="T0" fmla="*/ 103 w 150"/>
                <a:gd name="T1" fmla="*/ 54 h 146"/>
                <a:gd name="T2" fmla="*/ 102 w 150"/>
                <a:gd name="T3" fmla="*/ 54 h 146"/>
                <a:gd name="T4" fmla="*/ 92 w 150"/>
                <a:gd name="T5" fmla="*/ 44 h 146"/>
                <a:gd name="T6" fmla="*/ 57 w 150"/>
                <a:gd name="T7" fmla="*/ 82 h 146"/>
                <a:gd name="T8" fmla="*/ 52 w 150"/>
                <a:gd name="T9" fmla="*/ 76 h 146"/>
                <a:gd name="T10" fmla="*/ 39 w 150"/>
                <a:gd name="T11" fmla="*/ 65 h 146"/>
                <a:gd name="T12" fmla="*/ 20 w 150"/>
                <a:gd name="T13" fmla="*/ 48 h 146"/>
                <a:gd name="T14" fmla="*/ 44 w 150"/>
                <a:gd name="T15" fmla="*/ 20 h 146"/>
                <a:gd name="T16" fmla="*/ 59 w 150"/>
                <a:gd name="T17" fmla="*/ 33 h 146"/>
                <a:gd name="T18" fmla="*/ 48 w 150"/>
                <a:gd name="T19" fmla="*/ 44 h 146"/>
                <a:gd name="T20" fmla="*/ 59 w 150"/>
                <a:gd name="T21" fmla="*/ 54 h 146"/>
                <a:gd name="T22" fmla="*/ 69 w 150"/>
                <a:gd name="T23" fmla="*/ 42 h 146"/>
                <a:gd name="T24" fmla="*/ 79 w 150"/>
                <a:gd name="T25" fmla="*/ 32 h 146"/>
                <a:gd name="T26" fmla="*/ 68 w 150"/>
                <a:gd name="T27" fmla="*/ 22 h 146"/>
                <a:gd name="T28" fmla="*/ 53 w 150"/>
                <a:gd name="T29" fmla="*/ 9 h 146"/>
                <a:gd name="T30" fmla="*/ 47 w 150"/>
                <a:gd name="T31" fmla="*/ 5 h 146"/>
                <a:gd name="T32" fmla="*/ 42 w 150"/>
                <a:gd name="T33" fmla="*/ 0 h 146"/>
                <a:gd name="T34" fmla="*/ 33 w 150"/>
                <a:gd name="T35" fmla="*/ 11 h 146"/>
                <a:gd name="T36" fmla="*/ 9 w 150"/>
                <a:gd name="T37" fmla="*/ 39 h 146"/>
                <a:gd name="T38" fmla="*/ 1 w 150"/>
                <a:gd name="T39" fmla="*/ 50 h 146"/>
                <a:gd name="T40" fmla="*/ 0 w 150"/>
                <a:gd name="T41" fmla="*/ 50 h 146"/>
                <a:gd name="T42" fmla="*/ 2 w 150"/>
                <a:gd name="T43" fmla="*/ 52 h 146"/>
                <a:gd name="T44" fmla="*/ 8 w 150"/>
                <a:gd name="T45" fmla="*/ 57 h 146"/>
                <a:gd name="T46" fmla="*/ 24 w 150"/>
                <a:gd name="T47" fmla="*/ 71 h 146"/>
                <a:gd name="T48" fmla="*/ 41 w 150"/>
                <a:gd name="T49" fmla="*/ 85 h 146"/>
                <a:gd name="T50" fmla="*/ 48 w 150"/>
                <a:gd name="T51" fmla="*/ 92 h 146"/>
                <a:gd name="T52" fmla="*/ 48 w 150"/>
                <a:gd name="T53" fmla="*/ 92 h 146"/>
                <a:gd name="T54" fmla="*/ 58 w 150"/>
                <a:gd name="T55" fmla="*/ 101 h 146"/>
                <a:gd name="T56" fmla="*/ 93 w 150"/>
                <a:gd name="T57" fmla="*/ 64 h 146"/>
                <a:gd name="T58" fmla="*/ 112 w 150"/>
                <a:gd name="T59" fmla="*/ 82 h 146"/>
                <a:gd name="T60" fmla="*/ 130 w 150"/>
                <a:gd name="T61" fmla="*/ 101 h 146"/>
                <a:gd name="T62" fmla="*/ 103 w 150"/>
                <a:gd name="T63" fmla="*/ 127 h 146"/>
                <a:gd name="T64" fmla="*/ 90 w 150"/>
                <a:gd name="T65" fmla="*/ 113 h 146"/>
                <a:gd name="T66" fmla="*/ 101 w 150"/>
                <a:gd name="T67" fmla="*/ 102 h 146"/>
                <a:gd name="T68" fmla="*/ 96 w 150"/>
                <a:gd name="T69" fmla="*/ 97 h 146"/>
                <a:gd name="T70" fmla="*/ 91 w 150"/>
                <a:gd name="T71" fmla="*/ 92 h 146"/>
                <a:gd name="T72" fmla="*/ 80 w 150"/>
                <a:gd name="T73" fmla="*/ 103 h 146"/>
                <a:gd name="T74" fmla="*/ 70 w 150"/>
                <a:gd name="T75" fmla="*/ 113 h 146"/>
                <a:gd name="T76" fmla="*/ 75 w 150"/>
                <a:gd name="T77" fmla="*/ 118 h 146"/>
                <a:gd name="T78" fmla="*/ 80 w 150"/>
                <a:gd name="T79" fmla="*/ 123 h 146"/>
                <a:gd name="T80" fmla="*/ 93 w 150"/>
                <a:gd name="T81" fmla="*/ 136 h 146"/>
                <a:gd name="T82" fmla="*/ 102 w 150"/>
                <a:gd name="T83" fmla="*/ 146 h 146"/>
                <a:gd name="T84" fmla="*/ 112 w 150"/>
                <a:gd name="T85" fmla="*/ 137 h 146"/>
                <a:gd name="T86" fmla="*/ 140 w 150"/>
                <a:gd name="T87" fmla="*/ 111 h 146"/>
                <a:gd name="T88" fmla="*/ 150 w 150"/>
                <a:gd name="T89" fmla="*/ 102 h 146"/>
                <a:gd name="T90" fmla="*/ 150 w 150"/>
                <a:gd name="T91" fmla="*/ 102 h 146"/>
                <a:gd name="T92" fmla="*/ 127 w 150"/>
                <a:gd name="T93" fmla="*/ 78 h 146"/>
                <a:gd name="T94" fmla="*/ 110 w 150"/>
                <a:gd name="T95" fmla="*/ 61 h 146"/>
                <a:gd name="T96" fmla="*/ 103 w 150"/>
                <a:gd name="T97" fmla="*/ 5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146">
                  <a:moveTo>
                    <a:pt x="103" y="54"/>
                  </a:moveTo>
                  <a:cubicBezTo>
                    <a:pt x="102" y="54"/>
                    <a:pt x="102" y="54"/>
                    <a:pt x="102" y="5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7" y="82"/>
                    <a:pt x="55" y="80"/>
                    <a:pt x="52" y="76"/>
                  </a:cubicBezTo>
                  <a:cubicBezTo>
                    <a:pt x="48" y="73"/>
                    <a:pt x="43" y="69"/>
                    <a:pt x="39" y="65"/>
                  </a:cubicBezTo>
                  <a:cubicBezTo>
                    <a:pt x="29" y="57"/>
                    <a:pt x="20" y="48"/>
                    <a:pt x="20" y="48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0" y="7"/>
                    <a:pt x="47" y="5"/>
                  </a:cubicBezTo>
                  <a:cubicBezTo>
                    <a:pt x="44" y="2"/>
                    <a:pt x="42" y="0"/>
                    <a:pt x="42" y="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" y="51"/>
                    <a:pt x="2" y="52"/>
                  </a:cubicBezTo>
                  <a:cubicBezTo>
                    <a:pt x="4" y="53"/>
                    <a:pt x="6" y="55"/>
                    <a:pt x="8" y="57"/>
                  </a:cubicBezTo>
                  <a:cubicBezTo>
                    <a:pt x="12" y="60"/>
                    <a:pt x="18" y="66"/>
                    <a:pt x="24" y="71"/>
                  </a:cubicBezTo>
                  <a:cubicBezTo>
                    <a:pt x="30" y="76"/>
                    <a:pt x="36" y="81"/>
                    <a:pt x="41" y="85"/>
                  </a:cubicBezTo>
                  <a:cubicBezTo>
                    <a:pt x="45" y="89"/>
                    <a:pt x="48" y="92"/>
                    <a:pt x="48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102" y="73"/>
                    <a:pt x="112" y="82"/>
                  </a:cubicBezTo>
                  <a:cubicBezTo>
                    <a:pt x="121" y="92"/>
                    <a:pt x="130" y="101"/>
                    <a:pt x="130" y="101"/>
                  </a:cubicBezTo>
                  <a:cubicBezTo>
                    <a:pt x="103" y="127"/>
                    <a:pt x="103" y="127"/>
                    <a:pt x="103" y="127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101" y="102"/>
                    <a:pt x="101" y="102"/>
                    <a:pt x="101" y="102"/>
                  </a:cubicBezTo>
                  <a:cubicBezTo>
                    <a:pt x="101" y="102"/>
                    <a:pt x="98" y="100"/>
                    <a:pt x="96" y="97"/>
                  </a:cubicBezTo>
                  <a:cubicBezTo>
                    <a:pt x="93" y="95"/>
                    <a:pt x="91" y="92"/>
                    <a:pt x="91" y="92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70" y="113"/>
                    <a:pt x="70" y="113"/>
                    <a:pt x="70" y="113"/>
                  </a:cubicBezTo>
                  <a:cubicBezTo>
                    <a:pt x="70" y="113"/>
                    <a:pt x="73" y="116"/>
                    <a:pt x="75" y="118"/>
                  </a:cubicBezTo>
                  <a:cubicBezTo>
                    <a:pt x="77" y="120"/>
                    <a:pt x="80" y="123"/>
                    <a:pt x="80" y="123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102" y="146"/>
                    <a:pt x="102" y="146"/>
                    <a:pt x="102" y="146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0" y="102"/>
                    <a:pt x="138" y="90"/>
                    <a:pt x="127" y="78"/>
                  </a:cubicBezTo>
                  <a:cubicBezTo>
                    <a:pt x="121" y="71"/>
                    <a:pt x="115" y="66"/>
                    <a:pt x="110" y="61"/>
                  </a:cubicBezTo>
                  <a:cubicBezTo>
                    <a:pt x="106" y="57"/>
                    <a:pt x="103" y="54"/>
                    <a:pt x="103" y="54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2" name="Freeform 43"/>
            <p:cNvSpPr/>
            <p:nvPr/>
          </p:nvSpPr>
          <p:spPr bwMode="auto">
            <a:xfrm>
              <a:off x="8012112" y="1663701"/>
              <a:ext cx="593725" cy="647700"/>
            </a:xfrm>
            <a:custGeom>
              <a:avLst/>
              <a:gdLst>
                <a:gd name="T0" fmla="*/ 100 w 140"/>
                <a:gd name="T1" fmla="*/ 62 h 153"/>
                <a:gd name="T2" fmla="*/ 100 w 140"/>
                <a:gd name="T3" fmla="*/ 62 h 153"/>
                <a:gd name="T4" fmla="*/ 91 w 140"/>
                <a:gd name="T5" fmla="*/ 51 h 153"/>
                <a:gd name="T6" fmla="*/ 51 w 140"/>
                <a:gd name="T7" fmla="*/ 83 h 153"/>
                <a:gd name="T8" fmla="*/ 46 w 140"/>
                <a:gd name="T9" fmla="*/ 77 h 153"/>
                <a:gd name="T10" fmla="*/ 41 w 140"/>
                <a:gd name="T11" fmla="*/ 70 h 153"/>
                <a:gd name="T12" fmla="*/ 35 w 140"/>
                <a:gd name="T13" fmla="*/ 63 h 153"/>
                <a:gd name="T14" fmla="*/ 19 w 140"/>
                <a:gd name="T15" fmla="*/ 44 h 153"/>
                <a:gd name="T16" fmla="*/ 47 w 140"/>
                <a:gd name="T17" fmla="*/ 20 h 153"/>
                <a:gd name="T18" fmla="*/ 60 w 140"/>
                <a:gd name="T19" fmla="*/ 35 h 153"/>
                <a:gd name="T20" fmla="*/ 48 w 140"/>
                <a:gd name="T21" fmla="*/ 45 h 153"/>
                <a:gd name="T22" fmla="*/ 57 w 140"/>
                <a:gd name="T23" fmla="*/ 55 h 153"/>
                <a:gd name="T24" fmla="*/ 69 w 140"/>
                <a:gd name="T25" fmla="*/ 45 h 153"/>
                <a:gd name="T26" fmla="*/ 80 w 140"/>
                <a:gd name="T27" fmla="*/ 37 h 153"/>
                <a:gd name="T28" fmla="*/ 70 w 140"/>
                <a:gd name="T29" fmla="*/ 26 h 153"/>
                <a:gd name="T30" fmla="*/ 57 w 140"/>
                <a:gd name="T31" fmla="*/ 11 h 153"/>
                <a:gd name="T32" fmla="*/ 48 w 140"/>
                <a:gd name="T33" fmla="*/ 0 h 153"/>
                <a:gd name="T34" fmla="*/ 38 w 140"/>
                <a:gd name="T35" fmla="*/ 9 h 153"/>
                <a:gd name="T36" fmla="*/ 10 w 140"/>
                <a:gd name="T37" fmla="*/ 34 h 153"/>
                <a:gd name="T38" fmla="*/ 0 w 140"/>
                <a:gd name="T39" fmla="*/ 43 h 153"/>
                <a:gd name="T40" fmla="*/ 0 w 140"/>
                <a:gd name="T41" fmla="*/ 43 h 153"/>
                <a:gd name="T42" fmla="*/ 20 w 140"/>
                <a:gd name="T43" fmla="*/ 67 h 153"/>
                <a:gd name="T44" fmla="*/ 34 w 140"/>
                <a:gd name="T45" fmla="*/ 84 h 153"/>
                <a:gd name="T46" fmla="*/ 40 w 140"/>
                <a:gd name="T47" fmla="*/ 92 h 153"/>
                <a:gd name="T48" fmla="*/ 41 w 140"/>
                <a:gd name="T49" fmla="*/ 92 h 153"/>
                <a:gd name="T50" fmla="*/ 49 w 140"/>
                <a:gd name="T51" fmla="*/ 102 h 153"/>
                <a:gd name="T52" fmla="*/ 89 w 140"/>
                <a:gd name="T53" fmla="*/ 71 h 153"/>
                <a:gd name="T54" fmla="*/ 94 w 140"/>
                <a:gd name="T55" fmla="*/ 77 h 153"/>
                <a:gd name="T56" fmla="*/ 105 w 140"/>
                <a:gd name="T57" fmla="*/ 92 h 153"/>
                <a:gd name="T58" fmla="*/ 120 w 140"/>
                <a:gd name="T59" fmla="*/ 113 h 153"/>
                <a:gd name="T60" fmla="*/ 90 w 140"/>
                <a:gd name="T61" fmla="*/ 134 h 153"/>
                <a:gd name="T62" fmla="*/ 79 w 140"/>
                <a:gd name="T63" fmla="*/ 119 h 153"/>
                <a:gd name="T64" fmla="*/ 91 w 140"/>
                <a:gd name="T65" fmla="*/ 110 h 153"/>
                <a:gd name="T66" fmla="*/ 87 w 140"/>
                <a:gd name="T67" fmla="*/ 104 h 153"/>
                <a:gd name="T68" fmla="*/ 84 w 140"/>
                <a:gd name="T69" fmla="*/ 100 h 153"/>
                <a:gd name="T70" fmla="*/ 83 w 140"/>
                <a:gd name="T71" fmla="*/ 98 h 153"/>
                <a:gd name="T72" fmla="*/ 71 w 140"/>
                <a:gd name="T73" fmla="*/ 108 h 153"/>
                <a:gd name="T74" fmla="*/ 60 w 140"/>
                <a:gd name="T75" fmla="*/ 116 h 153"/>
                <a:gd name="T76" fmla="*/ 61 w 140"/>
                <a:gd name="T77" fmla="*/ 118 h 153"/>
                <a:gd name="T78" fmla="*/ 63 w 140"/>
                <a:gd name="T79" fmla="*/ 121 h 153"/>
                <a:gd name="T80" fmla="*/ 67 w 140"/>
                <a:gd name="T81" fmla="*/ 127 h 153"/>
                <a:gd name="T82" fmla="*/ 78 w 140"/>
                <a:gd name="T83" fmla="*/ 142 h 153"/>
                <a:gd name="T84" fmla="*/ 86 w 140"/>
                <a:gd name="T85" fmla="*/ 153 h 153"/>
                <a:gd name="T86" fmla="*/ 98 w 140"/>
                <a:gd name="T87" fmla="*/ 145 h 153"/>
                <a:gd name="T88" fmla="*/ 128 w 140"/>
                <a:gd name="T89" fmla="*/ 124 h 153"/>
                <a:gd name="T90" fmla="*/ 140 w 140"/>
                <a:gd name="T91" fmla="*/ 117 h 153"/>
                <a:gd name="T92" fmla="*/ 140 w 140"/>
                <a:gd name="T93" fmla="*/ 117 h 153"/>
                <a:gd name="T94" fmla="*/ 120 w 140"/>
                <a:gd name="T95" fmla="*/ 89 h 153"/>
                <a:gd name="T96" fmla="*/ 113 w 140"/>
                <a:gd name="T97" fmla="*/ 79 h 153"/>
                <a:gd name="T98" fmla="*/ 107 w 140"/>
                <a:gd name="T99" fmla="*/ 71 h 153"/>
                <a:gd name="T100" fmla="*/ 100 w 140"/>
                <a:gd name="T101" fmla="*/ 6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0" h="153">
                  <a:moveTo>
                    <a:pt x="100" y="62"/>
                  </a:moveTo>
                  <a:cubicBezTo>
                    <a:pt x="100" y="62"/>
                    <a:pt x="100" y="62"/>
                    <a:pt x="100" y="62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1" y="83"/>
                    <a:pt x="49" y="81"/>
                    <a:pt x="46" y="77"/>
                  </a:cubicBezTo>
                  <a:cubicBezTo>
                    <a:pt x="45" y="75"/>
                    <a:pt x="43" y="73"/>
                    <a:pt x="41" y="70"/>
                  </a:cubicBezTo>
                  <a:cubicBezTo>
                    <a:pt x="40" y="68"/>
                    <a:pt x="37" y="66"/>
                    <a:pt x="35" y="63"/>
                  </a:cubicBezTo>
                  <a:cubicBezTo>
                    <a:pt x="27" y="54"/>
                    <a:pt x="19" y="44"/>
                    <a:pt x="19" y="44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10" y="55"/>
                    <a:pt x="20" y="67"/>
                  </a:cubicBezTo>
                  <a:cubicBezTo>
                    <a:pt x="26" y="73"/>
                    <a:pt x="31" y="79"/>
                    <a:pt x="34" y="84"/>
                  </a:cubicBezTo>
                  <a:cubicBezTo>
                    <a:pt x="38" y="89"/>
                    <a:pt x="40" y="92"/>
                    <a:pt x="40" y="92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9" y="102"/>
                    <a:pt x="49" y="102"/>
                    <a:pt x="49" y="102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91" y="73"/>
                    <a:pt x="94" y="77"/>
                  </a:cubicBezTo>
                  <a:cubicBezTo>
                    <a:pt x="97" y="81"/>
                    <a:pt x="101" y="86"/>
                    <a:pt x="105" y="92"/>
                  </a:cubicBezTo>
                  <a:cubicBezTo>
                    <a:pt x="113" y="102"/>
                    <a:pt x="120" y="113"/>
                    <a:pt x="120" y="113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91" y="110"/>
                    <a:pt x="91" y="110"/>
                    <a:pt x="91" y="110"/>
                  </a:cubicBezTo>
                  <a:cubicBezTo>
                    <a:pt x="91" y="110"/>
                    <a:pt x="89" y="107"/>
                    <a:pt x="87" y="104"/>
                  </a:cubicBezTo>
                  <a:cubicBezTo>
                    <a:pt x="86" y="103"/>
                    <a:pt x="85" y="101"/>
                    <a:pt x="84" y="100"/>
                  </a:cubicBezTo>
                  <a:cubicBezTo>
                    <a:pt x="84" y="99"/>
                    <a:pt x="83" y="98"/>
                    <a:pt x="83" y="98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0" y="116"/>
                    <a:pt x="60" y="117"/>
                    <a:pt x="61" y="118"/>
                  </a:cubicBezTo>
                  <a:cubicBezTo>
                    <a:pt x="62" y="119"/>
                    <a:pt x="63" y="120"/>
                    <a:pt x="63" y="121"/>
                  </a:cubicBezTo>
                  <a:cubicBezTo>
                    <a:pt x="65" y="124"/>
                    <a:pt x="67" y="127"/>
                    <a:pt x="67" y="127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86" y="153"/>
                    <a:pt x="86" y="153"/>
                    <a:pt x="86" y="153"/>
                  </a:cubicBezTo>
                  <a:cubicBezTo>
                    <a:pt x="98" y="145"/>
                    <a:pt x="98" y="145"/>
                    <a:pt x="98" y="145"/>
                  </a:cubicBezTo>
                  <a:cubicBezTo>
                    <a:pt x="128" y="124"/>
                    <a:pt x="128" y="124"/>
                    <a:pt x="128" y="124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7"/>
                    <a:pt x="130" y="103"/>
                    <a:pt x="120" y="89"/>
                  </a:cubicBezTo>
                  <a:cubicBezTo>
                    <a:pt x="118" y="86"/>
                    <a:pt x="116" y="82"/>
                    <a:pt x="113" y="79"/>
                  </a:cubicBezTo>
                  <a:cubicBezTo>
                    <a:pt x="111" y="76"/>
                    <a:pt x="109" y="73"/>
                    <a:pt x="107" y="71"/>
                  </a:cubicBezTo>
                  <a:cubicBezTo>
                    <a:pt x="103" y="66"/>
                    <a:pt x="100" y="62"/>
                    <a:pt x="100" y="6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3" name="Freeform 44"/>
            <p:cNvSpPr/>
            <p:nvPr/>
          </p:nvSpPr>
          <p:spPr bwMode="auto">
            <a:xfrm>
              <a:off x="8410575" y="2209801"/>
              <a:ext cx="542925" cy="665163"/>
            </a:xfrm>
            <a:custGeom>
              <a:avLst/>
              <a:gdLst>
                <a:gd name="T0" fmla="*/ 97 w 128"/>
                <a:gd name="T1" fmla="*/ 70 h 157"/>
                <a:gd name="T2" fmla="*/ 96 w 128"/>
                <a:gd name="T3" fmla="*/ 70 h 157"/>
                <a:gd name="T4" fmla="*/ 89 w 128"/>
                <a:gd name="T5" fmla="*/ 57 h 157"/>
                <a:gd name="T6" fmla="*/ 45 w 128"/>
                <a:gd name="T7" fmla="*/ 83 h 157"/>
                <a:gd name="T8" fmla="*/ 41 w 128"/>
                <a:gd name="T9" fmla="*/ 76 h 157"/>
                <a:gd name="T10" fmla="*/ 32 w 128"/>
                <a:gd name="T11" fmla="*/ 61 h 157"/>
                <a:gd name="T12" fmla="*/ 19 w 128"/>
                <a:gd name="T13" fmla="*/ 40 h 157"/>
                <a:gd name="T14" fmla="*/ 50 w 128"/>
                <a:gd name="T15" fmla="*/ 20 h 157"/>
                <a:gd name="T16" fmla="*/ 61 w 128"/>
                <a:gd name="T17" fmla="*/ 36 h 157"/>
                <a:gd name="T18" fmla="*/ 48 w 128"/>
                <a:gd name="T19" fmla="*/ 44 h 157"/>
                <a:gd name="T20" fmla="*/ 51 w 128"/>
                <a:gd name="T21" fmla="*/ 50 h 157"/>
                <a:gd name="T22" fmla="*/ 54 w 128"/>
                <a:gd name="T23" fmla="*/ 54 h 157"/>
                <a:gd name="T24" fmla="*/ 55 w 128"/>
                <a:gd name="T25" fmla="*/ 56 h 157"/>
                <a:gd name="T26" fmla="*/ 68 w 128"/>
                <a:gd name="T27" fmla="*/ 48 h 157"/>
                <a:gd name="T28" fmla="*/ 80 w 128"/>
                <a:gd name="T29" fmla="*/ 41 h 157"/>
                <a:gd name="T30" fmla="*/ 79 w 128"/>
                <a:gd name="T31" fmla="*/ 39 h 157"/>
                <a:gd name="T32" fmla="*/ 77 w 128"/>
                <a:gd name="T33" fmla="*/ 35 h 157"/>
                <a:gd name="T34" fmla="*/ 73 w 128"/>
                <a:gd name="T35" fmla="*/ 29 h 157"/>
                <a:gd name="T36" fmla="*/ 62 w 128"/>
                <a:gd name="T37" fmla="*/ 12 h 157"/>
                <a:gd name="T38" fmla="*/ 54 w 128"/>
                <a:gd name="T39" fmla="*/ 0 h 157"/>
                <a:gd name="T40" fmla="*/ 43 w 128"/>
                <a:gd name="T41" fmla="*/ 8 h 157"/>
                <a:gd name="T42" fmla="*/ 11 w 128"/>
                <a:gd name="T43" fmla="*/ 28 h 157"/>
                <a:gd name="T44" fmla="*/ 0 w 128"/>
                <a:gd name="T45" fmla="*/ 36 h 157"/>
                <a:gd name="T46" fmla="*/ 0 w 128"/>
                <a:gd name="T47" fmla="*/ 36 h 157"/>
                <a:gd name="T48" fmla="*/ 17 w 128"/>
                <a:gd name="T49" fmla="*/ 63 h 157"/>
                <a:gd name="T50" fmla="*/ 28 w 128"/>
                <a:gd name="T51" fmla="*/ 81 h 157"/>
                <a:gd name="T52" fmla="*/ 33 w 128"/>
                <a:gd name="T53" fmla="*/ 90 h 157"/>
                <a:gd name="T54" fmla="*/ 33 w 128"/>
                <a:gd name="T55" fmla="*/ 90 h 157"/>
                <a:gd name="T56" fmla="*/ 40 w 128"/>
                <a:gd name="T57" fmla="*/ 101 h 157"/>
                <a:gd name="T58" fmla="*/ 84 w 128"/>
                <a:gd name="T59" fmla="*/ 76 h 157"/>
                <a:gd name="T60" fmla="*/ 89 w 128"/>
                <a:gd name="T61" fmla="*/ 83 h 157"/>
                <a:gd name="T62" fmla="*/ 97 w 128"/>
                <a:gd name="T63" fmla="*/ 99 h 157"/>
                <a:gd name="T64" fmla="*/ 109 w 128"/>
                <a:gd name="T65" fmla="*/ 122 h 157"/>
                <a:gd name="T66" fmla="*/ 75 w 128"/>
                <a:gd name="T67" fmla="*/ 139 h 157"/>
                <a:gd name="T68" fmla="*/ 67 w 128"/>
                <a:gd name="T69" fmla="*/ 122 h 157"/>
                <a:gd name="T70" fmla="*/ 81 w 128"/>
                <a:gd name="T71" fmla="*/ 115 h 157"/>
                <a:gd name="T72" fmla="*/ 74 w 128"/>
                <a:gd name="T73" fmla="*/ 103 h 157"/>
                <a:gd name="T74" fmla="*/ 61 w 128"/>
                <a:gd name="T75" fmla="*/ 110 h 157"/>
                <a:gd name="T76" fmla="*/ 48 w 128"/>
                <a:gd name="T77" fmla="*/ 117 h 157"/>
                <a:gd name="T78" fmla="*/ 55 w 128"/>
                <a:gd name="T79" fmla="*/ 129 h 157"/>
                <a:gd name="T80" fmla="*/ 63 w 128"/>
                <a:gd name="T81" fmla="*/ 145 h 157"/>
                <a:gd name="T82" fmla="*/ 69 w 128"/>
                <a:gd name="T83" fmla="*/ 157 h 157"/>
                <a:gd name="T84" fmla="*/ 82 w 128"/>
                <a:gd name="T85" fmla="*/ 151 h 157"/>
                <a:gd name="T86" fmla="*/ 115 w 128"/>
                <a:gd name="T87" fmla="*/ 135 h 157"/>
                <a:gd name="T88" fmla="*/ 128 w 128"/>
                <a:gd name="T89" fmla="*/ 129 h 157"/>
                <a:gd name="T90" fmla="*/ 128 w 128"/>
                <a:gd name="T91" fmla="*/ 129 h 157"/>
                <a:gd name="T92" fmla="*/ 113 w 128"/>
                <a:gd name="T93" fmla="*/ 99 h 157"/>
                <a:gd name="T94" fmla="*/ 102 w 128"/>
                <a:gd name="T95" fmla="*/ 79 h 157"/>
                <a:gd name="T96" fmla="*/ 97 w 128"/>
                <a:gd name="T97" fmla="*/ 7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157">
                  <a:moveTo>
                    <a:pt x="97" y="70"/>
                  </a:moveTo>
                  <a:cubicBezTo>
                    <a:pt x="96" y="70"/>
                    <a:pt x="96" y="70"/>
                    <a:pt x="96" y="70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3"/>
                    <a:pt x="44" y="80"/>
                    <a:pt x="41" y="76"/>
                  </a:cubicBezTo>
                  <a:cubicBezTo>
                    <a:pt x="39" y="72"/>
                    <a:pt x="36" y="66"/>
                    <a:pt x="32" y="61"/>
                  </a:cubicBezTo>
                  <a:cubicBezTo>
                    <a:pt x="26" y="50"/>
                    <a:pt x="19" y="40"/>
                    <a:pt x="19" y="4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8" y="44"/>
                    <a:pt x="50" y="47"/>
                    <a:pt x="51" y="50"/>
                  </a:cubicBezTo>
                  <a:cubicBezTo>
                    <a:pt x="52" y="52"/>
                    <a:pt x="53" y="53"/>
                    <a:pt x="54" y="54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0" y="41"/>
                    <a:pt x="80" y="40"/>
                    <a:pt x="79" y="39"/>
                  </a:cubicBezTo>
                  <a:cubicBezTo>
                    <a:pt x="78" y="38"/>
                    <a:pt x="78" y="36"/>
                    <a:pt x="77" y="35"/>
                  </a:cubicBezTo>
                  <a:cubicBezTo>
                    <a:pt x="75" y="32"/>
                    <a:pt x="73" y="29"/>
                    <a:pt x="73" y="29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8" y="49"/>
                    <a:pt x="17" y="63"/>
                  </a:cubicBezTo>
                  <a:cubicBezTo>
                    <a:pt x="21" y="69"/>
                    <a:pt x="25" y="76"/>
                    <a:pt x="28" y="81"/>
                  </a:cubicBezTo>
                  <a:cubicBezTo>
                    <a:pt x="31" y="86"/>
                    <a:pt x="33" y="90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84" y="76"/>
                    <a:pt x="84" y="76"/>
                    <a:pt x="84" y="76"/>
                  </a:cubicBezTo>
                  <a:cubicBezTo>
                    <a:pt x="84" y="76"/>
                    <a:pt x="86" y="79"/>
                    <a:pt x="89" y="83"/>
                  </a:cubicBezTo>
                  <a:cubicBezTo>
                    <a:pt x="91" y="88"/>
                    <a:pt x="94" y="93"/>
                    <a:pt x="97" y="99"/>
                  </a:cubicBezTo>
                  <a:cubicBezTo>
                    <a:pt x="103" y="111"/>
                    <a:pt x="109" y="122"/>
                    <a:pt x="109" y="122"/>
                  </a:cubicBezTo>
                  <a:cubicBezTo>
                    <a:pt x="75" y="139"/>
                    <a:pt x="75" y="139"/>
                    <a:pt x="75" y="139"/>
                  </a:cubicBezTo>
                  <a:cubicBezTo>
                    <a:pt x="67" y="122"/>
                    <a:pt x="67" y="122"/>
                    <a:pt x="67" y="122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74" y="103"/>
                    <a:pt x="74" y="103"/>
                    <a:pt x="74" y="103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55" y="129"/>
                    <a:pt x="55" y="129"/>
                    <a:pt x="55" y="129"/>
                  </a:cubicBezTo>
                  <a:cubicBezTo>
                    <a:pt x="63" y="145"/>
                    <a:pt x="63" y="145"/>
                    <a:pt x="63" y="145"/>
                  </a:cubicBezTo>
                  <a:cubicBezTo>
                    <a:pt x="69" y="157"/>
                    <a:pt x="69" y="157"/>
                    <a:pt x="69" y="157"/>
                  </a:cubicBezTo>
                  <a:cubicBezTo>
                    <a:pt x="82" y="151"/>
                    <a:pt x="82" y="151"/>
                    <a:pt x="82" y="151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0" y="114"/>
                    <a:pt x="113" y="99"/>
                  </a:cubicBezTo>
                  <a:cubicBezTo>
                    <a:pt x="109" y="92"/>
                    <a:pt x="105" y="84"/>
                    <a:pt x="102" y="79"/>
                  </a:cubicBezTo>
                  <a:cubicBezTo>
                    <a:pt x="99" y="73"/>
                    <a:pt x="97" y="70"/>
                    <a:pt x="97" y="70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4" name="Freeform 45"/>
            <p:cNvSpPr/>
            <p:nvPr/>
          </p:nvSpPr>
          <p:spPr bwMode="auto">
            <a:xfrm>
              <a:off x="8729662" y="2816226"/>
              <a:ext cx="477838" cy="669925"/>
            </a:xfrm>
            <a:custGeom>
              <a:avLst/>
              <a:gdLst>
                <a:gd name="T0" fmla="*/ 91 w 113"/>
                <a:gd name="T1" fmla="*/ 75 h 158"/>
                <a:gd name="T2" fmla="*/ 91 w 113"/>
                <a:gd name="T3" fmla="*/ 75 h 158"/>
                <a:gd name="T4" fmla="*/ 85 w 113"/>
                <a:gd name="T5" fmla="*/ 61 h 158"/>
                <a:gd name="T6" fmla="*/ 38 w 113"/>
                <a:gd name="T7" fmla="*/ 80 h 158"/>
                <a:gd name="T8" fmla="*/ 29 w 113"/>
                <a:gd name="T9" fmla="*/ 57 h 158"/>
                <a:gd name="T10" fmla="*/ 21 w 113"/>
                <a:gd name="T11" fmla="*/ 41 h 158"/>
                <a:gd name="T12" fmla="*/ 18 w 113"/>
                <a:gd name="T13" fmla="*/ 34 h 158"/>
                <a:gd name="T14" fmla="*/ 52 w 113"/>
                <a:gd name="T15" fmla="*/ 18 h 158"/>
                <a:gd name="T16" fmla="*/ 60 w 113"/>
                <a:gd name="T17" fmla="*/ 36 h 158"/>
                <a:gd name="T18" fmla="*/ 46 w 113"/>
                <a:gd name="T19" fmla="*/ 43 h 158"/>
                <a:gd name="T20" fmla="*/ 47 w 113"/>
                <a:gd name="T21" fmla="*/ 44 h 158"/>
                <a:gd name="T22" fmla="*/ 49 w 113"/>
                <a:gd name="T23" fmla="*/ 49 h 158"/>
                <a:gd name="T24" fmla="*/ 51 w 113"/>
                <a:gd name="T25" fmla="*/ 55 h 158"/>
                <a:gd name="T26" fmla="*/ 66 w 113"/>
                <a:gd name="T27" fmla="*/ 50 h 158"/>
                <a:gd name="T28" fmla="*/ 79 w 113"/>
                <a:gd name="T29" fmla="*/ 44 h 158"/>
                <a:gd name="T30" fmla="*/ 76 w 113"/>
                <a:gd name="T31" fmla="*/ 38 h 158"/>
                <a:gd name="T32" fmla="*/ 74 w 113"/>
                <a:gd name="T33" fmla="*/ 33 h 158"/>
                <a:gd name="T34" fmla="*/ 73 w 113"/>
                <a:gd name="T35" fmla="*/ 31 h 158"/>
                <a:gd name="T36" fmla="*/ 65 w 113"/>
                <a:gd name="T37" fmla="*/ 13 h 158"/>
                <a:gd name="T38" fmla="*/ 59 w 113"/>
                <a:gd name="T39" fmla="*/ 0 h 158"/>
                <a:gd name="T40" fmla="*/ 46 w 113"/>
                <a:gd name="T41" fmla="*/ 5 h 158"/>
                <a:gd name="T42" fmla="*/ 13 w 113"/>
                <a:gd name="T43" fmla="*/ 21 h 158"/>
                <a:gd name="T44" fmla="*/ 0 w 113"/>
                <a:gd name="T45" fmla="*/ 27 h 158"/>
                <a:gd name="T46" fmla="*/ 0 w 113"/>
                <a:gd name="T47" fmla="*/ 27 h 158"/>
                <a:gd name="T48" fmla="*/ 13 w 113"/>
                <a:gd name="T49" fmla="*/ 56 h 158"/>
                <a:gd name="T50" fmla="*/ 18 w 113"/>
                <a:gd name="T51" fmla="*/ 67 h 158"/>
                <a:gd name="T52" fmla="*/ 21 w 113"/>
                <a:gd name="T53" fmla="*/ 76 h 158"/>
                <a:gd name="T54" fmla="*/ 25 w 113"/>
                <a:gd name="T55" fmla="*/ 85 h 158"/>
                <a:gd name="T56" fmla="*/ 25 w 113"/>
                <a:gd name="T57" fmla="*/ 85 h 158"/>
                <a:gd name="T58" fmla="*/ 30 w 113"/>
                <a:gd name="T59" fmla="*/ 98 h 158"/>
                <a:gd name="T60" fmla="*/ 78 w 113"/>
                <a:gd name="T61" fmla="*/ 80 h 158"/>
                <a:gd name="T62" fmla="*/ 81 w 113"/>
                <a:gd name="T63" fmla="*/ 87 h 158"/>
                <a:gd name="T64" fmla="*/ 87 w 113"/>
                <a:gd name="T65" fmla="*/ 104 h 158"/>
                <a:gd name="T66" fmla="*/ 95 w 113"/>
                <a:gd name="T67" fmla="*/ 129 h 158"/>
                <a:gd name="T68" fmla="*/ 59 w 113"/>
                <a:gd name="T69" fmla="*/ 140 h 158"/>
                <a:gd name="T70" fmla="*/ 53 w 113"/>
                <a:gd name="T71" fmla="*/ 122 h 158"/>
                <a:gd name="T72" fmla="*/ 68 w 113"/>
                <a:gd name="T73" fmla="*/ 117 h 158"/>
                <a:gd name="T74" fmla="*/ 64 w 113"/>
                <a:gd name="T75" fmla="*/ 104 h 158"/>
                <a:gd name="T76" fmla="*/ 49 w 113"/>
                <a:gd name="T77" fmla="*/ 109 h 158"/>
                <a:gd name="T78" fmla="*/ 36 w 113"/>
                <a:gd name="T79" fmla="*/ 114 h 158"/>
                <a:gd name="T80" fmla="*/ 40 w 113"/>
                <a:gd name="T81" fmla="*/ 127 h 158"/>
                <a:gd name="T82" fmla="*/ 46 w 113"/>
                <a:gd name="T83" fmla="*/ 145 h 158"/>
                <a:gd name="T84" fmla="*/ 48 w 113"/>
                <a:gd name="T85" fmla="*/ 151 h 158"/>
                <a:gd name="T86" fmla="*/ 50 w 113"/>
                <a:gd name="T87" fmla="*/ 158 h 158"/>
                <a:gd name="T88" fmla="*/ 64 w 113"/>
                <a:gd name="T89" fmla="*/ 153 h 158"/>
                <a:gd name="T90" fmla="*/ 99 w 113"/>
                <a:gd name="T91" fmla="*/ 142 h 158"/>
                <a:gd name="T92" fmla="*/ 112 w 113"/>
                <a:gd name="T93" fmla="*/ 138 h 158"/>
                <a:gd name="T94" fmla="*/ 113 w 113"/>
                <a:gd name="T95" fmla="*/ 138 h 158"/>
                <a:gd name="T96" fmla="*/ 112 w 113"/>
                <a:gd name="T97" fmla="*/ 136 h 158"/>
                <a:gd name="T98" fmla="*/ 109 w 113"/>
                <a:gd name="T99" fmla="*/ 128 h 158"/>
                <a:gd name="T100" fmla="*/ 102 w 113"/>
                <a:gd name="T101" fmla="*/ 106 h 158"/>
                <a:gd name="T102" fmla="*/ 95 w 113"/>
                <a:gd name="T103" fmla="*/ 85 h 158"/>
                <a:gd name="T104" fmla="*/ 91 w 113"/>
                <a:gd name="T105" fmla="*/ 7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" h="158">
                  <a:moveTo>
                    <a:pt x="91" y="75"/>
                  </a:moveTo>
                  <a:cubicBezTo>
                    <a:pt x="91" y="75"/>
                    <a:pt x="91" y="75"/>
                    <a:pt x="91" y="75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0"/>
                    <a:pt x="33" y="68"/>
                    <a:pt x="29" y="57"/>
                  </a:cubicBezTo>
                  <a:cubicBezTo>
                    <a:pt x="26" y="51"/>
                    <a:pt x="23" y="45"/>
                    <a:pt x="21" y="41"/>
                  </a:cubicBezTo>
                  <a:cubicBezTo>
                    <a:pt x="20" y="37"/>
                    <a:pt x="18" y="34"/>
                    <a:pt x="18" y="34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3"/>
                    <a:pt x="46" y="43"/>
                    <a:pt x="47" y="44"/>
                  </a:cubicBezTo>
                  <a:cubicBezTo>
                    <a:pt x="48" y="46"/>
                    <a:pt x="48" y="47"/>
                    <a:pt x="49" y="49"/>
                  </a:cubicBezTo>
                  <a:cubicBezTo>
                    <a:pt x="50" y="52"/>
                    <a:pt x="51" y="55"/>
                    <a:pt x="51" y="5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9" y="44"/>
                    <a:pt x="77" y="41"/>
                    <a:pt x="76" y="38"/>
                  </a:cubicBezTo>
                  <a:cubicBezTo>
                    <a:pt x="75" y="36"/>
                    <a:pt x="75" y="34"/>
                    <a:pt x="74" y="33"/>
                  </a:cubicBezTo>
                  <a:cubicBezTo>
                    <a:pt x="74" y="32"/>
                    <a:pt x="73" y="31"/>
                    <a:pt x="73" y="31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7" y="42"/>
                    <a:pt x="13" y="56"/>
                  </a:cubicBezTo>
                  <a:cubicBezTo>
                    <a:pt x="15" y="59"/>
                    <a:pt x="16" y="63"/>
                    <a:pt x="18" y="67"/>
                  </a:cubicBezTo>
                  <a:cubicBezTo>
                    <a:pt x="19" y="70"/>
                    <a:pt x="20" y="73"/>
                    <a:pt x="21" y="76"/>
                  </a:cubicBezTo>
                  <a:cubicBezTo>
                    <a:pt x="23" y="82"/>
                    <a:pt x="25" y="85"/>
                    <a:pt x="25" y="85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8" y="80"/>
                    <a:pt x="79" y="83"/>
                    <a:pt x="81" y="87"/>
                  </a:cubicBezTo>
                  <a:cubicBezTo>
                    <a:pt x="82" y="92"/>
                    <a:pt x="84" y="98"/>
                    <a:pt x="87" y="104"/>
                  </a:cubicBezTo>
                  <a:cubicBezTo>
                    <a:pt x="91" y="117"/>
                    <a:pt x="95" y="129"/>
                    <a:pt x="95" y="129"/>
                  </a:cubicBezTo>
                  <a:cubicBezTo>
                    <a:pt x="59" y="140"/>
                    <a:pt x="59" y="140"/>
                    <a:pt x="59" y="140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4" y="104"/>
                    <a:pt x="64" y="104"/>
                    <a:pt x="64" y="104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6" y="145"/>
                    <a:pt x="46" y="145"/>
                    <a:pt x="46" y="145"/>
                  </a:cubicBezTo>
                  <a:cubicBezTo>
                    <a:pt x="46" y="145"/>
                    <a:pt x="47" y="148"/>
                    <a:pt x="48" y="151"/>
                  </a:cubicBezTo>
                  <a:cubicBezTo>
                    <a:pt x="50" y="154"/>
                    <a:pt x="50" y="158"/>
                    <a:pt x="50" y="158"/>
                  </a:cubicBezTo>
                  <a:cubicBezTo>
                    <a:pt x="64" y="153"/>
                    <a:pt x="64" y="153"/>
                    <a:pt x="64" y="153"/>
                  </a:cubicBezTo>
                  <a:cubicBezTo>
                    <a:pt x="99" y="142"/>
                    <a:pt x="99" y="142"/>
                    <a:pt x="99" y="142"/>
                  </a:cubicBezTo>
                  <a:cubicBezTo>
                    <a:pt x="112" y="138"/>
                    <a:pt x="112" y="138"/>
                    <a:pt x="112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8"/>
                    <a:pt x="112" y="137"/>
                    <a:pt x="112" y="136"/>
                  </a:cubicBezTo>
                  <a:cubicBezTo>
                    <a:pt x="111" y="134"/>
                    <a:pt x="110" y="131"/>
                    <a:pt x="109" y="128"/>
                  </a:cubicBezTo>
                  <a:cubicBezTo>
                    <a:pt x="107" y="122"/>
                    <a:pt x="105" y="114"/>
                    <a:pt x="102" y="106"/>
                  </a:cubicBezTo>
                  <a:cubicBezTo>
                    <a:pt x="99" y="99"/>
                    <a:pt x="97" y="91"/>
                    <a:pt x="95" y="85"/>
                  </a:cubicBezTo>
                  <a:cubicBezTo>
                    <a:pt x="92" y="79"/>
                    <a:pt x="91" y="75"/>
                    <a:pt x="91" y="75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5" name="Freeform 46"/>
            <p:cNvSpPr/>
            <p:nvPr/>
          </p:nvSpPr>
          <p:spPr bwMode="auto">
            <a:xfrm>
              <a:off x="8958262" y="3465513"/>
              <a:ext cx="401638" cy="652463"/>
            </a:xfrm>
            <a:custGeom>
              <a:avLst/>
              <a:gdLst>
                <a:gd name="T0" fmla="*/ 83 w 95"/>
                <a:gd name="T1" fmla="*/ 79 h 154"/>
                <a:gd name="T2" fmla="*/ 83 w 95"/>
                <a:gd name="T3" fmla="*/ 79 h 154"/>
                <a:gd name="T4" fmla="*/ 79 w 95"/>
                <a:gd name="T5" fmla="*/ 65 h 154"/>
                <a:gd name="T6" fmla="*/ 30 w 95"/>
                <a:gd name="T7" fmla="*/ 76 h 154"/>
                <a:gd name="T8" fmla="*/ 24 w 95"/>
                <a:gd name="T9" fmla="*/ 52 h 154"/>
                <a:gd name="T10" fmla="*/ 19 w 95"/>
                <a:gd name="T11" fmla="*/ 35 h 154"/>
                <a:gd name="T12" fmla="*/ 17 w 95"/>
                <a:gd name="T13" fmla="*/ 27 h 154"/>
                <a:gd name="T14" fmla="*/ 53 w 95"/>
                <a:gd name="T15" fmla="*/ 17 h 154"/>
                <a:gd name="T16" fmla="*/ 59 w 95"/>
                <a:gd name="T17" fmla="*/ 36 h 154"/>
                <a:gd name="T18" fmla="*/ 44 w 95"/>
                <a:gd name="T19" fmla="*/ 40 h 154"/>
                <a:gd name="T20" fmla="*/ 44 w 95"/>
                <a:gd name="T21" fmla="*/ 42 h 154"/>
                <a:gd name="T22" fmla="*/ 45 w 95"/>
                <a:gd name="T23" fmla="*/ 47 h 154"/>
                <a:gd name="T24" fmla="*/ 47 w 95"/>
                <a:gd name="T25" fmla="*/ 54 h 154"/>
                <a:gd name="T26" fmla="*/ 62 w 95"/>
                <a:gd name="T27" fmla="*/ 50 h 154"/>
                <a:gd name="T28" fmla="*/ 75 w 95"/>
                <a:gd name="T29" fmla="*/ 47 h 154"/>
                <a:gd name="T30" fmla="*/ 74 w 95"/>
                <a:gd name="T31" fmla="*/ 40 h 154"/>
                <a:gd name="T32" fmla="*/ 73 w 95"/>
                <a:gd name="T33" fmla="*/ 35 h 154"/>
                <a:gd name="T34" fmla="*/ 72 w 95"/>
                <a:gd name="T35" fmla="*/ 33 h 154"/>
                <a:gd name="T36" fmla="*/ 67 w 95"/>
                <a:gd name="T37" fmla="*/ 14 h 154"/>
                <a:gd name="T38" fmla="*/ 63 w 95"/>
                <a:gd name="T39" fmla="*/ 0 h 154"/>
                <a:gd name="T40" fmla="*/ 49 w 95"/>
                <a:gd name="T41" fmla="*/ 4 h 154"/>
                <a:gd name="T42" fmla="*/ 14 w 95"/>
                <a:gd name="T43" fmla="*/ 14 h 154"/>
                <a:gd name="T44" fmla="*/ 1 w 95"/>
                <a:gd name="T45" fmla="*/ 18 h 154"/>
                <a:gd name="T46" fmla="*/ 0 w 95"/>
                <a:gd name="T47" fmla="*/ 18 h 154"/>
                <a:gd name="T48" fmla="*/ 9 w 95"/>
                <a:gd name="T49" fmla="*/ 48 h 154"/>
                <a:gd name="T50" fmla="*/ 14 w 95"/>
                <a:gd name="T51" fmla="*/ 70 h 154"/>
                <a:gd name="T52" fmla="*/ 16 w 95"/>
                <a:gd name="T53" fmla="*/ 79 h 154"/>
                <a:gd name="T54" fmla="*/ 16 w 95"/>
                <a:gd name="T55" fmla="*/ 79 h 154"/>
                <a:gd name="T56" fmla="*/ 19 w 95"/>
                <a:gd name="T57" fmla="*/ 92 h 154"/>
                <a:gd name="T58" fmla="*/ 69 w 95"/>
                <a:gd name="T59" fmla="*/ 82 h 154"/>
                <a:gd name="T60" fmla="*/ 71 w 95"/>
                <a:gd name="T61" fmla="*/ 90 h 154"/>
                <a:gd name="T62" fmla="*/ 74 w 95"/>
                <a:gd name="T63" fmla="*/ 107 h 154"/>
                <a:gd name="T64" fmla="*/ 79 w 95"/>
                <a:gd name="T65" fmla="*/ 133 h 154"/>
                <a:gd name="T66" fmla="*/ 42 w 95"/>
                <a:gd name="T67" fmla="*/ 139 h 154"/>
                <a:gd name="T68" fmla="*/ 39 w 95"/>
                <a:gd name="T69" fmla="*/ 120 h 154"/>
                <a:gd name="T70" fmla="*/ 54 w 95"/>
                <a:gd name="T71" fmla="*/ 117 h 154"/>
                <a:gd name="T72" fmla="*/ 51 w 95"/>
                <a:gd name="T73" fmla="*/ 104 h 154"/>
                <a:gd name="T74" fmla="*/ 36 w 95"/>
                <a:gd name="T75" fmla="*/ 107 h 154"/>
                <a:gd name="T76" fmla="*/ 23 w 95"/>
                <a:gd name="T77" fmla="*/ 109 h 154"/>
                <a:gd name="T78" fmla="*/ 25 w 95"/>
                <a:gd name="T79" fmla="*/ 123 h 154"/>
                <a:gd name="T80" fmla="*/ 28 w 95"/>
                <a:gd name="T81" fmla="*/ 141 h 154"/>
                <a:gd name="T82" fmla="*/ 29 w 95"/>
                <a:gd name="T83" fmla="*/ 148 h 154"/>
                <a:gd name="T84" fmla="*/ 30 w 95"/>
                <a:gd name="T85" fmla="*/ 154 h 154"/>
                <a:gd name="T86" fmla="*/ 44 w 95"/>
                <a:gd name="T87" fmla="*/ 152 h 154"/>
                <a:gd name="T88" fmla="*/ 81 w 95"/>
                <a:gd name="T89" fmla="*/ 147 h 154"/>
                <a:gd name="T90" fmla="*/ 95 w 95"/>
                <a:gd name="T91" fmla="*/ 145 h 154"/>
                <a:gd name="T92" fmla="*/ 95 w 95"/>
                <a:gd name="T93" fmla="*/ 145 h 154"/>
                <a:gd name="T94" fmla="*/ 94 w 95"/>
                <a:gd name="T95" fmla="*/ 142 h 154"/>
                <a:gd name="T96" fmla="*/ 93 w 95"/>
                <a:gd name="T97" fmla="*/ 134 h 154"/>
                <a:gd name="T98" fmla="*/ 89 w 95"/>
                <a:gd name="T99" fmla="*/ 112 h 154"/>
                <a:gd name="T100" fmla="*/ 85 w 95"/>
                <a:gd name="T101" fmla="*/ 89 h 154"/>
                <a:gd name="T102" fmla="*/ 83 w 95"/>
                <a:gd name="T103" fmla="*/ 7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" h="154">
                  <a:moveTo>
                    <a:pt x="83" y="79"/>
                  </a:moveTo>
                  <a:cubicBezTo>
                    <a:pt x="83" y="79"/>
                    <a:pt x="83" y="79"/>
                    <a:pt x="83" y="79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76"/>
                    <a:pt x="27" y="64"/>
                    <a:pt x="24" y="52"/>
                  </a:cubicBezTo>
                  <a:cubicBezTo>
                    <a:pt x="23" y="45"/>
                    <a:pt x="21" y="39"/>
                    <a:pt x="19" y="35"/>
                  </a:cubicBezTo>
                  <a:cubicBezTo>
                    <a:pt x="18" y="30"/>
                    <a:pt x="17" y="27"/>
                    <a:pt x="17" y="2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0"/>
                    <a:pt x="44" y="41"/>
                    <a:pt x="44" y="42"/>
                  </a:cubicBezTo>
                  <a:cubicBezTo>
                    <a:pt x="44" y="43"/>
                    <a:pt x="45" y="45"/>
                    <a:pt x="45" y="47"/>
                  </a:cubicBezTo>
                  <a:cubicBezTo>
                    <a:pt x="46" y="50"/>
                    <a:pt x="47" y="54"/>
                    <a:pt x="47" y="54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3"/>
                    <a:pt x="74" y="40"/>
                  </a:cubicBezTo>
                  <a:cubicBezTo>
                    <a:pt x="73" y="38"/>
                    <a:pt x="73" y="36"/>
                    <a:pt x="73" y="35"/>
                  </a:cubicBezTo>
                  <a:cubicBezTo>
                    <a:pt x="72" y="34"/>
                    <a:pt x="72" y="33"/>
                    <a:pt x="72" y="33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5" y="33"/>
                    <a:pt x="9" y="48"/>
                  </a:cubicBezTo>
                  <a:cubicBezTo>
                    <a:pt x="11" y="56"/>
                    <a:pt x="12" y="64"/>
                    <a:pt x="14" y="70"/>
                  </a:cubicBezTo>
                  <a:cubicBezTo>
                    <a:pt x="15" y="75"/>
                    <a:pt x="16" y="79"/>
                    <a:pt x="16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69" y="82"/>
                    <a:pt x="70" y="85"/>
                    <a:pt x="71" y="90"/>
                  </a:cubicBezTo>
                  <a:cubicBezTo>
                    <a:pt x="72" y="94"/>
                    <a:pt x="73" y="101"/>
                    <a:pt x="74" y="107"/>
                  </a:cubicBezTo>
                  <a:cubicBezTo>
                    <a:pt x="77" y="120"/>
                    <a:pt x="79" y="133"/>
                    <a:pt x="79" y="133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39" y="120"/>
                    <a:pt x="39" y="120"/>
                    <a:pt x="39" y="120"/>
                  </a:cubicBezTo>
                  <a:cubicBezTo>
                    <a:pt x="54" y="117"/>
                    <a:pt x="54" y="117"/>
                    <a:pt x="54" y="117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23" y="109"/>
                    <a:pt x="23" y="109"/>
                    <a:pt x="23" y="109"/>
                  </a:cubicBezTo>
                  <a:cubicBezTo>
                    <a:pt x="25" y="123"/>
                    <a:pt x="25" y="123"/>
                    <a:pt x="25" y="123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141"/>
                    <a:pt x="29" y="144"/>
                    <a:pt x="29" y="148"/>
                  </a:cubicBezTo>
                  <a:cubicBezTo>
                    <a:pt x="30" y="151"/>
                    <a:pt x="30" y="154"/>
                    <a:pt x="30" y="154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95" y="145"/>
                    <a:pt x="95" y="145"/>
                    <a:pt x="95" y="145"/>
                  </a:cubicBezTo>
                  <a:cubicBezTo>
                    <a:pt x="95" y="145"/>
                    <a:pt x="95" y="145"/>
                    <a:pt x="95" y="145"/>
                  </a:cubicBezTo>
                  <a:cubicBezTo>
                    <a:pt x="95" y="145"/>
                    <a:pt x="95" y="144"/>
                    <a:pt x="94" y="142"/>
                  </a:cubicBezTo>
                  <a:cubicBezTo>
                    <a:pt x="94" y="140"/>
                    <a:pt x="94" y="138"/>
                    <a:pt x="93" y="134"/>
                  </a:cubicBezTo>
                  <a:cubicBezTo>
                    <a:pt x="92" y="128"/>
                    <a:pt x="91" y="120"/>
                    <a:pt x="89" y="112"/>
                  </a:cubicBezTo>
                  <a:cubicBezTo>
                    <a:pt x="88" y="103"/>
                    <a:pt x="86" y="95"/>
                    <a:pt x="85" y="89"/>
                  </a:cubicBezTo>
                  <a:cubicBezTo>
                    <a:pt x="84" y="83"/>
                    <a:pt x="83" y="79"/>
                    <a:pt x="83" y="79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6" name="Freeform 47"/>
            <p:cNvSpPr/>
            <p:nvPr/>
          </p:nvSpPr>
          <p:spPr bwMode="auto">
            <a:xfrm>
              <a:off x="9093200" y="4143376"/>
              <a:ext cx="319088" cy="627063"/>
            </a:xfrm>
            <a:custGeom>
              <a:avLst/>
              <a:gdLst>
                <a:gd name="T0" fmla="*/ 73 w 75"/>
                <a:gd name="T1" fmla="*/ 81 h 148"/>
                <a:gd name="T2" fmla="*/ 73 w 75"/>
                <a:gd name="T3" fmla="*/ 81 h 148"/>
                <a:gd name="T4" fmla="*/ 72 w 75"/>
                <a:gd name="T5" fmla="*/ 66 h 148"/>
                <a:gd name="T6" fmla="*/ 21 w 75"/>
                <a:gd name="T7" fmla="*/ 70 h 148"/>
                <a:gd name="T8" fmla="*/ 19 w 75"/>
                <a:gd name="T9" fmla="*/ 45 h 148"/>
                <a:gd name="T10" fmla="*/ 17 w 75"/>
                <a:gd name="T11" fmla="*/ 28 h 148"/>
                <a:gd name="T12" fmla="*/ 16 w 75"/>
                <a:gd name="T13" fmla="*/ 20 h 148"/>
                <a:gd name="T14" fmla="*/ 53 w 75"/>
                <a:gd name="T15" fmla="*/ 16 h 148"/>
                <a:gd name="T16" fmla="*/ 55 w 75"/>
                <a:gd name="T17" fmla="*/ 35 h 148"/>
                <a:gd name="T18" fmla="*/ 40 w 75"/>
                <a:gd name="T19" fmla="*/ 37 h 148"/>
                <a:gd name="T20" fmla="*/ 40 w 75"/>
                <a:gd name="T21" fmla="*/ 39 h 148"/>
                <a:gd name="T22" fmla="*/ 40 w 75"/>
                <a:gd name="T23" fmla="*/ 44 h 148"/>
                <a:gd name="T24" fmla="*/ 41 w 75"/>
                <a:gd name="T25" fmla="*/ 51 h 148"/>
                <a:gd name="T26" fmla="*/ 56 w 75"/>
                <a:gd name="T27" fmla="*/ 49 h 148"/>
                <a:gd name="T28" fmla="*/ 70 w 75"/>
                <a:gd name="T29" fmla="*/ 48 h 148"/>
                <a:gd name="T30" fmla="*/ 70 w 75"/>
                <a:gd name="T31" fmla="*/ 41 h 148"/>
                <a:gd name="T32" fmla="*/ 69 w 75"/>
                <a:gd name="T33" fmla="*/ 36 h 148"/>
                <a:gd name="T34" fmla="*/ 69 w 75"/>
                <a:gd name="T35" fmla="*/ 34 h 148"/>
                <a:gd name="T36" fmla="*/ 67 w 75"/>
                <a:gd name="T37" fmla="*/ 14 h 148"/>
                <a:gd name="T38" fmla="*/ 65 w 75"/>
                <a:gd name="T39" fmla="*/ 0 h 148"/>
                <a:gd name="T40" fmla="*/ 51 w 75"/>
                <a:gd name="T41" fmla="*/ 1 h 148"/>
                <a:gd name="T42" fmla="*/ 14 w 75"/>
                <a:gd name="T43" fmla="*/ 6 h 148"/>
                <a:gd name="T44" fmla="*/ 1 w 75"/>
                <a:gd name="T45" fmla="*/ 8 h 148"/>
                <a:gd name="T46" fmla="*/ 0 w 75"/>
                <a:gd name="T47" fmla="*/ 8 h 148"/>
                <a:gd name="T48" fmla="*/ 4 w 75"/>
                <a:gd name="T49" fmla="*/ 40 h 148"/>
                <a:gd name="T50" fmla="*/ 6 w 75"/>
                <a:gd name="T51" fmla="*/ 61 h 148"/>
                <a:gd name="T52" fmla="*/ 7 w 75"/>
                <a:gd name="T53" fmla="*/ 71 h 148"/>
                <a:gd name="T54" fmla="*/ 7 w 75"/>
                <a:gd name="T55" fmla="*/ 71 h 148"/>
                <a:gd name="T56" fmla="*/ 8 w 75"/>
                <a:gd name="T57" fmla="*/ 85 h 148"/>
                <a:gd name="T58" fmla="*/ 59 w 75"/>
                <a:gd name="T59" fmla="*/ 82 h 148"/>
                <a:gd name="T60" fmla="*/ 60 w 75"/>
                <a:gd name="T61" fmla="*/ 90 h 148"/>
                <a:gd name="T62" fmla="*/ 60 w 75"/>
                <a:gd name="T63" fmla="*/ 108 h 148"/>
                <a:gd name="T64" fmla="*/ 61 w 75"/>
                <a:gd name="T65" fmla="*/ 134 h 148"/>
                <a:gd name="T66" fmla="*/ 23 w 75"/>
                <a:gd name="T67" fmla="*/ 134 h 148"/>
                <a:gd name="T68" fmla="*/ 23 w 75"/>
                <a:gd name="T69" fmla="*/ 115 h 148"/>
                <a:gd name="T70" fmla="*/ 38 w 75"/>
                <a:gd name="T71" fmla="*/ 115 h 148"/>
                <a:gd name="T72" fmla="*/ 38 w 75"/>
                <a:gd name="T73" fmla="*/ 101 h 148"/>
                <a:gd name="T74" fmla="*/ 23 w 75"/>
                <a:gd name="T75" fmla="*/ 101 h 148"/>
                <a:gd name="T76" fmla="*/ 9 w 75"/>
                <a:gd name="T77" fmla="*/ 102 h 148"/>
                <a:gd name="T78" fmla="*/ 9 w 75"/>
                <a:gd name="T79" fmla="*/ 116 h 148"/>
                <a:gd name="T80" fmla="*/ 10 w 75"/>
                <a:gd name="T81" fmla="*/ 134 h 148"/>
                <a:gd name="T82" fmla="*/ 10 w 75"/>
                <a:gd name="T83" fmla="*/ 148 h 148"/>
                <a:gd name="T84" fmla="*/ 24 w 75"/>
                <a:gd name="T85" fmla="*/ 148 h 148"/>
                <a:gd name="T86" fmla="*/ 61 w 75"/>
                <a:gd name="T87" fmla="*/ 148 h 148"/>
                <a:gd name="T88" fmla="*/ 75 w 75"/>
                <a:gd name="T89" fmla="*/ 148 h 148"/>
                <a:gd name="T90" fmla="*/ 75 w 75"/>
                <a:gd name="T91" fmla="*/ 148 h 148"/>
                <a:gd name="T92" fmla="*/ 74 w 75"/>
                <a:gd name="T93" fmla="*/ 114 h 148"/>
                <a:gd name="T94" fmla="*/ 74 w 75"/>
                <a:gd name="T95" fmla="*/ 91 h 148"/>
                <a:gd name="T96" fmla="*/ 73 w 75"/>
                <a:gd name="T97" fmla="*/ 8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148">
                  <a:moveTo>
                    <a:pt x="73" y="81"/>
                  </a:moveTo>
                  <a:cubicBezTo>
                    <a:pt x="73" y="81"/>
                    <a:pt x="73" y="81"/>
                    <a:pt x="73" y="81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70"/>
                    <a:pt x="20" y="58"/>
                    <a:pt x="19" y="45"/>
                  </a:cubicBezTo>
                  <a:cubicBezTo>
                    <a:pt x="18" y="39"/>
                    <a:pt x="17" y="33"/>
                    <a:pt x="17" y="28"/>
                  </a:cubicBezTo>
                  <a:cubicBezTo>
                    <a:pt x="16" y="23"/>
                    <a:pt x="16" y="20"/>
                    <a:pt x="16" y="20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8"/>
                    <a:pt x="40" y="39"/>
                  </a:cubicBezTo>
                  <a:cubicBezTo>
                    <a:pt x="40" y="40"/>
                    <a:pt x="40" y="42"/>
                    <a:pt x="40" y="44"/>
                  </a:cubicBezTo>
                  <a:cubicBezTo>
                    <a:pt x="41" y="47"/>
                    <a:pt x="41" y="51"/>
                    <a:pt x="41" y="51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4"/>
                    <a:pt x="70" y="41"/>
                  </a:cubicBezTo>
                  <a:cubicBezTo>
                    <a:pt x="70" y="39"/>
                    <a:pt x="69" y="37"/>
                    <a:pt x="69" y="36"/>
                  </a:cubicBezTo>
                  <a:cubicBezTo>
                    <a:pt x="69" y="35"/>
                    <a:pt x="69" y="34"/>
                    <a:pt x="69" y="3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2" y="24"/>
                    <a:pt x="4" y="40"/>
                  </a:cubicBezTo>
                  <a:cubicBezTo>
                    <a:pt x="5" y="48"/>
                    <a:pt x="6" y="55"/>
                    <a:pt x="6" y="61"/>
                  </a:cubicBezTo>
                  <a:cubicBezTo>
                    <a:pt x="6" y="67"/>
                    <a:pt x="7" y="71"/>
                    <a:pt x="7" y="71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82"/>
                    <a:pt x="59" y="85"/>
                    <a:pt x="60" y="90"/>
                  </a:cubicBezTo>
                  <a:cubicBezTo>
                    <a:pt x="60" y="95"/>
                    <a:pt x="60" y="101"/>
                    <a:pt x="60" y="108"/>
                  </a:cubicBezTo>
                  <a:cubicBezTo>
                    <a:pt x="60" y="121"/>
                    <a:pt x="61" y="134"/>
                    <a:pt x="61" y="134"/>
                  </a:cubicBezTo>
                  <a:cubicBezTo>
                    <a:pt x="23" y="134"/>
                    <a:pt x="23" y="134"/>
                    <a:pt x="23" y="134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5" y="148"/>
                    <a:pt x="75" y="131"/>
                    <a:pt x="74" y="114"/>
                  </a:cubicBezTo>
                  <a:cubicBezTo>
                    <a:pt x="74" y="106"/>
                    <a:pt x="74" y="98"/>
                    <a:pt x="74" y="91"/>
                  </a:cubicBezTo>
                  <a:cubicBezTo>
                    <a:pt x="73" y="85"/>
                    <a:pt x="73" y="81"/>
                    <a:pt x="73" y="8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81" name="Freeform 1076"/>
          <p:cNvSpPr>
            <a:spLocks noEditPoints="1"/>
          </p:cNvSpPr>
          <p:nvPr/>
        </p:nvSpPr>
        <p:spPr bwMode="auto">
          <a:xfrm>
            <a:off x="114300" y="114074"/>
            <a:ext cx="2689772" cy="2729195"/>
          </a:xfrm>
          <a:custGeom>
            <a:avLst/>
            <a:gdLst>
              <a:gd name="T0" fmla="*/ 1244 w 2388"/>
              <a:gd name="T1" fmla="*/ 168 h 2423"/>
              <a:gd name="T2" fmla="*/ 1067 w 2388"/>
              <a:gd name="T3" fmla="*/ 32 h 2423"/>
              <a:gd name="T4" fmla="*/ 1201 w 2388"/>
              <a:gd name="T5" fmla="*/ 211 h 2423"/>
              <a:gd name="T6" fmla="*/ 963 w 2388"/>
              <a:gd name="T7" fmla="*/ 277 h 2423"/>
              <a:gd name="T8" fmla="*/ 512 w 2388"/>
              <a:gd name="T9" fmla="*/ 2 h 2423"/>
              <a:gd name="T10" fmla="*/ 387 w 2388"/>
              <a:gd name="T11" fmla="*/ 176 h 2423"/>
              <a:gd name="T12" fmla="*/ 0 w 2388"/>
              <a:gd name="T13" fmla="*/ 0 h 2423"/>
              <a:gd name="T14" fmla="*/ 176 w 2388"/>
              <a:gd name="T15" fmla="*/ 387 h 2423"/>
              <a:gd name="T16" fmla="*/ 176 w 2388"/>
              <a:gd name="T17" fmla="*/ 547 h 2423"/>
              <a:gd name="T18" fmla="*/ 6 w 2388"/>
              <a:gd name="T19" fmla="*/ 995 h 2423"/>
              <a:gd name="T20" fmla="*/ 280 w 2388"/>
              <a:gd name="T21" fmla="*/ 1233 h 2423"/>
              <a:gd name="T22" fmla="*/ 211 w 2388"/>
              <a:gd name="T23" fmla="*/ 1102 h 2423"/>
              <a:gd name="T24" fmla="*/ 35 w 2388"/>
              <a:gd name="T25" fmla="*/ 1276 h 2423"/>
              <a:gd name="T26" fmla="*/ 168 w 2388"/>
              <a:gd name="T27" fmla="*/ 1398 h 2423"/>
              <a:gd name="T28" fmla="*/ 40 w 2388"/>
              <a:gd name="T29" fmla="*/ 2423 h 2423"/>
              <a:gd name="T30" fmla="*/ 83 w 2388"/>
              <a:gd name="T31" fmla="*/ 1438 h 2423"/>
              <a:gd name="T32" fmla="*/ 211 w 2388"/>
              <a:gd name="T33" fmla="*/ 1276 h 2423"/>
              <a:gd name="T34" fmla="*/ 323 w 2388"/>
              <a:gd name="T35" fmla="*/ 953 h 2423"/>
              <a:gd name="T36" fmla="*/ 48 w 2388"/>
              <a:gd name="T37" fmla="*/ 590 h 2423"/>
              <a:gd name="T38" fmla="*/ 176 w 2388"/>
              <a:gd name="T39" fmla="*/ 763 h 2423"/>
              <a:gd name="T40" fmla="*/ 390 w 2388"/>
              <a:gd name="T41" fmla="*/ 590 h 2423"/>
              <a:gd name="T42" fmla="*/ 555 w 2388"/>
              <a:gd name="T43" fmla="*/ 389 h 2423"/>
              <a:gd name="T44" fmla="*/ 750 w 2388"/>
              <a:gd name="T45" fmla="*/ 176 h 2423"/>
              <a:gd name="T46" fmla="*/ 555 w 2388"/>
              <a:gd name="T47" fmla="*/ 45 h 2423"/>
              <a:gd name="T48" fmla="*/ 921 w 2388"/>
              <a:gd name="T49" fmla="*/ 320 h 2423"/>
              <a:gd name="T50" fmla="*/ 1244 w 2388"/>
              <a:gd name="T51" fmla="*/ 211 h 2423"/>
              <a:gd name="T52" fmla="*/ 1406 w 2388"/>
              <a:gd name="T53" fmla="*/ 80 h 2423"/>
              <a:gd name="T54" fmla="*/ 2388 w 2388"/>
              <a:gd name="T55" fmla="*/ 37 h 2423"/>
              <a:gd name="T56" fmla="*/ 1364 w 2388"/>
              <a:gd name="T57" fmla="*/ 168 h 2423"/>
              <a:gd name="T58" fmla="*/ 78 w 2388"/>
              <a:gd name="T59" fmla="*/ 1233 h 2423"/>
              <a:gd name="T60" fmla="*/ 168 w 2388"/>
              <a:gd name="T61" fmla="*/ 1142 h 2423"/>
              <a:gd name="T62" fmla="*/ 176 w 2388"/>
              <a:gd name="T63" fmla="*/ 179 h 2423"/>
              <a:gd name="T64" fmla="*/ 43 w 2388"/>
              <a:gd name="T65" fmla="*/ 344 h 2423"/>
              <a:gd name="T66" fmla="*/ 344 w 2388"/>
              <a:gd name="T67" fmla="*/ 42 h 2423"/>
              <a:gd name="T68" fmla="*/ 176 w 2388"/>
              <a:gd name="T69" fmla="*/ 176 h 2423"/>
              <a:gd name="T70" fmla="*/ 344 w 2388"/>
              <a:gd name="T71" fmla="*/ 213 h 2423"/>
              <a:gd name="T72" fmla="*/ 211 w 2388"/>
              <a:gd name="T73" fmla="*/ 344 h 2423"/>
              <a:gd name="T74" fmla="*/ 344 w 2388"/>
              <a:gd name="T75" fmla="*/ 213 h 2423"/>
              <a:gd name="T76" fmla="*/ 211 w 2388"/>
              <a:gd name="T77" fmla="*/ 728 h 2423"/>
              <a:gd name="T78" fmla="*/ 352 w 2388"/>
              <a:gd name="T79" fmla="*/ 590 h 2423"/>
              <a:gd name="T80" fmla="*/ 352 w 2388"/>
              <a:gd name="T81" fmla="*/ 547 h 2423"/>
              <a:gd name="T82" fmla="*/ 211 w 2388"/>
              <a:gd name="T83" fmla="*/ 389 h 2423"/>
              <a:gd name="T84" fmla="*/ 352 w 2388"/>
              <a:gd name="T85" fmla="*/ 547 h 2423"/>
              <a:gd name="T86" fmla="*/ 715 w 2388"/>
              <a:gd name="T87" fmla="*/ 355 h 2423"/>
              <a:gd name="T88" fmla="*/ 555 w 2388"/>
              <a:gd name="T89" fmla="*/ 213 h 2423"/>
              <a:gd name="T90" fmla="*/ 390 w 2388"/>
              <a:gd name="T91" fmla="*/ 213 h 2423"/>
              <a:gd name="T92" fmla="*/ 512 w 2388"/>
              <a:gd name="T93" fmla="*/ 355 h 2423"/>
              <a:gd name="T94" fmla="*/ 390 w 2388"/>
              <a:gd name="T95" fmla="*/ 213 h 2423"/>
              <a:gd name="T96" fmla="*/ 390 w 2388"/>
              <a:gd name="T97" fmla="*/ 389 h 2423"/>
              <a:gd name="T98" fmla="*/ 512 w 2388"/>
              <a:gd name="T99" fmla="*/ 547 h 2423"/>
              <a:gd name="T100" fmla="*/ 1201 w 2388"/>
              <a:gd name="T101" fmla="*/ 168 h 2423"/>
              <a:gd name="T102" fmla="*/ 1110 w 2388"/>
              <a:gd name="T103" fmla="*/ 74 h 2423"/>
              <a:gd name="T104" fmla="*/ 1201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364" y="168"/>
                </a:moveTo>
                <a:lnTo>
                  <a:pt x="1244" y="168"/>
                </a:lnTo>
                <a:lnTo>
                  <a:pt x="1244" y="32"/>
                </a:lnTo>
                <a:lnTo>
                  <a:pt x="1067" y="32"/>
                </a:lnTo>
                <a:lnTo>
                  <a:pt x="1067" y="211"/>
                </a:lnTo>
                <a:lnTo>
                  <a:pt x="1201" y="211"/>
                </a:lnTo>
                <a:lnTo>
                  <a:pt x="1201" y="277"/>
                </a:lnTo>
                <a:lnTo>
                  <a:pt x="963" y="277"/>
                </a:lnTo>
                <a:lnTo>
                  <a:pt x="963" y="2"/>
                </a:lnTo>
                <a:lnTo>
                  <a:pt x="512" y="2"/>
                </a:lnTo>
                <a:lnTo>
                  <a:pt x="512" y="176"/>
                </a:lnTo>
                <a:lnTo>
                  <a:pt x="387" y="176"/>
                </a:lnTo>
                <a:lnTo>
                  <a:pt x="387" y="0"/>
                </a:lnTo>
                <a:lnTo>
                  <a:pt x="0" y="0"/>
                </a:lnTo>
                <a:lnTo>
                  <a:pt x="0" y="387"/>
                </a:lnTo>
                <a:lnTo>
                  <a:pt x="176" y="387"/>
                </a:lnTo>
                <a:lnTo>
                  <a:pt x="176" y="389"/>
                </a:lnTo>
                <a:lnTo>
                  <a:pt x="176" y="547"/>
                </a:lnTo>
                <a:lnTo>
                  <a:pt x="6" y="547"/>
                </a:lnTo>
                <a:lnTo>
                  <a:pt x="6" y="995"/>
                </a:lnTo>
                <a:lnTo>
                  <a:pt x="280" y="995"/>
                </a:lnTo>
                <a:lnTo>
                  <a:pt x="280" y="1233"/>
                </a:lnTo>
                <a:lnTo>
                  <a:pt x="211" y="1233"/>
                </a:lnTo>
                <a:lnTo>
                  <a:pt x="211" y="1102"/>
                </a:lnTo>
                <a:lnTo>
                  <a:pt x="35" y="1102"/>
                </a:lnTo>
                <a:lnTo>
                  <a:pt x="35" y="1276"/>
                </a:lnTo>
                <a:lnTo>
                  <a:pt x="168" y="1276"/>
                </a:lnTo>
                <a:lnTo>
                  <a:pt x="168" y="1398"/>
                </a:lnTo>
                <a:lnTo>
                  <a:pt x="40" y="1398"/>
                </a:lnTo>
                <a:lnTo>
                  <a:pt x="40" y="2423"/>
                </a:lnTo>
                <a:lnTo>
                  <a:pt x="83" y="2423"/>
                </a:lnTo>
                <a:lnTo>
                  <a:pt x="83" y="1438"/>
                </a:lnTo>
                <a:lnTo>
                  <a:pt x="211" y="1438"/>
                </a:lnTo>
                <a:lnTo>
                  <a:pt x="211" y="1276"/>
                </a:lnTo>
                <a:lnTo>
                  <a:pt x="323" y="1276"/>
                </a:lnTo>
                <a:lnTo>
                  <a:pt x="323" y="953"/>
                </a:lnTo>
                <a:lnTo>
                  <a:pt x="48" y="953"/>
                </a:lnTo>
                <a:lnTo>
                  <a:pt x="48" y="590"/>
                </a:lnTo>
                <a:lnTo>
                  <a:pt x="176" y="590"/>
                </a:lnTo>
                <a:lnTo>
                  <a:pt x="176" y="763"/>
                </a:lnTo>
                <a:lnTo>
                  <a:pt x="390" y="763"/>
                </a:lnTo>
                <a:lnTo>
                  <a:pt x="390" y="590"/>
                </a:lnTo>
                <a:lnTo>
                  <a:pt x="555" y="590"/>
                </a:lnTo>
                <a:lnTo>
                  <a:pt x="555" y="389"/>
                </a:lnTo>
                <a:lnTo>
                  <a:pt x="750" y="389"/>
                </a:lnTo>
                <a:lnTo>
                  <a:pt x="750" y="176"/>
                </a:lnTo>
                <a:lnTo>
                  <a:pt x="555" y="176"/>
                </a:lnTo>
                <a:lnTo>
                  <a:pt x="555" y="45"/>
                </a:lnTo>
                <a:lnTo>
                  <a:pt x="921" y="45"/>
                </a:lnTo>
                <a:lnTo>
                  <a:pt x="921" y="320"/>
                </a:lnTo>
                <a:lnTo>
                  <a:pt x="1244" y="320"/>
                </a:lnTo>
                <a:lnTo>
                  <a:pt x="1244" y="211"/>
                </a:lnTo>
                <a:lnTo>
                  <a:pt x="1406" y="211"/>
                </a:lnTo>
                <a:lnTo>
                  <a:pt x="1406" y="80"/>
                </a:lnTo>
                <a:lnTo>
                  <a:pt x="2388" y="80"/>
                </a:lnTo>
                <a:lnTo>
                  <a:pt x="2388" y="37"/>
                </a:lnTo>
                <a:lnTo>
                  <a:pt x="1364" y="37"/>
                </a:lnTo>
                <a:lnTo>
                  <a:pt x="1364" y="168"/>
                </a:lnTo>
                <a:close/>
                <a:moveTo>
                  <a:pt x="168" y="1233"/>
                </a:moveTo>
                <a:lnTo>
                  <a:pt x="78" y="1233"/>
                </a:lnTo>
                <a:lnTo>
                  <a:pt x="78" y="1142"/>
                </a:lnTo>
                <a:lnTo>
                  <a:pt x="168" y="1142"/>
                </a:lnTo>
                <a:lnTo>
                  <a:pt x="168" y="1233"/>
                </a:lnTo>
                <a:close/>
                <a:moveTo>
                  <a:pt x="176" y="179"/>
                </a:moveTo>
                <a:lnTo>
                  <a:pt x="176" y="344"/>
                </a:lnTo>
                <a:lnTo>
                  <a:pt x="43" y="344"/>
                </a:lnTo>
                <a:lnTo>
                  <a:pt x="43" y="42"/>
                </a:lnTo>
                <a:lnTo>
                  <a:pt x="344" y="42"/>
                </a:lnTo>
                <a:lnTo>
                  <a:pt x="344" y="176"/>
                </a:lnTo>
                <a:lnTo>
                  <a:pt x="176" y="176"/>
                </a:lnTo>
                <a:lnTo>
                  <a:pt x="176" y="179"/>
                </a:lnTo>
                <a:close/>
                <a:moveTo>
                  <a:pt x="344" y="213"/>
                </a:moveTo>
                <a:lnTo>
                  <a:pt x="344" y="344"/>
                </a:lnTo>
                <a:lnTo>
                  <a:pt x="211" y="344"/>
                </a:lnTo>
                <a:lnTo>
                  <a:pt x="211" y="213"/>
                </a:lnTo>
                <a:lnTo>
                  <a:pt x="344" y="213"/>
                </a:lnTo>
                <a:close/>
                <a:moveTo>
                  <a:pt x="352" y="728"/>
                </a:moveTo>
                <a:lnTo>
                  <a:pt x="211" y="728"/>
                </a:lnTo>
                <a:lnTo>
                  <a:pt x="211" y="590"/>
                </a:lnTo>
                <a:lnTo>
                  <a:pt x="352" y="590"/>
                </a:lnTo>
                <a:lnTo>
                  <a:pt x="352" y="728"/>
                </a:lnTo>
                <a:close/>
                <a:moveTo>
                  <a:pt x="352" y="547"/>
                </a:moveTo>
                <a:lnTo>
                  <a:pt x="211" y="547"/>
                </a:lnTo>
                <a:lnTo>
                  <a:pt x="211" y="389"/>
                </a:lnTo>
                <a:lnTo>
                  <a:pt x="352" y="389"/>
                </a:lnTo>
                <a:lnTo>
                  <a:pt x="352" y="547"/>
                </a:lnTo>
                <a:close/>
                <a:moveTo>
                  <a:pt x="715" y="213"/>
                </a:moveTo>
                <a:lnTo>
                  <a:pt x="715" y="355"/>
                </a:lnTo>
                <a:lnTo>
                  <a:pt x="555" y="355"/>
                </a:lnTo>
                <a:lnTo>
                  <a:pt x="555" y="213"/>
                </a:lnTo>
                <a:lnTo>
                  <a:pt x="715" y="213"/>
                </a:lnTo>
                <a:close/>
                <a:moveTo>
                  <a:pt x="390" y="213"/>
                </a:moveTo>
                <a:lnTo>
                  <a:pt x="512" y="213"/>
                </a:lnTo>
                <a:lnTo>
                  <a:pt x="512" y="355"/>
                </a:lnTo>
                <a:lnTo>
                  <a:pt x="390" y="355"/>
                </a:lnTo>
                <a:lnTo>
                  <a:pt x="390" y="213"/>
                </a:lnTo>
                <a:close/>
                <a:moveTo>
                  <a:pt x="390" y="547"/>
                </a:moveTo>
                <a:lnTo>
                  <a:pt x="390" y="389"/>
                </a:lnTo>
                <a:lnTo>
                  <a:pt x="512" y="389"/>
                </a:lnTo>
                <a:lnTo>
                  <a:pt x="512" y="547"/>
                </a:lnTo>
                <a:lnTo>
                  <a:pt x="390" y="547"/>
                </a:lnTo>
                <a:close/>
                <a:moveTo>
                  <a:pt x="1201" y="168"/>
                </a:moveTo>
                <a:lnTo>
                  <a:pt x="1110" y="168"/>
                </a:lnTo>
                <a:lnTo>
                  <a:pt x="1110" y="74"/>
                </a:lnTo>
                <a:lnTo>
                  <a:pt x="1201" y="74"/>
                </a:lnTo>
                <a:lnTo>
                  <a:pt x="1201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2" name="Freeform 1077"/>
          <p:cNvSpPr>
            <a:spLocks noEditPoints="1"/>
          </p:cNvSpPr>
          <p:nvPr/>
        </p:nvSpPr>
        <p:spPr bwMode="auto">
          <a:xfrm>
            <a:off x="9375098" y="125576"/>
            <a:ext cx="2689772" cy="2729195"/>
          </a:xfrm>
          <a:custGeom>
            <a:avLst/>
            <a:gdLst>
              <a:gd name="T0" fmla="*/ 1147 w 2388"/>
              <a:gd name="T1" fmla="*/ 168 h 2423"/>
              <a:gd name="T2" fmla="*/ 1320 w 2388"/>
              <a:gd name="T3" fmla="*/ 32 h 2423"/>
              <a:gd name="T4" fmla="*/ 1190 w 2388"/>
              <a:gd name="T5" fmla="*/ 211 h 2423"/>
              <a:gd name="T6" fmla="*/ 1427 w 2388"/>
              <a:gd name="T7" fmla="*/ 277 h 2423"/>
              <a:gd name="T8" fmla="*/ 1875 w 2388"/>
              <a:gd name="T9" fmla="*/ 2 h 2423"/>
              <a:gd name="T10" fmla="*/ 2004 w 2388"/>
              <a:gd name="T11" fmla="*/ 176 h 2423"/>
              <a:gd name="T12" fmla="*/ 2388 w 2388"/>
              <a:gd name="T13" fmla="*/ 0 h 2423"/>
              <a:gd name="T14" fmla="*/ 2214 w 2388"/>
              <a:gd name="T15" fmla="*/ 387 h 2423"/>
              <a:gd name="T16" fmla="*/ 2214 w 2388"/>
              <a:gd name="T17" fmla="*/ 547 h 2423"/>
              <a:gd name="T18" fmla="*/ 2385 w 2388"/>
              <a:gd name="T19" fmla="*/ 995 h 2423"/>
              <a:gd name="T20" fmla="*/ 2110 w 2388"/>
              <a:gd name="T21" fmla="*/ 1233 h 2423"/>
              <a:gd name="T22" fmla="*/ 2177 w 2388"/>
              <a:gd name="T23" fmla="*/ 1102 h 2423"/>
              <a:gd name="T24" fmla="*/ 2356 w 2388"/>
              <a:gd name="T25" fmla="*/ 1276 h 2423"/>
              <a:gd name="T26" fmla="*/ 2220 w 2388"/>
              <a:gd name="T27" fmla="*/ 1398 h 2423"/>
              <a:gd name="T28" fmla="*/ 2350 w 2388"/>
              <a:gd name="T29" fmla="*/ 2423 h 2423"/>
              <a:gd name="T30" fmla="*/ 2308 w 2388"/>
              <a:gd name="T31" fmla="*/ 1438 h 2423"/>
              <a:gd name="T32" fmla="*/ 2177 w 2388"/>
              <a:gd name="T33" fmla="*/ 1276 h 2423"/>
              <a:gd name="T34" fmla="*/ 2068 w 2388"/>
              <a:gd name="T35" fmla="*/ 953 h 2423"/>
              <a:gd name="T36" fmla="*/ 2342 w 2388"/>
              <a:gd name="T37" fmla="*/ 590 h 2423"/>
              <a:gd name="T38" fmla="*/ 2214 w 2388"/>
              <a:gd name="T39" fmla="*/ 763 h 2423"/>
              <a:gd name="T40" fmla="*/ 2001 w 2388"/>
              <a:gd name="T41" fmla="*/ 590 h 2423"/>
              <a:gd name="T42" fmla="*/ 1835 w 2388"/>
              <a:gd name="T43" fmla="*/ 389 h 2423"/>
              <a:gd name="T44" fmla="*/ 1638 w 2388"/>
              <a:gd name="T45" fmla="*/ 176 h 2423"/>
              <a:gd name="T46" fmla="*/ 1835 w 2388"/>
              <a:gd name="T47" fmla="*/ 45 h 2423"/>
              <a:gd name="T48" fmla="*/ 1470 w 2388"/>
              <a:gd name="T49" fmla="*/ 320 h 2423"/>
              <a:gd name="T50" fmla="*/ 1147 w 2388"/>
              <a:gd name="T51" fmla="*/ 211 h 2423"/>
              <a:gd name="T52" fmla="*/ 984 w 2388"/>
              <a:gd name="T53" fmla="*/ 80 h 2423"/>
              <a:gd name="T54" fmla="*/ 0 w 2388"/>
              <a:gd name="T55" fmla="*/ 37 h 2423"/>
              <a:gd name="T56" fmla="*/ 1027 w 2388"/>
              <a:gd name="T57" fmla="*/ 168 h 2423"/>
              <a:gd name="T58" fmla="*/ 2313 w 2388"/>
              <a:gd name="T59" fmla="*/ 1233 h 2423"/>
              <a:gd name="T60" fmla="*/ 2220 w 2388"/>
              <a:gd name="T61" fmla="*/ 1142 h 2423"/>
              <a:gd name="T62" fmla="*/ 2214 w 2388"/>
              <a:gd name="T63" fmla="*/ 179 h 2423"/>
              <a:gd name="T64" fmla="*/ 2345 w 2388"/>
              <a:gd name="T65" fmla="*/ 344 h 2423"/>
              <a:gd name="T66" fmla="*/ 2046 w 2388"/>
              <a:gd name="T67" fmla="*/ 42 h 2423"/>
              <a:gd name="T68" fmla="*/ 2214 w 2388"/>
              <a:gd name="T69" fmla="*/ 176 h 2423"/>
              <a:gd name="T70" fmla="*/ 2046 w 2388"/>
              <a:gd name="T71" fmla="*/ 213 h 2423"/>
              <a:gd name="T72" fmla="*/ 2177 w 2388"/>
              <a:gd name="T73" fmla="*/ 344 h 2423"/>
              <a:gd name="T74" fmla="*/ 2046 w 2388"/>
              <a:gd name="T75" fmla="*/ 213 h 2423"/>
              <a:gd name="T76" fmla="*/ 2177 w 2388"/>
              <a:gd name="T77" fmla="*/ 728 h 2423"/>
              <a:gd name="T78" fmla="*/ 2036 w 2388"/>
              <a:gd name="T79" fmla="*/ 590 h 2423"/>
              <a:gd name="T80" fmla="*/ 2036 w 2388"/>
              <a:gd name="T81" fmla="*/ 547 h 2423"/>
              <a:gd name="T82" fmla="*/ 2177 w 2388"/>
              <a:gd name="T83" fmla="*/ 389 h 2423"/>
              <a:gd name="T84" fmla="*/ 2036 w 2388"/>
              <a:gd name="T85" fmla="*/ 547 h 2423"/>
              <a:gd name="T86" fmla="*/ 1675 w 2388"/>
              <a:gd name="T87" fmla="*/ 355 h 2423"/>
              <a:gd name="T88" fmla="*/ 1835 w 2388"/>
              <a:gd name="T89" fmla="*/ 213 h 2423"/>
              <a:gd name="T90" fmla="*/ 2001 w 2388"/>
              <a:gd name="T91" fmla="*/ 213 h 2423"/>
              <a:gd name="T92" fmla="*/ 1875 w 2388"/>
              <a:gd name="T93" fmla="*/ 355 h 2423"/>
              <a:gd name="T94" fmla="*/ 2001 w 2388"/>
              <a:gd name="T95" fmla="*/ 213 h 2423"/>
              <a:gd name="T96" fmla="*/ 2001 w 2388"/>
              <a:gd name="T97" fmla="*/ 389 h 2423"/>
              <a:gd name="T98" fmla="*/ 1875 w 2388"/>
              <a:gd name="T99" fmla="*/ 547 h 2423"/>
              <a:gd name="T100" fmla="*/ 1190 w 2388"/>
              <a:gd name="T101" fmla="*/ 168 h 2423"/>
              <a:gd name="T102" fmla="*/ 1280 w 2388"/>
              <a:gd name="T103" fmla="*/ 74 h 2423"/>
              <a:gd name="T104" fmla="*/ 1190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027" y="168"/>
                </a:moveTo>
                <a:lnTo>
                  <a:pt x="1147" y="168"/>
                </a:lnTo>
                <a:lnTo>
                  <a:pt x="1147" y="32"/>
                </a:lnTo>
                <a:lnTo>
                  <a:pt x="1320" y="32"/>
                </a:lnTo>
                <a:lnTo>
                  <a:pt x="1320" y="211"/>
                </a:lnTo>
                <a:lnTo>
                  <a:pt x="1190" y="211"/>
                </a:lnTo>
                <a:lnTo>
                  <a:pt x="1190" y="277"/>
                </a:lnTo>
                <a:lnTo>
                  <a:pt x="1427" y="277"/>
                </a:lnTo>
                <a:lnTo>
                  <a:pt x="1427" y="2"/>
                </a:lnTo>
                <a:lnTo>
                  <a:pt x="1875" y="2"/>
                </a:lnTo>
                <a:lnTo>
                  <a:pt x="1875" y="176"/>
                </a:lnTo>
                <a:lnTo>
                  <a:pt x="2004" y="176"/>
                </a:lnTo>
                <a:lnTo>
                  <a:pt x="2004" y="0"/>
                </a:lnTo>
                <a:lnTo>
                  <a:pt x="2388" y="0"/>
                </a:lnTo>
                <a:lnTo>
                  <a:pt x="2388" y="387"/>
                </a:lnTo>
                <a:lnTo>
                  <a:pt x="2214" y="387"/>
                </a:lnTo>
                <a:lnTo>
                  <a:pt x="2214" y="389"/>
                </a:lnTo>
                <a:lnTo>
                  <a:pt x="2214" y="547"/>
                </a:lnTo>
                <a:lnTo>
                  <a:pt x="2385" y="547"/>
                </a:lnTo>
                <a:lnTo>
                  <a:pt x="2385" y="995"/>
                </a:lnTo>
                <a:lnTo>
                  <a:pt x="2110" y="995"/>
                </a:lnTo>
                <a:lnTo>
                  <a:pt x="2110" y="1233"/>
                </a:lnTo>
                <a:lnTo>
                  <a:pt x="2177" y="1233"/>
                </a:lnTo>
                <a:lnTo>
                  <a:pt x="2177" y="1102"/>
                </a:lnTo>
                <a:lnTo>
                  <a:pt x="2356" y="1102"/>
                </a:lnTo>
                <a:lnTo>
                  <a:pt x="2356" y="1276"/>
                </a:lnTo>
                <a:lnTo>
                  <a:pt x="2220" y="1276"/>
                </a:lnTo>
                <a:lnTo>
                  <a:pt x="2220" y="1398"/>
                </a:lnTo>
                <a:lnTo>
                  <a:pt x="2350" y="1398"/>
                </a:lnTo>
                <a:lnTo>
                  <a:pt x="2350" y="2423"/>
                </a:lnTo>
                <a:lnTo>
                  <a:pt x="2308" y="2423"/>
                </a:lnTo>
                <a:lnTo>
                  <a:pt x="2308" y="1438"/>
                </a:lnTo>
                <a:lnTo>
                  <a:pt x="2177" y="1438"/>
                </a:lnTo>
                <a:lnTo>
                  <a:pt x="2177" y="1276"/>
                </a:lnTo>
                <a:lnTo>
                  <a:pt x="2068" y="1276"/>
                </a:lnTo>
                <a:lnTo>
                  <a:pt x="2068" y="953"/>
                </a:lnTo>
                <a:lnTo>
                  <a:pt x="2342" y="953"/>
                </a:lnTo>
                <a:lnTo>
                  <a:pt x="2342" y="590"/>
                </a:lnTo>
                <a:lnTo>
                  <a:pt x="2214" y="590"/>
                </a:lnTo>
                <a:lnTo>
                  <a:pt x="2214" y="763"/>
                </a:lnTo>
                <a:lnTo>
                  <a:pt x="2001" y="763"/>
                </a:lnTo>
                <a:lnTo>
                  <a:pt x="2001" y="590"/>
                </a:lnTo>
                <a:lnTo>
                  <a:pt x="1835" y="590"/>
                </a:lnTo>
                <a:lnTo>
                  <a:pt x="1835" y="389"/>
                </a:lnTo>
                <a:lnTo>
                  <a:pt x="1638" y="389"/>
                </a:lnTo>
                <a:lnTo>
                  <a:pt x="1638" y="176"/>
                </a:lnTo>
                <a:lnTo>
                  <a:pt x="1835" y="176"/>
                </a:lnTo>
                <a:lnTo>
                  <a:pt x="1835" y="45"/>
                </a:lnTo>
                <a:lnTo>
                  <a:pt x="1470" y="45"/>
                </a:lnTo>
                <a:lnTo>
                  <a:pt x="1470" y="320"/>
                </a:lnTo>
                <a:lnTo>
                  <a:pt x="1147" y="320"/>
                </a:lnTo>
                <a:lnTo>
                  <a:pt x="1147" y="211"/>
                </a:lnTo>
                <a:lnTo>
                  <a:pt x="984" y="211"/>
                </a:lnTo>
                <a:lnTo>
                  <a:pt x="984" y="80"/>
                </a:lnTo>
                <a:lnTo>
                  <a:pt x="0" y="80"/>
                </a:lnTo>
                <a:lnTo>
                  <a:pt x="0" y="37"/>
                </a:lnTo>
                <a:lnTo>
                  <a:pt x="1027" y="37"/>
                </a:lnTo>
                <a:lnTo>
                  <a:pt x="1027" y="168"/>
                </a:lnTo>
                <a:close/>
                <a:moveTo>
                  <a:pt x="2220" y="1233"/>
                </a:moveTo>
                <a:lnTo>
                  <a:pt x="2313" y="1233"/>
                </a:lnTo>
                <a:lnTo>
                  <a:pt x="2313" y="1142"/>
                </a:lnTo>
                <a:lnTo>
                  <a:pt x="2220" y="1142"/>
                </a:lnTo>
                <a:lnTo>
                  <a:pt x="2220" y="1233"/>
                </a:lnTo>
                <a:close/>
                <a:moveTo>
                  <a:pt x="2214" y="179"/>
                </a:moveTo>
                <a:lnTo>
                  <a:pt x="2214" y="344"/>
                </a:lnTo>
                <a:lnTo>
                  <a:pt x="2345" y="344"/>
                </a:lnTo>
                <a:lnTo>
                  <a:pt x="2345" y="42"/>
                </a:lnTo>
                <a:lnTo>
                  <a:pt x="2046" y="42"/>
                </a:lnTo>
                <a:lnTo>
                  <a:pt x="2046" y="176"/>
                </a:lnTo>
                <a:lnTo>
                  <a:pt x="2214" y="176"/>
                </a:lnTo>
                <a:lnTo>
                  <a:pt x="2214" y="179"/>
                </a:lnTo>
                <a:close/>
                <a:moveTo>
                  <a:pt x="2046" y="213"/>
                </a:moveTo>
                <a:lnTo>
                  <a:pt x="2046" y="344"/>
                </a:lnTo>
                <a:lnTo>
                  <a:pt x="2177" y="344"/>
                </a:lnTo>
                <a:lnTo>
                  <a:pt x="2177" y="213"/>
                </a:lnTo>
                <a:lnTo>
                  <a:pt x="2046" y="213"/>
                </a:lnTo>
                <a:close/>
                <a:moveTo>
                  <a:pt x="2036" y="728"/>
                </a:moveTo>
                <a:lnTo>
                  <a:pt x="2177" y="728"/>
                </a:lnTo>
                <a:lnTo>
                  <a:pt x="2177" y="590"/>
                </a:lnTo>
                <a:lnTo>
                  <a:pt x="2036" y="590"/>
                </a:lnTo>
                <a:lnTo>
                  <a:pt x="2036" y="728"/>
                </a:lnTo>
                <a:close/>
                <a:moveTo>
                  <a:pt x="2036" y="547"/>
                </a:moveTo>
                <a:lnTo>
                  <a:pt x="2177" y="547"/>
                </a:lnTo>
                <a:lnTo>
                  <a:pt x="2177" y="389"/>
                </a:lnTo>
                <a:lnTo>
                  <a:pt x="2036" y="389"/>
                </a:lnTo>
                <a:lnTo>
                  <a:pt x="2036" y="547"/>
                </a:lnTo>
                <a:close/>
                <a:moveTo>
                  <a:pt x="1675" y="213"/>
                </a:moveTo>
                <a:lnTo>
                  <a:pt x="1675" y="355"/>
                </a:lnTo>
                <a:lnTo>
                  <a:pt x="1835" y="355"/>
                </a:lnTo>
                <a:lnTo>
                  <a:pt x="1835" y="213"/>
                </a:lnTo>
                <a:lnTo>
                  <a:pt x="1675" y="213"/>
                </a:lnTo>
                <a:close/>
                <a:moveTo>
                  <a:pt x="2001" y="213"/>
                </a:moveTo>
                <a:lnTo>
                  <a:pt x="1875" y="213"/>
                </a:lnTo>
                <a:lnTo>
                  <a:pt x="1875" y="355"/>
                </a:lnTo>
                <a:lnTo>
                  <a:pt x="2001" y="355"/>
                </a:lnTo>
                <a:lnTo>
                  <a:pt x="2001" y="213"/>
                </a:lnTo>
                <a:close/>
                <a:moveTo>
                  <a:pt x="2001" y="547"/>
                </a:moveTo>
                <a:lnTo>
                  <a:pt x="2001" y="389"/>
                </a:lnTo>
                <a:lnTo>
                  <a:pt x="1875" y="389"/>
                </a:lnTo>
                <a:lnTo>
                  <a:pt x="1875" y="547"/>
                </a:lnTo>
                <a:lnTo>
                  <a:pt x="2001" y="547"/>
                </a:lnTo>
                <a:close/>
                <a:moveTo>
                  <a:pt x="1190" y="168"/>
                </a:moveTo>
                <a:lnTo>
                  <a:pt x="1280" y="168"/>
                </a:lnTo>
                <a:lnTo>
                  <a:pt x="1280" y="74"/>
                </a:lnTo>
                <a:lnTo>
                  <a:pt x="1190" y="74"/>
                </a:lnTo>
                <a:lnTo>
                  <a:pt x="1190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3" name="Freeform 1078"/>
          <p:cNvSpPr>
            <a:spLocks noEditPoints="1"/>
          </p:cNvSpPr>
          <p:nvPr/>
        </p:nvSpPr>
        <p:spPr bwMode="auto">
          <a:xfrm>
            <a:off x="9375098" y="4001560"/>
            <a:ext cx="2689772" cy="2726943"/>
          </a:xfrm>
          <a:custGeom>
            <a:avLst/>
            <a:gdLst>
              <a:gd name="T0" fmla="*/ 1147 w 2388"/>
              <a:gd name="T1" fmla="*/ 2256 h 2421"/>
              <a:gd name="T2" fmla="*/ 1320 w 2388"/>
              <a:gd name="T3" fmla="*/ 2389 h 2421"/>
              <a:gd name="T4" fmla="*/ 1190 w 2388"/>
              <a:gd name="T5" fmla="*/ 2213 h 2421"/>
              <a:gd name="T6" fmla="*/ 1427 w 2388"/>
              <a:gd name="T7" fmla="*/ 2143 h 2421"/>
              <a:gd name="T8" fmla="*/ 1875 w 2388"/>
              <a:gd name="T9" fmla="*/ 2418 h 2421"/>
              <a:gd name="T10" fmla="*/ 2004 w 2388"/>
              <a:gd name="T11" fmla="*/ 2245 h 2421"/>
              <a:gd name="T12" fmla="*/ 2388 w 2388"/>
              <a:gd name="T13" fmla="*/ 2421 h 2421"/>
              <a:gd name="T14" fmla="*/ 2214 w 2388"/>
              <a:gd name="T15" fmla="*/ 2034 h 2421"/>
              <a:gd name="T16" fmla="*/ 2214 w 2388"/>
              <a:gd name="T17" fmla="*/ 1877 h 2421"/>
              <a:gd name="T18" fmla="*/ 2385 w 2388"/>
              <a:gd name="T19" fmla="*/ 1425 h 2421"/>
              <a:gd name="T20" fmla="*/ 2110 w 2388"/>
              <a:gd name="T21" fmla="*/ 1188 h 2421"/>
              <a:gd name="T22" fmla="*/ 2177 w 2388"/>
              <a:gd name="T23" fmla="*/ 1321 h 2421"/>
              <a:gd name="T24" fmla="*/ 2356 w 2388"/>
              <a:gd name="T25" fmla="*/ 1145 h 2421"/>
              <a:gd name="T26" fmla="*/ 2220 w 2388"/>
              <a:gd name="T27" fmla="*/ 1025 h 2421"/>
              <a:gd name="T28" fmla="*/ 2350 w 2388"/>
              <a:gd name="T29" fmla="*/ 0 h 2421"/>
              <a:gd name="T30" fmla="*/ 2308 w 2388"/>
              <a:gd name="T31" fmla="*/ 982 h 2421"/>
              <a:gd name="T32" fmla="*/ 2177 w 2388"/>
              <a:gd name="T33" fmla="*/ 1145 h 2421"/>
              <a:gd name="T34" fmla="*/ 2068 w 2388"/>
              <a:gd name="T35" fmla="*/ 1468 h 2421"/>
              <a:gd name="T36" fmla="*/ 2342 w 2388"/>
              <a:gd name="T37" fmla="*/ 1834 h 2421"/>
              <a:gd name="T38" fmla="*/ 2214 w 2388"/>
              <a:gd name="T39" fmla="*/ 1658 h 2421"/>
              <a:gd name="T40" fmla="*/ 2001 w 2388"/>
              <a:gd name="T41" fmla="*/ 1834 h 2421"/>
              <a:gd name="T42" fmla="*/ 1835 w 2388"/>
              <a:gd name="T43" fmla="*/ 2031 h 2421"/>
              <a:gd name="T44" fmla="*/ 1638 w 2388"/>
              <a:gd name="T45" fmla="*/ 2245 h 2421"/>
              <a:gd name="T46" fmla="*/ 1835 w 2388"/>
              <a:gd name="T47" fmla="*/ 2376 h 2421"/>
              <a:gd name="T48" fmla="*/ 1470 w 2388"/>
              <a:gd name="T49" fmla="*/ 2101 h 2421"/>
              <a:gd name="T50" fmla="*/ 1147 w 2388"/>
              <a:gd name="T51" fmla="*/ 2213 h 2421"/>
              <a:gd name="T52" fmla="*/ 984 w 2388"/>
              <a:gd name="T53" fmla="*/ 2341 h 2421"/>
              <a:gd name="T54" fmla="*/ 0 w 2388"/>
              <a:gd name="T55" fmla="*/ 2384 h 2421"/>
              <a:gd name="T56" fmla="*/ 1027 w 2388"/>
              <a:gd name="T57" fmla="*/ 2256 h 2421"/>
              <a:gd name="T58" fmla="*/ 2313 w 2388"/>
              <a:gd name="T59" fmla="*/ 1188 h 2421"/>
              <a:gd name="T60" fmla="*/ 2220 w 2388"/>
              <a:gd name="T61" fmla="*/ 1279 h 2421"/>
              <a:gd name="T62" fmla="*/ 2214 w 2388"/>
              <a:gd name="T63" fmla="*/ 2242 h 2421"/>
              <a:gd name="T64" fmla="*/ 2345 w 2388"/>
              <a:gd name="T65" fmla="*/ 2077 h 2421"/>
              <a:gd name="T66" fmla="*/ 2046 w 2388"/>
              <a:gd name="T67" fmla="*/ 2378 h 2421"/>
              <a:gd name="T68" fmla="*/ 2214 w 2388"/>
              <a:gd name="T69" fmla="*/ 2245 h 2421"/>
              <a:gd name="T70" fmla="*/ 2046 w 2388"/>
              <a:gd name="T71" fmla="*/ 2208 h 2421"/>
              <a:gd name="T72" fmla="*/ 2177 w 2388"/>
              <a:gd name="T73" fmla="*/ 2077 h 2421"/>
              <a:gd name="T74" fmla="*/ 2046 w 2388"/>
              <a:gd name="T75" fmla="*/ 2208 h 2421"/>
              <a:gd name="T76" fmla="*/ 2177 w 2388"/>
              <a:gd name="T77" fmla="*/ 1692 h 2421"/>
              <a:gd name="T78" fmla="*/ 2036 w 2388"/>
              <a:gd name="T79" fmla="*/ 1834 h 2421"/>
              <a:gd name="T80" fmla="*/ 2036 w 2388"/>
              <a:gd name="T81" fmla="*/ 1877 h 2421"/>
              <a:gd name="T82" fmla="*/ 2177 w 2388"/>
              <a:gd name="T83" fmla="*/ 2031 h 2421"/>
              <a:gd name="T84" fmla="*/ 2036 w 2388"/>
              <a:gd name="T85" fmla="*/ 1877 h 2421"/>
              <a:gd name="T86" fmla="*/ 1675 w 2388"/>
              <a:gd name="T87" fmla="*/ 2069 h 2421"/>
              <a:gd name="T88" fmla="*/ 1835 w 2388"/>
              <a:gd name="T89" fmla="*/ 2210 h 2421"/>
              <a:gd name="T90" fmla="*/ 2001 w 2388"/>
              <a:gd name="T91" fmla="*/ 2210 h 2421"/>
              <a:gd name="T92" fmla="*/ 1875 w 2388"/>
              <a:gd name="T93" fmla="*/ 2069 h 2421"/>
              <a:gd name="T94" fmla="*/ 2001 w 2388"/>
              <a:gd name="T95" fmla="*/ 2210 h 2421"/>
              <a:gd name="T96" fmla="*/ 2001 w 2388"/>
              <a:gd name="T97" fmla="*/ 2031 h 2421"/>
              <a:gd name="T98" fmla="*/ 1875 w 2388"/>
              <a:gd name="T99" fmla="*/ 1877 h 2421"/>
              <a:gd name="T100" fmla="*/ 1190 w 2388"/>
              <a:gd name="T101" fmla="*/ 2256 h 2421"/>
              <a:gd name="T102" fmla="*/ 1280 w 2388"/>
              <a:gd name="T103" fmla="*/ 2346 h 2421"/>
              <a:gd name="T104" fmla="*/ 1190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027" y="2256"/>
                </a:moveTo>
                <a:lnTo>
                  <a:pt x="1147" y="2256"/>
                </a:lnTo>
                <a:lnTo>
                  <a:pt x="1147" y="2389"/>
                </a:lnTo>
                <a:lnTo>
                  <a:pt x="1320" y="2389"/>
                </a:lnTo>
                <a:lnTo>
                  <a:pt x="1320" y="2213"/>
                </a:lnTo>
                <a:lnTo>
                  <a:pt x="1190" y="2213"/>
                </a:lnTo>
                <a:lnTo>
                  <a:pt x="1190" y="2143"/>
                </a:lnTo>
                <a:lnTo>
                  <a:pt x="1427" y="2143"/>
                </a:lnTo>
                <a:lnTo>
                  <a:pt x="1427" y="2418"/>
                </a:lnTo>
                <a:lnTo>
                  <a:pt x="1875" y="2418"/>
                </a:lnTo>
                <a:lnTo>
                  <a:pt x="1875" y="2245"/>
                </a:lnTo>
                <a:lnTo>
                  <a:pt x="2004" y="2245"/>
                </a:lnTo>
                <a:lnTo>
                  <a:pt x="2004" y="2421"/>
                </a:lnTo>
                <a:lnTo>
                  <a:pt x="2388" y="2421"/>
                </a:lnTo>
                <a:lnTo>
                  <a:pt x="2388" y="2034"/>
                </a:lnTo>
                <a:lnTo>
                  <a:pt x="2214" y="2034"/>
                </a:lnTo>
                <a:lnTo>
                  <a:pt x="2214" y="2031"/>
                </a:lnTo>
                <a:lnTo>
                  <a:pt x="2214" y="1877"/>
                </a:lnTo>
                <a:lnTo>
                  <a:pt x="2385" y="1877"/>
                </a:lnTo>
                <a:lnTo>
                  <a:pt x="2385" y="1425"/>
                </a:lnTo>
                <a:lnTo>
                  <a:pt x="2110" y="1425"/>
                </a:lnTo>
                <a:lnTo>
                  <a:pt x="2110" y="1188"/>
                </a:lnTo>
                <a:lnTo>
                  <a:pt x="2177" y="1188"/>
                </a:lnTo>
                <a:lnTo>
                  <a:pt x="2177" y="1321"/>
                </a:lnTo>
                <a:lnTo>
                  <a:pt x="2356" y="1321"/>
                </a:lnTo>
                <a:lnTo>
                  <a:pt x="2356" y="1145"/>
                </a:lnTo>
                <a:lnTo>
                  <a:pt x="2220" y="1145"/>
                </a:lnTo>
                <a:lnTo>
                  <a:pt x="2220" y="1025"/>
                </a:lnTo>
                <a:lnTo>
                  <a:pt x="2350" y="1025"/>
                </a:lnTo>
                <a:lnTo>
                  <a:pt x="2350" y="0"/>
                </a:lnTo>
                <a:lnTo>
                  <a:pt x="2308" y="0"/>
                </a:lnTo>
                <a:lnTo>
                  <a:pt x="2308" y="982"/>
                </a:lnTo>
                <a:lnTo>
                  <a:pt x="2177" y="982"/>
                </a:lnTo>
                <a:lnTo>
                  <a:pt x="2177" y="1145"/>
                </a:lnTo>
                <a:lnTo>
                  <a:pt x="2068" y="1145"/>
                </a:lnTo>
                <a:lnTo>
                  <a:pt x="2068" y="1468"/>
                </a:lnTo>
                <a:lnTo>
                  <a:pt x="2342" y="1468"/>
                </a:lnTo>
                <a:lnTo>
                  <a:pt x="2342" y="1834"/>
                </a:lnTo>
                <a:lnTo>
                  <a:pt x="2214" y="1834"/>
                </a:lnTo>
                <a:lnTo>
                  <a:pt x="2214" y="1658"/>
                </a:lnTo>
                <a:lnTo>
                  <a:pt x="2001" y="1658"/>
                </a:lnTo>
                <a:lnTo>
                  <a:pt x="2001" y="1834"/>
                </a:lnTo>
                <a:lnTo>
                  <a:pt x="1835" y="1834"/>
                </a:lnTo>
                <a:lnTo>
                  <a:pt x="1835" y="2031"/>
                </a:lnTo>
                <a:lnTo>
                  <a:pt x="1638" y="2031"/>
                </a:lnTo>
                <a:lnTo>
                  <a:pt x="1638" y="2245"/>
                </a:lnTo>
                <a:lnTo>
                  <a:pt x="1835" y="2245"/>
                </a:lnTo>
                <a:lnTo>
                  <a:pt x="1835" y="2376"/>
                </a:lnTo>
                <a:lnTo>
                  <a:pt x="1470" y="2376"/>
                </a:lnTo>
                <a:lnTo>
                  <a:pt x="1470" y="2101"/>
                </a:lnTo>
                <a:lnTo>
                  <a:pt x="1147" y="2101"/>
                </a:lnTo>
                <a:lnTo>
                  <a:pt x="1147" y="2213"/>
                </a:lnTo>
                <a:lnTo>
                  <a:pt x="984" y="2213"/>
                </a:lnTo>
                <a:lnTo>
                  <a:pt x="984" y="2341"/>
                </a:lnTo>
                <a:lnTo>
                  <a:pt x="0" y="2341"/>
                </a:lnTo>
                <a:lnTo>
                  <a:pt x="0" y="2384"/>
                </a:lnTo>
                <a:lnTo>
                  <a:pt x="1027" y="2384"/>
                </a:lnTo>
                <a:lnTo>
                  <a:pt x="1027" y="2256"/>
                </a:lnTo>
                <a:close/>
                <a:moveTo>
                  <a:pt x="2220" y="1188"/>
                </a:moveTo>
                <a:lnTo>
                  <a:pt x="2313" y="1188"/>
                </a:lnTo>
                <a:lnTo>
                  <a:pt x="2313" y="1279"/>
                </a:lnTo>
                <a:lnTo>
                  <a:pt x="2220" y="1279"/>
                </a:lnTo>
                <a:lnTo>
                  <a:pt x="2220" y="1188"/>
                </a:lnTo>
                <a:close/>
                <a:moveTo>
                  <a:pt x="2214" y="2242"/>
                </a:moveTo>
                <a:lnTo>
                  <a:pt x="2214" y="2077"/>
                </a:lnTo>
                <a:lnTo>
                  <a:pt x="2345" y="2077"/>
                </a:lnTo>
                <a:lnTo>
                  <a:pt x="2345" y="2378"/>
                </a:lnTo>
                <a:lnTo>
                  <a:pt x="2046" y="2378"/>
                </a:lnTo>
                <a:lnTo>
                  <a:pt x="2046" y="2245"/>
                </a:lnTo>
                <a:lnTo>
                  <a:pt x="2214" y="2245"/>
                </a:lnTo>
                <a:lnTo>
                  <a:pt x="2214" y="2242"/>
                </a:lnTo>
                <a:close/>
                <a:moveTo>
                  <a:pt x="2046" y="2208"/>
                </a:moveTo>
                <a:lnTo>
                  <a:pt x="2046" y="2077"/>
                </a:lnTo>
                <a:lnTo>
                  <a:pt x="2177" y="2077"/>
                </a:lnTo>
                <a:lnTo>
                  <a:pt x="2177" y="2208"/>
                </a:lnTo>
                <a:lnTo>
                  <a:pt x="2046" y="2208"/>
                </a:lnTo>
                <a:close/>
                <a:moveTo>
                  <a:pt x="2036" y="1692"/>
                </a:moveTo>
                <a:lnTo>
                  <a:pt x="2177" y="1692"/>
                </a:lnTo>
                <a:lnTo>
                  <a:pt x="2177" y="1834"/>
                </a:lnTo>
                <a:lnTo>
                  <a:pt x="2036" y="1834"/>
                </a:lnTo>
                <a:lnTo>
                  <a:pt x="2036" y="1692"/>
                </a:lnTo>
                <a:close/>
                <a:moveTo>
                  <a:pt x="2036" y="1877"/>
                </a:moveTo>
                <a:lnTo>
                  <a:pt x="2177" y="1877"/>
                </a:lnTo>
                <a:lnTo>
                  <a:pt x="2177" y="2031"/>
                </a:lnTo>
                <a:lnTo>
                  <a:pt x="2036" y="2031"/>
                </a:lnTo>
                <a:lnTo>
                  <a:pt x="2036" y="1877"/>
                </a:lnTo>
                <a:close/>
                <a:moveTo>
                  <a:pt x="1675" y="2210"/>
                </a:moveTo>
                <a:lnTo>
                  <a:pt x="1675" y="2069"/>
                </a:lnTo>
                <a:lnTo>
                  <a:pt x="1835" y="2069"/>
                </a:lnTo>
                <a:lnTo>
                  <a:pt x="1835" y="2210"/>
                </a:lnTo>
                <a:lnTo>
                  <a:pt x="1675" y="2210"/>
                </a:lnTo>
                <a:close/>
                <a:moveTo>
                  <a:pt x="2001" y="2210"/>
                </a:moveTo>
                <a:lnTo>
                  <a:pt x="1875" y="2210"/>
                </a:lnTo>
                <a:lnTo>
                  <a:pt x="1875" y="2069"/>
                </a:lnTo>
                <a:lnTo>
                  <a:pt x="2001" y="2069"/>
                </a:lnTo>
                <a:lnTo>
                  <a:pt x="2001" y="2210"/>
                </a:lnTo>
                <a:close/>
                <a:moveTo>
                  <a:pt x="2001" y="1877"/>
                </a:moveTo>
                <a:lnTo>
                  <a:pt x="2001" y="2031"/>
                </a:lnTo>
                <a:lnTo>
                  <a:pt x="1875" y="2031"/>
                </a:lnTo>
                <a:lnTo>
                  <a:pt x="1875" y="1877"/>
                </a:lnTo>
                <a:lnTo>
                  <a:pt x="2001" y="1877"/>
                </a:lnTo>
                <a:close/>
                <a:moveTo>
                  <a:pt x="1190" y="2256"/>
                </a:moveTo>
                <a:lnTo>
                  <a:pt x="1280" y="2256"/>
                </a:lnTo>
                <a:lnTo>
                  <a:pt x="1280" y="2346"/>
                </a:lnTo>
                <a:lnTo>
                  <a:pt x="1190" y="2346"/>
                </a:lnTo>
                <a:lnTo>
                  <a:pt x="1190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4" name="Freeform 1079"/>
          <p:cNvSpPr>
            <a:spLocks noEditPoints="1"/>
          </p:cNvSpPr>
          <p:nvPr/>
        </p:nvSpPr>
        <p:spPr bwMode="auto">
          <a:xfrm>
            <a:off x="114300" y="4001561"/>
            <a:ext cx="2689772" cy="2726943"/>
          </a:xfrm>
          <a:custGeom>
            <a:avLst/>
            <a:gdLst>
              <a:gd name="T0" fmla="*/ 1244 w 2388"/>
              <a:gd name="T1" fmla="*/ 2256 h 2421"/>
              <a:gd name="T2" fmla="*/ 1067 w 2388"/>
              <a:gd name="T3" fmla="*/ 2389 h 2421"/>
              <a:gd name="T4" fmla="*/ 1201 w 2388"/>
              <a:gd name="T5" fmla="*/ 2213 h 2421"/>
              <a:gd name="T6" fmla="*/ 963 w 2388"/>
              <a:gd name="T7" fmla="*/ 2143 h 2421"/>
              <a:gd name="T8" fmla="*/ 512 w 2388"/>
              <a:gd name="T9" fmla="*/ 2418 h 2421"/>
              <a:gd name="T10" fmla="*/ 387 w 2388"/>
              <a:gd name="T11" fmla="*/ 2245 h 2421"/>
              <a:gd name="T12" fmla="*/ 0 w 2388"/>
              <a:gd name="T13" fmla="*/ 2421 h 2421"/>
              <a:gd name="T14" fmla="*/ 176 w 2388"/>
              <a:gd name="T15" fmla="*/ 2034 h 2421"/>
              <a:gd name="T16" fmla="*/ 176 w 2388"/>
              <a:gd name="T17" fmla="*/ 1877 h 2421"/>
              <a:gd name="T18" fmla="*/ 6 w 2388"/>
              <a:gd name="T19" fmla="*/ 1425 h 2421"/>
              <a:gd name="T20" fmla="*/ 280 w 2388"/>
              <a:gd name="T21" fmla="*/ 1188 h 2421"/>
              <a:gd name="T22" fmla="*/ 211 w 2388"/>
              <a:gd name="T23" fmla="*/ 1321 h 2421"/>
              <a:gd name="T24" fmla="*/ 35 w 2388"/>
              <a:gd name="T25" fmla="*/ 1145 h 2421"/>
              <a:gd name="T26" fmla="*/ 168 w 2388"/>
              <a:gd name="T27" fmla="*/ 1025 h 2421"/>
              <a:gd name="T28" fmla="*/ 40 w 2388"/>
              <a:gd name="T29" fmla="*/ 0 h 2421"/>
              <a:gd name="T30" fmla="*/ 83 w 2388"/>
              <a:gd name="T31" fmla="*/ 982 h 2421"/>
              <a:gd name="T32" fmla="*/ 211 w 2388"/>
              <a:gd name="T33" fmla="*/ 1145 h 2421"/>
              <a:gd name="T34" fmla="*/ 323 w 2388"/>
              <a:gd name="T35" fmla="*/ 1468 h 2421"/>
              <a:gd name="T36" fmla="*/ 48 w 2388"/>
              <a:gd name="T37" fmla="*/ 1834 h 2421"/>
              <a:gd name="T38" fmla="*/ 176 w 2388"/>
              <a:gd name="T39" fmla="*/ 1658 h 2421"/>
              <a:gd name="T40" fmla="*/ 390 w 2388"/>
              <a:gd name="T41" fmla="*/ 1834 h 2421"/>
              <a:gd name="T42" fmla="*/ 555 w 2388"/>
              <a:gd name="T43" fmla="*/ 2031 h 2421"/>
              <a:gd name="T44" fmla="*/ 750 w 2388"/>
              <a:gd name="T45" fmla="*/ 2245 h 2421"/>
              <a:gd name="T46" fmla="*/ 555 w 2388"/>
              <a:gd name="T47" fmla="*/ 2376 h 2421"/>
              <a:gd name="T48" fmla="*/ 921 w 2388"/>
              <a:gd name="T49" fmla="*/ 2101 h 2421"/>
              <a:gd name="T50" fmla="*/ 1244 w 2388"/>
              <a:gd name="T51" fmla="*/ 2213 h 2421"/>
              <a:gd name="T52" fmla="*/ 1406 w 2388"/>
              <a:gd name="T53" fmla="*/ 2341 h 2421"/>
              <a:gd name="T54" fmla="*/ 2388 w 2388"/>
              <a:gd name="T55" fmla="*/ 2384 h 2421"/>
              <a:gd name="T56" fmla="*/ 1364 w 2388"/>
              <a:gd name="T57" fmla="*/ 2256 h 2421"/>
              <a:gd name="T58" fmla="*/ 78 w 2388"/>
              <a:gd name="T59" fmla="*/ 1188 h 2421"/>
              <a:gd name="T60" fmla="*/ 168 w 2388"/>
              <a:gd name="T61" fmla="*/ 1279 h 2421"/>
              <a:gd name="T62" fmla="*/ 176 w 2388"/>
              <a:gd name="T63" fmla="*/ 2242 h 2421"/>
              <a:gd name="T64" fmla="*/ 43 w 2388"/>
              <a:gd name="T65" fmla="*/ 2077 h 2421"/>
              <a:gd name="T66" fmla="*/ 344 w 2388"/>
              <a:gd name="T67" fmla="*/ 2378 h 2421"/>
              <a:gd name="T68" fmla="*/ 176 w 2388"/>
              <a:gd name="T69" fmla="*/ 2245 h 2421"/>
              <a:gd name="T70" fmla="*/ 344 w 2388"/>
              <a:gd name="T71" fmla="*/ 2208 h 2421"/>
              <a:gd name="T72" fmla="*/ 211 w 2388"/>
              <a:gd name="T73" fmla="*/ 2077 h 2421"/>
              <a:gd name="T74" fmla="*/ 344 w 2388"/>
              <a:gd name="T75" fmla="*/ 2208 h 2421"/>
              <a:gd name="T76" fmla="*/ 211 w 2388"/>
              <a:gd name="T77" fmla="*/ 1692 h 2421"/>
              <a:gd name="T78" fmla="*/ 352 w 2388"/>
              <a:gd name="T79" fmla="*/ 1834 h 2421"/>
              <a:gd name="T80" fmla="*/ 352 w 2388"/>
              <a:gd name="T81" fmla="*/ 1877 h 2421"/>
              <a:gd name="T82" fmla="*/ 211 w 2388"/>
              <a:gd name="T83" fmla="*/ 2031 h 2421"/>
              <a:gd name="T84" fmla="*/ 352 w 2388"/>
              <a:gd name="T85" fmla="*/ 1877 h 2421"/>
              <a:gd name="T86" fmla="*/ 715 w 2388"/>
              <a:gd name="T87" fmla="*/ 2069 h 2421"/>
              <a:gd name="T88" fmla="*/ 555 w 2388"/>
              <a:gd name="T89" fmla="*/ 2210 h 2421"/>
              <a:gd name="T90" fmla="*/ 390 w 2388"/>
              <a:gd name="T91" fmla="*/ 2210 h 2421"/>
              <a:gd name="T92" fmla="*/ 512 w 2388"/>
              <a:gd name="T93" fmla="*/ 2069 h 2421"/>
              <a:gd name="T94" fmla="*/ 390 w 2388"/>
              <a:gd name="T95" fmla="*/ 2210 h 2421"/>
              <a:gd name="T96" fmla="*/ 390 w 2388"/>
              <a:gd name="T97" fmla="*/ 2031 h 2421"/>
              <a:gd name="T98" fmla="*/ 512 w 2388"/>
              <a:gd name="T99" fmla="*/ 1877 h 2421"/>
              <a:gd name="T100" fmla="*/ 1201 w 2388"/>
              <a:gd name="T101" fmla="*/ 2256 h 2421"/>
              <a:gd name="T102" fmla="*/ 1110 w 2388"/>
              <a:gd name="T103" fmla="*/ 2346 h 2421"/>
              <a:gd name="T104" fmla="*/ 1201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364" y="2256"/>
                </a:moveTo>
                <a:lnTo>
                  <a:pt x="1244" y="2256"/>
                </a:lnTo>
                <a:lnTo>
                  <a:pt x="1244" y="2389"/>
                </a:lnTo>
                <a:lnTo>
                  <a:pt x="1067" y="2389"/>
                </a:lnTo>
                <a:lnTo>
                  <a:pt x="1067" y="2213"/>
                </a:lnTo>
                <a:lnTo>
                  <a:pt x="1201" y="2213"/>
                </a:lnTo>
                <a:lnTo>
                  <a:pt x="1201" y="2143"/>
                </a:lnTo>
                <a:lnTo>
                  <a:pt x="963" y="2143"/>
                </a:lnTo>
                <a:lnTo>
                  <a:pt x="963" y="2418"/>
                </a:lnTo>
                <a:lnTo>
                  <a:pt x="512" y="2418"/>
                </a:lnTo>
                <a:lnTo>
                  <a:pt x="512" y="2245"/>
                </a:lnTo>
                <a:lnTo>
                  <a:pt x="387" y="2245"/>
                </a:lnTo>
                <a:lnTo>
                  <a:pt x="387" y="2421"/>
                </a:lnTo>
                <a:lnTo>
                  <a:pt x="0" y="2421"/>
                </a:lnTo>
                <a:lnTo>
                  <a:pt x="0" y="2034"/>
                </a:lnTo>
                <a:lnTo>
                  <a:pt x="176" y="2034"/>
                </a:lnTo>
                <a:lnTo>
                  <a:pt x="176" y="2031"/>
                </a:lnTo>
                <a:lnTo>
                  <a:pt x="176" y="1877"/>
                </a:lnTo>
                <a:lnTo>
                  <a:pt x="6" y="1877"/>
                </a:lnTo>
                <a:lnTo>
                  <a:pt x="6" y="1425"/>
                </a:lnTo>
                <a:lnTo>
                  <a:pt x="280" y="1425"/>
                </a:lnTo>
                <a:lnTo>
                  <a:pt x="280" y="1188"/>
                </a:lnTo>
                <a:lnTo>
                  <a:pt x="211" y="1188"/>
                </a:lnTo>
                <a:lnTo>
                  <a:pt x="211" y="1321"/>
                </a:lnTo>
                <a:lnTo>
                  <a:pt x="35" y="1321"/>
                </a:lnTo>
                <a:lnTo>
                  <a:pt x="35" y="1145"/>
                </a:lnTo>
                <a:lnTo>
                  <a:pt x="168" y="1145"/>
                </a:lnTo>
                <a:lnTo>
                  <a:pt x="168" y="1025"/>
                </a:lnTo>
                <a:lnTo>
                  <a:pt x="40" y="1025"/>
                </a:lnTo>
                <a:lnTo>
                  <a:pt x="40" y="0"/>
                </a:lnTo>
                <a:lnTo>
                  <a:pt x="83" y="0"/>
                </a:lnTo>
                <a:lnTo>
                  <a:pt x="83" y="982"/>
                </a:lnTo>
                <a:lnTo>
                  <a:pt x="211" y="982"/>
                </a:lnTo>
                <a:lnTo>
                  <a:pt x="211" y="1145"/>
                </a:lnTo>
                <a:lnTo>
                  <a:pt x="323" y="1145"/>
                </a:lnTo>
                <a:lnTo>
                  <a:pt x="323" y="1468"/>
                </a:lnTo>
                <a:lnTo>
                  <a:pt x="48" y="1468"/>
                </a:lnTo>
                <a:lnTo>
                  <a:pt x="48" y="1834"/>
                </a:lnTo>
                <a:lnTo>
                  <a:pt x="176" y="1834"/>
                </a:lnTo>
                <a:lnTo>
                  <a:pt x="176" y="1658"/>
                </a:lnTo>
                <a:lnTo>
                  <a:pt x="390" y="1658"/>
                </a:lnTo>
                <a:lnTo>
                  <a:pt x="390" y="1834"/>
                </a:lnTo>
                <a:lnTo>
                  <a:pt x="555" y="1834"/>
                </a:lnTo>
                <a:lnTo>
                  <a:pt x="555" y="2031"/>
                </a:lnTo>
                <a:lnTo>
                  <a:pt x="750" y="2031"/>
                </a:lnTo>
                <a:lnTo>
                  <a:pt x="750" y="2245"/>
                </a:lnTo>
                <a:lnTo>
                  <a:pt x="555" y="2245"/>
                </a:lnTo>
                <a:lnTo>
                  <a:pt x="555" y="2376"/>
                </a:lnTo>
                <a:lnTo>
                  <a:pt x="921" y="2376"/>
                </a:lnTo>
                <a:lnTo>
                  <a:pt x="921" y="2101"/>
                </a:lnTo>
                <a:lnTo>
                  <a:pt x="1244" y="2101"/>
                </a:lnTo>
                <a:lnTo>
                  <a:pt x="1244" y="2213"/>
                </a:lnTo>
                <a:lnTo>
                  <a:pt x="1406" y="2213"/>
                </a:lnTo>
                <a:lnTo>
                  <a:pt x="1406" y="2341"/>
                </a:lnTo>
                <a:lnTo>
                  <a:pt x="2388" y="2341"/>
                </a:lnTo>
                <a:lnTo>
                  <a:pt x="2388" y="2384"/>
                </a:lnTo>
                <a:lnTo>
                  <a:pt x="1364" y="2384"/>
                </a:lnTo>
                <a:lnTo>
                  <a:pt x="1364" y="2256"/>
                </a:lnTo>
                <a:close/>
                <a:moveTo>
                  <a:pt x="168" y="1188"/>
                </a:moveTo>
                <a:lnTo>
                  <a:pt x="78" y="1188"/>
                </a:lnTo>
                <a:lnTo>
                  <a:pt x="78" y="1279"/>
                </a:lnTo>
                <a:lnTo>
                  <a:pt x="168" y="1279"/>
                </a:lnTo>
                <a:lnTo>
                  <a:pt x="168" y="1188"/>
                </a:lnTo>
                <a:close/>
                <a:moveTo>
                  <a:pt x="176" y="2242"/>
                </a:moveTo>
                <a:lnTo>
                  <a:pt x="176" y="2077"/>
                </a:lnTo>
                <a:lnTo>
                  <a:pt x="43" y="2077"/>
                </a:lnTo>
                <a:lnTo>
                  <a:pt x="43" y="2378"/>
                </a:lnTo>
                <a:lnTo>
                  <a:pt x="344" y="2378"/>
                </a:lnTo>
                <a:lnTo>
                  <a:pt x="344" y="2245"/>
                </a:lnTo>
                <a:lnTo>
                  <a:pt x="176" y="2245"/>
                </a:lnTo>
                <a:lnTo>
                  <a:pt x="176" y="2242"/>
                </a:lnTo>
                <a:close/>
                <a:moveTo>
                  <a:pt x="344" y="2208"/>
                </a:moveTo>
                <a:lnTo>
                  <a:pt x="344" y="2077"/>
                </a:lnTo>
                <a:lnTo>
                  <a:pt x="211" y="2077"/>
                </a:lnTo>
                <a:lnTo>
                  <a:pt x="211" y="2208"/>
                </a:lnTo>
                <a:lnTo>
                  <a:pt x="344" y="2208"/>
                </a:lnTo>
                <a:close/>
                <a:moveTo>
                  <a:pt x="352" y="1692"/>
                </a:moveTo>
                <a:lnTo>
                  <a:pt x="211" y="1692"/>
                </a:lnTo>
                <a:lnTo>
                  <a:pt x="211" y="1834"/>
                </a:lnTo>
                <a:lnTo>
                  <a:pt x="352" y="1834"/>
                </a:lnTo>
                <a:lnTo>
                  <a:pt x="352" y="1692"/>
                </a:lnTo>
                <a:close/>
                <a:moveTo>
                  <a:pt x="352" y="1877"/>
                </a:moveTo>
                <a:lnTo>
                  <a:pt x="211" y="1877"/>
                </a:lnTo>
                <a:lnTo>
                  <a:pt x="211" y="2031"/>
                </a:lnTo>
                <a:lnTo>
                  <a:pt x="352" y="2031"/>
                </a:lnTo>
                <a:lnTo>
                  <a:pt x="352" y="1877"/>
                </a:lnTo>
                <a:close/>
                <a:moveTo>
                  <a:pt x="715" y="2210"/>
                </a:moveTo>
                <a:lnTo>
                  <a:pt x="715" y="2069"/>
                </a:lnTo>
                <a:lnTo>
                  <a:pt x="555" y="2069"/>
                </a:lnTo>
                <a:lnTo>
                  <a:pt x="555" y="2210"/>
                </a:lnTo>
                <a:lnTo>
                  <a:pt x="715" y="2210"/>
                </a:lnTo>
                <a:close/>
                <a:moveTo>
                  <a:pt x="390" y="2210"/>
                </a:moveTo>
                <a:lnTo>
                  <a:pt x="512" y="2210"/>
                </a:lnTo>
                <a:lnTo>
                  <a:pt x="512" y="2069"/>
                </a:lnTo>
                <a:lnTo>
                  <a:pt x="390" y="2069"/>
                </a:lnTo>
                <a:lnTo>
                  <a:pt x="390" y="2210"/>
                </a:lnTo>
                <a:close/>
                <a:moveTo>
                  <a:pt x="390" y="1877"/>
                </a:moveTo>
                <a:lnTo>
                  <a:pt x="390" y="2031"/>
                </a:lnTo>
                <a:lnTo>
                  <a:pt x="512" y="2031"/>
                </a:lnTo>
                <a:lnTo>
                  <a:pt x="512" y="1877"/>
                </a:lnTo>
                <a:lnTo>
                  <a:pt x="390" y="1877"/>
                </a:lnTo>
                <a:close/>
                <a:moveTo>
                  <a:pt x="1201" y="2256"/>
                </a:moveTo>
                <a:lnTo>
                  <a:pt x="1110" y="2256"/>
                </a:lnTo>
                <a:lnTo>
                  <a:pt x="1110" y="2346"/>
                </a:lnTo>
                <a:lnTo>
                  <a:pt x="1201" y="2346"/>
                </a:lnTo>
                <a:lnTo>
                  <a:pt x="1201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33" name="组合 1132"/>
          <p:cNvGrpSpPr/>
          <p:nvPr/>
        </p:nvGrpSpPr>
        <p:grpSpPr>
          <a:xfrm>
            <a:off x="1393917" y="2240140"/>
            <a:ext cx="1690127" cy="2138812"/>
            <a:chOff x="1165225" y="2368551"/>
            <a:chExt cx="3462338" cy="43815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88" name="Freeform 1083"/>
            <p:cNvSpPr/>
            <p:nvPr/>
          </p:nvSpPr>
          <p:spPr bwMode="auto">
            <a:xfrm>
              <a:off x="3871913" y="3098801"/>
              <a:ext cx="641350" cy="661988"/>
            </a:xfrm>
            <a:custGeom>
              <a:avLst/>
              <a:gdLst>
                <a:gd name="T0" fmla="*/ 0 w 404"/>
                <a:gd name="T1" fmla="*/ 32 h 417"/>
                <a:gd name="T2" fmla="*/ 318 w 404"/>
                <a:gd name="T3" fmla="*/ 417 h 417"/>
                <a:gd name="T4" fmla="*/ 404 w 404"/>
                <a:gd name="T5" fmla="*/ 329 h 417"/>
                <a:gd name="T6" fmla="*/ 5 w 404"/>
                <a:gd name="T7" fmla="*/ 0 h 417"/>
                <a:gd name="T8" fmla="*/ 0 w 404"/>
                <a:gd name="T9" fmla="*/ 3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417">
                  <a:moveTo>
                    <a:pt x="0" y="32"/>
                  </a:moveTo>
                  <a:lnTo>
                    <a:pt x="318" y="417"/>
                  </a:lnTo>
                  <a:lnTo>
                    <a:pt x="404" y="329"/>
                  </a:lnTo>
                  <a:lnTo>
                    <a:pt x="5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CB1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9" name="Freeform 1084"/>
            <p:cNvSpPr/>
            <p:nvPr/>
          </p:nvSpPr>
          <p:spPr bwMode="auto">
            <a:xfrm>
              <a:off x="3816350" y="3081338"/>
              <a:ext cx="811213" cy="306388"/>
            </a:xfrm>
            <a:custGeom>
              <a:avLst/>
              <a:gdLst>
                <a:gd name="T0" fmla="*/ 11 w 511"/>
                <a:gd name="T1" fmla="*/ 32 h 193"/>
                <a:gd name="T2" fmla="*/ 485 w 511"/>
                <a:gd name="T3" fmla="*/ 193 h 193"/>
                <a:gd name="T4" fmla="*/ 511 w 511"/>
                <a:gd name="T5" fmla="*/ 72 h 193"/>
                <a:gd name="T6" fmla="*/ 0 w 511"/>
                <a:gd name="T7" fmla="*/ 0 h 193"/>
                <a:gd name="T8" fmla="*/ 11 w 511"/>
                <a:gd name="T9" fmla="*/ 3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193">
                  <a:moveTo>
                    <a:pt x="11" y="32"/>
                  </a:moveTo>
                  <a:lnTo>
                    <a:pt x="485" y="193"/>
                  </a:lnTo>
                  <a:lnTo>
                    <a:pt x="511" y="72"/>
                  </a:lnTo>
                  <a:lnTo>
                    <a:pt x="0" y="0"/>
                  </a:lnTo>
                  <a:lnTo>
                    <a:pt x="11" y="32"/>
                  </a:lnTo>
                  <a:close/>
                </a:path>
              </a:pathLst>
            </a:custGeom>
            <a:solidFill>
              <a:srgbClr val="CB1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0" name="Freeform 1085"/>
            <p:cNvSpPr/>
            <p:nvPr/>
          </p:nvSpPr>
          <p:spPr bwMode="auto">
            <a:xfrm>
              <a:off x="1165225" y="3119438"/>
              <a:ext cx="823913" cy="309563"/>
            </a:xfrm>
            <a:custGeom>
              <a:avLst/>
              <a:gdLst>
                <a:gd name="T0" fmla="*/ 495 w 519"/>
                <a:gd name="T1" fmla="*/ 0 h 195"/>
                <a:gd name="T2" fmla="*/ 0 w 519"/>
                <a:gd name="T3" fmla="*/ 75 h 195"/>
                <a:gd name="T4" fmla="*/ 29 w 519"/>
                <a:gd name="T5" fmla="*/ 195 h 195"/>
                <a:gd name="T6" fmla="*/ 519 w 519"/>
                <a:gd name="T7" fmla="*/ 24 h 195"/>
                <a:gd name="T8" fmla="*/ 495 w 519"/>
                <a:gd name="T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195">
                  <a:moveTo>
                    <a:pt x="495" y="0"/>
                  </a:moveTo>
                  <a:lnTo>
                    <a:pt x="0" y="75"/>
                  </a:lnTo>
                  <a:lnTo>
                    <a:pt x="29" y="195"/>
                  </a:lnTo>
                  <a:lnTo>
                    <a:pt x="519" y="24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CB1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1" name="Freeform 1086"/>
            <p:cNvSpPr/>
            <p:nvPr/>
          </p:nvSpPr>
          <p:spPr bwMode="auto">
            <a:xfrm>
              <a:off x="1377950" y="3098801"/>
              <a:ext cx="658813" cy="644525"/>
            </a:xfrm>
            <a:custGeom>
              <a:avLst/>
              <a:gdLst>
                <a:gd name="T0" fmla="*/ 380 w 415"/>
                <a:gd name="T1" fmla="*/ 0 h 406"/>
                <a:gd name="T2" fmla="*/ 0 w 415"/>
                <a:gd name="T3" fmla="*/ 321 h 406"/>
                <a:gd name="T4" fmla="*/ 88 w 415"/>
                <a:gd name="T5" fmla="*/ 406 h 406"/>
                <a:gd name="T6" fmla="*/ 415 w 415"/>
                <a:gd name="T7" fmla="*/ 5 h 406"/>
                <a:gd name="T8" fmla="*/ 380 w 415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406">
                  <a:moveTo>
                    <a:pt x="380" y="0"/>
                  </a:moveTo>
                  <a:lnTo>
                    <a:pt x="0" y="321"/>
                  </a:lnTo>
                  <a:lnTo>
                    <a:pt x="88" y="406"/>
                  </a:lnTo>
                  <a:lnTo>
                    <a:pt x="415" y="5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CB1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2" name="Freeform 1087"/>
            <p:cNvSpPr/>
            <p:nvPr/>
          </p:nvSpPr>
          <p:spPr bwMode="auto">
            <a:xfrm>
              <a:off x="1446213" y="4232276"/>
              <a:ext cx="330200" cy="263525"/>
            </a:xfrm>
            <a:custGeom>
              <a:avLst/>
              <a:gdLst>
                <a:gd name="T0" fmla="*/ 76 w 78"/>
                <a:gd name="T1" fmla="*/ 34 h 62"/>
                <a:gd name="T2" fmla="*/ 76 w 78"/>
                <a:gd name="T3" fmla="*/ 8 h 62"/>
                <a:gd name="T4" fmla="*/ 64 w 78"/>
                <a:gd name="T5" fmla="*/ 21 h 62"/>
                <a:gd name="T6" fmla="*/ 26 w 78"/>
                <a:gd name="T7" fmla="*/ 0 h 62"/>
                <a:gd name="T8" fmla="*/ 39 w 78"/>
                <a:gd name="T9" fmla="*/ 18 h 62"/>
                <a:gd name="T10" fmla="*/ 14 w 78"/>
                <a:gd name="T11" fmla="*/ 8 h 62"/>
                <a:gd name="T12" fmla="*/ 33 w 78"/>
                <a:gd name="T13" fmla="*/ 26 h 62"/>
                <a:gd name="T14" fmla="*/ 4 w 78"/>
                <a:gd name="T15" fmla="*/ 19 h 62"/>
                <a:gd name="T16" fmla="*/ 26 w 78"/>
                <a:gd name="T17" fmla="*/ 37 h 62"/>
                <a:gd name="T18" fmla="*/ 1 w 78"/>
                <a:gd name="T19" fmla="*/ 38 h 62"/>
                <a:gd name="T20" fmla="*/ 27 w 78"/>
                <a:gd name="T21" fmla="*/ 50 h 62"/>
                <a:gd name="T22" fmla="*/ 58 w 78"/>
                <a:gd name="T23" fmla="*/ 61 h 62"/>
                <a:gd name="T24" fmla="*/ 76 w 78"/>
                <a:gd name="T25" fmla="*/ 3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62">
                  <a:moveTo>
                    <a:pt x="76" y="34"/>
                  </a:moveTo>
                  <a:cubicBezTo>
                    <a:pt x="76" y="34"/>
                    <a:pt x="78" y="9"/>
                    <a:pt x="76" y="8"/>
                  </a:cubicBezTo>
                  <a:cubicBezTo>
                    <a:pt x="67" y="6"/>
                    <a:pt x="64" y="21"/>
                    <a:pt x="64" y="21"/>
                  </a:cubicBezTo>
                  <a:cubicBezTo>
                    <a:pt x="64" y="21"/>
                    <a:pt x="35" y="0"/>
                    <a:pt x="26" y="0"/>
                  </a:cubicBezTo>
                  <a:cubicBezTo>
                    <a:pt x="20" y="0"/>
                    <a:pt x="39" y="18"/>
                    <a:pt x="39" y="18"/>
                  </a:cubicBezTo>
                  <a:cubicBezTo>
                    <a:pt x="39" y="18"/>
                    <a:pt x="19" y="5"/>
                    <a:pt x="14" y="8"/>
                  </a:cubicBezTo>
                  <a:cubicBezTo>
                    <a:pt x="9" y="11"/>
                    <a:pt x="33" y="26"/>
                    <a:pt x="33" y="26"/>
                  </a:cubicBezTo>
                  <a:cubicBezTo>
                    <a:pt x="33" y="26"/>
                    <a:pt x="4" y="16"/>
                    <a:pt x="4" y="19"/>
                  </a:cubicBezTo>
                  <a:cubicBezTo>
                    <a:pt x="4" y="23"/>
                    <a:pt x="26" y="37"/>
                    <a:pt x="26" y="37"/>
                  </a:cubicBezTo>
                  <a:cubicBezTo>
                    <a:pt x="26" y="37"/>
                    <a:pt x="0" y="33"/>
                    <a:pt x="1" y="38"/>
                  </a:cubicBezTo>
                  <a:cubicBezTo>
                    <a:pt x="2" y="43"/>
                    <a:pt x="27" y="50"/>
                    <a:pt x="27" y="50"/>
                  </a:cubicBezTo>
                  <a:cubicBezTo>
                    <a:pt x="27" y="50"/>
                    <a:pt x="41" y="58"/>
                    <a:pt x="58" y="61"/>
                  </a:cubicBezTo>
                  <a:cubicBezTo>
                    <a:pt x="66" y="62"/>
                    <a:pt x="76" y="34"/>
                    <a:pt x="76" y="34"/>
                  </a:cubicBezTo>
                  <a:close/>
                </a:path>
              </a:pathLst>
            </a:custGeom>
            <a:solidFill>
              <a:srgbClr val="FBC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3" name="Freeform 1088"/>
            <p:cNvSpPr/>
            <p:nvPr/>
          </p:nvSpPr>
          <p:spPr bwMode="auto">
            <a:xfrm>
              <a:off x="2652713" y="6605588"/>
              <a:ext cx="292100" cy="144463"/>
            </a:xfrm>
            <a:custGeom>
              <a:avLst/>
              <a:gdLst>
                <a:gd name="T0" fmla="*/ 41 w 69"/>
                <a:gd name="T1" fmla="*/ 8 h 34"/>
                <a:gd name="T2" fmla="*/ 62 w 69"/>
                <a:gd name="T3" fmla="*/ 30 h 34"/>
                <a:gd name="T4" fmla="*/ 2 w 69"/>
                <a:gd name="T5" fmla="*/ 13 h 34"/>
                <a:gd name="T6" fmla="*/ 8 w 69"/>
                <a:gd name="T7" fmla="*/ 0 h 34"/>
                <a:gd name="T8" fmla="*/ 41 w 69"/>
                <a:gd name="T9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4">
                  <a:moveTo>
                    <a:pt x="41" y="8"/>
                  </a:moveTo>
                  <a:cubicBezTo>
                    <a:pt x="41" y="8"/>
                    <a:pt x="69" y="26"/>
                    <a:pt x="62" y="30"/>
                  </a:cubicBezTo>
                  <a:cubicBezTo>
                    <a:pt x="56" y="34"/>
                    <a:pt x="0" y="23"/>
                    <a:pt x="2" y="13"/>
                  </a:cubicBezTo>
                  <a:cubicBezTo>
                    <a:pt x="4" y="4"/>
                    <a:pt x="8" y="0"/>
                    <a:pt x="8" y="0"/>
                  </a:cubicBezTo>
                  <a:lnTo>
                    <a:pt x="41" y="8"/>
                  </a:lnTo>
                  <a:close/>
                </a:path>
              </a:pathLst>
            </a:custGeom>
            <a:solidFill>
              <a:srgbClr val="312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4" name="Freeform 1089"/>
            <p:cNvSpPr/>
            <p:nvPr/>
          </p:nvSpPr>
          <p:spPr bwMode="auto">
            <a:xfrm>
              <a:off x="2686050" y="6121401"/>
              <a:ext cx="276225" cy="581025"/>
            </a:xfrm>
            <a:custGeom>
              <a:avLst/>
              <a:gdLst>
                <a:gd name="T0" fmla="*/ 33 w 65"/>
                <a:gd name="T1" fmla="*/ 122 h 137"/>
                <a:gd name="T2" fmla="*/ 65 w 65"/>
                <a:gd name="T3" fmla="*/ 20 h 137"/>
                <a:gd name="T4" fmla="*/ 6 w 65"/>
                <a:gd name="T5" fmla="*/ 0 h 137"/>
                <a:gd name="T6" fmla="*/ 0 w 65"/>
                <a:gd name="T7" fmla="*/ 114 h 137"/>
                <a:gd name="T8" fmla="*/ 47 w 65"/>
                <a:gd name="T9" fmla="*/ 136 h 137"/>
                <a:gd name="T10" fmla="*/ 33 w 65"/>
                <a:gd name="T11" fmla="*/ 12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37">
                  <a:moveTo>
                    <a:pt x="33" y="122"/>
                  </a:moveTo>
                  <a:cubicBezTo>
                    <a:pt x="65" y="20"/>
                    <a:pt x="65" y="20"/>
                    <a:pt x="65" y="2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22"/>
                    <a:pt x="43" y="137"/>
                    <a:pt x="47" y="136"/>
                  </a:cubicBezTo>
                  <a:cubicBezTo>
                    <a:pt x="50" y="134"/>
                    <a:pt x="33" y="122"/>
                    <a:pt x="33" y="122"/>
                  </a:cubicBezTo>
                  <a:close/>
                </a:path>
              </a:pathLst>
            </a:custGeom>
            <a:solidFill>
              <a:srgbClr val="FBC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5" name="Freeform 1090"/>
            <p:cNvSpPr/>
            <p:nvPr/>
          </p:nvSpPr>
          <p:spPr bwMode="auto">
            <a:xfrm>
              <a:off x="1403350" y="5548313"/>
              <a:ext cx="152400" cy="293688"/>
            </a:xfrm>
            <a:custGeom>
              <a:avLst/>
              <a:gdLst>
                <a:gd name="T0" fmla="*/ 27 w 36"/>
                <a:gd name="T1" fmla="*/ 42 h 69"/>
                <a:gd name="T2" fmla="*/ 3 w 36"/>
                <a:gd name="T3" fmla="*/ 62 h 69"/>
                <a:gd name="T4" fmla="*/ 23 w 36"/>
                <a:gd name="T5" fmla="*/ 2 h 69"/>
                <a:gd name="T6" fmla="*/ 36 w 36"/>
                <a:gd name="T7" fmla="*/ 10 h 69"/>
                <a:gd name="T8" fmla="*/ 27 w 36"/>
                <a:gd name="T9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69">
                  <a:moveTo>
                    <a:pt x="27" y="42"/>
                  </a:moveTo>
                  <a:cubicBezTo>
                    <a:pt x="27" y="42"/>
                    <a:pt x="7" y="69"/>
                    <a:pt x="3" y="62"/>
                  </a:cubicBezTo>
                  <a:cubicBezTo>
                    <a:pt x="0" y="55"/>
                    <a:pt x="14" y="0"/>
                    <a:pt x="23" y="2"/>
                  </a:cubicBezTo>
                  <a:cubicBezTo>
                    <a:pt x="33" y="5"/>
                    <a:pt x="36" y="10"/>
                    <a:pt x="36" y="10"/>
                  </a:cubicBezTo>
                  <a:lnTo>
                    <a:pt x="27" y="42"/>
                  </a:lnTo>
                  <a:close/>
                </a:path>
              </a:pathLst>
            </a:custGeom>
            <a:solidFill>
              <a:srgbClr val="312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6" name="Freeform 1091"/>
            <p:cNvSpPr/>
            <p:nvPr/>
          </p:nvSpPr>
          <p:spPr bwMode="auto">
            <a:xfrm>
              <a:off x="1449388" y="5586413"/>
              <a:ext cx="590550" cy="331788"/>
            </a:xfrm>
            <a:custGeom>
              <a:avLst/>
              <a:gdLst>
                <a:gd name="T0" fmla="*/ 16 w 139"/>
                <a:gd name="T1" fmla="*/ 33 h 78"/>
                <a:gd name="T2" fmla="*/ 115 w 139"/>
                <a:gd name="T3" fmla="*/ 70 h 78"/>
                <a:gd name="T4" fmla="*/ 139 w 139"/>
                <a:gd name="T5" fmla="*/ 12 h 78"/>
                <a:gd name="T6" fmla="*/ 25 w 139"/>
                <a:gd name="T7" fmla="*/ 1 h 78"/>
                <a:gd name="T8" fmla="*/ 1 w 139"/>
                <a:gd name="T9" fmla="*/ 46 h 78"/>
                <a:gd name="T10" fmla="*/ 16 w 139"/>
                <a:gd name="T11" fmla="*/ 3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78">
                  <a:moveTo>
                    <a:pt x="16" y="33"/>
                  </a:moveTo>
                  <a:cubicBezTo>
                    <a:pt x="16" y="33"/>
                    <a:pt x="96" y="78"/>
                    <a:pt x="115" y="70"/>
                  </a:cubicBezTo>
                  <a:cubicBezTo>
                    <a:pt x="135" y="62"/>
                    <a:pt x="139" y="12"/>
                    <a:pt x="139" y="1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18" y="0"/>
                    <a:pt x="0" y="42"/>
                    <a:pt x="1" y="46"/>
                  </a:cubicBezTo>
                  <a:cubicBezTo>
                    <a:pt x="2" y="49"/>
                    <a:pt x="16" y="33"/>
                    <a:pt x="16" y="33"/>
                  </a:cubicBezTo>
                  <a:close/>
                </a:path>
              </a:pathLst>
            </a:custGeom>
            <a:solidFill>
              <a:srgbClr val="FBC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7" name="Freeform 1092"/>
            <p:cNvSpPr/>
            <p:nvPr/>
          </p:nvSpPr>
          <p:spPr bwMode="auto">
            <a:xfrm>
              <a:off x="3808413" y="4873626"/>
              <a:ext cx="344488" cy="355600"/>
            </a:xfrm>
            <a:custGeom>
              <a:avLst/>
              <a:gdLst>
                <a:gd name="T0" fmla="*/ 28 w 81"/>
                <a:gd name="T1" fmla="*/ 12 h 84"/>
                <a:gd name="T2" fmla="*/ 53 w 81"/>
                <a:gd name="T3" fmla="*/ 2 h 84"/>
                <a:gd name="T4" fmla="*/ 42 w 81"/>
                <a:gd name="T5" fmla="*/ 18 h 84"/>
                <a:gd name="T6" fmla="*/ 79 w 81"/>
                <a:gd name="T7" fmla="*/ 43 h 84"/>
                <a:gd name="T8" fmla="*/ 56 w 81"/>
                <a:gd name="T9" fmla="*/ 39 h 84"/>
                <a:gd name="T10" fmla="*/ 76 w 81"/>
                <a:gd name="T11" fmla="*/ 57 h 84"/>
                <a:gd name="T12" fmla="*/ 52 w 81"/>
                <a:gd name="T13" fmla="*/ 48 h 84"/>
                <a:gd name="T14" fmla="*/ 71 w 81"/>
                <a:gd name="T15" fmla="*/ 72 h 84"/>
                <a:gd name="T16" fmla="*/ 44 w 81"/>
                <a:gd name="T17" fmla="*/ 59 h 84"/>
                <a:gd name="T18" fmla="*/ 55 w 81"/>
                <a:gd name="T19" fmla="*/ 82 h 84"/>
                <a:gd name="T20" fmla="*/ 33 w 81"/>
                <a:gd name="T21" fmla="*/ 64 h 84"/>
                <a:gd name="T22" fmla="*/ 3 w 81"/>
                <a:gd name="T23" fmla="*/ 35 h 84"/>
                <a:gd name="T24" fmla="*/ 14 w 81"/>
                <a:gd name="T25" fmla="*/ 9 h 84"/>
                <a:gd name="T26" fmla="*/ 28 w 81"/>
                <a:gd name="T27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84">
                  <a:moveTo>
                    <a:pt x="28" y="12"/>
                  </a:moveTo>
                  <a:cubicBezTo>
                    <a:pt x="28" y="12"/>
                    <a:pt x="51" y="0"/>
                    <a:pt x="53" y="2"/>
                  </a:cubicBezTo>
                  <a:cubicBezTo>
                    <a:pt x="59" y="9"/>
                    <a:pt x="42" y="18"/>
                    <a:pt x="42" y="18"/>
                  </a:cubicBezTo>
                  <a:cubicBezTo>
                    <a:pt x="42" y="18"/>
                    <a:pt x="74" y="35"/>
                    <a:pt x="79" y="43"/>
                  </a:cubicBezTo>
                  <a:cubicBezTo>
                    <a:pt x="81" y="48"/>
                    <a:pt x="56" y="39"/>
                    <a:pt x="56" y="39"/>
                  </a:cubicBezTo>
                  <a:cubicBezTo>
                    <a:pt x="56" y="39"/>
                    <a:pt x="77" y="51"/>
                    <a:pt x="76" y="57"/>
                  </a:cubicBezTo>
                  <a:cubicBezTo>
                    <a:pt x="76" y="63"/>
                    <a:pt x="52" y="48"/>
                    <a:pt x="52" y="48"/>
                  </a:cubicBezTo>
                  <a:cubicBezTo>
                    <a:pt x="52" y="48"/>
                    <a:pt x="74" y="70"/>
                    <a:pt x="71" y="72"/>
                  </a:cubicBezTo>
                  <a:cubicBezTo>
                    <a:pt x="67" y="73"/>
                    <a:pt x="44" y="59"/>
                    <a:pt x="44" y="59"/>
                  </a:cubicBezTo>
                  <a:cubicBezTo>
                    <a:pt x="44" y="59"/>
                    <a:pt x="60" y="81"/>
                    <a:pt x="55" y="82"/>
                  </a:cubicBezTo>
                  <a:cubicBezTo>
                    <a:pt x="50" y="84"/>
                    <a:pt x="33" y="64"/>
                    <a:pt x="33" y="64"/>
                  </a:cubicBezTo>
                  <a:cubicBezTo>
                    <a:pt x="33" y="64"/>
                    <a:pt x="13" y="49"/>
                    <a:pt x="3" y="35"/>
                  </a:cubicBezTo>
                  <a:cubicBezTo>
                    <a:pt x="0" y="30"/>
                    <a:pt x="7" y="13"/>
                    <a:pt x="14" y="9"/>
                  </a:cubicBezTo>
                  <a:cubicBezTo>
                    <a:pt x="16" y="7"/>
                    <a:pt x="28" y="12"/>
                    <a:pt x="28" y="12"/>
                  </a:cubicBezTo>
                  <a:close/>
                </a:path>
              </a:pathLst>
            </a:custGeom>
            <a:solidFill>
              <a:srgbClr val="FBC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8" name="Freeform 1093"/>
            <p:cNvSpPr/>
            <p:nvPr/>
          </p:nvSpPr>
          <p:spPr bwMode="auto">
            <a:xfrm>
              <a:off x="1585913" y="4295776"/>
              <a:ext cx="2324100" cy="1978025"/>
            </a:xfrm>
            <a:custGeom>
              <a:avLst/>
              <a:gdLst>
                <a:gd name="T0" fmla="*/ 64 w 547"/>
                <a:gd name="T1" fmla="*/ 0 h 466"/>
                <a:gd name="T2" fmla="*/ 293 w 547"/>
                <a:gd name="T3" fmla="*/ 69 h 466"/>
                <a:gd name="T4" fmla="*/ 398 w 547"/>
                <a:gd name="T5" fmla="*/ 69 h 466"/>
                <a:gd name="T6" fmla="*/ 547 w 547"/>
                <a:gd name="T7" fmla="*/ 146 h 466"/>
                <a:gd name="T8" fmla="*/ 467 w 547"/>
                <a:gd name="T9" fmla="*/ 223 h 466"/>
                <a:gd name="T10" fmla="*/ 381 w 547"/>
                <a:gd name="T11" fmla="*/ 151 h 466"/>
                <a:gd name="T12" fmla="*/ 355 w 547"/>
                <a:gd name="T13" fmla="*/ 466 h 466"/>
                <a:gd name="T14" fmla="*/ 30 w 547"/>
                <a:gd name="T15" fmla="*/ 309 h 466"/>
                <a:gd name="T16" fmla="*/ 182 w 547"/>
                <a:gd name="T17" fmla="*/ 133 h 466"/>
                <a:gd name="T18" fmla="*/ 0 w 547"/>
                <a:gd name="T19" fmla="*/ 79 h 466"/>
                <a:gd name="T20" fmla="*/ 64 w 547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7" h="466">
                  <a:moveTo>
                    <a:pt x="64" y="0"/>
                  </a:moveTo>
                  <a:cubicBezTo>
                    <a:pt x="64" y="0"/>
                    <a:pt x="206" y="70"/>
                    <a:pt x="293" y="69"/>
                  </a:cubicBezTo>
                  <a:cubicBezTo>
                    <a:pt x="398" y="69"/>
                    <a:pt x="398" y="69"/>
                    <a:pt x="398" y="69"/>
                  </a:cubicBezTo>
                  <a:cubicBezTo>
                    <a:pt x="398" y="69"/>
                    <a:pt x="501" y="102"/>
                    <a:pt x="547" y="146"/>
                  </a:cubicBezTo>
                  <a:cubicBezTo>
                    <a:pt x="547" y="146"/>
                    <a:pt x="533" y="223"/>
                    <a:pt x="467" y="223"/>
                  </a:cubicBezTo>
                  <a:cubicBezTo>
                    <a:pt x="467" y="223"/>
                    <a:pt x="413" y="162"/>
                    <a:pt x="381" y="151"/>
                  </a:cubicBezTo>
                  <a:cubicBezTo>
                    <a:pt x="355" y="466"/>
                    <a:pt x="355" y="466"/>
                    <a:pt x="355" y="466"/>
                  </a:cubicBezTo>
                  <a:cubicBezTo>
                    <a:pt x="355" y="466"/>
                    <a:pt x="113" y="463"/>
                    <a:pt x="30" y="309"/>
                  </a:cubicBezTo>
                  <a:cubicBezTo>
                    <a:pt x="182" y="133"/>
                    <a:pt x="182" y="133"/>
                    <a:pt x="182" y="133"/>
                  </a:cubicBezTo>
                  <a:cubicBezTo>
                    <a:pt x="182" y="133"/>
                    <a:pt x="52" y="159"/>
                    <a:pt x="0" y="79"/>
                  </a:cubicBezTo>
                  <a:cubicBezTo>
                    <a:pt x="0" y="79"/>
                    <a:pt x="32" y="20"/>
                    <a:pt x="64" y="0"/>
                  </a:cubicBezTo>
                  <a:close/>
                </a:path>
              </a:pathLst>
            </a:custGeom>
            <a:solidFill>
              <a:srgbClr val="CB1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9" name="Freeform 1094"/>
            <p:cNvSpPr/>
            <p:nvPr/>
          </p:nvSpPr>
          <p:spPr bwMode="auto">
            <a:xfrm>
              <a:off x="1785938" y="4422776"/>
              <a:ext cx="1924050" cy="1520825"/>
            </a:xfrm>
            <a:custGeom>
              <a:avLst/>
              <a:gdLst>
                <a:gd name="T0" fmla="*/ 54 w 453"/>
                <a:gd name="T1" fmla="*/ 0 h 358"/>
                <a:gd name="T2" fmla="*/ 244 w 453"/>
                <a:gd name="T3" fmla="*/ 76 h 358"/>
                <a:gd name="T4" fmla="*/ 342 w 453"/>
                <a:gd name="T5" fmla="*/ 65 h 358"/>
                <a:gd name="T6" fmla="*/ 453 w 453"/>
                <a:gd name="T7" fmla="*/ 108 h 358"/>
                <a:gd name="T8" fmla="*/ 395 w 453"/>
                <a:gd name="T9" fmla="*/ 148 h 358"/>
                <a:gd name="T10" fmla="*/ 317 w 453"/>
                <a:gd name="T11" fmla="*/ 99 h 358"/>
                <a:gd name="T12" fmla="*/ 251 w 453"/>
                <a:gd name="T13" fmla="*/ 235 h 358"/>
                <a:gd name="T14" fmla="*/ 20 w 453"/>
                <a:gd name="T15" fmla="*/ 260 h 358"/>
                <a:gd name="T16" fmla="*/ 154 w 453"/>
                <a:gd name="T17" fmla="*/ 98 h 358"/>
                <a:gd name="T18" fmla="*/ 0 w 453"/>
                <a:gd name="T19" fmla="*/ 65 h 358"/>
                <a:gd name="T20" fmla="*/ 54 w 453"/>
                <a:gd name="T21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3" h="358">
                  <a:moveTo>
                    <a:pt x="54" y="0"/>
                  </a:moveTo>
                  <a:cubicBezTo>
                    <a:pt x="54" y="0"/>
                    <a:pt x="172" y="77"/>
                    <a:pt x="244" y="76"/>
                  </a:cubicBezTo>
                  <a:cubicBezTo>
                    <a:pt x="342" y="65"/>
                    <a:pt x="342" y="65"/>
                    <a:pt x="342" y="65"/>
                  </a:cubicBezTo>
                  <a:cubicBezTo>
                    <a:pt x="342" y="65"/>
                    <a:pt x="415" y="72"/>
                    <a:pt x="453" y="108"/>
                  </a:cubicBezTo>
                  <a:cubicBezTo>
                    <a:pt x="453" y="108"/>
                    <a:pt x="449" y="148"/>
                    <a:pt x="395" y="148"/>
                  </a:cubicBezTo>
                  <a:cubicBezTo>
                    <a:pt x="395" y="148"/>
                    <a:pt x="343" y="108"/>
                    <a:pt x="317" y="99"/>
                  </a:cubicBezTo>
                  <a:cubicBezTo>
                    <a:pt x="317" y="99"/>
                    <a:pt x="304" y="184"/>
                    <a:pt x="251" y="235"/>
                  </a:cubicBezTo>
                  <a:cubicBezTo>
                    <a:pt x="198" y="287"/>
                    <a:pt x="96" y="358"/>
                    <a:pt x="20" y="260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4" y="98"/>
                    <a:pt x="43" y="113"/>
                    <a:pt x="0" y="65"/>
                  </a:cubicBezTo>
                  <a:cubicBezTo>
                    <a:pt x="0" y="65"/>
                    <a:pt x="27" y="17"/>
                    <a:pt x="54" y="0"/>
                  </a:cubicBezTo>
                  <a:close/>
                </a:path>
              </a:pathLst>
            </a:custGeom>
            <a:solidFill>
              <a:srgbClr val="E8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0" name="Freeform 1095"/>
            <p:cNvSpPr/>
            <p:nvPr/>
          </p:nvSpPr>
          <p:spPr bwMode="auto">
            <a:xfrm>
              <a:off x="1573213" y="4287838"/>
              <a:ext cx="387350" cy="441325"/>
            </a:xfrm>
            <a:custGeom>
              <a:avLst/>
              <a:gdLst>
                <a:gd name="T0" fmla="*/ 65 w 91"/>
                <a:gd name="T1" fmla="*/ 0 h 104"/>
                <a:gd name="T2" fmla="*/ 0 w 91"/>
                <a:gd name="T3" fmla="*/ 81 h 104"/>
                <a:gd name="T4" fmla="*/ 23 w 91"/>
                <a:gd name="T5" fmla="*/ 104 h 104"/>
                <a:gd name="T6" fmla="*/ 91 w 91"/>
                <a:gd name="T7" fmla="*/ 13 h 104"/>
                <a:gd name="T8" fmla="*/ 65 w 91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04">
                  <a:moveTo>
                    <a:pt x="65" y="0"/>
                  </a:moveTo>
                  <a:cubicBezTo>
                    <a:pt x="33" y="21"/>
                    <a:pt x="0" y="81"/>
                    <a:pt x="0" y="81"/>
                  </a:cubicBezTo>
                  <a:cubicBezTo>
                    <a:pt x="6" y="90"/>
                    <a:pt x="16" y="97"/>
                    <a:pt x="23" y="104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76" y="7"/>
                    <a:pt x="65" y="0"/>
                    <a:pt x="65" y="0"/>
                  </a:cubicBez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1" name="Freeform 1096"/>
            <p:cNvSpPr/>
            <p:nvPr/>
          </p:nvSpPr>
          <p:spPr bwMode="auto">
            <a:xfrm>
              <a:off x="3509963" y="4860926"/>
              <a:ext cx="417513" cy="393700"/>
            </a:xfrm>
            <a:custGeom>
              <a:avLst/>
              <a:gdLst>
                <a:gd name="T0" fmla="*/ 0 w 98"/>
                <a:gd name="T1" fmla="*/ 75 h 93"/>
                <a:gd name="T2" fmla="*/ 16 w 98"/>
                <a:gd name="T3" fmla="*/ 93 h 93"/>
                <a:gd name="T4" fmla="*/ 98 w 98"/>
                <a:gd name="T5" fmla="*/ 15 h 93"/>
                <a:gd name="T6" fmla="*/ 80 w 98"/>
                <a:gd name="T7" fmla="*/ 0 h 93"/>
                <a:gd name="T8" fmla="*/ 0 w 98"/>
                <a:gd name="T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3">
                  <a:moveTo>
                    <a:pt x="0" y="75"/>
                  </a:moveTo>
                  <a:cubicBezTo>
                    <a:pt x="8" y="84"/>
                    <a:pt x="16" y="93"/>
                    <a:pt x="16" y="93"/>
                  </a:cubicBezTo>
                  <a:cubicBezTo>
                    <a:pt x="82" y="93"/>
                    <a:pt x="98" y="15"/>
                    <a:pt x="98" y="15"/>
                  </a:cubicBezTo>
                  <a:cubicBezTo>
                    <a:pt x="94" y="11"/>
                    <a:pt x="85" y="4"/>
                    <a:pt x="80" y="0"/>
                  </a:cubicBezTo>
                  <a:cubicBezTo>
                    <a:pt x="73" y="18"/>
                    <a:pt x="52" y="57"/>
                    <a:pt x="0" y="75"/>
                  </a:cubicBez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2" name="Freeform 1097"/>
            <p:cNvSpPr/>
            <p:nvPr/>
          </p:nvSpPr>
          <p:spPr bwMode="auto">
            <a:xfrm>
              <a:off x="1697038" y="5527676"/>
              <a:ext cx="1409700" cy="758825"/>
            </a:xfrm>
            <a:custGeom>
              <a:avLst/>
              <a:gdLst>
                <a:gd name="T0" fmla="*/ 332 w 332"/>
                <a:gd name="T1" fmla="*/ 179 h 179"/>
                <a:gd name="T2" fmla="*/ 332 w 332"/>
                <a:gd name="T3" fmla="*/ 146 h 179"/>
                <a:gd name="T4" fmla="*/ 20 w 332"/>
                <a:gd name="T5" fmla="*/ 0 h 179"/>
                <a:gd name="T6" fmla="*/ 0 w 332"/>
                <a:gd name="T7" fmla="*/ 21 h 179"/>
                <a:gd name="T8" fmla="*/ 332 w 332"/>
                <a:gd name="T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179">
                  <a:moveTo>
                    <a:pt x="332" y="179"/>
                  </a:moveTo>
                  <a:cubicBezTo>
                    <a:pt x="332" y="146"/>
                    <a:pt x="332" y="146"/>
                    <a:pt x="332" y="146"/>
                  </a:cubicBezTo>
                  <a:cubicBezTo>
                    <a:pt x="135" y="146"/>
                    <a:pt x="45" y="37"/>
                    <a:pt x="2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83" y="175"/>
                    <a:pt x="332" y="179"/>
                    <a:pt x="332" y="179"/>
                  </a:cubicBez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3" name="Freeform 1098"/>
            <p:cNvSpPr/>
            <p:nvPr/>
          </p:nvSpPr>
          <p:spPr bwMode="auto">
            <a:xfrm>
              <a:off x="2316163" y="4589463"/>
              <a:ext cx="569913" cy="317500"/>
            </a:xfrm>
            <a:custGeom>
              <a:avLst/>
              <a:gdLst>
                <a:gd name="T0" fmla="*/ 295 w 359"/>
                <a:gd name="T1" fmla="*/ 0 h 200"/>
                <a:gd name="T2" fmla="*/ 27 w 359"/>
                <a:gd name="T3" fmla="*/ 171 h 200"/>
                <a:gd name="T4" fmla="*/ 0 w 359"/>
                <a:gd name="T5" fmla="*/ 200 h 200"/>
                <a:gd name="T6" fmla="*/ 359 w 359"/>
                <a:gd name="T7" fmla="*/ 0 h 200"/>
                <a:gd name="T8" fmla="*/ 295 w 359"/>
                <a:gd name="T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200">
                  <a:moveTo>
                    <a:pt x="295" y="0"/>
                  </a:moveTo>
                  <a:lnTo>
                    <a:pt x="27" y="171"/>
                  </a:lnTo>
                  <a:lnTo>
                    <a:pt x="0" y="200"/>
                  </a:lnTo>
                  <a:lnTo>
                    <a:pt x="359" y="0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4" name="Freeform 1099"/>
            <p:cNvSpPr/>
            <p:nvPr/>
          </p:nvSpPr>
          <p:spPr bwMode="auto">
            <a:xfrm>
              <a:off x="2371725" y="4724401"/>
              <a:ext cx="169863" cy="182563"/>
            </a:xfrm>
            <a:custGeom>
              <a:avLst/>
              <a:gdLst>
                <a:gd name="T0" fmla="*/ 37 w 40"/>
                <a:gd name="T1" fmla="*/ 40 h 43"/>
                <a:gd name="T2" fmla="*/ 37 w 40"/>
                <a:gd name="T3" fmla="*/ 40 h 43"/>
                <a:gd name="T4" fmla="*/ 27 w 40"/>
                <a:gd name="T5" fmla="*/ 40 h 43"/>
                <a:gd name="T6" fmla="*/ 3 w 40"/>
                <a:gd name="T7" fmla="*/ 12 h 43"/>
                <a:gd name="T8" fmla="*/ 3 w 40"/>
                <a:gd name="T9" fmla="*/ 2 h 43"/>
                <a:gd name="T10" fmla="*/ 13 w 40"/>
                <a:gd name="T11" fmla="*/ 3 h 43"/>
                <a:gd name="T12" fmla="*/ 37 w 40"/>
                <a:gd name="T13" fmla="*/ 31 h 43"/>
                <a:gd name="T14" fmla="*/ 37 w 40"/>
                <a:gd name="T1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3">
                  <a:moveTo>
                    <a:pt x="37" y="40"/>
                  </a:moveTo>
                  <a:cubicBezTo>
                    <a:pt x="37" y="40"/>
                    <a:pt x="37" y="40"/>
                    <a:pt x="37" y="40"/>
                  </a:cubicBezTo>
                  <a:cubicBezTo>
                    <a:pt x="34" y="43"/>
                    <a:pt x="29" y="43"/>
                    <a:pt x="27" y="4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9"/>
                    <a:pt x="0" y="5"/>
                    <a:pt x="3" y="2"/>
                  </a:cubicBezTo>
                  <a:cubicBezTo>
                    <a:pt x="6" y="0"/>
                    <a:pt x="11" y="0"/>
                    <a:pt x="13" y="3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40" y="33"/>
                    <a:pt x="40" y="38"/>
                    <a:pt x="37" y="40"/>
                  </a:cubicBez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5" name="Freeform 1100"/>
            <p:cNvSpPr/>
            <p:nvPr/>
          </p:nvSpPr>
          <p:spPr bwMode="auto">
            <a:xfrm>
              <a:off x="2503488" y="4665663"/>
              <a:ext cx="169863" cy="182563"/>
            </a:xfrm>
            <a:custGeom>
              <a:avLst/>
              <a:gdLst>
                <a:gd name="T0" fmla="*/ 37 w 40"/>
                <a:gd name="T1" fmla="*/ 40 h 43"/>
                <a:gd name="T2" fmla="*/ 37 w 40"/>
                <a:gd name="T3" fmla="*/ 40 h 43"/>
                <a:gd name="T4" fmla="*/ 27 w 40"/>
                <a:gd name="T5" fmla="*/ 39 h 43"/>
                <a:gd name="T6" fmla="*/ 2 w 40"/>
                <a:gd name="T7" fmla="*/ 12 h 43"/>
                <a:gd name="T8" fmla="*/ 3 w 40"/>
                <a:gd name="T9" fmla="*/ 2 h 43"/>
                <a:gd name="T10" fmla="*/ 13 w 40"/>
                <a:gd name="T11" fmla="*/ 3 h 43"/>
                <a:gd name="T12" fmla="*/ 37 w 40"/>
                <a:gd name="T13" fmla="*/ 30 h 43"/>
                <a:gd name="T14" fmla="*/ 37 w 40"/>
                <a:gd name="T1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3">
                  <a:moveTo>
                    <a:pt x="37" y="40"/>
                  </a:moveTo>
                  <a:cubicBezTo>
                    <a:pt x="37" y="40"/>
                    <a:pt x="37" y="40"/>
                    <a:pt x="37" y="40"/>
                  </a:cubicBezTo>
                  <a:cubicBezTo>
                    <a:pt x="34" y="43"/>
                    <a:pt x="29" y="42"/>
                    <a:pt x="27" y="39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9"/>
                    <a:pt x="0" y="5"/>
                    <a:pt x="3" y="2"/>
                  </a:cubicBezTo>
                  <a:cubicBezTo>
                    <a:pt x="6" y="0"/>
                    <a:pt x="10" y="0"/>
                    <a:pt x="13" y="3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40" y="33"/>
                    <a:pt x="39" y="38"/>
                    <a:pt x="37" y="40"/>
                  </a:cubicBez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6" name="Oval 1101"/>
            <p:cNvSpPr>
              <a:spLocks noChangeArrowheads="1"/>
            </p:cNvSpPr>
            <p:nvPr/>
          </p:nvSpPr>
          <p:spPr bwMode="auto">
            <a:xfrm>
              <a:off x="3590925" y="2419351"/>
              <a:ext cx="701675" cy="700088"/>
            </a:xfrm>
            <a:prstGeom prst="ellipse">
              <a:avLst/>
            </a:prstGeom>
            <a:solidFill>
              <a:srgbClr val="541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7" name="Rectangle 1102"/>
            <p:cNvSpPr>
              <a:spLocks noChangeArrowheads="1"/>
            </p:cNvSpPr>
            <p:nvPr/>
          </p:nvSpPr>
          <p:spPr bwMode="auto">
            <a:xfrm>
              <a:off x="3655560" y="2488974"/>
              <a:ext cx="534988" cy="534988"/>
            </a:xfrm>
            <a:prstGeom prst="ellipse">
              <a:avLst/>
            </a:prstGeom>
            <a:solidFill>
              <a:srgbClr val="6E36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8" name="Oval 1103"/>
            <p:cNvSpPr>
              <a:spLocks noChangeArrowheads="1"/>
            </p:cNvSpPr>
            <p:nvPr/>
          </p:nvSpPr>
          <p:spPr bwMode="auto">
            <a:xfrm>
              <a:off x="1598613" y="2419351"/>
              <a:ext cx="701675" cy="700088"/>
            </a:xfrm>
            <a:prstGeom prst="ellipse">
              <a:avLst/>
            </a:prstGeom>
            <a:solidFill>
              <a:srgbClr val="541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9" name="Oval 1104"/>
            <p:cNvSpPr>
              <a:spLocks noChangeArrowheads="1"/>
            </p:cNvSpPr>
            <p:nvPr/>
          </p:nvSpPr>
          <p:spPr bwMode="auto">
            <a:xfrm>
              <a:off x="1641475" y="2478088"/>
              <a:ext cx="534988" cy="534988"/>
            </a:xfrm>
            <a:prstGeom prst="ellipse">
              <a:avLst/>
            </a:prstGeom>
            <a:solidFill>
              <a:srgbClr val="6E36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0" name="Oval 1105"/>
            <p:cNvSpPr>
              <a:spLocks noChangeArrowheads="1"/>
            </p:cNvSpPr>
            <p:nvPr/>
          </p:nvSpPr>
          <p:spPr bwMode="auto">
            <a:xfrm>
              <a:off x="1785938" y="3509963"/>
              <a:ext cx="428625" cy="425450"/>
            </a:xfrm>
            <a:prstGeom prst="ellipse">
              <a:avLst/>
            </a:prstGeom>
            <a:solidFill>
              <a:srgbClr val="FBB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1" name="Oval 1106"/>
            <p:cNvSpPr>
              <a:spLocks noChangeArrowheads="1"/>
            </p:cNvSpPr>
            <p:nvPr/>
          </p:nvSpPr>
          <p:spPr bwMode="auto">
            <a:xfrm>
              <a:off x="3714750" y="3509963"/>
              <a:ext cx="425450" cy="425450"/>
            </a:xfrm>
            <a:prstGeom prst="ellipse">
              <a:avLst/>
            </a:prstGeom>
            <a:solidFill>
              <a:srgbClr val="FBB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2" name="Freeform 1107"/>
            <p:cNvSpPr/>
            <p:nvPr/>
          </p:nvSpPr>
          <p:spPr bwMode="auto">
            <a:xfrm>
              <a:off x="1960563" y="2835276"/>
              <a:ext cx="1931988" cy="1843088"/>
            </a:xfrm>
            <a:custGeom>
              <a:avLst/>
              <a:gdLst>
                <a:gd name="T0" fmla="*/ 455 w 455"/>
                <a:gd name="T1" fmla="*/ 218 h 434"/>
                <a:gd name="T2" fmla="*/ 236 w 455"/>
                <a:gd name="T3" fmla="*/ 434 h 434"/>
                <a:gd name="T4" fmla="*/ 17 w 455"/>
                <a:gd name="T5" fmla="*/ 218 h 434"/>
                <a:gd name="T6" fmla="*/ 236 w 455"/>
                <a:gd name="T7" fmla="*/ 2 h 434"/>
                <a:gd name="T8" fmla="*/ 455 w 455"/>
                <a:gd name="T9" fmla="*/ 218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434">
                  <a:moveTo>
                    <a:pt x="455" y="218"/>
                  </a:moveTo>
                  <a:cubicBezTo>
                    <a:pt x="455" y="337"/>
                    <a:pt x="357" y="434"/>
                    <a:pt x="236" y="434"/>
                  </a:cubicBezTo>
                  <a:cubicBezTo>
                    <a:pt x="115" y="434"/>
                    <a:pt x="17" y="337"/>
                    <a:pt x="17" y="218"/>
                  </a:cubicBezTo>
                  <a:cubicBezTo>
                    <a:pt x="17" y="99"/>
                    <a:pt x="0" y="4"/>
                    <a:pt x="236" y="2"/>
                  </a:cubicBezTo>
                  <a:cubicBezTo>
                    <a:pt x="455" y="0"/>
                    <a:pt x="455" y="99"/>
                    <a:pt x="455" y="218"/>
                  </a:cubicBezTo>
                </a:path>
              </a:pathLst>
            </a:custGeom>
            <a:solidFill>
              <a:srgbClr val="FBB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3" name="Freeform 1108"/>
            <p:cNvSpPr/>
            <p:nvPr/>
          </p:nvSpPr>
          <p:spPr bwMode="auto">
            <a:xfrm>
              <a:off x="2062163" y="2944813"/>
              <a:ext cx="1754188" cy="1647825"/>
            </a:xfrm>
            <a:custGeom>
              <a:avLst/>
              <a:gdLst>
                <a:gd name="T0" fmla="*/ 411 w 413"/>
                <a:gd name="T1" fmla="*/ 192 h 388"/>
                <a:gd name="T2" fmla="*/ 212 w 413"/>
                <a:gd name="T3" fmla="*/ 388 h 388"/>
                <a:gd name="T4" fmla="*/ 13 w 413"/>
                <a:gd name="T5" fmla="*/ 192 h 388"/>
                <a:gd name="T6" fmla="*/ 214 w 413"/>
                <a:gd name="T7" fmla="*/ 1 h 388"/>
                <a:gd name="T8" fmla="*/ 411 w 413"/>
                <a:gd name="T9" fmla="*/ 192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88">
                  <a:moveTo>
                    <a:pt x="411" y="192"/>
                  </a:moveTo>
                  <a:cubicBezTo>
                    <a:pt x="411" y="300"/>
                    <a:pt x="322" y="388"/>
                    <a:pt x="212" y="388"/>
                  </a:cubicBezTo>
                  <a:cubicBezTo>
                    <a:pt x="102" y="388"/>
                    <a:pt x="13" y="300"/>
                    <a:pt x="13" y="192"/>
                  </a:cubicBezTo>
                  <a:cubicBezTo>
                    <a:pt x="13" y="84"/>
                    <a:pt x="0" y="3"/>
                    <a:pt x="214" y="1"/>
                  </a:cubicBezTo>
                  <a:cubicBezTo>
                    <a:pt x="413" y="0"/>
                    <a:pt x="411" y="84"/>
                    <a:pt x="411" y="192"/>
                  </a:cubicBezTo>
                </a:path>
              </a:pathLst>
            </a:custGeom>
            <a:solidFill>
              <a:srgbClr val="FBC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4" name="Freeform 1109"/>
            <p:cNvSpPr/>
            <p:nvPr/>
          </p:nvSpPr>
          <p:spPr bwMode="auto">
            <a:xfrm>
              <a:off x="3783013" y="3862388"/>
              <a:ext cx="71438" cy="98425"/>
            </a:xfrm>
            <a:custGeom>
              <a:avLst/>
              <a:gdLst>
                <a:gd name="T0" fmla="*/ 4 w 17"/>
                <a:gd name="T1" fmla="*/ 0 h 23"/>
                <a:gd name="T2" fmla="*/ 0 w 17"/>
                <a:gd name="T3" fmla="*/ 23 h 23"/>
                <a:gd name="T4" fmla="*/ 17 w 17"/>
                <a:gd name="T5" fmla="*/ 11 h 23"/>
                <a:gd name="T6" fmla="*/ 4 w 17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3">
                  <a:moveTo>
                    <a:pt x="4" y="0"/>
                  </a:moveTo>
                  <a:cubicBezTo>
                    <a:pt x="3" y="8"/>
                    <a:pt x="2" y="15"/>
                    <a:pt x="0" y="23"/>
                  </a:cubicBezTo>
                  <a:cubicBezTo>
                    <a:pt x="10" y="20"/>
                    <a:pt x="17" y="16"/>
                    <a:pt x="17" y="11"/>
                  </a:cubicBezTo>
                  <a:cubicBezTo>
                    <a:pt x="17" y="6"/>
                    <a:pt x="12" y="2"/>
                    <a:pt x="4" y="0"/>
                  </a:cubicBezTo>
                </a:path>
              </a:pathLst>
            </a:custGeom>
            <a:solidFill>
              <a:srgbClr val="F08C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5" name="Freeform 1110"/>
            <p:cNvSpPr/>
            <p:nvPr/>
          </p:nvSpPr>
          <p:spPr bwMode="auto">
            <a:xfrm>
              <a:off x="3484563" y="3841751"/>
              <a:ext cx="314325" cy="131763"/>
            </a:xfrm>
            <a:custGeom>
              <a:avLst/>
              <a:gdLst>
                <a:gd name="T0" fmla="*/ 44 w 74"/>
                <a:gd name="T1" fmla="*/ 0 h 31"/>
                <a:gd name="T2" fmla="*/ 0 w 74"/>
                <a:gd name="T3" fmla="*/ 16 h 31"/>
                <a:gd name="T4" fmla="*/ 44 w 74"/>
                <a:gd name="T5" fmla="*/ 31 h 31"/>
                <a:gd name="T6" fmla="*/ 70 w 74"/>
                <a:gd name="T7" fmla="*/ 28 h 31"/>
                <a:gd name="T8" fmla="*/ 74 w 74"/>
                <a:gd name="T9" fmla="*/ 5 h 31"/>
                <a:gd name="T10" fmla="*/ 44 w 74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31">
                  <a:moveTo>
                    <a:pt x="44" y="0"/>
                  </a:moveTo>
                  <a:cubicBezTo>
                    <a:pt x="20" y="0"/>
                    <a:pt x="0" y="7"/>
                    <a:pt x="0" y="16"/>
                  </a:cubicBezTo>
                  <a:cubicBezTo>
                    <a:pt x="0" y="24"/>
                    <a:pt x="20" y="31"/>
                    <a:pt x="44" y="31"/>
                  </a:cubicBezTo>
                  <a:cubicBezTo>
                    <a:pt x="54" y="31"/>
                    <a:pt x="63" y="30"/>
                    <a:pt x="70" y="28"/>
                  </a:cubicBezTo>
                  <a:cubicBezTo>
                    <a:pt x="72" y="20"/>
                    <a:pt x="73" y="13"/>
                    <a:pt x="74" y="5"/>
                  </a:cubicBezTo>
                  <a:cubicBezTo>
                    <a:pt x="67" y="2"/>
                    <a:pt x="56" y="0"/>
                    <a:pt x="44" y="0"/>
                  </a:cubicBezTo>
                </a:path>
              </a:pathLst>
            </a:custGeom>
            <a:solidFill>
              <a:srgbClr val="F09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6" name="Oval 1111"/>
            <p:cNvSpPr>
              <a:spLocks noChangeArrowheads="1"/>
            </p:cNvSpPr>
            <p:nvPr/>
          </p:nvSpPr>
          <p:spPr bwMode="auto">
            <a:xfrm>
              <a:off x="2176463" y="3867151"/>
              <a:ext cx="365125" cy="134938"/>
            </a:xfrm>
            <a:prstGeom prst="ellipse">
              <a:avLst/>
            </a:prstGeom>
            <a:solidFill>
              <a:srgbClr val="F09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7" name="Freeform 1112"/>
            <p:cNvSpPr/>
            <p:nvPr/>
          </p:nvSpPr>
          <p:spPr bwMode="auto">
            <a:xfrm>
              <a:off x="2967038" y="4224338"/>
              <a:ext cx="220663" cy="195263"/>
            </a:xfrm>
            <a:custGeom>
              <a:avLst/>
              <a:gdLst>
                <a:gd name="T0" fmla="*/ 26 w 52"/>
                <a:gd name="T1" fmla="*/ 46 h 46"/>
                <a:gd name="T2" fmla="*/ 52 w 52"/>
                <a:gd name="T3" fmla="*/ 0 h 46"/>
                <a:gd name="T4" fmla="*/ 0 w 52"/>
                <a:gd name="T5" fmla="*/ 0 h 46"/>
                <a:gd name="T6" fmla="*/ 26 w 52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6">
                  <a:moveTo>
                    <a:pt x="26" y="46"/>
                  </a:moveTo>
                  <a:cubicBezTo>
                    <a:pt x="41" y="46"/>
                    <a:pt x="52" y="25"/>
                    <a:pt x="5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12" y="46"/>
                    <a:pt x="26" y="46"/>
                  </a:cubicBezTo>
                  <a:close/>
                </a:path>
              </a:pathLst>
            </a:custGeom>
            <a:solidFill>
              <a:srgbClr val="8E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8" name="Freeform 1113"/>
            <p:cNvSpPr/>
            <p:nvPr/>
          </p:nvSpPr>
          <p:spPr bwMode="auto">
            <a:xfrm>
              <a:off x="1908175" y="2368551"/>
              <a:ext cx="2116138" cy="1235075"/>
            </a:xfrm>
            <a:custGeom>
              <a:avLst/>
              <a:gdLst>
                <a:gd name="T0" fmla="*/ 312 w 498"/>
                <a:gd name="T1" fmla="*/ 49 h 291"/>
                <a:gd name="T2" fmla="*/ 312 w 498"/>
                <a:gd name="T3" fmla="*/ 49 h 291"/>
                <a:gd name="T4" fmla="*/ 333 w 498"/>
                <a:gd name="T5" fmla="*/ 13 h 291"/>
                <a:gd name="T6" fmla="*/ 280 w 498"/>
                <a:gd name="T7" fmla="*/ 45 h 291"/>
                <a:gd name="T8" fmla="*/ 280 w 498"/>
                <a:gd name="T9" fmla="*/ 46 h 291"/>
                <a:gd name="T10" fmla="*/ 279 w 498"/>
                <a:gd name="T11" fmla="*/ 46 h 291"/>
                <a:gd name="T12" fmla="*/ 280 w 498"/>
                <a:gd name="T13" fmla="*/ 45 h 291"/>
                <a:gd name="T14" fmla="*/ 251 w 498"/>
                <a:gd name="T15" fmla="*/ 7 h 291"/>
                <a:gd name="T16" fmla="*/ 251 w 498"/>
                <a:gd name="T17" fmla="*/ 45 h 291"/>
                <a:gd name="T18" fmla="*/ 251 w 498"/>
                <a:gd name="T19" fmla="*/ 45 h 291"/>
                <a:gd name="T20" fmla="*/ 238 w 498"/>
                <a:gd name="T21" fmla="*/ 45 h 291"/>
                <a:gd name="T22" fmla="*/ 0 w 498"/>
                <a:gd name="T23" fmla="*/ 272 h 291"/>
                <a:gd name="T24" fmla="*/ 271 w 498"/>
                <a:gd name="T25" fmla="*/ 162 h 291"/>
                <a:gd name="T26" fmla="*/ 234 w 498"/>
                <a:gd name="T27" fmla="*/ 258 h 291"/>
                <a:gd name="T28" fmla="*/ 351 w 498"/>
                <a:gd name="T29" fmla="*/ 190 h 291"/>
                <a:gd name="T30" fmla="*/ 498 w 498"/>
                <a:gd name="T31" fmla="*/ 274 h 291"/>
                <a:gd name="T32" fmla="*/ 312 w 498"/>
                <a:gd name="T33" fmla="*/ 49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8" h="291">
                  <a:moveTo>
                    <a:pt x="312" y="49"/>
                  </a:moveTo>
                  <a:cubicBezTo>
                    <a:pt x="312" y="49"/>
                    <a:pt x="312" y="49"/>
                    <a:pt x="312" y="49"/>
                  </a:cubicBezTo>
                  <a:cubicBezTo>
                    <a:pt x="312" y="49"/>
                    <a:pt x="339" y="27"/>
                    <a:pt x="333" y="13"/>
                  </a:cubicBezTo>
                  <a:cubicBezTo>
                    <a:pt x="328" y="0"/>
                    <a:pt x="280" y="45"/>
                    <a:pt x="280" y="45"/>
                  </a:cubicBezTo>
                  <a:cubicBezTo>
                    <a:pt x="280" y="46"/>
                    <a:pt x="280" y="46"/>
                    <a:pt x="280" y="46"/>
                  </a:cubicBezTo>
                  <a:cubicBezTo>
                    <a:pt x="279" y="46"/>
                    <a:pt x="279" y="46"/>
                    <a:pt x="279" y="46"/>
                  </a:cubicBezTo>
                  <a:cubicBezTo>
                    <a:pt x="280" y="45"/>
                    <a:pt x="280" y="45"/>
                    <a:pt x="280" y="45"/>
                  </a:cubicBezTo>
                  <a:cubicBezTo>
                    <a:pt x="280" y="45"/>
                    <a:pt x="263" y="1"/>
                    <a:pt x="251" y="7"/>
                  </a:cubicBezTo>
                  <a:cubicBezTo>
                    <a:pt x="238" y="12"/>
                    <a:pt x="251" y="45"/>
                    <a:pt x="251" y="45"/>
                  </a:cubicBezTo>
                  <a:cubicBezTo>
                    <a:pt x="251" y="45"/>
                    <a:pt x="251" y="45"/>
                    <a:pt x="251" y="45"/>
                  </a:cubicBezTo>
                  <a:cubicBezTo>
                    <a:pt x="246" y="45"/>
                    <a:pt x="242" y="45"/>
                    <a:pt x="238" y="45"/>
                  </a:cubicBezTo>
                  <a:cubicBezTo>
                    <a:pt x="1" y="53"/>
                    <a:pt x="0" y="272"/>
                    <a:pt x="0" y="272"/>
                  </a:cubicBezTo>
                  <a:cubicBezTo>
                    <a:pt x="0" y="272"/>
                    <a:pt x="240" y="282"/>
                    <a:pt x="271" y="162"/>
                  </a:cubicBezTo>
                  <a:cubicBezTo>
                    <a:pt x="281" y="178"/>
                    <a:pt x="274" y="222"/>
                    <a:pt x="234" y="258"/>
                  </a:cubicBezTo>
                  <a:cubicBezTo>
                    <a:pt x="288" y="275"/>
                    <a:pt x="338" y="226"/>
                    <a:pt x="351" y="190"/>
                  </a:cubicBezTo>
                  <a:cubicBezTo>
                    <a:pt x="415" y="291"/>
                    <a:pt x="498" y="274"/>
                    <a:pt x="498" y="274"/>
                  </a:cubicBezTo>
                  <a:cubicBezTo>
                    <a:pt x="498" y="274"/>
                    <a:pt x="478" y="78"/>
                    <a:pt x="312" y="49"/>
                  </a:cubicBezTo>
                </a:path>
              </a:pathLst>
            </a:custGeom>
            <a:solidFill>
              <a:srgbClr val="541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9" name="Freeform 1114"/>
            <p:cNvSpPr/>
            <p:nvPr/>
          </p:nvSpPr>
          <p:spPr bwMode="auto">
            <a:xfrm>
              <a:off x="2032000" y="3479801"/>
              <a:ext cx="161925" cy="293688"/>
            </a:xfrm>
            <a:custGeom>
              <a:avLst/>
              <a:gdLst>
                <a:gd name="T0" fmla="*/ 0 w 102"/>
                <a:gd name="T1" fmla="*/ 19 h 185"/>
                <a:gd name="T2" fmla="*/ 11 w 102"/>
                <a:gd name="T3" fmla="*/ 185 h 185"/>
                <a:gd name="T4" fmla="*/ 102 w 102"/>
                <a:gd name="T5" fmla="*/ 0 h 185"/>
                <a:gd name="T6" fmla="*/ 0 w 102"/>
                <a:gd name="T7" fmla="*/ 1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185">
                  <a:moveTo>
                    <a:pt x="0" y="19"/>
                  </a:moveTo>
                  <a:lnTo>
                    <a:pt x="11" y="185"/>
                  </a:lnTo>
                  <a:lnTo>
                    <a:pt x="102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541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0" name="Freeform 1115"/>
            <p:cNvSpPr/>
            <p:nvPr/>
          </p:nvSpPr>
          <p:spPr bwMode="auto">
            <a:xfrm>
              <a:off x="3722688" y="3479801"/>
              <a:ext cx="166688" cy="293688"/>
            </a:xfrm>
            <a:custGeom>
              <a:avLst/>
              <a:gdLst>
                <a:gd name="T0" fmla="*/ 105 w 105"/>
                <a:gd name="T1" fmla="*/ 19 h 185"/>
                <a:gd name="T2" fmla="*/ 94 w 105"/>
                <a:gd name="T3" fmla="*/ 185 h 185"/>
                <a:gd name="T4" fmla="*/ 0 w 105"/>
                <a:gd name="T5" fmla="*/ 0 h 185"/>
                <a:gd name="T6" fmla="*/ 105 w 105"/>
                <a:gd name="T7" fmla="*/ 1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85">
                  <a:moveTo>
                    <a:pt x="105" y="19"/>
                  </a:moveTo>
                  <a:lnTo>
                    <a:pt x="94" y="185"/>
                  </a:lnTo>
                  <a:lnTo>
                    <a:pt x="0" y="0"/>
                  </a:lnTo>
                  <a:lnTo>
                    <a:pt x="105" y="19"/>
                  </a:lnTo>
                  <a:close/>
                </a:path>
              </a:pathLst>
            </a:custGeom>
            <a:solidFill>
              <a:srgbClr val="541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1" name="Oval 1116"/>
            <p:cNvSpPr>
              <a:spLocks noChangeArrowheads="1"/>
            </p:cNvSpPr>
            <p:nvPr/>
          </p:nvSpPr>
          <p:spPr bwMode="auto">
            <a:xfrm>
              <a:off x="2001838" y="2878138"/>
              <a:ext cx="169863" cy="173038"/>
            </a:xfrm>
            <a:prstGeom prst="ellipse">
              <a:avLst/>
            </a:prstGeom>
            <a:solidFill>
              <a:srgbClr val="EFA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2" name="Oval 1117"/>
            <p:cNvSpPr>
              <a:spLocks noChangeArrowheads="1"/>
            </p:cNvSpPr>
            <p:nvPr/>
          </p:nvSpPr>
          <p:spPr bwMode="auto">
            <a:xfrm>
              <a:off x="2011363" y="2906713"/>
              <a:ext cx="119063" cy="119063"/>
            </a:xfrm>
            <a:prstGeom prst="ellipse">
              <a:avLst/>
            </a:prstGeom>
            <a:solidFill>
              <a:srgbClr val="EDC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3" name="Freeform 1118"/>
            <p:cNvSpPr/>
            <p:nvPr/>
          </p:nvSpPr>
          <p:spPr bwMode="auto">
            <a:xfrm>
              <a:off x="2125663" y="2741613"/>
              <a:ext cx="182563" cy="177800"/>
            </a:xfrm>
            <a:custGeom>
              <a:avLst/>
              <a:gdLst>
                <a:gd name="T0" fmla="*/ 1 w 43"/>
                <a:gd name="T1" fmla="*/ 20 h 42"/>
                <a:gd name="T2" fmla="*/ 20 w 43"/>
                <a:gd name="T3" fmla="*/ 42 h 42"/>
                <a:gd name="T4" fmla="*/ 42 w 43"/>
                <a:gd name="T5" fmla="*/ 23 h 42"/>
                <a:gd name="T6" fmla="*/ 23 w 43"/>
                <a:gd name="T7" fmla="*/ 1 h 42"/>
                <a:gd name="T8" fmla="*/ 1 w 43"/>
                <a:gd name="T9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" y="20"/>
                  </a:moveTo>
                  <a:cubicBezTo>
                    <a:pt x="0" y="31"/>
                    <a:pt x="9" y="41"/>
                    <a:pt x="20" y="42"/>
                  </a:cubicBezTo>
                  <a:cubicBezTo>
                    <a:pt x="31" y="42"/>
                    <a:pt x="41" y="34"/>
                    <a:pt x="42" y="23"/>
                  </a:cubicBezTo>
                  <a:cubicBezTo>
                    <a:pt x="43" y="12"/>
                    <a:pt x="35" y="2"/>
                    <a:pt x="23" y="1"/>
                  </a:cubicBezTo>
                  <a:cubicBezTo>
                    <a:pt x="12" y="0"/>
                    <a:pt x="2" y="8"/>
                    <a:pt x="1" y="20"/>
                  </a:cubicBezTo>
                  <a:close/>
                </a:path>
              </a:pathLst>
            </a:custGeom>
            <a:solidFill>
              <a:srgbClr val="EFA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4" name="Freeform 1119"/>
            <p:cNvSpPr/>
            <p:nvPr/>
          </p:nvSpPr>
          <p:spPr bwMode="auto">
            <a:xfrm>
              <a:off x="2138363" y="2767013"/>
              <a:ext cx="127000" cy="127000"/>
            </a:xfrm>
            <a:custGeom>
              <a:avLst/>
              <a:gdLst>
                <a:gd name="T0" fmla="*/ 1 w 30"/>
                <a:gd name="T1" fmla="*/ 14 h 30"/>
                <a:gd name="T2" fmla="*/ 14 w 30"/>
                <a:gd name="T3" fmla="*/ 29 h 30"/>
                <a:gd name="T4" fmla="*/ 29 w 30"/>
                <a:gd name="T5" fmla="*/ 16 h 30"/>
                <a:gd name="T6" fmla="*/ 16 w 30"/>
                <a:gd name="T7" fmla="*/ 1 h 30"/>
                <a:gd name="T8" fmla="*/ 1 w 30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" y="14"/>
                  </a:moveTo>
                  <a:cubicBezTo>
                    <a:pt x="0" y="22"/>
                    <a:pt x="6" y="28"/>
                    <a:pt x="14" y="29"/>
                  </a:cubicBezTo>
                  <a:cubicBezTo>
                    <a:pt x="22" y="30"/>
                    <a:pt x="28" y="24"/>
                    <a:pt x="29" y="16"/>
                  </a:cubicBezTo>
                  <a:cubicBezTo>
                    <a:pt x="30" y="8"/>
                    <a:pt x="24" y="2"/>
                    <a:pt x="16" y="1"/>
                  </a:cubicBezTo>
                  <a:cubicBezTo>
                    <a:pt x="8" y="0"/>
                    <a:pt x="2" y="6"/>
                    <a:pt x="1" y="14"/>
                  </a:cubicBezTo>
                  <a:close/>
                </a:path>
              </a:pathLst>
            </a:custGeom>
            <a:solidFill>
              <a:srgbClr val="EDC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5" name="Oval 1120"/>
            <p:cNvSpPr>
              <a:spLocks noChangeArrowheads="1"/>
            </p:cNvSpPr>
            <p:nvPr/>
          </p:nvSpPr>
          <p:spPr bwMode="auto">
            <a:xfrm>
              <a:off x="3714750" y="2878138"/>
              <a:ext cx="174625" cy="173038"/>
            </a:xfrm>
            <a:prstGeom prst="ellipse">
              <a:avLst/>
            </a:prstGeom>
            <a:solidFill>
              <a:srgbClr val="EFA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6" name="Oval 1121"/>
            <p:cNvSpPr>
              <a:spLocks noChangeArrowheads="1"/>
            </p:cNvSpPr>
            <p:nvPr/>
          </p:nvSpPr>
          <p:spPr bwMode="auto">
            <a:xfrm>
              <a:off x="3757613" y="2906713"/>
              <a:ext cx="119063" cy="119063"/>
            </a:xfrm>
            <a:prstGeom prst="ellipse">
              <a:avLst/>
            </a:prstGeom>
            <a:solidFill>
              <a:srgbClr val="EDC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7" name="Freeform 1122"/>
            <p:cNvSpPr/>
            <p:nvPr/>
          </p:nvSpPr>
          <p:spPr bwMode="auto">
            <a:xfrm>
              <a:off x="3578225" y="2741613"/>
              <a:ext cx="182563" cy="177800"/>
            </a:xfrm>
            <a:custGeom>
              <a:avLst/>
              <a:gdLst>
                <a:gd name="T0" fmla="*/ 42 w 43"/>
                <a:gd name="T1" fmla="*/ 20 h 42"/>
                <a:gd name="T2" fmla="*/ 23 w 43"/>
                <a:gd name="T3" fmla="*/ 42 h 42"/>
                <a:gd name="T4" fmla="*/ 1 w 43"/>
                <a:gd name="T5" fmla="*/ 23 h 42"/>
                <a:gd name="T6" fmla="*/ 20 w 43"/>
                <a:gd name="T7" fmla="*/ 1 h 42"/>
                <a:gd name="T8" fmla="*/ 42 w 43"/>
                <a:gd name="T9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42" y="20"/>
                  </a:moveTo>
                  <a:cubicBezTo>
                    <a:pt x="43" y="31"/>
                    <a:pt x="34" y="41"/>
                    <a:pt x="23" y="42"/>
                  </a:cubicBezTo>
                  <a:cubicBezTo>
                    <a:pt x="12" y="42"/>
                    <a:pt x="2" y="34"/>
                    <a:pt x="1" y="23"/>
                  </a:cubicBezTo>
                  <a:cubicBezTo>
                    <a:pt x="0" y="12"/>
                    <a:pt x="9" y="2"/>
                    <a:pt x="20" y="1"/>
                  </a:cubicBezTo>
                  <a:cubicBezTo>
                    <a:pt x="31" y="0"/>
                    <a:pt x="41" y="8"/>
                    <a:pt x="42" y="20"/>
                  </a:cubicBezTo>
                  <a:close/>
                </a:path>
              </a:pathLst>
            </a:custGeom>
            <a:solidFill>
              <a:srgbClr val="EFA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8" name="Freeform 1123"/>
            <p:cNvSpPr/>
            <p:nvPr/>
          </p:nvSpPr>
          <p:spPr bwMode="auto">
            <a:xfrm>
              <a:off x="3625850" y="2767013"/>
              <a:ext cx="122238" cy="127000"/>
            </a:xfrm>
            <a:custGeom>
              <a:avLst/>
              <a:gdLst>
                <a:gd name="T0" fmla="*/ 28 w 29"/>
                <a:gd name="T1" fmla="*/ 14 h 30"/>
                <a:gd name="T2" fmla="*/ 15 w 29"/>
                <a:gd name="T3" fmla="*/ 29 h 30"/>
                <a:gd name="T4" fmla="*/ 0 w 29"/>
                <a:gd name="T5" fmla="*/ 16 h 30"/>
                <a:gd name="T6" fmla="*/ 13 w 29"/>
                <a:gd name="T7" fmla="*/ 1 h 30"/>
                <a:gd name="T8" fmla="*/ 28 w 29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28" y="14"/>
                  </a:moveTo>
                  <a:cubicBezTo>
                    <a:pt x="29" y="22"/>
                    <a:pt x="23" y="28"/>
                    <a:pt x="15" y="29"/>
                  </a:cubicBezTo>
                  <a:cubicBezTo>
                    <a:pt x="8" y="30"/>
                    <a:pt x="1" y="24"/>
                    <a:pt x="0" y="16"/>
                  </a:cubicBezTo>
                  <a:cubicBezTo>
                    <a:pt x="0" y="8"/>
                    <a:pt x="6" y="2"/>
                    <a:pt x="13" y="1"/>
                  </a:cubicBezTo>
                  <a:cubicBezTo>
                    <a:pt x="21" y="0"/>
                    <a:pt x="28" y="6"/>
                    <a:pt x="28" y="14"/>
                  </a:cubicBezTo>
                  <a:close/>
                </a:path>
              </a:pathLst>
            </a:custGeom>
            <a:solidFill>
              <a:srgbClr val="EDC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9" name="Freeform 1124"/>
            <p:cNvSpPr/>
            <p:nvPr/>
          </p:nvSpPr>
          <p:spPr bwMode="auto">
            <a:xfrm>
              <a:off x="3276600" y="3649663"/>
              <a:ext cx="280988" cy="273050"/>
            </a:xfrm>
            <a:custGeom>
              <a:avLst/>
              <a:gdLst>
                <a:gd name="T0" fmla="*/ 4 w 66"/>
                <a:gd name="T1" fmla="*/ 59 h 64"/>
                <a:gd name="T2" fmla="*/ 66 w 66"/>
                <a:gd name="T3" fmla="*/ 30 h 64"/>
                <a:gd name="T4" fmla="*/ 59 w 66"/>
                <a:gd name="T5" fmla="*/ 41 h 64"/>
                <a:gd name="T6" fmla="*/ 9 w 66"/>
                <a:gd name="T7" fmla="*/ 63 h 64"/>
                <a:gd name="T8" fmla="*/ 4 w 66"/>
                <a:gd name="T9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4">
                  <a:moveTo>
                    <a:pt x="4" y="59"/>
                  </a:moveTo>
                  <a:cubicBezTo>
                    <a:pt x="4" y="59"/>
                    <a:pt x="32" y="0"/>
                    <a:pt x="66" y="30"/>
                  </a:cubicBezTo>
                  <a:cubicBezTo>
                    <a:pt x="66" y="30"/>
                    <a:pt x="66" y="44"/>
                    <a:pt x="59" y="41"/>
                  </a:cubicBezTo>
                  <a:cubicBezTo>
                    <a:pt x="38" y="33"/>
                    <a:pt x="13" y="53"/>
                    <a:pt x="9" y="63"/>
                  </a:cubicBezTo>
                  <a:cubicBezTo>
                    <a:pt x="9" y="63"/>
                    <a:pt x="0" y="64"/>
                    <a:pt x="4" y="59"/>
                  </a:cubicBezTo>
                  <a:close/>
                </a:path>
              </a:pathLst>
            </a:custGeom>
            <a:solidFill>
              <a:srgbClr val="66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0" name="Freeform 1125"/>
            <p:cNvSpPr/>
            <p:nvPr/>
          </p:nvSpPr>
          <p:spPr bwMode="auto">
            <a:xfrm>
              <a:off x="2533650" y="3649663"/>
              <a:ext cx="280988" cy="273050"/>
            </a:xfrm>
            <a:custGeom>
              <a:avLst/>
              <a:gdLst>
                <a:gd name="T0" fmla="*/ 63 w 66"/>
                <a:gd name="T1" fmla="*/ 59 h 64"/>
                <a:gd name="T2" fmla="*/ 1 w 66"/>
                <a:gd name="T3" fmla="*/ 30 h 64"/>
                <a:gd name="T4" fmla="*/ 8 w 66"/>
                <a:gd name="T5" fmla="*/ 41 h 64"/>
                <a:gd name="T6" fmla="*/ 58 w 66"/>
                <a:gd name="T7" fmla="*/ 63 h 64"/>
                <a:gd name="T8" fmla="*/ 63 w 66"/>
                <a:gd name="T9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4">
                  <a:moveTo>
                    <a:pt x="63" y="59"/>
                  </a:moveTo>
                  <a:cubicBezTo>
                    <a:pt x="63" y="59"/>
                    <a:pt x="34" y="0"/>
                    <a:pt x="1" y="30"/>
                  </a:cubicBezTo>
                  <a:cubicBezTo>
                    <a:pt x="1" y="30"/>
                    <a:pt x="0" y="44"/>
                    <a:pt x="8" y="41"/>
                  </a:cubicBezTo>
                  <a:cubicBezTo>
                    <a:pt x="28" y="33"/>
                    <a:pt x="54" y="53"/>
                    <a:pt x="58" y="63"/>
                  </a:cubicBezTo>
                  <a:cubicBezTo>
                    <a:pt x="58" y="63"/>
                    <a:pt x="66" y="64"/>
                    <a:pt x="63" y="59"/>
                  </a:cubicBezTo>
                  <a:close/>
                </a:path>
              </a:pathLst>
            </a:custGeom>
            <a:solidFill>
              <a:srgbClr val="66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1" name="Freeform 1126"/>
            <p:cNvSpPr/>
            <p:nvPr/>
          </p:nvSpPr>
          <p:spPr bwMode="auto">
            <a:xfrm>
              <a:off x="2036763" y="2682876"/>
              <a:ext cx="1023938" cy="768350"/>
            </a:xfrm>
            <a:custGeom>
              <a:avLst/>
              <a:gdLst>
                <a:gd name="T0" fmla="*/ 207 w 241"/>
                <a:gd name="T1" fmla="*/ 0 h 181"/>
                <a:gd name="T2" fmla="*/ 18 w 241"/>
                <a:gd name="T3" fmla="*/ 155 h 181"/>
                <a:gd name="T4" fmla="*/ 86 w 241"/>
                <a:gd name="T5" fmla="*/ 93 h 181"/>
                <a:gd name="T6" fmla="*/ 0 w 241"/>
                <a:gd name="T7" fmla="*/ 181 h 181"/>
                <a:gd name="T8" fmla="*/ 6 w 241"/>
                <a:gd name="T9" fmla="*/ 181 h 181"/>
                <a:gd name="T10" fmla="*/ 235 w 241"/>
                <a:gd name="T11" fmla="*/ 46 h 181"/>
                <a:gd name="T12" fmla="*/ 220 w 241"/>
                <a:gd name="T13" fmla="*/ 1 h 181"/>
                <a:gd name="T14" fmla="*/ 207 w 241"/>
                <a:gd name="T1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181">
                  <a:moveTo>
                    <a:pt x="207" y="0"/>
                  </a:moveTo>
                  <a:cubicBezTo>
                    <a:pt x="168" y="0"/>
                    <a:pt x="50" y="12"/>
                    <a:pt x="18" y="155"/>
                  </a:cubicBezTo>
                  <a:cubicBezTo>
                    <a:pt x="18" y="155"/>
                    <a:pt x="69" y="96"/>
                    <a:pt x="86" y="93"/>
                  </a:cubicBezTo>
                  <a:cubicBezTo>
                    <a:pt x="86" y="93"/>
                    <a:pt x="34" y="179"/>
                    <a:pt x="0" y="181"/>
                  </a:cubicBezTo>
                  <a:cubicBezTo>
                    <a:pt x="0" y="181"/>
                    <a:pt x="2" y="181"/>
                    <a:pt x="6" y="181"/>
                  </a:cubicBezTo>
                  <a:cubicBezTo>
                    <a:pt x="41" y="181"/>
                    <a:pt x="210" y="174"/>
                    <a:pt x="235" y="46"/>
                  </a:cubicBezTo>
                  <a:cubicBezTo>
                    <a:pt x="241" y="13"/>
                    <a:pt x="231" y="1"/>
                    <a:pt x="220" y="1"/>
                  </a:cubicBezTo>
                  <a:cubicBezTo>
                    <a:pt x="220" y="1"/>
                    <a:pt x="215" y="0"/>
                    <a:pt x="207" y="0"/>
                  </a:cubicBezTo>
                </a:path>
              </a:pathLst>
            </a:custGeom>
            <a:solidFill>
              <a:srgbClr val="6E36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2" name="Freeform 1127"/>
            <p:cNvSpPr/>
            <p:nvPr/>
          </p:nvSpPr>
          <p:spPr bwMode="auto">
            <a:xfrm>
              <a:off x="3106738" y="2708276"/>
              <a:ext cx="481013" cy="512763"/>
            </a:xfrm>
            <a:custGeom>
              <a:avLst/>
              <a:gdLst>
                <a:gd name="T0" fmla="*/ 0 w 113"/>
                <a:gd name="T1" fmla="*/ 0 h 121"/>
                <a:gd name="T2" fmla="*/ 24 w 113"/>
                <a:gd name="T3" fmla="*/ 121 h 121"/>
                <a:gd name="T4" fmla="*/ 0 w 113"/>
                <a:gd name="T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" h="121">
                  <a:moveTo>
                    <a:pt x="0" y="0"/>
                  </a:moveTo>
                  <a:cubicBezTo>
                    <a:pt x="0" y="0"/>
                    <a:pt x="38" y="79"/>
                    <a:pt x="24" y="121"/>
                  </a:cubicBezTo>
                  <a:cubicBezTo>
                    <a:pt x="24" y="121"/>
                    <a:pt x="113" y="26"/>
                    <a:pt x="0" y="0"/>
                  </a:cubicBezTo>
                </a:path>
              </a:pathLst>
            </a:custGeom>
            <a:solidFill>
              <a:srgbClr val="6E36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75" name="组合 1174"/>
          <p:cNvGrpSpPr/>
          <p:nvPr/>
        </p:nvGrpSpPr>
        <p:grpSpPr>
          <a:xfrm>
            <a:off x="9307800" y="2280934"/>
            <a:ext cx="1342956" cy="2207005"/>
            <a:chOff x="7132638" y="1760538"/>
            <a:chExt cx="2751138" cy="45212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37" name="Freeform 1131"/>
            <p:cNvSpPr/>
            <p:nvPr/>
          </p:nvSpPr>
          <p:spPr bwMode="auto">
            <a:xfrm>
              <a:off x="8335963" y="6142038"/>
              <a:ext cx="296863" cy="139700"/>
            </a:xfrm>
            <a:custGeom>
              <a:avLst/>
              <a:gdLst>
                <a:gd name="T0" fmla="*/ 29 w 70"/>
                <a:gd name="T1" fmla="*/ 7 h 33"/>
                <a:gd name="T2" fmla="*/ 8 w 70"/>
                <a:gd name="T3" fmla="*/ 30 h 33"/>
                <a:gd name="T4" fmla="*/ 68 w 70"/>
                <a:gd name="T5" fmla="*/ 13 h 33"/>
                <a:gd name="T6" fmla="*/ 61 w 70"/>
                <a:gd name="T7" fmla="*/ 0 h 33"/>
                <a:gd name="T8" fmla="*/ 29 w 70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3">
                  <a:moveTo>
                    <a:pt x="29" y="7"/>
                  </a:moveTo>
                  <a:cubicBezTo>
                    <a:pt x="29" y="7"/>
                    <a:pt x="0" y="25"/>
                    <a:pt x="8" y="30"/>
                  </a:cubicBezTo>
                  <a:cubicBezTo>
                    <a:pt x="14" y="33"/>
                    <a:pt x="70" y="23"/>
                    <a:pt x="68" y="13"/>
                  </a:cubicBezTo>
                  <a:cubicBezTo>
                    <a:pt x="66" y="3"/>
                    <a:pt x="61" y="0"/>
                    <a:pt x="61" y="0"/>
                  </a:cubicBezTo>
                  <a:lnTo>
                    <a:pt x="29" y="7"/>
                  </a:lnTo>
                  <a:close/>
                </a:path>
              </a:pathLst>
            </a:custGeom>
            <a:solidFill>
              <a:srgbClr val="312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8" name="Freeform 1132"/>
            <p:cNvSpPr/>
            <p:nvPr/>
          </p:nvSpPr>
          <p:spPr bwMode="auto">
            <a:xfrm>
              <a:off x="8323263" y="5653088"/>
              <a:ext cx="276225" cy="585788"/>
            </a:xfrm>
            <a:custGeom>
              <a:avLst/>
              <a:gdLst>
                <a:gd name="T0" fmla="*/ 32 w 65"/>
                <a:gd name="T1" fmla="*/ 122 h 138"/>
                <a:gd name="T2" fmla="*/ 0 w 65"/>
                <a:gd name="T3" fmla="*/ 21 h 138"/>
                <a:gd name="T4" fmla="*/ 59 w 65"/>
                <a:gd name="T5" fmla="*/ 0 h 138"/>
                <a:gd name="T6" fmla="*/ 64 w 65"/>
                <a:gd name="T7" fmla="*/ 115 h 138"/>
                <a:gd name="T8" fmla="*/ 18 w 65"/>
                <a:gd name="T9" fmla="*/ 136 h 138"/>
                <a:gd name="T10" fmla="*/ 32 w 65"/>
                <a:gd name="T11" fmla="*/ 12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38">
                  <a:moveTo>
                    <a:pt x="32" y="12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4" y="115"/>
                    <a:pt x="64" y="115"/>
                    <a:pt x="64" y="115"/>
                  </a:cubicBezTo>
                  <a:cubicBezTo>
                    <a:pt x="65" y="122"/>
                    <a:pt x="21" y="138"/>
                    <a:pt x="18" y="136"/>
                  </a:cubicBezTo>
                  <a:cubicBezTo>
                    <a:pt x="15" y="135"/>
                    <a:pt x="32" y="122"/>
                    <a:pt x="32" y="122"/>
                  </a:cubicBezTo>
                  <a:close/>
                </a:path>
              </a:pathLst>
            </a:custGeom>
            <a:solidFill>
              <a:srgbClr val="FBC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9" name="Freeform 1133"/>
            <p:cNvSpPr/>
            <p:nvPr/>
          </p:nvSpPr>
          <p:spPr bwMode="auto">
            <a:xfrm>
              <a:off x="9726613" y="5080001"/>
              <a:ext cx="157163" cy="298450"/>
            </a:xfrm>
            <a:custGeom>
              <a:avLst/>
              <a:gdLst>
                <a:gd name="T0" fmla="*/ 10 w 37"/>
                <a:gd name="T1" fmla="*/ 42 h 70"/>
                <a:gd name="T2" fmla="*/ 33 w 37"/>
                <a:gd name="T3" fmla="*/ 62 h 70"/>
                <a:gd name="T4" fmla="*/ 13 w 37"/>
                <a:gd name="T5" fmla="*/ 3 h 70"/>
                <a:gd name="T6" fmla="*/ 0 w 37"/>
                <a:gd name="T7" fmla="*/ 10 h 70"/>
                <a:gd name="T8" fmla="*/ 10 w 37"/>
                <a:gd name="T9" fmla="*/ 4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70">
                  <a:moveTo>
                    <a:pt x="10" y="42"/>
                  </a:moveTo>
                  <a:cubicBezTo>
                    <a:pt x="10" y="42"/>
                    <a:pt x="29" y="70"/>
                    <a:pt x="33" y="62"/>
                  </a:cubicBezTo>
                  <a:cubicBezTo>
                    <a:pt x="37" y="56"/>
                    <a:pt x="23" y="0"/>
                    <a:pt x="13" y="3"/>
                  </a:cubicBezTo>
                  <a:cubicBezTo>
                    <a:pt x="4" y="5"/>
                    <a:pt x="0" y="10"/>
                    <a:pt x="0" y="10"/>
                  </a:cubicBezTo>
                  <a:lnTo>
                    <a:pt x="10" y="42"/>
                  </a:lnTo>
                  <a:close/>
                </a:path>
              </a:pathLst>
            </a:custGeom>
            <a:solidFill>
              <a:srgbClr val="312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0" name="Freeform 1134"/>
            <p:cNvSpPr/>
            <p:nvPr/>
          </p:nvSpPr>
          <p:spPr bwMode="auto">
            <a:xfrm>
              <a:off x="9245600" y="5118101"/>
              <a:ext cx="592138" cy="336550"/>
            </a:xfrm>
            <a:custGeom>
              <a:avLst/>
              <a:gdLst>
                <a:gd name="T0" fmla="*/ 123 w 139"/>
                <a:gd name="T1" fmla="*/ 33 h 79"/>
                <a:gd name="T2" fmla="*/ 23 w 139"/>
                <a:gd name="T3" fmla="*/ 71 h 79"/>
                <a:gd name="T4" fmla="*/ 0 w 139"/>
                <a:gd name="T5" fmla="*/ 13 h 79"/>
                <a:gd name="T6" fmla="*/ 113 w 139"/>
                <a:gd name="T7" fmla="*/ 1 h 79"/>
                <a:gd name="T8" fmla="*/ 138 w 139"/>
                <a:gd name="T9" fmla="*/ 46 h 79"/>
                <a:gd name="T10" fmla="*/ 123 w 139"/>
                <a:gd name="T11" fmla="*/ 3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79">
                  <a:moveTo>
                    <a:pt x="123" y="33"/>
                  </a:moveTo>
                  <a:cubicBezTo>
                    <a:pt x="123" y="33"/>
                    <a:pt x="42" y="79"/>
                    <a:pt x="23" y="71"/>
                  </a:cubicBezTo>
                  <a:cubicBezTo>
                    <a:pt x="4" y="63"/>
                    <a:pt x="0" y="13"/>
                    <a:pt x="0" y="13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21" y="0"/>
                    <a:pt x="139" y="43"/>
                    <a:pt x="138" y="46"/>
                  </a:cubicBezTo>
                  <a:cubicBezTo>
                    <a:pt x="136" y="50"/>
                    <a:pt x="123" y="33"/>
                    <a:pt x="123" y="33"/>
                  </a:cubicBezTo>
                  <a:close/>
                </a:path>
              </a:pathLst>
            </a:custGeom>
            <a:solidFill>
              <a:srgbClr val="FBC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1" name="Freeform 1135"/>
            <p:cNvSpPr/>
            <p:nvPr/>
          </p:nvSpPr>
          <p:spPr bwMode="auto">
            <a:xfrm>
              <a:off x="8161338" y="4795838"/>
              <a:ext cx="1514475" cy="1379538"/>
            </a:xfrm>
            <a:custGeom>
              <a:avLst/>
              <a:gdLst>
                <a:gd name="T0" fmla="*/ 0 w 356"/>
                <a:gd name="T1" fmla="*/ 58 h 325"/>
                <a:gd name="T2" fmla="*/ 0 w 356"/>
                <a:gd name="T3" fmla="*/ 283 h 325"/>
                <a:gd name="T4" fmla="*/ 124 w 356"/>
                <a:gd name="T5" fmla="*/ 270 h 325"/>
                <a:gd name="T6" fmla="*/ 124 w 356"/>
                <a:gd name="T7" fmla="*/ 131 h 325"/>
                <a:gd name="T8" fmla="*/ 340 w 356"/>
                <a:gd name="T9" fmla="*/ 159 h 325"/>
                <a:gd name="T10" fmla="*/ 340 w 356"/>
                <a:gd name="T11" fmla="*/ 58 h 325"/>
                <a:gd name="T12" fmla="*/ 208 w 356"/>
                <a:gd name="T13" fmla="*/ 0 h 325"/>
                <a:gd name="T14" fmla="*/ 0 w 356"/>
                <a:gd name="T15" fmla="*/ 5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6" h="325">
                  <a:moveTo>
                    <a:pt x="0" y="58"/>
                  </a:moveTo>
                  <a:cubicBezTo>
                    <a:pt x="0" y="283"/>
                    <a:pt x="0" y="283"/>
                    <a:pt x="0" y="283"/>
                  </a:cubicBezTo>
                  <a:cubicBezTo>
                    <a:pt x="0" y="283"/>
                    <a:pt x="69" y="325"/>
                    <a:pt x="124" y="270"/>
                  </a:cubicBezTo>
                  <a:cubicBezTo>
                    <a:pt x="124" y="270"/>
                    <a:pt x="108" y="164"/>
                    <a:pt x="124" y="131"/>
                  </a:cubicBezTo>
                  <a:cubicBezTo>
                    <a:pt x="124" y="131"/>
                    <a:pt x="211" y="202"/>
                    <a:pt x="340" y="159"/>
                  </a:cubicBezTo>
                  <a:cubicBezTo>
                    <a:pt x="340" y="159"/>
                    <a:pt x="356" y="110"/>
                    <a:pt x="340" y="58"/>
                  </a:cubicBezTo>
                  <a:cubicBezTo>
                    <a:pt x="340" y="58"/>
                    <a:pt x="269" y="88"/>
                    <a:pt x="208" y="0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CB1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2" name="Freeform 1136"/>
            <p:cNvSpPr/>
            <p:nvPr/>
          </p:nvSpPr>
          <p:spPr bwMode="auto">
            <a:xfrm>
              <a:off x="9505950" y="3763963"/>
              <a:ext cx="331788" cy="268288"/>
            </a:xfrm>
            <a:custGeom>
              <a:avLst/>
              <a:gdLst>
                <a:gd name="T0" fmla="*/ 3 w 78"/>
                <a:gd name="T1" fmla="*/ 35 h 63"/>
                <a:gd name="T2" fmla="*/ 3 w 78"/>
                <a:gd name="T3" fmla="*/ 8 h 63"/>
                <a:gd name="T4" fmla="*/ 14 w 78"/>
                <a:gd name="T5" fmla="*/ 21 h 63"/>
                <a:gd name="T6" fmla="*/ 53 w 78"/>
                <a:gd name="T7" fmla="*/ 0 h 63"/>
                <a:gd name="T8" fmla="*/ 40 w 78"/>
                <a:gd name="T9" fmla="*/ 18 h 63"/>
                <a:gd name="T10" fmla="*/ 65 w 78"/>
                <a:gd name="T11" fmla="*/ 8 h 63"/>
                <a:gd name="T12" fmla="*/ 45 w 78"/>
                <a:gd name="T13" fmla="*/ 26 h 63"/>
                <a:gd name="T14" fmla="*/ 75 w 78"/>
                <a:gd name="T15" fmla="*/ 20 h 63"/>
                <a:gd name="T16" fmla="*/ 52 w 78"/>
                <a:gd name="T17" fmla="*/ 38 h 63"/>
                <a:gd name="T18" fmla="*/ 78 w 78"/>
                <a:gd name="T19" fmla="*/ 39 h 63"/>
                <a:gd name="T20" fmla="*/ 51 w 78"/>
                <a:gd name="T21" fmla="*/ 51 h 63"/>
                <a:gd name="T22" fmla="*/ 21 w 78"/>
                <a:gd name="T23" fmla="*/ 62 h 63"/>
                <a:gd name="T24" fmla="*/ 3 w 78"/>
                <a:gd name="T25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63">
                  <a:moveTo>
                    <a:pt x="3" y="35"/>
                  </a:moveTo>
                  <a:cubicBezTo>
                    <a:pt x="3" y="35"/>
                    <a:pt x="0" y="9"/>
                    <a:pt x="3" y="8"/>
                  </a:cubicBezTo>
                  <a:cubicBezTo>
                    <a:pt x="11" y="6"/>
                    <a:pt x="14" y="21"/>
                    <a:pt x="14" y="21"/>
                  </a:cubicBezTo>
                  <a:cubicBezTo>
                    <a:pt x="14" y="21"/>
                    <a:pt x="44" y="0"/>
                    <a:pt x="53" y="0"/>
                  </a:cubicBezTo>
                  <a:cubicBezTo>
                    <a:pt x="59" y="0"/>
                    <a:pt x="40" y="18"/>
                    <a:pt x="40" y="18"/>
                  </a:cubicBezTo>
                  <a:cubicBezTo>
                    <a:pt x="40" y="18"/>
                    <a:pt x="60" y="5"/>
                    <a:pt x="65" y="8"/>
                  </a:cubicBezTo>
                  <a:cubicBezTo>
                    <a:pt x="70" y="12"/>
                    <a:pt x="45" y="26"/>
                    <a:pt x="45" y="26"/>
                  </a:cubicBezTo>
                  <a:cubicBezTo>
                    <a:pt x="45" y="26"/>
                    <a:pt x="75" y="16"/>
                    <a:pt x="75" y="20"/>
                  </a:cubicBezTo>
                  <a:cubicBezTo>
                    <a:pt x="75" y="24"/>
                    <a:pt x="52" y="38"/>
                    <a:pt x="52" y="38"/>
                  </a:cubicBezTo>
                  <a:cubicBezTo>
                    <a:pt x="52" y="38"/>
                    <a:pt x="78" y="34"/>
                    <a:pt x="78" y="39"/>
                  </a:cubicBezTo>
                  <a:cubicBezTo>
                    <a:pt x="77" y="43"/>
                    <a:pt x="51" y="51"/>
                    <a:pt x="51" y="51"/>
                  </a:cubicBezTo>
                  <a:cubicBezTo>
                    <a:pt x="51" y="51"/>
                    <a:pt x="38" y="59"/>
                    <a:pt x="21" y="62"/>
                  </a:cubicBezTo>
                  <a:cubicBezTo>
                    <a:pt x="13" y="63"/>
                    <a:pt x="3" y="35"/>
                    <a:pt x="3" y="35"/>
                  </a:cubicBezTo>
                  <a:close/>
                </a:path>
              </a:pathLst>
            </a:custGeom>
            <a:solidFill>
              <a:srgbClr val="FBC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3" name="Freeform 1137"/>
            <p:cNvSpPr/>
            <p:nvPr/>
          </p:nvSpPr>
          <p:spPr bwMode="auto">
            <a:xfrm>
              <a:off x="7132638" y="4410076"/>
              <a:ext cx="344488" cy="352425"/>
            </a:xfrm>
            <a:custGeom>
              <a:avLst/>
              <a:gdLst>
                <a:gd name="T0" fmla="*/ 53 w 81"/>
                <a:gd name="T1" fmla="*/ 12 h 83"/>
                <a:gd name="T2" fmla="*/ 28 w 81"/>
                <a:gd name="T3" fmla="*/ 2 h 83"/>
                <a:gd name="T4" fmla="*/ 39 w 81"/>
                <a:gd name="T5" fmla="*/ 18 h 83"/>
                <a:gd name="T6" fmla="*/ 2 w 81"/>
                <a:gd name="T7" fmla="*/ 43 h 83"/>
                <a:gd name="T8" fmla="*/ 25 w 81"/>
                <a:gd name="T9" fmla="*/ 39 h 83"/>
                <a:gd name="T10" fmla="*/ 4 w 81"/>
                <a:gd name="T11" fmla="*/ 57 h 83"/>
                <a:gd name="T12" fmla="*/ 29 w 81"/>
                <a:gd name="T13" fmla="*/ 48 h 83"/>
                <a:gd name="T14" fmla="*/ 10 w 81"/>
                <a:gd name="T15" fmla="*/ 71 h 83"/>
                <a:gd name="T16" fmla="*/ 36 w 81"/>
                <a:gd name="T17" fmla="*/ 59 h 83"/>
                <a:gd name="T18" fmla="*/ 26 w 81"/>
                <a:gd name="T19" fmla="*/ 82 h 83"/>
                <a:gd name="T20" fmla="*/ 48 w 81"/>
                <a:gd name="T21" fmla="*/ 64 h 83"/>
                <a:gd name="T22" fmla="*/ 78 w 81"/>
                <a:gd name="T23" fmla="*/ 35 h 83"/>
                <a:gd name="T24" fmla="*/ 67 w 81"/>
                <a:gd name="T25" fmla="*/ 9 h 83"/>
                <a:gd name="T26" fmla="*/ 53 w 81"/>
                <a:gd name="T27" fmla="*/ 1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83">
                  <a:moveTo>
                    <a:pt x="53" y="12"/>
                  </a:moveTo>
                  <a:cubicBezTo>
                    <a:pt x="53" y="12"/>
                    <a:pt x="30" y="0"/>
                    <a:pt x="28" y="2"/>
                  </a:cubicBezTo>
                  <a:cubicBezTo>
                    <a:pt x="22" y="8"/>
                    <a:pt x="39" y="18"/>
                    <a:pt x="39" y="18"/>
                  </a:cubicBezTo>
                  <a:cubicBezTo>
                    <a:pt x="39" y="18"/>
                    <a:pt x="6" y="35"/>
                    <a:pt x="2" y="43"/>
                  </a:cubicBezTo>
                  <a:cubicBezTo>
                    <a:pt x="0" y="48"/>
                    <a:pt x="25" y="39"/>
                    <a:pt x="25" y="39"/>
                  </a:cubicBezTo>
                  <a:cubicBezTo>
                    <a:pt x="25" y="39"/>
                    <a:pt x="4" y="51"/>
                    <a:pt x="4" y="57"/>
                  </a:cubicBezTo>
                  <a:cubicBezTo>
                    <a:pt x="5" y="63"/>
                    <a:pt x="29" y="48"/>
                    <a:pt x="29" y="48"/>
                  </a:cubicBezTo>
                  <a:cubicBezTo>
                    <a:pt x="29" y="48"/>
                    <a:pt x="7" y="70"/>
                    <a:pt x="10" y="71"/>
                  </a:cubicBezTo>
                  <a:cubicBezTo>
                    <a:pt x="13" y="73"/>
                    <a:pt x="36" y="59"/>
                    <a:pt x="36" y="59"/>
                  </a:cubicBezTo>
                  <a:cubicBezTo>
                    <a:pt x="36" y="59"/>
                    <a:pt x="21" y="81"/>
                    <a:pt x="26" y="82"/>
                  </a:cubicBezTo>
                  <a:cubicBezTo>
                    <a:pt x="30" y="83"/>
                    <a:pt x="48" y="64"/>
                    <a:pt x="48" y="64"/>
                  </a:cubicBezTo>
                  <a:cubicBezTo>
                    <a:pt x="48" y="64"/>
                    <a:pt x="68" y="49"/>
                    <a:pt x="78" y="35"/>
                  </a:cubicBezTo>
                  <a:cubicBezTo>
                    <a:pt x="81" y="30"/>
                    <a:pt x="74" y="13"/>
                    <a:pt x="67" y="9"/>
                  </a:cubicBezTo>
                  <a:cubicBezTo>
                    <a:pt x="64" y="7"/>
                    <a:pt x="53" y="12"/>
                    <a:pt x="53" y="12"/>
                  </a:cubicBezTo>
                  <a:close/>
                </a:path>
              </a:pathLst>
            </a:custGeom>
            <a:solidFill>
              <a:srgbClr val="FBC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4" name="Freeform 1138"/>
            <p:cNvSpPr/>
            <p:nvPr/>
          </p:nvSpPr>
          <p:spPr bwMode="auto">
            <a:xfrm>
              <a:off x="7370763" y="3832226"/>
              <a:ext cx="2325688" cy="1503363"/>
            </a:xfrm>
            <a:custGeom>
              <a:avLst/>
              <a:gdLst>
                <a:gd name="T0" fmla="*/ 483 w 547"/>
                <a:gd name="T1" fmla="*/ 0 h 354"/>
                <a:gd name="T2" fmla="*/ 255 w 547"/>
                <a:gd name="T3" fmla="*/ 68 h 354"/>
                <a:gd name="T4" fmla="*/ 149 w 547"/>
                <a:gd name="T5" fmla="*/ 68 h 354"/>
                <a:gd name="T6" fmla="*/ 0 w 547"/>
                <a:gd name="T7" fmla="*/ 145 h 354"/>
                <a:gd name="T8" fmla="*/ 81 w 547"/>
                <a:gd name="T9" fmla="*/ 222 h 354"/>
                <a:gd name="T10" fmla="*/ 166 w 547"/>
                <a:gd name="T11" fmla="*/ 150 h 354"/>
                <a:gd name="T12" fmla="*/ 161 w 547"/>
                <a:gd name="T13" fmla="*/ 297 h 354"/>
                <a:gd name="T14" fmla="*/ 433 w 547"/>
                <a:gd name="T15" fmla="*/ 246 h 354"/>
                <a:gd name="T16" fmla="*/ 366 w 547"/>
                <a:gd name="T17" fmla="*/ 133 h 354"/>
                <a:gd name="T18" fmla="*/ 547 w 547"/>
                <a:gd name="T19" fmla="*/ 79 h 354"/>
                <a:gd name="T20" fmla="*/ 483 w 547"/>
                <a:gd name="T21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7" h="354">
                  <a:moveTo>
                    <a:pt x="483" y="0"/>
                  </a:moveTo>
                  <a:cubicBezTo>
                    <a:pt x="483" y="0"/>
                    <a:pt x="342" y="70"/>
                    <a:pt x="255" y="68"/>
                  </a:cubicBezTo>
                  <a:cubicBezTo>
                    <a:pt x="149" y="68"/>
                    <a:pt x="149" y="68"/>
                    <a:pt x="149" y="68"/>
                  </a:cubicBezTo>
                  <a:cubicBezTo>
                    <a:pt x="149" y="68"/>
                    <a:pt x="46" y="102"/>
                    <a:pt x="0" y="145"/>
                  </a:cubicBezTo>
                  <a:cubicBezTo>
                    <a:pt x="0" y="145"/>
                    <a:pt x="15" y="222"/>
                    <a:pt x="81" y="222"/>
                  </a:cubicBezTo>
                  <a:cubicBezTo>
                    <a:pt x="81" y="222"/>
                    <a:pt x="135" y="162"/>
                    <a:pt x="166" y="150"/>
                  </a:cubicBezTo>
                  <a:cubicBezTo>
                    <a:pt x="161" y="297"/>
                    <a:pt x="161" y="297"/>
                    <a:pt x="161" y="297"/>
                  </a:cubicBezTo>
                  <a:cubicBezTo>
                    <a:pt x="161" y="297"/>
                    <a:pt x="274" y="354"/>
                    <a:pt x="433" y="246"/>
                  </a:cubicBezTo>
                  <a:cubicBezTo>
                    <a:pt x="366" y="133"/>
                    <a:pt x="366" y="133"/>
                    <a:pt x="366" y="133"/>
                  </a:cubicBezTo>
                  <a:cubicBezTo>
                    <a:pt x="366" y="133"/>
                    <a:pt x="496" y="158"/>
                    <a:pt x="547" y="79"/>
                  </a:cubicBezTo>
                  <a:cubicBezTo>
                    <a:pt x="547" y="79"/>
                    <a:pt x="515" y="20"/>
                    <a:pt x="483" y="0"/>
                  </a:cubicBezTo>
                  <a:close/>
                </a:path>
              </a:pathLst>
            </a:custGeom>
            <a:solidFill>
              <a:srgbClr val="CB1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5" name="Freeform 1139"/>
            <p:cNvSpPr/>
            <p:nvPr/>
          </p:nvSpPr>
          <p:spPr bwMode="auto">
            <a:xfrm>
              <a:off x="7489825" y="3921126"/>
              <a:ext cx="1879600" cy="1092200"/>
            </a:xfrm>
            <a:custGeom>
              <a:avLst/>
              <a:gdLst>
                <a:gd name="T0" fmla="*/ 427 w 442"/>
                <a:gd name="T1" fmla="*/ 0 h 257"/>
                <a:gd name="T2" fmla="*/ 222 w 442"/>
                <a:gd name="T3" fmla="*/ 87 h 257"/>
                <a:gd name="T4" fmla="*/ 119 w 442"/>
                <a:gd name="T5" fmla="*/ 68 h 257"/>
                <a:gd name="T6" fmla="*/ 0 w 442"/>
                <a:gd name="T7" fmla="*/ 116 h 257"/>
                <a:gd name="T8" fmla="*/ 63 w 442"/>
                <a:gd name="T9" fmla="*/ 167 h 257"/>
                <a:gd name="T10" fmla="*/ 146 w 442"/>
                <a:gd name="T11" fmla="*/ 106 h 257"/>
                <a:gd name="T12" fmla="*/ 148 w 442"/>
                <a:gd name="T13" fmla="*/ 257 h 257"/>
                <a:gd name="T14" fmla="*/ 298 w 442"/>
                <a:gd name="T15" fmla="*/ 98 h 257"/>
                <a:gd name="T16" fmla="*/ 439 w 442"/>
                <a:gd name="T17" fmla="*/ 85 h 257"/>
                <a:gd name="T18" fmla="*/ 427 w 442"/>
                <a:gd name="T1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2" h="257">
                  <a:moveTo>
                    <a:pt x="427" y="0"/>
                  </a:moveTo>
                  <a:cubicBezTo>
                    <a:pt x="427" y="0"/>
                    <a:pt x="297" y="89"/>
                    <a:pt x="222" y="87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19" y="68"/>
                    <a:pt x="40" y="79"/>
                    <a:pt x="0" y="116"/>
                  </a:cubicBezTo>
                  <a:cubicBezTo>
                    <a:pt x="0" y="116"/>
                    <a:pt x="22" y="163"/>
                    <a:pt x="63" y="167"/>
                  </a:cubicBezTo>
                  <a:cubicBezTo>
                    <a:pt x="63" y="167"/>
                    <a:pt x="118" y="116"/>
                    <a:pt x="146" y="106"/>
                  </a:cubicBezTo>
                  <a:cubicBezTo>
                    <a:pt x="148" y="257"/>
                    <a:pt x="148" y="257"/>
                    <a:pt x="148" y="257"/>
                  </a:cubicBezTo>
                  <a:cubicBezTo>
                    <a:pt x="290" y="239"/>
                    <a:pt x="298" y="98"/>
                    <a:pt x="298" y="98"/>
                  </a:cubicBezTo>
                  <a:cubicBezTo>
                    <a:pt x="298" y="98"/>
                    <a:pt x="432" y="121"/>
                    <a:pt x="439" y="85"/>
                  </a:cubicBezTo>
                  <a:cubicBezTo>
                    <a:pt x="439" y="85"/>
                    <a:pt x="442" y="33"/>
                    <a:pt x="427" y="0"/>
                  </a:cubicBezTo>
                  <a:close/>
                </a:path>
              </a:pathLst>
            </a:custGeom>
            <a:solidFill>
              <a:srgbClr val="E8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6" name="Freeform 1140"/>
            <p:cNvSpPr/>
            <p:nvPr/>
          </p:nvSpPr>
          <p:spPr bwMode="auto">
            <a:xfrm>
              <a:off x="9326563" y="3824288"/>
              <a:ext cx="382588" cy="436563"/>
            </a:xfrm>
            <a:custGeom>
              <a:avLst/>
              <a:gdLst>
                <a:gd name="T0" fmla="*/ 25 w 90"/>
                <a:gd name="T1" fmla="*/ 0 h 103"/>
                <a:gd name="T2" fmla="*/ 90 w 90"/>
                <a:gd name="T3" fmla="*/ 81 h 103"/>
                <a:gd name="T4" fmla="*/ 68 w 90"/>
                <a:gd name="T5" fmla="*/ 103 h 103"/>
                <a:gd name="T6" fmla="*/ 0 w 90"/>
                <a:gd name="T7" fmla="*/ 13 h 103"/>
                <a:gd name="T8" fmla="*/ 25 w 90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03">
                  <a:moveTo>
                    <a:pt x="25" y="0"/>
                  </a:moveTo>
                  <a:cubicBezTo>
                    <a:pt x="57" y="20"/>
                    <a:pt x="90" y="81"/>
                    <a:pt x="90" y="81"/>
                  </a:cubicBezTo>
                  <a:cubicBezTo>
                    <a:pt x="85" y="89"/>
                    <a:pt x="75" y="97"/>
                    <a:pt x="68" y="10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4" y="6"/>
                    <a:pt x="25" y="0"/>
                    <a:pt x="25" y="0"/>
                  </a:cubicBez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7" name="Freeform 1141"/>
            <p:cNvSpPr/>
            <p:nvPr/>
          </p:nvSpPr>
          <p:spPr bwMode="auto">
            <a:xfrm>
              <a:off x="7358063" y="4397376"/>
              <a:ext cx="415925" cy="393700"/>
            </a:xfrm>
            <a:custGeom>
              <a:avLst/>
              <a:gdLst>
                <a:gd name="T0" fmla="*/ 98 w 98"/>
                <a:gd name="T1" fmla="*/ 75 h 93"/>
                <a:gd name="T2" fmla="*/ 81 w 98"/>
                <a:gd name="T3" fmla="*/ 93 h 93"/>
                <a:gd name="T4" fmla="*/ 0 w 98"/>
                <a:gd name="T5" fmla="*/ 15 h 93"/>
                <a:gd name="T6" fmla="*/ 18 w 98"/>
                <a:gd name="T7" fmla="*/ 0 h 93"/>
                <a:gd name="T8" fmla="*/ 98 w 98"/>
                <a:gd name="T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3">
                  <a:moveTo>
                    <a:pt x="98" y="75"/>
                  </a:moveTo>
                  <a:cubicBezTo>
                    <a:pt x="89" y="83"/>
                    <a:pt x="81" y="93"/>
                    <a:pt x="81" y="93"/>
                  </a:cubicBezTo>
                  <a:cubicBezTo>
                    <a:pt x="15" y="93"/>
                    <a:pt x="0" y="15"/>
                    <a:pt x="0" y="15"/>
                  </a:cubicBezTo>
                  <a:cubicBezTo>
                    <a:pt x="4" y="10"/>
                    <a:pt x="13" y="4"/>
                    <a:pt x="18" y="0"/>
                  </a:cubicBezTo>
                  <a:cubicBezTo>
                    <a:pt x="25" y="17"/>
                    <a:pt x="46" y="57"/>
                    <a:pt x="98" y="75"/>
                  </a:cubicBez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8" name="Freeform 1142"/>
            <p:cNvSpPr/>
            <p:nvPr/>
          </p:nvSpPr>
          <p:spPr bwMode="auto">
            <a:xfrm>
              <a:off x="8042275" y="4830763"/>
              <a:ext cx="1203325" cy="598488"/>
            </a:xfrm>
            <a:custGeom>
              <a:avLst/>
              <a:gdLst>
                <a:gd name="T0" fmla="*/ 3 w 283"/>
                <a:gd name="T1" fmla="*/ 49 h 141"/>
                <a:gd name="T2" fmla="*/ 269 w 283"/>
                <a:gd name="T3" fmla="*/ 0 h 141"/>
                <a:gd name="T4" fmla="*/ 283 w 283"/>
                <a:gd name="T5" fmla="*/ 21 h 141"/>
                <a:gd name="T6" fmla="*/ 0 w 283"/>
                <a:gd name="T7" fmla="*/ 73 h 141"/>
                <a:gd name="T8" fmla="*/ 3 w 283"/>
                <a:gd name="T9" fmla="*/ 4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141">
                  <a:moveTo>
                    <a:pt x="3" y="49"/>
                  </a:moveTo>
                  <a:cubicBezTo>
                    <a:pt x="3" y="49"/>
                    <a:pt x="151" y="104"/>
                    <a:pt x="269" y="0"/>
                  </a:cubicBezTo>
                  <a:cubicBezTo>
                    <a:pt x="283" y="21"/>
                    <a:pt x="283" y="21"/>
                    <a:pt x="283" y="21"/>
                  </a:cubicBezTo>
                  <a:cubicBezTo>
                    <a:pt x="283" y="21"/>
                    <a:pt x="173" y="141"/>
                    <a:pt x="0" y="73"/>
                  </a:cubicBezTo>
                  <a:lnTo>
                    <a:pt x="3" y="49"/>
                  </a:ln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9" name="Freeform 1143"/>
            <p:cNvSpPr/>
            <p:nvPr/>
          </p:nvSpPr>
          <p:spPr bwMode="auto">
            <a:xfrm>
              <a:off x="8153400" y="5870576"/>
              <a:ext cx="552450" cy="304800"/>
            </a:xfrm>
            <a:custGeom>
              <a:avLst/>
              <a:gdLst>
                <a:gd name="T0" fmla="*/ 2 w 130"/>
                <a:gd name="T1" fmla="*/ 13 h 72"/>
                <a:gd name="T2" fmla="*/ 124 w 130"/>
                <a:gd name="T3" fmla="*/ 0 h 72"/>
                <a:gd name="T4" fmla="*/ 130 w 130"/>
                <a:gd name="T5" fmla="*/ 17 h 72"/>
                <a:gd name="T6" fmla="*/ 0 w 130"/>
                <a:gd name="T7" fmla="*/ 33 h 72"/>
                <a:gd name="T8" fmla="*/ 2 w 130"/>
                <a:gd name="T9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72">
                  <a:moveTo>
                    <a:pt x="2" y="13"/>
                  </a:moveTo>
                  <a:cubicBezTo>
                    <a:pt x="2" y="13"/>
                    <a:pt x="91" y="46"/>
                    <a:pt x="124" y="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30" y="17"/>
                    <a:pt x="80" y="72"/>
                    <a:pt x="0" y="33"/>
                  </a:cubicBezTo>
                  <a:lnTo>
                    <a:pt x="2" y="13"/>
                  </a:ln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0" name="Freeform 1144"/>
            <p:cNvSpPr/>
            <p:nvPr/>
          </p:nvSpPr>
          <p:spPr bwMode="auto">
            <a:xfrm>
              <a:off x="9569450" y="5029201"/>
              <a:ext cx="127000" cy="454025"/>
            </a:xfrm>
            <a:custGeom>
              <a:avLst/>
              <a:gdLst>
                <a:gd name="T0" fmla="*/ 0 w 30"/>
                <a:gd name="T1" fmla="*/ 5 h 107"/>
                <a:gd name="T2" fmla="*/ 0 w 30"/>
                <a:gd name="T3" fmla="*/ 107 h 107"/>
                <a:gd name="T4" fmla="*/ 17 w 30"/>
                <a:gd name="T5" fmla="*/ 102 h 107"/>
                <a:gd name="T6" fmla="*/ 16 w 30"/>
                <a:gd name="T7" fmla="*/ 0 h 107"/>
                <a:gd name="T8" fmla="*/ 0 w 30"/>
                <a:gd name="T9" fmla="*/ 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7">
                  <a:moveTo>
                    <a:pt x="0" y="5"/>
                  </a:moveTo>
                  <a:cubicBezTo>
                    <a:pt x="0" y="5"/>
                    <a:pt x="15" y="43"/>
                    <a:pt x="0" y="107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7" y="102"/>
                    <a:pt x="30" y="48"/>
                    <a:pt x="16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1" name="Freeform 1145"/>
            <p:cNvSpPr/>
            <p:nvPr/>
          </p:nvSpPr>
          <p:spPr bwMode="auto">
            <a:xfrm>
              <a:off x="8361363" y="4179888"/>
              <a:ext cx="263525" cy="963613"/>
            </a:xfrm>
            <a:custGeom>
              <a:avLst/>
              <a:gdLst>
                <a:gd name="T0" fmla="*/ 0 w 62"/>
                <a:gd name="T1" fmla="*/ 0 h 227"/>
                <a:gd name="T2" fmla="*/ 43 w 62"/>
                <a:gd name="T3" fmla="*/ 227 h 227"/>
                <a:gd name="T4" fmla="*/ 62 w 62"/>
                <a:gd name="T5" fmla="*/ 224 h 227"/>
                <a:gd name="T6" fmla="*/ 16 w 62"/>
                <a:gd name="T7" fmla="*/ 0 h 227"/>
                <a:gd name="T8" fmla="*/ 0 w 62"/>
                <a:gd name="T9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27">
                  <a:moveTo>
                    <a:pt x="0" y="0"/>
                  </a:moveTo>
                  <a:cubicBezTo>
                    <a:pt x="0" y="0"/>
                    <a:pt x="29" y="198"/>
                    <a:pt x="43" y="227"/>
                  </a:cubicBezTo>
                  <a:cubicBezTo>
                    <a:pt x="62" y="224"/>
                    <a:pt x="62" y="224"/>
                    <a:pt x="62" y="224"/>
                  </a:cubicBezTo>
                  <a:cubicBezTo>
                    <a:pt x="62" y="224"/>
                    <a:pt x="20" y="39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2" name="Freeform 1146"/>
            <p:cNvSpPr/>
            <p:nvPr/>
          </p:nvSpPr>
          <p:spPr bwMode="auto">
            <a:xfrm>
              <a:off x="8272463" y="4367213"/>
              <a:ext cx="334963" cy="131763"/>
            </a:xfrm>
            <a:custGeom>
              <a:avLst/>
              <a:gdLst>
                <a:gd name="T0" fmla="*/ 69 w 79"/>
                <a:gd name="T1" fmla="*/ 22 h 31"/>
                <a:gd name="T2" fmla="*/ 13 w 79"/>
                <a:gd name="T3" fmla="*/ 30 h 31"/>
                <a:gd name="T4" fmla="*/ 1 w 79"/>
                <a:gd name="T5" fmla="*/ 21 h 31"/>
                <a:gd name="T6" fmla="*/ 1 w 79"/>
                <a:gd name="T7" fmla="*/ 21 h 31"/>
                <a:gd name="T8" fmla="*/ 10 w 79"/>
                <a:gd name="T9" fmla="*/ 9 h 31"/>
                <a:gd name="T10" fmla="*/ 66 w 79"/>
                <a:gd name="T11" fmla="*/ 1 h 31"/>
                <a:gd name="T12" fmla="*/ 78 w 79"/>
                <a:gd name="T13" fmla="*/ 10 h 31"/>
                <a:gd name="T14" fmla="*/ 69 w 79"/>
                <a:gd name="T15" fmla="*/ 2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31">
                  <a:moveTo>
                    <a:pt x="69" y="22"/>
                  </a:moveTo>
                  <a:cubicBezTo>
                    <a:pt x="13" y="30"/>
                    <a:pt x="13" y="30"/>
                    <a:pt x="13" y="30"/>
                  </a:cubicBezTo>
                  <a:cubicBezTo>
                    <a:pt x="7" y="31"/>
                    <a:pt x="2" y="27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15"/>
                    <a:pt x="4" y="10"/>
                    <a:pt x="10" y="9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71" y="0"/>
                    <a:pt x="77" y="4"/>
                    <a:pt x="78" y="10"/>
                  </a:cubicBezTo>
                  <a:cubicBezTo>
                    <a:pt x="79" y="16"/>
                    <a:pt x="74" y="21"/>
                    <a:pt x="69" y="22"/>
                  </a:cubicBez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3" name="Freeform 1147"/>
            <p:cNvSpPr/>
            <p:nvPr/>
          </p:nvSpPr>
          <p:spPr bwMode="auto">
            <a:xfrm>
              <a:off x="8378825" y="4856163"/>
              <a:ext cx="334963" cy="144463"/>
            </a:xfrm>
            <a:custGeom>
              <a:avLst/>
              <a:gdLst>
                <a:gd name="T0" fmla="*/ 69 w 79"/>
                <a:gd name="T1" fmla="*/ 22 h 34"/>
                <a:gd name="T2" fmla="*/ 14 w 79"/>
                <a:gd name="T3" fmla="*/ 33 h 34"/>
                <a:gd name="T4" fmla="*/ 1 w 79"/>
                <a:gd name="T5" fmla="*/ 25 h 34"/>
                <a:gd name="T6" fmla="*/ 10 w 79"/>
                <a:gd name="T7" fmla="*/ 12 h 34"/>
                <a:gd name="T8" fmla="*/ 65 w 79"/>
                <a:gd name="T9" fmla="*/ 1 h 34"/>
                <a:gd name="T10" fmla="*/ 77 w 79"/>
                <a:gd name="T11" fmla="*/ 10 h 34"/>
                <a:gd name="T12" fmla="*/ 69 w 79"/>
                <a:gd name="T13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34">
                  <a:moveTo>
                    <a:pt x="69" y="22"/>
                  </a:moveTo>
                  <a:cubicBezTo>
                    <a:pt x="14" y="33"/>
                    <a:pt x="14" y="33"/>
                    <a:pt x="14" y="33"/>
                  </a:cubicBezTo>
                  <a:cubicBezTo>
                    <a:pt x="8" y="34"/>
                    <a:pt x="2" y="30"/>
                    <a:pt x="1" y="25"/>
                  </a:cubicBezTo>
                  <a:cubicBezTo>
                    <a:pt x="0" y="19"/>
                    <a:pt x="4" y="13"/>
                    <a:pt x="10" y="12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71" y="0"/>
                    <a:pt x="76" y="4"/>
                    <a:pt x="77" y="10"/>
                  </a:cubicBezTo>
                  <a:cubicBezTo>
                    <a:pt x="79" y="15"/>
                    <a:pt x="75" y="21"/>
                    <a:pt x="69" y="22"/>
                  </a:cubicBez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4" name="Freeform 1148"/>
            <p:cNvSpPr/>
            <p:nvPr/>
          </p:nvSpPr>
          <p:spPr bwMode="auto">
            <a:xfrm>
              <a:off x="8301038" y="4622801"/>
              <a:ext cx="336550" cy="127000"/>
            </a:xfrm>
            <a:custGeom>
              <a:avLst/>
              <a:gdLst>
                <a:gd name="T0" fmla="*/ 69 w 79"/>
                <a:gd name="T1" fmla="*/ 22 h 30"/>
                <a:gd name="T2" fmla="*/ 13 w 79"/>
                <a:gd name="T3" fmla="*/ 30 h 30"/>
                <a:gd name="T4" fmla="*/ 1 w 79"/>
                <a:gd name="T5" fmla="*/ 21 h 30"/>
                <a:gd name="T6" fmla="*/ 10 w 79"/>
                <a:gd name="T7" fmla="*/ 9 h 30"/>
                <a:gd name="T8" fmla="*/ 66 w 79"/>
                <a:gd name="T9" fmla="*/ 1 h 30"/>
                <a:gd name="T10" fmla="*/ 78 w 79"/>
                <a:gd name="T11" fmla="*/ 10 h 30"/>
                <a:gd name="T12" fmla="*/ 69 w 79"/>
                <a:gd name="T13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30">
                  <a:moveTo>
                    <a:pt x="69" y="22"/>
                  </a:moveTo>
                  <a:cubicBezTo>
                    <a:pt x="13" y="30"/>
                    <a:pt x="13" y="30"/>
                    <a:pt x="13" y="30"/>
                  </a:cubicBezTo>
                  <a:cubicBezTo>
                    <a:pt x="7" y="30"/>
                    <a:pt x="2" y="26"/>
                    <a:pt x="1" y="21"/>
                  </a:cubicBezTo>
                  <a:cubicBezTo>
                    <a:pt x="0" y="15"/>
                    <a:pt x="4" y="9"/>
                    <a:pt x="10" y="9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72" y="0"/>
                    <a:pt x="77" y="4"/>
                    <a:pt x="78" y="10"/>
                  </a:cubicBezTo>
                  <a:cubicBezTo>
                    <a:pt x="79" y="15"/>
                    <a:pt x="75" y="21"/>
                    <a:pt x="69" y="22"/>
                  </a:cubicBez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5" name="Oval 1149"/>
            <p:cNvSpPr>
              <a:spLocks noChangeArrowheads="1"/>
            </p:cNvSpPr>
            <p:nvPr/>
          </p:nvSpPr>
          <p:spPr bwMode="auto">
            <a:xfrm>
              <a:off x="9070975" y="3046413"/>
              <a:ext cx="425450" cy="425450"/>
            </a:xfrm>
            <a:prstGeom prst="ellipse">
              <a:avLst/>
            </a:prstGeom>
            <a:solidFill>
              <a:srgbClr val="FBB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6" name="Oval 1150"/>
            <p:cNvSpPr>
              <a:spLocks noChangeArrowheads="1"/>
            </p:cNvSpPr>
            <p:nvPr/>
          </p:nvSpPr>
          <p:spPr bwMode="auto">
            <a:xfrm>
              <a:off x="7145338" y="3046413"/>
              <a:ext cx="425450" cy="425450"/>
            </a:xfrm>
            <a:prstGeom prst="ellipse">
              <a:avLst/>
            </a:prstGeom>
            <a:solidFill>
              <a:srgbClr val="FBB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7" name="Freeform 1151"/>
            <p:cNvSpPr/>
            <p:nvPr/>
          </p:nvSpPr>
          <p:spPr bwMode="auto">
            <a:xfrm>
              <a:off x="7386638" y="2371726"/>
              <a:ext cx="1939925" cy="1838325"/>
            </a:xfrm>
            <a:custGeom>
              <a:avLst/>
              <a:gdLst>
                <a:gd name="T0" fmla="*/ 0 w 456"/>
                <a:gd name="T1" fmla="*/ 218 h 433"/>
                <a:gd name="T2" fmla="*/ 220 w 456"/>
                <a:gd name="T3" fmla="*/ 433 h 433"/>
                <a:gd name="T4" fmla="*/ 439 w 456"/>
                <a:gd name="T5" fmla="*/ 218 h 433"/>
                <a:gd name="T6" fmla="*/ 220 w 456"/>
                <a:gd name="T7" fmla="*/ 2 h 433"/>
                <a:gd name="T8" fmla="*/ 0 w 456"/>
                <a:gd name="T9" fmla="*/ 218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6" h="433">
                  <a:moveTo>
                    <a:pt x="0" y="218"/>
                  </a:moveTo>
                  <a:cubicBezTo>
                    <a:pt x="0" y="337"/>
                    <a:pt x="98" y="433"/>
                    <a:pt x="220" y="433"/>
                  </a:cubicBezTo>
                  <a:cubicBezTo>
                    <a:pt x="341" y="433"/>
                    <a:pt x="439" y="337"/>
                    <a:pt x="439" y="218"/>
                  </a:cubicBezTo>
                  <a:cubicBezTo>
                    <a:pt x="439" y="98"/>
                    <a:pt x="456" y="3"/>
                    <a:pt x="220" y="2"/>
                  </a:cubicBezTo>
                  <a:cubicBezTo>
                    <a:pt x="0" y="0"/>
                    <a:pt x="0" y="98"/>
                    <a:pt x="0" y="218"/>
                  </a:cubicBezTo>
                </a:path>
              </a:pathLst>
            </a:custGeom>
            <a:solidFill>
              <a:srgbClr val="FBB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8" name="Freeform 1152"/>
            <p:cNvSpPr/>
            <p:nvPr/>
          </p:nvSpPr>
          <p:spPr bwMode="auto">
            <a:xfrm>
              <a:off x="7467600" y="2482851"/>
              <a:ext cx="1752600" cy="1643063"/>
            </a:xfrm>
            <a:custGeom>
              <a:avLst/>
              <a:gdLst>
                <a:gd name="T0" fmla="*/ 2 w 412"/>
                <a:gd name="T1" fmla="*/ 192 h 387"/>
                <a:gd name="T2" fmla="*/ 201 w 412"/>
                <a:gd name="T3" fmla="*/ 387 h 387"/>
                <a:gd name="T4" fmla="*/ 399 w 412"/>
                <a:gd name="T5" fmla="*/ 192 h 387"/>
                <a:gd name="T6" fmla="*/ 198 w 412"/>
                <a:gd name="T7" fmla="*/ 1 h 387"/>
                <a:gd name="T8" fmla="*/ 2 w 412"/>
                <a:gd name="T9" fmla="*/ 192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387">
                  <a:moveTo>
                    <a:pt x="2" y="192"/>
                  </a:moveTo>
                  <a:cubicBezTo>
                    <a:pt x="2" y="300"/>
                    <a:pt x="91" y="387"/>
                    <a:pt x="201" y="387"/>
                  </a:cubicBezTo>
                  <a:cubicBezTo>
                    <a:pt x="310" y="387"/>
                    <a:pt x="399" y="300"/>
                    <a:pt x="399" y="192"/>
                  </a:cubicBezTo>
                  <a:cubicBezTo>
                    <a:pt x="399" y="83"/>
                    <a:pt x="412" y="3"/>
                    <a:pt x="198" y="1"/>
                  </a:cubicBezTo>
                  <a:cubicBezTo>
                    <a:pt x="0" y="0"/>
                    <a:pt x="2" y="83"/>
                    <a:pt x="2" y="192"/>
                  </a:cubicBezTo>
                </a:path>
              </a:pathLst>
            </a:custGeom>
            <a:solidFill>
              <a:srgbClr val="FBC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9" name="Freeform 1153"/>
            <p:cNvSpPr/>
            <p:nvPr/>
          </p:nvSpPr>
          <p:spPr bwMode="auto">
            <a:xfrm>
              <a:off x="7429500" y="3395663"/>
              <a:ext cx="73025" cy="101600"/>
            </a:xfrm>
            <a:custGeom>
              <a:avLst/>
              <a:gdLst>
                <a:gd name="T0" fmla="*/ 12 w 17"/>
                <a:gd name="T1" fmla="*/ 0 h 24"/>
                <a:gd name="T2" fmla="*/ 0 w 17"/>
                <a:gd name="T3" fmla="*/ 11 h 24"/>
                <a:gd name="T4" fmla="*/ 17 w 17"/>
                <a:gd name="T5" fmla="*/ 24 h 24"/>
                <a:gd name="T6" fmla="*/ 12 w 17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4">
                  <a:moveTo>
                    <a:pt x="12" y="0"/>
                  </a:moveTo>
                  <a:cubicBezTo>
                    <a:pt x="4" y="3"/>
                    <a:pt x="0" y="7"/>
                    <a:pt x="0" y="11"/>
                  </a:cubicBezTo>
                  <a:cubicBezTo>
                    <a:pt x="0" y="16"/>
                    <a:pt x="6" y="21"/>
                    <a:pt x="17" y="24"/>
                  </a:cubicBezTo>
                  <a:cubicBezTo>
                    <a:pt x="15" y="16"/>
                    <a:pt x="13" y="8"/>
                    <a:pt x="12" y="0"/>
                  </a:cubicBezTo>
                </a:path>
              </a:pathLst>
            </a:custGeom>
            <a:solidFill>
              <a:srgbClr val="F08C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0" name="Freeform 1154"/>
            <p:cNvSpPr/>
            <p:nvPr/>
          </p:nvSpPr>
          <p:spPr bwMode="auto">
            <a:xfrm>
              <a:off x="7480300" y="3378201"/>
              <a:ext cx="315913" cy="131763"/>
            </a:xfrm>
            <a:custGeom>
              <a:avLst/>
              <a:gdLst>
                <a:gd name="T0" fmla="*/ 31 w 74"/>
                <a:gd name="T1" fmla="*/ 0 h 31"/>
                <a:gd name="T2" fmla="*/ 0 w 74"/>
                <a:gd name="T3" fmla="*/ 4 h 31"/>
                <a:gd name="T4" fmla="*/ 5 w 74"/>
                <a:gd name="T5" fmla="*/ 28 h 31"/>
                <a:gd name="T6" fmla="*/ 31 w 74"/>
                <a:gd name="T7" fmla="*/ 31 h 31"/>
                <a:gd name="T8" fmla="*/ 74 w 74"/>
                <a:gd name="T9" fmla="*/ 15 h 31"/>
                <a:gd name="T10" fmla="*/ 31 w 74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31">
                  <a:moveTo>
                    <a:pt x="31" y="0"/>
                  </a:moveTo>
                  <a:cubicBezTo>
                    <a:pt x="19" y="0"/>
                    <a:pt x="8" y="1"/>
                    <a:pt x="0" y="4"/>
                  </a:cubicBezTo>
                  <a:cubicBezTo>
                    <a:pt x="1" y="12"/>
                    <a:pt x="3" y="20"/>
                    <a:pt x="5" y="28"/>
                  </a:cubicBezTo>
                  <a:cubicBezTo>
                    <a:pt x="12" y="30"/>
                    <a:pt x="21" y="31"/>
                    <a:pt x="31" y="31"/>
                  </a:cubicBezTo>
                  <a:cubicBezTo>
                    <a:pt x="55" y="31"/>
                    <a:pt x="74" y="24"/>
                    <a:pt x="74" y="15"/>
                  </a:cubicBezTo>
                  <a:cubicBezTo>
                    <a:pt x="74" y="7"/>
                    <a:pt x="55" y="0"/>
                    <a:pt x="31" y="0"/>
                  </a:cubicBezTo>
                </a:path>
              </a:pathLst>
            </a:custGeom>
            <a:solidFill>
              <a:srgbClr val="F09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1" name="Oval 1155"/>
            <p:cNvSpPr>
              <a:spLocks noChangeArrowheads="1"/>
            </p:cNvSpPr>
            <p:nvPr/>
          </p:nvSpPr>
          <p:spPr bwMode="auto">
            <a:xfrm>
              <a:off x="8739188" y="3403601"/>
              <a:ext cx="369888" cy="131763"/>
            </a:xfrm>
            <a:prstGeom prst="ellipse">
              <a:avLst/>
            </a:prstGeom>
            <a:solidFill>
              <a:srgbClr val="F09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2" name="Freeform 1156"/>
            <p:cNvSpPr/>
            <p:nvPr/>
          </p:nvSpPr>
          <p:spPr bwMode="auto">
            <a:xfrm>
              <a:off x="8093075" y="3760788"/>
              <a:ext cx="225425" cy="190500"/>
            </a:xfrm>
            <a:custGeom>
              <a:avLst/>
              <a:gdLst>
                <a:gd name="T0" fmla="*/ 27 w 53"/>
                <a:gd name="T1" fmla="*/ 45 h 45"/>
                <a:gd name="T2" fmla="*/ 0 w 53"/>
                <a:gd name="T3" fmla="*/ 0 h 45"/>
                <a:gd name="T4" fmla="*/ 53 w 53"/>
                <a:gd name="T5" fmla="*/ 0 h 45"/>
                <a:gd name="T6" fmla="*/ 27 w 5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5">
                  <a:moveTo>
                    <a:pt x="27" y="45"/>
                  </a:moveTo>
                  <a:cubicBezTo>
                    <a:pt x="12" y="45"/>
                    <a:pt x="0" y="25"/>
                    <a:pt x="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25"/>
                    <a:pt x="41" y="45"/>
                    <a:pt x="27" y="45"/>
                  </a:cubicBezTo>
                  <a:close/>
                </a:path>
              </a:pathLst>
            </a:custGeom>
            <a:solidFill>
              <a:srgbClr val="8E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3" name="Freeform 1157"/>
            <p:cNvSpPr/>
            <p:nvPr/>
          </p:nvSpPr>
          <p:spPr bwMode="auto">
            <a:xfrm>
              <a:off x="8429625" y="3175001"/>
              <a:ext cx="280988" cy="271463"/>
            </a:xfrm>
            <a:custGeom>
              <a:avLst/>
              <a:gdLst>
                <a:gd name="T0" fmla="*/ 3 w 66"/>
                <a:gd name="T1" fmla="*/ 58 h 64"/>
                <a:gd name="T2" fmla="*/ 65 w 66"/>
                <a:gd name="T3" fmla="*/ 30 h 64"/>
                <a:gd name="T4" fmla="*/ 58 w 66"/>
                <a:gd name="T5" fmla="*/ 41 h 64"/>
                <a:gd name="T6" fmla="*/ 8 w 66"/>
                <a:gd name="T7" fmla="*/ 62 h 64"/>
                <a:gd name="T8" fmla="*/ 3 w 66"/>
                <a:gd name="T9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4">
                  <a:moveTo>
                    <a:pt x="3" y="58"/>
                  </a:moveTo>
                  <a:cubicBezTo>
                    <a:pt x="3" y="58"/>
                    <a:pt x="32" y="0"/>
                    <a:pt x="65" y="30"/>
                  </a:cubicBezTo>
                  <a:cubicBezTo>
                    <a:pt x="65" y="30"/>
                    <a:pt x="66" y="44"/>
                    <a:pt x="58" y="41"/>
                  </a:cubicBezTo>
                  <a:cubicBezTo>
                    <a:pt x="38" y="32"/>
                    <a:pt x="12" y="52"/>
                    <a:pt x="8" y="62"/>
                  </a:cubicBezTo>
                  <a:cubicBezTo>
                    <a:pt x="8" y="62"/>
                    <a:pt x="0" y="64"/>
                    <a:pt x="3" y="58"/>
                  </a:cubicBezTo>
                  <a:close/>
                </a:path>
              </a:pathLst>
            </a:custGeom>
            <a:solidFill>
              <a:srgbClr val="66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4" name="Freeform 1158"/>
            <p:cNvSpPr/>
            <p:nvPr/>
          </p:nvSpPr>
          <p:spPr bwMode="auto">
            <a:xfrm>
              <a:off x="7685088" y="3175001"/>
              <a:ext cx="276225" cy="271463"/>
            </a:xfrm>
            <a:custGeom>
              <a:avLst/>
              <a:gdLst>
                <a:gd name="T0" fmla="*/ 62 w 65"/>
                <a:gd name="T1" fmla="*/ 58 h 64"/>
                <a:gd name="T2" fmla="*/ 0 w 65"/>
                <a:gd name="T3" fmla="*/ 30 h 64"/>
                <a:gd name="T4" fmla="*/ 7 w 65"/>
                <a:gd name="T5" fmla="*/ 41 h 64"/>
                <a:gd name="T6" fmla="*/ 57 w 65"/>
                <a:gd name="T7" fmla="*/ 62 h 64"/>
                <a:gd name="T8" fmla="*/ 62 w 65"/>
                <a:gd name="T9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62" y="58"/>
                  </a:moveTo>
                  <a:cubicBezTo>
                    <a:pt x="62" y="58"/>
                    <a:pt x="34" y="0"/>
                    <a:pt x="0" y="30"/>
                  </a:cubicBezTo>
                  <a:cubicBezTo>
                    <a:pt x="0" y="30"/>
                    <a:pt x="0" y="44"/>
                    <a:pt x="7" y="41"/>
                  </a:cubicBezTo>
                  <a:cubicBezTo>
                    <a:pt x="27" y="32"/>
                    <a:pt x="53" y="52"/>
                    <a:pt x="57" y="62"/>
                  </a:cubicBezTo>
                  <a:cubicBezTo>
                    <a:pt x="57" y="62"/>
                    <a:pt x="65" y="64"/>
                    <a:pt x="62" y="58"/>
                  </a:cubicBezTo>
                  <a:close/>
                </a:path>
              </a:pathLst>
            </a:custGeom>
            <a:solidFill>
              <a:srgbClr val="66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5" name="Freeform 1159"/>
            <p:cNvSpPr/>
            <p:nvPr/>
          </p:nvSpPr>
          <p:spPr bwMode="auto">
            <a:xfrm>
              <a:off x="7327900" y="2686051"/>
              <a:ext cx="2049463" cy="501650"/>
            </a:xfrm>
            <a:custGeom>
              <a:avLst/>
              <a:gdLst>
                <a:gd name="T0" fmla="*/ 0 w 482"/>
                <a:gd name="T1" fmla="*/ 56 h 118"/>
                <a:gd name="T2" fmla="*/ 7 w 482"/>
                <a:gd name="T3" fmla="*/ 113 h 118"/>
                <a:gd name="T4" fmla="*/ 332 w 482"/>
                <a:gd name="T5" fmla="*/ 22 h 118"/>
                <a:gd name="T6" fmla="*/ 428 w 482"/>
                <a:gd name="T7" fmla="*/ 96 h 118"/>
                <a:gd name="T8" fmla="*/ 474 w 482"/>
                <a:gd name="T9" fmla="*/ 87 h 118"/>
                <a:gd name="T10" fmla="*/ 478 w 482"/>
                <a:gd name="T11" fmla="*/ 53 h 118"/>
                <a:gd name="T12" fmla="*/ 352 w 482"/>
                <a:gd name="T13" fmla="*/ 0 h 118"/>
                <a:gd name="T14" fmla="*/ 105 w 482"/>
                <a:gd name="T15" fmla="*/ 3 h 118"/>
                <a:gd name="T16" fmla="*/ 0 w 482"/>
                <a:gd name="T17" fmla="*/ 5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2" h="118">
                  <a:moveTo>
                    <a:pt x="0" y="56"/>
                  </a:moveTo>
                  <a:cubicBezTo>
                    <a:pt x="7" y="113"/>
                    <a:pt x="7" y="113"/>
                    <a:pt x="7" y="113"/>
                  </a:cubicBezTo>
                  <a:cubicBezTo>
                    <a:pt x="242" y="118"/>
                    <a:pt x="332" y="22"/>
                    <a:pt x="332" y="22"/>
                  </a:cubicBezTo>
                  <a:cubicBezTo>
                    <a:pt x="428" y="96"/>
                    <a:pt x="428" y="96"/>
                    <a:pt x="428" y="96"/>
                  </a:cubicBezTo>
                  <a:cubicBezTo>
                    <a:pt x="428" y="96"/>
                    <a:pt x="437" y="73"/>
                    <a:pt x="474" y="87"/>
                  </a:cubicBezTo>
                  <a:cubicBezTo>
                    <a:pt x="474" y="87"/>
                    <a:pt x="474" y="55"/>
                    <a:pt x="478" y="53"/>
                  </a:cubicBezTo>
                  <a:cubicBezTo>
                    <a:pt x="482" y="51"/>
                    <a:pt x="352" y="0"/>
                    <a:pt x="352" y="0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5" y="3"/>
                    <a:pt x="4" y="31"/>
                    <a:pt x="0" y="56"/>
                  </a:cubicBezTo>
                  <a:close/>
                </a:path>
              </a:pathLst>
            </a:custGeom>
            <a:solidFill>
              <a:srgbClr val="541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6" name="Freeform 1160"/>
            <p:cNvSpPr/>
            <p:nvPr/>
          </p:nvSpPr>
          <p:spPr bwMode="auto">
            <a:xfrm>
              <a:off x="7158038" y="1803401"/>
              <a:ext cx="2351088" cy="950913"/>
            </a:xfrm>
            <a:custGeom>
              <a:avLst/>
              <a:gdLst>
                <a:gd name="T0" fmla="*/ 36 w 553"/>
                <a:gd name="T1" fmla="*/ 224 h 224"/>
                <a:gd name="T2" fmla="*/ 263 w 553"/>
                <a:gd name="T3" fmla="*/ 9 h 224"/>
                <a:gd name="T4" fmla="*/ 522 w 553"/>
                <a:gd name="T5" fmla="*/ 224 h 224"/>
                <a:gd name="T6" fmla="*/ 36 w 553"/>
                <a:gd name="T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3" h="224">
                  <a:moveTo>
                    <a:pt x="36" y="224"/>
                  </a:moveTo>
                  <a:cubicBezTo>
                    <a:pt x="36" y="224"/>
                    <a:pt x="0" y="18"/>
                    <a:pt x="263" y="9"/>
                  </a:cubicBezTo>
                  <a:cubicBezTo>
                    <a:pt x="553" y="0"/>
                    <a:pt x="522" y="224"/>
                    <a:pt x="522" y="224"/>
                  </a:cubicBezTo>
                  <a:cubicBezTo>
                    <a:pt x="36" y="224"/>
                    <a:pt x="36" y="224"/>
                    <a:pt x="36" y="224"/>
                  </a:cubicBezTo>
                </a:path>
              </a:pathLst>
            </a:custGeom>
            <a:solidFill>
              <a:srgbClr val="CB1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7" name="Freeform 1161"/>
            <p:cNvSpPr/>
            <p:nvPr/>
          </p:nvSpPr>
          <p:spPr bwMode="auto">
            <a:xfrm>
              <a:off x="7715250" y="1841501"/>
              <a:ext cx="1233488" cy="912813"/>
            </a:xfrm>
            <a:custGeom>
              <a:avLst/>
              <a:gdLst>
                <a:gd name="T0" fmla="*/ 6 w 290"/>
                <a:gd name="T1" fmla="*/ 215 h 215"/>
                <a:gd name="T2" fmla="*/ 290 w 290"/>
                <a:gd name="T3" fmla="*/ 215 h 215"/>
                <a:gd name="T4" fmla="*/ 132 w 290"/>
                <a:gd name="T5" fmla="*/ 0 h 215"/>
                <a:gd name="T6" fmla="*/ 6 w 290"/>
                <a:gd name="T7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0" h="215">
                  <a:moveTo>
                    <a:pt x="6" y="215"/>
                  </a:moveTo>
                  <a:cubicBezTo>
                    <a:pt x="290" y="215"/>
                    <a:pt x="290" y="215"/>
                    <a:pt x="290" y="215"/>
                  </a:cubicBezTo>
                  <a:cubicBezTo>
                    <a:pt x="287" y="135"/>
                    <a:pt x="256" y="35"/>
                    <a:pt x="132" y="0"/>
                  </a:cubicBezTo>
                  <a:cubicBezTo>
                    <a:pt x="132" y="0"/>
                    <a:pt x="0" y="30"/>
                    <a:pt x="6" y="215"/>
                  </a:cubicBezTo>
                </a:path>
              </a:pathLst>
            </a:custGeom>
            <a:solidFill>
              <a:srgbClr val="8E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8" name="Freeform 1162"/>
            <p:cNvSpPr/>
            <p:nvPr/>
          </p:nvSpPr>
          <p:spPr bwMode="auto">
            <a:xfrm>
              <a:off x="7307263" y="2465388"/>
              <a:ext cx="2074863" cy="479425"/>
            </a:xfrm>
            <a:custGeom>
              <a:avLst/>
              <a:gdLst>
                <a:gd name="T0" fmla="*/ 5 w 488"/>
                <a:gd name="T1" fmla="*/ 108 h 113"/>
                <a:gd name="T2" fmla="*/ 486 w 488"/>
                <a:gd name="T3" fmla="*/ 113 h 113"/>
                <a:gd name="T4" fmla="*/ 488 w 488"/>
                <a:gd name="T5" fmla="*/ 60 h 113"/>
                <a:gd name="T6" fmla="*/ 0 w 488"/>
                <a:gd name="T7" fmla="*/ 59 h 113"/>
                <a:gd name="T8" fmla="*/ 5 w 488"/>
                <a:gd name="T9" fmla="*/ 10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113">
                  <a:moveTo>
                    <a:pt x="5" y="108"/>
                  </a:moveTo>
                  <a:cubicBezTo>
                    <a:pt x="5" y="108"/>
                    <a:pt x="350" y="68"/>
                    <a:pt x="486" y="113"/>
                  </a:cubicBezTo>
                  <a:cubicBezTo>
                    <a:pt x="488" y="60"/>
                    <a:pt x="488" y="60"/>
                    <a:pt x="488" y="60"/>
                  </a:cubicBezTo>
                  <a:cubicBezTo>
                    <a:pt x="488" y="60"/>
                    <a:pt x="259" y="0"/>
                    <a:pt x="0" y="59"/>
                  </a:cubicBezTo>
                  <a:lnTo>
                    <a:pt x="5" y="108"/>
                  </a:ln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9" name="Oval 1163"/>
            <p:cNvSpPr>
              <a:spLocks noChangeArrowheads="1"/>
            </p:cNvSpPr>
            <p:nvPr/>
          </p:nvSpPr>
          <p:spPr bwMode="auto">
            <a:xfrm>
              <a:off x="8161338" y="1760538"/>
              <a:ext cx="276225" cy="127000"/>
            </a:xfrm>
            <a:prstGeom prst="ellipse">
              <a:avLst/>
            </a:pr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0" name="Freeform 1164"/>
            <p:cNvSpPr/>
            <p:nvPr/>
          </p:nvSpPr>
          <p:spPr bwMode="auto">
            <a:xfrm>
              <a:off x="8148638" y="5262563"/>
              <a:ext cx="430213" cy="636588"/>
            </a:xfrm>
            <a:custGeom>
              <a:avLst/>
              <a:gdLst>
                <a:gd name="T0" fmla="*/ 12 w 101"/>
                <a:gd name="T1" fmla="*/ 0 h 150"/>
                <a:gd name="T2" fmla="*/ 19 w 101"/>
                <a:gd name="T3" fmla="*/ 141 h 150"/>
                <a:gd name="T4" fmla="*/ 73 w 101"/>
                <a:gd name="T5" fmla="*/ 141 h 150"/>
                <a:gd name="T6" fmla="*/ 73 w 101"/>
                <a:gd name="T7" fmla="*/ 21 h 150"/>
                <a:gd name="T8" fmla="*/ 12 w 101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50">
                  <a:moveTo>
                    <a:pt x="12" y="0"/>
                  </a:moveTo>
                  <a:cubicBezTo>
                    <a:pt x="12" y="0"/>
                    <a:pt x="0" y="134"/>
                    <a:pt x="19" y="141"/>
                  </a:cubicBezTo>
                  <a:cubicBezTo>
                    <a:pt x="37" y="147"/>
                    <a:pt x="70" y="150"/>
                    <a:pt x="73" y="141"/>
                  </a:cubicBezTo>
                  <a:cubicBezTo>
                    <a:pt x="77" y="131"/>
                    <a:pt x="101" y="39"/>
                    <a:pt x="73" y="21"/>
                  </a:cubicBezTo>
                  <a:cubicBezTo>
                    <a:pt x="46" y="2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E8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1" name="Freeform 1165"/>
            <p:cNvSpPr/>
            <p:nvPr/>
          </p:nvSpPr>
          <p:spPr bwMode="auto">
            <a:xfrm>
              <a:off x="8794750" y="5249863"/>
              <a:ext cx="698500" cy="238125"/>
            </a:xfrm>
            <a:custGeom>
              <a:avLst/>
              <a:gdLst>
                <a:gd name="T0" fmla="*/ 0 w 164"/>
                <a:gd name="T1" fmla="*/ 19 h 56"/>
                <a:gd name="T2" fmla="*/ 52 w 164"/>
                <a:gd name="T3" fmla="*/ 5 h 56"/>
                <a:gd name="T4" fmla="*/ 132 w 164"/>
                <a:gd name="T5" fmla="*/ 24 h 56"/>
                <a:gd name="T6" fmla="*/ 125 w 164"/>
                <a:gd name="T7" fmla="*/ 55 h 56"/>
                <a:gd name="T8" fmla="*/ 0 w 164"/>
                <a:gd name="T9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56">
                  <a:moveTo>
                    <a:pt x="0" y="19"/>
                  </a:moveTo>
                  <a:cubicBezTo>
                    <a:pt x="0" y="19"/>
                    <a:pt x="45" y="11"/>
                    <a:pt x="52" y="5"/>
                  </a:cubicBezTo>
                  <a:cubicBezTo>
                    <a:pt x="60" y="0"/>
                    <a:pt x="109" y="34"/>
                    <a:pt x="132" y="24"/>
                  </a:cubicBezTo>
                  <a:cubicBezTo>
                    <a:pt x="155" y="13"/>
                    <a:pt x="164" y="54"/>
                    <a:pt x="125" y="55"/>
                  </a:cubicBezTo>
                  <a:cubicBezTo>
                    <a:pt x="86" y="56"/>
                    <a:pt x="0" y="32"/>
                    <a:pt x="0" y="19"/>
                  </a:cubicBezTo>
                  <a:close/>
                </a:path>
              </a:pathLst>
            </a:custGeom>
            <a:solidFill>
              <a:srgbClr val="E8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2" name="Freeform 1166"/>
            <p:cNvSpPr/>
            <p:nvPr/>
          </p:nvSpPr>
          <p:spPr bwMode="auto">
            <a:xfrm>
              <a:off x="7859713" y="1951038"/>
              <a:ext cx="509588" cy="628650"/>
            </a:xfrm>
            <a:custGeom>
              <a:avLst/>
              <a:gdLst>
                <a:gd name="T0" fmla="*/ 83 w 120"/>
                <a:gd name="T1" fmla="*/ 0 h 148"/>
                <a:gd name="T2" fmla="*/ 66 w 120"/>
                <a:gd name="T3" fmla="*/ 6 h 148"/>
                <a:gd name="T4" fmla="*/ 0 w 120"/>
                <a:gd name="T5" fmla="*/ 121 h 148"/>
                <a:gd name="T6" fmla="*/ 29 w 120"/>
                <a:gd name="T7" fmla="*/ 148 h 148"/>
                <a:gd name="T8" fmla="*/ 109 w 120"/>
                <a:gd name="T9" fmla="*/ 101 h 148"/>
                <a:gd name="T10" fmla="*/ 83 w 120"/>
                <a:gd name="T1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48">
                  <a:moveTo>
                    <a:pt x="83" y="0"/>
                  </a:moveTo>
                  <a:cubicBezTo>
                    <a:pt x="78" y="0"/>
                    <a:pt x="72" y="2"/>
                    <a:pt x="66" y="6"/>
                  </a:cubicBezTo>
                  <a:cubicBezTo>
                    <a:pt x="62" y="8"/>
                    <a:pt x="1" y="67"/>
                    <a:pt x="0" y="121"/>
                  </a:cubicBezTo>
                  <a:cubicBezTo>
                    <a:pt x="0" y="140"/>
                    <a:pt x="12" y="148"/>
                    <a:pt x="29" y="148"/>
                  </a:cubicBezTo>
                  <a:cubicBezTo>
                    <a:pt x="58" y="148"/>
                    <a:pt x="100" y="125"/>
                    <a:pt x="109" y="101"/>
                  </a:cubicBezTo>
                  <a:cubicBezTo>
                    <a:pt x="120" y="68"/>
                    <a:pt x="114" y="0"/>
                    <a:pt x="83" y="0"/>
                  </a:cubicBezTo>
                </a:path>
              </a:pathLst>
            </a:custGeom>
            <a:solidFill>
              <a:srgbClr val="A01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3" name="Freeform 1167"/>
            <p:cNvSpPr/>
            <p:nvPr/>
          </p:nvSpPr>
          <p:spPr bwMode="auto">
            <a:xfrm>
              <a:off x="7361238" y="1955801"/>
              <a:ext cx="498475" cy="747713"/>
            </a:xfrm>
            <a:custGeom>
              <a:avLst/>
              <a:gdLst>
                <a:gd name="T0" fmla="*/ 89 w 117"/>
                <a:gd name="T1" fmla="*/ 11 h 176"/>
                <a:gd name="T2" fmla="*/ 6 w 117"/>
                <a:gd name="T3" fmla="*/ 125 h 176"/>
                <a:gd name="T4" fmla="*/ 72 w 117"/>
                <a:gd name="T5" fmla="*/ 91 h 176"/>
                <a:gd name="T6" fmla="*/ 89 w 117"/>
                <a:gd name="T7" fmla="*/ 1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" h="176">
                  <a:moveTo>
                    <a:pt x="89" y="11"/>
                  </a:moveTo>
                  <a:cubicBezTo>
                    <a:pt x="89" y="11"/>
                    <a:pt x="13" y="74"/>
                    <a:pt x="6" y="125"/>
                  </a:cubicBezTo>
                  <a:cubicBezTo>
                    <a:pt x="0" y="176"/>
                    <a:pt x="54" y="125"/>
                    <a:pt x="72" y="91"/>
                  </a:cubicBezTo>
                  <a:cubicBezTo>
                    <a:pt x="90" y="57"/>
                    <a:pt x="117" y="0"/>
                    <a:pt x="89" y="11"/>
                  </a:cubicBezTo>
                  <a:close/>
                </a:path>
              </a:pathLst>
            </a:custGeom>
            <a:solidFill>
              <a:srgbClr val="E8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4" name="Freeform 1168"/>
            <p:cNvSpPr/>
            <p:nvPr/>
          </p:nvSpPr>
          <p:spPr bwMode="auto">
            <a:xfrm>
              <a:off x="8705850" y="1912938"/>
              <a:ext cx="438150" cy="666750"/>
            </a:xfrm>
            <a:custGeom>
              <a:avLst/>
              <a:gdLst>
                <a:gd name="T0" fmla="*/ 73 w 103"/>
                <a:gd name="T1" fmla="*/ 126 h 157"/>
                <a:gd name="T2" fmla="*/ 1 w 103"/>
                <a:gd name="T3" fmla="*/ 15 h 157"/>
                <a:gd name="T4" fmla="*/ 86 w 103"/>
                <a:gd name="T5" fmla="*/ 71 h 157"/>
                <a:gd name="T6" fmla="*/ 73 w 103"/>
                <a:gd name="T7" fmla="*/ 12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157">
                  <a:moveTo>
                    <a:pt x="73" y="126"/>
                  </a:moveTo>
                  <a:cubicBezTo>
                    <a:pt x="73" y="126"/>
                    <a:pt x="1" y="30"/>
                    <a:pt x="1" y="15"/>
                  </a:cubicBezTo>
                  <a:cubicBezTo>
                    <a:pt x="0" y="0"/>
                    <a:pt x="83" y="38"/>
                    <a:pt x="86" y="71"/>
                  </a:cubicBezTo>
                  <a:cubicBezTo>
                    <a:pt x="89" y="104"/>
                    <a:pt x="103" y="157"/>
                    <a:pt x="73" y="126"/>
                  </a:cubicBezTo>
                  <a:close/>
                </a:path>
              </a:pathLst>
            </a:custGeom>
            <a:solidFill>
              <a:srgbClr val="E8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77" name="文本框 1176"/>
          <p:cNvSpPr txBox="1"/>
          <p:nvPr/>
        </p:nvSpPr>
        <p:spPr>
          <a:xfrm>
            <a:off x="2982414" y="2240140"/>
            <a:ext cx="62376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000" dirty="0"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春节除夕模版</a:t>
            </a:r>
          </a:p>
        </p:txBody>
      </p:sp>
      <p:sp>
        <p:nvSpPr>
          <p:cNvPr id="1178" name="矩形 471"/>
          <p:cNvSpPr>
            <a:spLocks noChangeArrowheads="1"/>
          </p:cNvSpPr>
          <p:nvPr/>
        </p:nvSpPr>
        <p:spPr bwMode="auto">
          <a:xfrm>
            <a:off x="3833376" y="3490039"/>
            <a:ext cx="44710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Lorem ipsum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consectetuer</a:t>
            </a:r>
            <a:r>
              <a:rPr lang="en-US" altLang="zh-CN" sz="1600" dirty="0">
                <a:solidFill>
                  <a:schemeClr val="bg1"/>
                </a:solidFill>
              </a:rPr>
              <a:t> Lorem ipsum dolor sit </a:t>
            </a:r>
            <a:r>
              <a:rPr lang="en-US" altLang="zh-CN" sz="1600" dirty="0" err="1">
                <a:solidFill>
                  <a:schemeClr val="bg1"/>
                </a:solidFill>
              </a:rPr>
              <a:t>amet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consectetuer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cxnSp>
        <p:nvCxnSpPr>
          <p:cNvPr id="1179" name="直接连接符 1178"/>
          <p:cNvCxnSpPr/>
          <p:nvPr/>
        </p:nvCxnSpPr>
        <p:spPr>
          <a:xfrm>
            <a:off x="3303049" y="3488968"/>
            <a:ext cx="5596336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7" name="Freeform 48"/>
          <p:cNvSpPr>
            <a:spLocks noEditPoints="1"/>
          </p:cNvSpPr>
          <p:nvPr/>
        </p:nvSpPr>
        <p:spPr bwMode="auto">
          <a:xfrm>
            <a:off x="4677811" y="1091342"/>
            <a:ext cx="860425" cy="849313"/>
          </a:xfrm>
          <a:custGeom>
            <a:avLst/>
            <a:gdLst>
              <a:gd name="T0" fmla="*/ 161 w 203"/>
              <a:gd name="T1" fmla="*/ 47 h 200"/>
              <a:gd name="T2" fmla="*/ 143 w 203"/>
              <a:gd name="T3" fmla="*/ 41 h 200"/>
              <a:gd name="T4" fmla="*/ 60 w 203"/>
              <a:gd name="T5" fmla="*/ 41 h 200"/>
              <a:gd name="T6" fmla="*/ 42 w 203"/>
              <a:gd name="T7" fmla="*/ 47 h 200"/>
              <a:gd name="T8" fmla="*/ 34 w 203"/>
              <a:gd name="T9" fmla="*/ 129 h 200"/>
              <a:gd name="T10" fmla="*/ 63 w 203"/>
              <a:gd name="T11" fmla="*/ 200 h 200"/>
              <a:gd name="T12" fmla="*/ 140 w 203"/>
              <a:gd name="T13" fmla="*/ 200 h 200"/>
              <a:gd name="T14" fmla="*/ 169 w 203"/>
              <a:gd name="T15" fmla="*/ 129 h 200"/>
              <a:gd name="T16" fmla="*/ 161 w 203"/>
              <a:gd name="T17" fmla="*/ 108 h 200"/>
              <a:gd name="T18" fmla="*/ 126 w 203"/>
              <a:gd name="T19" fmla="*/ 104 h 200"/>
              <a:gd name="T20" fmla="*/ 132 w 203"/>
              <a:gd name="T21" fmla="*/ 124 h 200"/>
              <a:gd name="T22" fmla="*/ 138 w 203"/>
              <a:gd name="T23" fmla="*/ 136 h 200"/>
              <a:gd name="T24" fmla="*/ 126 w 203"/>
              <a:gd name="T25" fmla="*/ 130 h 200"/>
              <a:gd name="T26" fmla="*/ 107 w 203"/>
              <a:gd name="T27" fmla="*/ 123 h 200"/>
              <a:gd name="T28" fmla="*/ 110 w 203"/>
              <a:gd name="T29" fmla="*/ 158 h 200"/>
              <a:gd name="T30" fmla="*/ 95 w 203"/>
              <a:gd name="T31" fmla="*/ 158 h 200"/>
              <a:gd name="T32" fmla="*/ 98 w 203"/>
              <a:gd name="T33" fmla="*/ 123 h 200"/>
              <a:gd name="T34" fmla="*/ 79 w 203"/>
              <a:gd name="T35" fmla="*/ 130 h 200"/>
              <a:gd name="T36" fmla="*/ 67 w 203"/>
              <a:gd name="T37" fmla="*/ 136 h 200"/>
              <a:gd name="T38" fmla="*/ 73 w 203"/>
              <a:gd name="T39" fmla="*/ 124 h 200"/>
              <a:gd name="T40" fmla="*/ 80 w 203"/>
              <a:gd name="T41" fmla="*/ 104 h 200"/>
              <a:gd name="T42" fmla="*/ 45 w 203"/>
              <a:gd name="T43" fmla="*/ 108 h 200"/>
              <a:gd name="T44" fmla="*/ 45 w 203"/>
              <a:gd name="T45" fmla="*/ 93 h 200"/>
              <a:gd name="T46" fmla="*/ 80 w 203"/>
              <a:gd name="T47" fmla="*/ 96 h 200"/>
              <a:gd name="T48" fmla="*/ 73 w 203"/>
              <a:gd name="T49" fmla="*/ 77 h 200"/>
              <a:gd name="T50" fmla="*/ 67 w 203"/>
              <a:gd name="T51" fmla="*/ 65 h 200"/>
              <a:gd name="T52" fmla="*/ 79 w 203"/>
              <a:gd name="T53" fmla="*/ 71 h 200"/>
              <a:gd name="T54" fmla="*/ 98 w 203"/>
              <a:gd name="T55" fmla="*/ 77 h 200"/>
              <a:gd name="T56" fmla="*/ 95 w 203"/>
              <a:gd name="T57" fmla="*/ 42 h 200"/>
              <a:gd name="T58" fmla="*/ 110 w 203"/>
              <a:gd name="T59" fmla="*/ 42 h 200"/>
              <a:gd name="T60" fmla="*/ 107 w 203"/>
              <a:gd name="T61" fmla="*/ 77 h 200"/>
              <a:gd name="T62" fmla="*/ 126 w 203"/>
              <a:gd name="T63" fmla="*/ 71 h 200"/>
              <a:gd name="T64" fmla="*/ 138 w 203"/>
              <a:gd name="T65" fmla="*/ 65 h 200"/>
              <a:gd name="T66" fmla="*/ 132 w 203"/>
              <a:gd name="T67" fmla="*/ 77 h 200"/>
              <a:gd name="T68" fmla="*/ 126 w 203"/>
              <a:gd name="T69" fmla="*/ 96 h 200"/>
              <a:gd name="T70" fmla="*/ 161 w 203"/>
              <a:gd name="T71" fmla="*/ 93 h 200"/>
              <a:gd name="T72" fmla="*/ 161 w 203"/>
              <a:gd name="T73" fmla="*/ 10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3" h="200">
                <a:moveTo>
                  <a:pt x="203" y="88"/>
                </a:moveTo>
                <a:cubicBezTo>
                  <a:pt x="203" y="65"/>
                  <a:pt x="184" y="47"/>
                  <a:pt x="161" y="47"/>
                </a:cubicBezTo>
                <a:cubicBezTo>
                  <a:pt x="154" y="47"/>
                  <a:pt x="148" y="48"/>
                  <a:pt x="142" y="52"/>
                </a:cubicBezTo>
                <a:cubicBezTo>
                  <a:pt x="143" y="48"/>
                  <a:pt x="143" y="45"/>
                  <a:pt x="143" y="41"/>
                </a:cubicBezTo>
                <a:cubicBezTo>
                  <a:pt x="143" y="18"/>
                  <a:pt x="124" y="0"/>
                  <a:pt x="102" y="0"/>
                </a:cubicBezTo>
                <a:cubicBezTo>
                  <a:pt x="79" y="0"/>
                  <a:pt x="60" y="18"/>
                  <a:pt x="60" y="41"/>
                </a:cubicBezTo>
                <a:cubicBezTo>
                  <a:pt x="60" y="45"/>
                  <a:pt x="61" y="48"/>
                  <a:pt x="61" y="52"/>
                </a:cubicBezTo>
                <a:cubicBezTo>
                  <a:pt x="56" y="48"/>
                  <a:pt x="49" y="47"/>
                  <a:pt x="42" y="47"/>
                </a:cubicBezTo>
                <a:cubicBezTo>
                  <a:pt x="19" y="47"/>
                  <a:pt x="0" y="65"/>
                  <a:pt x="0" y="88"/>
                </a:cubicBezTo>
                <a:cubicBezTo>
                  <a:pt x="0" y="108"/>
                  <a:pt x="15" y="125"/>
                  <a:pt x="34" y="129"/>
                </a:cubicBezTo>
                <a:cubicBezTo>
                  <a:pt x="26" y="136"/>
                  <a:pt x="21" y="147"/>
                  <a:pt x="21" y="158"/>
                </a:cubicBezTo>
                <a:cubicBezTo>
                  <a:pt x="21" y="181"/>
                  <a:pt x="40" y="200"/>
                  <a:pt x="63" y="200"/>
                </a:cubicBezTo>
                <a:cubicBezTo>
                  <a:pt x="81" y="200"/>
                  <a:pt x="96" y="189"/>
                  <a:pt x="102" y="173"/>
                </a:cubicBezTo>
                <a:cubicBezTo>
                  <a:pt x="107" y="189"/>
                  <a:pt x="123" y="200"/>
                  <a:pt x="140" y="200"/>
                </a:cubicBezTo>
                <a:cubicBezTo>
                  <a:pt x="163" y="200"/>
                  <a:pt x="182" y="181"/>
                  <a:pt x="182" y="158"/>
                </a:cubicBezTo>
                <a:cubicBezTo>
                  <a:pt x="182" y="147"/>
                  <a:pt x="177" y="136"/>
                  <a:pt x="169" y="129"/>
                </a:cubicBezTo>
                <a:cubicBezTo>
                  <a:pt x="188" y="125"/>
                  <a:pt x="203" y="108"/>
                  <a:pt x="203" y="88"/>
                </a:cubicBezTo>
                <a:close/>
                <a:moveTo>
                  <a:pt x="161" y="108"/>
                </a:moveTo>
                <a:cubicBezTo>
                  <a:pt x="158" y="108"/>
                  <a:pt x="156" y="106"/>
                  <a:pt x="155" y="104"/>
                </a:cubicBezTo>
                <a:cubicBezTo>
                  <a:pt x="126" y="104"/>
                  <a:pt x="126" y="104"/>
                  <a:pt x="126" y="104"/>
                </a:cubicBezTo>
                <a:cubicBezTo>
                  <a:pt x="125" y="108"/>
                  <a:pt x="124" y="111"/>
                  <a:pt x="122" y="114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34" y="124"/>
                  <a:pt x="137" y="124"/>
                  <a:pt x="138" y="126"/>
                </a:cubicBezTo>
                <a:cubicBezTo>
                  <a:pt x="141" y="129"/>
                  <a:pt x="141" y="134"/>
                  <a:pt x="138" y="136"/>
                </a:cubicBezTo>
                <a:cubicBezTo>
                  <a:pt x="136" y="139"/>
                  <a:pt x="131" y="139"/>
                  <a:pt x="128" y="136"/>
                </a:cubicBezTo>
                <a:cubicBezTo>
                  <a:pt x="127" y="135"/>
                  <a:pt x="126" y="132"/>
                  <a:pt x="126" y="13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3" y="122"/>
                  <a:pt x="110" y="123"/>
                  <a:pt x="107" y="123"/>
                </a:cubicBezTo>
                <a:cubicBezTo>
                  <a:pt x="107" y="153"/>
                  <a:pt x="107" y="153"/>
                  <a:pt x="107" y="153"/>
                </a:cubicBezTo>
                <a:cubicBezTo>
                  <a:pt x="108" y="154"/>
                  <a:pt x="110" y="156"/>
                  <a:pt x="110" y="158"/>
                </a:cubicBezTo>
                <a:cubicBezTo>
                  <a:pt x="110" y="162"/>
                  <a:pt x="107" y="166"/>
                  <a:pt x="103" y="166"/>
                </a:cubicBezTo>
                <a:cubicBezTo>
                  <a:pt x="99" y="166"/>
                  <a:pt x="95" y="162"/>
                  <a:pt x="95" y="158"/>
                </a:cubicBezTo>
                <a:cubicBezTo>
                  <a:pt x="95" y="156"/>
                  <a:pt x="97" y="154"/>
                  <a:pt x="98" y="153"/>
                </a:cubicBezTo>
                <a:cubicBezTo>
                  <a:pt x="98" y="123"/>
                  <a:pt x="98" y="123"/>
                  <a:pt x="98" y="123"/>
                </a:cubicBezTo>
                <a:cubicBezTo>
                  <a:pt x="95" y="123"/>
                  <a:pt x="92" y="122"/>
                  <a:pt x="89" y="120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9" y="132"/>
                  <a:pt x="79" y="135"/>
                  <a:pt x="77" y="136"/>
                </a:cubicBezTo>
                <a:cubicBezTo>
                  <a:pt x="74" y="139"/>
                  <a:pt x="69" y="139"/>
                  <a:pt x="67" y="136"/>
                </a:cubicBezTo>
                <a:cubicBezTo>
                  <a:pt x="64" y="134"/>
                  <a:pt x="64" y="129"/>
                  <a:pt x="67" y="126"/>
                </a:cubicBezTo>
                <a:cubicBezTo>
                  <a:pt x="68" y="124"/>
                  <a:pt x="71" y="124"/>
                  <a:pt x="73" y="124"/>
                </a:cubicBezTo>
                <a:cubicBezTo>
                  <a:pt x="83" y="114"/>
                  <a:pt x="83" y="114"/>
                  <a:pt x="83" y="114"/>
                </a:cubicBezTo>
                <a:cubicBezTo>
                  <a:pt x="81" y="111"/>
                  <a:pt x="80" y="108"/>
                  <a:pt x="80" y="104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49" y="106"/>
                  <a:pt x="47" y="108"/>
                  <a:pt x="45" y="108"/>
                </a:cubicBezTo>
                <a:cubicBezTo>
                  <a:pt x="41" y="108"/>
                  <a:pt x="37" y="104"/>
                  <a:pt x="37" y="100"/>
                </a:cubicBezTo>
                <a:cubicBezTo>
                  <a:pt x="37" y="96"/>
                  <a:pt x="41" y="93"/>
                  <a:pt x="45" y="93"/>
                </a:cubicBezTo>
                <a:cubicBezTo>
                  <a:pt x="47" y="93"/>
                  <a:pt x="49" y="95"/>
                  <a:pt x="50" y="96"/>
                </a:cubicBezTo>
                <a:cubicBezTo>
                  <a:pt x="80" y="96"/>
                  <a:pt x="80" y="96"/>
                  <a:pt x="80" y="96"/>
                </a:cubicBezTo>
                <a:cubicBezTo>
                  <a:pt x="80" y="93"/>
                  <a:pt x="81" y="90"/>
                  <a:pt x="83" y="87"/>
                </a:cubicBezTo>
                <a:cubicBezTo>
                  <a:pt x="73" y="77"/>
                  <a:pt x="73" y="77"/>
                  <a:pt x="73" y="77"/>
                </a:cubicBezTo>
                <a:cubicBezTo>
                  <a:pt x="71" y="77"/>
                  <a:pt x="68" y="76"/>
                  <a:pt x="67" y="75"/>
                </a:cubicBezTo>
                <a:cubicBezTo>
                  <a:pt x="64" y="72"/>
                  <a:pt x="64" y="67"/>
                  <a:pt x="67" y="65"/>
                </a:cubicBezTo>
                <a:cubicBezTo>
                  <a:pt x="69" y="62"/>
                  <a:pt x="74" y="62"/>
                  <a:pt x="77" y="65"/>
                </a:cubicBezTo>
                <a:cubicBezTo>
                  <a:pt x="79" y="66"/>
                  <a:pt x="79" y="69"/>
                  <a:pt x="79" y="71"/>
                </a:cubicBezTo>
                <a:cubicBezTo>
                  <a:pt x="89" y="81"/>
                  <a:pt x="89" y="81"/>
                  <a:pt x="89" y="81"/>
                </a:cubicBezTo>
                <a:cubicBezTo>
                  <a:pt x="92" y="79"/>
                  <a:pt x="95" y="78"/>
                  <a:pt x="98" y="77"/>
                </a:cubicBezTo>
                <a:cubicBezTo>
                  <a:pt x="98" y="48"/>
                  <a:pt x="98" y="48"/>
                  <a:pt x="98" y="48"/>
                </a:cubicBezTo>
                <a:cubicBezTo>
                  <a:pt x="97" y="47"/>
                  <a:pt x="95" y="45"/>
                  <a:pt x="95" y="42"/>
                </a:cubicBezTo>
                <a:cubicBezTo>
                  <a:pt x="95" y="38"/>
                  <a:pt x="99" y="35"/>
                  <a:pt x="103" y="35"/>
                </a:cubicBezTo>
                <a:cubicBezTo>
                  <a:pt x="107" y="35"/>
                  <a:pt x="110" y="38"/>
                  <a:pt x="110" y="42"/>
                </a:cubicBezTo>
                <a:cubicBezTo>
                  <a:pt x="110" y="45"/>
                  <a:pt x="108" y="47"/>
                  <a:pt x="107" y="48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110" y="78"/>
                  <a:pt x="113" y="79"/>
                  <a:pt x="116" y="81"/>
                </a:cubicBezTo>
                <a:cubicBezTo>
                  <a:pt x="126" y="71"/>
                  <a:pt x="126" y="71"/>
                  <a:pt x="126" y="71"/>
                </a:cubicBezTo>
                <a:cubicBezTo>
                  <a:pt x="126" y="69"/>
                  <a:pt x="127" y="66"/>
                  <a:pt x="128" y="65"/>
                </a:cubicBezTo>
                <a:cubicBezTo>
                  <a:pt x="131" y="62"/>
                  <a:pt x="136" y="62"/>
                  <a:pt x="138" y="65"/>
                </a:cubicBezTo>
                <a:cubicBezTo>
                  <a:pt x="141" y="67"/>
                  <a:pt x="141" y="72"/>
                  <a:pt x="138" y="75"/>
                </a:cubicBezTo>
                <a:cubicBezTo>
                  <a:pt x="137" y="76"/>
                  <a:pt x="134" y="77"/>
                  <a:pt x="132" y="77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24" y="90"/>
                  <a:pt x="125" y="93"/>
                  <a:pt x="126" y="96"/>
                </a:cubicBezTo>
                <a:cubicBezTo>
                  <a:pt x="155" y="96"/>
                  <a:pt x="155" y="96"/>
                  <a:pt x="155" y="96"/>
                </a:cubicBezTo>
                <a:cubicBezTo>
                  <a:pt x="156" y="95"/>
                  <a:pt x="158" y="93"/>
                  <a:pt x="161" y="93"/>
                </a:cubicBezTo>
                <a:cubicBezTo>
                  <a:pt x="165" y="93"/>
                  <a:pt x="168" y="96"/>
                  <a:pt x="168" y="100"/>
                </a:cubicBezTo>
                <a:cubicBezTo>
                  <a:pt x="168" y="104"/>
                  <a:pt x="165" y="108"/>
                  <a:pt x="161" y="108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8" name="Freeform 50"/>
          <p:cNvSpPr>
            <a:spLocks noEditPoints="1"/>
          </p:cNvSpPr>
          <p:nvPr/>
        </p:nvSpPr>
        <p:spPr bwMode="auto">
          <a:xfrm>
            <a:off x="6677270" y="4598702"/>
            <a:ext cx="417034" cy="410879"/>
          </a:xfrm>
          <a:custGeom>
            <a:avLst/>
            <a:gdLst>
              <a:gd name="T0" fmla="*/ 161 w 203"/>
              <a:gd name="T1" fmla="*/ 46 h 200"/>
              <a:gd name="T2" fmla="*/ 143 w 203"/>
              <a:gd name="T3" fmla="*/ 41 h 200"/>
              <a:gd name="T4" fmla="*/ 60 w 203"/>
              <a:gd name="T5" fmla="*/ 41 h 200"/>
              <a:gd name="T6" fmla="*/ 42 w 203"/>
              <a:gd name="T7" fmla="*/ 46 h 200"/>
              <a:gd name="T8" fmla="*/ 34 w 203"/>
              <a:gd name="T9" fmla="*/ 128 h 200"/>
              <a:gd name="T10" fmla="*/ 63 w 203"/>
              <a:gd name="T11" fmla="*/ 200 h 200"/>
              <a:gd name="T12" fmla="*/ 140 w 203"/>
              <a:gd name="T13" fmla="*/ 200 h 200"/>
              <a:gd name="T14" fmla="*/ 169 w 203"/>
              <a:gd name="T15" fmla="*/ 128 h 200"/>
              <a:gd name="T16" fmla="*/ 161 w 203"/>
              <a:gd name="T17" fmla="*/ 107 h 200"/>
              <a:gd name="T18" fmla="*/ 126 w 203"/>
              <a:gd name="T19" fmla="*/ 104 h 200"/>
              <a:gd name="T20" fmla="*/ 132 w 203"/>
              <a:gd name="T21" fmla="*/ 124 h 200"/>
              <a:gd name="T22" fmla="*/ 139 w 203"/>
              <a:gd name="T23" fmla="*/ 136 h 200"/>
              <a:gd name="T24" fmla="*/ 126 w 203"/>
              <a:gd name="T25" fmla="*/ 130 h 200"/>
              <a:gd name="T26" fmla="*/ 107 w 203"/>
              <a:gd name="T27" fmla="*/ 123 h 200"/>
              <a:gd name="T28" fmla="*/ 110 w 203"/>
              <a:gd name="T29" fmla="*/ 158 h 200"/>
              <a:gd name="T30" fmla="*/ 95 w 203"/>
              <a:gd name="T31" fmla="*/ 158 h 200"/>
              <a:gd name="T32" fmla="*/ 99 w 203"/>
              <a:gd name="T33" fmla="*/ 123 h 200"/>
              <a:gd name="T34" fmla="*/ 79 w 203"/>
              <a:gd name="T35" fmla="*/ 130 h 200"/>
              <a:gd name="T36" fmla="*/ 67 w 203"/>
              <a:gd name="T37" fmla="*/ 136 h 200"/>
              <a:gd name="T38" fmla="*/ 73 w 203"/>
              <a:gd name="T39" fmla="*/ 124 h 200"/>
              <a:gd name="T40" fmla="*/ 80 w 203"/>
              <a:gd name="T41" fmla="*/ 104 h 200"/>
              <a:gd name="T42" fmla="*/ 45 w 203"/>
              <a:gd name="T43" fmla="*/ 107 h 200"/>
              <a:gd name="T44" fmla="*/ 45 w 203"/>
              <a:gd name="T45" fmla="*/ 93 h 200"/>
              <a:gd name="T46" fmla="*/ 80 w 203"/>
              <a:gd name="T47" fmla="*/ 96 h 200"/>
              <a:gd name="T48" fmla="*/ 73 w 203"/>
              <a:gd name="T49" fmla="*/ 76 h 200"/>
              <a:gd name="T50" fmla="*/ 67 w 203"/>
              <a:gd name="T51" fmla="*/ 64 h 200"/>
              <a:gd name="T52" fmla="*/ 79 w 203"/>
              <a:gd name="T53" fmla="*/ 70 h 200"/>
              <a:gd name="T54" fmla="*/ 99 w 203"/>
              <a:gd name="T55" fmla="*/ 77 h 200"/>
              <a:gd name="T56" fmla="*/ 95 w 203"/>
              <a:gd name="T57" fmla="*/ 42 h 200"/>
              <a:gd name="T58" fmla="*/ 110 w 203"/>
              <a:gd name="T59" fmla="*/ 42 h 200"/>
              <a:gd name="T60" fmla="*/ 107 w 203"/>
              <a:gd name="T61" fmla="*/ 77 h 200"/>
              <a:gd name="T62" fmla="*/ 126 w 203"/>
              <a:gd name="T63" fmla="*/ 70 h 200"/>
              <a:gd name="T64" fmla="*/ 139 w 203"/>
              <a:gd name="T65" fmla="*/ 64 h 200"/>
              <a:gd name="T66" fmla="*/ 132 w 203"/>
              <a:gd name="T67" fmla="*/ 76 h 200"/>
              <a:gd name="T68" fmla="*/ 126 w 203"/>
              <a:gd name="T69" fmla="*/ 96 h 200"/>
              <a:gd name="T70" fmla="*/ 161 w 203"/>
              <a:gd name="T71" fmla="*/ 93 h 200"/>
              <a:gd name="T72" fmla="*/ 161 w 203"/>
              <a:gd name="T73" fmla="*/ 107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3" h="200">
                <a:moveTo>
                  <a:pt x="203" y="88"/>
                </a:moveTo>
                <a:cubicBezTo>
                  <a:pt x="203" y="65"/>
                  <a:pt x="184" y="46"/>
                  <a:pt x="161" y="46"/>
                </a:cubicBezTo>
                <a:cubicBezTo>
                  <a:pt x="154" y="46"/>
                  <a:pt x="148" y="48"/>
                  <a:pt x="142" y="51"/>
                </a:cubicBezTo>
                <a:cubicBezTo>
                  <a:pt x="143" y="48"/>
                  <a:pt x="143" y="45"/>
                  <a:pt x="143" y="41"/>
                </a:cubicBezTo>
                <a:cubicBezTo>
                  <a:pt x="143" y="18"/>
                  <a:pt x="125" y="0"/>
                  <a:pt x="102" y="0"/>
                </a:cubicBezTo>
                <a:cubicBezTo>
                  <a:pt x="79" y="0"/>
                  <a:pt x="60" y="18"/>
                  <a:pt x="60" y="41"/>
                </a:cubicBezTo>
                <a:cubicBezTo>
                  <a:pt x="60" y="45"/>
                  <a:pt x="61" y="48"/>
                  <a:pt x="61" y="51"/>
                </a:cubicBezTo>
                <a:cubicBezTo>
                  <a:pt x="56" y="48"/>
                  <a:pt x="49" y="46"/>
                  <a:pt x="42" y="46"/>
                </a:cubicBezTo>
                <a:cubicBezTo>
                  <a:pt x="19" y="46"/>
                  <a:pt x="0" y="65"/>
                  <a:pt x="0" y="88"/>
                </a:cubicBezTo>
                <a:cubicBezTo>
                  <a:pt x="0" y="108"/>
                  <a:pt x="15" y="125"/>
                  <a:pt x="34" y="128"/>
                </a:cubicBezTo>
                <a:cubicBezTo>
                  <a:pt x="26" y="136"/>
                  <a:pt x="21" y="146"/>
                  <a:pt x="21" y="158"/>
                </a:cubicBezTo>
                <a:cubicBezTo>
                  <a:pt x="21" y="181"/>
                  <a:pt x="40" y="200"/>
                  <a:pt x="63" y="200"/>
                </a:cubicBezTo>
                <a:cubicBezTo>
                  <a:pt x="81" y="200"/>
                  <a:pt x="96" y="188"/>
                  <a:pt x="102" y="173"/>
                </a:cubicBezTo>
                <a:cubicBezTo>
                  <a:pt x="108" y="188"/>
                  <a:pt x="123" y="200"/>
                  <a:pt x="140" y="200"/>
                </a:cubicBezTo>
                <a:cubicBezTo>
                  <a:pt x="163" y="200"/>
                  <a:pt x="182" y="181"/>
                  <a:pt x="182" y="158"/>
                </a:cubicBezTo>
                <a:cubicBezTo>
                  <a:pt x="182" y="146"/>
                  <a:pt x="177" y="136"/>
                  <a:pt x="169" y="128"/>
                </a:cubicBezTo>
                <a:cubicBezTo>
                  <a:pt x="188" y="125"/>
                  <a:pt x="203" y="108"/>
                  <a:pt x="203" y="88"/>
                </a:cubicBezTo>
                <a:close/>
                <a:moveTo>
                  <a:pt x="161" y="107"/>
                </a:moveTo>
                <a:cubicBezTo>
                  <a:pt x="158" y="107"/>
                  <a:pt x="156" y="106"/>
                  <a:pt x="155" y="104"/>
                </a:cubicBezTo>
                <a:cubicBezTo>
                  <a:pt x="126" y="104"/>
                  <a:pt x="126" y="104"/>
                  <a:pt x="126" y="104"/>
                </a:cubicBezTo>
                <a:cubicBezTo>
                  <a:pt x="125" y="108"/>
                  <a:pt x="124" y="111"/>
                  <a:pt x="122" y="113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34" y="124"/>
                  <a:pt x="137" y="124"/>
                  <a:pt x="139" y="126"/>
                </a:cubicBezTo>
                <a:cubicBezTo>
                  <a:pt x="141" y="129"/>
                  <a:pt x="141" y="133"/>
                  <a:pt x="139" y="136"/>
                </a:cubicBezTo>
                <a:cubicBezTo>
                  <a:pt x="136" y="139"/>
                  <a:pt x="131" y="139"/>
                  <a:pt x="128" y="136"/>
                </a:cubicBezTo>
                <a:cubicBezTo>
                  <a:pt x="127" y="134"/>
                  <a:pt x="126" y="132"/>
                  <a:pt x="126" y="130"/>
                </a:cubicBezTo>
                <a:cubicBezTo>
                  <a:pt x="116" y="119"/>
                  <a:pt x="116" y="119"/>
                  <a:pt x="116" y="119"/>
                </a:cubicBezTo>
                <a:cubicBezTo>
                  <a:pt x="113" y="121"/>
                  <a:pt x="110" y="122"/>
                  <a:pt x="107" y="123"/>
                </a:cubicBezTo>
                <a:cubicBezTo>
                  <a:pt x="107" y="152"/>
                  <a:pt x="107" y="152"/>
                  <a:pt x="107" y="152"/>
                </a:cubicBezTo>
                <a:cubicBezTo>
                  <a:pt x="109" y="154"/>
                  <a:pt x="110" y="156"/>
                  <a:pt x="110" y="158"/>
                </a:cubicBezTo>
                <a:cubicBezTo>
                  <a:pt x="110" y="162"/>
                  <a:pt x="107" y="165"/>
                  <a:pt x="103" y="165"/>
                </a:cubicBezTo>
                <a:cubicBezTo>
                  <a:pt x="99" y="165"/>
                  <a:pt x="95" y="162"/>
                  <a:pt x="95" y="158"/>
                </a:cubicBezTo>
                <a:cubicBezTo>
                  <a:pt x="95" y="156"/>
                  <a:pt x="97" y="154"/>
                  <a:pt x="99" y="152"/>
                </a:cubicBezTo>
                <a:cubicBezTo>
                  <a:pt x="99" y="123"/>
                  <a:pt x="99" y="123"/>
                  <a:pt x="99" y="123"/>
                </a:cubicBezTo>
                <a:cubicBezTo>
                  <a:pt x="95" y="122"/>
                  <a:pt x="92" y="121"/>
                  <a:pt x="89" y="119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9" y="132"/>
                  <a:pt x="79" y="134"/>
                  <a:pt x="77" y="136"/>
                </a:cubicBezTo>
                <a:cubicBezTo>
                  <a:pt x="74" y="139"/>
                  <a:pt x="70" y="139"/>
                  <a:pt x="67" y="136"/>
                </a:cubicBezTo>
                <a:cubicBezTo>
                  <a:pt x="64" y="133"/>
                  <a:pt x="64" y="129"/>
                  <a:pt x="67" y="126"/>
                </a:cubicBezTo>
                <a:cubicBezTo>
                  <a:pt x="68" y="124"/>
                  <a:pt x="71" y="124"/>
                  <a:pt x="73" y="124"/>
                </a:cubicBezTo>
                <a:cubicBezTo>
                  <a:pt x="83" y="113"/>
                  <a:pt x="83" y="113"/>
                  <a:pt x="83" y="113"/>
                </a:cubicBezTo>
                <a:cubicBezTo>
                  <a:pt x="82" y="111"/>
                  <a:pt x="80" y="108"/>
                  <a:pt x="80" y="104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49" y="106"/>
                  <a:pt x="47" y="107"/>
                  <a:pt x="45" y="107"/>
                </a:cubicBezTo>
                <a:cubicBezTo>
                  <a:pt x="41" y="107"/>
                  <a:pt x="37" y="104"/>
                  <a:pt x="37" y="100"/>
                </a:cubicBezTo>
                <a:cubicBezTo>
                  <a:pt x="37" y="96"/>
                  <a:pt x="41" y="93"/>
                  <a:pt x="45" y="93"/>
                </a:cubicBezTo>
                <a:cubicBezTo>
                  <a:pt x="47" y="93"/>
                  <a:pt x="49" y="94"/>
                  <a:pt x="50" y="96"/>
                </a:cubicBezTo>
                <a:cubicBezTo>
                  <a:pt x="80" y="96"/>
                  <a:pt x="80" y="96"/>
                  <a:pt x="80" y="96"/>
                </a:cubicBezTo>
                <a:cubicBezTo>
                  <a:pt x="80" y="93"/>
                  <a:pt x="82" y="89"/>
                  <a:pt x="83" y="87"/>
                </a:cubicBezTo>
                <a:cubicBezTo>
                  <a:pt x="73" y="76"/>
                  <a:pt x="73" y="76"/>
                  <a:pt x="73" y="76"/>
                </a:cubicBezTo>
                <a:cubicBezTo>
                  <a:pt x="71" y="77"/>
                  <a:pt x="68" y="76"/>
                  <a:pt x="67" y="74"/>
                </a:cubicBezTo>
                <a:cubicBezTo>
                  <a:pt x="64" y="72"/>
                  <a:pt x="64" y="67"/>
                  <a:pt x="67" y="64"/>
                </a:cubicBezTo>
                <a:cubicBezTo>
                  <a:pt x="70" y="61"/>
                  <a:pt x="74" y="61"/>
                  <a:pt x="77" y="64"/>
                </a:cubicBezTo>
                <a:cubicBezTo>
                  <a:pt x="79" y="66"/>
                  <a:pt x="79" y="68"/>
                  <a:pt x="79" y="70"/>
                </a:cubicBezTo>
                <a:cubicBezTo>
                  <a:pt x="89" y="81"/>
                  <a:pt x="89" y="81"/>
                  <a:pt x="89" y="81"/>
                </a:cubicBezTo>
                <a:cubicBezTo>
                  <a:pt x="92" y="79"/>
                  <a:pt x="95" y="78"/>
                  <a:pt x="99" y="77"/>
                </a:cubicBezTo>
                <a:cubicBezTo>
                  <a:pt x="99" y="48"/>
                  <a:pt x="99" y="48"/>
                  <a:pt x="99" y="48"/>
                </a:cubicBezTo>
                <a:cubicBezTo>
                  <a:pt x="97" y="47"/>
                  <a:pt x="95" y="45"/>
                  <a:pt x="95" y="42"/>
                </a:cubicBezTo>
                <a:cubicBezTo>
                  <a:pt x="95" y="38"/>
                  <a:pt x="99" y="35"/>
                  <a:pt x="103" y="35"/>
                </a:cubicBezTo>
                <a:cubicBezTo>
                  <a:pt x="107" y="35"/>
                  <a:pt x="110" y="38"/>
                  <a:pt x="110" y="42"/>
                </a:cubicBezTo>
                <a:cubicBezTo>
                  <a:pt x="110" y="45"/>
                  <a:pt x="109" y="47"/>
                  <a:pt x="107" y="48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110" y="78"/>
                  <a:pt x="113" y="79"/>
                  <a:pt x="116" y="81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126" y="68"/>
                  <a:pt x="127" y="66"/>
                  <a:pt x="128" y="64"/>
                </a:cubicBezTo>
                <a:cubicBezTo>
                  <a:pt x="131" y="61"/>
                  <a:pt x="136" y="61"/>
                  <a:pt x="139" y="64"/>
                </a:cubicBezTo>
                <a:cubicBezTo>
                  <a:pt x="141" y="67"/>
                  <a:pt x="141" y="72"/>
                  <a:pt x="139" y="74"/>
                </a:cubicBezTo>
                <a:cubicBezTo>
                  <a:pt x="137" y="76"/>
                  <a:pt x="134" y="77"/>
                  <a:pt x="132" y="76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24" y="89"/>
                  <a:pt x="125" y="93"/>
                  <a:pt x="126" y="96"/>
                </a:cubicBezTo>
                <a:cubicBezTo>
                  <a:pt x="155" y="96"/>
                  <a:pt x="155" y="96"/>
                  <a:pt x="155" y="96"/>
                </a:cubicBezTo>
                <a:cubicBezTo>
                  <a:pt x="156" y="94"/>
                  <a:pt x="158" y="93"/>
                  <a:pt x="161" y="93"/>
                </a:cubicBezTo>
                <a:cubicBezTo>
                  <a:pt x="165" y="93"/>
                  <a:pt x="168" y="96"/>
                  <a:pt x="168" y="100"/>
                </a:cubicBezTo>
                <a:cubicBezTo>
                  <a:pt x="168" y="104"/>
                  <a:pt x="165" y="107"/>
                  <a:pt x="161" y="107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9" name="Freeform 54"/>
          <p:cNvSpPr>
            <a:spLocks noEditPoints="1"/>
          </p:cNvSpPr>
          <p:nvPr/>
        </p:nvSpPr>
        <p:spPr bwMode="auto">
          <a:xfrm>
            <a:off x="7234614" y="1750209"/>
            <a:ext cx="423863" cy="419100"/>
          </a:xfrm>
          <a:custGeom>
            <a:avLst/>
            <a:gdLst>
              <a:gd name="T0" fmla="*/ 80 w 100"/>
              <a:gd name="T1" fmla="*/ 23 h 99"/>
              <a:gd name="T2" fmla="*/ 71 w 100"/>
              <a:gd name="T3" fmla="*/ 21 h 99"/>
              <a:gd name="T4" fmla="*/ 30 w 100"/>
              <a:gd name="T5" fmla="*/ 21 h 99"/>
              <a:gd name="T6" fmla="*/ 21 w 100"/>
              <a:gd name="T7" fmla="*/ 23 h 99"/>
              <a:gd name="T8" fmla="*/ 17 w 100"/>
              <a:gd name="T9" fmla="*/ 64 h 99"/>
              <a:gd name="T10" fmla="*/ 31 w 100"/>
              <a:gd name="T11" fmla="*/ 99 h 99"/>
              <a:gd name="T12" fmla="*/ 69 w 100"/>
              <a:gd name="T13" fmla="*/ 99 h 99"/>
              <a:gd name="T14" fmla="*/ 84 w 100"/>
              <a:gd name="T15" fmla="*/ 64 h 99"/>
              <a:gd name="T16" fmla="*/ 80 w 100"/>
              <a:gd name="T17" fmla="*/ 53 h 99"/>
              <a:gd name="T18" fmla="*/ 62 w 100"/>
              <a:gd name="T19" fmla="*/ 52 h 99"/>
              <a:gd name="T20" fmla="*/ 65 w 100"/>
              <a:gd name="T21" fmla="*/ 62 h 99"/>
              <a:gd name="T22" fmla="*/ 69 w 100"/>
              <a:gd name="T23" fmla="*/ 68 h 99"/>
              <a:gd name="T24" fmla="*/ 63 w 100"/>
              <a:gd name="T25" fmla="*/ 64 h 99"/>
              <a:gd name="T26" fmla="*/ 53 w 100"/>
              <a:gd name="T27" fmla="*/ 61 h 99"/>
              <a:gd name="T28" fmla="*/ 54 w 100"/>
              <a:gd name="T29" fmla="*/ 79 h 99"/>
              <a:gd name="T30" fmla="*/ 47 w 100"/>
              <a:gd name="T31" fmla="*/ 79 h 99"/>
              <a:gd name="T32" fmla="*/ 49 w 100"/>
              <a:gd name="T33" fmla="*/ 61 h 99"/>
              <a:gd name="T34" fmla="*/ 39 w 100"/>
              <a:gd name="T35" fmla="*/ 64 h 99"/>
              <a:gd name="T36" fmla="*/ 33 w 100"/>
              <a:gd name="T37" fmla="*/ 68 h 99"/>
              <a:gd name="T38" fmla="*/ 36 w 100"/>
              <a:gd name="T39" fmla="*/ 62 h 99"/>
              <a:gd name="T40" fmla="*/ 39 w 100"/>
              <a:gd name="T41" fmla="*/ 52 h 99"/>
              <a:gd name="T42" fmla="*/ 22 w 100"/>
              <a:gd name="T43" fmla="*/ 53 h 99"/>
              <a:gd name="T44" fmla="*/ 22 w 100"/>
              <a:gd name="T45" fmla="*/ 46 h 99"/>
              <a:gd name="T46" fmla="*/ 39 w 100"/>
              <a:gd name="T47" fmla="*/ 48 h 99"/>
              <a:gd name="T48" fmla="*/ 36 w 100"/>
              <a:gd name="T49" fmla="*/ 38 h 99"/>
              <a:gd name="T50" fmla="*/ 33 w 100"/>
              <a:gd name="T51" fmla="*/ 32 h 99"/>
              <a:gd name="T52" fmla="*/ 39 w 100"/>
              <a:gd name="T53" fmla="*/ 35 h 99"/>
              <a:gd name="T54" fmla="*/ 49 w 100"/>
              <a:gd name="T55" fmla="*/ 38 h 99"/>
              <a:gd name="T56" fmla="*/ 47 w 100"/>
              <a:gd name="T57" fmla="*/ 21 h 99"/>
              <a:gd name="T58" fmla="*/ 54 w 100"/>
              <a:gd name="T59" fmla="*/ 21 h 99"/>
              <a:gd name="T60" fmla="*/ 53 w 100"/>
              <a:gd name="T61" fmla="*/ 38 h 99"/>
              <a:gd name="T62" fmla="*/ 63 w 100"/>
              <a:gd name="T63" fmla="*/ 35 h 99"/>
              <a:gd name="T64" fmla="*/ 69 w 100"/>
              <a:gd name="T65" fmla="*/ 32 h 99"/>
              <a:gd name="T66" fmla="*/ 65 w 100"/>
              <a:gd name="T67" fmla="*/ 38 h 99"/>
              <a:gd name="T68" fmla="*/ 62 w 100"/>
              <a:gd name="T69" fmla="*/ 48 h 99"/>
              <a:gd name="T70" fmla="*/ 80 w 100"/>
              <a:gd name="T71" fmla="*/ 46 h 99"/>
              <a:gd name="T72" fmla="*/ 80 w 100"/>
              <a:gd name="T73" fmla="*/ 53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" h="99">
                <a:moveTo>
                  <a:pt x="100" y="44"/>
                </a:moveTo>
                <a:cubicBezTo>
                  <a:pt x="100" y="32"/>
                  <a:pt x="91" y="23"/>
                  <a:pt x="80" y="23"/>
                </a:cubicBezTo>
                <a:cubicBezTo>
                  <a:pt x="76" y="23"/>
                  <a:pt x="73" y="24"/>
                  <a:pt x="70" y="26"/>
                </a:cubicBezTo>
                <a:cubicBezTo>
                  <a:pt x="71" y="24"/>
                  <a:pt x="71" y="22"/>
                  <a:pt x="71" y="21"/>
                </a:cubicBezTo>
                <a:cubicBezTo>
                  <a:pt x="71" y="9"/>
                  <a:pt x="62" y="0"/>
                  <a:pt x="50" y="0"/>
                </a:cubicBezTo>
                <a:cubicBezTo>
                  <a:pt x="39" y="0"/>
                  <a:pt x="30" y="9"/>
                  <a:pt x="30" y="21"/>
                </a:cubicBezTo>
                <a:cubicBezTo>
                  <a:pt x="30" y="22"/>
                  <a:pt x="30" y="24"/>
                  <a:pt x="30" y="26"/>
                </a:cubicBezTo>
                <a:cubicBezTo>
                  <a:pt x="28" y="24"/>
                  <a:pt x="24" y="23"/>
                  <a:pt x="21" y="23"/>
                </a:cubicBezTo>
                <a:cubicBezTo>
                  <a:pt x="9" y="23"/>
                  <a:pt x="0" y="32"/>
                  <a:pt x="0" y="44"/>
                </a:cubicBezTo>
                <a:cubicBezTo>
                  <a:pt x="0" y="54"/>
                  <a:pt x="7" y="62"/>
                  <a:pt x="17" y="64"/>
                </a:cubicBezTo>
                <a:cubicBezTo>
                  <a:pt x="13" y="68"/>
                  <a:pt x="11" y="73"/>
                  <a:pt x="11" y="79"/>
                </a:cubicBezTo>
                <a:cubicBezTo>
                  <a:pt x="11" y="90"/>
                  <a:pt x="20" y="99"/>
                  <a:pt x="31" y="99"/>
                </a:cubicBezTo>
                <a:cubicBezTo>
                  <a:pt x="40" y="99"/>
                  <a:pt x="47" y="94"/>
                  <a:pt x="50" y="86"/>
                </a:cubicBezTo>
                <a:cubicBezTo>
                  <a:pt x="53" y="94"/>
                  <a:pt x="61" y="99"/>
                  <a:pt x="69" y="99"/>
                </a:cubicBezTo>
                <a:cubicBezTo>
                  <a:pt x="81" y="99"/>
                  <a:pt x="90" y="90"/>
                  <a:pt x="90" y="79"/>
                </a:cubicBezTo>
                <a:cubicBezTo>
                  <a:pt x="90" y="73"/>
                  <a:pt x="88" y="68"/>
                  <a:pt x="84" y="64"/>
                </a:cubicBezTo>
                <a:cubicBezTo>
                  <a:pt x="93" y="62"/>
                  <a:pt x="100" y="54"/>
                  <a:pt x="100" y="44"/>
                </a:cubicBezTo>
                <a:close/>
                <a:moveTo>
                  <a:pt x="80" y="53"/>
                </a:moveTo>
                <a:cubicBezTo>
                  <a:pt x="78" y="53"/>
                  <a:pt x="77" y="53"/>
                  <a:pt x="77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2" y="54"/>
                  <a:pt x="61" y="55"/>
                  <a:pt x="60" y="56"/>
                </a:cubicBezTo>
                <a:cubicBezTo>
                  <a:pt x="65" y="62"/>
                  <a:pt x="65" y="62"/>
                  <a:pt x="65" y="62"/>
                </a:cubicBezTo>
                <a:cubicBezTo>
                  <a:pt x="67" y="61"/>
                  <a:pt x="68" y="62"/>
                  <a:pt x="69" y="63"/>
                </a:cubicBezTo>
                <a:cubicBezTo>
                  <a:pt x="70" y="64"/>
                  <a:pt x="70" y="66"/>
                  <a:pt x="69" y="68"/>
                </a:cubicBezTo>
                <a:cubicBezTo>
                  <a:pt x="67" y="69"/>
                  <a:pt x="65" y="69"/>
                  <a:pt x="64" y="68"/>
                </a:cubicBezTo>
                <a:cubicBezTo>
                  <a:pt x="63" y="67"/>
                  <a:pt x="62" y="66"/>
                  <a:pt x="63" y="64"/>
                </a:cubicBezTo>
                <a:cubicBezTo>
                  <a:pt x="57" y="59"/>
                  <a:pt x="57" y="59"/>
                  <a:pt x="57" y="59"/>
                </a:cubicBezTo>
                <a:cubicBezTo>
                  <a:pt x="56" y="60"/>
                  <a:pt x="55" y="61"/>
                  <a:pt x="53" y="61"/>
                </a:cubicBezTo>
                <a:cubicBezTo>
                  <a:pt x="53" y="76"/>
                  <a:pt x="53" y="76"/>
                  <a:pt x="53" y="76"/>
                </a:cubicBezTo>
                <a:cubicBezTo>
                  <a:pt x="54" y="76"/>
                  <a:pt x="54" y="77"/>
                  <a:pt x="54" y="79"/>
                </a:cubicBezTo>
                <a:cubicBezTo>
                  <a:pt x="54" y="81"/>
                  <a:pt x="53" y="82"/>
                  <a:pt x="51" y="82"/>
                </a:cubicBezTo>
                <a:cubicBezTo>
                  <a:pt x="49" y="82"/>
                  <a:pt x="47" y="81"/>
                  <a:pt x="47" y="79"/>
                </a:cubicBezTo>
                <a:cubicBezTo>
                  <a:pt x="47" y="77"/>
                  <a:pt x="48" y="76"/>
                  <a:pt x="49" y="76"/>
                </a:cubicBezTo>
                <a:cubicBezTo>
                  <a:pt x="49" y="61"/>
                  <a:pt x="49" y="61"/>
                  <a:pt x="49" y="61"/>
                </a:cubicBezTo>
                <a:cubicBezTo>
                  <a:pt x="47" y="61"/>
                  <a:pt x="46" y="60"/>
                  <a:pt x="44" y="59"/>
                </a:cubicBezTo>
                <a:cubicBezTo>
                  <a:pt x="39" y="64"/>
                  <a:pt x="39" y="64"/>
                  <a:pt x="39" y="64"/>
                </a:cubicBezTo>
                <a:cubicBezTo>
                  <a:pt x="39" y="66"/>
                  <a:pt x="39" y="67"/>
                  <a:pt x="38" y="68"/>
                </a:cubicBezTo>
                <a:cubicBezTo>
                  <a:pt x="37" y="69"/>
                  <a:pt x="34" y="69"/>
                  <a:pt x="33" y="68"/>
                </a:cubicBezTo>
                <a:cubicBezTo>
                  <a:pt x="32" y="66"/>
                  <a:pt x="32" y="64"/>
                  <a:pt x="33" y="63"/>
                </a:cubicBezTo>
                <a:cubicBezTo>
                  <a:pt x="34" y="62"/>
                  <a:pt x="35" y="61"/>
                  <a:pt x="36" y="62"/>
                </a:cubicBezTo>
                <a:cubicBezTo>
                  <a:pt x="41" y="56"/>
                  <a:pt x="41" y="56"/>
                  <a:pt x="41" y="56"/>
                </a:cubicBezTo>
                <a:cubicBezTo>
                  <a:pt x="40" y="55"/>
                  <a:pt x="40" y="54"/>
                  <a:pt x="39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24" y="53"/>
                  <a:pt x="23" y="53"/>
                  <a:pt x="22" y="53"/>
                </a:cubicBezTo>
                <a:cubicBezTo>
                  <a:pt x="20" y="53"/>
                  <a:pt x="18" y="52"/>
                  <a:pt x="18" y="50"/>
                </a:cubicBezTo>
                <a:cubicBezTo>
                  <a:pt x="18" y="48"/>
                  <a:pt x="20" y="46"/>
                  <a:pt x="22" y="46"/>
                </a:cubicBezTo>
                <a:cubicBezTo>
                  <a:pt x="23" y="46"/>
                  <a:pt x="24" y="47"/>
                  <a:pt x="25" y="48"/>
                </a:cubicBezTo>
                <a:cubicBezTo>
                  <a:pt x="39" y="48"/>
                  <a:pt x="39" y="48"/>
                  <a:pt x="39" y="48"/>
                </a:cubicBezTo>
                <a:cubicBezTo>
                  <a:pt x="40" y="46"/>
                  <a:pt x="40" y="45"/>
                  <a:pt x="41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5" y="38"/>
                  <a:pt x="34" y="38"/>
                  <a:pt x="33" y="37"/>
                </a:cubicBezTo>
                <a:cubicBezTo>
                  <a:pt x="32" y="36"/>
                  <a:pt x="32" y="33"/>
                  <a:pt x="33" y="32"/>
                </a:cubicBezTo>
                <a:cubicBezTo>
                  <a:pt x="34" y="31"/>
                  <a:pt x="37" y="31"/>
                  <a:pt x="38" y="32"/>
                </a:cubicBezTo>
                <a:cubicBezTo>
                  <a:pt x="39" y="33"/>
                  <a:pt x="39" y="34"/>
                  <a:pt x="39" y="35"/>
                </a:cubicBezTo>
                <a:cubicBezTo>
                  <a:pt x="44" y="40"/>
                  <a:pt x="44" y="40"/>
                  <a:pt x="44" y="40"/>
                </a:cubicBezTo>
                <a:cubicBezTo>
                  <a:pt x="46" y="39"/>
                  <a:pt x="47" y="39"/>
                  <a:pt x="49" y="38"/>
                </a:cubicBezTo>
                <a:cubicBezTo>
                  <a:pt x="49" y="24"/>
                  <a:pt x="49" y="24"/>
                  <a:pt x="49" y="24"/>
                </a:cubicBezTo>
                <a:cubicBezTo>
                  <a:pt x="48" y="23"/>
                  <a:pt x="47" y="22"/>
                  <a:pt x="47" y="21"/>
                </a:cubicBezTo>
                <a:cubicBezTo>
                  <a:pt x="47" y="19"/>
                  <a:pt x="49" y="18"/>
                  <a:pt x="51" y="18"/>
                </a:cubicBezTo>
                <a:cubicBezTo>
                  <a:pt x="53" y="18"/>
                  <a:pt x="54" y="19"/>
                  <a:pt x="54" y="21"/>
                </a:cubicBezTo>
                <a:cubicBezTo>
                  <a:pt x="54" y="22"/>
                  <a:pt x="54" y="23"/>
                  <a:pt x="53" y="24"/>
                </a:cubicBezTo>
                <a:cubicBezTo>
                  <a:pt x="53" y="38"/>
                  <a:pt x="53" y="38"/>
                  <a:pt x="53" y="38"/>
                </a:cubicBezTo>
                <a:cubicBezTo>
                  <a:pt x="55" y="39"/>
                  <a:pt x="56" y="39"/>
                  <a:pt x="57" y="40"/>
                </a:cubicBezTo>
                <a:cubicBezTo>
                  <a:pt x="63" y="35"/>
                  <a:pt x="63" y="35"/>
                  <a:pt x="63" y="35"/>
                </a:cubicBezTo>
                <a:cubicBezTo>
                  <a:pt x="62" y="34"/>
                  <a:pt x="63" y="33"/>
                  <a:pt x="64" y="32"/>
                </a:cubicBezTo>
                <a:cubicBezTo>
                  <a:pt x="65" y="31"/>
                  <a:pt x="67" y="31"/>
                  <a:pt x="69" y="32"/>
                </a:cubicBezTo>
                <a:cubicBezTo>
                  <a:pt x="70" y="33"/>
                  <a:pt x="70" y="36"/>
                  <a:pt x="69" y="37"/>
                </a:cubicBezTo>
                <a:cubicBezTo>
                  <a:pt x="68" y="38"/>
                  <a:pt x="67" y="38"/>
                  <a:pt x="65" y="38"/>
                </a:cubicBezTo>
                <a:cubicBezTo>
                  <a:pt x="60" y="43"/>
                  <a:pt x="60" y="43"/>
                  <a:pt x="60" y="43"/>
                </a:cubicBezTo>
                <a:cubicBezTo>
                  <a:pt x="61" y="45"/>
                  <a:pt x="62" y="46"/>
                  <a:pt x="62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7" y="47"/>
                  <a:pt x="78" y="46"/>
                  <a:pt x="80" y="46"/>
                </a:cubicBezTo>
                <a:cubicBezTo>
                  <a:pt x="82" y="46"/>
                  <a:pt x="83" y="48"/>
                  <a:pt x="83" y="50"/>
                </a:cubicBezTo>
                <a:cubicBezTo>
                  <a:pt x="83" y="52"/>
                  <a:pt x="82" y="53"/>
                  <a:pt x="80" y="53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0" name="Freeform 55"/>
          <p:cNvSpPr>
            <a:spLocks noEditPoints="1"/>
          </p:cNvSpPr>
          <p:nvPr/>
        </p:nvSpPr>
        <p:spPr bwMode="auto">
          <a:xfrm>
            <a:off x="4243998" y="4369805"/>
            <a:ext cx="423863" cy="419100"/>
          </a:xfrm>
          <a:custGeom>
            <a:avLst/>
            <a:gdLst>
              <a:gd name="T0" fmla="*/ 79 w 100"/>
              <a:gd name="T1" fmla="*/ 23 h 99"/>
              <a:gd name="T2" fmla="*/ 70 w 100"/>
              <a:gd name="T3" fmla="*/ 21 h 99"/>
              <a:gd name="T4" fmla="*/ 29 w 100"/>
              <a:gd name="T5" fmla="*/ 21 h 99"/>
              <a:gd name="T6" fmla="*/ 20 w 100"/>
              <a:gd name="T7" fmla="*/ 23 h 99"/>
              <a:gd name="T8" fmla="*/ 16 w 100"/>
              <a:gd name="T9" fmla="*/ 64 h 99"/>
              <a:gd name="T10" fmla="*/ 31 w 100"/>
              <a:gd name="T11" fmla="*/ 99 h 99"/>
              <a:gd name="T12" fmla="*/ 69 w 100"/>
              <a:gd name="T13" fmla="*/ 99 h 99"/>
              <a:gd name="T14" fmla="*/ 83 w 100"/>
              <a:gd name="T15" fmla="*/ 64 h 99"/>
              <a:gd name="T16" fmla="*/ 79 w 100"/>
              <a:gd name="T17" fmla="*/ 54 h 99"/>
              <a:gd name="T18" fmla="*/ 62 w 100"/>
              <a:gd name="T19" fmla="*/ 52 h 99"/>
              <a:gd name="T20" fmla="*/ 65 w 100"/>
              <a:gd name="T21" fmla="*/ 62 h 99"/>
              <a:gd name="T22" fmla="*/ 68 w 100"/>
              <a:gd name="T23" fmla="*/ 68 h 99"/>
              <a:gd name="T24" fmla="*/ 62 w 100"/>
              <a:gd name="T25" fmla="*/ 65 h 99"/>
              <a:gd name="T26" fmla="*/ 52 w 100"/>
              <a:gd name="T27" fmla="*/ 62 h 99"/>
              <a:gd name="T28" fmla="*/ 54 w 100"/>
              <a:gd name="T29" fmla="*/ 79 h 99"/>
              <a:gd name="T30" fmla="*/ 47 w 100"/>
              <a:gd name="T31" fmla="*/ 79 h 99"/>
              <a:gd name="T32" fmla="*/ 48 w 100"/>
              <a:gd name="T33" fmla="*/ 62 h 99"/>
              <a:gd name="T34" fmla="*/ 38 w 100"/>
              <a:gd name="T35" fmla="*/ 65 h 99"/>
              <a:gd name="T36" fmla="*/ 32 w 100"/>
              <a:gd name="T37" fmla="*/ 68 h 99"/>
              <a:gd name="T38" fmla="*/ 36 w 100"/>
              <a:gd name="T39" fmla="*/ 62 h 99"/>
              <a:gd name="T40" fmla="*/ 39 w 100"/>
              <a:gd name="T41" fmla="*/ 52 h 99"/>
              <a:gd name="T42" fmla="*/ 22 w 100"/>
              <a:gd name="T43" fmla="*/ 54 h 99"/>
              <a:gd name="T44" fmla="*/ 22 w 100"/>
              <a:gd name="T45" fmla="*/ 47 h 99"/>
              <a:gd name="T46" fmla="*/ 39 w 100"/>
              <a:gd name="T47" fmla="*/ 48 h 99"/>
              <a:gd name="T48" fmla="*/ 36 w 100"/>
              <a:gd name="T49" fmla="*/ 38 h 99"/>
              <a:gd name="T50" fmla="*/ 32 w 100"/>
              <a:gd name="T51" fmla="*/ 32 h 99"/>
              <a:gd name="T52" fmla="*/ 38 w 100"/>
              <a:gd name="T53" fmla="*/ 35 h 99"/>
              <a:gd name="T54" fmla="*/ 48 w 100"/>
              <a:gd name="T55" fmla="*/ 39 h 99"/>
              <a:gd name="T56" fmla="*/ 47 w 100"/>
              <a:gd name="T57" fmla="*/ 21 h 99"/>
              <a:gd name="T58" fmla="*/ 54 w 100"/>
              <a:gd name="T59" fmla="*/ 21 h 99"/>
              <a:gd name="T60" fmla="*/ 52 w 100"/>
              <a:gd name="T61" fmla="*/ 39 h 99"/>
              <a:gd name="T62" fmla="*/ 62 w 100"/>
              <a:gd name="T63" fmla="*/ 35 h 99"/>
              <a:gd name="T64" fmla="*/ 68 w 100"/>
              <a:gd name="T65" fmla="*/ 32 h 99"/>
              <a:gd name="T66" fmla="*/ 65 w 100"/>
              <a:gd name="T67" fmla="*/ 38 h 99"/>
              <a:gd name="T68" fmla="*/ 62 w 100"/>
              <a:gd name="T69" fmla="*/ 48 h 99"/>
              <a:gd name="T70" fmla="*/ 79 w 100"/>
              <a:gd name="T71" fmla="*/ 47 h 99"/>
              <a:gd name="T72" fmla="*/ 79 w 100"/>
              <a:gd name="T73" fmla="*/ 54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" h="99">
                <a:moveTo>
                  <a:pt x="100" y="44"/>
                </a:moveTo>
                <a:cubicBezTo>
                  <a:pt x="100" y="33"/>
                  <a:pt x="91" y="23"/>
                  <a:pt x="79" y="23"/>
                </a:cubicBezTo>
                <a:cubicBezTo>
                  <a:pt x="76" y="23"/>
                  <a:pt x="73" y="24"/>
                  <a:pt x="70" y="26"/>
                </a:cubicBezTo>
                <a:cubicBezTo>
                  <a:pt x="70" y="24"/>
                  <a:pt x="70" y="23"/>
                  <a:pt x="70" y="21"/>
                </a:cubicBezTo>
                <a:cubicBezTo>
                  <a:pt x="70" y="9"/>
                  <a:pt x="61" y="0"/>
                  <a:pt x="50" y="0"/>
                </a:cubicBezTo>
                <a:cubicBezTo>
                  <a:pt x="38" y="0"/>
                  <a:pt x="29" y="9"/>
                  <a:pt x="29" y="21"/>
                </a:cubicBezTo>
                <a:cubicBezTo>
                  <a:pt x="29" y="23"/>
                  <a:pt x="29" y="24"/>
                  <a:pt x="30" y="26"/>
                </a:cubicBezTo>
                <a:cubicBezTo>
                  <a:pt x="27" y="24"/>
                  <a:pt x="24" y="23"/>
                  <a:pt x="20" y="23"/>
                </a:cubicBezTo>
                <a:cubicBezTo>
                  <a:pt x="9" y="23"/>
                  <a:pt x="0" y="33"/>
                  <a:pt x="0" y="44"/>
                </a:cubicBezTo>
                <a:cubicBezTo>
                  <a:pt x="0" y="54"/>
                  <a:pt x="7" y="62"/>
                  <a:pt x="16" y="64"/>
                </a:cubicBezTo>
                <a:cubicBezTo>
                  <a:pt x="12" y="68"/>
                  <a:pt x="10" y="73"/>
                  <a:pt x="10" y="79"/>
                </a:cubicBezTo>
                <a:cubicBezTo>
                  <a:pt x="10" y="90"/>
                  <a:pt x="19" y="99"/>
                  <a:pt x="31" y="99"/>
                </a:cubicBezTo>
                <a:cubicBezTo>
                  <a:pt x="39" y="99"/>
                  <a:pt x="47" y="94"/>
                  <a:pt x="50" y="86"/>
                </a:cubicBezTo>
                <a:cubicBezTo>
                  <a:pt x="53" y="94"/>
                  <a:pt x="60" y="99"/>
                  <a:pt x="69" y="99"/>
                </a:cubicBezTo>
                <a:cubicBezTo>
                  <a:pt x="80" y="99"/>
                  <a:pt x="89" y="90"/>
                  <a:pt x="89" y="79"/>
                </a:cubicBezTo>
                <a:cubicBezTo>
                  <a:pt x="89" y="73"/>
                  <a:pt x="87" y="68"/>
                  <a:pt x="83" y="64"/>
                </a:cubicBezTo>
                <a:cubicBezTo>
                  <a:pt x="93" y="62"/>
                  <a:pt x="100" y="54"/>
                  <a:pt x="100" y="44"/>
                </a:cubicBezTo>
                <a:close/>
                <a:moveTo>
                  <a:pt x="79" y="54"/>
                </a:moveTo>
                <a:cubicBezTo>
                  <a:pt x="78" y="54"/>
                  <a:pt x="77" y="53"/>
                  <a:pt x="76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1" y="54"/>
                  <a:pt x="61" y="55"/>
                  <a:pt x="60" y="57"/>
                </a:cubicBezTo>
                <a:cubicBezTo>
                  <a:pt x="65" y="62"/>
                  <a:pt x="65" y="62"/>
                  <a:pt x="65" y="62"/>
                </a:cubicBezTo>
                <a:cubicBezTo>
                  <a:pt x="66" y="62"/>
                  <a:pt x="67" y="62"/>
                  <a:pt x="68" y="63"/>
                </a:cubicBezTo>
                <a:cubicBezTo>
                  <a:pt x="69" y="64"/>
                  <a:pt x="69" y="67"/>
                  <a:pt x="68" y="68"/>
                </a:cubicBezTo>
                <a:cubicBezTo>
                  <a:pt x="67" y="69"/>
                  <a:pt x="64" y="69"/>
                  <a:pt x="63" y="68"/>
                </a:cubicBezTo>
                <a:cubicBezTo>
                  <a:pt x="62" y="67"/>
                  <a:pt x="62" y="66"/>
                  <a:pt x="62" y="65"/>
                </a:cubicBezTo>
                <a:cubicBezTo>
                  <a:pt x="57" y="60"/>
                  <a:pt x="57" y="60"/>
                  <a:pt x="57" y="60"/>
                </a:cubicBezTo>
                <a:cubicBezTo>
                  <a:pt x="56" y="61"/>
                  <a:pt x="54" y="61"/>
                  <a:pt x="52" y="62"/>
                </a:cubicBezTo>
                <a:cubicBezTo>
                  <a:pt x="52" y="76"/>
                  <a:pt x="52" y="76"/>
                  <a:pt x="52" y="76"/>
                </a:cubicBezTo>
                <a:cubicBezTo>
                  <a:pt x="53" y="77"/>
                  <a:pt x="54" y="78"/>
                  <a:pt x="54" y="79"/>
                </a:cubicBezTo>
                <a:cubicBezTo>
                  <a:pt x="54" y="81"/>
                  <a:pt x="52" y="82"/>
                  <a:pt x="50" y="82"/>
                </a:cubicBezTo>
                <a:cubicBezTo>
                  <a:pt x="48" y="82"/>
                  <a:pt x="47" y="81"/>
                  <a:pt x="47" y="79"/>
                </a:cubicBezTo>
                <a:cubicBezTo>
                  <a:pt x="47" y="78"/>
                  <a:pt x="47" y="77"/>
                  <a:pt x="48" y="76"/>
                </a:cubicBezTo>
                <a:cubicBezTo>
                  <a:pt x="48" y="62"/>
                  <a:pt x="48" y="62"/>
                  <a:pt x="48" y="62"/>
                </a:cubicBezTo>
                <a:cubicBezTo>
                  <a:pt x="47" y="61"/>
                  <a:pt x="45" y="61"/>
                  <a:pt x="44" y="60"/>
                </a:cubicBezTo>
                <a:cubicBezTo>
                  <a:pt x="38" y="65"/>
                  <a:pt x="38" y="65"/>
                  <a:pt x="38" y="65"/>
                </a:cubicBezTo>
                <a:cubicBezTo>
                  <a:pt x="39" y="66"/>
                  <a:pt x="38" y="67"/>
                  <a:pt x="38" y="68"/>
                </a:cubicBezTo>
                <a:cubicBezTo>
                  <a:pt x="36" y="69"/>
                  <a:pt x="34" y="69"/>
                  <a:pt x="32" y="68"/>
                </a:cubicBezTo>
                <a:cubicBezTo>
                  <a:pt x="31" y="67"/>
                  <a:pt x="31" y="64"/>
                  <a:pt x="32" y="63"/>
                </a:cubicBezTo>
                <a:cubicBezTo>
                  <a:pt x="33" y="62"/>
                  <a:pt x="34" y="62"/>
                  <a:pt x="36" y="62"/>
                </a:cubicBezTo>
                <a:cubicBezTo>
                  <a:pt x="41" y="57"/>
                  <a:pt x="41" y="57"/>
                  <a:pt x="41" y="57"/>
                </a:cubicBezTo>
                <a:cubicBezTo>
                  <a:pt x="40" y="55"/>
                  <a:pt x="39" y="54"/>
                  <a:pt x="39" y="52"/>
                </a:cubicBezTo>
                <a:cubicBezTo>
                  <a:pt x="24" y="52"/>
                  <a:pt x="24" y="52"/>
                  <a:pt x="24" y="52"/>
                </a:cubicBezTo>
                <a:cubicBezTo>
                  <a:pt x="24" y="53"/>
                  <a:pt x="23" y="54"/>
                  <a:pt x="22" y="54"/>
                </a:cubicBezTo>
                <a:cubicBezTo>
                  <a:pt x="20" y="54"/>
                  <a:pt x="18" y="52"/>
                  <a:pt x="18" y="50"/>
                </a:cubicBezTo>
                <a:cubicBezTo>
                  <a:pt x="18" y="48"/>
                  <a:pt x="20" y="47"/>
                  <a:pt x="22" y="47"/>
                </a:cubicBezTo>
                <a:cubicBezTo>
                  <a:pt x="23" y="47"/>
                  <a:pt x="24" y="47"/>
                  <a:pt x="24" y="48"/>
                </a:cubicBezTo>
                <a:cubicBezTo>
                  <a:pt x="39" y="48"/>
                  <a:pt x="39" y="48"/>
                  <a:pt x="39" y="48"/>
                </a:cubicBezTo>
                <a:cubicBezTo>
                  <a:pt x="39" y="46"/>
                  <a:pt x="40" y="45"/>
                  <a:pt x="41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4" y="38"/>
                  <a:pt x="33" y="38"/>
                  <a:pt x="32" y="37"/>
                </a:cubicBezTo>
                <a:cubicBezTo>
                  <a:pt x="31" y="36"/>
                  <a:pt x="31" y="34"/>
                  <a:pt x="32" y="32"/>
                </a:cubicBezTo>
                <a:cubicBezTo>
                  <a:pt x="34" y="31"/>
                  <a:pt x="36" y="31"/>
                  <a:pt x="38" y="32"/>
                </a:cubicBezTo>
                <a:cubicBezTo>
                  <a:pt x="38" y="33"/>
                  <a:pt x="39" y="34"/>
                  <a:pt x="38" y="35"/>
                </a:cubicBezTo>
                <a:cubicBezTo>
                  <a:pt x="44" y="41"/>
                  <a:pt x="44" y="41"/>
                  <a:pt x="44" y="41"/>
                </a:cubicBezTo>
                <a:cubicBezTo>
                  <a:pt x="45" y="40"/>
                  <a:pt x="47" y="39"/>
                  <a:pt x="48" y="39"/>
                </a:cubicBezTo>
                <a:cubicBezTo>
                  <a:pt x="48" y="24"/>
                  <a:pt x="48" y="24"/>
                  <a:pt x="48" y="24"/>
                </a:cubicBezTo>
                <a:cubicBezTo>
                  <a:pt x="47" y="24"/>
                  <a:pt x="47" y="23"/>
                  <a:pt x="47" y="21"/>
                </a:cubicBezTo>
                <a:cubicBezTo>
                  <a:pt x="47" y="19"/>
                  <a:pt x="48" y="18"/>
                  <a:pt x="50" y="18"/>
                </a:cubicBezTo>
                <a:cubicBezTo>
                  <a:pt x="52" y="18"/>
                  <a:pt x="54" y="19"/>
                  <a:pt x="54" y="21"/>
                </a:cubicBezTo>
                <a:cubicBezTo>
                  <a:pt x="54" y="23"/>
                  <a:pt x="53" y="24"/>
                  <a:pt x="52" y="24"/>
                </a:cubicBezTo>
                <a:cubicBezTo>
                  <a:pt x="52" y="39"/>
                  <a:pt x="52" y="39"/>
                  <a:pt x="52" y="39"/>
                </a:cubicBezTo>
                <a:cubicBezTo>
                  <a:pt x="54" y="39"/>
                  <a:pt x="56" y="40"/>
                  <a:pt x="57" y="41"/>
                </a:cubicBezTo>
                <a:cubicBezTo>
                  <a:pt x="62" y="35"/>
                  <a:pt x="62" y="35"/>
                  <a:pt x="62" y="35"/>
                </a:cubicBezTo>
                <a:cubicBezTo>
                  <a:pt x="62" y="34"/>
                  <a:pt x="62" y="33"/>
                  <a:pt x="63" y="32"/>
                </a:cubicBezTo>
                <a:cubicBezTo>
                  <a:pt x="64" y="31"/>
                  <a:pt x="67" y="31"/>
                  <a:pt x="68" y="32"/>
                </a:cubicBezTo>
                <a:cubicBezTo>
                  <a:pt x="69" y="34"/>
                  <a:pt x="69" y="36"/>
                  <a:pt x="68" y="37"/>
                </a:cubicBezTo>
                <a:cubicBezTo>
                  <a:pt x="67" y="38"/>
                  <a:pt x="66" y="38"/>
                  <a:pt x="65" y="38"/>
                </a:cubicBezTo>
                <a:cubicBezTo>
                  <a:pt x="60" y="43"/>
                  <a:pt x="60" y="43"/>
                  <a:pt x="60" y="43"/>
                </a:cubicBezTo>
                <a:cubicBezTo>
                  <a:pt x="61" y="45"/>
                  <a:pt x="61" y="46"/>
                  <a:pt x="62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7" y="47"/>
                  <a:pt x="78" y="47"/>
                  <a:pt x="79" y="47"/>
                </a:cubicBezTo>
                <a:cubicBezTo>
                  <a:pt x="81" y="47"/>
                  <a:pt x="83" y="48"/>
                  <a:pt x="83" y="50"/>
                </a:cubicBezTo>
                <a:cubicBezTo>
                  <a:pt x="83" y="52"/>
                  <a:pt x="81" y="54"/>
                  <a:pt x="79" y="54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1" name="Freeform 57"/>
          <p:cNvSpPr>
            <a:spLocks noEditPoints="1"/>
          </p:cNvSpPr>
          <p:nvPr/>
        </p:nvSpPr>
        <p:spPr bwMode="auto">
          <a:xfrm>
            <a:off x="5906300" y="5048655"/>
            <a:ext cx="270243" cy="268234"/>
          </a:xfrm>
          <a:custGeom>
            <a:avLst/>
            <a:gdLst>
              <a:gd name="T0" fmla="*/ 80 w 101"/>
              <a:gd name="T1" fmla="*/ 24 h 100"/>
              <a:gd name="T2" fmla="*/ 71 w 101"/>
              <a:gd name="T3" fmla="*/ 21 h 100"/>
              <a:gd name="T4" fmla="*/ 30 w 101"/>
              <a:gd name="T5" fmla="*/ 21 h 100"/>
              <a:gd name="T6" fmla="*/ 21 w 101"/>
              <a:gd name="T7" fmla="*/ 24 h 100"/>
              <a:gd name="T8" fmla="*/ 17 w 101"/>
              <a:gd name="T9" fmla="*/ 64 h 100"/>
              <a:gd name="T10" fmla="*/ 31 w 101"/>
              <a:gd name="T11" fmla="*/ 100 h 100"/>
              <a:gd name="T12" fmla="*/ 70 w 101"/>
              <a:gd name="T13" fmla="*/ 100 h 100"/>
              <a:gd name="T14" fmla="*/ 84 w 101"/>
              <a:gd name="T15" fmla="*/ 64 h 100"/>
              <a:gd name="T16" fmla="*/ 80 w 101"/>
              <a:gd name="T17" fmla="*/ 54 h 100"/>
              <a:gd name="T18" fmla="*/ 62 w 101"/>
              <a:gd name="T19" fmla="*/ 52 h 100"/>
              <a:gd name="T20" fmla="*/ 66 w 101"/>
              <a:gd name="T21" fmla="*/ 62 h 100"/>
              <a:gd name="T22" fmla="*/ 69 w 101"/>
              <a:gd name="T23" fmla="*/ 68 h 100"/>
              <a:gd name="T24" fmla="*/ 63 w 101"/>
              <a:gd name="T25" fmla="*/ 65 h 100"/>
              <a:gd name="T26" fmla="*/ 53 w 101"/>
              <a:gd name="T27" fmla="*/ 62 h 100"/>
              <a:gd name="T28" fmla="*/ 55 w 101"/>
              <a:gd name="T29" fmla="*/ 79 h 100"/>
              <a:gd name="T30" fmla="*/ 47 w 101"/>
              <a:gd name="T31" fmla="*/ 79 h 100"/>
              <a:gd name="T32" fmla="*/ 49 w 101"/>
              <a:gd name="T33" fmla="*/ 62 h 100"/>
              <a:gd name="T34" fmla="*/ 39 w 101"/>
              <a:gd name="T35" fmla="*/ 65 h 100"/>
              <a:gd name="T36" fmla="*/ 33 w 101"/>
              <a:gd name="T37" fmla="*/ 68 h 100"/>
              <a:gd name="T38" fmla="*/ 36 w 101"/>
              <a:gd name="T39" fmla="*/ 62 h 100"/>
              <a:gd name="T40" fmla="*/ 40 w 101"/>
              <a:gd name="T41" fmla="*/ 52 h 100"/>
              <a:gd name="T42" fmla="*/ 22 w 101"/>
              <a:gd name="T43" fmla="*/ 54 h 100"/>
              <a:gd name="T44" fmla="*/ 22 w 101"/>
              <a:gd name="T45" fmla="*/ 47 h 100"/>
              <a:gd name="T46" fmla="*/ 40 w 101"/>
              <a:gd name="T47" fmla="*/ 48 h 100"/>
              <a:gd name="T48" fmla="*/ 36 w 101"/>
              <a:gd name="T49" fmla="*/ 38 h 100"/>
              <a:gd name="T50" fmla="*/ 33 w 101"/>
              <a:gd name="T51" fmla="*/ 33 h 100"/>
              <a:gd name="T52" fmla="*/ 39 w 101"/>
              <a:gd name="T53" fmla="*/ 36 h 100"/>
              <a:gd name="T54" fmla="*/ 49 w 101"/>
              <a:gd name="T55" fmla="*/ 39 h 100"/>
              <a:gd name="T56" fmla="*/ 47 w 101"/>
              <a:gd name="T57" fmla="*/ 22 h 100"/>
              <a:gd name="T58" fmla="*/ 55 w 101"/>
              <a:gd name="T59" fmla="*/ 22 h 100"/>
              <a:gd name="T60" fmla="*/ 53 w 101"/>
              <a:gd name="T61" fmla="*/ 39 h 100"/>
              <a:gd name="T62" fmla="*/ 63 w 101"/>
              <a:gd name="T63" fmla="*/ 36 h 100"/>
              <a:gd name="T64" fmla="*/ 69 w 101"/>
              <a:gd name="T65" fmla="*/ 33 h 100"/>
              <a:gd name="T66" fmla="*/ 66 w 101"/>
              <a:gd name="T67" fmla="*/ 38 h 100"/>
              <a:gd name="T68" fmla="*/ 62 w 101"/>
              <a:gd name="T69" fmla="*/ 48 h 100"/>
              <a:gd name="T70" fmla="*/ 80 w 101"/>
              <a:gd name="T71" fmla="*/ 47 h 100"/>
              <a:gd name="T72" fmla="*/ 80 w 101"/>
              <a:gd name="T73" fmla="*/ 5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1" h="100">
                <a:moveTo>
                  <a:pt x="101" y="44"/>
                </a:moveTo>
                <a:cubicBezTo>
                  <a:pt x="101" y="33"/>
                  <a:pt x="91" y="24"/>
                  <a:pt x="80" y="24"/>
                </a:cubicBezTo>
                <a:cubicBezTo>
                  <a:pt x="77" y="24"/>
                  <a:pt x="73" y="25"/>
                  <a:pt x="70" y="26"/>
                </a:cubicBezTo>
                <a:cubicBezTo>
                  <a:pt x="71" y="24"/>
                  <a:pt x="71" y="23"/>
                  <a:pt x="71" y="21"/>
                </a:cubicBezTo>
                <a:cubicBezTo>
                  <a:pt x="71" y="10"/>
                  <a:pt x="62" y="0"/>
                  <a:pt x="51" y="0"/>
                </a:cubicBezTo>
                <a:cubicBezTo>
                  <a:pt x="39" y="0"/>
                  <a:pt x="30" y="10"/>
                  <a:pt x="30" y="21"/>
                </a:cubicBezTo>
                <a:cubicBezTo>
                  <a:pt x="30" y="23"/>
                  <a:pt x="30" y="24"/>
                  <a:pt x="31" y="26"/>
                </a:cubicBezTo>
                <a:cubicBezTo>
                  <a:pt x="28" y="25"/>
                  <a:pt x="24" y="24"/>
                  <a:pt x="21" y="24"/>
                </a:cubicBezTo>
                <a:cubicBezTo>
                  <a:pt x="10" y="24"/>
                  <a:pt x="0" y="33"/>
                  <a:pt x="0" y="44"/>
                </a:cubicBezTo>
                <a:cubicBezTo>
                  <a:pt x="0" y="54"/>
                  <a:pt x="8" y="63"/>
                  <a:pt x="17" y="64"/>
                </a:cubicBezTo>
                <a:cubicBezTo>
                  <a:pt x="13" y="68"/>
                  <a:pt x="11" y="73"/>
                  <a:pt x="11" y="79"/>
                </a:cubicBezTo>
                <a:cubicBezTo>
                  <a:pt x="11" y="90"/>
                  <a:pt x="20" y="100"/>
                  <a:pt x="31" y="100"/>
                </a:cubicBezTo>
                <a:cubicBezTo>
                  <a:pt x="40" y="100"/>
                  <a:pt x="48" y="94"/>
                  <a:pt x="51" y="86"/>
                </a:cubicBezTo>
                <a:cubicBezTo>
                  <a:pt x="53" y="94"/>
                  <a:pt x="61" y="100"/>
                  <a:pt x="70" y="100"/>
                </a:cubicBezTo>
                <a:cubicBezTo>
                  <a:pt x="81" y="100"/>
                  <a:pt x="90" y="90"/>
                  <a:pt x="90" y="79"/>
                </a:cubicBezTo>
                <a:cubicBezTo>
                  <a:pt x="90" y="73"/>
                  <a:pt x="88" y="68"/>
                  <a:pt x="84" y="64"/>
                </a:cubicBezTo>
                <a:cubicBezTo>
                  <a:pt x="94" y="63"/>
                  <a:pt x="101" y="54"/>
                  <a:pt x="101" y="44"/>
                </a:cubicBezTo>
                <a:close/>
                <a:moveTo>
                  <a:pt x="80" y="54"/>
                </a:moveTo>
                <a:cubicBezTo>
                  <a:pt x="79" y="54"/>
                  <a:pt x="78" y="53"/>
                  <a:pt x="77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2" y="54"/>
                  <a:pt x="61" y="56"/>
                  <a:pt x="61" y="57"/>
                </a:cubicBezTo>
                <a:cubicBezTo>
                  <a:pt x="66" y="62"/>
                  <a:pt x="66" y="62"/>
                  <a:pt x="66" y="62"/>
                </a:cubicBezTo>
                <a:cubicBezTo>
                  <a:pt x="67" y="62"/>
                  <a:pt x="68" y="62"/>
                  <a:pt x="69" y="63"/>
                </a:cubicBezTo>
                <a:cubicBezTo>
                  <a:pt x="70" y="64"/>
                  <a:pt x="70" y="67"/>
                  <a:pt x="69" y="68"/>
                </a:cubicBezTo>
                <a:cubicBezTo>
                  <a:pt x="67" y="69"/>
                  <a:pt x="65" y="69"/>
                  <a:pt x="64" y="68"/>
                </a:cubicBezTo>
                <a:cubicBezTo>
                  <a:pt x="63" y="67"/>
                  <a:pt x="63" y="66"/>
                  <a:pt x="63" y="65"/>
                </a:cubicBezTo>
                <a:cubicBezTo>
                  <a:pt x="58" y="60"/>
                  <a:pt x="58" y="60"/>
                  <a:pt x="58" y="60"/>
                </a:cubicBezTo>
                <a:cubicBezTo>
                  <a:pt x="56" y="61"/>
                  <a:pt x="55" y="61"/>
                  <a:pt x="53" y="62"/>
                </a:cubicBezTo>
                <a:cubicBezTo>
                  <a:pt x="53" y="76"/>
                  <a:pt x="53" y="76"/>
                  <a:pt x="53" y="76"/>
                </a:cubicBezTo>
                <a:cubicBezTo>
                  <a:pt x="54" y="77"/>
                  <a:pt x="55" y="78"/>
                  <a:pt x="55" y="79"/>
                </a:cubicBezTo>
                <a:cubicBezTo>
                  <a:pt x="55" y="81"/>
                  <a:pt x="53" y="83"/>
                  <a:pt x="51" y="83"/>
                </a:cubicBezTo>
                <a:cubicBezTo>
                  <a:pt x="49" y="83"/>
                  <a:pt x="47" y="81"/>
                  <a:pt x="47" y="79"/>
                </a:cubicBezTo>
                <a:cubicBezTo>
                  <a:pt x="47" y="78"/>
                  <a:pt x="48" y="77"/>
                  <a:pt x="49" y="76"/>
                </a:cubicBezTo>
                <a:cubicBezTo>
                  <a:pt x="49" y="62"/>
                  <a:pt x="49" y="62"/>
                  <a:pt x="49" y="62"/>
                </a:cubicBezTo>
                <a:cubicBezTo>
                  <a:pt x="47" y="61"/>
                  <a:pt x="46" y="61"/>
                  <a:pt x="44" y="60"/>
                </a:cubicBezTo>
                <a:cubicBezTo>
                  <a:pt x="39" y="65"/>
                  <a:pt x="39" y="65"/>
                  <a:pt x="39" y="65"/>
                </a:cubicBezTo>
                <a:cubicBezTo>
                  <a:pt x="39" y="66"/>
                  <a:pt x="39" y="67"/>
                  <a:pt x="38" y="68"/>
                </a:cubicBezTo>
                <a:cubicBezTo>
                  <a:pt x="37" y="69"/>
                  <a:pt x="35" y="69"/>
                  <a:pt x="33" y="68"/>
                </a:cubicBezTo>
                <a:cubicBezTo>
                  <a:pt x="32" y="67"/>
                  <a:pt x="32" y="64"/>
                  <a:pt x="33" y="63"/>
                </a:cubicBezTo>
                <a:cubicBezTo>
                  <a:pt x="34" y="62"/>
                  <a:pt x="35" y="62"/>
                  <a:pt x="36" y="62"/>
                </a:cubicBezTo>
                <a:cubicBezTo>
                  <a:pt x="42" y="57"/>
                  <a:pt x="42" y="57"/>
                  <a:pt x="42" y="57"/>
                </a:cubicBezTo>
                <a:cubicBezTo>
                  <a:pt x="41" y="56"/>
                  <a:pt x="40" y="54"/>
                  <a:pt x="40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25" y="53"/>
                  <a:pt x="24" y="54"/>
                  <a:pt x="22" y="54"/>
                </a:cubicBezTo>
                <a:cubicBezTo>
                  <a:pt x="20" y="54"/>
                  <a:pt x="19" y="52"/>
                  <a:pt x="19" y="50"/>
                </a:cubicBezTo>
                <a:cubicBezTo>
                  <a:pt x="19" y="48"/>
                  <a:pt x="20" y="47"/>
                  <a:pt x="22" y="47"/>
                </a:cubicBezTo>
                <a:cubicBezTo>
                  <a:pt x="24" y="47"/>
                  <a:pt x="25" y="47"/>
                  <a:pt x="25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0" y="47"/>
                  <a:pt x="41" y="45"/>
                  <a:pt x="42" y="44"/>
                </a:cubicBezTo>
                <a:cubicBezTo>
                  <a:pt x="36" y="38"/>
                  <a:pt x="36" y="38"/>
                  <a:pt x="36" y="38"/>
                </a:cubicBezTo>
                <a:cubicBezTo>
                  <a:pt x="35" y="39"/>
                  <a:pt x="34" y="38"/>
                  <a:pt x="33" y="38"/>
                </a:cubicBezTo>
                <a:cubicBezTo>
                  <a:pt x="32" y="36"/>
                  <a:pt x="32" y="34"/>
                  <a:pt x="33" y="33"/>
                </a:cubicBezTo>
                <a:cubicBezTo>
                  <a:pt x="35" y="31"/>
                  <a:pt x="37" y="31"/>
                  <a:pt x="38" y="33"/>
                </a:cubicBezTo>
                <a:cubicBezTo>
                  <a:pt x="39" y="33"/>
                  <a:pt x="39" y="35"/>
                  <a:pt x="39" y="36"/>
                </a:cubicBezTo>
                <a:cubicBezTo>
                  <a:pt x="44" y="41"/>
                  <a:pt x="44" y="41"/>
                  <a:pt x="44" y="41"/>
                </a:cubicBezTo>
                <a:cubicBezTo>
                  <a:pt x="46" y="40"/>
                  <a:pt x="47" y="39"/>
                  <a:pt x="49" y="39"/>
                </a:cubicBezTo>
                <a:cubicBezTo>
                  <a:pt x="49" y="24"/>
                  <a:pt x="49" y="24"/>
                  <a:pt x="49" y="24"/>
                </a:cubicBezTo>
                <a:cubicBezTo>
                  <a:pt x="48" y="24"/>
                  <a:pt x="47" y="23"/>
                  <a:pt x="47" y="22"/>
                </a:cubicBezTo>
                <a:cubicBezTo>
                  <a:pt x="47" y="20"/>
                  <a:pt x="49" y="18"/>
                  <a:pt x="51" y="18"/>
                </a:cubicBezTo>
                <a:cubicBezTo>
                  <a:pt x="53" y="18"/>
                  <a:pt x="55" y="20"/>
                  <a:pt x="55" y="22"/>
                </a:cubicBezTo>
                <a:cubicBezTo>
                  <a:pt x="55" y="23"/>
                  <a:pt x="54" y="24"/>
                  <a:pt x="53" y="24"/>
                </a:cubicBezTo>
                <a:cubicBezTo>
                  <a:pt x="53" y="39"/>
                  <a:pt x="53" y="39"/>
                  <a:pt x="53" y="39"/>
                </a:cubicBezTo>
                <a:cubicBezTo>
                  <a:pt x="55" y="39"/>
                  <a:pt x="56" y="40"/>
                  <a:pt x="58" y="41"/>
                </a:cubicBezTo>
                <a:cubicBezTo>
                  <a:pt x="63" y="36"/>
                  <a:pt x="63" y="36"/>
                  <a:pt x="63" y="36"/>
                </a:cubicBezTo>
                <a:cubicBezTo>
                  <a:pt x="63" y="35"/>
                  <a:pt x="63" y="33"/>
                  <a:pt x="64" y="33"/>
                </a:cubicBezTo>
                <a:cubicBezTo>
                  <a:pt x="65" y="31"/>
                  <a:pt x="67" y="31"/>
                  <a:pt x="69" y="33"/>
                </a:cubicBezTo>
                <a:cubicBezTo>
                  <a:pt x="70" y="34"/>
                  <a:pt x="70" y="36"/>
                  <a:pt x="69" y="38"/>
                </a:cubicBezTo>
                <a:cubicBezTo>
                  <a:pt x="68" y="38"/>
                  <a:pt x="67" y="39"/>
                  <a:pt x="66" y="38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45"/>
                  <a:pt x="62" y="47"/>
                  <a:pt x="62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8" y="47"/>
                  <a:pt x="79" y="47"/>
                  <a:pt x="80" y="47"/>
                </a:cubicBezTo>
                <a:cubicBezTo>
                  <a:pt x="82" y="47"/>
                  <a:pt x="83" y="48"/>
                  <a:pt x="83" y="50"/>
                </a:cubicBezTo>
                <a:cubicBezTo>
                  <a:pt x="83" y="52"/>
                  <a:pt x="82" y="54"/>
                  <a:pt x="80" y="54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2" name="Oval 60"/>
          <p:cNvSpPr>
            <a:spLocks noChangeArrowheads="1"/>
          </p:cNvSpPr>
          <p:nvPr/>
        </p:nvSpPr>
        <p:spPr bwMode="auto">
          <a:xfrm>
            <a:off x="6624913" y="1590679"/>
            <a:ext cx="165100" cy="169863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3" name="Oval 61"/>
          <p:cNvSpPr>
            <a:spLocks noChangeArrowheads="1"/>
          </p:cNvSpPr>
          <p:nvPr/>
        </p:nvSpPr>
        <p:spPr bwMode="auto">
          <a:xfrm>
            <a:off x="7398852" y="4218335"/>
            <a:ext cx="165100" cy="168275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4" name="Oval 62"/>
          <p:cNvSpPr>
            <a:spLocks noChangeArrowheads="1"/>
          </p:cNvSpPr>
          <p:nvPr/>
        </p:nvSpPr>
        <p:spPr bwMode="auto">
          <a:xfrm>
            <a:off x="5320786" y="4351555"/>
            <a:ext cx="165100" cy="169863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5" name="Oval 63"/>
          <p:cNvSpPr>
            <a:spLocks noChangeArrowheads="1"/>
          </p:cNvSpPr>
          <p:nvPr/>
        </p:nvSpPr>
        <p:spPr bwMode="auto">
          <a:xfrm>
            <a:off x="5193713" y="5755760"/>
            <a:ext cx="169863" cy="169863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6" name="Oval 67"/>
          <p:cNvSpPr>
            <a:spLocks noChangeArrowheads="1"/>
          </p:cNvSpPr>
          <p:nvPr/>
        </p:nvSpPr>
        <p:spPr bwMode="auto">
          <a:xfrm>
            <a:off x="7882408" y="4755848"/>
            <a:ext cx="165100" cy="166688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7" name="Freeform 49"/>
          <p:cNvSpPr>
            <a:spLocks noEditPoints="1"/>
          </p:cNvSpPr>
          <p:nvPr/>
        </p:nvSpPr>
        <p:spPr bwMode="auto">
          <a:xfrm>
            <a:off x="5717895" y="1889010"/>
            <a:ext cx="218120" cy="216097"/>
          </a:xfrm>
          <a:custGeom>
            <a:avLst/>
            <a:gdLst>
              <a:gd name="T0" fmla="*/ 161 w 202"/>
              <a:gd name="T1" fmla="*/ 47 h 200"/>
              <a:gd name="T2" fmla="*/ 142 w 202"/>
              <a:gd name="T3" fmla="*/ 41 h 200"/>
              <a:gd name="T4" fmla="*/ 60 w 202"/>
              <a:gd name="T5" fmla="*/ 41 h 200"/>
              <a:gd name="T6" fmla="*/ 41 w 202"/>
              <a:gd name="T7" fmla="*/ 47 h 200"/>
              <a:gd name="T8" fmla="*/ 33 w 202"/>
              <a:gd name="T9" fmla="*/ 129 h 200"/>
              <a:gd name="T10" fmla="*/ 62 w 202"/>
              <a:gd name="T11" fmla="*/ 200 h 200"/>
              <a:gd name="T12" fmla="*/ 140 w 202"/>
              <a:gd name="T13" fmla="*/ 200 h 200"/>
              <a:gd name="T14" fmla="*/ 169 w 202"/>
              <a:gd name="T15" fmla="*/ 129 h 200"/>
              <a:gd name="T16" fmla="*/ 160 w 202"/>
              <a:gd name="T17" fmla="*/ 108 h 200"/>
              <a:gd name="T18" fmla="*/ 125 w 202"/>
              <a:gd name="T19" fmla="*/ 105 h 200"/>
              <a:gd name="T20" fmla="*/ 132 w 202"/>
              <a:gd name="T21" fmla="*/ 124 h 200"/>
              <a:gd name="T22" fmla="*/ 138 w 202"/>
              <a:gd name="T23" fmla="*/ 136 h 200"/>
              <a:gd name="T24" fmla="*/ 126 w 202"/>
              <a:gd name="T25" fmla="*/ 130 h 200"/>
              <a:gd name="T26" fmla="*/ 106 w 202"/>
              <a:gd name="T27" fmla="*/ 124 h 200"/>
              <a:gd name="T28" fmla="*/ 109 w 202"/>
              <a:gd name="T29" fmla="*/ 158 h 200"/>
              <a:gd name="T30" fmla="*/ 95 w 202"/>
              <a:gd name="T31" fmla="*/ 158 h 200"/>
              <a:gd name="T32" fmla="*/ 98 w 202"/>
              <a:gd name="T33" fmla="*/ 124 h 200"/>
              <a:gd name="T34" fmla="*/ 78 w 202"/>
              <a:gd name="T35" fmla="*/ 130 h 200"/>
              <a:gd name="T36" fmla="*/ 66 w 202"/>
              <a:gd name="T37" fmla="*/ 136 h 200"/>
              <a:gd name="T38" fmla="*/ 72 w 202"/>
              <a:gd name="T39" fmla="*/ 124 h 200"/>
              <a:gd name="T40" fmla="*/ 79 w 202"/>
              <a:gd name="T41" fmla="*/ 105 h 200"/>
              <a:gd name="T42" fmla="*/ 44 w 202"/>
              <a:gd name="T43" fmla="*/ 108 h 200"/>
              <a:gd name="T44" fmla="*/ 44 w 202"/>
              <a:gd name="T45" fmla="*/ 93 h 200"/>
              <a:gd name="T46" fmla="*/ 79 w 202"/>
              <a:gd name="T47" fmla="*/ 96 h 200"/>
              <a:gd name="T48" fmla="*/ 72 w 202"/>
              <a:gd name="T49" fmla="*/ 77 h 200"/>
              <a:gd name="T50" fmla="*/ 66 w 202"/>
              <a:gd name="T51" fmla="*/ 65 h 200"/>
              <a:gd name="T52" fmla="*/ 78 w 202"/>
              <a:gd name="T53" fmla="*/ 71 h 200"/>
              <a:gd name="T54" fmla="*/ 98 w 202"/>
              <a:gd name="T55" fmla="*/ 77 h 200"/>
              <a:gd name="T56" fmla="*/ 95 w 202"/>
              <a:gd name="T57" fmla="*/ 42 h 200"/>
              <a:gd name="T58" fmla="*/ 109 w 202"/>
              <a:gd name="T59" fmla="*/ 42 h 200"/>
              <a:gd name="T60" fmla="*/ 106 w 202"/>
              <a:gd name="T61" fmla="*/ 77 h 200"/>
              <a:gd name="T62" fmla="*/ 126 w 202"/>
              <a:gd name="T63" fmla="*/ 71 h 200"/>
              <a:gd name="T64" fmla="*/ 138 w 202"/>
              <a:gd name="T65" fmla="*/ 65 h 200"/>
              <a:gd name="T66" fmla="*/ 132 w 202"/>
              <a:gd name="T67" fmla="*/ 77 h 200"/>
              <a:gd name="T68" fmla="*/ 125 w 202"/>
              <a:gd name="T69" fmla="*/ 96 h 200"/>
              <a:gd name="T70" fmla="*/ 160 w 202"/>
              <a:gd name="T71" fmla="*/ 93 h 200"/>
              <a:gd name="T72" fmla="*/ 160 w 202"/>
              <a:gd name="T73" fmla="*/ 10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2" h="200">
                <a:moveTo>
                  <a:pt x="202" y="88"/>
                </a:moveTo>
                <a:cubicBezTo>
                  <a:pt x="202" y="65"/>
                  <a:pt x="184" y="47"/>
                  <a:pt x="161" y="47"/>
                </a:cubicBezTo>
                <a:cubicBezTo>
                  <a:pt x="154" y="47"/>
                  <a:pt x="147" y="48"/>
                  <a:pt x="141" y="52"/>
                </a:cubicBezTo>
                <a:cubicBezTo>
                  <a:pt x="142" y="48"/>
                  <a:pt x="142" y="45"/>
                  <a:pt x="142" y="41"/>
                </a:cubicBezTo>
                <a:cubicBezTo>
                  <a:pt x="142" y="18"/>
                  <a:pt x="124" y="0"/>
                  <a:pt x="101" y="0"/>
                </a:cubicBezTo>
                <a:cubicBezTo>
                  <a:pt x="78" y="0"/>
                  <a:pt x="60" y="18"/>
                  <a:pt x="60" y="41"/>
                </a:cubicBezTo>
                <a:cubicBezTo>
                  <a:pt x="60" y="45"/>
                  <a:pt x="60" y="48"/>
                  <a:pt x="61" y="52"/>
                </a:cubicBezTo>
                <a:cubicBezTo>
                  <a:pt x="55" y="48"/>
                  <a:pt x="48" y="47"/>
                  <a:pt x="41" y="47"/>
                </a:cubicBezTo>
                <a:cubicBezTo>
                  <a:pt x="18" y="47"/>
                  <a:pt x="0" y="65"/>
                  <a:pt x="0" y="88"/>
                </a:cubicBezTo>
                <a:cubicBezTo>
                  <a:pt x="0" y="108"/>
                  <a:pt x="14" y="125"/>
                  <a:pt x="33" y="129"/>
                </a:cubicBezTo>
                <a:cubicBezTo>
                  <a:pt x="26" y="136"/>
                  <a:pt x="21" y="147"/>
                  <a:pt x="21" y="158"/>
                </a:cubicBezTo>
                <a:cubicBezTo>
                  <a:pt x="21" y="181"/>
                  <a:pt x="39" y="200"/>
                  <a:pt x="62" y="200"/>
                </a:cubicBezTo>
                <a:cubicBezTo>
                  <a:pt x="80" y="200"/>
                  <a:pt x="95" y="189"/>
                  <a:pt x="101" y="173"/>
                </a:cubicBezTo>
                <a:cubicBezTo>
                  <a:pt x="107" y="189"/>
                  <a:pt x="122" y="200"/>
                  <a:pt x="140" y="200"/>
                </a:cubicBezTo>
                <a:cubicBezTo>
                  <a:pt x="163" y="200"/>
                  <a:pt x="181" y="181"/>
                  <a:pt x="181" y="158"/>
                </a:cubicBezTo>
                <a:cubicBezTo>
                  <a:pt x="181" y="147"/>
                  <a:pt x="176" y="136"/>
                  <a:pt x="169" y="129"/>
                </a:cubicBezTo>
                <a:cubicBezTo>
                  <a:pt x="188" y="125"/>
                  <a:pt x="202" y="108"/>
                  <a:pt x="202" y="88"/>
                </a:cubicBezTo>
                <a:close/>
                <a:moveTo>
                  <a:pt x="160" y="108"/>
                </a:moveTo>
                <a:cubicBezTo>
                  <a:pt x="158" y="108"/>
                  <a:pt x="156" y="106"/>
                  <a:pt x="154" y="105"/>
                </a:cubicBezTo>
                <a:cubicBezTo>
                  <a:pt x="125" y="105"/>
                  <a:pt x="125" y="105"/>
                  <a:pt x="125" y="105"/>
                </a:cubicBezTo>
                <a:cubicBezTo>
                  <a:pt x="124" y="108"/>
                  <a:pt x="123" y="111"/>
                  <a:pt x="121" y="114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34" y="124"/>
                  <a:pt x="136" y="124"/>
                  <a:pt x="138" y="126"/>
                </a:cubicBezTo>
                <a:cubicBezTo>
                  <a:pt x="141" y="129"/>
                  <a:pt x="141" y="134"/>
                  <a:pt x="138" y="136"/>
                </a:cubicBezTo>
                <a:cubicBezTo>
                  <a:pt x="135" y="139"/>
                  <a:pt x="131" y="139"/>
                  <a:pt x="128" y="136"/>
                </a:cubicBezTo>
                <a:cubicBezTo>
                  <a:pt x="126" y="135"/>
                  <a:pt x="125" y="132"/>
                  <a:pt x="126" y="130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13" y="122"/>
                  <a:pt x="110" y="123"/>
                  <a:pt x="106" y="124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8" y="154"/>
                  <a:pt x="109" y="156"/>
                  <a:pt x="109" y="158"/>
                </a:cubicBezTo>
                <a:cubicBezTo>
                  <a:pt x="109" y="162"/>
                  <a:pt x="106" y="166"/>
                  <a:pt x="102" y="166"/>
                </a:cubicBezTo>
                <a:cubicBezTo>
                  <a:pt x="98" y="166"/>
                  <a:pt x="95" y="162"/>
                  <a:pt x="95" y="158"/>
                </a:cubicBezTo>
                <a:cubicBezTo>
                  <a:pt x="95" y="156"/>
                  <a:pt x="96" y="154"/>
                  <a:pt x="98" y="153"/>
                </a:cubicBezTo>
                <a:cubicBezTo>
                  <a:pt x="98" y="124"/>
                  <a:pt x="98" y="124"/>
                  <a:pt x="98" y="124"/>
                </a:cubicBezTo>
                <a:cubicBezTo>
                  <a:pt x="95" y="123"/>
                  <a:pt x="91" y="122"/>
                  <a:pt x="89" y="120"/>
                </a:cubicBezTo>
                <a:cubicBezTo>
                  <a:pt x="78" y="130"/>
                  <a:pt x="78" y="130"/>
                  <a:pt x="78" y="130"/>
                </a:cubicBezTo>
                <a:cubicBezTo>
                  <a:pt x="79" y="132"/>
                  <a:pt x="78" y="135"/>
                  <a:pt x="76" y="136"/>
                </a:cubicBezTo>
                <a:cubicBezTo>
                  <a:pt x="74" y="139"/>
                  <a:pt x="69" y="139"/>
                  <a:pt x="66" y="136"/>
                </a:cubicBezTo>
                <a:cubicBezTo>
                  <a:pt x="63" y="134"/>
                  <a:pt x="63" y="129"/>
                  <a:pt x="66" y="126"/>
                </a:cubicBezTo>
                <a:cubicBezTo>
                  <a:pt x="68" y="124"/>
                  <a:pt x="70" y="124"/>
                  <a:pt x="72" y="124"/>
                </a:cubicBezTo>
                <a:cubicBezTo>
                  <a:pt x="83" y="114"/>
                  <a:pt x="83" y="114"/>
                  <a:pt x="83" y="114"/>
                </a:cubicBezTo>
                <a:cubicBezTo>
                  <a:pt x="81" y="111"/>
                  <a:pt x="80" y="108"/>
                  <a:pt x="79" y="105"/>
                </a:cubicBezTo>
                <a:cubicBezTo>
                  <a:pt x="50" y="105"/>
                  <a:pt x="50" y="105"/>
                  <a:pt x="50" y="105"/>
                </a:cubicBezTo>
                <a:cubicBezTo>
                  <a:pt x="49" y="106"/>
                  <a:pt x="46" y="108"/>
                  <a:pt x="44" y="108"/>
                </a:cubicBezTo>
                <a:cubicBezTo>
                  <a:pt x="40" y="108"/>
                  <a:pt x="37" y="104"/>
                  <a:pt x="37" y="100"/>
                </a:cubicBezTo>
                <a:cubicBezTo>
                  <a:pt x="37" y="97"/>
                  <a:pt x="40" y="93"/>
                  <a:pt x="44" y="93"/>
                </a:cubicBezTo>
                <a:cubicBezTo>
                  <a:pt x="46" y="93"/>
                  <a:pt x="49" y="95"/>
                  <a:pt x="50" y="96"/>
                </a:cubicBezTo>
                <a:cubicBezTo>
                  <a:pt x="79" y="96"/>
                  <a:pt x="79" y="96"/>
                  <a:pt x="79" y="96"/>
                </a:cubicBezTo>
                <a:cubicBezTo>
                  <a:pt x="80" y="93"/>
                  <a:pt x="81" y="90"/>
                  <a:pt x="83" y="87"/>
                </a:cubicBezTo>
                <a:cubicBezTo>
                  <a:pt x="72" y="77"/>
                  <a:pt x="72" y="77"/>
                  <a:pt x="72" y="77"/>
                </a:cubicBezTo>
                <a:cubicBezTo>
                  <a:pt x="70" y="77"/>
                  <a:pt x="68" y="77"/>
                  <a:pt x="66" y="75"/>
                </a:cubicBezTo>
                <a:cubicBezTo>
                  <a:pt x="63" y="72"/>
                  <a:pt x="63" y="67"/>
                  <a:pt x="66" y="65"/>
                </a:cubicBezTo>
                <a:cubicBezTo>
                  <a:pt x="69" y="62"/>
                  <a:pt x="74" y="62"/>
                  <a:pt x="76" y="65"/>
                </a:cubicBezTo>
                <a:cubicBezTo>
                  <a:pt x="78" y="66"/>
                  <a:pt x="79" y="69"/>
                  <a:pt x="78" y="71"/>
                </a:cubicBezTo>
                <a:cubicBezTo>
                  <a:pt x="89" y="81"/>
                  <a:pt x="89" y="81"/>
                  <a:pt x="89" y="81"/>
                </a:cubicBezTo>
                <a:cubicBezTo>
                  <a:pt x="91" y="79"/>
                  <a:pt x="95" y="78"/>
                  <a:pt x="98" y="77"/>
                </a:cubicBezTo>
                <a:cubicBezTo>
                  <a:pt x="98" y="48"/>
                  <a:pt x="98" y="48"/>
                  <a:pt x="98" y="48"/>
                </a:cubicBezTo>
                <a:cubicBezTo>
                  <a:pt x="96" y="47"/>
                  <a:pt x="95" y="45"/>
                  <a:pt x="95" y="42"/>
                </a:cubicBezTo>
                <a:cubicBezTo>
                  <a:pt x="95" y="39"/>
                  <a:pt x="98" y="35"/>
                  <a:pt x="102" y="35"/>
                </a:cubicBezTo>
                <a:cubicBezTo>
                  <a:pt x="106" y="35"/>
                  <a:pt x="109" y="39"/>
                  <a:pt x="109" y="42"/>
                </a:cubicBezTo>
                <a:cubicBezTo>
                  <a:pt x="109" y="45"/>
                  <a:pt x="108" y="47"/>
                  <a:pt x="106" y="48"/>
                </a:cubicBezTo>
                <a:cubicBezTo>
                  <a:pt x="106" y="77"/>
                  <a:pt x="106" y="77"/>
                  <a:pt x="106" y="77"/>
                </a:cubicBezTo>
                <a:cubicBezTo>
                  <a:pt x="110" y="78"/>
                  <a:pt x="113" y="79"/>
                  <a:pt x="115" y="81"/>
                </a:cubicBezTo>
                <a:cubicBezTo>
                  <a:pt x="126" y="71"/>
                  <a:pt x="126" y="71"/>
                  <a:pt x="126" y="71"/>
                </a:cubicBezTo>
                <a:cubicBezTo>
                  <a:pt x="125" y="69"/>
                  <a:pt x="126" y="66"/>
                  <a:pt x="128" y="65"/>
                </a:cubicBezTo>
                <a:cubicBezTo>
                  <a:pt x="131" y="62"/>
                  <a:pt x="135" y="62"/>
                  <a:pt x="138" y="65"/>
                </a:cubicBezTo>
                <a:cubicBezTo>
                  <a:pt x="141" y="67"/>
                  <a:pt x="141" y="72"/>
                  <a:pt x="138" y="75"/>
                </a:cubicBezTo>
                <a:cubicBezTo>
                  <a:pt x="136" y="77"/>
                  <a:pt x="134" y="77"/>
                  <a:pt x="132" y="77"/>
                </a:cubicBezTo>
                <a:cubicBezTo>
                  <a:pt x="121" y="87"/>
                  <a:pt x="121" y="87"/>
                  <a:pt x="121" y="87"/>
                </a:cubicBezTo>
                <a:cubicBezTo>
                  <a:pt x="123" y="90"/>
                  <a:pt x="124" y="93"/>
                  <a:pt x="125" y="96"/>
                </a:cubicBezTo>
                <a:cubicBezTo>
                  <a:pt x="154" y="96"/>
                  <a:pt x="154" y="96"/>
                  <a:pt x="154" y="96"/>
                </a:cubicBezTo>
                <a:cubicBezTo>
                  <a:pt x="156" y="95"/>
                  <a:pt x="158" y="93"/>
                  <a:pt x="160" y="93"/>
                </a:cubicBezTo>
                <a:cubicBezTo>
                  <a:pt x="164" y="93"/>
                  <a:pt x="167" y="97"/>
                  <a:pt x="167" y="100"/>
                </a:cubicBezTo>
                <a:cubicBezTo>
                  <a:pt x="167" y="104"/>
                  <a:pt x="164" y="108"/>
                  <a:pt x="160" y="108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" grpId="0"/>
      <p:bldP spid="117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Freeform 1076"/>
          <p:cNvSpPr>
            <a:spLocks noEditPoints="1"/>
          </p:cNvSpPr>
          <p:nvPr/>
        </p:nvSpPr>
        <p:spPr bwMode="auto">
          <a:xfrm>
            <a:off x="114300" y="114074"/>
            <a:ext cx="1773237" cy="1799227"/>
          </a:xfrm>
          <a:custGeom>
            <a:avLst/>
            <a:gdLst>
              <a:gd name="T0" fmla="*/ 1244 w 2388"/>
              <a:gd name="T1" fmla="*/ 168 h 2423"/>
              <a:gd name="T2" fmla="*/ 1067 w 2388"/>
              <a:gd name="T3" fmla="*/ 32 h 2423"/>
              <a:gd name="T4" fmla="*/ 1201 w 2388"/>
              <a:gd name="T5" fmla="*/ 211 h 2423"/>
              <a:gd name="T6" fmla="*/ 963 w 2388"/>
              <a:gd name="T7" fmla="*/ 277 h 2423"/>
              <a:gd name="T8" fmla="*/ 512 w 2388"/>
              <a:gd name="T9" fmla="*/ 2 h 2423"/>
              <a:gd name="T10" fmla="*/ 387 w 2388"/>
              <a:gd name="T11" fmla="*/ 176 h 2423"/>
              <a:gd name="T12" fmla="*/ 0 w 2388"/>
              <a:gd name="T13" fmla="*/ 0 h 2423"/>
              <a:gd name="T14" fmla="*/ 176 w 2388"/>
              <a:gd name="T15" fmla="*/ 387 h 2423"/>
              <a:gd name="T16" fmla="*/ 176 w 2388"/>
              <a:gd name="T17" fmla="*/ 547 h 2423"/>
              <a:gd name="T18" fmla="*/ 6 w 2388"/>
              <a:gd name="T19" fmla="*/ 995 h 2423"/>
              <a:gd name="T20" fmla="*/ 280 w 2388"/>
              <a:gd name="T21" fmla="*/ 1233 h 2423"/>
              <a:gd name="T22" fmla="*/ 211 w 2388"/>
              <a:gd name="T23" fmla="*/ 1102 h 2423"/>
              <a:gd name="T24" fmla="*/ 35 w 2388"/>
              <a:gd name="T25" fmla="*/ 1276 h 2423"/>
              <a:gd name="T26" fmla="*/ 168 w 2388"/>
              <a:gd name="T27" fmla="*/ 1398 h 2423"/>
              <a:gd name="T28" fmla="*/ 40 w 2388"/>
              <a:gd name="T29" fmla="*/ 2423 h 2423"/>
              <a:gd name="T30" fmla="*/ 83 w 2388"/>
              <a:gd name="T31" fmla="*/ 1438 h 2423"/>
              <a:gd name="T32" fmla="*/ 211 w 2388"/>
              <a:gd name="T33" fmla="*/ 1276 h 2423"/>
              <a:gd name="T34" fmla="*/ 323 w 2388"/>
              <a:gd name="T35" fmla="*/ 953 h 2423"/>
              <a:gd name="T36" fmla="*/ 48 w 2388"/>
              <a:gd name="T37" fmla="*/ 590 h 2423"/>
              <a:gd name="T38" fmla="*/ 176 w 2388"/>
              <a:gd name="T39" fmla="*/ 763 h 2423"/>
              <a:gd name="T40" fmla="*/ 390 w 2388"/>
              <a:gd name="T41" fmla="*/ 590 h 2423"/>
              <a:gd name="T42" fmla="*/ 555 w 2388"/>
              <a:gd name="T43" fmla="*/ 389 h 2423"/>
              <a:gd name="T44" fmla="*/ 750 w 2388"/>
              <a:gd name="T45" fmla="*/ 176 h 2423"/>
              <a:gd name="T46" fmla="*/ 555 w 2388"/>
              <a:gd name="T47" fmla="*/ 45 h 2423"/>
              <a:gd name="T48" fmla="*/ 921 w 2388"/>
              <a:gd name="T49" fmla="*/ 320 h 2423"/>
              <a:gd name="T50" fmla="*/ 1244 w 2388"/>
              <a:gd name="T51" fmla="*/ 211 h 2423"/>
              <a:gd name="T52" fmla="*/ 1406 w 2388"/>
              <a:gd name="T53" fmla="*/ 80 h 2423"/>
              <a:gd name="T54" fmla="*/ 2388 w 2388"/>
              <a:gd name="T55" fmla="*/ 37 h 2423"/>
              <a:gd name="T56" fmla="*/ 1364 w 2388"/>
              <a:gd name="T57" fmla="*/ 168 h 2423"/>
              <a:gd name="T58" fmla="*/ 78 w 2388"/>
              <a:gd name="T59" fmla="*/ 1233 h 2423"/>
              <a:gd name="T60" fmla="*/ 168 w 2388"/>
              <a:gd name="T61" fmla="*/ 1142 h 2423"/>
              <a:gd name="T62" fmla="*/ 176 w 2388"/>
              <a:gd name="T63" fmla="*/ 179 h 2423"/>
              <a:gd name="T64" fmla="*/ 43 w 2388"/>
              <a:gd name="T65" fmla="*/ 344 h 2423"/>
              <a:gd name="T66" fmla="*/ 344 w 2388"/>
              <a:gd name="T67" fmla="*/ 42 h 2423"/>
              <a:gd name="T68" fmla="*/ 176 w 2388"/>
              <a:gd name="T69" fmla="*/ 176 h 2423"/>
              <a:gd name="T70" fmla="*/ 344 w 2388"/>
              <a:gd name="T71" fmla="*/ 213 h 2423"/>
              <a:gd name="T72" fmla="*/ 211 w 2388"/>
              <a:gd name="T73" fmla="*/ 344 h 2423"/>
              <a:gd name="T74" fmla="*/ 344 w 2388"/>
              <a:gd name="T75" fmla="*/ 213 h 2423"/>
              <a:gd name="T76" fmla="*/ 211 w 2388"/>
              <a:gd name="T77" fmla="*/ 728 h 2423"/>
              <a:gd name="T78" fmla="*/ 352 w 2388"/>
              <a:gd name="T79" fmla="*/ 590 h 2423"/>
              <a:gd name="T80" fmla="*/ 352 w 2388"/>
              <a:gd name="T81" fmla="*/ 547 h 2423"/>
              <a:gd name="T82" fmla="*/ 211 w 2388"/>
              <a:gd name="T83" fmla="*/ 389 h 2423"/>
              <a:gd name="T84" fmla="*/ 352 w 2388"/>
              <a:gd name="T85" fmla="*/ 547 h 2423"/>
              <a:gd name="T86" fmla="*/ 715 w 2388"/>
              <a:gd name="T87" fmla="*/ 355 h 2423"/>
              <a:gd name="T88" fmla="*/ 555 w 2388"/>
              <a:gd name="T89" fmla="*/ 213 h 2423"/>
              <a:gd name="T90" fmla="*/ 390 w 2388"/>
              <a:gd name="T91" fmla="*/ 213 h 2423"/>
              <a:gd name="T92" fmla="*/ 512 w 2388"/>
              <a:gd name="T93" fmla="*/ 355 h 2423"/>
              <a:gd name="T94" fmla="*/ 390 w 2388"/>
              <a:gd name="T95" fmla="*/ 213 h 2423"/>
              <a:gd name="T96" fmla="*/ 390 w 2388"/>
              <a:gd name="T97" fmla="*/ 389 h 2423"/>
              <a:gd name="T98" fmla="*/ 512 w 2388"/>
              <a:gd name="T99" fmla="*/ 547 h 2423"/>
              <a:gd name="T100" fmla="*/ 1201 w 2388"/>
              <a:gd name="T101" fmla="*/ 168 h 2423"/>
              <a:gd name="T102" fmla="*/ 1110 w 2388"/>
              <a:gd name="T103" fmla="*/ 74 h 2423"/>
              <a:gd name="T104" fmla="*/ 1201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364" y="168"/>
                </a:moveTo>
                <a:lnTo>
                  <a:pt x="1244" y="168"/>
                </a:lnTo>
                <a:lnTo>
                  <a:pt x="1244" y="32"/>
                </a:lnTo>
                <a:lnTo>
                  <a:pt x="1067" y="32"/>
                </a:lnTo>
                <a:lnTo>
                  <a:pt x="1067" y="211"/>
                </a:lnTo>
                <a:lnTo>
                  <a:pt x="1201" y="211"/>
                </a:lnTo>
                <a:lnTo>
                  <a:pt x="1201" y="277"/>
                </a:lnTo>
                <a:lnTo>
                  <a:pt x="963" y="277"/>
                </a:lnTo>
                <a:lnTo>
                  <a:pt x="963" y="2"/>
                </a:lnTo>
                <a:lnTo>
                  <a:pt x="512" y="2"/>
                </a:lnTo>
                <a:lnTo>
                  <a:pt x="512" y="176"/>
                </a:lnTo>
                <a:lnTo>
                  <a:pt x="387" y="176"/>
                </a:lnTo>
                <a:lnTo>
                  <a:pt x="387" y="0"/>
                </a:lnTo>
                <a:lnTo>
                  <a:pt x="0" y="0"/>
                </a:lnTo>
                <a:lnTo>
                  <a:pt x="0" y="387"/>
                </a:lnTo>
                <a:lnTo>
                  <a:pt x="176" y="387"/>
                </a:lnTo>
                <a:lnTo>
                  <a:pt x="176" y="389"/>
                </a:lnTo>
                <a:lnTo>
                  <a:pt x="176" y="547"/>
                </a:lnTo>
                <a:lnTo>
                  <a:pt x="6" y="547"/>
                </a:lnTo>
                <a:lnTo>
                  <a:pt x="6" y="995"/>
                </a:lnTo>
                <a:lnTo>
                  <a:pt x="280" y="995"/>
                </a:lnTo>
                <a:lnTo>
                  <a:pt x="280" y="1233"/>
                </a:lnTo>
                <a:lnTo>
                  <a:pt x="211" y="1233"/>
                </a:lnTo>
                <a:lnTo>
                  <a:pt x="211" y="1102"/>
                </a:lnTo>
                <a:lnTo>
                  <a:pt x="35" y="1102"/>
                </a:lnTo>
                <a:lnTo>
                  <a:pt x="35" y="1276"/>
                </a:lnTo>
                <a:lnTo>
                  <a:pt x="168" y="1276"/>
                </a:lnTo>
                <a:lnTo>
                  <a:pt x="168" y="1398"/>
                </a:lnTo>
                <a:lnTo>
                  <a:pt x="40" y="1398"/>
                </a:lnTo>
                <a:lnTo>
                  <a:pt x="40" y="2423"/>
                </a:lnTo>
                <a:lnTo>
                  <a:pt x="83" y="2423"/>
                </a:lnTo>
                <a:lnTo>
                  <a:pt x="83" y="1438"/>
                </a:lnTo>
                <a:lnTo>
                  <a:pt x="211" y="1438"/>
                </a:lnTo>
                <a:lnTo>
                  <a:pt x="211" y="1276"/>
                </a:lnTo>
                <a:lnTo>
                  <a:pt x="323" y="1276"/>
                </a:lnTo>
                <a:lnTo>
                  <a:pt x="323" y="953"/>
                </a:lnTo>
                <a:lnTo>
                  <a:pt x="48" y="953"/>
                </a:lnTo>
                <a:lnTo>
                  <a:pt x="48" y="590"/>
                </a:lnTo>
                <a:lnTo>
                  <a:pt x="176" y="590"/>
                </a:lnTo>
                <a:lnTo>
                  <a:pt x="176" y="763"/>
                </a:lnTo>
                <a:lnTo>
                  <a:pt x="390" y="763"/>
                </a:lnTo>
                <a:lnTo>
                  <a:pt x="390" y="590"/>
                </a:lnTo>
                <a:lnTo>
                  <a:pt x="555" y="590"/>
                </a:lnTo>
                <a:lnTo>
                  <a:pt x="555" y="389"/>
                </a:lnTo>
                <a:lnTo>
                  <a:pt x="750" y="389"/>
                </a:lnTo>
                <a:lnTo>
                  <a:pt x="750" y="176"/>
                </a:lnTo>
                <a:lnTo>
                  <a:pt x="555" y="176"/>
                </a:lnTo>
                <a:lnTo>
                  <a:pt x="555" y="45"/>
                </a:lnTo>
                <a:lnTo>
                  <a:pt x="921" y="45"/>
                </a:lnTo>
                <a:lnTo>
                  <a:pt x="921" y="320"/>
                </a:lnTo>
                <a:lnTo>
                  <a:pt x="1244" y="320"/>
                </a:lnTo>
                <a:lnTo>
                  <a:pt x="1244" y="211"/>
                </a:lnTo>
                <a:lnTo>
                  <a:pt x="1406" y="211"/>
                </a:lnTo>
                <a:lnTo>
                  <a:pt x="1406" y="80"/>
                </a:lnTo>
                <a:lnTo>
                  <a:pt x="2388" y="80"/>
                </a:lnTo>
                <a:lnTo>
                  <a:pt x="2388" y="37"/>
                </a:lnTo>
                <a:lnTo>
                  <a:pt x="1364" y="37"/>
                </a:lnTo>
                <a:lnTo>
                  <a:pt x="1364" y="168"/>
                </a:lnTo>
                <a:close/>
                <a:moveTo>
                  <a:pt x="168" y="1233"/>
                </a:moveTo>
                <a:lnTo>
                  <a:pt x="78" y="1233"/>
                </a:lnTo>
                <a:lnTo>
                  <a:pt x="78" y="1142"/>
                </a:lnTo>
                <a:lnTo>
                  <a:pt x="168" y="1142"/>
                </a:lnTo>
                <a:lnTo>
                  <a:pt x="168" y="1233"/>
                </a:lnTo>
                <a:close/>
                <a:moveTo>
                  <a:pt x="176" y="179"/>
                </a:moveTo>
                <a:lnTo>
                  <a:pt x="176" y="344"/>
                </a:lnTo>
                <a:lnTo>
                  <a:pt x="43" y="344"/>
                </a:lnTo>
                <a:lnTo>
                  <a:pt x="43" y="42"/>
                </a:lnTo>
                <a:lnTo>
                  <a:pt x="344" y="42"/>
                </a:lnTo>
                <a:lnTo>
                  <a:pt x="344" y="176"/>
                </a:lnTo>
                <a:lnTo>
                  <a:pt x="176" y="176"/>
                </a:lnTo>
                <a:lnTo>
                  <a:pt x="176" y="179"/>
                </a:lnTo>
                <a:close/>
                <a:moveTo>
                  <a:pt x="344" y="213"/>
                </a:moveTo>
                <a:lnTo>
                  <a:pt x="344" y="344"/>
                </a:lnTo>
                <a:lnTo>
                  <a:pt x="211" y="344"/>
                </a:lnTo>
                <a:lnTo>
                  <a:pt x="211" y="213"/>
                </a:lnTo>
                <a:lnTo>
                  <a:pt x="344" y="213"/>
                </a:lnTo>
                <a:close/>
                <a:moveTo>
                  <a:pt x="352" y="728"/>
                </a:moveTo>
                <a:lnTo>
                  <a:pt x="211" y="728"/>
                </a:lnTo>
                <a:lnTo>
                  <a:pt x="211" y="590"/>
                </a:lnTo>
                <a:lnTo>
                  <a:pt x="352" y="590"/>
                </a:lnTo>
                <a:lnTo>
                  <a:pt x="352" y="728"/>
                </a:lnTo>
                <a:close/>
                <a:moveTo>
                  <a:pt x="352" y="547"/>
                </a:moveTo>
                <a:lnTo>
                  <a:pt x="211" y="547"/>
                </a:lnTo>
                <a:lnTo>
                  <a:pt x="211" y="389"/>
                </a:lnTo>
                <a:lnTo>
                  <a:pt x="352" y="389"/>
                </a:lnTo>
                <a:lnTo>
                  <a:pt x="352" y="547"/>
                </a:lnTo>
                <a:close/>
                <a:moveTo>
                  <a:pt x="715" y="213"/>
                </a:moveTo>
                <a:lnTo>
                  <a:pt x="715" y="355"/>
                </a:lnTo>
                <a:lnTo>
                  <a:pt x="555" y="355"/>
                </a:lnTo>
                <a:lnTo>
                  <a:pt x="555" y="213"/>
                </a:lnTo>
                <a:lnTo>
                  <a:pt x="715" y="213"/>
                </a:lnTo>
                <a:close/>
                <a:moveTo>
                  <a:pt x="390" y="213"/>
                </a:moveTo>
                <a:lnTo>
                  <a:pt x="512" y="213"/>
                </a:lnTo>
                <a:lnTo>
                  <a:pt x="512" y="355"/>
                </a:lnTo>
                <a:lnTo>
                  <a:pt x="390" y="355"/>
                </a:lnTo>
                <a:lnTo>
                  <a:pt x="390" y="213"/>
                </a:lnTo>
                <a:close/>
                <a:moveTo>
                  <a:pt x="390" y="547"/>
                </a:moveTo>
                <a:lnTo>
                  <a:pt x="390" y="389"/>
                </a:lnTo>
                <a:lnTo>
                  <a:pt x="512" y="389"/>
                </a:lnTo>
                <a:lnTo>
                  <a:pt x="512" y="547"/>
                </a:lnTo>
                <a:lnTo>
                  <a:pt x="390" y="547"/>
                </a:lnTo>
                <a:close/>
                <a:moveTo>
                  <a:pt x="1201" y="168"/>
                </a:moveTo>
                <a:lnTo>
                  <a:pt x="1110" y="168"/>
                </a:lnTo>
                <a:lnTo>
                  <a:pt x="1110" y="74"/>
                </a:lnTo>
                <a:lnTo>
                  <a:pt x="1201" y="74"/>
                </a:lnTo>
                <a:lnTo>
                  <a:pt x="1201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2" name="Freeform 1077"/>
          <p:cNvSpPr>
            <a:spLocks noEditPoints="1"/>
          </p:cNvSpPr>
          <p:nvPr/>
        </p:nvSpPr>
        <p:spPr bwMode="auto">
          <a:xfrm>
            <a:off x="10285413" y="114074"/>
            <a:ext cx="1773237" cy="1799227"/>
          </a:xfrm>
          <a:custGeom>
            <a:avLst/>
            <a:gdLst>
              <a:gd name="T0" fmla="*/ 1147 w 2388"/>
              <a:gd name="T1" fmla="*/ 168 h 2423"/>
              <a:gd name="T2" fmla="*/ 1320 w 2388"/>
              <a:gd name="T3" fmla="*/ 32 h 2423"/>
              <a:gd name="T4" fmla="*/ 1190 w 2388"/>
              <a:gd name="T5" fmla="*/ 211 h 2423"/>
              <a:gd name="T6" fmla="*/ 1427 w 2388"/>
              <a:gd name="T7" fmla="*/ 277 h 2423"/>
              <a:gd name="T8" fmla="*/ 1875 w 2388"/>
              <a:gd name="T9" fmla="*/ 2 h 2423"/>
              <a:gd name="T10" fmla="*/ 2004 w 2388"/>
              <a:gd name="T11" fmla="*/ 176 h 2423"/>
              <a:gd name="T12" fmla="*/ 2388 w 2388"/>
              <a:gd name="T13" fmla="*/ 0 h 2423"/>
              <a:gd name="T14" fmla="*/ 2214 w 2388"/>
              <a:gd name="T15" fmla="*/ 387 h 2423"/>
              <a:gd name="T16" fmla="*/ 2214 w 2388"/>
              <a:gd name="T17" fmla="*/ 547 h 2423"/>
              <a:gd name="T18" fmla="*/ 2385 w 2388"/>
              <a:gd name="T19" fmla="*/ 995 h 2423"/>
              <a:gd name="T20" fmla="*/ 2110 w 2388"/>
              <a:gd name="T21" fmla="*/ 1233 h 2423"/>
              <a:gd name="T22" fmla="*/ 2177 w 2388"/>
              <a:gd name="T23" fmla="*/ 1102 h 2423"/>
              <a:gd name="T24" fmla="*/ 2356 w 2388"/>
              <a:gd name="T25" fmla="*/ 1276 h 2423"/>
              <a:gd name="T26" fmla="*/ 2220 w 2388"/>
              <a:gd name="T27" fmla="*/ 1398 h 2423"/>
              <a:gd name="T28" fmla="*/ 2350 w 2388"/>
              <a:gd name="T29" fmla="*/ 2423 h 2423"/>
              <a:gd name="T30" fmla="*/ 2308 w 2388"/>
              <a:gd name="T31" fmla="*/ 1438 h 2423"/>
              <a:gd name="T32" fmla="*/ 2177 w 2388"/>
              <a:gd name="T33" fmla="*/ 1276 h 2423"/>
              <a:gd name="T34" fmla="*/ 2068 w 2388"/>
              <a:gd name="T35" fmla="*/ 953 h 2423"/>
              <a:gd name="T36" fmla="*/ 2342 w 2388"/>
              <a:gd name="T37" fmla="*/ 590 h 2423"/>
              <a:gd name="T38" fmla="*/ 2214 w 2388"/>
              <a:gd name="T39" fmla="*/ 763 h 2423"/>
              <a:gd name="T40" fmla="*/ 2001 w 2388"/>
              <a:gd name="T41" fmla="*/ 590 h 2423"/>
              <a:gd name="T42" fmla="*/ 1835 w 2388"/>
              <a:gd name="T43" fmla="*/ 389 h 2423"/>
              <a:gd name="T44" fmla="*/ 1638 w 2388"/>
              <a:gd name="T45" fmla="*/ 176 h 2423"/>
              <a:gd name="T46" fmla="*/ 1835 w 2388"/>
              <a:gd name="T47" fmla="*/ 45 h 2423"/>
              <a:gd name="T48" fmla="*/ 1470 w 2388"/>
              <a:gd name="T49" fmla="*/ 320 h 2423"/>
              <a:gd name="T50" fmla="*/ 1147 w 2388"/>
              <a:gd name="T51" fmla="*/ 211 h 2423"/>
              <a:gd name="T52" fmla="*/ 984 w 2388"/>
              <a:gd name="T53" fmla="*/ 80 h 2423"/>
              <a:gd name="T54" fmla="*/ 0 w 2388"/>
              <a:gd name="T55" fmla="*/ 37 h 2423"/>
              <a:gd name="T56" fmla="*/ 1027 w 2388"/>
              <a:gd name="T57" fmla="*/ 168 h 2423"/>
              <a:gd name="T58" fmla="*/ 2313 w 2388"/>
              <a:gd name="T59" fmla="*/ 1233 h 2423"/>
              <a:gd name="T60" fmla="*/ 2220 w 2388"/>
              <a:gd name="T61" fmla="*/ 1142 h 2423"/>
              <a:gd name="T62" fmla="*/ 2214 w 2388"/>
              <a:gd name="T63" fmla="*/ 179 h 2423"/>
              <a:gd name="T64" fmla="*/ 2345 w 2388"/>
              <a:gd name="T65" fmla="*/ 344 h 2423"/>
              <a:gd name="T66" fmla="*/ 2046 w 2388"/>
              <a:gd name="T67" fmla="*/ 42 h 2423"/>
              <a:gd name="T68" fmla="*/ 2214 w 2388"/>
              <a:gd name="T69" fmla="*/ 176 h 2423"/>
              <a:gd name="T70" fmla="*/ 2046 w 2388"/>
              <a:gd name="T71" fmla="*/ 213 h 2423"/>
              <a:gd name="T72" fmla="*/ 2177 w 2388"/>
              <a:gd name="T73" fmla="*/ 344 h 2423"/>
              <a:gd name="T74" fmla="*/ 2046 w 2388"/>
              <a:gd name="T75" fmla="*/ 213 h 2423"/>
              <a:gd name="T76" fmla="*/ 2177 w 2388"/>
              <a:gd name="T77" fmla="*/ 728 h 2423"/>
              <a:gd name="T78" fmla="*/ 2036 w 2388"/>
              <a:gd name="T79" fmla="*/ 590 h 2423"/>
              <a:gd name="T80" fmla="*/ 2036 w 2388"/>
              <a:gd name="T81" fmla="*/ 547 h 2423"/>
              <a:gd name="T82" fmla="*/ 2177 w 2388"/>
              <a:gd name="T83" fmla="*/ 389 h 2423"/>
              <a:gd name="T84" fmla="*/ 2036 w 2388"/>
              <a:gd name="T85" fmla="*/ 547 h 2423"/>
              <a:gd name="T86" fmla="*/ 1675 w 2388"/>
              <a:gd name="T87" fmla="*/ 355 h 2423"/>
              <a:gd name="T88" fmla="*/ 1835 w 2388"/>
              <a:gd name="T89" fmla="*/ 213 h 2423"/>
              <a:gd name="T90" fmla="*/ 2001 w 2388"/>
              <a:gd name="T91" fmla="*/ 213 h 2423"/>
              <a:gd name="T92" fmla="*/ 1875 w 2388"/>
              <a:gd name="T93" fmla="*/ 355 h 2423"/>
              <a:gd name="T94" fmla="*/ 2001 w 2388"/>
              <a:gd name="T95" fmla="*/ 213 h 2423"/>
              <a:gd name="T96" fmla="*/ 2001 w 2388"/>
              <a:gd name="T97" fmla="*/ 389 h 2423"/>
              <a:gd name="T98" fmla="*/ 1875 w 2388"/>
              <a:gd name="T99" fmla="*/ 547 h 2423"/>
              <a:gd name="T100" fmla="*/ 1190 w 2388"/>
              <a:gd name="T101" fmla="*/ 168 h 2423"/>
              <a:gd name="T102" fmla="*/ 1280 w 2388"/>
              <a:gd name="T103" fmla="*/ 74 h 2423"/>
              <a:gd name="T104" fmla="*/ 1190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027" y="168"/>
                </a:moveTo>
                <a:lnTo>
                  <a:pt x="1147" y="168"/>
                </a:lnTo>
                <a:lnTo>
                  <a:pt x="1147" y="32"/>
                </a:lnTo>
                <a:lnTo>
                  <a:pt x="1320" y="32"/>
                </a:lnTo>
                <a:lnTo>
                  <a:pt x="1320" y="211"/>
                </a:lnTo>
                <a:lnTo>
                  <a:pt x="1190" y="211"/>
                </a:lnTo>
                <a:lnTo>
                  <a:pt x="1190" y="277"/>
                </a:lnTo>
                <a:lnTo>
                  <a:pt x="1427" y="277"/>
                </a:lnTo>
                <a:lnTo>
                  <a:pt x="1427" y="2"/>
                </a:lnTo>
                <a:lnTo>
                  <a:pt x="1875" y="2"/>
                </a:lnTo>
                <a:lnTo>
                  <a:pt x="1875" y="176"/>
                </a:lnTo>
                <a:lnTo>
                  <a:pt x="2004" y="176"/>
                </a:lnTo>
                <a:lnTo>
                  <a:pt x="2004" y="0"/>
                </a:lnTo>
                <a:lnTo>
                  <a:pt x="2388" y="0"/>
                </a:lnTo>
                <a:lnTo>
                  <a:pt x="2388" y="387"/>
                </a:lnTo>
                <a:lnTo>
                  <a:pt x="2214" y="387"/>
                </a:lnTo>
                <a:lnTo>
                  <a:pt x="2214" y="389"/>
                </a:lnTo>
                <a:lnTo>
                  <a:pt x="2214" y="547"/>
                </a:lnTo>
                <a:lnTo>
                  <a:pt x="2385" y="547"/>
                </a:lnTo>
                <a:lnTo>
                  <a:pt x="2385" y="995"/>
                </a:lnTo>
                <a:lnTo>
                  <a:pt x="2110" y="995"/>
                </a:lnTo>
                <a:lnTo>
                  <a:pt x="2110" y="1233"/>
                </a:lnTo>
                <a:lnTo>
                  <a:pt x="2177" y="1233"/>
                </a:lnTo>
                <a:lnTo>
                  <a:pt x="2177" y="1102"/>
                </a:lnTo>
                <a:lnTo>
                  <a:pt x="2356" y="1102"/>
                </a:lnTo>
                <a:lnTo>
                  <a:pt x="2356" y="1276"/>
                </a:lnTo>
                <a:lnTo>
                  <a:pt x="2220" y="1276"/>
                </a:lnTo>
                <a:lnTo>
                  <a:pt x="2220" y="1398"/>
                </a:lnTo>
                <a:lnTo>
                  <a:pt x="2350" y="1398"/>
                </a:lnTo>
                <a:lnTo>
                  <a:pt x="2350" y="2423"/>
                </a:lnTo>
                <a:lnTo>
                  <a:pt x="2308" y="2423"/>
                </a:lnTo>
                <a:lnTo>
                  <a:pt x="2308" y="1438"/>
                </a:lnTo>
                <a:lnTo>
                  <a:pt x="2177" y="1438"/>
                </a:lnTo>
                <a:lnTo>
                  <a:pt x="2177" y="1276"/>
                </a:lnTo>
                <a:lnTo>
                  <a:pt x="2068" y="1276"/>
                </a:lnTo>
                <a:lnTo>
                  <a:pt x="2068" y="953"/>
                </a:lnTo>
                <a:lnTo>
                  <a:pt x="2342" y="953"/>
                </a:lnTo>
                <a:lnTo>
                  <a:pt x="2342" y="590"/>
                </a:lnTo>
                <a:lnTo>
                  <a:pt x="2214" y="590"/>
                </a:lnTo>
                <a:lnTo>
                  <a:pt x="2214" y="763"/>
                </a:lnTo>
                <a:lnTo>
                  <a:pt x="2001" y="763"/>
                </a:lnTo>
                <a:lnTo>
                  <a:pt x="2001" y="590"/>
                </a:lnTo>
                <a:lnTo>
                  <a:pt x="1835" y="590"/>
                </a:lnTo>
                <a:lnTo>
                  <a:pt x="1835" y="389"/>
                </a:lnTo>
                <a:lnTo>
                  <a:pt x="1638" y="389"/>
                </a:lnTo>
                <a:lnTo>
                  <a:pt x="1638" y="176"/>
                </a:lnTo>
                <a:lnTo>
                  <a:pt x="1835" y="176"/>
                </a:lnTo>
                <a:lnTo>
                  <a:pt x="1835" y="45"/>
                </a:lnTo>
                <a:lnTo>
                  <a:pt x="1470" y="45"/>
                </a:lnTo>
                <a:lnTo>
                  <a:pt x="1470" y="320"/>
                </a:lnTo>
                <a:lnTo>
                  <a:pt x="1147" y="320"/>
                </a:lnTo>
                <a:lnTo>
                  <a:pt x="1147" y="211"/>
                </a:lnTo>
                <a:lnTo>
                  <a:pt x="984" y="211"/>
                </a:lnTo>
                <a:lnTo>
                  <a:pt x="984" y="80"/>
                </a:lnTo>
                <a:lnTo>
                  <a:pt x="0" y="80"/>
                </a:lnTo>
                <a:lnTo>
                  <a:pt x="0" y="37"/>
                </a:lnTo>
                <a:lnTo>
                  <a:pt x="1027" y="37"/>
                </a:lnTo>
                <a:lnTo>
                  <a:pt x="1027" y="168"/>
                </a:lnTo>
                <a:close/>
                <a:moveTo>
                  <a:pt x="2220" y="1233"/>
                </a:moveTo>
                <a:lnTo>
                  <a:pt x="2313" y="1233"/>
                </a:lnTo>
                <a:lnTo>
                  <a:pt x="2313" y="1142"/>
                </a:lnTo>
                <a:lnTo>
                  <a:pt x="2220" y="1142"/>
                </a:lnTo>
                <a:lnTo>
                  <a:pt x="2220" y="1233"/>
                </a:lnTo>
                <a:close/>
                <a:moveTo>
                  <a:pt x="2214" y="179"/>
                </a:moveTo>
                <a:lnTo>
                  <a:pt x="2214" y="344"/>
                </a:lnTo>
                <a:lnTo>
                  <a:pt x="2345" y="344"/>
                </a:lnTo>
                <a:lnTo>
                  <a:pt x="2345" y="42"/>
                </a:lnTo>
                <a:lnTo>
                  <a:pt x="2046" y="42"/>
                </a:lnTo>
                <a:lnTo>
                  <a:pt x="2046" y="176"/>
                </a:lnTo>
                <a:lnTo>
                  <a:pt x="2214" y="176"/>
                </a:lnTo>
                <a:lnTo>
                  <a:pt x="2214" y="179"/>
                </a:lnTo>
                <a:close/>
                <a:moveTo>
                  <a:pt x="2046" y="213"/>
                </a:moveTo>
                <a:lnTo>
                  <a:pt x="2046" y="344"/>
                </a:lnTo>
                <a:lnTo>
                  <a:pt x="2177" y="344"/>
                </a:lnTo>
                <a:lnTo>
                  <a:pt x="2177" y="213"/>
                </a:lnTo>
                <a:lnTo>
                  <a:pt x="2046" y="213"/>
                </a:lnTo>
                <a:close/>
                <a:moveTo>
                  <a:pt x="2036" y="728"/>
                </a:moveTo>
                <a:lnTo>
                  <a:pt x="2177" y="728"/>
                </a:lnTo>
                <a:lnTo>
                  <a:pt x="2177" y="590"/>
                </a:lnTo>
                <a:lnTo>
                  <a:pt x="2036" y="590"/>
                </a:lnTo>
                <a:lnTo>
                  <a:pt x="2036" y="728"/>
                </a:lnTo>
                <a:close/>
                <a:moveTo>
                  <a:pt x="2036" y="547"/>
                </a:moveTo>
                <a:lnTo>
                  <a:pt x="2177" y="547"/>
                </a:lnTo>
                <a:lnTo>
                  <a:pt x="2177" y="389"/>
                </a:lnTo>
                <a:lnTo>
                  <a:pt x="2036" y="389"/>
                </a:lnTo>
                <a:lnTo>
                  <a:pt x="2036" y="547"/>
                </a:lnTo>
                <a:close/>
                <a:moveTo>
                  <a:pt x="1675" y="213"/>
                </a:moveTo>
                <a:lnTo>
                  <a:pt x="1675" y="355"/>
                </a:lnTo>
                <a:lnTo>
                  <a:pt x="1835" y="355"/>
                </a:lnTo>
                <a:lnTo>
                  <a:pt x="1835" y="213"/>
                </a:lnTo>
                <a:lnTo>
                  <a:pt x="1675" y="213"/>
                </a:lnTo>
                <a:close/>
                <a:moveTo>
                  <a:pt x="2001" y="213"/>
                </a:moveTo>
                <a:lnTo>
                  <a:pt x="1875" y="213"/>
                </a:lnTo>
                <a:lnTo>
                  <a:pt x="1875" y="355"/>
                </a:lnTo>
                <a:lnTo>
                  <a:pt x="2001" y="355"/>
                </a:lnTo>
                <a:lnTo>
                  <a:pt x="2001" y="213"/>
                </a:lnTo>
                <a:close/>
                <a:moveTo>
                  <a:pt x="2001" y="547"/>
                </a:moveTo>
                <a:lnTo>
                  <a:pt x="2001" y="389"/>
                </a:lnTo>
                <a:lnTo>
                  <a:pt x="1875" y="389"/>
                </a:lnTo>
                <a:lnTo>
                  <a:pt x="1875" y="547"/>
                </a:lnTo>
                <a:lnTo>
                  <a:pt x="2001" y="547"/>
                </a:lnTo>
                <a:close/>
                <a:moveTo>
                  <a:pt x="1190" y="168"/>
                </a:moveTo>
                <a:lnTo>
                  <a:pt x="1280" y="168"/>
                </a:lnTo>
                <a:lnTo>
                  <a:pt x="1280" y="74"/>
                </a:lnTo>
                <a:lnTo>
                  <a:pt x="1190" y="74"/>
                </a:lnTo>
                <a:lnTo>
                  <a:pt x="1190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3" name="Freeform 1078"/>
          <p:cNvSpPr>
            <a:spLocks noEditPoints="1"/>
          </p:cNvSpPr>
          <p:nvPr/>
        </p:nvSpPr>
        <p:spPr bwMode="auto">
          <a:xfrm>
            <a:off x="10285412" y="4935538"/>
            <a:ext cx="1773237" cy="1797742"/>
          </a:xfrm>
          <a:custGeom>
            <a:avLst/>
            <a:gdLst>
              <a:gd name="T0" fmla="*/ 1147 w 2388"/>
              <a:gd name="T1" fmla="*/ 2256 h 2421"/>
              <a:gd name="T2" fmla="*/ 1320 w 2388"/>
              <a:gd name="T3" fmla="*/ 2389 h 2421"/>
              <a:gd name="T4" fmla="*/ 1190 w 2388"/>
              <a:gd name="T5" fmla="*/ 2213 h 2421"/>
              <a:gd name="T6" fmla="*/ 1427 w 2388"/>
              <a:gd name="T7" fmla="*/ 2143 h 2421"/>
              <a:gd name="T8" fmla="*/ 1875 w 2388"/>
              <a:gd name="T9" fmla="*/ 2418 h 2421"/>
              <a:gd name="T10" fmla="*/ 2004 w 2388"/>
              <a:gd name="T11" fmla="*/ 2245 h 2421"/>
              <a:gd name="T12" fmla="*/ 2388 w 2388"/>
              <a:gd name="T13" fmla="*/ 2421 h 2421"/>
              <a:gd name="T14" fmla="*/ 2214 w 2388"/>
              <a:gd name="T15" fmla="*/ 2034 h 2421"/>
              <a:gd name="T16" fmla="*/ 2214 w 2388"/>
              <a:gd name="T17" fmla="*/ 1877 h 2421"/>
              <a:gd name="T18" fmla="*/ 2385 w 2388"/>
              <a:gd name="T19" fmla="*/ 1425 h 2421"/>
              <a:gd name="T20" fmla="*/ 2110 w 2388"/>
              <a:gd name="T21" fmla="*/ 1188 h 2421"/>
              <a:gd name="T22" fmla="*/ 2177 w 2388"/>
              <a:gd name="T23" fmla="*/ 1321 h 2421"/>
              <a:gd name="T24" fmla="*/ 2356 w 2388"/>
              <a:gd name="T25" fmla="*/ 1145 h 2421"/>
              <a:gd name="T26" fmla="*/ 2220 w 2388"/>
              <a:gd name="T27" fmla="*/ 1025 h 2421"/>
              <a:gd name="T28" fmla="*/ 2350 w 2388"/>
              <a:gd name="T29" fmla="*/ 0 h 2421"/>
              <a:gd name="T30" fmla="*/ 2308 w 2388"/>
              <a:gd name="T31" fmla="*/ 982 h 2421"/>
              <a:gd name="T32" fmla="*/ 2177 w 2388"/>
              <a:gd name="T33" fmla="*/ 1145 h 2421"/>
              <a:gd name="T34" fmla="*/ 2068 w 2388"/>
              <a:gd name="T35" fmla="*/ 1468 h 2421"/>
              <a:gd name="T36" fmla="*/ 2342 w 2388"/>
              <a:gd name="T37" fmla="*/ 1834 h 2421"/>
              <a:gd name="T38" fmla="*/ 2214 w 2388"/>
              <a:gd name="T39" fmla="*/ 1658 h 2421"/>
              <a:gd name="T40" fmla="*/ 2001 w 2388"/>
              <a:gd name="T41" fmla="*/ 1834 h 2421"/>
              <a:gd name="T42" fmla="*/ 1835 w 2388"/>
              <a:gd name="T43" fmla="*/ 2031 h 2421"/>
              <a:gd name="T44" fmla="*/ 1638 w 2388"/>
              <a:gd name="T45" fmla="*/ 2245 h 2421"/>
              <a:gd name="T46" fmla="*/ 1835 w 2388"/>
              <a:gd name="T47" fmla="*/ 2376 h 2421"/>
              <a:gd name="T48" fmla="*/ 1470 w 2388"/>
              <a:gd name="T49" fmla="*/ 2101 h 2421"/>
              <a:gd name="T50" fmla="*/ 1147 w 2388"/>
              <a:gd name="T51" fmla="*/ 2213 h 2421"/>
              <a:gd name="T52" fmla="*/ 984 w 2388"/>
              <a:gd name="T53" fmla="*/ 2341 h 2421"/>
              <a:gd name="T54" fmla="*/ 0 w 2388"/>
              <a:gd name="T55" fmla="*/ 2384 h 2421"/>
              <a:gd name="T56" fmla="*/ 1027 w 2388"/>
              <a:gd name="T57" fmla="*/ 2256 h 2421"/>
              <a:gd name="T58" fmla="*/ 2313 w 2388"/>
              <a:gd name="T59" fmla="*/ 1188 h 2421"/>
              <a:gd name="T60" fmla="*/ 2220 w 2388"/>
              <a:gd name="T61" fmla="*/ 1279 h 2421"/>
              <a:gd name="T62" fmla="*/ 2214 w 2388"/>
              <a:gd name="T63" fmla="*/ 2242 h 2421"/>
              <a:gd name="T64" fmla="*/ 2345 w 2388"/>
              <a:gd name="T65" fmla="*/ 2077 h 2421"/>
              <a:gd name="T66" fmla="*/ 2046 w 2388"/>
              <a:gd name="T67" fmla="*/ 2378 h 2421"/>
              <a:gd name="T68" fmla="*/ 2214 w 2388"/>
              <a:gd name="T69" fmla="*/ 2245 h 2421"/>
              <a:gd name="T70" fmla="*/ 2046 w 2388"/>
              <a:gd name="T71" fmla="*/ 2208 h 2421"/>
              <a:gd name="T72" fmla="*/ 2177 w 2388"/>
              <a:gd name="T73" fmla="*/ 2077 h 2421"/>
              <a:gd name="T74" fmla="*/ 2046 w 2388"/>
              <a:gd name="T75" fmla="*/ 2208 h 2421"/>
              <a:gd name="T76" fmla="*/ 2177 w 2388"/>
              <a:gd name="T77" fmla="*/ 1692 h 2421"/>
              <a:gd name="T78" fmla="*/ 2036 w 2388"/>
              <a:gd name="T79" fmla="*/ 1834 h 2421"/>
              <a:gd name="T80" fmla="*/ 2036 w 2388"/>
              <a:gd name="T81" fmla="*/ 1877 h 2421"/>
              <a:gd name="T82" fmla="*/ 2177 w 2388"/>
              <a:gd name="T83" fmla="*/ 2031 h 2421"/>
              <a:gd name="T84" fmla="*/ 2036 w 2388"/>
              <a:gd name="T85" fmla="*/ 1877 h 2421"/>
              <a:gd name="T86" fmla="*/ 1675 w 2388"/>
              <a:gd name="T87" fmla="*/ 2069 h 2421"/>
              <a:gd name="T88" fmla="*/ 1835 w 2388"/>
              <a:gd name="T89" fmla="*/ 2210 h 2421"/>
              <a:gd name="T90" fmla="*/ 2001 w 2388"/>
              <a:gd name="T91" fmla="*/ 2210 h 2421"/>
              <a:gd name="T92" fmla="*/ 1875 w 2388"/>
              <a:gd name="T93" fmla="*/ 2069 h 2421"/>
              <a:gd name="T94" fmla="*/ 2001 w 2388"/>
              <a:gd name="T95" fmla="*/ 2210 h 2421"/>
              <a:gd name="T96" fmla="*/ 2001 w 2388"/>
              <a:gd name="T97" fmla="*/ 2031 h 2421"/>
              <a:gd name="T98" fmla="*/ 1875 w 2388"/>
              <a:gd name="T99" fmla="*/ 1877 h 2421"/>
              <a:gd name="T100" fmla="*/ 1190 w 2388"/>
              <a:gd name="T101" fmla="*/ 2256 h 2421"/>
              <a:gd name="T102" fmla="*/ 1280 w 2388"/>
              <a:gd name="T103" fmla="*/ 2346 h 2421"/>
              <a:gd name="T104" fmla="*/ 1190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027" y="2256"/>
                </a:moveTo>
                <a:lnTo>
                  <a:pt x="1147" y="2256"/>
                </a:lnTo>
                <a:lnTo>
                  <a:pt x="1147" y="2389"/>
                </a:lnTo>
                <a:lnTo>
                  <a:pt x="1320" y="2389"/>
                </a:lnTo>
                <a:lnTo>
                  <a:pt x="1320" y="2213"/>
                </a:lnTo>
                <a:lnTo>
                  <a:pt x="1190" y="2213"/>
                </a:lnTo>
                <a:lnTo>
                  <a:pt x="1190" y="2143"/>
                </a:lnTo>
                <a:lnTo>
                  <a:pt x="1427" y="2143"/>
                </a:lnTo>
                <a:lnTo>
                  <a:pt x="1427" y="2418"/>
                </a:lnTo>
                <a:lnTo>
                  <a:pt x="1875" y="2418"/>
                </a:lnTo>
                <a:lnTo>
                  <a:pt x="1875" y="2245"/>
                </a:lnTo>
                <a:lnTo>
                  <a:pt x="2004" y="2245"/>
                </a:lnTo>
                <a:lnTo>
                  <a:pt x="2004" y="2421"/>
                </a:lnTo>
                <a:lnTo>
                  <a:pt x="2388" y="2421"/>
                </a:lnTo>
                <a:lnTo>
                  <a:pt x="2388" y="2034"/>
                </a:lnTo>
                <a:lnTo>
                  <a:pt x="2214" y="2034"/>
                </a:lnTo>
                <a:lnTo>
                  <a:pt x="2214" y="2031"/>
                </a:lnTo>
                <a:lnTo>
                  <a:pt x="2214" y="1877"/>
                </a:lnTo>
                <a:lnTo>
                  <a:pt x="2385" y="1877"/>
                </a:lnTo>
                <a:lnTo>
                  <a:pt x="2385" y="1425"/>
                </a:lnTo>
                <a:lnTo>
                  <a:pt x="2110" y="1425"/>
                </a:lnTo>
                <a:lnTo>
                  <a:pt x="2110" y="1188"/>
                </a:lnTo>
                <a:lnTo>
                  <a:pt x="2177" y="1188"/>
                </a:lnTo>
                <a:lnTo>
                  <a:pt x="2177" y="1321"/>
                </a:lnTo>
                <a:lnTo>
                  <a:pt x="2356" y="1321"/>
                </a:lnTo>
                <a:lnTo>
                  <a:pt x="2356" y="1145"/>
                </a:lnTo>
                <a:lnTo>
                  <a:pt x="2220" y="1145"/>
                </a:lnTo>
                <a:lnTo>
                  <a:pt x="2220" y="1025"/>
                </a:lnTo>
                <a:lnTo>
                  <a:pt x="2350" y="1025"/>
                </a:lnTo>
                <a:lnTo>
                  <a:pt x="2350" y="0"/>
                </a:lnTo>
                <a:lnTo>
                  <a:pt x="2308" y="0"/>
                </a:lnTo>
                <a:lnTo>
                  <a:pt x="2308" y="982"/>
                </a:lnTo>
                <a:lnTo>
                  <a:pt x="2177" y="982"/>
                </a:lnTo>
                <a:lnTo>
                  <a:pt x="2177" y="1145"/>
                </a:lnTo>
                <a:lnTo>
                  <a:pt x="2068" y="1145"/>
                </a:lnTo>
                <a:lnTo>
                  <a:pt x="2068" y="1468"/>
                </a:lnTo>
                <a:lnTo>
                  <a:pt x="2342" y="1468"/>
                </a:lnTo>
                <a:lnTo>
                  <a:pt x="2342" y="1834"/>
                </a:lnTo>
                <a:lnTo>
                  <a:pt x="2214" y="1834"/>
                </a:lnTo>
                <a:lnTo>
                  <a:pt x="2214" y="1658"/>
                </a:lnTo>
                <a:lnTo>
                  <a:pt x="2001" y="1658"/>
                </a:lnTo>
                <a:lnTo>
                  <a:pt x="2001" y="1834"/>
                </a:lnTo>
                <a:lnTo>
                  <a:pt x="1835" y="1834"/>
                </a:lnTo>
                <a:lnTo>
                  <a:pt x="1835" y="2031"/>
                </a:lnTo>
                <a:lnTo>
                  <a:pt x="1638" y="2031"/>
                </a:lnTo>
                <a:lnTo>
                  <a:pt x="1638" y="2245"/>
                </a:lnTo>
                <a:lnTo>
                  <a:pt x="1835" y="2245"/>
                </a:lnTo>
                <a:lnTo>
                  <a:pt x="1835" y="2376"/>
                </a:lnTo>
                <a:lnTo>
                  <a:pt x="1470" y="2376"/>
                </a:lnTo>
                <a:lnTo>
                  <a:pt x="1470" y="2101"/>
                </a:lnTo>
                <a:lnTo>
                  <a:pt x="1147" y="2101"/>
                </a:lnTo>
                <a:lnTo>
                  <a:pt x="1147" y="2213"/>
                </a:lnTo>
                <a:lnTo>
                  <a:pt x="984" y="2213"/>
                </a:lnTo>
                <a:lnTo>
                  <a:pt x="984" y="2341"/>
                </a:lnTo>
                <a:lnTo>
                  <a:pt x="0" y="2341"/>
                </a:lnTo>
                <a:lnTo>
                  <a:pt x="0" y="2384"/>
                </a:lnTo>
                <a:lnTo>
                  <a:pt x="1027" y="2384"/>
                </a:lnTo>
                <a:lnTo>
                  <a:pt x="1027" y="2256"/>
                </a:lnTo>
                <a:close/>
                <a:moveTo>
                  <a:pt x="2220" y="1188"/>
                </a:moveTo>
                <a:lnTo>
                  <a:pt x="2313" y="1188"/>
                </a:lnTo>
                <a:lnTo>
                  <a:pt x="2313" y="1279"/>
                </a:lnTo>
                <a:lnTo>
                  <a:pt x="2220" y="1279"/>
                </a:lnTo>
                <a:lnTo>
                  <a:pt x="2220" y="1188"/>
                </a:lnTo>
                <a:close/>
                <a:moveTo>
                  <a:pt x="2214" y="2242"/>
                </a:moveTo>
                <a:lnTo>
                  <a:pt x="2214" y="2077"/>
                </a:lnTo>
                <a:lnTo>
                  <a:pt x="2345" y="2077"/>
                </a:lnTo>
                <a:lnTo>
                  <a:pt x="2345" y="2378"/>
                </a:lnTo>
                <a:lnTo>
                  <a:pt x="2046" y="2378"/>
                </a:lnTo>
                <a:lnTo>
                  <a:pt x="2046" y="2245"/>
                </a:lnTo>
                <a:lnTo>
                  <a:pt x="2214" y="2245"/>
                </a:lnTo>
                <a:lnTo>
                  <a:pt x="2214" y="2242"/>
                </a:lnTo>
                <a:close/>
                <a:moveTo>
                  <a:pt x="2046" y="2208"/>
                </a:moveTo>
                <a:lnTo>
                  <a:pt x="2046" y="2077"/>
                </a:lnTo>
                <a:lnTo>
                  <a:pt x="2177" y="2077"/>
                </a:lnTo>
                <a:lnTo>
                  <a:pt x="2177" y="2208"/>
                </a:lnTo>
                <a:lnTo>
                  <a:pt x="2046" y="2208"/>
                </a:lnTo>
                <a:close/>
                <a:moveTo>
                  <a:pt x="2036" y="1692"/>
                </a:moveTo>
                <a:lnTo>
                  <a:pt x="2177" y="1692"/>
                </a:lnTo>
                <a:lnTo>
                  <a:pt x="2177" y="1834"/>
                </a:lnTo>
                <a:lnTo>
                  <a:pt x="2036" y="1834"/>
                </a:lnTo>
                <a:lnTo>
                  <a:pt x="2036" y="1692"/>
                </a:lnTo>
                <a:close/>
                <a:moveTo>
                  <a:pt x="2036" y="1877"/>
                </a:moveTo>
                <a:lnTo>
                  <a:pt x="2177" y="1877"/>
                </a:lnTo>
                <a:lnTo>
                  <a:pt x="2177" y="2031"/>
                </a:lnTo>
                <a:lnTo>
                  <a:pt x="2036" y="2031"/>
                </a:lnTo>
                <a:lnTo>
                  <a:pt x="2036" y="1877"/>
                </a:lnTo>
                <a:close/>
                <a:moveTo>
                  <a:pt x="1675" y="2210"/>
                </a:moveTo>
                <a:lnTo>
                  <a:pt x="1675" y="2069"/>
                </a:lnTo>
                <a:lnTo>
                  <a:pt x="1835" y="2069"/>
                </a:lnTo>
                <a:lnTo>
                  <a:pt x="1835" y="2210"/>
                </a:lnTo>
                <a:lnTo>
                  <a:pt x="1675" y="2210"/>
                </a:lnTo>
                <a:close/>
                <a:moveTo>
                  <a:pt x="2001" y="2210"/>
                </a:moveTo>
                <a:lnTo>
                  <a:pt x="1875" y="2210"/>
                </a:lnTo>
                <a:lnTo>
                  <a:pt x="1875" y="2069"/>
                </a:lnTo>
                <a:lnTo>
                  <a:pt x="2001" y="2069"/>
                </a:lnTo>
                <a:lnTo>
                  <a:pt x="2001" y="2210"/>
                </a:lnTo>
                <a:close/>
                <a:moveTo>
                  <a:pt x="2001" y="1877"/>
                </a:moveTo>
                <a:lnTo>
                  <a:pt x="2001" y="2031"/>
                </a:lnTo>
                <a:lnTo>
                  <a:pt x="1875" y="2031"/>
                </a:lnTo>
                <a:lnTo>
                  <a:pt x="1875" y="1877"/>
                </a:lnTo>
                <a:lnTo>
                  <a:pt x="2001" y="1877"/>
                </a:lnTo>
                <a:close/>
                <a:moveTo>
                  <a:pt x="1190" y="2256"/>
                </a:moveTo>
                <a:lnTo>
                  <a:pt x="1280" y="2256"/>
                </a:lnTo>
                <a:lnTo>
                  <a:pt x="1280" y="2346"/>
                </a:lnTo>
                <a:lnTo>
                  <a:pt x="1190" y="2346"/>
                </a:lnTo>
                <a:lnTo>
                  <a:pt x="1190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4" name="Freeform 1079"/>
          <p:cNvSpPr>
            <a:spLocks noEditPoints="1"/>
          </p:cNvSpPr>
          <p:nvPr/>
        </p:nvSpPr>
        <p:spPr bwMode="auto">
          <a:xfrm>
            <a:off x="114300" y="4935538"/>
            <a:ext cx="1773237" cy="1797742"/>
          </a:xfrm>
          <a:custGeom>
            <a:avLst/>
            <a:gdLst>
              <a:gd name="T0" fmla="*/ 1244 w 2388"/>
              <a:gd name="T1" fmla="*/ 2256 h 2421"/>
              <a:gd name="T2" fmla="*/ 1067 w 2388"/>
              <a:gd name="T3" fmla="*/ 2389 h 2421"/>
              <a:gd name="T4" fmla="*/ 1201 w 2388"/>
              <a:gd name="T5" fmla="*/ 2213 h 2421"/>
              <a:gd name="T6" fmla="*/ 963 w 2388"/>
              <a:gd name="T7" fmla="*/ 2143 h 2421"/>
              <a:gd name="T8" fmla="*/ 512 w 2388"/>
              <a:gd name="T9" fmla="*/ 2418 h 2421"/>
              <a:gd name="T10" fmla="*/ 387 w 2388"/>
              <a:gd name="T11" fmla="*/ 2245 h 2421"/>
              <a:gd name="T12" fmla="*/ 0 w 2388"/>
              <a:gd name="T13" fmla="*/ 2421 h 2421"/>
              <a:gd name="T14" fmla="*/ 176 w 2388"/>
              <a:gd name="T15" fmla="*/ 2034 h 2421"/>
              <a:gd name="T16" fmla="*/ 176 w 2388"/>
              <a:gd name="T17" fmla="*/ 1877 h 2421"/>
              <a:gd name="T18" fmla="*/ 6 w 2388"/>
              <a:gd name="T19" fmla="*/ 1425 h 2421"/>
              <a:gd name="T20" fmla="*/ 280 w 2388"/>
              <a:gd name="T21" fmla="*/ 1188 h 2421"/>
              <a:gd name="T22" fmla="*/ 211 w 2388"/>
              <a:gd name="T23" fmla="*/ 1321 h 2421"/>
              <a:gd name="T24" fmla="*/ 35 w 2388"/>
              <a:gd name="T25" fmla="*/ 1145 h 2421"/>
              <a:gd name="T26" fmla="*/ 168 w 2388"/>
              <a:gd name="T27" fmla="*/ 1025 h 2421"/>
              <a:gd name="T28" fmla="*/ 40 w 2388"/>
              <a:gd name="T29" fmla="*/ 0 h 2421"/>
              <a:gd name="T30" fmla="*/ 83 w 2388"/>
              <a:gd name="T31" fmla="*/ 982 h 2421"/>
              <a:gd name="T32" fmla="*/ 211 w 2388"/>
              <a:gd name="T33" fmla="*/ 1145 h 2421"/>
              <a:gd name="T34" fmla="*/ 323 w 2388"/>
              <a:gd name="T35" fmla="*/ 1468 h 2421"/>
              <a:gd name="T36" fmla="*/ 48 w 2388"/>
              <a:gd name="T37" fmla="*/ 1834 h 2421"/>
              <a:gd name="T38" fmla="*/ 176 w 2388"/>
              <a:gd name="T39" fmla="*/ 1658 h 2421"/>
              <a:gd name="T40" fmla="*/ 390 w 2388"/>
              <a:gd name="T41" fmla="*/ 1834 h 2421"/>
              <a:gd name="T42" fmla="*/ 555 w 2388"/>
              <a:gd name="T43" fmla="*/ 2031 h 2421"/>
              <a:gd name="T44" fmla="*/ 750 w 2388"/>
              <a:gd name="T45" fmla="*/ 2245 h 2421"/>
              <a:gd name="T46" fmla="*/ 555 w 2388"/>
              <a:gd name="T47" fmla="*/ 2376 h 2421"/>
              <a:gd name="T48" fmla="*/ 921 w 2388"/>
              <a:gd name="T49" fmla="*/ 2101 h 2421"/>
              <a:gd name="T50" fmla="*/ 1244 w 2388"/>
              <a:gd name="T51" fmla="*/ 2213 h 2421"/>
              <a:gd name="T52" fmla="*/ 1406 w 2388"/>
              <a:gd name="T53" fmla="*/ 2341 h 2421"/>
              <a:gd name="T54" fmla="*/ 2388 w 2388"/>
              <a:gd name="T55" fmla="*/ 2384 h 2421"/>
              <a:gd name="T56" fmla="*/ 1364 w 2388"/>
              <a:gd name="T57" fmla="*/ 2256 h 2421"/>
              <a:gd name="T58" fmla="*/ 78 w 2388"/>
              <a:gd name="T59" fmla="*/ 1188 h 2421"/>
              <a:gd name="T60" fmla="*/ 168 w 2388"/>
              <a:gd name="T61" fmla="*/ 1279 h 2421"/>
              <a:gd name="T62" fmla="*/ 176 w 2388"/>
              <a:gd name="T63" fmla="*/ 2242 h 2421"/>
              <a:gd name="T64" fmla="*/ 43 w 2388"/>
              <a:gd name="T65" fmla="*/ 2077 h 2421"/>
              <a:gd name="T66" fmla="*/ 344 w 2388"/>
              <a:gd name="T67" fmla="*/ 2378 h 2421"/>
              <a:gd name="T68" fmla="*/ 176 w 2388"/>
              <a:gd name="T69" fmla="*/ 2245 h 2421"/>
              <a:gd name="T70" fmla="*/ 344 w 2388"/>
              <a:gd name="T71" fmla="*/ 2208 h 2421"/>
              <a:gd name="T72" fmla="*/ 211 w 2388"/>
              <a:gd name="T73" fmla="*/ 2077 h 2421"/>
              <a:gd name="T74" fmla="*/ 344 w 2388"/>
              <a:gd name="T75" fmla="*/ 2208 h 2421"/>
              <a:gd name="T76" fmla="*/ 211 w 2388"/>
              <a:gd name="T77" fmla="*/ 1692 h 2421"/>
              <a:gd name="T78" fmla="*/ 352 w 2388"/>
              <a:gd name="T79" fmla="*/ 1834 h 2421"/>
              <a:gd name="T80" fmla="*/ 352 w 2388"/>
              <a:gd name="T81" fmla="*/ 1877 h 2421"/>
              <a:gd name="T82" fmla="*/ 211 w 2388"/>
              <a:gd name="T83" fmla="*/ 2031 h 2421"/>
              <a:gd name="T84" fmla="*/ 352 w 2388"/>
              <a:gd name="T85" fmla="*/ 1877 h 2421"/>
              <a:gd name="T86" fmla="*/ 715 w 2388"/>
              <a:gd name="T87" fmla="*/ 2069 h 2421"/>
              <a:gd name="T88" fmla="*/ 555 w 2388"/>
              <a:gd name="T89" fmla="*/ 2210 h 2421"/>
              <a:gd name="T90" fmla="*/ 390 w 2388"/>
              <a:gd name="T91" fmla="*/ 2210 h 2421"/>
              <a:gd name="T92" fmla="*/ 512 w 2388"/>
              <a:gd name="T93" fmla="*/ 2069 h 2421"/>
              <a:gd name="T94" fmla="*/ 390 w 2388"/>
              <a:gd name="T95" fmla="*/ 2210 h 2421"/>
              <a:gd name="T96" fmla="*/ 390 w 2388"/>
              <a:gd name="T97" fmla="*/ 2031 h 2421"/>
              <a:gd name="T98" fmla="*/ 512 w 2388"/>
              <a:gd name="T99" fmla="*/ 1877 h 2421"/>
              <a:gd name="T100" fmla="*/ 1201 w 2388"/>
              <a:gd name="T101" fmla="*/ 2256 h 2421"/>
              <a:gd name="T102" fmla="*/ 1110 w 2388"/>
              <a:gd name="T103" fmla="*/ 2346 h 2421"/>
              <a:gd name="T104" fmla="*/ 1201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364" y="2256"/>
                </a:moveTo>
                <a:lnTo>
                  <a:pt x="1244" y="2256"/>
                </a:lnTo>
                <a:lnTo>
                  <a:pt x="1244" y="2389"/>
                </a:lnTo>
                <a:lnTo>
                  <a:pt x="1067" y="2389"/>
                </a:lnTo>
                <a:lnTo>
                  <a:pt x="1067" y="2213"/>
                </a:lnTo>
                <a:lnTo>
                  <a:pt x="1201" y="2213"/>
                </a:lnTo>
                <a:lnTo>
                  <a:pt x="1201" y="2143"/>
                </a:lnTo>
                <a:lnTo>
                  <a:pt x="963" y="2143"/>
                </a:lnTo>
                <a:lnTo>
                  <a:pt x="963" y="2418"/>
                </a:lnTo>
                <a:lnTo>
                  <a:pt x="512" y="2418"/>
                </a:lnTo>
                <a:lnTo>
                  <a:pt x="512" y="2245"/>
                </a:lnTo>
                <a:lnTo>
                  <a:pt x="387" y="2245"/>
                </a:lnTo>
                <a:lnTo>
                  <a:pt x="387" y="2421"/>
                </a:lnTo>
                <a:lnTo>
                  <a:pt x="0" y="2421"/>
                </a:lnTo>
                <a:lnTo>
                  <a:pt x="0" y="2034"/>
                </a:lnTo>
                <a:lnTo>
                  <a:pt x="176" y="2034"/>
                </a:lnTo>
                <a:lnTo>
                  <a:pt x="176" y="2031"/>
                </a:lnTo>
                <a:lnTo>
                  <a:pt x="176" y="1877"/>
                </a:lnTo>
                <a:lnTo>
                  <a:pt x="6" y="1877"/>
                </a:lnTo>
                <a:lnTo>
                  <a:pt x="6" y="1425"/>
                </a:lnTo>
                <a:lnTo>
                  <a:pt x="280" y="1425"/>
                </a:lnTo>
                <a:lnTo>
                  <a:pt x="280" y="1188"/>
                </a:lnTo>
                <a:lnTo>
                  <a:pt x="211" y="1188"/>
                </a:lnTo>
                <a:lnTo>
                  <a:pt x="211" y="1321"/>
                </a:lnTo>
                <a:lnTo>
                  <a:pt x="35" y="1321"/>
                </a:lnTo>
                <a:lnTo>
                  <a:pt x="35" y="1145"/>
                </a:lnTo>
                <a:lnTo>
                  <a:pt x="168" y="1145"/>
                </a:lnTo>
                <a:lnTo>
                  <a:pt x="168" y="1025"/>
                </a:lnTo>
                <a:lnTo>
                  <a:pt x="40" y="1025"/>
                </a:lnTo>
                <a:lnTo>
                  <a:pt x="40" y="0"/>
                </a:lnTo>
                <a:lnTo>
                  <a:pt x="83" y="0"/>
                </a:lnTo>
                <a:lnTo>
                  <a:pt x="83" y="982"/>
                </a:lnTo>
                <a:lnTo>
                  <a:pt x="211" y="982"/>
                </a:lnTo>
                <a:lnTo>
                  <a:pt x="211" y="1145"/>
                </a:lnTo>
                <a:lnTo>
                  <a:pt x="323" y="1145"/>
                </a:lnTo>
                <a:lnTo>
                  <a:pt x="323" y="1468"/>
                </a:lnTo>
                <a:lnTo>
                  <a:pt x="48" y="1468"/>
                </a:lnTo>
                <a:lnTo>
                  <a:pt x="48" y="1834"/>
                </a:lnTo>
                <a:lnTo>
                  <a:pt x="176" y="1834"/>
                </a:lnTo>
                <a:lnTo>
                  <a:pt x="176" y="1658"/>
                </a:lnTo>
                <a:lnTo>
                  <a:pt x="390" y="1658"/>
                </a:lnTo>
                <a:lnTo>
                  <a:pt x="390" y="1834"/>
                </a:lnTo>
                <a:lnTo>
                  <a:pt x="555" y="1834"/>
                </a:lnTo>
                <a:lnTo>
                  <a:pt x="555" y="2031"/>
                </a:lnTo>
                <a:lnTo>
                  <a:pt x="750" y="2031"/>
                </a:lnTo>
                <a:lnTo>
                  <a:pt x="750" y="2245"/>
                </a:lnTo>
                <a:lnTo>
                  <a:pt x="555" y="2245"/>
                </a:lnTo>
                <a:lnTo>
                  <a:pt x="555" y="2376"/>
                </a:lnTo>
                <a:lnTo>
                  <a:pt x="921" y="2376"/>
                </a:lnTo>
                <a:lnTo>
                  <a:pt x="921" y="2101"/>
                </a:lnTo>
                <a:lnTo>
                  <a:pt x="1244" y="2101"/>
                </a:lnTo>
                <a:lnTo>
                  <a:pt x="1244" y="2213"/>
                </a:lnTo>
                <a:lnTo>
                  <a:pt x="1406" y="2213"/>
                </a:lnTo>
                <a:lnTo>
                  <a:pt x="1406" y="2341"/>
                </a:lnTo>
                <a:lnTo>
                  <a:pt x="2388" y="2341"/>
                </a:lnTo>
                <a:lnTo>
                  <a:pt x="2388" y="2384"/>
                </a:lnTo>
                <a:lnTo>
                  <a:pt x="1364" y="2384"/>
                </a:lnTo>
                <a:lnTo>
                  <a:pt x="1364" y="2256"/>
                </a:lnTo>
                <a:close/>
                <a:moveTo>
                  <a:pt x="168" y="1188"/>
                </a:moveTo>
                <a:lnTo>
                  <a:pt x="78" y="1188"/>
                </a:lnTo>
                <a:lnTo>
                  <a:pt x="78" y="1279"/>
                </a:lnTo>
                <a:lnTo>
                  <a:pt x="168" y="1279"/>
                </a:lnTo>
                <a:lnTo>
                  <a:pt x="168" y="1188"/>
                </a:lnTo>
                <a:close/>
                <a:moveTo>
                  <a:pt x="176" y="2242"/>
                </a:moveTo>
                <a:lnTo>
                  <a:pt x="176" y="2077"/>
                </a:lnTo>
                <a:lnTo>
                  <a:pt x="43" y="2077"/>
                </a:lnTo>
                <a:lnTo>
                  <a:pt x="43" y="2378"/>
                </a:lnTo>
                <a:lnTo>
                  <a:pt x="344" y="2378"/>
                </a:lnTo>
                <a:lnTo>
                  <a:pt x="344" y="2245"/>
                </a:lnTo>
                <a:lnTo>
                  <a:pt x="176" y="2245"/>
                </a:lnTo>
                <a:lnTo>
                  <a:pt x="176" y="2242"/>
                </a:lnTo>
                <a:close/>
                <a:moveTo>
                  <a:pt x="344" y="2208"/>
                </a:moveTo>
                <a:lnTo>
                  <a:pt x="344" y="2077"/>
                </a:lnTo>
                <a:lnTo>
                  <a:pt x="211" y="2077"/>
                </a:lnTo>
                <a:lnTo>
                  <a:pt x="211" y="2208"/>
                </a:lnTo>
                <a:lnTo>
                  <a:pt x="344" y="2208"/>
                </a:lnTo>
                <a:close/>
                <a:moveTo>
                  <a:pt x="352" y="1692"/>
                </a:moveTo>
                <a:lnTo>
                  <a:pt x="211" y="1692"/>
                </a:lnTo>
                <a:lnTo>
                  <a:pt x="211" y="1834"/>
                </a:lnTo>
                <a:lnTo>
                  <a:pt x="352" y="1834"/>
                </a:lnTo>
                <a:lnTo>
                  <a:pt x="352" y="1692"/>
                </a:lnTo>
                <a:close/>
                <a:moveTo>
                  <a:pt x="352" y="1877"/>
                </a:moveTo>
                <a:lnTo>
                  <a:pt x="211" y="1877"/>
                </a:lnTo>
                <a:lnTo>
                  <a:pt x="211" y="2031"/>
                </a:lnTo>
                <a:lnTo>
                  <a:pt x="352" y="2031"/>
                </a:lnTo>
                <a:lnTo>
                  <a:pt x="352" y="1877"/>
                </a:lnTo>
                <a:close/>
                <a:moveTo>
                  <a:pt x="715" y="2210"/>
                </a:moveTo>
                <a:lnTo>
                  <a:pt x="715" y="2069"/>
                </a:lnTo>
                <a:lnTo>
                  <a:pt x="555" y="2069"/>
                </a:lnTo>
                <a:lnTo>
                  <a:pt x="555" y="2210"/>
                </a:lnTo>
                <a:lnTo>
                  <a:pt x="715" y="2210"/>
                </a:lnTo>
                <a:close/>
                <a:moveTo>
                  <a:pt x="390" y="2210"/>
                </a:moveTo>
                <a:lnTo>
                  <a:pt x="512" y="2210"/>
                </a:lnTo>
                <a:lnTo>
                  <a:pt x="512" y="2069"/>
                </a:lnTo>
                <a:lnTo>
                  <a:pt x="390" y="2069"/>
                </a:lnTo>
                <a:lnTo>
                  <a:pt x="390" y="2210"/>
                </a:lnTo>
                <a:close/>
                <a:moveTo>
                  <a:pt x="390" y="1877"/>
                </a:moveTo>
                <a:lnTo>
                  <a:pt x="390" y="2031"/>
                </a:lnTo>
                <a:lnTo>
                  <a:pt x="512" y="2031"/>
                </a:lnTo>
                <a:lnTo>
                  <a:pt x="512" y="1877"/>
                </a:lnTo>
                <a:lnTo>
                  <a:pt x="390" y="1877"/>
                </a:lnTo>
                <a:close/>
                <a:moveTo>
                  <a:pt x="1201" y="2256"/>
                </a:moveTo>
                <a:lnTo>
                  <a:pt x="1110" y="2256"/>
                </a:lnTo>
                <a:lnTo>
                  <a:pt x="1110" y="2346"/>
                </a:lnTo>
                <a:lnTo>
                  <a:pt x="1201" y="2346"/>
                </a:lnTo>
                <a:lnTo>
                  <a:pt x="1201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4578723" y="205244"/>
            <a:ext cx="3039054" cy="554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4191000" y="662444"/>
            <a:ext cx="38116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138309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481304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H_Other_1"/>
          <p:cNvSpPr/>
          <p:nvPr/>
        </p:nvSpPr>
        <p:spPr>
          <a:xfrm>
            <a:off x="1524000" y="2336800"/>
            <a:ext cx="9144000" cy="296068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MH_Other_2"/>
          <p:cNvSpPr/>
          <p:nvPr/>
        </p:nvSpPr>
        <p:spPr>
          <a:xfrm>
            <a:off x="2679700" y="2336800"/>
            <a:ext cx="488950" cy="7794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MH_SubTitle_1"/>
          <p:cNvSpPr/>
          <p:nvPr/>
        </p:nvSpPr>
        <p:spPr>
          <a:xfrm>
            <a:off x="2057400" y="3116263"/>
            <a:ext cx="1733550" cy="563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MH_Other_3"/>
          <p:cNvSpPr/>
          <p:nvPr/>
        </p:nvSpPr>
        <p:spPr>
          <a:xfrm>
            <a:off x="4832350" y="2336800"/>
            <a:ext cx="488950" cy="7794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MH_SubTitle_2"/>
          <p:cNvSpPr/>
          <p:nvPr/>
        </p:nvSpPr>
        <p:spPr>
          <a:xfrm>
            <a:off x="4208463" y="3101975"/>
            <a:ext cx="1735137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MH_Other_4"/>
          <p:cNvSpPr/>
          <p:nvPr/>
        </p:nvSpPr>
        <p:spPr>
          <a:xfrm>
            <a:off x="6997700" y="2336800"/>
            <a:ext cx="488950" cy="7794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MH_SubTitle_3"/>
          <p:cNvSpPr/>
          <p:nvPr/>
        </p:nvSpPr>
        <p:spPr>
          <a:xfrm>
            <a:off x="6375400" y="3101975"/>
            <a:ext cx="1735138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MH_Other_5"/>
          <p:cNvSpPr/>
          <p:nvPr/>
        </p:nvSpPr>
        <p:spPr>
          <a:xfrm>
            <a:off x="9083675" y="2336800"/>
            <a:ext cx="488950" cy="7794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MH_SubTitle_4"/>
          <p:cNvSpPr/>
          <p:nvPr/>
        </p:nvSpPr>
        <p:spPr>
          <a:xfrm>
            <a:off x="8461375" y="3101975"/>
            <a:ext cx="1735138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4" grpId="0" animBg="1"/>
      <p:bldP spid="15" grpId="0"/>
      <p:bldP spid="17" grpId="0" animBg="1"/>
      <p:bldP spid="18" grpId="0"/>
      <p:bldP spid="20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Freeform 1076"/>
          <p:cNvSpPr>
            <a:spLocks noEditPoints="1"/>
          </p:cNvSpPr>
          <p:nvPr/>
        </p:nvSpPr>
        <p:spPr bwMode="auto">
          <a:xfrm>
            <a:off x="114300" y="114074"/>
            <a:ext cx="1773237" cy="1799227"/>
          </a:xfrm>
          <a:custGeom>
            <a:avLst/>
            <a:gdLst>
              <a:gd name="T0" fmla="*/ 1244 w 2388"/>
              <a:gd name="T1" fmla="*/ 168 h 2423"/>
              <a:gd name="T2" fmla="*/ 1067 w 2388"/>
              <a:gd name="T3" fmla="*/ 32 h 2423"/>
              <a:gd name="T4" fmla="*/ 1201 w 2388"/>
              <a:gd name="T5" fmla="*/ 211 h 2423"/>
              <a:gd name="T6" fmla="*/ 963 w 2388"/>
              <a:gd name="T7" fmla="*/ 277 h 2423"/>
              <a:gd name="T8" fmla="*/ 512 w 2388"/>
              <a:gd name="T9" fmla="*/ 2 h 2423"/>
              <a:gd name="T10" fmla="*/ 387 w 2388"/>
              <a:gd name="T11" fmla="*/ 176 h 2423"/>
              <a:gd name="T12" fmla="*/ 0 w 2388"/>
              <a:gd name="T13" fmla="*/ 0 h 2423"/>
              <a:gd name="T14" fmla="*/ 176 w 2388"/>
              <a:gd name="T15" fmla="*/ 387 h 2423"/>
              <a:gd name="T16" fmla="*/ 176 w 2388"/>
              <a:gd name="T17" fmla="*/ 547 h 2423"/>
              <a:gd name="T18" fmla="*/ 6 w 2388"/>
              <a:gd name="T19" fmla="*/ 995 h 2423"/>
              <a:gd name="T20" fmla="*/ 280 w 2388"/>
              <a:gd name="T21" fmla="*/ 1233 h 2423"/>
              <a:gd name="T22" fmla="*/ 211 w 2388"/>
              <a:gd name="T23" fmla="*/ 1102 h 2423"/>
              <a:gd name="T24" fmla="*/ 35 w 2388"/>
              <a:gd name="T25" fmla="*/ 1276 h 2423"/>
              <a:gd name="T26" fmla="*/ 168 w 2388"/>
              <a:gd name="T27" fmla="*/ 1398 h 2423"/>
              <a:gd name="T28" fmla="*/ 40 w 2388"/>
              <a:gd name="T29" fmla="*/ 2423 h 2423"/>
              <a:gd name="T30" fmla="*/ 83 w 2388"/>
              <a:gd name="T31" fmla="*/ 1438 h 2423"/>
              <a:gd name="T32" fmla="*/ 211 w 2388"/>
              <a:gd name="T33" fmla="*/ 1276 h 2423"/>
              <a:gd name="T34" fmla="*/ 323 w 2388"/>
              <a:gd name="T35" fmla="*/ 953 h 2423"/>
              <a:gd name="T36" fmla="*/ 48 w 2388"/>
              <a:gd name="T37" fmla="*/ 590 h 2423"/>
              <a:gd name="T38" fmla="*/ 176 w 2388"/>
              <a:gd name="T39" fmla="*/ 763 h 2423"/>
              <a:gd name="T40" fmla="*/ 390 w 2388"/>
              <a:gd name="T41" fmla="*/ 590 h 2423"/>
              <a:gd name="T42" fmla="*/ 555 w 2388"/>
              <a:gd name="T43" fmla="*/ 389 h 2423"/>
              <a:gd name="T44" fmla="*/ 750 w 2388"/>
              <a:gd name="T45" fmla="*/ 176 h 2423"/>
              <a:gd name="T46" fmla="*/ 555 w 2388"/>
              <a:gd name="T47" fmla="*/ 45 h 2423"/>
              <a:gd name="T48" fmla="*/ 921 w 2388"/>
              <a:gd name="T49" fmla="*/ 320 h 2423"/>
              <a:gd name="T50" fmla="*/ 1244 w 2388"/>
              <a:gd name="T51" fmla="*/ 211 h 2423"/>
              <a:gd name="T52" fmla="*/ 1406 w 2388"/>
              <a:gd name="T53" fmla="*/ 80 h 2423"/>
              <a:gd name="T54" fmla="*/ 2388 w 2388"/>
              <a:gd name="T55" fmla="*/ 37 h 2423"/>
              <a:gd name="T56" fmla="*/ 1364 w 2388"/>
              <a:gd name="T57" fmla="*/ 168 h 2423"/>
              <a:gd name="T58" fmla="*/ 78 w 2388"/>
              <a:gd name="T59" fmla="*/ 1233 h 2423"/>
              <a:gd name="T60" fmla="*/ 168 w 2388"/>
              <a:gd name="T61" fmla="*/ 1142 h 2423"/>
              <a:gd name="T62" fmla="*/ 176 w 2388"/>
              <a:gd name="T63" fmla="*/ 179 h 2423"/>
              <a:gd name="T64" fmla="*/ 43 w 2388"/>
              <a:gd name="T65" fmla="*/ 344 h 2423"/>
              <a:gd name="T66" fmla="*/ 344 w 2388"/>
              <a:gd name="T67" fmla="*/ 42 h 2423"/>
              <a:gd name="T68" fmla="*/ 176 w 2388"/>
              <a:gd name="T69" fmla="*/ 176 h 2423"/>
              <a:gd name="T70" fmla="*/ 344 w 2388"/>
              <a:gd name="T71" fmla="*/ 213 h 2423"/>
              <a:gd name="T72" fmla="*/ 211 w 2388"/>
              <a:gd name="T73" fmla="*/ 344 h 2423"/>
              <a:gd name="T74" fmla="*/ 344 w 2388"/>
              <a:gd name="T75" fmla="*/ 213 h 2423"/>
              <a:gd name="T76" fmla="*/ 211 w 2388"/>
              <a:gd name="T77" fmla="*/ 728 h 2423"/>
              <a:gd name="T78" fmla="*/ 352 w 2388"/>
              <a:gd name="T79" fmla="*/ 590 h 2423"/>
              <a:gd name="T80" fmla="*/ 352 w 2388"/>
              <a:gd name="T81" fmla="*/ 547 h 2423"/>
              <a:gd name="T82" fmla="*/ 211 w 2388"/>
              <a:gd name="T83" fmla="*/ 389 h 2423"/>
              <a:gd name="T84" fmla="*/ 352 w 2388"/>
              <a:gd name="T85" fmla="*/ 547 h 2423"/>
              <a:gd name="T86" fmla="*/ 715 w 2388"/>
              <a:gd name="T87" fmla="*/ 355 h 2423"/>
              <a:gd name="T88" fmla="*/ 555 w 2388"/>
              <a:gd name="T89" fmla="*/ 213 h 2423"/>
              <a:gd name="T90" fmla="*/ 390 w 2388"/>
              <a:gd name="T91" fmla="*/ 213 h 2423"/>
              <a:gd name="T92" fmla="*/ 512 w 2388"/>
              <a:gd name="T93" fmla="*/ 355 h 2423"/>
              <a:gd name="T94" fmla="*/ 390 w 2388"/>
              <a:gd name="T95" fmla="*/ 213 h 2423"/>
              <a:gd name="T96" fmla="*/ 390 w 2388"/>
              <a:gd name="T97" fmla="*/ 389 h 2423"/>
              <a:gd name="T98" fmla="*/ 512 w 2388"/>
              <a:gd name="T99" fmla="*/ 547 h 2423"/>
              <a:gd name="T100" fmla="*/ 1201 w 2388"/>
              <a:gd name="T101" fmla="*/ 168 h 2423"/>
              <a:gd name="T102" fmla="*/ 1110 w 2388"/>
              <a:gd name="T103" fmla="*/ 74 h 2423"/>
              <a:gd name="T104" fmla="*/ 1201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364" y="168"/>
                </a:moveTo>
                <a:lnTo>
                  <a:pt x="1244" y="168"/>
                </a:lnTo>
                <a:lnTo>
                  <a:pt x="1244" y="32"/>
                </a:lnTo>
                <a:lnTo>
                  <a:pt x="1067" y="32"/>
                </a:lnTo>
                <a:lnTo>
                  <a:pt x="1067" y="211"/>
                </a:lnTo>
                <a:lnTo>
                  <a:pt x="1201" y="211"/>
                </a:lnTo>
                <a:lnTo>
                  <a:pt x="1201" y="277"/>
                </a:lnTo>
                <a:lnTo>
                  <a:pt x="963" y="277"/>
                </a:lnTo>
                <a:lnTo>
                  <a:pt x="963" y="2"/>
                </a:lnTo>
                <a:lnTo>
                  <a:pt x="512" y="2"/>
                </a:lnTo>
                <a:lnTo>
                  <a:pt x="512" y="176"/>
                </a:lnTo>
                <a:lnTo>
                  <a:pt x="387" y="176"/>
                </a:lnTo>
                <a:lnTo>
                  <a:pt x="387" y="0"/>
                </a:lnTo>
                <a:lnTo>
                  <a:pt x="0" y="0"/>
                </a:lnTo>
                <a:lnTo>
                  <a:pt x="0" y="387"/>
                </a:lnTo>
                <a:lnTo>
                  <a:pt x="176" y="387"/>
                </a:lnTo>
                <a:lnTo>
                  <a:pt x="176" y="389"/>
                </a:lnTo>
                <a:lnTo>
                  <a:pt x="176" y="547"/>
                </a:lnTo>
                <a:lnTo>
                  <a:pt x="6" y="547"/>
                </a:lnTo>
                <a:lnTo>
                  <a:pt x="6" y="995"/>
                </a:lnTo>
                <a:lnTo>
                  <a:pt x="280" y="995"/>
                </a:lnTo>
                <a:lnTo>
                  <a:pt x="280" y="1233"/>
                </a:lnTo>
                <a:lnTo>
                  <a:pt x="211" y="1233"/>
                </a:lnTo>
                <a:lnTo>
                  <a:pt x="211" y="1102"/>
                </a:lnTo>
                <a:lnTo>
                  <a:pt x="35" y="1102"/>
                </a:lnTo>
                <a:lnTo>
                  <a:pt x="35" y="1276"/>
                </a:lnTo>
                <a:lnTo>
                  <a:pt x="168" y="1276"/>
                </a:lnTo>
                <a:lnTo>
                  <a:pt x="168" y="1398"/>
                </a:lnTo>
                <a:lnTo>
                  <a:pt x="40" y="1398"/>
                </a:lnTo>
                <a:lnTo>
                  <a:pt x="40" y="2423"/>
                </a:lnTo>
                <a:lnTo>
                  <a:pt x="83" y="2423"/>
                </a:lnTo>
                <a:lnTo>
                  <a:pt x="83" y="1438"/>
                </a:lnTo>
                <a:lnTo>
                  <a:pt x="211" y="1438"/>
                </a:lnTo>
                <a:lnTo>
                  <a:pt x="211" y="1276"/>
                </a:lnTo>
                <a:lnTo>
                  <a:pt x="323" y="1276"/>
                </a:lnTo>
                <a:lnTo>
                  <a:pt x="323" y="953"/>
                </a:lnTo>
                <a:lnTo>
                  <a:pt x="48" y="953"/>
                </a:lnTo>
                <a:lnTo>
                  <a:pt x="48" y="590"/>
                </a:lnTo>
                <a:lnTo>
                  <a:pt x="176" y="590"/>
                </a:lnTo>
                <a:lnTo>
                  <a:pt x="176" y="763"/>
                </a:lnTo>
                <a:lnTo>
                  <a:pt x="390" y="763"/>
                </a:lnTo>
                <a:lnTo>
                  <a:pt x="390" y="590"/>
                </a:lnTo>
                <a:lnTo>
                  <a:pt x="555" y="590"/>
                </a:lnTo>
                <a:lnTo>
                  <a:pt x="555" y="389"/>
                </a:lnTo>
                <a:lnTo>
                  <a:pt x="750" y="389"/>
                </a:lnTo>
                <a:lnTo>
                  <a:pt x="750" y="176"/>
                </a:lnTo>
                <a:lnTo>
                  <a:pt x="555" y="176"/>
                </a:lnTo>
                <a:lnTo>
                  <a:pt x="555" y="45"/>
                </a:lnTo>
                <a:lnTo>
                  <a:pt x="921" y="45"/>
                </a:lnTo>
                <a:lnTo>
                  <a:pt x="921" y="320"/>
                </a:lnTo>
                <a:lnTo>
                  <a:pt x="1244" y="320"/>
                </a:lnTo>
                <a:lnTo>
                  <a:pt x="1244" y="211"/>
                </a:lnTo>
                <a:lnTo>
                  <a:pt x="1406" y="211"/>
                </a:lnTo>
                <a:lnTo>
                  <a:pt x="1406" y="80"/>
                </a:lnTo>
                <a:lnTo>
                  <a:pt x="2388" y="80"/>
                </a:lnTo>
                <a:lnTo>
                  <a:pt x="2388" y="37"/>
                </a:lnTo>
                <a:lnTo>
                  <a:pt x="1364" y="37"/>
                </a:lnTo>
                <a:lnTo>
                  <a:pt x="1364" y="168"/>
                </a:lnTo>
                <a:close/>
                <a:moveTo>
                  <a:pt x="168" y="1233"/>
                </a:moveTo>
                <a:lnTo>
                  <a:pt x="78" y="1233"/>
                </a:lnTo>
                <a:lnTo>
                  <a:pt x="78" y="1142"/>
                </a:lnTo>
                <a:lnTo>
                  <a:pt x="168" y="1142"/>
                </a:lnTo>
                <a:lnTo>
                  <a:pt x="168" y="1233"/>
                </a:lnTo>
                <a:close/>
                <a:moveTo>
                  <a:pt x="176" y="179"/>
                </a:moveTo>
                <a:lnTo>
                  <a:pt x="176" y="344"/>
                </a:lnTo>
                <a:lnTo>
                  <a:pt x="43" y="344"/>
                </a:lnTo>
                <a:lnTo>
                  <a:pt x="43" y="42"/>
                </a:lnTo>
                <a:lnTo>
                  <a:pt x="344" y="42"/>
                </a:lnTo>
                <a:lnTo>
                  <a:pt x="344" y="176"/>
                </a:lnTo>
                <a:lnTo>
                  <a:pt x="176" y="176"/>
                </a:lnTo>
                <a:lnTo>
                  <a:pt x="176" y="179"/>
                </a:lnTo>
                <a:close/>
                <a:moveTo>
                  <a:pt x="344" y="213"/>
                </a:moveTo>
                <a:lnTo>
                  <a:pt x="344" y="344"/>
                </a:lnTo>
                <a:lnTo>
                  <a:pt x="211" y="344"/>
                </a:lnTo>
                <a:lnTo>
                  <a:pt x="211" y="213"/>
                </a:lnTo>
                <a:lnTo>
                  <a:pt x="344" y="213"/>
                </a:lnTo>
                <a:close/>
                <a:moveTo>
                  <a:pt x="352" y="728"/>
                </a:moveTo>
                <a:lnTo>
                  <a:pt x="211" y="728"/>
                </a:lnTo>
                <a:lnTo>
                  <a:pt x="211" y="590"/>
                </a:lnTo>
                <a:lnTo>
                  <a:pt x="352" y="590"/>
                </a:lnTo>
                <a:lnTo>
                  <a:pt x="352" y="728"/>
                </a:lnTo>
                <a:close/>
                <a:moveTo>
                  <a:pt x="352" y="547"/>
                </a:moveTo>
                <a:lnTo>
                  <a:pt x="211" y="547"/>
                </a:lnTo>
                <a:lnTo>
                  <a:pt x="211" y="389"/>
                </a:lnTo>
                <a:lnTo>
                  <a:pt x="352" y="389"/>
                </a:lnTo>
                <a:lnTo>
                  <a:pt x="352" y="547"/>
                </a:lnTo>
                <a:close/>
                <a:moveTo>
                  <a:pt x="715" y="213"/>
                </a:moveTo>
                <a:lnTo>
                  <a:pt x="715" y="355"/>
                </a:lnTo>
                <a:lnTo>
                  <a:pt x="555" y="355"/>
                </a:lnTo>
                <a:lnTo>
                  <a:pt x="555" y="213"/>
                </a:lnTo>
                <a:lnTo>
                  <a:pt x="715" y="213"/>
                </a:lnTo>
                <a:close/>
                <a:moveTo>
                  <a:pt x="390" y="213"/>
                </a:moveTo>
                <a:lnTo>
                  <a:pt x="512" y="213"/>
                </a:lnTo>
                <a:lnTo>
                  <a:pt x="512" y="355"/>
                </a:lnTo>
                <a:lnTo>
                  <a:pt x="390" y="355"/>
                </a:lnTo>
                <a:lnTo>
                  <a:pt x="390" y="213"/>
                </a:lnTo>
                <a:close/>
                <a:moveTo>
                  <a:pt x="390" y="547"/>
                </a:moveTo>
                <a:lnTo>
                  <a:pt x="390" y="389"/>
                </a:lnTo>
                <a:lnTo>
                  <a:pt x="512" y="389"/>
                </a:lnTo>
                <a:lnTo>
                  <a:pt x="512" y="547"/>
                </a:lnTo>
                <a:lnTo>
                  <a:pt x="390" y="547"/>
                </a:lnTo>
                <a:close/>
                <a:moveTo>
                  <a:pt x="1201" y="168"/>
                </a:moveTo>
                <a:lnTo>
                  <a:pt x="1110" y="168"/>
                </a:lnTo>
                <a:lnTo>
                  <a:pt x="1110" y="74"/>
                </a:lnTo>
                <a:lnTo>
                  <a:pt x="1201" y="74"/>
                </a:lnTo>
                <a:lnTo>
                  <a:pt x="1201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2" name="Freeform 1077"/>
          <p:cNvSpPr>
            <a:spLocks noEditPoints="1"/>
          </p:cNvSpPr>
          <p:nvPr/>
        </p:nvSpPr>
        <p:spPr bwMode="auto">
          <a:xfrm>
            <a:off x="10285413" y="114074"/>
            <a:ext cx="1773237" cy="1799227"/>
          </a:xfrm>
          <a:custGeom>
            <a:avLst/>
            <a:gdLst>
              <a:gd name="T0" fmla="*/ 1147 w 2388"/>
              <a:gd name="T1" fmla="*/ 168 h 2423"/>
              <a:gd name="T2" fmla="*/ 1320 w 2388"/>
              <a:gd name="T3" fmla="*/ 32 h 2423"/>
              <a:gd name="T4" fmla="*/ 1190 w 2388"/>
              <a:gd name="T5" fmla="*/ 211 h 2423"/>
              <a:gd name="T6" fmla="*/ 1427 w 2388"/>
              <a:gd name="T7" fmla="*/ 277 h 2423"/>
              <a:gd name="T8" fmla="*/ 1875 w 2388"/>
              <a:gd name="T9" fmla="*/ 2 h 2423"/>
              <a:gd name="T10" fmla="*/ 2004 w 2388"/>
              <a:gd name="T11" fmla="*/ 176 h 2423"/>
              <a:gd name="T12" fmla="*/ 2388 w 2388"/>
              <a:gd name="T13" fmla="*/ 0 h 2423"/>
              <a:gd name="T14" fmla="*/ 2214 w 2388"/>
              <a:gd name="T15" fmla="*/ 387 h 2423"/>
              <a:gd name="T16" fmla="*/ 2214 w 2388"/>
              <a:gd name="T17" fmla="*/ 547 h 2423"/>
              <a:gd name="T18" fmla="*/ 2385 w 2388"/>
              <a:gd name="T19" fmla="*/ 995 h 2423"/>
              <a:gd name="T20" fmla="*/ 2110 w 2388"/>
              <a:gd name="T21" fmla="*/ 1233 h 2423"/>
              <a:gd name="T22" fmla="*/ 2177 w 2388"/>
              <a:gd name="T23" fmla="*/ 1102 h 2423"/>
              <a:gd name="T24" fmla="*/ 2356 w 2388"/>
              <a:gd name="T25" fmla="*/ 1276 h 2423"/>
              <a:gd name="T26" fmla="*/ 2220 w 2388"/>
              <a:gd name="T27" fmla="*/ 1398 h 2423"/>
              <a:gd name="T28" fmla="*/ 2350 w 2388"/>
              <a:gd name="T29" fmla="*/ 2423 h 2423"/>
              <a:gd name="T30" fmla="*/ 2308 w 2388"/>
              <a:gd name="T31" fmla="*/ 1438 h 2423"/>
              <a:gd name="T32" fmla="*/ 2177 w 2388"/>
              <a:gd name="T33" fmla="*/ 1276 h 2423"/>
              <a:gd name="T34" fmla="*/ 2068 w 2388"/>
              <a:gd name="T35" fmla="*/ 953 h 2423"/>
              <a:gd name="T36" fmla="*/ 2342 w 2388"/>
              <a:gd name="T37" fmla="*/ 590 h 2423"/>
              <a:gd name="T38" fmla="*/ 2214 w 2388"/>
              <a:gd name="T39" fmla="*/ 763 h 2423"/>
              <a:gd name="T40" fmla="*/ 2001 w 2388"/>
              <a:gd name="T41" fmla="*/ 590 h 2423"/>
              <a:gd name="T42" fmla="*/ 1835 w 2388"/>
              <a:gd name="T43" fmla="*/ 389 h 2423"/>
              <a:gd name="T44" fmla="*/ 1638 w 2388"/>
              <a:gd name="T45" fmla="*/ 176 h 2423"/>
              <a:gd name="T46" fmla="*/ 1835 w 2388"/>
              <a:gd name="T47" fmla="*/ 45 h 2423"/>
              <a:gd name="T48" fmla="*/ 1470 w 2388"/>
              <a:gd name="T49" fmla="*/ 320 h 2423"/>
              <a:gd name="T50" fmla="*/ 1147 w 2388"/>
              <a:gd name="T51" fmla="*/ 211 h 2423"/>
              <a:gd name="T52" fmla="*/ 984 w 2388"/>
              <a:gd name="T53" fmla="*/ 80 h 2423"/>
              <a:gd name="T54" fmla="*/ 0 w 2388"/>
              <a:gd name="T55" fmla="*/ 37 h 2423"/>
              <a:gd name="T56" fmla="*/ 1027 w 2388"/>
              <a:gd name="T57" fmla="*/ 168 h 2423"/>
              <a:gd name="T58" fmla="*/ 2313 w 2388"/>
              <a:gd name="T59" fmla="*/ 1233 h 2423"/>
              <a:gd name="T60" fmla="*/ 2220 w 2388"/>
              <a:gd name="T61" fmla="*/ 1142 h 2423"/>
              <a:gd name="T62" fmla="*/ 2214 w 2388"/>
              <a:gd name="T63" fmla="*/ 179 h 2423"/>
              <a:gd name="T64" fmla="*/ 2345 w 2388"/>
              <a:gd name="T65" fmla="*/ 344 h 2423"/>
              <a:gd name="T66" fmla="*/ 2046 w 2388"/>
              <a:gd name="T67" fmla="*/ 42 h 2423"/>
              <a:gd name="T68" fmla="*/ 2214 w 2388"/>
              <a:gd name="T69" fmla="*/ 176 h 2423"/>
              <a:gd name="T70" fmla="*/ 2046 w 2388"/>
              <a:gd name="T71" fmla="*/ 213 h 2423"/>
              <a:gd name="T72" fmla="*/ 2177 w 2388"/>
              <a:gd name="T73" fmla="*/ 344 h 2423"/>
              <a:gd name="T74" fmla="*/ 2046 w 2388"/>
              <a:gd name="T75" fmla="*/ 213 h 2423"/>
              <a:gd name="T76" fmla="*/ 2177 w 2388"/>
              <a:gd name="T77" fmla="*/ 728 h 2423"/>
              <a:gd name="T78" fmla="*/ 2036 w 2388"/>
              <a:gd name="T79" fmla="*/ 590 h 2423"/>
              <a:gd name="T80" fmla="*/ 2036 w 2388"/>
              <a:gd name="T81" fmla="*/ 547 h 2423"/>
              <a:gd name="T82" fmla="*/ 2177 w 2388"/>
              <a:gd name="T83" fmla="*/ 389 h 2423"/>
              <a:gd name="T84" fmla="*/ 2036 w 2388"/>
              <a:gd name="T85" fmla="*/ 547 h 2423"/>
              <a:gd name="T86" fmla="*/ 1675 w 2388"/>
              <a:gd name="T87" fmla="*/ 355 h 2423"/>
              <a:gd name="T88" fmla="*/ 1835 w 2388"/>
              <a:gd name="T89" fmla="*/ 213 h 2423"/>
              <a:gd name="T90" fmla="*/ 2001 w 2388"/>
              <a:gd name="T91" fmla="*/ 213 h 2423"/>
              <a:gd name="T92" fmla="*/ 1875 w 2388"/>
              <a:gd name="T93" fmla="*/ 355 h 2423"/>
              <a:gd name="T94" fmla="*/ 2001 w 2388"/>
              <a:gd name="T95" fmla="*/ 213 h 2423"/>
              <a:gd name="T96" fmla="*/ 2001 w 2388"/>
              <a:gd name="T97" fmla="*/ 389 h 2423"/>
              <a:gd name="T98" fmla="*/ 1875 w 2388"/>
              <a:gd name="T99" fmla="*/ 547 h 2423"/>
              <a:gd name="T100" fmla="*/ 1190 w 2388"/>
              <a:gd name="T101" fmla="*/ 168 h 2423"/>
              <a:gd name="T102" fmla="*/ 1280 w 2388"/>
              <a:gd name="T103" fmla="*/ 74 h 2423"/>
              <a:gd name="T104" fmla="*/ 1190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027" y="168"/>
                </a:moveTo>
                <a:lnTo>
                  <a:pt x="1147" y="168"/>
                </a:lnTo>
                <a:lnTo>
                  <a:pt x="1147" y="32"/>
                </a:lnTo>
                <a:lnTo>
                  <a:pt x="1320" y="32"/>
                </a:lnTo>
                <a:lnTo>
                  <a:pt x="1320" y="211"/>
                </a:lnTo>
                <a:lnTo>
                  <a:pt x="1190" y="211"/>
                </a:lnTo>
                <a:lnTo>
                  <a:pt x="1190" y="277"/>
                </a:lnTo>
                <a:lnTo>
                  <a:pt x="1427" y="277"/>
                </a:lnTo>
                <a:lnTo>
                  <a:pt x="1427" y="2"/>
                </a:lnTo>
                <a:lnTo>
                  <a:pt x="1875" y="2"/>
                </a:lnTo>
                <a:lnTo>
                  <a:pt x="1875" y="176"/>
                </a:lnTo>
                <a:lnTo>
                  <a:pt x="2004" y="176"/>
                </a:lnTo>
                <a:lnTo>
                  <a:pt x="2004" y="0"/>
                </a:lnTo>
                <a:lnTo>
                  <a:pt x="2388" y="0"/>
                </a:lnTo>
                <a:lnTo>
                  <a:pt x="2388" y="387"/>
                </a:lnTo>
                <a:lnTo>
                  <a:pt x="2214" y="387"/>
                </a:lnTo>
                <a:lnTo>
                  <a:pt x="2214" y="389"/>
                </a:lnTo>
                <a:lnTo>
                  <a:pt x="2214" y="547"/>
                </a:lnTo>
                <a:lnTo>
                  <a:pt x="2385" y="547"/>
                </a:lnTo>
                <a:lnTo>
                  <a:pt x="2385" y="995"/>
                </a:lnTo>
                <a:lnTo>
                  <a:pt x="2110" y="995"/>
                </a:lnTo>
                <a:lnTo>
                  <a:pt x="2110" y="1233"/>
                </a:lnTo>
                <a:lnTo>
                  <a:pt x="2177" y="1233"/>
                </a:lnTo>
                <a:lnTo>
                  <a:pt x="2177" y="1102"/>
                </a:lnTo>
                <a:lnTo>
                  <a:pt x="2356" y="1102"/>
                </a:lnTo>
                <a:lnTo>
                  <a:pt x="2356" y="1276"/>
                </a:lnTo>
                <a:lnTo>
                  <a:pt x="2220" y="1276"/>
                </a:lnTo>
                <a:lnTo>
                  <a:pt x="2220" y="1398"/>
                </a:lnTo>
                <a:lnTo>
                  <a:pt x="2350" y="1398"/>
                </a:lnTo>
                <a:lnTo>
                  <a:pt x="2350" y="2423"/>
                </a:lnTo>
                <a:lnTo>
                  <a:pt x="2308" y="2423"/>
                </a:lnTo>
                <a:lnTo>
                  <a:pt x="2308" y="1438"/>
                </a:lnTo>
                <a:lnTo>
                  <a:pt x="2177" y="1438"/>
                </a:lnTo>
                <a:lnTo>
                  <a:pt x="2177" y="1276"/>
                </a:lnTo>
                <a:lnTo>
                  <a:pt x="2068" y="1276"/>
                </a:lnTo>
                <a:lnTo>
                  <a:pt x="2068" y="953"/>
                </a:lnTo>
                <a:lnTo>
                  <a:pt x="2342" y="953"/>
                </a:lnTo>
                <a:lnTo>
                  <a:pt x="2342" y="590"/>
                </a:lnTo>
                <a:lnTo>
                  <a:pt x="2214" y="590"/>
                </a:lnTo>
                <a:lnTo>
                  <a:pt x="2214" y="763"/>
                </a:lnTo>
                <a:lnTo>
                  <a:pt x="2001" y="763"/>
                </a:lnTo>
                <a:lnTo>
                  <a:pt x="2001" y="590"/>
                </a:lnTo>
                <a:lnTo>
                  <a:pt x="1835" y="590"/>
                </a:lnTo>
                <a:lnTo>
                  <a:pt x="1835" y="389"/>
                </a:lnTo>
                <a:lnTo>
                  <a:pt x="1638" y="389"/>
                </a:lnTo>
                <a:lnTo>
                  <a:pt x="1638" y="176"/>
                </a:lnTo>
                <a:lnTo>
                  <a:pt x="1835" y="176"/>
                </a:lnTo>
                <a:lnTo>
                  <a:pt x="1835" y="45"/>
                </a:lnTo>
                <a:lnTo>
                  <a:pt x="1470" y="45"/>
                </a:lnTo>
                <a:lnTo>
                  <a:pt x="1470" y="320"/>
                </a:lnTo>
                <a:lnTo>
                  <a:pt x="1147" y="320"/>
                </a:lnTo>
                <a:lnTo>
                  <a:pt x="1147" y="211"/>
                </a:lnTo>
                <a:lnTo>
                  <a:pt x="984" y="211"/>
                </a:lnTo>
                <a:lnTo>
                  <a:pt x="984" y="80"/>
                </a:lnTo>
                <a:lnTo>
                  <a:pt x="0" y="80"/>
                </a:lnTo>
                <a:lnTo>
                  <a:pt x="0" y="37"/>
                </a:lnTo>
                <a:lnTo>
                  <a:pt x="1027" y="37"/>
                </a:lnTo>
                <a:lnTo>
                  <a:pt x="1027" y="168"/>
                </a:lnTo>
                <a:close/>
                <a:moveTo>
                  <a:pt x="2220" y="1233"/>
                </a:moveTo>
                <a:lnTo>
                  <a:pt x="2313" y="1233"/>
                </a:lnTo>
                <a:lnTo>
                  <a:pt x="2313" y="1142"/>
                </a:lnTo>
                <a:lnTo>
                  <a:pt x="2220" y="1142"/>
                </a:lnTo>
                <a:lnTo>
                  <a:pt x="2220" y="1233"/>
                </a:lnTo>
                <a:close/>
                <a:moveTo>
                  <a:pt x="2214" y="179"/>
                </a:moveTo>
                <a:lnTo>
                  <a:pt x="2214" y="344"/>
                </a:lnTo>
                <a:lnTo>
                  <a:pt x="2345" y="344"/>
                </a:lnTo>
                <a:lnTo>
                  <a:pt x="2345" y="42"/>
                </a:lnTo>
                <a:lnTo>
                  <a:pt x="2046" y="42"/>
                </a:lnTo>
                <a:lnTo>
                  <a:pt x="2046" y="176"/>
                </a:lnTo>
                <a:lnTo>
                  <a:pt x="2214" y="176"/>
                </a:lnTo>
                <a:lnTo>
                  <a:pt x="2214" y="179"/>
                </a:lnTo>
                <a:close/>
                <a:moveTo>
                  <a:pt x="2046" y="213"/>
                </a:moveTo>
                <a:lnTo>
                  <a:pt x="2046" y="344"/>
                </a:lnTo>
                <a:lnTo>
                  <a:pt x="2177" y="344"/>
                </a:lnTo>
                <a:lnTo>
                  <a:pt x="2177" y="213"/>
                </a:lnTo>
                <a:lnTo>
                  <a:pt x="2046" y="213"/>
                </a:lnTo>
                <a:close/>
                <a:moveTo>
                  <a:pt x="2036" y="728"/>
                </a:moveTo>
                <a:lnTo>
                  <a:pt x="2177" y="728"/>
                </a:lnTo>
                <a:lnTo>
                  <a:pt x="2177" y="590"/>
                </a:lnTo>
                <a:lnTo>
                  <a:pt x="2036" y="590"/>
                </a:lnTo>
                <a:lnTo>
                  <a:pt x="2036" y="728"/>
                </a:lnTo>
                <a:close/>
                <a:moveTo>
                  <a:pt x="2036" y="547"/>
                </a:moveTo>
                <a:lnTo>
                  <a:pt x="2177" y="547"/>
                </a:lnTo>
                <a:lnTo>
                  <a:pt x="2177" y="389"/>
                </a:lnTo>
                <a:lnTo>
                  <a:pt x="2036" y="389"/>
                </a:lnTo>
                <a:lnTo>
                  <a:pt x="2036" y="547"/>
                </a:lnTo>
                <a:close/>
                <a:moveTo>
                  <a:pt x="1675" y="213"/>
                </a:moveTo>
                <a:lnTo>
                  <a:pt x="1675" y="355"/>
                </a:lnTo>
                <a:lnTo>
                  <a:pt x="1835" y="355"/>
                </a:lnTo>
                <a:lnTo>
                  <a:pt x="1835" y="213"/>
                </a:lnTo>
                <a:lnTo>
                  <a:pt x="1675" y="213"/>
                </a:lnTo>
                <a:close/>
                <a:moveTo>
                  <a:pt x="2001" y="213"/>
                </a:moveTo>
                <a:lnTo>
                  <a:pt x="1875" y="213"/>
                </a:lnTo>
                <a:lnTo>
                  <a:pt x="1875" y="355"/>
                </a:lnTo>
                <a:lnTo>
                  <a:pt x="2001" y="355"/>
                </a:lnTo>
                <a:lnTo>
                  <a:pt x="2001" y="213"/>
                </a:lnTo>
                <a:close/>
                <a:moveTo>
                  <a:pt x="2001" y="547"/>
                </a:moveTo>
                <a:lnTo>
                  <a:pt x="2001" y="389"/>
                </a:lnTo>
                <a:lnTo>
                  <a:pt x="1875" y="389"/>
                </a:lnTo>
                <a:lnTo>
                  <a:pt x="1875" y="547"/>
                </a:lnTo>
                <a:lnTo>
                  <a:pt x="2001" y="547"/>
                </a:lnTo>
                <a:close/>
                <a:moveTo>
                  <a:pt x="1190" y="168"/>
                </a:moveTo>
                <a:lnTo>
                  <a:pt x="1280" y="168"/>
                </a:lnTo>
                <a:lnTo>
                  <a:pt x="1280" y="74"/>
                </a:lnTo>
                <a:lnTo>
                  <a:pt x="1190" y="74"/>
                </a:lnTo>
                <a:lnTo>
                  <a:pt x="1190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3" name="Freeform 1078"/>
          <p:cNvSpPr>
            <a:spLocks noEditPoints="1"/>
          </p:cNvSpPr>
          <p:nvPr/>
        </p:nvSpPr>
        <p:spPr bwMode="auto">
          <a:xfrm>
            <a:off x="10285412" y="4935538"/>
            <a:ext cx="1773237" cy="1797742"/>
          </a:xfrm>
          <a:custGeom>
            <a:avLst/>
            <a:gdLst>
              <a:gd name="T0" fmla="*/ 1147 w 2388"/>
              <a:gd name="T1" fmla="*/ 2256 h 2421"/>
              <a:gd name="T2" fmla="*/ 1320 w 2388"/>
              <a:gd name="T3" fmla="*/ 2389 h 2421"/>
              <a:gd name="T4" fmla="*/ 1190 w 2388"/>
              <a:gd name="T5" fmla="*/ 2213 h 2421"/>
              <a:gd name="T6" fmla="*/ 1427 w 2388"/>
              <a:gd name="T7" fmla="*/ 2143 h 2421"/>
              <a:gd name="T8" fmla="*/ 1875 w 2388"/>
              <a:gd name="T9" fmla="*/ 2418 h 2421"/>
              <a:gd name="T10" fmla="*/ 2004 w 2388"/>
              <a:gd name="T11" fmla="*/ 2245 h 2421"/>
              <a:gd name="T12" fmla="*/ 2388 w 2388"/>
              <a:gd name="T13" fmla="*/ 2421 h 2421"/>
              <a:gd name="T14" fmla="*/ 2214 w 2388"/>
              <a:gd name="T15" fmla="*/ 2034 h 2421"/>
              <a:gd name="T16" fmla="*/ 2214 w 2388"/>
              <a:gd name="T17" fmla="*/ 1877 h 2421"/>
              <a:gd name="T18" fmla="*/ 2385 w 2388"/>
              <a:gd name="T19" fmla="*/ 1425 h 2421"/>
              <a:gd name="T20" fmla="*/ 2110 w 2388"/>
              <a:gd name="T21" fmla="*/ 1188 h 2421"/>
              <a:gd name="T22" fmla="*/ 2177 w 2388"/>
              <a:gd name="T23" fmla="*/ 1321 h 2421"/>
              <a:gd name="T24" fmla="*/ 2356 w 2388"/>
              <a:gd name="T25" fmla="*/ 1145 h 2421"/>
              <a:gd name="T26" fmla="*/ 2220 w 2388"/>
              <a:gd name="T27" fmla="*/ 1025 h 2421"/>
              <a:gd name="T28" fmla="*/ 2350 w 2388"/>
              <a:gd name="T29" fmla="*/ 0 h 2421"/>
              <a:gd name="T30" fmla="*/ 2308 w 2388"/>
              <a:gd name="T31" fmla="*/ 982 h 2421"/>
              <a:gd name="T32" fmla="*/ 2177 w 2388"/>
              <a:gd name="T33" fmla="*/ 1145 h 2421"/>
              <a:gd name="T34" fmla="*/ 2068 w 2388"/>
              <a:gd name="T35" fmla="*/ 1468 h 2421"/>
              <a:gd name="T36" fmla="*/ 2342 w 2388"/>
              <a:gd name="T37" fmla="*/ 1834 h 2421"/>
              <a:gd name="T38" fmla="*/ 2214 w 2388"/>
              <a:gd name="T39" fmla="*/ 1658 h 2421"/>
              <a:gd name="T40" fmla="*/ 2001 w 2388"/>
              <a:gd name="T41" fmla="*/ 1834 h 2421"/>
              <a:gd name="T42" fmla="*/ 1835 w 2388"/>
              <a:gd name="T43" fmla="*/ 2031 h 2421"/>
              <a:gd name="T44" fmla="*/ 1638 w 2388"/>
              <a:gd name="T45" fmla="*/ 2245 h 2421"/>
              <a:gd name="T46" fmla="*/ 1835 w 2388"/>
              <a:gd name="T47" fmla="*/ 2376 h 2421"/>
              <a:gd name="T48" fmla="*/ 1470 w 2388"/>
              <a:gd name="T49" fmla="*/ 2101 h 2421"/>
              <a:gd name="T50" fmla="*/ 1147 w 2388"/>
              <a:gd name="T51" fmla="*/ 2213 h 2421"/>
              <a:gd name="T52" fmla="*/ 984 w 2388"/>
              <a:gd name="T53" fmla="*/ 2341 h 2421"/>
              <a:gd name="T54" fmla="*/ 0 w 2388"/>
              <a:gd name="T55" fmla="*/ 2384 h 2421"/>
              <a:gd name="T56" fmla="*/ 1027 w 2388"/>
              <a:gd name="T57" fmla="*/ 2256 h 2421"/>
              <a:gd name="T58" fmla="*/ 2313 w 2388"/>
              <a:gd name="T59" fmla="*/ 1188 h 2421"/>
              <a:gd name="T60" fmla="*/ 2220 w 2388"/>
              <a:gd name="T61" fmla="*/ 1279 h 2421"/>
              <a:gd name="T62" fmla="*/ 2214 w 2388"/>
              <a:gd name="T63" fmla="*/ 2242 h 2421"/>
              <a:gd name="T64" fmla="*/ 2345 w 2388"/>
              <a:gd name="T65" fmla="*/ 2077 h 2421"/>
              <a:gd name="T66" fmla="*/ 2046 w 2388"/>
              <a:gd name="T67" fmla="*/ 2378 h 2421"/>
              <a:gd name="T68" fmla="*/ 2214 w 2388"/>
              <a:gd name="T69" fmla="*/ 2245 h 2421"/>
              <a:gd name="T70" fmla="*/ 2046 w 2388"/>
              <a:gd name="T71" fmla="*/ 2208 h 2421"/>
              <a:gd name="T72" fmla="*/ 2177 w 2388"/>
              <a:gd name="T73" fmla="*/ 2077 h 2421"/>
              <a:gd name="T74" fmla="*/ 2046 w 2388"/>
              <a:gd name="T75" fmla="*/ 2208 h 2421"/>
              <a:gd name="T76" fmla="*/ 2177 w 2388"/>
              <a:gd name="T77" fmla="*/ 1692 h 2421"/>
              <a:gd name="T78" fmla="*/ 2036 w 2388"/>
              <a:gd name="T79" fmla="*/ 1834 h 2421"/>
              <a:gd name="T80" fmla="*/ 2036 w 2388"/>
              <a:gd name="T81" fmla="*/ 1877 h 2421"/>
              <a:gd name="T82" fmla="*/ 2177 w 2388"/>
              <a:gd name="T83" fmla="*/ 2031 h 2421"/>
              <a:gd name="T84" fmla="*/ 2036 w 2388"/>
              <a:gd name="T85" fmla="*/ 1877 h 2421"/>
              <a:gd name="T86" fmla="*/ 1675 w 2388"/>
              <a:gd name="T87" fmla="*/ 2069 h 2421"/>
              <a:gd name="T88" fmla="*/ 1835 w 2388"/>
              <a:gd name="T89" fmla="*/ 2210 h 2421"/>
              <a:gd name="T90" fmla="*/ 2001 w 2388"/>
              <a:gd name="T91" fmla="*/ 2210 h 2421"/>
              <a:gd name="T92" fmla="*/ 1875 w 2388"/>
              <a:gd name="T93" fmla="*/ 2069 h 2421"/>
              <a:gd name="T94" fmla="*/ 2001 w 2388"/>
              <a:gd name="T95" fmla="*/ 2210 h 2421"/>
              <a:gd name="T96" fmla="*/ 2001 w 2388"/>
              <a:gd name="T97" fmla="*/ 2031 h 2421"/>
              <a:gd name="T98" fmla="*/ 1875 w 2388"/>
              <a:gd name="T99" fmla="*/ 1877 h 2421"/>
              <a:gd name="T100" fmla="*/ 1190 w 2388"/>
              <a:gd name="T101" fmla="*/ 2256 h 2421"/>
              <a:gd name="T102" fmla="*/ 1280 w 2388"/>
              <a:gd name="T103" fmla="*/ 2346 h 2421"/>
              <a:gd name="T104" fmla="*/ 1190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027" y="2256"/>
                </a:moveTo>
                <a:lnTo>
                  <a:pt x="1147" y="2256"/>
                </a:lnTo>
                <a:lnTo>
                  <a:pt x="1147" y="2389"/>
                </a:lnTo>
                <a:lnTo>
                  <a:pt x="1320" y="2389"/>
                </a:lnTo>
                <a:lnTo>
                  <a:pt x="1320" y="2213"/>
                </a:lnTo>
                <a:lnTo>
                  <a:pt x="1190" y="2213"/>
                </a:lnTo>
                <a:lnTo>
                  <a:pt x="1190" y="2143"/>
                </a:lnTo>
                <a:lnTo>
                  <a:pt x="1427" y="2143"/>
                </a:lnTo>
                <a:lnTo>
                  <a:pt x="1427" y="2418"/>
                </a:lnTo>
                <a:lnTo>
                  <a:pt x="1875" y="2418"/>
                </a:lnTo>
                <a:lnTo>
                  <a:pt x="1875" y="2245"/>
                </a:lnTo>
                <a:lnTo>
                  <a:pt x="2004" y="2245"/>
                </a:lnTo>
                <a:lnTo>
                  <a:pt x="2004" y="2421"/>
                </a:lnTo>
                <a:lnTo>
                  <a:pt x="2388" y="2421"/>
                </a:lnTo>
                <a:lnTo>
                  <a:pt x="2388" y="2034"/>
                </a:lnTo>
                <a:lnTo>
                  <a:pt x="2214" y="2034"/>
                </a:lnTo>
                <a:lnTo>
                  <a:pt x="2214" y="2031"/>
                </a:lnTo>
                <a:lnTo>
                  <a:pt x="2214" y="1877"/>
                </a:lnTo>
                <a:lnTo>
                  <a:pt x="2385" y="1877"/>
                </a:lnTo>
                <a:lnTo>
                  <a:pt x="2385" y="1425"/>
                </a:lnTo>
                <a:lnTo>
                  <a:pt x="2110" y="1425"/>
                </a:lnTo>
                <a:lnTo>
                  <a:pt x="2110" y="1188"/>
                </a:lnTo>
                <a:lnTo>
                  <a:pt x="2177" y="1188"/>
                </a:lnTo>
                <a:lnTo>
                  <a:pt x="2177" y="1321"/>
                </a:lnTo>
                <a:lnTo>
                  <a:pt x="2356" y="1321"/>
                </a:lnTo>
                <a:lnTo>
                  <a:pt x="2356" y="1145"/>
                </a:lnTo>
                <a:lnTo>
                  <a:pt x="2220" y="1145"/>
                </a:lnTo>
                <a:lnTo>
                  <a:pt x="2220" y="1025"/>
                </a:lnTo>
                <a:lnTo>
                  <a:pt x="2350" y="1025"/>
                </a:lnTo>
                <a:lnTo>
                  <a:pt x="2350" y="0"/>
                </a:lnTo>
                <a:lnTo>
                  <a:pt x="2308" y="0"/>
                </a:lnTo>
                <a:lnTo>
                  <a:pt x="2308" y="982"/>
                </a:lnTo>
                <a:lnTo>
                  <a:pt x="2177" y="982"/>
                </a:lnTo>
                <a:lnTo>
                  <a:pt x="2177" y="1145"/>
                </a:lnTo>
                <a:lnTo>
                  <a:pt x="2068" y="1145"/>
                </a:lnTo>
                <a:lnTo>
                  <a:pt x="2068" y="1468"/>
                </a:lnTo>
                <a:lnTo>
                  <a:pt x="2342" y="1468"/>
                </a:lnTo>
                <a:lnTo>
                  <a:pt x="2342" y="1834"/>
                </a:lnTo>
                <a:lnTo>
                  <a:pt x="2214" y="1834"/>
                </a:lnTo>
                <a:lnTo>
                  <a:pt x="2214" y="1658"/>
                </a:lnTo>
                <a:lnTo>
                  <a:pt x="2001" y="1658"/>
                </a:lnTo>
                <a:lnTo>
                  <a:pt x="2001" y="1834"/>
                </a:lnTo>
                <a:lnTo>
                  <a:pt x="1835" y="1834"/>
                </a:lnTo>
                <a:lnTo>
                  <a:pt x="1835" y="2031"/>
                </a:lnTo>
                <a:lnTo>
                  <a:pt x="1638" y="2031"/>
                </a:lnTo>
                <a:lnTo>
                  <a:pt x="1638" y="2245"/>
                </a:lnTo>
                <a:lnTo>
                  <a:pt x="1835" y="2245"/>
                </a:lnTo>
                <a:lnTo>
                  <a:pt x="1835" y="2376"/>
                </a:lnTo>
                <a:lnTo>
                  <a:pt x="1470" y="2376"/>
                </a:lnTo>
                <a:lnTo>
                  <a:pt x="1470" y="2101"/>
                </a:lnTo>
                <a:lnTo>
                  <a:pt x="1147" y="2101"/>
                </a:lnTo>
                <a:lnTo>
                  <a:pt x="1147" y="2213"/>
                </a:lnTo>
                <a:lnTo>
                  <a:pt x="984" y="2213"/>
                </a:lnTo>
                <a:lnTo>
                  <a:pt x="984" y="2341"/>
                </a:lnTo>
                <a:lnTo>
                  <a:pt x="0" y="2341"/>
                </a:lnTo>
                <a:lnTo>
                  <a:pt x="0" y="2384"/>
                </a:lnTo>
                <a:lnTo>
                  <a:pt x="1027" y="2384"/>
                </a:lnTo>
                <a:lnTo>
                  <a:pt x="1027" y="2256"/>
                </a:lnTo>
                <a:close/>
                <a:moveTo>
                  <a:pt x="2220" y="1188"/>
                </a:moveTo>
                <a:lnTo>
                  <a:pt x="2313" y="1188"/>
                </a:lnTo>
                <a:lnTo>
                  <a:pt x="2313" y="1279"/>
                </a:lnTo>
                <a:lnTo>
                  <a:pt x="2220" y="1279"/>
                </a:lnTo>
                <a:lnTo>
                  <a:pt x="2220" y="1188"/>
                </a:lnTo>
                <a:close/>
                <a:moveTo>
                  <a:pt x="2214" y="2242"/>
                </a:moveTo>
                <a:lnTo>
                  <a:pt x="2214" y="2077"/>
                </a:lnTo>
                <a:lnTo>
                  <a:pt x="2345" y="2077"/>
                </a:lnTo>
                <a:lnTo>
                  <a:pt x="2345" y="2378"/>
                </a:lnTo>
                <a:lnTo>
                  <a:pt x="2046" y="2378"/>
                </a:lnTo>
                <a:lnTo>
                  <a:pt x="2046" y="2245"/>
                </a:lnTo>
                <a:lnTo>
                  <a:pt x="2214" y="2245"/>
                </a:lnTo>
                <a:lnTo>
                  <a:pt x="2214" y="2242"/>
                </a:lnTo>
                <a:close/>
                <a:moveTo>
                  <a:pt x="2046" y="2208"/>
                </a:moveTo>
                <a:lnTo>
                  <a:pt x="2046" y="2077"/>
                </a:lnTo>
                <a:lnTo>
                  <a:pt x="2177" y="2077"/>
                </a:lnTo>
                <a:lnTo>
                  <a:pt x="2177" y="2208"/>
                </a:lnTo>
                <a:lnTo>
                  <a:pt x="2046" y="2208"/>
                </a:lnTo>
                <a:close/>
                <a:moveTo>
                  <a:pt x="2036" y="1692"/>
                </a:moveTo>
                <a:lnTo>
                  <a:pt x="2177" y="1692"/>
                </a:lnTo>
                <a:lnTo>
                  <a:pt x="2177" y="1834"/>
                </a:lnTo>
                <a:lnTo>
                  <a:pt x="2036" y="1834"/>
                </a:lnTo>
                <a:lnTo>
                  <a:pt x="2036" y="1692"/>
                </a:lnTo>
                <a:close/>
                <a:moveTo>
                  <a:pt x="2036" y="1877"/>
                </a:moveTo>
                <a:lnTo>
                  <a:pt x="2177" y="1877"/>
                </a:lnTo>
                <a:lnTo>
                  <a:pt x="2177" y="2031"/>
                </a:lnTo>
                <a:lnTo>
                  <a:pt x="2036" y="2031"/>
                </a:lnTo>
                <a:lnTo>
                  <a:pt x="2036" y="1877"/>
                </a:lnTo>
                <a:close/>
                <a:moveTo>
                  <a:pt x="1675" y="2210"/>
                </a:moveTo>
                <a:lnTo>
                  <a:pt x="1675" y="2069"/>
                </a:lnTo>
                <a:lnTo>
                  <a:pt x="1835" y="2069"/>
                </a:lnTo>
                <a:lnTo>
                  <a:pt x="1835" y="2210"/>
                </a:lnTo>
                <a:lnTo>
                  <a:pt x="1675" y="2210"/>
                </a:lnTo>
                <a:close/>
                <a:moveTo>
                  <a:pt x="2001" y="2210"/>
                </a:moveTo>
                <a:lnTo>
                  <a:pt x="1875" y="2210"/>
                </a:lnTo>
                <a:lnTo>
                  <a:pt x="1875" y="2069"/>
                </a:lnTo>
                <a:lnTo>
                  <a:pt x="2001" y="2069"/>
                </a:lnTo>
                <a:lnTo>
                  <a:pt x="2001" y="2210"/>
                </a:lnTo>
                <a:close/>
                <a:moveTo>
                  <a:pt x="2001" y="1877"/>
                </a:moveTo>
                <a:lnTo>
                  <a:pt x="2001" y="2031"/>
                </a:lnTo>
                <a:lnTo>
                  <a:pt x="1875" y="2031"/>
                </a:lnTo>
                <a:lnTo>
                  <a:pt x="1875" y="1877"/>
                </a:lnTo>
                <a:lnTo>
                  <a:pt x="2001" y="1877"/>
                </a:lnTo>
                <a:close/>
                <a:moveTo>
                  <a:pt x="1190" y="2256"/>
                </a:moveTo>
                <a:lnTo>
                  <a:pt x="1280" y="2256"/>
                </a:lnTo>
                <a:lnTo>
                  <a:pt x="1280" y="2346"/>
                </a:lnTo>
                <a:lnTo>
                  <a:pt x="1190" y="2346"/>
                </a:lnTo>
                <a:lnTo>
                  <a:pt x="1190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4" name="Freeform 1079"/>
          <p:cNvSpPr>
            <a:spLocks noEditPoints="1"/>
          </p:cNvSpPr>
          <p:nvPr/>
        </p:nvSpPr>
        <p:spPr bwMode="auto">
          <a:xfrm>
            <a:off x="114300" y="4935538"/>
            <a:ext cx="1773237" cy="1797742"/>
          </a:xfrm>
          <a:custGeom>
            <a:avLst/>
            <a:gdLst>
              <a:gd name="T0" fmla="*/ 1244 w 2388"/>
              <a:gd name="T1" fmla="*/ 2256 h 2421"/>
              <a:gd name="T2" fmla="*/ 1067 w 2388"/>
              <a:gd name="T3" fmla="*/ 2389 h 2421"/>
              <a:gd name="T4" fmla="*/ 1201 w 2388"/>
              <a:gd name="T5" fmla="*/ 2213 h 2421"/>
              <a:gd name="T6" fmla="*/ 963 w 2388"/>
              <a:gd name="T7" fmla="*/ 2143 h 2421"/>
              <a:gd name="T8" fmla="*/ 512 w 2388"/>
              <a:gd name="T9" fmla="*/ 2418 h 2421"/>
              <a:gd name="T10" fmla="*/ 387 w 2388"/>
              <a:gd name="T11" fmla="*/ 2245 h 2421"/>
              <a:gd name="T12" fmla="*/ 0 w 2388"/>
              <a:gd name="T13" fmla="*/ 2421 h 2421"/>
              <a:gd name="T14" fmla="*/ 176 w 2388"/>
              <a:gd name="T15" fmla="*/ 2034 h 2421"/>
              <a:gd name="T16" fmla="*/ 176 w 2388"/>
              <a:gd name="T17" fmla="*/ 1877 h 2421"/>
              <a:gd name="T18" fmla="*/ 6 w 2388"/>
              <a:gd name="T19" fmla="*/ 1425 h 2421"/>
              <a:gd name="T20" fmla="*/ 280 w 2388"/>
              <a:gd name="T21" fmla="*/ 1188 h 2421"/>
              <a:gd name="T22" fmla="*/ 211 w 2388"/>
              <a:gd name="T23" fmla="*/ 1321 h 2421"/>
              <a:gd name="T24" fmla="*/ 35 w 2388"/>
              <a:gd name="T25" fmla="*/ 1145 h 2421"/>
              <a:gd name="T26" fmla="*/ 168 w 2388"/>
              <a:gd name="T27" fmla="*/ 1025 h 2421"/>
              <a:gd name="T28" fmla="*/ 40 w 2388"/>
              <a:gd name="T29" fmla="*/ 0 h 2421"/>
              <a:gd name="T30" fmla="*/ 83 w 2388"/>
              <a:gd name="T31" fmla="*/ 982 h 2421"/>
              <a:gd name="T32" fmla="*/ 211 w 2388"/>
              <a:gd name="T33" fmla="*/ 1145 h 2421"/>
              <a:gd name="T34" fmla="*/ 323 w 2388"/>
              <a:gd name="T35" fmla="*/ 1468 h 2421"/>
              <a:gd name="T36" fmla="*/ 48 w 2388"/>
              <a:gd name="T37" fmla="*/ 1834 h 2421"/>
              <a:gd name="T38" fmla="*/ 176 w 2388"/>
              <a:gd name="T39" fmla="*/ 1658 h 2421"/>
              <a:gd name="T40" fmla="*/ 390 w 2388"/>
              <a:gd name="T41" fmla="*/ 1834 h 2421"/>
              <a:gd name="T42" fmla="*/ 555 w 2388"/>
              <a:gd name="T43" fmla="*/ 2031 h 2421"/>
              <a:gd name="T44" fmla="*/ 750 w 2388"/>
              <a:gd name="T45" fmla="*/ 2245 h 2421"/>
              <a:gd name="T46" fmla="*/ 555 w 2388"/>
              <a:gd name="T47" fmla="*/ 2376 h 2421"/>
              <a:gd name="T48" fmla="*/ 921 w 2388"/>
              <a:gd name="T49" fmla="*/ 2101 h 2421"/>
              <a:gd name="T50" fmla="*/ 1244 w 2388"/>
              <a:gd name="T51" fmla="*/ 2213 h 2421"/>
              <a:gd name="T52" fmla="*/ 1406 w 2388"/>
              <a:gd name="T53" fmla="*/ 2341 h 2421"/>
              <a:gd name="T54" fmla="*/ 2388 w 2388"/>
              <a:gd name="T55" fmla="*/ 2384 h 2421"/>
              <a:gd name="T56" fmla="*/ 1364 w 2388"/>
              <a:gd name="T57" fmla="*/ 2256 h 2421"/>
              <a:gd name="T58" fmla="*/ 78 w 2388"/>
              <a:gd name="T59" fmla="*/ 1188 h 2421"/>
              <a:gd name="T60" fmla="*/ 168 w 2388"/>
              <a:gd name="T61" fmla="*/ 1279 h 2421"/>
              <a:gd name="T62" fmla="*/ 176 w 2388"/>
              <a:gd name="T63" fmla="*/ 2242 h 2421"/>
              <a:gd name="T64" fmla="*/ 43 w 2388"/>
              <a:gd name="T65" fmla="*/ 2077 h 2421"/>
              <a:gd name="T66" fmla="*/ 344 w 2388"/>
              <a:gd name="T67" fmla="*/ 2378 h 2421"/>
              <a:gd name="T68" fmla="*/ 176 w 2388"/>
              <a:gd name="T69" fmla="*/ 2245 h 2421"/>
              <a:gd name="T70" fmla="*/ 344 w 2388"/>
              <a:gd name="T71" fmla="*/ 2208 h 2421"/>
              <a:gd name="T72" fmla="*/ 211 w 2388"/>
              <a:gd name="T73" fmla="*/ 2077 h 2421"/>
              <a:gd name="T74" fmla="*/ 344 w 2388"/>
              <a:gd name="T75" fmla="*/ 2208 h 2421"/>
              <a:gd name="T76" fmla="*/ 211 w 2388"/>
              <a:gd name="T77" fmla="*/ 1692 h 2421"/>
              <a:gd name="T78" fmla="*/ 352 w 2388"/>
              <a:gd name="T79" fmla="*/ 1834 h 2421"/>
              <a:gd name="T80" fmla="*/ 352 w 2388"/>
              <a:gd name="T81" fmla="*/ 1877 h 2421"/>
              <a:gd name="T82" fmla="*/ 211 w 2388"/>
              <a:gd name="T83" fmla="*/ 2031 h 2421"/>
              <a:gd name="T84" fmla="*/ 352 w 2388"/>
              <a:gd name="T85" fmla="*/ 1877 h 2421"/>
              <a:gd name="T86" fmla="*/ 715 w 2388"/>
              <a:gd name="T87" fmla="*/ 2069 h 2421"/>
              <a:gd name="T88" fmla="*/ 555 w 2388"/>
              <a:gd name="T89" fmla="*/ 2210 h 2421"/>
              <a:gd name="T90" fmla="*/ 390 w 2388"/>
              <a:gd name="T91" fmla="*/ 2210 h 2421"/>
              <a:gd name="T92" fmla="*/ 512 w 2388"/>
              <a:gd name="T93" fmla="*/ 2069 h 2421"/>
              <a:gd name="T94" fmla="*/ 390 w 2388"/>
              <a:gd name="T95" fmla="*/ 2210 h 2421"/>
              <a:gd name="T96" fmla="*/ 390 w 2388"/>
              <a:gd name="T97" fmla="*/ 2031 h 2421"/>
              <a:gd name="T98" fmla="*/ 512 w 2388"/>
              <a:gd name="T99" fmla="*/ 1877 h 2421"/>
              <a:gd name="T100" fmla="*/ 1201 w 2388"/>
              <a:gd name="T101" fmla="*/ 2256 h 2421"/>
              <a:gd name="T102" fmla="*/ 1110 w 2388"/>
              <a:gd name="T103" fmla="*/ 2346 h 2421"/>
              <a:gd name="T104" fmla="*/ 1201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364" y="2256"/>
                </a:moveTo>
                <a:lnTo>
                  <a:pt x="1244" y="2256"/>
                </a:lnTo>
                <a:lnTo>
                  <a:pt x="1244" y="2389"/>
                </a:lnTo>
                <a:lnTo>
                  <a:pt x="1067" y="2389"/>
                </a:lnTo>
                <a:lnTo>
                  <a:pt x="1067" y="2213"/>
                </a:lnTo>
                <a:lnTo>
                  <a:pt x="1201" y="2213"/>
                </a:lnTo>
                <a:lnTo>
                  <a:pt x="1201" y="2143"/>
                </a:lnTo>
                <a:lnTo>
                  <a:pt x="963" y="2143"/>
                </a:lnTo>
                <a:lnTo>
                  <a:pt x="963" y="2418"/>
                </a:lnTo>
                <a:lnTo>
                  <a:pt x="512" y="2418"/>
                </a:lnTo>
                <a:lnTo>
                  <a:pt x="512" y="2245"/>
                </a:lnTo>
                <a:lnTo>
                  <a:pt x="387" y="2245"/>
                </a:lnTo>
                <a:lnTo>
                  <a:pt x="387" y="2421"/>
                </a:lnTo>
                <a:lnTo>
                  <a:pt x="0" y="2421"/>
                </a:lnTo>
                <a:lnTo>
                  <a:pt x="0" y="2034"/>
                </a:lnTo>
                <a:lnTo>
                  <a:pt x="176" y="2034"/>
                </a:lnTo>
                <a:lnTo>
                  <a:pt x="176" y="2031"/>
                </a:lnTo>
                <a:lnTo>
                  <a:pt x="176" y="1877"/>
                </a:lnTo>
                <a:lnTo>
                  <a:pt x="6" y="1877"/>
                </a:lnTo>
                <a:lnTo>
                  <a:pt x="6" y="1425"/>
                </a:lnTo>
                <a:lnTo>
                  <a:pt x="280" y="1425"/>
                </a:lnTo>
                <a:lnTo>
                  <a:pt x="280" y="1188"/>
                </a:lnTo>
                <a:lnTo>
                  <a:pt x="211" y="1188"/>
                </a:lnTo>
                <a:lnTo>
                  <a:pt x="211" y="1321"/>
                </a:lnTo>
                <a:lnTo>
                  <a:pt x="35" y="1321"/>
                </a:lnTo>
                <a:lnTo>
                  <a:pt x="35" y="1145"/>
                </a:lnTo>
                <a:lnTo>
                  <a:pt x="168" y="1145"/>
                </a:lnTo>
                <a:lnTo>
                  <a:pt x="168" y="1025"/>
                </a:lnTo>
                <a:lnTo>
                  <a:pt x="40" y="1025"/>
                </a:lnTo>
                <a:lnTo>
                  <a:pt x="40" y="0"/>
                </a:lnTo>
                <a:lnTo>
                  <a:pt x="83" y="0"/>
                </a:lnTo>
                <a:lnTo>
                  <a:pt x="83" y="982"/>
                </a:lnTo>
                <a:lnTo>
                  <a:pt x="211" y="982"/>
                </a:lnTo>
                <a:lnTo>
                  <a:pt x="211" y="1145"/>
                </a:lnTo>
                <a:lnTo>
                  <a:pt x="323" y="1145"/>
                </a:lnTo>
                <a:lnTo>
                  <a:pt x="323" y="1468"/>
                </a:lnTo>
                <a:lnTo>
                  <a:pt x="48" y="1468"/>
                </a:lnTo>
                <a:lnTo>
                  <a:pt x="48" y="1834"/>
                </a:lnTo>
                <a:lnTo>
                  <a:pt x="176" y="1834"/>
                </a:lnTo>
                <a:lnTo>
                  <a:pt x="176" y="1658"/>
                </a:lnTo>
                <a:lnTo>
                  <a:pt x="390" y="1658"/>
                </a:lnTo>
                <a:lnTo>
                  <a:pt x="390" y="1834"/>
                </a:lnTo>
                <a:lnTo>
                  <a:pt x="555" y="1834"/>
                </a:lnTo>
                <a:lnTo>
                  <a:pt x="555" y="2031"/>
                </a:lnTo>
                <a:lnTo>
                  <a:pt x="750" y="2031"/>
                </a:lnTo>
                <a:lnTo>
                  <a:pt x="750" y="2245"/>
                </a:lnTo>
                <a:lnTo>
                  <a:pt x="555" y="2245"/>
                </a:lnTo>
                <a:lnTo>
                  <a:pt x="555" y="2376"/>
                </a:lnTo>
                <a:lnTo>
                  <a:pt x="921" y="2376"/>
                </a:lnTo>
                <a:lnTo>
                  <a:pt x="921" y="2101"/>
                </a:lnTo>
                <a:lnTo>
                  <a:pt x="1244" y="2101"/>
                </a:lnTo>
                <a:lnTo>
                  <a:pt x="1244" y="2213"/>
                </a:lnTo>
                <a:lnTo>
                  <a:pt x="1406" y="2213"/>
                </a:lnTo>
                <a:lnTo>
                  <a:pt x="1406" y="2341"/>
                </a:lnTo>
                <a:lnTo>
                  <a:pt x="2388" y="2341"/>
                </a:lnTo>
                <a:lnTo>
                  <a:pt x="2388" y="2384"/>
                </a:lnTo>
                <a:lnTo>
                  <a:pt x="1364" y="2384"/>
                </a:lnTo>
                <a:lnTo>
                  <a:pt x="1364" y="2256"/>
                </a:lnTo>
                <a:close/>
                <a:moveTo>
                  <a:pt x="168" y="1188"/>
                </a:moveTo>
                <a:lnTo>
                  <a:pt x="78" y="1188"/>
                </a:lnTo>
                <a:lnTo>
                  <a:pt x="78" y="1279"/>
                </a:lnTo>
                <a:lnTo>
                  <a:pt x="168" y="1279"/>
                </a:lnTo>
                <a:lnTo>
                  <a:pt x="168" y="1188"/>
                </a:lnTo>
                <a:close/>
                <a:moveTo>
                  <a:pt x="176" y="2242"/>
                </a:moveTo>
                <a:lnTo>
                  <a:pt x="176" y="2077"/>
                </a:lnTo>
                <a:lnTo>
                  <a:pt x="43" y="2077"/>
                </a:lnTo>
                <a:lnTo>
                  <a:pt x="43" y="2378"/>
                </a:lnTo>
                <a:lnTo>
                  <a:pt x="344" y="2378"/>
                </a:lnTo>
                <a:lnTo>
                  <a:pt x="344" y="2245"/>
                </a:lnTo>
                <a:lnTo>
                  <a:pt x="176" y="2245"/>
                </a:lnTo>
                <a:lnTo>
                  <a:pt x="176" y="2242"/>
                </a:lnTo>
                <a:close/>
                <a:moveTo>
                  <a:pt x="344" y="2208"/>
                </a:moveTo>
                <a:lnTo>
                  <a:pt x="344" y="2077"/>
                </a:lnTo>
                <a:lnTo>
                  <a:pt x="211" y="2077"/>
                </a:lnTo>
                <a:lnTo>
                  <a:pt x="211" y="2208"/>
                </a:lnTo>
                <a:lnTo>
                  <a:pt x="344" y="2208"/>
                </a:lnTo>
                <a:close/>
                <a:moveTo>
                  <a:pt x="352" y="1692"/>
                </a:moveTo>
                <a:lnTo>
                  <a:pt x="211" y="1692"/>
                </a:lnTo>
                <a:lnTo>
                  <a:pt x="211" y="1834"/>
                </a:lnTo>
                <a:lnTo>
                  <a:pt x="352" y="1834"/>
                </a:lnTo>
                <a:lnTo>
                  <a:pt x="352" y="1692"/>
                </a:lnTo>
                <a:close/>
                <a:moveTo>
                  <a:pt x="352" y="1877"/>
                </a:moveTo>
                <a:lnTo>
                  <a:pt x="211" y="1877"/>
                </a:lnTo>
                <a:lnTo>
                  <a:pt x="211" y="2031"/>
                </a:lnTo>
                <a:lnTo>
                  <a:pt x="352" y="2031"/>
                </a:lnTo>
                <a:lnTo>
                  <a:pt x="352" y="1877"/>
                </a:lnTo>
                <a:close/>
                <a:moveTo>
                  <a:pt x="715" y="2210"/>
                </a:moveTo>
                <a:lnTo>
                  <a:pt x="715" y="2069"/>
                </a:lnTo>
                <a:lnTo>
                  <a:pt x="555" y="2069"/>
                </a:lnTo>
                <a:lnTo>
                  <a:pt x="555" y="2210"/>
                </a:lnTo>
                <a:lnTo>
                  <a:pt x="715" y="2210"/>
                </a:lnTo>
                <a:close/>
                <a:moveTo>
                  <a:pt x="390" y="2210"/>
                </a:moveTo>
                <a:lnTo>
                  <a:pt x="512" y="2210"/>
                </a:lnTo>
                <a:lnTo>
                  <a:pt x="512" y="2069"/>
                </a:lnTo>
                <a:lnTo>
                  <a:pt x="390" y="2069"/>
                </a:lnTo>
                <a:lnTo>
                  <a:pt x="390" y="2210"/>
                </a:lnTo>
                <a:close/>
                <a:moveTo>
                  <a:pt x="390" y="1877"/>
                </a:moveTo>
                <a:lnTo>
                  <a:pt x="390" y="2031"/>
                </a:lnTo>
                <a:lnTo>
                  <a:pt x="512" y="2031"/>
                </a:lnTo>
                <a:lnTo>
                  <a:pt x="512" y="1877"/>
                </a:lnTo>
                <a:lnTo>
                  <a:pt x="390" y="1877"/>
                </a:lnTo>
                <a:close/>
                <a:moveTo>
                  <a:pt x="1201" y="2256"/>
                </a:moveTo>
                <a:lnTo>
                  <a:pt x="1110" y="2256"/>
                </a:lnTo>
                <a:lnTo>
                  <a:pt x="1110" y="2346"/>
                </a:lnTo>
                <a:lnTo>
                  <a:pt x="1201" y="2346"/>
                </a:lnTo>
                <a:lnTo>
                  <a:pt x="1201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4578723" y="205244"/>
            <a:ext cx="3039054" cy="554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4191000" y="662444"/>
            <a:ext cx="38116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138309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481304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504950" y="3402013"/>
            <a:ext cx="9144000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3117850" y="3011488"/>
            <a:ext cx="812800" cy="403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FFFF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</a:t>
            </a:r>
            <a:endParaRPr lang="zh-CN" altLang="en-US" dirty="0">
              <a:solidFill>
                <a:srgbClr val="FFFFFF"/>
              </a:solidFill>
              <a:latin typeface="Arial Black" panose="020B0A04020102020204" pitchFamily="34" charset="0"/>
              <a:ea typeface="宋体" panose="02010600030101010101" pitchFamily="2" charset="-122"/>
              <a:cs typeface="Verdana" panose="020B060403050404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10238" y="3011488"/>
            <a:ext cx="812800" cy="403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FFFF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  <a:endParaRPr lang="zh-CN" altLang="en-US" dirty="0">
              <a:solidFill>
                <a:srgbClr val="FFFFFF"/>
              </a:solidFill>
              <a:latin typeface="Arial Black" panose="020B0A04020102020204" pitchFamily="34" charset="0"/>
              <a:ea typeface="宋体" panose="02010600030101010101" pitchFamily="2" charset="-122"/>
              <a:cs typeface="Verdana" panose="020B060403050404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304213" y="3011488"/>
            <a:ext cx="812800" cy="403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FFFF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</a:t>
            </a:r>
            <a:endParaRPr lang="zh-CN" altLang="en-US" dirty="0">
              <a:solidFill>
                <a:srgbClr val="FFFFFF"/>
              </a:solidFill>
              <a:latin typeface="Arial Black" panose="020B0A04020102020204" pitchFamily="34" charset="0"/>
              <a:ea typeface="宋体" panose="02010600030101010101" pitchFamily="2" charset="-122"/>
              <a:cs typeface="Verdana" panose="020B060403050404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14838" y="3392488"/>
            <a:ext cx="812800" cy="4016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FFFF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</a:t>
            </a:r>
            <a:endParaRPr lang="zh-CN" altLang="en-US" dirty="0">
              <a:solidFill>
                <a:srgbClr val="FFFFFF"/>
              </a:solidFill>
              <a:latin typeface="Arial Black" panose="020B0A04020102020204" pitchFamily="34" charset="0"/>
              <a:ea typeface="宋体" panose="02010600030101010101" pitchFamily="2" charset="-122"/>
              <a:cs typeface="Verdana" panose="020B060403050404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007225" y="3392488"/>
            <a:ext cx="812800" cy="4016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FFFF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</a:t>
            </a:r>
            <a:endParaRPr lang="zh-CN" altLang="en-US" dirty="0">
              <a:solidFill>
                <a:srgbClr val="FFFFFF"/>
              </a:solidFill>
              <a:latin typeface="Arial Black" panose="020B0A04020102020204" pitchFamily="34" charset="0"/>
              <a:ea typeface="宋体" panose="02010600030101010101" pitchFamily="2" charset="-122"/>
              <a:cs typeface="Verdana" panose="020B060403050404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665413" y="2009775"/>
            <a:ext cx="1711325" cy="82867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这里请输入您的文本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这里输入您的文本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245100" y="2009775"/>
            <a:ext cx="1709738" cy="82867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这里请输入您的文本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这里输入您的文本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823200" y="2009775"/>
            <a:ext cx="1709738" cy="82867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这里请输入您的文本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这里输入您的文本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935413" y="3932238"/>
            <a:ext cx="1709737" cy="8286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这里请输入您的文本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这里输入您的文本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586538" y="3932238"/>
            <a:ext cx="1709737" cy="8286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这里请输入您的文本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这里输入您的文本</a:t>
            </a:r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Freeform 1076"/>
          <p:cNvSpPr>
            <a:spLocks noEditPoints="1"/>
          </p:cNvSpPr>
          <p:nvPr/>
        </p:nvSpPr>
        <p:spPr bwMode="auto">
          <a:xfrm>
            <a:off x="114300" y="114074"/>
            <a:ext cx="1773237" cy="1799227"/>
          </a:xfrm>
          <a:custGeom>
            <a:avLst/>
            <a:gdLst>
              <a:gd name="T0" fmla="*/ 1244 w 2388"/>
              <a:gd name="T1" fmla="*/ 168 h 2423"/>
              <a:gd name="T2" fmla="*/ 1067 w 2388"/>
              <a:gd name="T3" fmla="*/ 32 h 2423"/>
              <a:gd name="T4" fmla="*/ 1201 w 2388"/>
              <a:gd name="T5" fmla="*/ 211 h 2423"/>
              <a:gd name="T6" fmla="*/ 963 w 2388"/>
              <a:gd name="T7" fmla="*/ 277 h 2423"/>
              <a:gd name="T8" fmla="*/ 512 w 2388"/>
              <a:gd name="T9" fmla="*/ 2 h 2423"/>
              <a:gd name="T10" fmla="*/ 387 w 2388"/>
              <a:gd name="T11" fmla="*/ 176 h 2423"/>
              <a:gd name="T12" fmla="*/ 0 w 2388"/>
              <a:gd name="T13" fmla="*/ 0 h 2423"/>
              <a:gd name="T14" fmla="*/ 176 w 2388"/>
              <a:gd name="T15" fmla="*/ 387 h 2423"/>
              <a:gd name="T16" fmla="*/ 176 w 2388"/>
              <a:gd name="T17" fmla="*/ 547 h 2423"/>
              <a:gd name="T18" fmla="*/ 6 w 2388"/>
              <a:gd name="T19" fmla="*/ 995 h 2423"/>
              <a:gd name="T20" fmla="*/ 280 w 2388"/>
              <a:gd name="T21" fmla="*/ 1233 h 2423"/>
              <a:gd name="T22" fmla="*/ 211 w 2388"/>
              <a:gd name="T23" fmla="*/ 1102 h 2423"/>
              <a:gd name="T24" fmla="*/ 35 w 2388"/>
              <a:gd name="T25" fmla="*/ 1276 h 2423"/>
              <a:gd name="T26" fmla="*/ 168 w 2388"/>
              <a:gd name="T27" fmla="*/ 1398 h 2423"/>
              <a:gd name="T28" fmla="*/ 40 w 2388"/>
              <a:gd name="T29" fmla="*/ 2423 h 2423"/>
              <a:gd name="T30" fmla="*/ 83 w 2388"/>
              <a:gd name="T31" fmla="*/ 1438 h 2423"/>
              <a:gd name="T32" fmla="*/ 211 w 2388"/>
              <a:gd name="T33" fmla="*/ 1276 h 2423"/>
              <a:gd name="T34" fmla="*/ 323 w 2388"/>
              <a:gd name="T35" fmla="*/ 953 h 2423"/>
              <a:gd name="T36" fmla="*/ 48 w 2388"/>
              <a:gd name="T37" fmla="*/ 590 h 2423"/>
              <a:gd name="T38" fmla="*/ 176 w 2388"/>
              <a:gd name="T39" fmla="*/ 763 h 2423"/>
              <a:gd name="T40" fmla="*/ 390 w 2388"/>
              <a:gd name="T41" fmla="*/ 590 h 2423"/>
              <a:gd name="T42" fmla="*/ 555 w 2388"/>
              <a:gd name="T43" fmla="*/ 389 h 2423"/>
              <a:gd name="T44" fmla="*/ 750 w 2388"/>
              <a:gd name="T45" fmla="*/ 176 h 2423"/>
              <a:gd name="T46" fmla="*/ 555 w 2388"/>
              <a:gd name="T47" fmla="*/ 45 h 2423"/>
              <a:gd name="T48" fmla="*/ 921 w 2388"/>
              <a:gd name="T49" fmla="*/ 320 h 2423"/>
              <a:gd name="T50" fmla="*/ 1244 w 2388"/>
              <a:gd name="T51" fmla="*/ 211 h 2423"/>
              <a:gd name="T52" fmla="*/ 1406 w 2388"/>
              <a:gd name="T53" fmla="*/ 80 h 2423"/>
              <a:gd name="T54" fmla="*/ 2388 w 2388"/>
              <a:gd name="T55" fmla="*/ 37 h 2423"/>
              <a:gd name="T56" fmla="*/ 1364 w 2388"/>
              <a:gd name="T57" fmla="*/ 168 h 2423"/>
              <a:gd name="T58" fmla="*/ 78 w 2388"/>
              <a:gd name="T59" fmla="*/ 1233 h 2423"/>
              <a:gd name="T60" fmla="*/ 168 w 2388"/>
              <a:gd name="T61" fmla="*/ 1142 h 2423"/>
              <a:gd name="T62" fmla="*/ 176 w 2388"/>
              <a:gd name="T63" fmla="*/ 179 h 2423"/>
              <a:gd name="T64" fmla="*/ 43 w 2388"/>
              <a:gd name="T65" fmla="*/ 344 h 2423"/>
              <a:gd name="T66" fmla="*/ 344 w 2388"/>
              <a:gd name="T67" fmla="*/ 42 h 2423"/>
              <a:gd name="T68" fmla="*/ 176 w 2388"/>
              <a:gd name="T69" fmla="*/ 176 h 2423"/>
              <a:gd name="T70" fmla="*/ 344 w 2388"/>
              <a:gd name="T71" fmla="*/ 213 h 2423"/>
              <a:gd name="T72" fmla="*/ 211 w 2388"/>
              <a:gd name="T73" fmla="*/ 344 h 2423"/>
              <a:gd name="T74" fmla="*/ 344 w 2388"/>
              <a:gd name="T75" fmla="*/ 213 h 2423"/>
              <a:gd name="T76" fmla="*/ 211 w 2388"/>
              <a:gd name="T77" fmla="*/ 728 h 2423"/>
              <a:gd name="T78" fmla="*/ 352 w 2388"/>
              <a:gd name="T79" fmla="*/ 590 h 2423"/>
              <a:gd name="T80" fmla="*/ 352 w 2388"/>
              <a:gd name="T81" fmla="*/ 547 h 2423"/>
              <a:gd name="T82" fmla="*/ 211 w 2388"/>
              <a:gd name="T83" fmla="*/ 389 h 2423"/>
              <a:gd name="T84" fmla="*/ 352 w 2388"/>
              <a:gd name="T85" fmla="*/ 547 h 2423"/>
              <a:gd name="T86" fmla="*/ 715 w 2388"/>
              <a:gd name="T87" fmla="*/ 355 h 2423"/>
              <a:gd name="T88" fmla="*/ 555 w 2388"/>
              <a:gd name="T89" fmla="*/ 213 h 2423"/>
              <a:gd name="T90" fmla="*/ 390 w 2388"/>
              <a:gd name="T91" fmla="*/ 213 h 2423"/>
              <a:gd name="T92" fmla="*/ 512 w 2388"/>
              <a:gd name="T93" fmla="*/ 355 h 2423"/>
              <a:gd name="T94" fmla="*/ 390 w 2388"/>
              <a:gd name="T95" fmla="*/ 213 h 2423"/>
              <a:gd name="T96" fmla="*/ 390 w 2388"/>
              <a:gd name="T97" fmla="*/ 389 h 2423"/>
              <a:gd name="T98" fmla="*/ 512 w 2388"/>
              <a:gd name="T99" fmla="*/ 547 h 2423"/>
              <a:gd name="T100" fmla="*/ 1201 w 2388"/>
              <a:gd name="T101" fmla="*/ 168 h 2423"/>
              <a:gd name="T102" fmla="*/ 1110 w 2388"/>
              <a:gd name="T103" fmla="*/ 74 h 2423"/>
              <a:gd name="T104" fmla="*/ 1201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364" y="168"/>
                </a:moveTo>
                <a:lnTo>
                  <a:pt x="1244" y="168"/>
                </a:lnTo>
                <a:lnTo>
                  <a:pt x="1244" y="32"/>
                </a:lnTo>
                <a:lnTo>
                  <a:pt x="1067" y="32"/>
                </a:lnTo>
                <a:lnTo>
                  <a:pt x="1067" y="211"/>
                </a:lnTo>
                <a:lnTo>
                  <a:pt x="1201" y="211"/>
                </a:lnTo>
                <a:lnTo>
                  <a:pt x="1201" y="277"/>
                </a:lnTo>
                <a:lnTo>
                  <a:pt x="963" y="277"/>
                </a:lnTo>
                <a:lnTo>
                  <a:pt x="963" y="2"/>
                </a:lnTo>
                <a:lnTo>
                  <a:pt x="512" y="2"/>
                </a:lnTo>
                <a:lnTo>
                  <a:pt x="512" y="176"/>
                </a:lnTo>
                <a:lnTo>
                  <a:pt x="387" y="176"/>
                </a:lnTo>
                <a:lnTo>
                  <a:pt x="387" y="0"/>
                </a:lnTo>
                <a:lnTo>
                  <a:pt x="0" y="0"/>
                </a:lnTo>
                <a:lnTo>
                  <a:pt x="0" y="387"/>
                </a:lnTo>
                <a:lnTo>
                  <a:pt x="176" y="387"/>
                </a:lnTo>
                <a:lnTo>
                  <a:pt x="176" y="389"/>
                </a:lnTo>
                <a:lnTo>
                  <a:pt x="176" y="547"/>
                </a:lnTo>
                <a:lnTo>
                  <a:pt x="6" y="547"/>
                </a:lnTo>
                <a:lnTo>
                  <a:pt x="6" y="995"/>
                </a:lnTo>
                <a:lnTo>
                  <a:pt x="280" y="995"/>
                </a:lnTo>
                <a:lnTo>
                  <a:pt x="280" y="1233"/>
                </a:lnTo>
                <a:lnTo>
                  <a:pt x="211" y="1233"/>
                </a:lnTo>
                <a:lnTo>
                  <a:pt x="211" y="1102"/>
                </a:lnTo>
                <a:lnTo>
                  <a:pt x="35" y="1102"/>
                </a:lnTo>
                <a:lnTo>
                  <a:pt x="35" y="1276"/>
                </a:lnTo>
                <a:lnTo>
                  <a:pt x="168" y="1276"/>
                </a:lnTo>
                <a:lnTo>
                  <a:pt x="168" y="1398"/>
                </a:lnTo>
                <a:lnTo>
                  <a:pt x="40" y="1398"/>
                </a:lnTo>
                <a:lnTo>
                  <a:pt x="40" y="2423"/>
                </a:lnTo>
                <a:lnTo>
                  <a:pt x="83" y="2423"/>
                </a:lnTo>
                <a:lnTo>
                  <a:pt x="83" y="1438"/>
                </a:lnTo>
                <a:lnTo>
                  <a:pt x="211" y="1438"/>
                </a:lnTo>
                <a:lnTo>
                  <a:pt x="211" y="1276"/>
                </a:lnTo>
                <a:lnTo>
                  <a:pt x="323" y="1276"/>
                </a:lnTo>
                <a:lnTo>
                  <a:pt x="323" y="953"/>
                </a:lnTo>
                <a:lnTo>
                  <a:pt x="48" y="953"/>
                </a:lnTo>
                <a:lnTo>
                  <a:pt x="48" y="590"/>
                </a:lnTo>
                <a:lnTo>
                  <a:pt x="176" y="590"/>
                </a:lnTo>
                <a:lnTo>
                  <a:pt x="176" y="763"/>
                </a:lnTo>
                <a:lnTo>
                  <a:pt x="390" y="763"/>
                </a:lnTo>
                <a:lnTo>
                  <a:pt x="390" y="590"/>
                </a:lnTo>
                <a:lnTo>
                  <a:pt x="555" y="590"/>
                </a:lnTo>
                <a:lnTo>
                  <a:pt x="555" y="389"/>
                </a:lnTo>
                <a:lnTo>
                  <a:pt x="750" y="389"/>
                </a:lnTo>
                <a:lnTo>
                  <a:pt x="750" y="176"/>
                </a:lnTo>
                <a:lnTo>
                  <a:pt x="555" y="176"/>
                </a:lnTo>
                <a:lnTo>
                  <a:pt x="555" y="45"/>
                </a:lnTo>
                <a:lnTo>
                  <a:pt x="921" y="45"/>
                </a:lnTo>
                <a:lnTo>
                  <a:pt x="921" y="320"/>
                </a:lnTo>
                <a:lnTo>
                  <a:pt x="1244" y="320"/>
                </a:lnTo>
                <a:lnTo>
                  <a:pt x="1244" y="211"/>
                </a:lnTo>
                <a:lnTo>
                  <a:pt x="1406" y="211"/>
                </a:lnTo>
                <a:lnTo>
                  <a:pt x="1406" y="80"/>
                </a:lnTo>
                <a:lnTo>
                  <a:pt x="2388" y="80"/>
                </a:lnTo>
                <a:lnTo>
                  <a:pt x="2388" y="37"/>
                </a:lnTo>
                <a:lnTo>
                  <a:pt x="1364" y="37"/>
                </a:lnTo>
                <a:lnTo>
                  <a:pt x="1364" y="168"/>
                </a:lnTo>
                <a:close/>
                <a:moveTo>
                  <a:pt x="168" y="1233"/>
                </a:moveTo>
                <a:lnTo>
                  <a:pt x="78" y="1233"/>
                </a:lnTo>
                <a:lnTo>
                  <a:pt x="78" y="1142"/>
                </a:lnTo>
                <a:lnTo>
                  <a:pt x="168" y="1142"/>
                </a:lnTo>
                <a:lnTo>
                  <a:pt x="168" y="1233"/>
                </a:lnTo>
                <a:close/>
                <a:moveTo>
                  <a:pt x="176" y="179"/>
                </a:moveTo>
                <a:lnTo>
                  <a:pt x="176" y="344"/>
                </a:lnTo>
                <a:lnTo>
                  <a:pt x="43" y="344"/>
                </a:lnTo>
                <a:lnTo>
                  <a:pt x="43" y="42"/>
                </a:lnTo>
                <a:lnTo>
                  <a:pt x="344" y="42"/>
                </a:lnTo>
                <a:lnTo>
                  <a:pt x="344" y="176"/>
                </a:lnTo>
                <a:lnTo>
                  <a:pt x="176" y="176"/>
                </a:lnTo>
                <a:lnTo>
                  <a:pt x="176" y="179"/>
                </a:lnTo>
                <a:close/>
                <a:moveTo>
                  <a:pt x="344" y="213"/>
                </a:moveTo>
                <a:lnTo>
                  <a:pt x="344" y="344"/>
                </a:lnTo>
                <a:lnTo>
                  <a:pt x="211" y="344"/>
                </a:lnTo>
                <a:lnTo>
                  <a:pt x="211" y="213"/>
                </a:lnTo>
                <a:lnTo>
                  <a:pt x="344" y="213"/>
                </a:lnTo>
                <a:close/>
                <a:moveTo>
                  <a:pt x="352" y="728"/>
                </a:moveTo>
                <a:lnTo>
                  <a:pt x="211" y="728"/>
                </a:lnTo>
                <a:lnTo>
                  <a:pt x="211" y="590"/>
                </a:lnTo>
                <a:lnTo>
                  <a:pt x="352" y="590"/>
                </a:lnTo>
                <a:lnTo>
                  <a:pt x="352" y="728"/>
                </a:lnTo>
                <a:close/>
                <a:moveTo>
                  <a:pt x="352" y="547"/>
                </a:moveTo>
                <a:lnTo>
                  <a:pt x="211" y="547"/>
                </a:lnTo>
                <a:lnTo>
                  <a:pt x="211" y="389"/>
                </a:lnTo>
                <a:lnTo>
                  <a:pt x="352" y="389"/>
                </a:lnTo>
                <a:lnTo>
                  <a:pt x="352" y="547"/>
                </a:lnTo>
                <a:close/>
                <a:moveTo>
                  <a:pt x="715" y="213"/>
                </a:moveTo>
                <a:lnTo>
                  <a:pt x="715" y="355"/>
                </a:lnTo>
                <a:lnTo>
                  <a:pt x="555" y="355"/>
                </a:lnTo>
                <a:lnTo>
                  <a:pt x="555" y="213"/>
                </a:lnTo>
                <a:lnTo>
                  <a:pt x="715" y="213"/>
                </a:lnTo>
                <a:close/>
                <a:moveTo>
                  <a:pt x="390" y="213"/>
                </a:moveTo>
                <a:lnTo>
                  <a:pt x="512" y="213"/>
                </a:lnTo>
                <a:lnTo>
                  <a:pt x="512" y="355"/>
                </a:lnTo>
                <a:lnTo>
                  <a:pt x="390" y="355"/>
                </a:lnTo>
                <a:lnTo>
                  <a:pt x="390" y="213"/>
                </a:lnTo>
                <a:close/>
                <a:moveTo>
                  <a:pt x="390" y="547"/>
                </a:moveTo>
                <a:lnTo>
                  <a:pt x="390" y="389"/>
                </a:lnTo>
                <a:lnTo>
                  <a:pt x="512" y="389"/>
                </a:lnTo>
                <a:lnTo>
                  <a:pt x="512" y="547"/>
                </a:lnTo>
                <a:lnTo>
                  <a:pt x="390" y="547"/>
                </a:lnTo>
                <a:close/>
                <a:moveTo>
                  <a:pt x="1201" y="168"/>
                </a:moveTo>
                <a:lnTo>
                  <a:pt x="1110" y="168"/>
                </a:lnTo>
                <a:lnTo>
                  <a:pt x="1110" y="74"/>
                </a:lnTo>
                <a:lnTo>
                  <a:pt x="1201" y="74"/>
                </a:lnTo>
                <a:lnTo>
                  <a:pt x="1201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2" name="Freeform 1077"/>
          <p:cNvSpPr>
            <a:spLocks noEditPoints="1"/>
          </p:cNvSpPr>
          <p:nvPr/>
        </p:nvSpPr>
        <p:spPr bwMode="auto">
          <a:xfrm>
            <a:off x="10285413" y="114074"/>
            <a:ext cx="1773237" cy="1799227"/>
          </a:xfrm>
          <a:custGeom>
            <a:avLst/>
            <a:gdLst>
              <a:gd name="T0" fmla="*/ 1147 w 2388"/>
              <a:gd name="T1" fmla="*/ 168 h 2423"/>
              <a:gd name="T2" fmla="*/ 1320 w 2388"/>
              <a:gd name="T3" fmla="*/ 32 h 2423"/>
              <a:gd name="T4" fmla="*/ 1190 w 2388"/>
              <a:gd name="T5" fmla="*/ 211 h 2423"/>
              <a:gd name="T6" fmla="*/ 1427 w 2388"/>
              <a:gd name="T7" fmla="*/ 277 h 2423"/>
              <a:gd name="T8" fmla="*/ 1875 w 2388"/>
              <a:gd name="T9" fmla="*/ 2 h 2423"/>
              <a:gd name="T10" fmla="*/ 2004 w 2388"/>
              <a:gd name="T11" fmla="*/ 176 h 2423"/>
              <a:gd name="T12" fmla="*/ 2388 w 2388"/>
              <a:gd name="T13" fmla="*/ 0 h 2423"/>
              <a:gd name="T14" fmla="*/ 2214 w 2388"/>
              <a:gd name="T15" fmla="*/ 387 h 2423"/>
              <a:gd name="T16" fmla="*/ 2214 w 2388"/>
              <a:gd name="T17" fmla="*/ 547 h 2423"/>
              <a:gd name="T18" fmla="*/ 2385 w 2388"/>
              <a:gd name="T19" fmla="*/ 995 h 2423"/>
              <a:gd name="T20" fmla="*/ 2110 w 2388"/>
              <a:gd name="T21" fmla="*/ 1233 h 2423"/>
              <a:gd name="T22" fmla="*/ 2177 w 2388"/>
              <a:gd name="T23" fmla="*/ 1102 h 2423"/>
              <a:gd name="T24" fmla="*/ 2356 w 2388"/>
              <a:gd name="T25" fmla="*/ 1276 h 2423"/>
              <a:gd name="T26" fmla="*/ 2220 w 2388"/>
              <a:gd name="T27" fmla="*/ 1398 h 2423"/>
              <a:gd name="T28" fmla="*/ 2350 w 2388"/>
              <a:gd name="T29" fmla="*/ 2423 h 2423"/>
              <a:gd name="T30" fmla="*/ 2308 w 2388"/>
              <a:gd name="T31" fmla="*/ 1438 h 2423"/>
              <a:gd name="T32" fmla="*/ 2177 w 2388"/>
              <a:gd name="T33" fmla="*/ 1276 h 2423"/>
              <a:gd name="T34" fmla="*/ 2068 w 2388"/>
              <a:gd name="T35" fmla="*/ 953 h 2423"/>
              <a:gd name="T36" fmla="*/ 2342 w 2388"/>
              <a:gd name="T37" fmla="*/ 590 h 2423"/>
              <a:gd name="T38" fmla="*/ 2214 w 2388"/>
              <a:gd name="T39" fmla="*/ 763 h 2423"/>
              <a:gd name="T40" fmla="*/ 2001 w 2388"/>
              <a:gd name="T41" fmla="*/ 590 h 2423"/>
              <a:gd name="T42" fmla="*/ 1835 w 2388"/>
              <a:gd name="T43" fmla="*/ 389 h 2423"/>
              <a:gd name="T44" fmla="*/ 1638 w 2388"/>
              <a:gd name="T45" fmla="*/ 176 h 2423"/>
              <a:gd name="T46" fmla="*/ 1835 w 2388"/>
              <a:gd name="T47" fmla="*/ 45 h 2423"/>
              <a:gd name="T48" fmla="*/ 1470 w 2388"/>
              <a:gd name="T49" fmla="*/ 320 h 2423"/>
              <a:gd name="T50" fmla="*/ 1147 w 2388"/>
              <a:gd name="T51" fmla="*/ 211 h 2423"/>
              <a:gd name="T52" fmla="*/ 984 w 2388"/>
              <a:gd name="T53" fmla="*/ 80 h 2423"/>
              <a:gd name="T54" fmla="*/ 0 w 2388"/>
              <a:gd name="T55" fmla="*/ 37 h 2423"/>
              <a:gd name="T56" fmla="*/ 1027 w 2388"/>
              <a:gd name="T57" fmla="*/ 168 h 2423"/>
              <a:gd name="T58" fmla="*/ 2313 w 2388"/>
              <a:gd name="T59" fmla="*/ 1233 h 2423"/>
              <a:gd name="T60" fmla="*/ 2220 w 2388"/>
              <a:gd name="T61" fmla="*/ 1142 h 2423"/>
              <a:gd name="T62" fmla="*/ 2214 w 2388"/>
              <a:gd name="T63" fmla="*/ 179 h 2423"/>
              <a:gd name="T64" fmla="*/ 2345 w 2388"/>
              <a:gd name="T65" fmla="*/ 344 h 2423"/>
              <a:gd name="T66" fmla="*/ 2046 w 2388"/>
              <a:gd name="T67" fmla="*/ 42 h 2423"/>
              <a:gd name="T68" fmla="*/ 2214 w 2388"/>
              <a:gd name="T69" fmla="*/ 176 h 2423"/>
              <a:gd name="T70" fmla="*/ 2046 w 2388"/>
              <a:gd name="T71" fmla="*/ 213 h 2423"/>
              <a:gd name="T72" fmla="*/ 2177 w 2388"/>
              <a:gd name="T73" fmla="*/ 344 h 2423"/>
              <a:gd name="T74" fmla="*/ 2046 w 2388"/>
              <a:gd name="T75" fmla="*/ 213 h 2423"/>
              <a:gd name="T76" fmla="*/ 2177 w 2388"/>
              <a:gd name="T77" fmla="*/ 728 h 2423"/>
              <a:gd name="T78" fmla="*/ 2036 w 2388"/>
              <a:gd name="T79" fmla="*/ 590 h 2423"/>
              <a:gd name="T80" fmla="*/ 2036 w 2388"/>
              <a:gd name="T81" fmla="*/ 547 h 2423"/>
              <a:gd name="T82" fmla="*/ 2177 w 2388"/>
              <a:gd name="T83" fmla="*/ 389 h 2423"/>
              <a:gd name="T84" fmla="*/ 2036 w 2388"/>
              <a:gd name="T85" fmla="*/ 547 h 2423"/>
              <a:gd name="T86" fmla="*/ 1675 w 2388"/>
              <a:gd name="T87" fmla="*/ 355 h 2423"/>
              <a:gd name="T88" fmla="*/ 1835 w 2388"/>
              <a:gd name="T89" fmla="*/ 213 h 2423"/>
              <a:gd name="T90" fmla="*/ 2001 w 2388"/>
              <a:gd name="T91" fmla="*/ 213 h 2423"/>
              <a:gd name="T92" fmla="*/ 1875 w 2388"/>
              <a:gd name="T93" fmla="*/ 355 h 2423"/>
              <a:gd name="T94" fmla="*/ 2001 w 2388"/>
              <a:gd name="T95" fmla="*/ 213 h 2423"/>
              <a:gd name="T96" fmla="*/ 2001 w 2388"/>
              <a:gd name="T97" fmla="*/ 389 h 2423"/>
              <a:gd name="T98" fmla="*/ 1875 w 2388"/>
              <a:gd name="T99" fmla="*/ 547 h 2423"/>
              <a:gd name="T100" fmla="*/ 1190 w 2388"/>
              <a:gd name="T101" fmla="*/ 168 h 2423"/>
              <a:gd name="T102" fmla="*/ 1280 w 2388"/>
              <a:gd name="T103" fmla="*/ 74 h 2423"/>
              <a:gd name="T104" fmla="*/ 1190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027" y="168"/>
                </a:moveTo>
                <a:lnTo>
                  <a:pt x="1147" y="168"/>
                </a:lnTo>
                <a:lnTo>
                  <a:pt x="1147" y="32"/>
                </a:lnTo>
                <a:lnTo>
                  <a:pt x="1320" y="32"/>
                </a:lnTo>
                <a:lnTo>
                  <a:pt x="1320" y="211"/>
                </a:lnTo>
                <a:lnTo>
                  <a:pt x="1190" y="211"/>
                </a:lnTo>
                <a:lnTo>
                  <a:pt x="1190" y="277"/>
                </a:lnTo>
                <a:lnTo>
                  <a:pt x="1427" y="277"/>
                </a:lnTo>
                <a:lnTo>
                  <a:pt x="1427" y="2"/>
                </a:lnTo>
                <a:lnTo>
                  <a:pt x="1875" y="2"/>
                </a:lnTo>
                <a:lnTo>
                  <a:pt x="1875" y="176"/>
                </a:lnTo>
                <a:lnTo>
                  <a:pt x="2004" y="176"/>
                </a:lnTo>
                <a:lnTo>
                  <a:pt x="2004" y="0"/>
                </a:lnTo>
                <a:lnTo>
                  <a:pt x="2388" y="0"/>
                </a:lnTo>
                <a:lnTo>
                  <a:pt x="2388" y="387"/>
                </a:lnTo>
                <a:lnTo>
                  <a:pt x="2214" y="387"/>
                </a:lnTo>
                <a:lnTo>
                  <a:pt x="2214" y="389"/>
                </a:lnTo>
                <a:lnTo>
                  <a:pt x="2214" y="547"/>
                </a:lnTo>
                <a:lnTo>
                  <a:pt x="2385" y="547"/>
                </a:lnTo>
                <a:lnTo>
                  <a:pt x="2385" y="995"/>
                </a:lnTo>
                <a:lnTo>
                  <a:pt x="2110" y="995"/>
                </a:lnTo>
                <a:lnTo>
                  <a:pt x="2110" y="1233"/>
                </a:lnTo>
                <a:lnTo>
                  <a:pt x="2177" y="1233"/>
                </a:lnTo>
                <a:lnTo>
                  <a:pt x="2177" y="1102"/>
                </a:lnTo>
                <a:lnTo>
                  <a:pt x="2356" y="1102"/>
                </a:lnTo>
                <a:lnTo>
                  <a:pt x="2356" y="1276"/>
                </a:lnTo>
                <a:lnTo>
                  <a:pt x="2220" y="1276"/>
                </a:lnTo>
                <a:lnTo>
                  <a:pt x="2220" y="1398"/>
                </a:lnTo>
                <a:lnTo>
                  <a:pt x="2350" y="1398"/>
                </a:lnTo>
                <a:lnTo>
                  <a:pt x="2350" y="2423"/>
                </a:lnTo>
                <a:lnTo>
                  <a:pt x="2308" y="2423"/>
                </a:lnTo>
                <a:lnTo>
                  <a:pt x="2308" y="1438"/>
                </a:lnTo>
                <a:lnTo>
                  <a:pt x="2177" y="1438"/>
                </a:lnTo>
                <a:lnTo>
                  <a:pt x="2177" y="1276"/>
                </a:lnTo>
                <a:lnTo>
                  <a:pt x="2068" y="1276"/>
                </a:lnTo>
                <a:lnTo>
                  <a:pt x="2068" y="953"/>
                </a:lnTo>
                <a:lnTo>
                  <a:pt x="2342" y="953"/>
                </a:lnTo>
                <a:lnTo>
                  <a:pt x="2342" y="590"/>
                </a:lnTo>
                <a:lnTo>
                  <a:pt x="2214" y="590"/>
                </a:lnTo>
                <a:lnTo>
                  <a:pt x="2214" y="763"/>
                </a:lnTo>
                <a:lnTo>
                  <a:pt x="2001" y="763"/>
                </a:lnTo>
                <a:lnTo>
                  <a:pt x="2001" y="590"/>
                </a:lnTo>
                <a:lnTo>
                  <a:pt x="1835" y="590"/>
                </a:lnTo>
                <a:lnTo>
                  <a:pt x="1835" y="389"/>
                </a:lnTo>
                <a:lnTo>
                  <a:pt x="1638" y="389"/>
                </a:lnTo>
                <a:lnTo>
                  <a:pt x="1638" y="176"/>
                </a:lnTo>
                <a:lnTo>
                  <a:pt x="1835" y="176"/>
                </a:lnTo>
                <a:lnTo>
                  <a:pt x="1835" y="45"/>
                </a:lnTo>
                <a:lnTo>
                  <a:pt x="1470" y="45"/>
                </a:lnTo>
                <a:lnTo>
                  <a:pt x="1470" y="320"/>
                </a:lnTo>
                <a:lnTo>
                  <a:pt x="1147" y="320"/>
                </a:lnTo>
                <a:lnTo>
                  <a:pt x="1147" y="211"/>
                </a:lnTo>
                <a:lnTo>
                  <a:pt x="984" y="211"/>
                </a:lnTo>
                <a:lnTo>
                  <a:pt x="984" y="80"/>
                </a:lnTo>
                <a:lnTo>
                  <a:pt x="0" y="80"/>
                </a:lnTo>
                <a:lnTo>
                  <a:pt x="0" y="37"/>
                </a:lnTo>
                <a:lnTo>
                  <a:pt x="1027" y="37"/>
                </a:lnTo>
                <a:lnTo>
                  <a:pt x="1027" y="168"/>
                </a:lnTo>
                <a:close/>
                <a:moveTo>
                  <a:pt x="2220" y="1233"/>
                </a:moveTo>
                <a:lnTo>
                  <a:pt x="2313" y="1233"/>
                </a:lnTo>
                <a:lnTo>
                  <a:pt x="2313" y="1142"/>
                </a:lnTo>
                <a:lnTo>
                  <a:pt x="2220" y="1142"/>
                </a:lnTo>
                <a:lnTo>
                  <a:pt x="2220" y="1233"/>
                </a:lnTo>
                <a:close/>
                <a:moveTo>
                  <a:pt x="2214" y="179"/>
                </a:moveTo>
                <a:lnTo>
                  <a:pt x="2214" y="344"/>
                </a:lnTo>
                <a:lnTo>
                  <a:pt x="2345" y="344"/>
                </a:lnTo>
                <a:lnTo>
                  <a:pt x="2345" y="42"/>
                </a:lnTo>
                <a:lnTo>
                  <a:pt x="2046" y="42"/>
                </a:lnTo>
                <a:lnTo>
                  <a:pt x="2046" y="176"/>
                </a:lnTo>
                <a:lnTo>
                  <a:pt x="2214" y="176"/>
                </a:lnTo>
                <a:lnTo>
                  <a:pt x="2214" y="179"/>
                </a:lnTo>
                <a:close/>
                <a:moveTo>
                  <a:pt x="2046" y="213"/>
                </a:moveTo>
                <a:lnTo>
                  <a:pt x="2046" y="344"/>
                </a:lnTo>
                <a:lnTo>
                  <a:pt x="2177" y="344"/>
                </a:lnTo>
                <a:lnTo>
                  <a:pt x="2177" y="213"/>
                </a:lnTo>
                <a:lnTo>
                  <a:pt x="2046" y="213"/>
                </a:lnTo>
                <a:close/>
                <a:moveTo>
                  <a:pt x="2036" y="728"/>
                </a:moveTo>
                <a:lnTo>
                  <a:pt x="2177" y="728"/>
                </a:lnTo>
                <a:lnTo>
                  <a:pt x="2177" y="590"/>
                </a:lnTo>
                <a:lnTo>
                  <a:pt x="2036" y="590"/>
                </a:lnTo>
                <a:lnTo>
                  <a:pt x="2036" y="728"/>
                </a:lnTo>
                <a:close/>
                <a:moveTo>
                  <a:pt x="2036" y="547"/>
                </a:moveTo>
                <a:lnTo>
                  <a:pt x="2177" y="547"/>
                </a:lnTo>
                <a:lnTo>
                  <a:pt x="2177" y="389"/>
                </a:lnTo>
                <a:lnTo>
                  <a:pt x="2036" y="389"/>
                </a:lnTo>
                <a:lnTo>
                  <a:pt x="2036" y="547"/>
                </a:lnTo>
                <a:close/>
                <a:moveTo>
                  <a:pt x="1675" y="213"/>
                </a:moveTo>
                <a:lnTo>
                  <a:pt x="1675" y="355"/>
                </a:lnTo>
                <a:lnTo>
                  <a:pt x="1835" y="355"/>
                </a:lnTo>
                <a:lnTo>
                  <a:pt x="1835" y="213"/>
                </a:lnTo>
                <a:lnTo>
                  <a:pt x="1675" y="213"/>
                </a:lnTo>
                <a:close/>
                <a:moveTo>
                  <a:pt x="2001" y="213"/>
                </a:moveTo>
                <a:lnTo>
                  <a:pt x="1875" y="213"/>
                </a:lnTo>
                <a:lnTo>
                  <a:pt x="1875" y="355"/>
                </a:lnTo>
                <a:lnTo>
                  <a:pt x="2001" y="355"/>
                </a:lnTo>
                <a:lnTo>
                  <a:pt x="2001" y="213"/>
                </a:lnTo>
                <a:close/>
                <a:moveTo>
                  <a:pt x="2001" y="547"/>
                </a:moveTo>
                <a:lnTo>
                  <a:pt x="2001" y="389"/>
                </a:lnTo>
                <a:lnTo>
                  <a:pt x="1875" y="389"/>
                </a:lnTo>
                <a:lnTo>
                  <a:pt x="1875" y="547"/>
                </a:lnTo>
                <a:lnTo>
                  <a:pt x="2001" y="547"/>
                </a:lnTo>
                <a:close/>
                <a:moveTo>
                  <a:pt x="1190" y="168"/>
                </a:moveTo>
                <a:lnTo>
                  <a:pt x="1280" y="168"/>
                </a:lnTo>
                <a:lnTo>
                  <a:pt x="1280" y="74"/>
                </a:lnTo>
                <a:lnTo>
                  <a:pt x="1190" y="74"/>
                </a:lnTo>
                <a:lnTo>
                  <a:pt x="1190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3" name="Freeform 1078"/>
          <p:cNvSpPr>
            <a:spLocks noEditPoints="1"/>
          </p:cNvSpPr>
          <p:nvPr/>
        </p:nvSpPr>
        <p:spPr bwMode="auto">
          <a:xfrm>
            <a:off x="10285412" y="4935538"/>
            <a:ext cx="1773237" cy="1797742"/>
          </a:xfrm>
          <a:custGeom>
            <a:avLst/>
            <a:gdLst>
              <a:gd name="T0" fmla="*/ 1147 w 2388"/>
              <a:gd name="T1" fmla="*/ 2256 h 2421"/>
              <a:gd name="T2" fmla="*/ 1320 w 2388"/>
              <a:gd name="T3" fmla="*/ 2389 h 2421"/>
              <a:gd name="T4" fmla="*/ 1190 w 2388"/>
              <a:gd name="T5" fmla="*/ 2213 h 2421"/>
              <a:gd name="T6" fmla="*/ 1427 w 2388"/>
              <a:gd name="T7" fmla="*/ 2143 h 2421"/>
              <a:gd name="T8" fmla="*/ 1875 w 2388"/>
              <a:gd name="T9" fmla="*/ 2418 h 2421"/>
              <a:gd name="T10" fmla="*/ 2004 w 2388"/>
              <a:gd name="T11" fmla="*/ 2245 h 2421"/>
              <a:gd name="T12" fmla="*/ 2388 w 2388"/>
              <a:gd name="T13" fmla="*/ 2421 h 2421"/>
              <a:gd name="T14" fmla="*/ 2214 w 2388"/>
              <a:gd name="T15" fmla="*/ 2034 h 2421"/>
              <a:gd name="T16" fmla="*/ 2214 w 2388"/>
              <a:gd name="T17" fmla="*/ 1877 h 2421"/>
              <a:gd name="T18" fmla="*/ 2385 w 2388"/>
              <a:gd name="T19" fmla="*/ 1425 h 2421"/>
              <a:gd name="T20" fmla="*/ 2110 w 2388"/>
              <a:gd name="T21" fmla="*/ 1188 h 2421"/>
              <a:gd name="T22" fmla="*/ 2177 w 2388"/>
              <a:gd name="T23" fmla="*/ 1321 h 2421"/>
              <a:gd name="T24" fmla="*/ 2356 w 2388"/>
              <a:gd name="T25" fmla="*/ 1145 h 2421"/>
              <a:gd name="T26" fmla="*/ 2220 w 2388"/>
              <a:gd name="T27" fmla="*/ 1025 h 2421"/>
              <a:gd name="T28" fmla="*/ 2350 w 2388"/>
              <a:gd name="T29" fmla="*/ 0 h 2421"/>
              <a:gd name="T30" fmla="*/ 2308 w 2388"/>
              <a:gd name="T31" fmla="*/ 982 h 2421"/>
              <a:gd name="T32" fmla="*/ 2177 w 2388"/>
              <a:gd name="T33" fmla="*/ 1145 h 2421"/>
              <a:gd name="T34" fmla="*/ 2068 w 2388"/>
              <a:gd name="T35" fmla="*/ 1468 h 2421"/>
              <a:gd name="T36" fmla="*/ 2342 w 2388"/>
              <a:gd name="T37" fmla="*/ 1834 h 2421"/>
              <a:gd name="T38" fmla="*/ 2214 w 2388"/>
              <a:gd name="T39" fmla="*/ 1658 h 2421"/>
              <a:gd name="T40" fmla="*/ 2001 w 2388"/>
              <a:gd name="T41" fmla="*/ 1834 h 2421"/>
              <a:gd name="T42" fmla="*/ 1835 w 2388"/>
              <a:gd name="T43" fmla="*/ 2031 h 2421"/>
              <a:gd name="T44" fmla="*/ 1638 w 2388"/>
              <a:gd name="T45" fmla="*/ 2245 h 2421"/>
              <a:gd name="T46" fmla="*/ 1835 w 2388"/>
              <a:gd name="T47" fmla="*/ 2376 h 2421"/>
              <a:gd name="T48" fmla="*/ 1470 w 2388"/>
              <a:gd name="T49" fmla="*/ 2101 h 2421"/>
              <a:gd name="T50" fmla="*/ 1147 w 2388"/>
              <a:gd name="T51" fmla="*/ 2213 h 2421"/>
              <a:gd name="T52" fmla="*/ 984 w 2388"/>
              <a:gd name="T53" fmla="*/ 2341 h 2421"/>
              <a:gd name="T54" fmla="*/ 0 w 2388"/>
              <a:gd name="T55" fmla="*/ 2384 h 2421"/>
              <a:gd name="T56" fmla="*/ 1027 w 2388"/>
              <a:gd name="T57" fmla="*/ 2256 h 2421"/>
              <a:gd name="T58" fmla="*/ 2313 w 2388"/>
              <a:gd name="T59" fmla="*/ 1188 h 2421"/>
              <a:gd name="T60" fmla="*/ 2220 w 2388"/>
              <a:gd name="T61" fmla="*/ 1279 h 2421"/>
              <a:gd name="T62" fmla="*/ 2214 w 2388"/>
              <a:gd name="T63" fmla="*/ 2242 h 2421"/>
              <a:gd name="T64" fmla="*/ 2345 w 2388"/>
              <a:gd name="T65" fmla="*/ 2077 h 2421"/>
              <a:gd name="T66" fmla="*/ 2046 w 2388"/>
              <a:gd name="T67" fmla="*/ 2378 h 2421"/>
              <a:gd name="T68" fmla="*/ 2214 w 2388"/>
              <a:gd name="T69" fmla="*/ 2245 h 2421"/>
              <a:gd name="T70" fmla="*/ 2046 w 2388"/>
              <a:gd name="T71" fmla="*/ 2208 h 2421"/>
              <a:gd name="T72" fmla="*/ 2177 w 2388"/>
              <a:gd name="T73" fmla="*/ 2077 h 2421"/>
              <a:gd name="T74" fmla="*/ 2046 w 2388"/>
              <a:gd name="T75" fmla="*/ 2208 h 2421"/>
              <a:gd name="T76" fmla="*/ 2177 w 2388"/>
              <a:gd name="T77" fmla="*/ 1692 h 2421"/>
              <a:gd name="T78" fmla="*/ 2036 w 2388"/>
              <a:gd name="T79" fmla="*/ 1834 h 2421"/>
              <a:gd name="T80" fmla="*/ 2036 w 2388"/>
              <a:gd name="T81" fmla="*/ 1877 h 2421"/>
              <a:gd name="T82" fmla="*/ 2177 w 2388"/>
              <a:gd name="T83" fmla="*/ 2031 h 2421"/>
              <a:gd name="T84" fmla="*/ 2036 w 2388"/>
              <a:gd name="T85" fmla="*/ 1877 h 2421"/>
              <a:gd name="T86" fmla="*/ 1675 w 2388"/>
              <a:gd name="T87" fmla="*/ 2069 h 2421"/>
              <a:gd name="T88" fmla="*/ 1835 w 2388"/>
              <a:gd name="T89" fmla="*/ 2210 h 2421"/>
              <a:gd name="T90" fmla="*/ 2001 w 2388"/>
              <a:gd name="T91" fmla="*/ 2210 h 2421"/>
              <a:gd name="T92" fmla="*/ 1875 w 2388"/>
              <a:gd name="T93" fmla="*/ 2069 h 2421"/>
              <a:gd name="T94" fmla="*/ 2001 w 2388"/>
              <a:gd name="T95" fmla="*/ 2210 h 2421"/>
              <a:gd name="T96" fmla="*/ 2001 w 2388"/>
              <a:gd name="T97" fmla="*/ 2031 h 2421"/>
              <a:gd name="T98" fmla="*/ 1875 w 2388"/>
              <a:gd name="T99" fmla="*/ 1877 h 2421"/>
              <a:gd name="T100" fmla="*/ 1190 w 2388"/>
              <a:gd name="T101" fmla="*/ 2256 h 2421"/>
              <a:gd name="T102" fmla="*/ 1280 w 2388"/>
              <a:gd name="T103" fmla="*/ 2346 h 2421"/>
              <a:gd name="T104" fmla="*/ 1190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027" y="2256"/>
                </a:moveTo>
                <a:lnTo>
                  <a:pt x="1147" y="2256"/>
                </a:lnTo>
                <a:lnTo>
                  <a:pt x="1147" y="2389"/>
                </a:lnTo>
                <a:lnTo>
                  <a:pt x="1320" y="2389"/>
                </a:lnTo>
                <a:lnTo>
                  <a:pt x="1320" y="2213"/>
                </a:lnTo>
                <a:lnTo>
                  <a:pt x="1190" y="2213"/>
                </a:lnTo>
                <a:lnTo>
                  <a:pt x="1190" y="2143"/>
                </a:lnTo>
                <a:lnTo>
                  <a:pt x="1427" y="2143"/>
                </a:lnTo>
                <a:lnTo>
                  <a:pt x="1427" y="2418"/>
                </a:lnTo>
                <a:lnTo>
                  <a:pt x="1875" y="2418"/>
                </a:lnTo>
                <a:lnTo>
                  <a:pt x="1875" y="2245"/>
                </a:lnTo>
                <a:lnTo>
                  <a:pt x="2004" y="2245"/>
                </a:lnTo>
                <a:lnTo>
                  <a:pt x="2004" y="2421"/>
                </a:lnTo>
                <a:lnTo>
                  <a:pt x="2388" y="2421"/>
                </a:lnTo>
                <a:lnTo>
                  <a:pt x="2388" y="2034"/>
                </a:lnTo>
                <a:lnTo>
                  <a:pt x="2214" y="2034"/>
                </a:lnTo>
                <a:lnTo>
                  <a:pt x="2214" y="2031"/>
                </a:lnTo>
                <a:lnTo>
                  <a:pt x="2214" y="1877"/>
                </a:lnTo>
                <a:lnTo>
                  <a:pt x="2385" y="1877"/>
                </a:lnTo>
                <a:lnTo>
                  <a:pt x="2385" y="1425"/>
                </a:lnTo>
                <a:lnTo>
                  <a:pt x="2110" y="1425"/>
                </a:lnTo>
                <a:lnTo>
                  <a:pt x="2110" y="1188"/>
                </a:lnTo>
                <a:lnTo>
                  <a:pt x="2177" y="1188"/>
                </a:lnTo>
                <a:lnTo>
                  <a:pt x="2177" y="1321"/>
                </a:lnTo>
                <a:lnTo>
                  <a:pt x="2356" y="1321"/>
                </a:lnTo>
                <a:lnTo>
                  <a:pt x="2356" y="1145"/>
                </a:lnTo>
                <a:lnTo>
                  <a:pt x="2220" y="1145"/>
                </a:lnTo>
                <a:lnTo>
                  <a:pt x="2220" y="1025"/>
                </a:lnTo>
                <a:lnTo>
                  <a:pt x="2350" y="1025"/>
                </a:lnTo>
                <a:lnTo>
                  <a:pt x="2350" y="0"/>
                </a:lnTo>
                <a:lnTo>
                  <a:pt x="2308" y="0"/>
                </a:lnTo>
                <a:lnTo>
                  <a:pt x="2308" y="982"/>
                </a:lnTo>
                <a:lnTo>
                  <a:pt x="2177" y="982"/>
                </a:lnTo>
                <a:lnTo>
                  <a:pt x="2177" y="1145"/>
                </a:lnTo>
                <a:lnTo>
                  <a:pt x="2068" y="1145"/>
                </a:lnTo>
                <a:lnTo>
                  <a:pt x="2068" y="1468"/>
                </a:lnTo>
                <a:lnTo>
                  <a:pt x="2342" y="1468"/>
                </a:lnTo>
                <a:lnTo>
                  <a:pt x="2342" y="1834"/>
                </a:lnTo>
                <a:lnTo>
                  <a:pt x="2214" y="1834"/>
                </a:lnTo>
                <a:lnTo>
                  <a:pt x="2214" y="1658"/>
                </a:lnTo>
                <a:lnTo>
                  <a:pt x="2001" y="1658"/>
                </a:lnTo>
                <a:lnTo>
                  <a:pt x="2001" y="1834"/>
                </a:lnTo>
                <a:lnTo>
                  <a:pt x="1835" y="1834"/>
                </a:lnTo>
                <a:lnTo>
                  <a:pt x="1835" y="2031"/>
                </a:lnTo>
                <a:lnTo>
                  <a:pt x="1638" y="2031"/>
                </a:lnTo>
                <a:lnTo>
                  <a:pt x="1638" y="2245"/>
                </a:lnTo>
                <a:lnTo>
                  <a:pt x="1835" y="2245"/>
                </a:lnTo>
                <a:lnTo>
                  <a:pt x="1835" y="2376"/>
                </a:lnTo>
                <a:lnTo>
                  <a:pt x="1470" y="2376"/>
                </a:lnTo>
                <a:lnTo>
                  <a:pt x="1470" y="2101"/>
                </a:lnTo>
                <a:lnTo>
                  <a:pt x="1147" y="2101"/>
                </a:lnTo>
                <a:lnTo>
                  <a:pt x="1147" y="2213"/>
                </a:lnTo>
                <a:lnTo>
                  <a:pt x="984" y="2213"/>
                </a:lnTo>
                <a:lnTo>
                  <a:pt x="984" y="2341"/>
                </a:lnTo>
                <a:lnTo>
                  <a:pt x="0" y="2341"/>
                </a:lnTo>
                <a:lnTo>
                  <a:pt x="0" y="2384"/>
                </a:lnTo>
                <a:lnTo>
                  <a:pt x="1027" y="2384"/>
                </a:lnTo>
                <a:lnTo>
                  <a:pt x="1027" y="2256"/>
                </a:lnTo>
                <a:close/>
                <a:moveTo>
                  <a:pt x="2220" y="1188"/>
                </a:moveTo>
                <a:lnTo>
                  <a:pt x="2313" y="1188"/>
                </a:lnTo>
                <a:lnTo>
                  <a:pt x="2313" y="1279"/>
                </a:lnTo>
                <a:lnTo>
                  <a:pt x="2220" y="1279"/>
                </a:lnTo>
                <a:lnTo>
                  <a:pt x="2220" y="1188"/>
                </a:lnTo>
                <a:close/>
                <a:moveTo>
                  <a:pt x="2214" y="2242"/>
                </a:moveTo>
                <a:lnTo>
                  <a:pt x="2214" y="2077"/>
                </a:lnTo>
                <a:lnTo>
                  <a:pt x="2345" y="2077"/>
                </a:lnTo>
                <a:lnTo>
                  <a:pt x="2345" y="2378"/>
                </a:lnTo>
                <a:lnTo>
                  <a:pt x="2046" y="2378"/>
                </a:lnTo>
                <a:lnTo>
                  <a:pt x="2046" y="2245"/>
                </a:lnTo>
                <a:lnTo>
                  <a:pt x="2214" y="2245"/>
                </a:lnTo>
                <a:lnTo>
                  <a:pt x="2214" y="2242"/>
                </a:lnTo>
                <a:close/>
                <a:moveTo>
                  <a:pt x="2046" y="2208"/>
                </a:moveTo>
                <a:lnTo>
                  <a:pt x="2046" y="2077"/>
                </a:lnTo>
                <a:lnTo>
                  <a:pt x="2177" y="2077"/>
                </a:lnTo>
                <a:lnTo>
                  <a:pt x="2177" y="2208"/>
                </a:lnTo>
                <a:lnTo>
                  <a:pt x="2046" y="2208"/>
                </a:lnTo>
                <a:close/>
                <a:moveTo>
                  <a:pt x="2036" y="1692"/>
                </a:moveTo>
                <a:lnTo>
                  <a:pt x="2177" y="1692"/>
                </a:lnTo>
                <a:lnTo>
                  <a:pt x="2177" y="1834"/>
                </a:lnTo>
                <a:lnTo>
                  <a:pt x="2036" y="1834"/>
                </a:lnTo>
                <a:lnTo>
                  <a:pt x="2036" y="1692"/>
                </a:lnTo>
                <a:close/>
                <a:moveTo>
                  <a:pt x="2036" y="1877"/>
                </a:moveTo>
                <a:lnTo>
                  <a:pt x="2177" y="1877"/>
                </a:lnTo>
                <a:lnTo>
                  <a:pt x="2177" y="2031"/>
                </a:lnTo>
                <a:lnTo>
                  <a:pt x="2036" y="2031"/>
                </a:lnTo>
                <a:lnTo>
                  <a:pt x="2036" y="1877"/>
                </a:lnTo>
                <a:close/>
                <a:moveTo>
                  <a:pt x="1675" y="2210"/>
                </a:moveTo>
                <a:lnTo>
                  <a:pt x="1675" y="2069"/>
                </a:lnTo>
                <a:lnTo>
                  <a:pt x="1835" y="2069"/>
                </a:lnTo>
                <a:lnTo>
                  <a:pt x="1835" y="2210"/>
                </a:lnTo>
                <a:lnTo>
                  <a:pt x="1675" y="2210"/>
                </a:lnTo>
                <a:close/>
                <a:moveTo>
                  <a:pt x="2001" y="2210"/>
                </a:moveTo>
                <a:lnTo>
                  <a:pt x="1875" y="2210"/>
                </a:lnTo>
                <a:lnTo>
                  <a:pt x="1875" y="2069"/>
                </a:lnTo>
                <a:lnTo>
                  <a:pt x="2001" y="2069"/>
                </a:lnTo>
                <a:lnTo>
                  <a:pt x="2001" y="2210"/>
                </a:lnTo>
                <a:close/>
                <a:moveTo>
                  <a:pt x="2001" y="1877"/>
                </a:moveTo>
                <a:lnTo>
                  <a:pt x="2001" y="2031"/>
                </a:lnTo>
                <a:lnTo>
                  <a:pt x="1875" y="2031"/>
                </a:lnTo>
                <a:lnTo>
                  <a:pt x="1875" y="1877"/>
                </a:lnTo>
                <a:lnTo>
                  <a:pt x="2001" y="1877"/>
                </a:lnTo>
                <a:close/>
                <a:moveTo>
                  <a:pt x="1190" y="2256"/>
                </a:moveTo>
                <a:lnTo>
                  <a:pt x="1280" y="2256"/>
                </a:lnTo>
                <a:lnTo>
                  <a:pt x="1280" y="2346"/>
                </a:lnTo>
                <a:lnTo>
                  <a:pt x="1190" y="2346"/>
                </a:lnTo>
                <a:lnTo>
                  <a:pt x="1190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4" name="Freeform 1079"/>
          <p:cNvSpPr>
            <a:spLocks noEditPoints="1"/>
          </p:cNvSpPr>
          <p:nvPr/>
        </p:nvSpPr>
        <p:spPr bwMode="auto">
          <a:xfrm>
            <a:off x="114300" y="4935538"/>
            <a:ext cx="1773237" cy="1797742"/>
          </a:xfrm>
          <a:custGeom>
            <a:avLst/>
            <a:gdLst>
              <a:gd name="T0" fmla="*/ 1244 w 2388"/>
              <a:gd name="T1" fmla="*/ 2256 h 2421"/>
              <a:gd name="T2" fmla="*/ 1067 w 2388"/>
              <a:gd name="T3" fmla="*/ 2389 h 2421"/>
              <a:gd name="T4" fmla="*/ 1201 w 2388"/>
              <a:gd name="T5" fmla="*/ 2213 h 2421"/>
              <a:gd name="T6" fmla="*/ 963 w 2388"/>
              <a:gd name="T7" fmla="*/ 2143 h 2421"/>
              <a:gd name="T8" fmla="*/ 512 w 2388"/>
              <a:gd name="T9" fmla="*/ 2418 h 2421"/>
              <a:gd name="T10" fmla="*/ 387 w 2388"/>
              <a:gd name="T11" fmla="*/ 2245 h 2421"/>
              <a:gd name="T12" fmla="*/ 0 w 2388"/>
              <a:gd name="T13" fmla="*/ 2421 h 2421"/>
              <a:gd name="T14" fmla="*/ 176 w 2388"/>
              <a:gd name="T15" fmla="*/ 2034 h 2421"/>
              <a:gd name="T16" fmla="*/ 176 w 2388"/>
              <a:gd name="T17" fmla="*/ 1877 h 2421"/>
              <a:gd name="T18" fmla="*/ 6 w 2388"/>
              <a:gd name="T19" fmla="*/ 1425 h 2421"/>
              <a:gd name="T20" fmla="*/ 280 w 2388"/>
              <a:gd name="T21" fmla="*/ 1188 h 2421"/>
              <a:gd name="T22" fmla="*/ 211 w 2388"/>
              <a:gd name="T23" fmla="*/ 1321 h 2421"/>
              <a:gd name="T24" fmla="*/ 35 w 2388"/>
              <a:gd name="T25" fmla="*/ 1145 h 2421"/>
              <a:gd name="T26" fmla="*/ 168 w 2388"/>
              <a:gd name="T27" fmla="*/ 1025 h 2421"/>
              <a:gd name="T28" fmla="*/ 40 w 2388"/>
              <a:gd name="T29" fmla="*/ 0 h 2421"/>
              <a:gd name="T30" fmla="*/ 83 w 2388"/>
              <a:gd name="T31" fmla="*/ 982 h 2421"/>
              <a:gd name="T32" fmla="*/ 211 w 2388"/>
              <a:gd name="T33" fmla="*/ 1145 h 2421"/>
              <a:gd name="T34" fmla="*/ 323 w 2388"/>
              <a:gd name="T35" fmla="*/ 1468 h 2421"/>
              <a:gd name="T36" fmla="*/ 48 w 2388"/>
              <a:gd name="T37" fmla="*/ 1834 h 2421"/>
              <a:gd name="T38" fmla="*/ 176 w 2388"/>
              <a:gd name="T39" fmla="*/ 1658 h 2421"/>
              <a:gd name="T40" fmla="*/ 390 w 2388"/>
              <a:gd name="T41" fmla="*/ 1834 h 2421"/>
              <a:gd name="T42" fmla="*/ 555 w 2388"/>
              <a:gd name="T43" fmla="*/ 2031 h 2421"/>
              <a:gd name="T44" fmla="*/ 750 w 2388"/>
              <a:gd name="T45" fmla="*/ 2245 h 2421"/>
              <a:gd name="T46" fmla="*/ 555 w 2388"/>
              <a:gd name="T47" fmla="*/ 2376 h 2421"/>
              <a:gd name="T48" fmla="*/ 921 w 2388"/>
              <a:gd name="T49" fmla="*/ 2101 h 2421"/>
              <a:gd name="T50" fmla="*/ 1244 w 2388"/>
              <a:gd name="T51" fmla="*/ 2213 h 2421"/>
              <a:gd name="T52" fmla="*/ 1406 w 2388"/>
              <a:gd name="T53" fmla="*/ 2341 h 2421"/>
              <a:gd name="T54" fmla="*/ 2388 w 2388"/>
              <a:gd name="T55" fmla="*/ 2384 h 2421"/>
              <a:gd name="T56" fmla="*/ 1364 w 2388"/>
              <a:gd name="T57" fmla="*/ 2256 h 2421"/>
              <a:gd name="T58" fmla="*/ 78 w 2388"/>
              <a:gd name="T59" fmla="*/ 1188 h 2421"/>
              <a:gd name="T60" fmla="*/ 168 w 2388"/>
              <a:gd name="T61" fmla="*/ 1279 h 2421"/>
              <a:gd name="T62" fmla="*/ 176 w 2388"/>
              <a:gd name="T63" fmla="*/ 2242 h 2421"/>
              <a:gd name="T64" fmla="*/ 43 w 2388"/>
              <a:gd name="T65" fmla="*/ 2077 h 2421"/>
              <a:gd name="T66" fmla="*/ 344 w 2388"/>
              <a:gd name="T67" fmla="*/ 2378 h 2421"/>
              <a:gd name="T68" fmla="*/ 176 w 2388"/>
              <a:gd name="T69" fmla="*/ 2245 h 2421"/>
              <a:gd name="T70" fmla="*/ 344 w 2388"/>
              <a:gd name="T71" fmla="*/ 2208 h 2421"/>
              <a:gd name="T72" fmla="*/ 211 w 2388"/>
              <a:gd name="T73" fmla="*/ 2077 h 2421"/>
              <a:gd name="T74" fmla="*/ 344 w 2388"/>
              <a:gd name="T75" fmla="*/ 2208 h 2421"/>
              <a:gd name="T76" fmla="*/ 211 w 2388"/>
              <a:gd name="T77" fmla="*/ 1692 h 2421"/>
              <a:gd name="T78" fmla="*/ 352 w 2388"/>
              <a:gd name="T79" fmla="*/ 1834 h 2421"/>
              <a:gd name="T80" fmla="*/ 352 w 2388"/>
              <a:gd name="T81" fmla="*/ 1877 h 2421"/>
              <a:gd name="T82" fmla="*/ 211 w 2388"/>
              <a:gd name="T83" fmla="*/ 2031 h 2421"/>
              <a:gd name="T84" fmla="*/ 352 w 2388"/>
              <a:gd name="T85" fmla="*/ 1877 h 2421"/>
              <a:gd name="T86" fmla="*/ 715 w 2388"/>
              <a:gd name="T87" fmla="*/ 2069 h 2421"/>
              <a:gd name="T88" fmla="*/ 555 w 2388"/>
              <a:gd name="T89" fmla="*/ 2210 h 2421"/>
              <a:gd name="T90" fmla="*/ 390 w 2388"/>
              <a:gd name="T91" fmla="*/ 2210 h 2421"/>
              <a:gd name="T92" fmla="*/ 512 w 2388"/>
              <a:gd name="T93" fmla="*/ 2069 h 2421"/>
              <a:gd name="T94" fmla="*/ 390 w 2388"/>
              <a:gd name="T95" fmla="*/ 2210 h 2421"/>
              <a:gd name="T96" fmla="*/ 390 w 2388"/>
              <a:gd name="T97" fmla="*/ 2031 h 2421"/>
              <a:gd name="T98" fmla="*/ 512 w 2388"/>
              <a:gd name="T99" fmla="*/ 1877 h 2421"/>
              <a:gd name="T100" fmla="*/ 1201 w 2388"/>
              <a:gd name="T101" fmla="*/ 2256 h 2421"/>
              <a:gd name="T102" fmla="*/ 1110 w 2388"/>
              <a:gd name="T103" fmla="*/ 2346 h 2421"/>
              <a:gd name="T104" fmla="*/ 1201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364" y="2256"/>
                </a:moveTo>
                <a:lnTo>
                  <a:pt x="1244" y="2256"/>
                </a:lnTo>
                <a:lnTo>
                  <a:pt x="1244" y="2389"/>
                </a:lnTo>
                <a:lnTo>
                  <a:pt x="1067" y="2389"/>
                </a:lnTo>
                <a:lnTo>
                  <a:pt x="1067" y="2213"/>
                </a:lnTo>
                <a:lnTo>
                  <a:pt x="1201" y="2213"/>
                </a:lnTo>
                <a:lnTo>
                  <a:pt x="1201" y="2143"/>
                </a:lnTo>
                <a:lnTo>
                  <a:pt x="963" y="2143"/>
                </a:lnTo>
                <a:lnTo>
                  <a:pt x="963" y="2418"/>
                </a:lnTo>
                <a:lnTo>
                  <a:pt x="512" y="2418"/>
                </a:lnTo>
                <a:lnTo>
                  <a:pt x="512" y="2245"/>
                </a:lnTo>
                <a:lnTo>
                  <a:pt x="387" y="2245"/>
                </a:lnTo>
                <a:lnTo>
                  <a:pt x="387" y="2421"/>
                </a:lnTo>
                <a:lnTo>
                  <a:pt x="0" y="2421"/>
                </a:lnTo>
                <a:lnTo>
                  <a:pt x="0" y="2034"/>
                </a:lnTo>
                <a:lnTo>
                  <a:pt x="176" y="2034"/>
                </a:lnTo>
                <a:lnTo>
                  <a:pt x="176" y="2031"/>
                </a:lnTo>
                <a:lnTo>
                  <a:pt x="176" y="1877"/>
                </a:lnTo>
                <a:lnTo>
                  <a:pt x="6" y="1877"/>
                </a:lnTo>
                <a:lnTo>
                  <a:pt x="6" y="1425"/>
                </a:lnTo>
                <a:lnTo>
                  <a:pt x="280" y="1425"/>
                </a:lnTo>
                <a:lnTo>
                  <a:pt x="280" y="1188"/>
                </a:lnTo>
                <a:lnTo>
                  <a:pt x="211" y="1188"/>
                </a:lnTo>
                <a:lnTo>
                  <a:pt x="211" y="1321"/>
                </a:lnTo>
                <a:lnTo>
                  <a:pt x="35" y="1321"/>
                </a:lnTo>
                <a:lnTo>
                  <a:pt x="35" y="1145"/>
                </a:lnTo>
                <a:lnTo>
                  <a:pt x="168" y="1145"/>
                </a:lnTo>
                <a:lnTo>
                  <a:pt x="168" y="1025"/>
                </a:lnTo>
                <a:lnTo>
                  <a:pt x="40" y="1025"/>
                </a:lnTo>
                <a:lnTo>
                  <a:pt x="40" y="0"/>
                </a:lnTo>
                <a:lnTo>
                  <a:pt x="83" y="0"/>
                </a:lnTo>
                <a:lnTo>
                  <a:pt x="83" y="982"/>
                </a:lnTo>
                <a:lnTo>
                  <a:pt x="211" y="982"/>
                </a:lnTo>
                <a:lnTo>
                  <a:pt x="211" y="1145"/>
                </a:lnTo>
                <a:lnTo>
                  <a:pt x="323" y="1145"/>
                </a:lnTo>
                <a:lnTo>
                  <a:pt x="323" y="1468"/>
                </a:lnTo>
                <a:lnTo>
                  <a:pt x="48" y="1468"/>
                </a:lnTo>
                <a:lnTo>
                  <a:pt x="48" y="1834"/>
                </a:lnTo>
                <a:lnTo>
                  <a:pt x="176" y="1834"/>
                </a:lnTo>
                <a:lnTo>
                  <a:pt x="176" y="1658"/>
                </a:lnTo>
                <a:lnTo>
                  <a:pt x="390" y="1658"/>
                </a:lnTo>
                <a:lnTo>
                  <a:pt x="390" y="1834"/>
                </a:lnTo>
                <a:lnTo>
                  <a:pt x="555" y="1834"/>
                </a:lnTo>
                <a:lnTo>
                  <a:pt x="555" y="2031"/>
                </a:lnTo>
                <a:lnTo>
                  <a:pt x="750" y="2031"/>
                </a:lnTo>
                <a:lnTo>
                  <a:pt x="750" y="2245"/>
                </a:lnTo>
                <a:lnTo>
                  <a:pt x="555" y="2245"/>
                </a:lnTo>
                <a:lnTo>
                  <a:pt x="555" y="2376"/>
                </a:lnTo>
                <a:lnTo>
                  <a:pt x="921" y="2376"/>
                </a:lnTo>
                <a:lnTo>
                  <a:pt x="921" y="2101"/>
                </a:lnTo>
                <a:lnTo>
                  <a:pt x="1244" y="2101"/>
                </a:lnTo>
                <a:lnTo>
                  <a:pt x="1244" y="2213"/>
                </a:lnTo>
                <a:lnTo>
                  <a:pt x="1406" y="2213"/>
                </a:lnTo>
                <a:lnTo>
                  <a:pt x="1406" y="2341"/>
                </a:lnTo>
                <a:lnTo>
                  <a:pt x="2388" y="2341"/>
                </a:lnTo>
                <a:lnTo>
                  <a:pt x="2388" y="2384"/>
                </a:lnTo>
                <a:lnTo>
                  <a:pt x="1364" y="2384"/>
                </a:lnTo>
                <a:lnTo>
                  <a:pt x="1364" y="2256"/>
                </a:lnTo>
                <a:close/>
                <a:moveTo>
                  <a:pt x="168" y="1188"/>
                </a:moveTo>
                <a:lnTo>
                  <a:pt x="78" y="1188"/>
                </a:lnTo>
                <a:lnTo>
                  <a:pt x="78" y="1279"/>
                </a:lnTo>
                <a:lnTo>
                  <a:pt x="168" y="1279"/>
                </a:lnTo>
                <a:lnTo>
                  <a:pt x="168" y="1188"/>
                </a:lnTo>
                <a:close/>
                <a:moveTo>
                  <a:pt x="176" y="2242"/>
                </a:moveTo>
                <a:lnTo>
                  <a:pt x="176" y="2077"/>
                </a:lnTo>
                <a:lnTo>
                  <a:pt x="43" y="2077"/>
                </a:lnTo>
                <a:lnTo>
                  <a:pt x="43" y="2378"/>
                </a:lnTo>
                <a:lnTo>
                  <a:pt x="344" y="2378"/>
                </a:lnTo>
                <a:lnTo>
                  <a:pt x="344" y="2245"/>
                </a:lnTo>
                <a:lnTo>
                  <a:pt x="176" y="2245"/>
                </a:lnTo>
                <a:lnTo>
                  <a:pt x="176" y="2242"/>
                </a:lnTo>
                <a:close/>
                <a:moveTo>
                  <a:pt x="344" y="2208"/>
                </a:moveTo>
                <a:lnTo>
                  <a:pt x="344" y="2077"/>
                </a:lnTo>
                <a:lnTo>
                  <a:pt x="211" y="2077"/>
                </a:lnTo>
                <a:lnTo>
                  <a:pt x="211" y="2208"/>
                </a:lnTo>
                <a:lnTo>
                  <a:pt x="344" y="2208"/>
                </a:lnTo>
                <a:close/>
                <a:moveTo>
                  <a:pt x="352" y="1692"/>
                </a:moveTo>
                <a:lnTo>
                  <a:pt x="211" y="1692"/>
                </a:lnTo>
                <a:lnTo>
                  <a:pt x="211" y="1834"/>
                </a:lnTo>
                <a:lnTo>
                  <a:pt x="352" y="1834"/>
                </a:lnTo>
                <a:lnTo>
                  <a:pt x="352" y="1692"/>
                </a:lnTo>
                <a:close/>
                <a:moveTo>
                  <a:pt x="352" y="1877"/>
                </a:moveTo>
                <a:lnTo>
                  <a:pt x="211" y="1877"/>
                </a:lnTo>
                <a:lnTo>
                  <a:pt x="211" y="2031"/>
                </a:lnTo>
                <a:lnTo>
                  <a:pt x="352" y="2031"/>
                </a:lnTo>
                <a:lnTo>
                  <a:pt x="352" y="1877"/>
                </a:lnTo>
                <a:close/>
                <a:moveTo>
                  <a:pt x="715" y="2210"/>
                </a:moveTo>
                <a:lnTo>
                  <a:pt x="715" y="2069"/>
                </a:lnTo>
                <a:lnTo>
                  <a:pt x="555" y="2069"/>
                </a:lnTo>
                <a:lnTo>
                  <a:pt x="555" y="2210"/>
                </a:lnTo>
                <a:lnTo>
                  <a:pt x="715" y="2210"/>
                </a:lnTo>
                <a:close/>
                <a:moveTo>
                  <a:pt x="390" y="2210"/>
                </a:moveTo>
                <a:lnTo>
                  <a:pt x="512" y="2210"/>
                </a:lnTo>
                <a:lnTo>
                  <a:pt x="512" y="2069"/>
                </a:lnTo>
                <a:lnTo>
                  <a:pt x="390" y="2069"/>
                </a:lnTo>
                <a:lnTo>
                  <a:pt x="390" y="2210"/>
                </a:lnTo>
                <a:close/>
                <a:moveTo>
                  <a:pt x="390" y="1877"/>
                </a:moveTo>
                <a:lnTo>
                  <a:pt x="390" y="2031"/>
                </a:lnTo>
                <a:lnTo>
                  <a:pt x="512" y="2031"/>
                </a:lnTo>
                <a:lnTo>
                  <a:pt x="512" y="1877"/>
                </a:lnTo>
                <a:lnTo>
                  <a:pt x="390" y="1877"/>
                </a:lnTo>
                <a:close/>
                <a:moveTo>
                  <a:pt x="1201" y="2256"/>
                </a:moveTo>
                <a:lnTo>
                  <a:pt x="1110" y="2256"/>
                </a:lnTo>
                <a:lnTo>
                  <a:pt x="1110" y="2346"/>
                </a:lnTo>
                <a:lnTo>
                  <a:pt x="1201" y="2346"/>
                </a:lnTo>
                <a:lnTo>
                  <a:pt x="1201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4578723" y="205244"/>
            <a:ext cx="3039054" cy="554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4191000" y="662444"/>
            <a:ext cx="38116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138309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481304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H_Other_1"/>
          <p:cNvSpPr>
            <a:spLocks noChangeArrowheads="1"/>
          </p:cNvSpPr>
          <p:nvPr/>
        </p:nvSpPr>
        <p:spPr bwMode="auto">
          <a:xfrm>
            <a:off x="4775200" y="2206625"/>
            <a:ext cx="2644775" cy="2660650"/>
          </a:xfrm>
          <a:prstGeom prst="ellipse">
            <a:avLst/>
          </a:prstGeom>
          <a:noFill/>
          <a:ln w="53975" cmpd="dbl">
            <a:solidFill>
              <a:schemeClr val="accent3">
                <a:lumMod val="60000"/>
                <a:lumOff val="40000"/>
              </a:schemeClr>
            </a:solidFill>
            <a:bevel/>
          </a:ln>
        </p:spPr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1" name="MH_Other_2"/>
          <p:cNvSpPr>
            <a:spLocks noChangeArrowheads="1"/>
          </p:cNvSpPr>
          <p:nvPr/>
        </p:nvSpPr>
        <p:spPr bwMode="auto">
          <a:xfrm>
            <a:off x="4692650" y="2170113"/>
            <a:ext cx="830263" cy="835025"/>
          </a:xfrm>
          <a:prstGeom prst="ellipse">
            <a:avLst/>
          </a:prstGeom>
          <a:solidFill>
            <a:schemeClr val="accent2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2" name="MH_Other_3"/>
          <p:cNvSpPr>
            <a:spLocks noChangeArrowheads="1"/>
          </p:cNvSpPr>
          <p:nvPr/>
        </p:nvSpPr>
        <p:spPr bwMode="auto">
          <a:xfrm>
            <a:off x="4310063" y="3119438"/>
            <a:ext cx="830262" cy="835025"/>
          </a:xfrm>
          <a:prstGeom prst="ellipse">
            <a:avLst/>
          </a:prstGeom>
          <a:solidFill>
            <a:schemeClr val="accent3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3" name="MH_Other_4"/>
          <p:cNvSpPr>
            <a:spLocks noChangeArrowheads="1"/>
          </p:cNvSpPr>
          <p:nvPr/>
        </p:nvSpPr>
        <p:spPr bwMode="auto">
          <a:xfrm>
            <a:off x="4692650" y="4116388"/>
            <a:ext cx="830263" cy="836612"/>
          </a:xfrm>
          <a:prstGeom prst="ellipse">
            <a:avLst/>
          </a:prstGeom>
          <a:solidFill>
            <a:schemeClr val="accent1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4" name="MH_Other_5"/>
          <p:cNvSpPr>
            <a:spLocks noChangeArrowheads="1"/>
          </p:cNvSpPr>
          <p:nvPr/>
        </p:nvSpPr>
        <p:spPr bwMode="auto">
          <a:xfrm>
            <a:off x="6684963" y="2170113"/>
            <a:ext cx="830262" cy="835025"/>
          </a:xfrm>
          <a:prstGeom prst="ellipse">
            <a:avLst/>
          </a:prstGeom>
          <a:solidFill>
            <a:schemeClr val="accent1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5" name="MH_Other_6"/>
          <p:cNvSpPr>
            <a:spLocks noChangeArrowheads="1"/>
          </p:cNvSpPr>
          <p:nvPr/>
        </p:nvSpPr>
        <p:spPr bwMode="auto">
          <a:xfrm>
            <a:off x="7016750" y="3119438"/>
            <a:ext cx="831850" cy="835025"/>
          </a:xfrm>
          <a:prstGeom prst="ellipse">
            <a:avLst/>
          </a:prstGeom>
          <a:solidFill>
            <a:schemeClr val="accent3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6" name="MH_Other_7"/>
          <p:cNvSpPr>
            <a:spLocks noChangeArrowheads="1"/>
          </p:cNvSpPr>
          <p:nvPr/>
        </p:nvSpPr>
        <p:spPr bwMode="auto">
          <a:xfrm>
            <a:off x="6684963" y="4116388"/>
            <a:ext cx="830262" cy="836612"/>
          </a:xfrm>
          <a:prstGeom prst="ellipse">
            <a:avLst/>
          </a:prstGeom>
          <a:solidFill>
            <a:schemeClr val="accent2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7" name="MH_Other_8"/>
          <p:cNvSpPr>
            <a:spLocks noChangeArrowheads="1"/>
          </p:cNvSpPr>
          <p:nvPr/>
        </p:nvSpPr>
        <p:spPr bwMode="auto">
          <a:xfrm>
            <a:off x="5053013" y="2603500"/>
            <a:ext cx="82550" cy="82550"/>
          </a:xfrm>
          <a:custGeom>
            <a:avLst/>
            <a:gdLst>
              <a:gd name="T0" fmla="*/ 89848 w 36"/>
              <a:gd name="T1" fmla="*/ 49916 h 36"/>
              <a:gd name="T2" fmla="*/ 39932 w 36"/>
              <a:gd name="T3" fmla="*/ 0 h 36"/>
              <a:gd name="T4" fmla="*/ 39932 w 36"/>
              <a:gd name="T5" fmla="*/ 0 h 36"/>
              <a:gd name="T6" fmla="*/ 0 w 36"/>
              <a:gd name="T7" fmla="*/ 89848 h 36"/>
              <a:gd name="T8" fmla="*/ 89848 w 36"/>
              <a:gd name="T9" fmla="*/ 49916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36" y="20"/>
                </a:moveTo>
                <a:lnTo>
                  <a:pt x="16" y="0"/>
                </a:lnTo>
                <a:lnTo>
                  <a:pt x="0" y="36"/>
                </a:lnTo>
                <a:lnTo>
                  <a:pt x="36" y="20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8" name="MH_Other_9"/>
          <p:cNvSpPr>
            <a:spLocks noChangeArrowheads="1"/>
          </p:cNvSpPr>
          <p:nvPr/>
        </p:nvSpPr>
        <p:spPr bwMode="auto">
          <a:xfrm>
            <a:off x="5135563" y="2649538"/>
            <a:ext cx="1587" cy="1587"/>
          </a:xfrm>
          <a:prstGeom prst="rect">
            <a:avLst/>
          </a:prstGeom>
          <a:solidFill>
            <a:srgbClr val="FEFFFF"/>
          </a:solidFill>
          <a:ln w="9525">
            <a:noFill/>
            <a:bevel/>
          </a:ln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6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9" name="MH_Other_10"/>
          <p:cNvSpPr>
            <a:spLocks noChangeArrowheads="1"/>
          </p:cNvSpPr>
          <p:nvPr/>
        </p:nvSpPr>
        <p:spPr bwMode="auto">
          <a:xfrm>
            <a:off x="5100638" y="2405063"/>
            <a:ext cx="209550" cy="204787"/>
          </a:xfrm>
          <a:custGeom>
            <a:avLst/>
            <a:gdLst>
              <a:gd name="T0" fmla="*/ 202159 w 91"/>
              <a:gd name="T1" fmla="*/ 0 h 89"/>
              <a:gd name="T2" fmla="*/ 0 w 91"/>
              <a:gd name="T3" fmla="*/ 202159 h 89"/>
              <a:gd name="T4" fmla="*/ 19966 w 91"/>
              <a:gd name="T5" fmla="*/ 222125 h 89"/>
              <a:gd name="T6" fmla="*/ 227117 w 91"/>
              <a:gd name="T7" fmla="*/ 19966 h 89"/>
              <a:gd name="T8" fmla="*/ 202159 w 91"/>
              <a:gd name="T9" fmla="*/ 0 h 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89"/>
              <a:gd name="T17" fmla="*/ 91 w 91"/>
              <a:gd name="T18" fmla="*/ 89 h 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89">
                <a:moveTo>
                  <a:pt x="81" y="0"/>
                </a:moveTo>
                <a:lnTo>
                  <a:pt x="0" y="81"/>
                </a:lnTo>
                <a:lnTo>
                  <a:pt x="8" y="89"/>
                </a:lnTo>
                <a:lnTo>
                  <a:pt x="91" y="8"/>
                </a:lnTo>
                <a:lnTo>
                  <a:pt x="81" y="0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5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0" name="MH_Other_11"/>
          <p:cNvSpPr>
            <a:spLocks noChangeArrowheads="1"/>
          </p:cNvSpPr>
          <p:nvPr/>
        </p:nvSpPr>
        <p:spPr bwMode="auto">
          <a:xfrm>
            <a:off x="5129213" y="2433638"/>
            <a:ext cx="207962" cy="206375"/>
          </a:xfrm>
          <a:custGeom>
            <a:avLst/>
            <a:gdLst>
              <a:gd name="T0" fmla="*/ 0 w 91"/>
              <a:gd name="T1" fmla="*/ 204654 h 90"/>
              <a:gd name="T2" fmla="*/ 19966 w 91"/>
              <a:gd name="T3" fmla="*/ 224620 h 90"/>
              <a:gd name="T4" fmla="*/ 227117 w 91"/>
              <a:gd name="T5" fmla="*/ 19966 h 90"/>
              <a:gd name="T6" fmla="*/ 207151 w 91"/>
              <a:gd name="T7" fmla="*/ 0 h 90"/>
              <a:gd name="T8" fmla="*/ 0 w 91"/>
              <a:gd name="T9" fmla="*/ 204654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90"/>
              <a:gd name="T17" fmla="*/ 91 w 91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90">
                <a:moveTo>
                  <a:pt x="0" y="82"/>
                </a:moveTo>
                <a:lnTo>
                  <a:pt x="8" y="90"/>
                </a:lnTo>
                <a:lnTo>
                  <a:pt x="91" y="8"/>
                </a:lnTo>
                <a:lnTo>
                  <a:pt x="83" y="0"/>
                </a:lnTo>
                <a:lnTo>
                  <a:pt x="0" y="82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5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1" name="MH_Other_12"/>
          <p:cNvSpPr>
            <a:spLocks noChangeArrowheads="1"/>
          </p:cNvSpPr>
          <p:nvPr/>
        </p:nvSpPr>
        <p:spPr bwMode="auto">
          <a:xfrm>
            <a:off x="5300663" y="2378075"/>
            <a:ext cx="65087" cy="60325"/>
          </a:xfrm>
          <a:custGeom>
            <a:avLst/>
            <a:gdLst>
              <a:gd name="T0" fmla="*/ 46588 w 21"/>
              <a:gd name="T1" fmla="*/ 19467 h 20"/>
              <a:gd name="T2" fmla="*/ 0 w 21"/>
              <a:gd name="T3" fmla="*/ 19467 h 20"/>
              <a:gd name="T4" fmla="*/ 49916 w 21"/>
              <a:gd name="T5" fmla="*/ 64890 h 20"/>
              <a:gd name="T6" fmla="*/ 46588 w 21"/>
              <a:gd name="T7" fmla="*/ 19467 h 20"/>
              <a:gd name="T8" fmla="*/ 0 60000 65536"/>
              <a:gd name="T9" fmla="*/ 0 60000 65536"/>
              <a:gd name="T10" fmla="*/ 0 60000 65536"/>
              <a:gd name="T11" fmla="*/ 0 60000 65536"/>
              <a:gd name="T12" fmla="*/ 0 w 21"/>
              <a:gd name="T13" fmla="*/ 0 h 20"/>
              <a:gd name="T14" fmla="*/ 21 w 21"/>
              <a:gd name="T15" fmla="*/ 20 h 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" h="20">
                <a:moveTo>
                  <a:pt x="14" y="6"/>
                </a:moveTo>
                <a:cubicBezTo>
                  <a:pt x="8" y="0"/>
                  <a:pt x="0" y="6"/>
                  <a:pt x="0" y="6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0"/>
                  <a:pt x="21" y="13"/>
                  <a:pt x="14" y="6"/>
                </a:cubicBez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2" name="MH_Other_13"/>
          <p:cNvSpPr>
            <a:spLocks noChangeArrowheads="1"/>
          </p:cNvSpPr>
          <p:nvPr/>
        </p:nvSpPr>
        <p:spPr bwMode="auto">
          <a:xfrm>
            <a:off x="4906963" y="2387600"/>
            <a:ext cx="384175" cy="379413"/>
          </a:xfrm>
          <a:custGeom>
            <a:avLst/>
            <a:gdLst>
              <a:gd name="T0" fmla="*/ 2147483646 w 167"/>
              <a:gd name="T1" fmla="*/ 2147483646 h 165"/>
              <a:gd name="T2" fmla="*/ 2147483646 w 167"/>
              <a:gd name="T3" fmla="*/ 2147483646 h 165"/>
              <a:gd name="T4" fmla="*/ 2147483646 w 167"/>
              <a:gd name="T5" fmla="*/ 2147483646 h 165"/>
              <a:gd name="T6" fmla="*/ 2147483646 w 167"/>
              <a:gd name="T7" fmla="*/ 2147483646 h 165"/>
              <a:gd name="T8" fmla="*/ 2147483646 w 167"/>
              <a:gd name="T9" fmla="*/ 0 h 165"/>
              <a:gd name="T10" fmla="*/ 0 w 167"/>
              <a:gd name="T11" fmla="*/ 0 h 165"/>
              <a:gd name="T12" fmla="*/ 0 w 167"/>
              <a:gd name="T13" fmla="*/ 2147483646 h 165"/>
              <a:gd name="T14" fmla="*/ 2147483646 w 167"/>
              <a:gd name="T15" fmla="*/ 2147483646 h 165"/>
              <a:gd name="T16" fmla="*/ 2147483646 w 167"/>
              <a:gd name="T17" fmla="*/ 2147483646 h 165"/>
              <a:gd name="T18" fmla="*/ 2147483646 w 167"/>
              <a:gd name="T19" fmla="*/ 2147483646 h 165"/>
              <a:gd name="T20" fmla="*/ 2147483646 w 167"/>
              <a:gd name="T21" fmla="*/ 2147483646 h 16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7"/>
              <a:gd name="T34" fmla="*/ 0 h 165"/>
              <a:gd name="T35" fmla="*/ 167 w 167"/>
              <a:gd name="T36" fmla="*/ 165 h 16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7" h="165">
                <a:moveTo>
                  <a:pt x="147" y="145"/>
                </a:moveTo>
                <a:lnTo>
                  <a:pt x="20" y="145"/>
                </a:lnTo>
                <a:lnTo>
                  <a:pt x="20" y="20"/>
                </a:lnTo>
                <a:lnTo>
                  <a:pt x="139" y="20"/>
                </a:lnTo>
                <a:lnTo>
                  <a:pt x="160" y="0"/>
                </a:lnTo>
                <a:lnTo>
                  <a:pt x="0" y="0"/>
                </a:lnTo>
                <a:lnTo>
                  <a:pt x="0" y="165"/>
                </a:lnTo>
                <a:lnTo>
                  <a:pt x="167" y="165"/>
                </a:lnTo>
                <a:lnTo>
                  <a:pt x="167" y="61"/>
                </a:lnTo>
                <a:lnTo>
                  <a:pt x="147" y="81"/>
                </a:lnTo>
                <a:lnTo>
                  <a:pt x="147" y="145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MH_Other_14"/>
          <p:cNvSpPr>
            <a:spLocks noEditPoints="1" noChangeArrowheads="1"/>
          </p:cNvSpPr>
          <p:nvPr/>
        </p:nvSpPr>
        <p:spPr bwMode="auto">
          <a:xfrm>
            <a:off x="4500563" y="3333750"/>
            <a:ext cx="430212" cy="425450"/>
          </a:xfrm>
          <a:custGeom>
            <a:avLst/>
            <a:gdLst>
              <a:gd name="T0" fmla="*/ 2147483646 w 95"/>
              <a:gd name="T1" fmla="*/ 2147483646 h 93"/>
              <a:gd name="T2" fmla="*/ 2147483646 w 95"/>
              <a:gd name="T3" fmla="*/ 2147483646 h 93"/>
              <a:gd name="T4" fmla="*/ 2147483646 w 95"/>
              <a:gd name="T5" fmla="*/ 2147483646 h 93"/>
              <a:gd name="T6" fmla="*/ 2147483646 w 95"/>
              <a:gd name="T7" fmla="*/ 2147483646 h 93"/>
              <a:gd name="T8" fmla="*/ 2147483646 w 95"/>
              <a:gd name="T9" fmla="*/ 2147483646 h 93"/>
              <a:gd name="T10" fmla="*/ 2147483646 w 95"/>
              <a:gd name="T11" fmla="*/ 2147483646 h 93"/>
              <a:gd name="T12" fmla="*/ 2147483646 w 95"/>
              <a:gd name="T13" fmla="*/ 2147483646 h 93"/>
              <a:gd name="T14" fmla="*/ 2147483646 w 95"/>
              <a:gd name="T15" fmla="*/ 2147483646 h 93"/>
              <a:gd name="T16" fmla="*/ 2147483646 w 95"/>
              <a:gd name="T17" fmla="*/ 2147483646 h 93"/>
              <a:gd name="T18" fmla="*/ 2147483646 w 95"/>
              <a:gd name="T19" fmla="*/ 0 h 93"/>
              <a:gd name="T20" fmla="*/ 2147483646 w 95"/>
              <a:gd name="T21" fmla="*/ 0 h 93"/>
              <a:gd name="T22" fmla="*/ 2147483646 w 95"/>
              <a:gd name="T23" fmla="*/ 2147483646 h 93"/>
              <a:gd name="T24" fmla="*/ 2147483646 w 95"/>
              <a:gd name="T25" fmla="*/ 2147483646 h 93"/>
              <a:gd name="T26" fmla="*/ 2147483646 w 95"/>
              <a:gd name="T27" fmla="*/ 2147483646 h 93"/>
              <a:gd name="T28" fmla="*/ 2147483646 w 95"/>
              <a:gd name="T29" fmla="*/ 2147483646 h 93"/>
              <a:gd name="T30" fmla="*/ 2147483646 w 95"/>
              <a:gd name="T31" fmla="*/ 2147483646 h 93"/>
              <a:gd name="T32" fmla="*/ 2147483646 w 95"/>
              <a:gd name="T33" fmla="*/ 2147483646 h 93"/>
              <a:gd name="T34" fmla="*/ 0 w 95"/>
              <a:gd name="T35" fmla="*/ 2147483646 h 93"/>
              <a:gd name="T36" fmla="*/ 0 w 95"/>
              <a:gd name="T37" fmla="*/ 2147483646 h 93"/>
              <a:gd name="T38" fmla="*/ 2147483646 w 95"/>
              <a:gd name="T39" fmla="*/ 2147483646 h 93"/>
              <a:gd name="T40" fmla="*/ 2147483646 w 95"/>
              <a:gd name="T41" fmla="*/ 2147483646 h 93"/>
              <a:gd name="T42" fmla="*/ 2147483646 w 95"/>
              <a:gd name="T43" fmla="*/ 2147483646 h 93"/>
              <a:gd name="T44" fmla="*/ 2147483646 w 95"/>
              <a:gd name="T45" fmla="*/ 2147483646 h 93"/>
              <a:gd name="T46" fmla="*/ 2147483646 w 95"/>
              <a:gd name="T47" fmla="*/ 2147483646 h 93"/>
              <a:gd name="T48" fmla="*/ 2147483646 w 95"/>
              <a:gd name="T49" fmla="*/ 2147483646 h 93"/>
              <a:gd name="T50" fmla="*/ 2147483646 w 95"/>
              <a:gd name="T51" fmla="*/ 2147483646 h 93"/>
              <a:gd name="T52" fmla="*/ 2147483646 w 95"/>
              <a:gd name="T53" fmla="*/ 2147483646 h 93"/>
              <a:gd name="T54" fmla="*/ 2147483646 w 95"/>
              <a:gd name="T55" fmla="*/ 2147483646 h 93"/>
              <a:gd name="T56" fmla="*/ 2147483646 w 95"/>
              <a:gd name="T57" fmla="*/ 2147483646 h 93"/>
              <a:gd name="T58" fmla="*/ 2147483646 w 95"/>
              <a:gd name="T59" fmla="*/ 2147483646 h 93"/>
              <a:gd name="T60" fmla="*/ 2147483646 w 95"/>
              <a:gd name="T61" fmla="*/ 2147483646 h 93"/>
              <a:gd name="T62" fmla="*/ 2147483646 w 95"/>
              <a:gd name="T63" fmla="*/ 2147483646 h 93"/>
              <a:gd name="T64" fmla="*/ 2147483646 w 95"/>
              <a:gd name="T65" fmla="*/ 2147483646 h 93"/>
              <a:gd name="T66" fmla="*/ 2147483646 w 95"/>
              <a:gd name="T67" fmla="*/ 2147483646 h 93"/>
              <a:gd name="T68" fmla="*/ 2147483646 w 95"/>
              <a:gd name="T69" fmla="*/ 2147483646 h 93"/>
              <a:gd name="T70" fmla="*/ 2147483646 w 95"/>
              <a:gd name="T71" fmla="*/ 2147483646 h 93"/>
              <a:gd name="T72" fmla="*/ 2147483646 w 95"/>
              <a:gd name="T73" fmla="*/ 2147483646 h 93"/>
              <a:gd name="T74" fmla="*/ 2147483646 w 95"/>
              <a:gd name="T75" fmla="*/ 2147483646 h 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95"/>
              <a:gd name="T115" fmla="*/ 0 h 93"/>
              <a:gd name="T116" fmla="*/ 95 w 95"/>
              <a:gd name="T117" fmla="*/ 93 h 9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95" h="93">
                <a:moveTo>
                  <a:pt x="82" y="57"/>
                </a:moveTo>
                <a:cubicBezTo>
                  <a:pt x="82" y="57"/>
                  <a:pt x="95" y="52"/>
                  <a:pt x="95" y="51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0"/>
                  <a:pt x="82" y="36"/>
                  <a:pt x="82" y="36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30"/>
                  <a:pt x="85" y="17"/>
                  <a:pt x="85" y="17"/>
                </a:cubicBezTo>
                <a:cubicBezTo>
                  <a:pt x="77" y="10"/>
                  <a:pt x="77" y="10"/>
                  <a:pt x="77" y="10"/>
                </a:cubicBezTo>
                <a:cubicBezTo>
                  <a:pt x="77" y="9"/>
                  <a:pt x="64" y="15"/>
                  <a:pt x="64" y="15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13"/>
                  <a:pt x="53" y="0"/>
                  <a:pt x="53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37" y="13"/>
                  <a:pt x="37" y="13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18" y="10"/>
                  <a:pt x="18" y="10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8"/>
                  <a:pt x="16" y="30"/>
                  <a:pt x="16" y="30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6"/>
                  <a:pt x="0" y="41"/>
                  <a:pt x="0" y="41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2"/>
                  <a:pt x="13" y="57"/>
                  <a:pt x="13" y="57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3"/>
                  <a:pt x="10" y="75"/>
                  <a:pt x="11" y="76"/>
                </a:cubicBezTo>
                <a:cubicBezTo>
                  <a:pt x="18" y="83"/>
                  <a:pt x="18" y="83"/>
                  <a:pt x="18" y="83"/>
                </a:cubicBezTo>
                <a:cubicBezTo>
                  <a:pt x="19" y="84"/>
                  <a:pt x="31" y="78"/>
                  <a:pt x="31" y="78"/>
                </a:cubicBezTo>
                <a:cubicBezTo>
                  <a:pt x="37" y="80"/>
                  <a:pt x="37" y="80"/>
                  <a:pt x="37" y="80"/>
                </a:cubicBezTo>
                <a:cubicBezTo>
                  <a:pt x="37" y="80"/>
                  <a:pt x="42" y="93"/>
                  <a:pt x="43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4" y="93"/>
                  <a:pt x="59" y="80"/>
                  <a:pt x="59" y="80"/>
                </a:cubicBezTo>
                <a:cubicBezTo>
                  <a:pt x="64" y="78"/>
                  <a:pt x="64" y="78"/>
                  <a:pt x="64" y="78"/>
                </a:cubicBezTo>
                <a:cubicBezTo>
                  <a:pt x="64" y="78"/>
                  <a:pt x="77" y="83"/>
                  <a:pt x="78" y="83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0" y="63"/>
                  <a:pt x="80" y="63"/>
                </a:cubicBezTo>
                <a:lnTo>
                  <a:pt x="82" y="57"/>
                </a:lnTo>
                <a:close/>
                <a:moveTo>
                  <a:pt x="48" y="61"/>
                </a:moveTo>
                <a:cubicBezTo>
                  <a:pt x="39" y="61"/>
                  <a:pt x="33" y="55"/>
                  <a:pt x="33" y="46"/>
                </a:cubicBezTo>
                <a:cubicBezTo>
                  <a:pt x="33" y="38"/>
                  <a:pt x="39" y="32"/>
                  <a:pt x="48" y="32"/>
                </a:cubicBezTo>
                <a:cubicBezTo>
                  <a:pt x="56" y="32"/>
                  <a:pt x="63" y="38"/>
                  <a:pt x="63" y="46"/>
                </a:cubicBezTo>
                <a:cubicBezTo>
                  <a:pt x="63" y="55"/>
                  <a:pt x="56" y="61"/>
                  <a:pt x="48" y="61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MH_Other_15"/>
          <p:cNvSpPr>
            <a:spLocks noChangeArrowheads="1"/>
          </p:cNvSpPr>
          <p:nvPr/>
        </p:nvSpPr>
        <p:spPr bwMode="auto">
          <a:xfrm>
            <a:off x="4670425" y="3502025"/>
            <a:ext cx="88900" cy="85725"/>
          </a:xfrm>
          <a:prstGeom prst="ellipse">
            <a:avLst/>
          </a:prstGeom>
          <a:solidFill>
            <a:srgbClr val="FEFFFF"/>
          </a:solidFill>
          <a:ln w="9525">
            <a:noFill/>
            <a:bevel/>
          </a:ln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6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25" name="MH_Other_16"/>
          <p:cNvSpPr>
            <a:spLocks noChangeArrowheads="1"/>
          </p:cNvSpPr>
          <p:nvPr/>
        </p:nvSpPr>
        <p:spPr bwMode="auto">
          <a:xfrm>
            <a:off x="7256463" y="3294063"/>
            <a:ext cx="352425" cy="442912"/>
          </a:xfrm>
          <a:custGeom>
            <a:avLst/>
            <a:gdLst>
              <a:gd name="T0" fmla="*/ 7193 w 352425"/>
              <a:gd name="T1" fmla="*/ 298444 h 442913"/>
              <a:gd name="T2" fmla="*/ 176213 w 352425"/>
              <a:gd name="T3" fmla="*/ 352618 h 442913"/>
              <a:gd name="T4" fmla="*/ 345233 w 352425"/>
              <a:gd name="T5" fmla="*/ 298444 h 442913"/>
              <a:gd name="T6" fmla="*/ 352425 w 352425"/>
              <a:gd name="T7" fmla="*/ 312890 h 442913"/>
              <a:gd name="T8" fmla="*/ 352425 w 352425"/>
              <a:gd name="T9" fmla="*/ 367064 h 442913"/>
              <a:gd name="T10" fmla="*/ 176213 w 352425"/>
              <a:gd name="T11" fmla="*/ 442907 h 442913"/>
              <a:gd name="T12" fmla="*/ 0 w 352425"/>
              <a:gd name="T13" fmla="*/ 367064 h 442913"/>
              <a:gd name="T14" fmla="*/ 0 w 352425"/>
              <a:gd name="T15" fmla="*/ 312890 h 442913"/>
              <a:gd name="T16" fmla="*/ 7193 w 352425"/>
              <a:gd name="T17" fmla="*/ 298444 h 442913"/>
              <a:gd name="T18" fmla="*/ 7193 w 352425"/>
              <a:gd name="T19" fmla="*/ 184150 h 442913"/>
              <a:gd name="T20" fmla="*/ 176213 w 352425"/>
              <a:gd name="T21" fmla="*/ 243199 h 442913"/>
              <a:gd name="T22" fmla="*/ 345233 w 352425"/>
              <a:gd name="T23" fmla="*/ 184150 h 442913"/>
              <a:gd name="T24" fmla="*/ 352425 w 352425"/>
              <a:gd name="T25" fmla="*/ 202605 h 442913"/>
              <a:gd name="T26" fmla="*/ 352425 w 352425"/>
              <a:gd name="T27" fmla="*/ 257963 h 442913"/>
              <a:gd name="T28" fmla="*/ 176213 w 352425"/>
              <a:gd name="T29" fmla="*/ 331782 h 442913"/>
              <a:gd name="T30" fmla="*/ 0 w 352425"/>
              <a:gd name="T31" fmla="*/ 257963 h 442913"/>
              <a:gd name="T32" fmla="*/ 0 w 352425"/>
              <a:gd name="T33" fmla="*/ 202605 h 442913"/>
              <a:gd name="T34" fmla="*/ 7193 w 352425"/>
              <a:gd name="T35" fmla="*/ 184150 h 442913"/>
              <a:gd name="T36" fmla="*/ 7193 w 352425"/>
              <a:gd name="T37" fmla="*/ 76200 h 442913"/>
              <a:gd name="T38" fmla="*/ 176213 w 352425"/>
              <a:gd name="T39" fmla="*/ 130795 h 442913"/>
              <a:gd name="T40" fmla="*/ 345233 w 352425"/>
              <a:gd name="T41" fmla="*/ 76200 h 442913"/>
              <a:gd name="T42" fmla="*/ 352425 w 352425"/>
              <a:gd name="T43" fmla="*/ 94398 h 442913"/>
              <a:gd name="T44" fmla="*/ 352425 w 352425"/>
              <a:gd name="T45" fmla="*/ 148993 h 442913"/>
              <a:gd name="T46" fmla="*/ 176213 w 352425"/>
              <a:gd name="T47" fmla="*/ 225419 h 442913"/>
              <a:gd name="T48" fmla="*/ 0 w 352425"/>
              <a:gd name="T49" fmla="*/ 148993 h 442913"/>
              <a:gd name="T50" fmla="*/ 0 w 352425"/>
              <a:gd name="T51" fmla="*/ 94398 h 442913"/>
              <a:gd name="T52" fmla="*/ 7193 w 352425"/>
              <a:gd name="T53" fmla="*/ 76200 h 442913"/>
              <a:gd name="T54" fmla="*/ 177006 w 352425"/>
              <a:gd name="T55" fmla="*/ 0 h 442913"/>
              <a:gd name="T56" fmla="*/ 349250 w 352425"/>
              <a:gd name="T57" fmla="*/ 57944 h 442913"/>
              <a:gd name="T58" fmla="*/ 177006 w 352425"/>
              <a:gd name="T59" fmla="*/ 115888 h 442913"/>
              <a:gd name="T60" fmla="*/ 4762 w 352425"/>
              <a:gd name="T61" fmla="*/ 57944 h 442913"/>
              <a:gd name="T62" fmla="*/ 177006 w 352425"/>
              <a:gd name="T63" fmla="*/ 0 h 4429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52425" h="442913">
                <a:moveTo>
                  <a:pt x="7193" y="298450"/>
                </a:moveTo>
                <a:cubicBezTo>
                  <a:pt x="25173" y="330954"/>
                  <a:pt x="93501" y="352624"/>
                  <a:pt x="176213" y="352624"/>
                </a:cubicBezTo>
                <a:cubicBezTo>
                  <a:pt x="258925" y="352624"/>
                  <a:pt x="327252" y="330954"/>
                  <a:pt x="345233" y="298450"/>
                </a:cubicBezTo>
                <a:cubicBezTo>
                  <a:pt x="348829" y="302062"/>
                  <a:pt x="352425" y="309285"/>
                  <a:pt x="352425" y="312896"/>
                </a:cubicBezTo>
                <a:cubicBezTo>
                  <a:pt x="352425" y="312896"/>
                  <a:pt x="352425" y="312896"/>
                  <a:pt x="352425" y="367070"/>
                </a:cubicBezTo>
                <a:cubicBezTo>
                  <a:pt x="352425" y="410409"/>
                  <a:pt x="273309" y="442913"/>
                  <a:pt x="176213" y="442913"/>
                </a:cubicBezTo>
                <a:cubicBezTo>
                  <a:pt x="79116" y="442913"/>
                  <a:pt x="0" y="410409"/>
                  <a:pt x="0" y="367070"/>
                </a:cubicBezTo>
                <a:cubicBezTo>
                  <a:pt x="0" y="367070"/>
                  <a:pt x="0" y="367070"/>
                  <a:pt x="0" y="312896"/>
                </a:cubicBezTo>
                <a:cubicBezTo>
                  <a:pt x="0" y="309285"/>
                  <a:pt x="3596" y="302062"/>
                  <a:pt x="7193" y="298450"/>
                </a:cubicBezTo>
                <a:close/>
                <a:moveTo>
                  <a:pt x="7193" y="184150"/>
                </a:moveTo>
                <a:cubicBezTo>
                  <a:pt x="25173" y="217369"/>
                  <a:pt x="93501" y="243205"/>
                  <a:pt x="176213" y="243205"/>
                </a:cubicBezTo>
                <a:cubicBezTo>
                  <a:pt x="258925" y="243205"/>
                  <a:pt x="327252" y="217369"/>
                  <a:pt x="345233" y="184150"/>
                </a:cubicBezTo>
                <a:cubicBezTo>
                  <a:pt x="348829" y="191532"/>
                  <a:pt x="352425" y="195223"/>
                  <a:pt x="352425" y="202605"/>
                </a:cubicBezTo>
                <a:cubicBezTo>
                  <a:pt x="352425" y="202605"/>
                  <a:pt x="352425" y="202605"/>
                  <a:pt x="352425" y="257969"/>
                </a:cubicBezTo>
                <a:cubicBezTo>
                  <a:pt x="352425" y="298570"/>
                  <a:pt x="273309" y="331788"/>
                  <a:pt x="176213" y="331788"/>
                </a:cubicBezTo>
                <a:cubicBezTo>
                  <a:pt x="79116" y="331788"/>
                  <a:pt x="0" y="298570"/>
                  <a:pt x="0" y="257969"/>
                </a:cubicBezTo>
                <a:cubicBezTo>
                  <a:pt x="0" y="257969"/>
                  <a:pt x="0" y="257969"/>
                  <a:pt x="0" y="202605"/>
                </a:cubicBezTo>
                <a:cubicBezTo>
                  <a:pt x="0" y="195223"/>
                  <a:pt x="3596" y="191532"/>
                  <a:pt x="7193" y="184150"/>
                </a:cubicBezTo>
                <a:close/>
                <a:moveTo>
                  <a:pt x="7193" y="76200"/>
                </a:moveTo>
                <a:cubicBezTo>
                  <a:pt x="10789" y="108957"/>
                  <a:pt x="86308" y="130795"/>
                  <a:pt x="176213" y="130795"/>
                </a:cubicBezTo>
                <a:cubicBezTo>
                  <a:pt x="269713" y="130795"/>
                  <a:pt x="341637" y="108957"/>
                  <a:pt x="345233" y="76200"/>
                </a:cubicBezTo>
                <a:cubicBezTo>
                  <a:pt x="348829" y="83479"/>
                  <a:pt x="352425" y="87119"/>
                  <a:pt x="352425" y="94398"/>
                </a:cubicBezTo>
                <a:cubicBezTo>
                  <a:pt x="352425" y="94398"/>
                  <a:pt x="352425" y="94398"/>
                  <a:pt x="352425" y="148993"/>
                </a:cubicBezTo>
                <a:cubicBezTo>
                  <a:pt x="352425" y="189029"/>
                  <a:pt x="273309" y="225425"/>
                  <a:pt x="176213" y="225425"/>
                </a:cubicBezTo>
                <a:cubicBezTo>
                  <a:pt x="79116" y="225425"/>
                  <a:pt x="0" y="189029"/>
                  <a:pt x="0" y="148993"/>
                </a:cubicBezTo>
                <a:cubicBezTo>
                  <a:pt x="0" y="148993"/>
                  <a:pt x="0" y="148993"/>
                  <a:pt x="0" y="94398"/>
                </a:cubicBezTo>
                <a:cubicBezTo>
                  <a:pt x="0" y="87119"/>
                  <a:pt x="3596" y="83479"/>
                  <a:pt x="7193" y="76200"/>
                </a:cubicBezTo>
                <a:close/>
                <a:moveTo>
                  <a:pt x="177006" y="0"/>
                </a:moveTo>
                <a:cubicBezTo>
                  <a:pt x="272134" y="0"/>
                  <a:pt x="349250" y="25942"/>
                  <a:pt x="349250" y="57944"/>
                </a:cubicBezTo>
                <a:cubicBezTo>
                  <a:pt x="349250" y="89946"/>
                  <a:pt x="272134" y="115888"/>
                  <a:pt x="177006" y="115888"/>
                </a:cubicBezTo>
                <a:cubicBezTo>
                  <a:pt x="81878" y="115888"/>
                  <a:pt x="4762" y="89946"/>
                  <a:pt x="4762" y="57944"/>
                </a:cubicBezTo>
                <a:cubicBezTo>
                  <a:pt x="4762" y="25942"/>
                  <a:pt x="81878" y="0"/>
                  <a:pt x="177006" y="0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MH_Other_17"/>
          <p:cNvSpPr>
            <a:spLocks noEditPoints="1" noChangeArrowheads="1"/>
          </p:cNvSpPr>
          <p:nvPr/>
        </p:nvSpPr>
        <p:spPr bwMode="auto">
          <a:xfrm>
            <a:off x="4868863" y="4332288"/>
            <a:ext cx="412750" cy="404812"/>
          </a:xfrm>
          <a:custGeom>
            <a:avLst/>
            <a:gdLst>
              <a:gd name="T0" fmla="*/ 2147483646 w 113"/>
              <a:gd name="T1" fmla="*/ 2147483646 h 112"/>
              <a:gd name="T2" fmla="*/ 2147483646 w 113"/>
              <a:gd name="T3" fmla="*/ 2147483646 h 112"/>
              <a:gd name="T4" fmla="*/ 2147483646 w 113"/>
              <a:gd name="T5" fmla="*/ 2147483646 h 112"/>
              <a:gd name="T6" fmla="*/ 2147483646 w 113"/>
              <a:gd name="T7" fmla="*/ 2147483646 h 112"/>
              <a:gd name="T8" fmla="*/ 2147483646 w 113"/>
              <a:gd name="T9" fmla="*/ 2147483646 h 112"/>
              <a:gd name="T10" fmla="*/ 2147483646 w 113"/>
              <a:gd name="T11" fmla="*/ 2147483646 h 112"/>
              <a:gd name="T12" fmla="*/ 2147483646 w 113"/>
              <a:gd name="T13" fmla="*/ 2147483646 h 112"/>
              <a:gd name="T14" fmla="*/ 2147483646 w 113"/>
              <a:gd name="T15" fmla="*/ 2147483646 h 112"/>
              <a:gd name="T16" fmla="*/ 2147483646 w 113"/>
              <a:gd name="T17" fmla="*/ 2147483646 h 112"/>
              <a:gd name="T18" fmla="*/ 2147483646 w 113"/>
              <a:gd name="T19" fmla="*/ 2147483646 h 112"/>
              <a:gd name="T20" fmla="*/ 2147483646 w 113"/>
              <a:gd name="T21" fmla="*/ 2147483646 h 112"/>
              <a:gd name="T22" fmla="*/ 2147483646 w 113"/>
              <a:gd name="T23" fmla="*/ 2147483646 h 112"/>
              <a:gd name="T24" fmla="*/ 2147483646 w 113"/>
              <a:gd name="T25" fmla="*/ 2147483646 h 112"/>
              <a:gd name="T26" fmla="*/ 2147483646 w 113"/>
              <a:gd name="T27" fmla="*/ 2147483646 h 112"/>
              <a:gd name="T28" fmla="*/ 2147483646 w 113"/>
              <a:gd name="T29" fmla="*/ 2147483646 h 112"/>
              <a:gd name="T30" fmla="*/ 2147483646 w 113"/>
              <a:gd name="T31" fmla="*/ 2147483646 h 112"/>
              <a:gd name="T32" fmla="*/ 2147483646 w 113"/>
              <a:gd name="T33" fmla="*/ 2147483646 h 112"/>
              <a:gd name="T34" fmla="*/ 2147483646 w 113"/>
              <a:gd name="T35" fmla="*/ 2147483646 h 1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3"/>
              <a:gd name="T55" fmla="*/ 0 h 112"/>
              <a:gd name="T56" fmla="*/ 113 w 113"/>
              <a:gd name="T57" fmla="*/ 112 h 1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3" h="112">
                <a:moveTo>
                  <a:pt x="14" y="13"/>
                </a:moveTo>
                <a:cubicBezTo>
                  <a:pt x="0" y="27"/>
                  <a:pt x="0" y="49"/>
                  <a:pt x="14" y="63"/>
                </a:cubicBezTo>
                <a:cubicBezTo>
                  <a:pt x="23" y="72"/>
                  <a:pt x="37" y="75"/>
                  <a:pt x="49" y="7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70" y="74"/>
                  <a:pt x="75" y="79"/>
                </a:cubicBezTo>
                <a:cubicBezTo>
                  <a:pt x="79" y="83"/>
                  <a:pt x="76" y="89"/>
                  <a:pt x="75" y="93"/>
                </a:cubicBezTo>
                <a:cubicBezTo>
                  <a:pt x="74" y="95"/>
                  <a:pt x="73" y="99"/>
                  <a:pt x="78" y="97"/>
                </a:cubicBezTo>
                <a:cubicBezTo>
                  <a:pt x="81" y="96"/>
                  <a:pt x="88" y="92"/>
                  <a:pt x="92" y="97"/>
                </a:cubicBezTo>
                <a:cubicBezTo>
                  <a:pt x="97" y="102"/>
                  <a:pt x="91" y="112"/>
                  <a:pt x="91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71" y="49"/>
                  <a:pt x="71" y="49"/>
                  <a:pt x="71" y="49"/>
                </a:cubicBezTo>
                <a:cubicBezTo>
                  <a:pt x="75" y="37"/>
                  <a:pt x="72" y="23"/>
                  <a:pt x="63" y="13"/>
                </a:cubicBezTo>
                <a:cubicBezTo>
                  <a:pt x="49" y="0"/>
                  <a:pt x="27" y="0"/>
                  <a:pt x="14" y="13"/>
                </a:cubicBezTo>
                <a:close/>
                <a:moveTo>
                  <a:pt x="17" y="53"/>
                </a:moveTo>
                <a:cubicBezTo>
                  <a:pt x="11" y="43"/>
                  <a:pt x="12" y="29"/>
                  <a:pt x="20" y="20"/>
                </a:cubicBezTo>
                <a:cubicBezTo>
                  <a:pt x="29" y="12"/>
                  <a:pt x="43" y="11"/>
                  <a:pt x="53" y="17"/>
                </a:cubicBezTo>
                <a:lnTo>
                  <a:pt x="17" y="53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MH_Other_18"/>
          <p:cNvSpPr>
            <a:spLocks noEditPoints="1" noChangeArrowheads="1"/>
          </p:cNvSpPr>
          <p:nvPr/>
        </p:nvSpPr>
        <p:spPr bwMode="auto">
          <a:xfrm>
            <a:off x="6883400" y="4308475"/>
            <a:ext cx="434975" cy="428625"/>
          </a:xfrm>
          <a:custGeom>
            <a:avLst/>
            <a:gdLst>
              <a:gd name="T0" fmla="*/ 2147483646 w 120"/>
              <a:gd name="T1" fmla="*/ 2147483646 h 118"/>
              <a:gd name="T2" fmla="*/ 2147483646 w 120"/>
              <a:gd name="T3" fmla="*/ 2147483646 h 118"/>
              <a:gd name="T4" fmla="*/ 2147483646 w 120"/>
              <a:gd name="T5" fmla="*/ 2147483646 h 118"/>
              <a:gd name="T6" fmla="*/ 2147483646 w 120"/>
              <a:gd name="T7" fmla="*/ 2147483646 h 118"/>
              <a:gd name="T8" fmla="*/ 2147483646 w 120"/>
              <a:gd name="T9" fmla="*/ 2147483646 h 118"/>
              <a:gd name="T10" fmla="*/ 2147483646 w 120"/>
              <a:gd name="T11" fmla="*/ 2147483646 h 118"/>
              <a:gd name="T12" fmla="*/ 2147483646 w 120"/>
              <a:gd name="T13" fmla="*/ 2147483646 h 118"/>
              <a:gd name="T14" fmla="*/ 2147483646 w 120"/>
              <a:gd name="T15" fmla="*/ 2147483646 h 118"/>
              <a:gd name="T16" fmla="*/ 2147483646 w 120"/>
              <a:gd name="T17" fmla="*/ 2147483646 h 118"/>
              <a:gd name="T18" fmla="*/ 2147483646 w 120"/>
              <a:gd name="T19" fmla="*/ 2147483646 h 118"/>
              <a:gd name="T20" fmla="*/ 2147483646 w 120"/>
              <a:gd name="T21" fmla="*/ 2147483646 h 118"/>
              <a:gd name="T22" fmla="*/ 2147483646 w 120"/>
              <a:gd name="T23" fmla="*/ 2147483646 h 118"/>
              <a:gd name="T24" fmla="*/ 2147483646 w 120"/>
              <a:gd name="T25" fmla="*/ 2147483646 h 118"/>
              <a:gd name="T26" fmla="*/ 2147483646 w 120"/>
              <a:gd name="T27" fmla="*/ 2147483646 h 118"/>
              <a:gd name="T28" fmla="*/ 2147483646 w 120"/>
              <a:gd name="T29" fmla="*/ 2147483646 h 118"/>
              <a:gd name="T30" fmla="*/ 2147483646 w 120"/>
              <a:gd name="T31" fmla="*/ 2147483646 h 118"/>
              <a:gd name="T32" fmla="*/ 2147483646 w 120"/>
              <a:gd name="T33" fmla="*/ 2147483646 h 118"/>
              <a:gd name="T34" fmla="*/ 2147483646 w 120"/>
              <a:gd name="T35" fmla="*/ 2147483646 h 118"/>
              <a:gd name="T36" fmla="*/ 2147483646 w 120"/>
              <a:gd name="T37" fmla="*/ 2147483646 h 118"/>
              <a:gd name="T38" fmla="*/ 2147483646 w 120"/>
              <a:gd name="T39" fmla="*/ 2147483646 h 11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0"/>
              <a:gd name="T61" fmla="*/ 0 h 118"/>
              <a:gd name="T62" fmla="*/ 120 w 120"/>
              <a:gd name="T63" fmla="*/ 118 h 11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0" h="118">
                <a:moveTo>
                  <a:pt x="53" y="35"/>
                </a:moveTo>
                <a:cubicBezTo>
                  <a:pt x="56" y="26"/>
                  <a:pt x="54" y="16"/>
                  <a:pt x="47" y="9"/>
                </a:cubicBezTo>
                <a:cubicBezTo>
                  <a:pt x="40" y="2"/>
                  <a:pt x="30" y="0"/>
                  <a:pt x="21" y="2"/>
                </a:cubicBezTo>
                <a:cubicBezTo>
                  <a:pt x="36" y="17"/>
                  <a:pt x="36" y="17"/>
                  <a:pt x="36" y="17"/>
                </a:cubicBezTo>
                <a:cubicBezTo>
                  <a:pt x="32" y="32"/>
                  <a:pt x="32" y="32"/>
                  <a:pt x="32" y="32"/>
                </a:cubicBezTo>
                <a:cubicBezTo>
                  <a:pt x="17" y="36"/>
                  <a:pt x="17" y="36"/>
                  <a:pt x="17" y="36"/>
                </a:cubicBezTo>
                <a:cubicBezTo>
                  <a:pt x="2" y="21"/>
                  <a:pt x="2" y="21"/>
                  <a:pt x="2" y="21"/>
                </a:cubicBezTo>
                <a:cubicBezTo>
                  <a:pt x="0" y="30"/>
                  <a:pt x="2" y="40"/>
                  <a:pt x="9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0" y="117"/>
                  <a:pt x="103" y="118"/>
                  <a:pt x="107" y="118"/>
                </a:cubicBezTo>
                <a:cubicBezTo>
                  <a:pt x="110" y="118"/>
                  <a:pt x="113" y="117"/>
                  <a:pt x="115" y="115"/>
                </a:cubicBezTo>
                <a:cubicBezTo>
                  <a:pt x="120" y="110"/>
                  <a:pt x="120" y="102"/>
                  <a:pt x="115" y="97"/>
                </a:cubicBezTo>
                <a:lnTo>
                  <a:pt x="53" y="35"/>
                </a:lnTo>
                <a:close/>
                <a:moveTo>
                  <a:pt x="108" y="113"/>
                </a:moveTo>
                <a:cubicBezTo>
                  <a:pt x="105" y="113"/>
                  <a:pt x="103" y="110"/>
                  <a:pt x="103" y="108"/>
                </a:cubicBezTo>
                <a:cubicBezTo>
                  <a:pt x="103" y="105"/>
                  <a:pt x="105" y="103"/>
                  <a:pt x="108" y="103"/>
                </a:cubicBezTo>
                <a:cubicBezTo>
                  <a:pt x="110" y="103"/>
                  <a:pt x="113" y="105"/>
                  <a:pt x="113" y="108"/>
                </a:cubicBezTo>
                <a:cubicBezTo>
                  <a:pt x="113" y="110"/>
                  <a:pt x="110" y="113"/>
                  <a:pt x="108" y="113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" name="MH_Other_19"/>
          <p:cNvSpPr>
            <a:spLocks noEditPoints="1" noChangeArrowheads="1"/>
          </p:cNvSpPr>
          <p:nvPr/>
        </p:nvSpPr>
        <p:spPr bwMode="auto">
          <a:xfrm>
            <a:off x="6873875" y="2303463"/>
            <a:ext cx="201613" cy="368300"/>
          </a:xfrm>
          <a:custGeom>
            <a:avLst/>
            <a:gdLst>
              <a:gd name="T0" fmla="*/ 2147483646 w 50"/>
              <a:gd name="T1" fmla="*/ 2147483646 h 90"/>
              <a:gd name="T2" fmla="*/ 2147483646 w 50"/>
              <a:gd name="T3" fmla="*/ 2147483646 h 90"/>
              <a:gd name="T4" fmla="*/ 2147483646 w 50"/>
              <a:gd name="T5" fmla="*/ 0 h 90"/>
              <a:gd name="T6" fmla="*/ 2147483646 w 50"/>
              <a:gd name="T7" fmla="*/ 0 h 90"/>
              <a:gd name="T8" fmla="*/ 0 w 50"/>
              <a:gd name="T9" fmla="*/ 2147483646 h 90"/>
              <a:gd name="T10" fmla="*/ 0 w 50"/>
              <a:gd name="T11" fmla="*/ 2147483646 h 90"/>
              <a:gd name="T12" fmla="*/ 2147483646 w 50"/>
              <a:gd name="T13" fmla="*/ 2147483646 h 90"/>
              <a:gd name="T14" fmla="*/ 2147483646 w 50"/>
              <a:gd name="T15" fmla="*/ 2147483646 h 90"/>
              <a:gd name="T16" fmla="*/ 2147483646 w 50"/>
              <a:gd name="T17" fmla="*/ 2147483646 h 90"/>
              <a:gd name="T18" fmla="*/ 2147483646 w 50"/>
              <a:gd name="T19" fmla="*/ 2147483646 h 90"/>
              <a:gd name="T20" fmla="*/ 2147483646 w 50"/>
              <a:gd name="T21" fmla="*/ 2147483646 h 90"/>
              <a:gd name="T22" fmla="*/ 2147483646 w 50"/>
              <a:gd name="T23" fmla="*/ 2147483646 h 90"/>
              <a:gd name="T24" fmla="*/ 2147483646 w 50"/>
              <a:gd name="T25" fmla="*/ 2147483646 h 90"/>
              <a:gd name="T26" fmla="*/ 2147483646 w 50"/>
              <a:gd name="T27" fmla="*/ 2147483646 h 90"/>
              <a:gd name="T28" fmla="*/ 2147483646 w 50"/>
              <a:gd name="T29" fmla="*/ 2147483646 h 90"/>
              <a:gd name="T30" fmla="*/ 2147483646 w 50"/>
              <a:gd name="T31" fmla="*/ 2147483646 h 90"/>
              <a:gd name="T32" fmla="*/ 2147483646 w 50"/>
              <a:gd name="T33" fmla="*/ 2147483646 h 90"/>
              <a:gd name="T34" fmla="*/ 2147483646 w 50"/>
              <a:gd name="T35" fmla="*/ 2147483646 h 90"/>
              <a:gd name="T36" fmla="*/ 2147483646 w 50"/>
              <a:gd name="T37" fmla="*/ 2147483646 h 90"/>
              <a:gd name="T38" fmla="*/ 2147483646 w 50"/>
              <a:gd name="T39" fmla="*/ 2147483646 h 90"/>
              <a:gd name="T40" fmla="*/ 2147483646 w 50"/>
              <a:gd name="T41" fmla="*/ 2147483646 h 90"/>
              <a:gd name="T42" fmla="*/ 2147483646 w 50"/>
              <a:gd name="T43" fmla="*/ 2147483646 h 90"/>
              <a:gd name="T44" fmla="*/ 2147483646 w 50"/>
              <a:gd name="T45" fmla="*/ 2147483646 h 90"/>
              <a:gd name="T46" fmla="*/ 2147483646 w 50"/>
              <a:gd name="T47" fmla="*/ 2147483646 h 90"/>
              <a:gd name="T48" fmla="*/ 2147483646 w 50"/>
              <a:gd name="T49" fmla="*/ 2147483646 h 90"/>
              <a:gd name="T50" fmla="*/ 2147483646 w 50"/>
              <a:gd name="T51" fmla="*/ 2147483646 h 90"/>
              <a:gd name="T52" fmla="*/ 2147483646 w 50"/>
              <a:gd name="T53" fmla="*/ 2147483646 h 90"/>
              <a:gd name="T54" fmla="*/ 2147483646 w 50"/>
              <a:gd name="T55" fmla="*/ 2147483646 h 90"/>
              <a:gd name="T56" fmla="*/ 2147483646 w 50"/>
              <a:gd name="T57" fmla="*/ 2147483646 h 9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0"/>
              <a:gd name="T88" fmla="*/ 0 h 90"/>
              <a:gd name="T89" fmla="*/ 50 w 50"/>
              <a:gd name="T90" fmla="*/ 90 h 9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0" h="90">
                <a:moveTo>
                  <a:pt x="50" y="83"/>
                </a:moveTo>
                <a:cubicBezTo>
                  <a:pt x="50" y="7"/>
                  <a:pt x="50" y="7"/>
                  <a:pt x="50" y="7"/>
                </a:cubicBezTo>
                <a:cubicBezTo>
                  <a:pt x="50" y="3"/>
                  <a:pt x="47" y="0"/>
                  <a:pt x="44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7"/>
                  <a:pt x="3" y="90"/>
                  <a:pt x="6" y="90"/>
                </a:cubicBezTo>
                <a:cubicBezTo>
                  <a:pt x="44" y="90"/>
                  <a:pt x="44" y="90"/>
                  <a:pt x="44" y="90"/>
                </a:cubicBezTo>
                <a:cubicBezTo>
                  <a:pt x="47" y="90"/>
                  <a:pt x="50" y="87"/>
                  <a:pt x="50" y="83"/>
                </a:cubicBezTo>
                <a:close/>
                <a:moveTo>
                  <a:pt x="39" y="5"/>
                </a:moveTo>
                <a:cubicBezTo>
                  <a:pt x="40" y="5"/>
                  <a:pt x="41" y="5"/>
                  <a:pt x="41" y="6"/>
                </a:cubicBezTo>
                <a:cubicBezTo>
                  <a:pt x="41" y="7"/>
                  <a:pt x="40" y="8"/>
                  <a:pt x="39" y="8"/>
                </a:cubicBezTo>
                <a:cubicBezTo>
                  <a:pt x="38" y="8"/>
                  <a:pt x="38" y="7"/>
                  <a:pt x="38" y="6"/>
                </a:cubicBezTo>
                <a:cubicBezTo>
                  <a:pt x="38" y="5"/>
                  <a:pt x="38" y="5"/>
                  <a:pt x="39" y="5"/>
                </a:cubicBezTo>
                <a:close/>
                <a:moveTo>
                  <a:pt x="16" y="5"/>
                </a:moveTo>
                <a:cubicBezTo>
                  <a:pt x="34" y="5"/>
                  <a:pt x="34" y="5"/>
                  <a:pt x="34" y="5"/>
                </a:cubicBezTo>
                <a:cubicBezTo>
                  <a:pt x="34" y="7"/>
                  <a:pt x="34" y="7"/>
                  <a:pt x="34" y="7"/>
                </a:cubicBezTo>
                <a:cubicBezTo>
                  <a:pt x="16" y="7"/>
                  <a:pt x="16" y="7"/>
                  <a:pt x="16" y="7"/>
                </a:cubicBezTo>
                <a:lnTo>
                  <a:pt x="16" y="5"/>
                </a:lnTo>
                <a:close/>
                <a:moveTo>
                  <a:pt x="5" y="69"/>
                </a:moveTo>
                <a:cubicBezTo>
                  <a:pt x="5" y="11"/>
                  <a:pt x="5" y="11"/>
                  <a:pt x="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69"/>
                  <a:pt x="45" y="69"/>
                  <a:pt x="45" y="69"/>
                </a:cubicBezTo>
                <a:lnTo>
                  <a:pt x="5" y="69"/>
                </a:lnTo>
                <a:close/>
                <a:moveTo>
                  <a:pt x="25" y="83"/>
                </a:moveTo>
                <a:cubicBezTo>
                  <a:pt x="23" y="83"/>
                  <a:pt x="21" y="81"/>
                  <a:pt x="21" y="79"/>
                </a:cubicBezTo>
                <a:cubicBezTo>
                  <a:pt x="21" y="77"/>
                  <a:pt x="23" y="75"/>
                  <a:pt x="25" y="75"/>
                </a:cubicBezTo>
                <a:cubicBezTo>
                  <a:pt x="27" y="75"/>
                  <a:pt x="29" y="77"/>
                  <a:pt x="29" y="79"/>
                </a:cubicBezTo>
                <a:cubicBezTo>
                  <a:pt x="29" y="81"/>
                  <a:pt x="27" y="83"/>
                  <a:pt x="25" y="83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MH_Other_20"/>
          <p:cNvSpPr>
            <a:spLocks noEditPoints="1" noChangeArrowheads="1"/>
          </p:cNvSpPr>
          <p:nvPr/>
        </p:nvSpPr>
        <p:spPr bwMode="auto">
          <a:xfrm>
            <a:off x="7110413" y="2441575"/>
            <a:ext cx="207962" cy="368300"/>
          </a:xfrm>
          <a:custGeom>
            <a:avLst/>
            <a:gdLst>
              <a:gd name="T0" fmla="*/ 2147483646 w 51"/>
              <a:gd name="T1" fmla="*/ 0 h 90"/>
              <a:gd name="T2" fmla="*/ 2147483646 w 51"/>
              <a:gd name="T3" fmla="*/ 0 h 90"/>
              <a:gd name="T4" fmla="*/ 0 w 51"/>
              <a:gd name="T5" fmla="*/ 2147483646 h 90"/>
              <a:gd name="T6" fmla="*/ 0 w 51"/>
              <a:gd name="T7" fmla="*/ 2147483646 h 90"/>
              <a:gd name="T8" fmla="*/ 2147483646 w 51"/>
              <a:gd name="T9" fmla="*/ 2147483646 h 90"/>
              <a:gd name="T10" fmla="*/ 2147483646 w 51"/>
              <a:gd name="T11" fmla="*/ 2147483646 h 90"/>
              <a:gd name="T12" fmla="*/ 2147483646 w 51"/>
              <a:gd name="T13" fmla="*/ 2147483646 h 90"/>
              <a:gd name="T14" fmla="*/ 2147483646 w 51"/>
              <a:gd name="T15" fmla="*/ 2147483646 h 90"/>
              <a:gd name="T16" fmla="*/ 2147483646 w 51"/>
              <a:gd name="T17" fmla="*/ 0 h 90"/>
              <a:gd name="T18" fmla="*/ 2147483646 w 51"/>
              <a:gd name="T19" fmla="*/ 2147483646 h 90"/>
              <a:gd name="T20" fmla="*/ 2147483646 w 51"/>
              <a:gd name="T21" fmla="*/ 2147483646 h 90"/>
              <a:gd name="T22" fmla="*/ 2147483646 w 51"/>
              <a:gd name="T23" fmla="*/ 2147483646 h 90"/>
              <a:gd name="T24" fmla="*/ 2147483646 w 51"/>
              <a:gd name="T25" fmla="*/ 2147483646 h 90"/>
              <a:gd name="T26" fmla="*/ 2147483646 w 51"/>
              <a:gd name="T27" fmla="*/ 2147483646 h 90"/>
              <a:gd name="T28" fmla="*/ 2147483646 w 51"/>
              <a:gd name="T29" fmla="*/ 2147483646 h 90"/>
              <a:gd name="T30" fmla="*/ 2147483646 w 51"/>
              <a:gd name="T31" fmla="*/ 2147483646 h 90"/>
              <a:gd name="T32" fmla="*/ 2147483646 w 51"/>
              <a:gd name="T33" fmla="*/ 2147483646 h 90"/>
              <a:gd name="T34" fmla="*/ 2147483646 w 51"/>
              <a:gd name="T35" fmla="*/ 2147483646 h 90"/>
              <a:gd name="T36" fmla="*/ 2147483646 w 51"/>
              <a:gd name="T37" fmla="*/ 2147483646 h 90"/>
              <a:gd name="T38" fmla="*/ 2147483646 w 51"/>
              <a:gd name="T39" fmla="*/ 2147483646 h 90"/>
              <a:gd name="T40" fmla="*/ 2147483646 w 51"/>
              <a:gd name="T41" fmla="*/ 2147483646 h 90"/>
              <a:gd name="T42" fmla="*/ 2147483646 w 51"/>
              <a:gd name="T43" fmla="*/ 2147483646 h 90"/>
              <a:gd name="T44" fmla="*/ 2147483646 w 51"/>
              <a:gd name="T45" fmla="*/ 2147483646 h 90"/>
              <a:gd name="T46" fmla="*/ 2147483646 w 51"/>
              <a:gd name="T47" fmla="*/ 2147483646 h 90"/>
              <a:gd name="T48" fmla="*/ 2147483646 w 51"/>
              <a:gd name="T49" fmla="*/ 2147483646 h 90"/>
              <a:gd name="T50" fmla="*/ 2147483646 w 51"/>
              <a:gd name="T51" fmla="*/ 2147483646 h 90"/>
              <a:gd name="T52" fmla="*/ 2147483646 w 51"/>
              <a:gd name="T53" fmla="*/ 2147483646 h 90"/>
              <a:gd name="T54" fmla="*/ 2147483646 w 51"/>
              <a:gd name="T55" fmla="*/ 2147483646 h 90"/>
              <a:gd name="T56" fmla="*/ 2147483646 w 51"/>
              <a:gd name="T57" fmla="*/ 2147483646 h 9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1"/>
              <a:gd name="T88" fmla="*/ 0 h 90"/>
              <a:gd name="T89" fmla="*/ 51 w 51"/>
              <a:gd name="T90" fmla="*/ 90 h 9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1" h="90">
                <a:moveTo>
                  <a:pt x="44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7"/>
                  <a:pt x="3" y="90"/>
                  <a:pt x="7" y="90"/>
                </a:cubicBezTo>
                <a:cubicBezTo>
                  <a:pt x="44" y="90"/>
                  <a:pt x="44" y="90"/>
                  <a:pt x="44" y="90"/>
                </a:cubicBezTo>
                <a:cubicBezTo>
                  <a:pt x="48" y="90"/>
                  <a:pt x="51" y="87"/>
                  <a:pt x="51" y="83"/>
                </a:cubicBezTo>
                <a:cubicBezTo>
                  <a:pt x="51" y="7"/>
                  <a:pt x="51" y="7"/>
                  <a:pt x="51" y="7"/>
                </a:cubicBezTo>
                <a:cubicBezTo>
                  <a:pt x="51" y="3"/>
                  <a:pt x="48" y="0"/>
                  <a:pt x="44" y="0"/>
                </a:cubicBezTo>
                <a:close/>
                <a:moveTo>
                  <a:pt x="40" y="5"/>
                </a:moveTo>
                <a:cubicBezTo>
                  <a:pt x="41" y="5"/>
                  <a:pt x="42" y="5"/>
                  <a:pt x="42" y="6"/>
                </a:cubicBezTo>
                <a:cubicBezTo>
                  <a:pt x="42" y="7"/>
                  <a:pt x="41" y="8"/>
                  <a:pt x="40" y="8"/>
                </a:cubicBezTo>
                <a:cubicBezTo>
                  <a:pt x="39" y="8"/>
                  <a:pt x="38" y="7"/>
                  <a:pt x="38" y="6"/>
                </a:cubicBezTo>
                <a:cubicBezTo>
                  <a:pt x="38" y="5"/>
                  <a:pt x="39" y="5"/>
                  <a:pt x="40" y="5"/>
                </a:cubicBezTo>
                <a:close/>
                <a:moveTo>
                  <a:pt x="17" y="5"/>
                </a:moveTo>
                <a:cubicBezTo>
                  <a:pt x="34" y="5"/>
                  <a:pt x="34" y="5"/>
                  <a:pt x="34" y="5"/>
                </a:cubicBezTo>
                <a:cubicBezTo>
                  <a:pt x="34" y="7"/>
                  <a:pt x="34" y="7"/>
                  <a:pt x="34" y="7"/>
                </a:cubicBezTo>
                <a:cubicBezTo>
                  <a:pt x="17" y="7"/>
                  <a:pt x="17" y="7"/>
                  <a:pt x="17" y="7"/>
                </a:cubicBezTo>
                <a:lnTo>
                  <a:pt x="17" y="5"/>
                </a:lnTo>
                <a:close/>
                <a:moveTo>
                  <a:pt x="26" y="83"/>
                </a:moveTo>
                <a:cubicBezTo>
                  <a:pt x="23" y="83"/>
                  <a:pt x="21" y="81"/>
                  <a:pt x="21" y="79"/>
                </a:cubicBezTo>
                <a:cubicBezTo>
                  <a:pt x="21" y="77"/>
                  <a:pt x="23" y="75"/>
                  <a:pt x="26" y="75"/>
                </a:cubicBezTo>
                <a:cubicBezTo>
                  <a:pt x="28" y="75"/>
                  <a:pt x="30" y="77"/>
                  <a:pt x="30" y="79"/>
                </a:cubicBezTo>
                <a:cubicBezTo>
                  <a:pt x="30" y="81"/>
                  <a:pt x="28" y="83"/>
                  <a:pt x="26" y="83"/>
                </a:cubicBezTo>
                <a:close/>
                <a:moveTo>
                  <a:pt x="46" y="69"/>
                </a:moveTo>
                <a:cubicBezTo>
                  <a:pt x="5" y="69"/>
                  <a:pt x="5" y="69"/>
                  <a:pt x="5" y="69"/>
                </a:cubicBezTo>
                <a:cubicBezTo>
                  <a:pt x="5" y="11"/>
                  <a:pt x="5" y="11"/>
                  <a:pt x="5" y="11"/>
                </a:cubicBezTo>
                <a:cubicBezTo>
                  <a:pt x="46" y="11"/>
                  <a:pt x="46" y="11"/>
                  <a:pt x="46" y="11"/>
                </a:cubicBezTo>
                <a:lnTo>
                  <a:pt x="46" y="69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MH_Other_21"/>
          <p:cNvSpPr>
            <a:spLocks noChangeArrowheads="1"/>
          </p:cNvSpPr>
          <p:nvPr/>
        </p:nvSpPr>
        <p:spPr bwMode="auto">
          <a:xfrm>
            <a:off x="7094538" y="2325688"/>
            <a:ext cx="122237" cy="100012"/>
          </a:xfrm>
          <a:custGeom>
            <a:avLst/>
            <a:gdLst>
              <a:gd name="T0" fmla="*/ 79865 w 40"/>
              <a:gd name="T1" fmla="*/ 82362 h 33"/>
              <a:gd name="T2" fmla="*/ 99831 w 40"/>
              <a:gd name="T3" fmla="*/ 82362 h 33"/>
              <a:gd name="T4" fmla="*/ 99831 w 40"/>
              <a:gd name="T5" fmla="*/ 19967 h 33"/>
              <a:gd name="T6" fmla="*/ 99831 w 40"/>
              <a:gd name="T7" fmla="*/ 0 h 33"/>
              <a:gd name="T8" fmla="*/ 79865 w 40"/>
              <a:gd name="T9" fmla="*/ 0 h 33"/>
              <a:gd name="T10" fmla="*/ 0 w 40"/>
              <a:gd name="T11" fmla="*/ 0 h 33"/>
              <a:gd name="T12" fmla="*/ 0 w 40"/>
              <a:gd name="T13" fmla="*/ 19967 h 33"/>
              <a:gd name="T14" fmla="*/ 79865 w 40"/>
              <a:gd name="T15" fmla="*/ 19967 h 33"/>
              <a:gd name="T16" fmla="*/ 79865 w 40"/>
              <a:gd name="T17" fmla="*/ 82362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"/>
              <a:gd name="T28" fmla="*/ 0 h 33"/>
              <a:gd name="T29" fmla="*/ 40 w 40"/>
              <a:gd name="T30" fmla="*/ 33 h 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" h="33">
                <a:moveTo>
                  <a:pt x="32" y="33"/>
                </a:moveTo>
                <a:lnTo>
                  <a:pt x="40" y="33"/>
                </a:lnTo>
                <a:lnTo>
                  <a:pt x="40" y="8"/>
                </a:lnTo>
                <a:lnTo>
                  <a:pt x="40" y="0"/>
                </a:lnTo>
                <a:lnTo>
                  <a:pt x="32" y="0"/>
                </a:lnTo>
                <a:lnTo>
                  <a:pt x="0" y="0"/>
                </a:lnTo>
                <a:lnTo>
                  <a:pt x="0" y="8"/>
                </a:lnTo>
                <a:lnTo>
                  <a:pt x="32" y="8"/>
                </a:lnTo>
                <a:lnTo>
                  <a:pt x="32" y="33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31" name="MH_Other_22"/>
          <p:cNvSpPr>
            <a:spLocks noChangeArrowheads="1"/>
          </p:cNvSpPr>
          <p:nvPr/>
        </p:nvSpPr>
        <p:spPr bwMode="auto">
          <a:xfrm>
            <a:off x="6985000" y="2693988"/>
            <a:ext cx="100013" cy="100012"/>
          </a:xfrm>
          <a:custGeom>
            <a:avLst/>
            <a:gdLst>
              <a:gd name="T0" fmla="*/ 19967 w 33"/>
              <a:gd name="T1" fmla="*/ 0 h 33"/>
              <a:gd name="T2" fmla="*/ 0 w 33"/>
              <a:gd name="T3" fmla="*/ 0 h 33"/>
              <a:gd name="T4" fmla="*/ 0 w 33"/>
              <a:gd name="T5" fmla="*/ 62395 h 33"/>
              <a:gd name="T6" fmla="*/ 0 w 33"/>
              <a:gd name="T7" fmla="*/ 82362 h 33"/>
              <a:gd name="T8" fmla="*/ 19967 w 33"/>
              <a:gd name="T9" fmla="*/ 82362 h 33"/>
              <a:gd name="T10" fmla="*/ 82362 w 33"/>
              <a:gd name="T11" fmla="*/ 82362 h 33"/>
              <a:gd name="T12" fmla="*/ 82362 w 33"/>
              <a:gd name="T13" fmla="*/ 62395 h 33"/>
              <a:gd name="T14" fmla="*/ 19967 w 33"/>
              <a:gd name="T15" fmla="*/ 62395 h 33"/>
              <a:gd name="T16" fmla="*/ 19967 w 33"/>
              <a:gd name="T17" fmla="*/ 0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"/>
              <a:gd name="T28" fmla="*/ 0 h 33"/>
              <a:gd name="T29" fmla="*/ 33 w 33"/>
              <a:gd name="T30" fmla="*/ 33 h 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" h="33">
                <a:moveTo>
                  <a:pt x="8" y="0"/>
                </a:moveTo>
                <a:lnTo>
                  <a:pt x="0" y="0"/>
                </a:lnTo>
                <a:lnTo>
                  <a:pt x="0" y="25"/>
                </a:lnTo>
                <a:lnTo>
                  <a:pt x="0" y="33"/>
                </a:lnTo>
                <a:lnTo>
                  <a:pt x="8" y="33"/>
                </a:lnTo>
                <a:lnTo>
                  <a:pt x="33" y="33"/>
                </a:lnTo>
                <a:lnTo>
                  <a:pt x="33" y="25"/>
                </a:lnTo>
                <a:lnTo>
                  <a:pt x="8" y="25"/>
                </a:lnTo>
                <a:lnTo>
                  <a:pt x="8" y="0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+mn-lt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组合 89"/>
          <p:cNvGrpSpPr/>
          <p:nvPr/>
        </p:nvGrpSpPr>
        <p:grpSpPr>
          <a:xfrm>
            <a:off x="3730398" y="881183"/>
            <a:ext cx="4732111" cy="4733685"/>
            <a:chOff x="3175" y="-3175"/>
            <a:chExt cx="9544050" cy="9547225"/>
          </a:xfrm>
        </p:grpSpPr>
        <p:sp>
          <p:nvSpPr>
            <p:cNvPr id="91" name="Oval 5"/>
            <p:cNvSpPr>
              <a:spLocks noChangeArrowheads="1"/>
            </p:cNvSpPr>
            <p:nvPr/>
          </p:nvSpPr>
          <p:spPr bwMode="auto">
            <a:xfrm>
              <a:off x="3175" y="-3175"/>
              <a:ext cx="9544050" cy="9547225"/>
            </a:xfrm>
            <a:prstGeom prst="ellipse">
              <a:avLst/>
            </a:prstGeom>
            <a:solidFill>
              <a:srgbClr val="840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6"/>
            <p:cNvSpPr/>
            <p:nvPr/>
          </p:nvSpPr>
          <p:spPr bwMode="auto">
            <a:xfrm>
              <a:off x="9085262" y="4829176"/>
              <a:ext cx="327025" cy="631825"/>
            </a:xfrm>
            <a:custGeom>
              <a:avLst/>
              <a:gdLst>
                <a:gd name="T0" fmla="*/ 73 w 77"/>
                <a:gd name="T1" fmla="*/ 82 h 149"/>
                <a:gd name="T2" fmla="*/ 72 w 77"/>
                <a:gd name="T3" fmla="*/ 82 h 149"/>
                <a:gd name="T4" fmla="*/ 73 w 77"/>
                <a:gd name="T5" fmla="*/ 68 h 149"/>
                <a:gd name="T6" fmla="*/ 23 w 77"/>
                <a:gd name="T7" fmla="*/ 64 h 149"/>
                <a:gd name="T8" fmla="*/ 24 w 77"/>
                <a:gd name="T9" fmla="*/ 39 h 149"/>
                <a:gd name="T10" fmla="*/ 25 w 77"/>
                <a:gd name="T11" fmla="*/ 14 h 149"/>
                <a:gd name="T12" fmla="*/ 62 w 77"/>
                <a:gd name="T13" fmla="*/ 15 h 149"/>
                <a:gd name="T14" fmla="*/ 62 w 77"/>
                <a:gd name="T15" fmla="*/ 34 h 149"/>
                <a:gd name="T16" fmla="*/ 46 w 77"/>
                <a:gd name="T17" fmla="*/ 34 h 149"/>
                <a:gd name="T18" fmla="*/ 46 w 77"/>
                <a:gd name="T19" fmla="*/ 41 h 149"/>
                <a:gd name="T20" fmla="*/ 46 w 77"/>
                <a:gd name="T21" fmla="*/ 48 h 149"/>
                <a:gd name="T22" fmla="*/ 61 w 77"/>
                <a:gd name="T23" fmla="*/ 49 h 149"/>
                <a:gd name="T24" fmla="*/ 75 w 77"/>
                <a:gd name="T25" fmla="*/ 49 h 149"/>
                <a:gd name="T26" fmla="*/ 76 w 77"/>
                <a:gd name="T27" fmla="*/ 42 h 149"/>
                <a:gd name="T28" fmla="*/ 76 w 77"/>
                <a:gd name="T29" fmla="*/ 35 h 149"/>
                <a:gd name="T30" fmla="*/ 76 w 77"/>
                <a:gd name="T31" fmla="*/ 15 h 149"/>
                <a:gd name="T32" fmla="*/ 77 w 77"/>
                <a:gd name="T33" fmla="*/ 1 h 149"/>
                <a:gd name="T34" fmla="*/ 63 w 77"/>
                <a:gd name="T35" fmla="*/ 1 h 149"/>
                <a:gd name="T36" fmla="*/ 25 w 77"/>
                <a:gd name="T37" fmla="*/ 0 h 149"/>
                <a:gd name="T38" fmla="*/ 12 w 77"/>
                <a:gd name="T39" fmla="*/ 0 h 149"/>
                <a:gd name="T40" fmla="*/ 12 w 77"/>
                <a:gd name="T41" fmla="*/ 0 h 149"/>
                <a:gd name="T42" fmla="*/ 11 w 77"/>
                <a:gd name="T43" fmla="*/ 31 h 149"/>
                <a:gd name="T44" fmla="*/ 9 w 77"/>
                <a:gd name="T45" fmla="*/ 53 h 149"/>
                <a:gd name="T46" fmla="*/ 9 w 77"/>
                <a:gd name="T47" fmla="*/ 63 h 149"/>
                <a:gd name="T48" fmla="*/ 9 w 77"/>
                <a:gd name="T49" fmla="*/ 63 h 149"/>
                <a:gd name="T50" fmla="*/ 8 w 77"/>
                <a:gd name="T51" fmla="*/ 77 h 149"/>
                <a:gd name="T52" fmla="*/ 59 w 77"/>
                <a:gd name="T53" fmla="*/ 81 h 149"/>
                <a:gd name="T54" fmla="*/ 58 w 77"/>
                <a:gd name="T55" fmla="*/ 89 h 149"/>
                <a:gd name="T56" fmla="*/ 57 w 77"/>
                <a:gd name="T57" fmla="*/ 97 h 149"/>
                <a:gd name="T58" fmla="*/ 56 w 77"/>
                <a:gd name="T59" fmla="*/ 107 h 149"/>
                <a:gd name="T60" fmla="*/ 53 w 77"/>
                <a:gd name="T61" fmla="*/ 133 h 149"/>
                <a:gd name="T62" fmla="*/ 16 w 77"/>
                <a:gd name="T63" fmla="*/ 128 h 149"/>
                <a:gd name="T64" fmla="*/ 18 w 77"/>
                <a:gd name="T65" fmla="*/ 109 h 149"/>
                <a:gd name="T66" fmla="*/ 34 w 77"/>
                <a:gd name="T67" fmla="*/ 111 h 149"/>
                <a:gd name="T68" fmla="*/ 36 w 77"/>
                <a:gd name="T69" fmla="*/ 97 h 149"/>
                <a:gd name="T70" fmla="*/ 20 w 77"/>
                <a:gd name="T71" fmla="*/ 95 h 149"/>
                <a:gd name="T72" fmla="*/ 6 w 77"/>
                <a:gd name="T73" fmla="*/ 94 h 149"/>
                <a:gd name="T74" fmla="*/ 5 w 77"/>
                <a:gd name="T75" fmla="*/ 107 h 149"/>
                <a:gd name="T76" fmla="*/ 2 w 77"/>
                <a:gd name="T77" fmla="*/ 126 h 149"/>
                <a:gd name="T78" fmla="*/ 0 w 77"/>
                <a:gd name="T79" fmla="*/ 139 h 149"/>
                <a:gd name="T80" fmla="*/ 14 w 77"/>
                <a:gd name="T81" fmla="*/ 141 h 149"/>
                <a:gd name="T82" fmla="*/ 51 w 77"/>
                <a:gd name="T83" fmla="*/ 147 h 149"/>
                <a:gd name="T84" fmla="*/ 65 w 77"/>
                <a:gd name="T85" fmla="*/ 149 h 149"/>
                <a:gd name="T86" fmla="*/ 65 w 77"/>
                <a:gd name="T87" fmla="*/ 149 h 149"/>
                <a:gd name="T88" fmla="*/ 69 w 77"/>
                <a:gd name="T89" fmla="*/ 116 h 149"/>
                <a:gd name="T90" fmla="*/ 71 w 77"/>
                <a:gd name="T91" fmla="*/ 103 h 149"/>
                <a:gd name="T92" fmla="*/ 71 w 77"/>
                <a:gd name="T93" fmla="*/ 98 h 149"/>
                <a:gd name="T94" fmla="*/ 72 w 77"/>
                <a:gd name="T95" fmla="*/ 93 h 149"/>
                <a:gd name="T96" fmla="*/ 73 w 77"/>
                <a:gd name="T97" fmla="*/ 8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149">
                  <a:moveTo>
                    <a:pt x="73" y="82"/>
                  </a:moveTo>
                  <a:cubicBezTo>
                    <a:pt x="72" y="82"/>
                    <a:pt x="72" y="82"/>
                    <a:pt x="72" y="82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4"/>
                    <a:pt x="24" y="52"/>
                    <a:pt x="24" y="39"/>
                  </a:cubicBezTo>
                  <a:cubicBezTo>
                    <a:pt x="25" y="26"/>
                    <a:pt x="25" y="14"/>
                    <a:pt x="25" y="14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6" y="37"/>
                    <a:pt x="46" y="41"/>
                  </a:cubicBezTo>
                  <a:cubicBezTo>
                    <a:pt x="46" y="44"/>
                    <a:pt x="46" y="48"/>
                    <a:pt x="46" y="48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5" y="46"/>
                    <a:pt x="76" y="42"/>
                  </a:cubicBezTo>
                  <a:cubicBezTo>
                    <a:pt x="76" y="39"/>
                    <a:pt x="76" y="35"/>
                    <a:pt x="76" y="3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1" y="16"/>
                    <a:pt x="11" y="31"/>
                  </a:cubicBezTo>
                  <a:cubicBezTo>
                    <a:pt x="11" y="39"/>
                    <a:pt x="10" y="47"/>
                    <a:pt x="9" y="53"/>
                  </a:cubicBezTo>
                  <a:cubicBezTo>
                    <a:pt x="9" y="59"/>
                    <a:pt x="9" y="63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59" y="81"/>
                    <a:pt x="58" y="84"/>
                    <a:pt x="58" y="89"/>
                  </a:cubicBezTo>
                  <a:cubicBezTo>
                    <a:pt x="58" y="92"/>
                    <a:pt x="58" y="94"/>
                    <a:pt x="57" y="97"/>
                  </a:cubicBezTo>
                  <a:cubicBezTo>
                    <a:pt x="57" y="100"/>
                    <a:pt x="57" y="104"/>
                    <a:pt x="56" y="107"/>
                  </a:cubicBezTo>
                  <a:cubicBezTo>
                    <a:pt x="55" y="120"/>
                    <a:pt x="53" y="133"/>
                    <a:pt x="53" y="133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34" y="111"/>
                    <a:pt x="34" y="111"/>
                    <a:pt x="34" y="111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2" y="126"/>
                    <a:pt x="2" y="126"/>
                    <a:pt x="2" y="12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14" y="141"/>
                    <a:pt x="14" y="141"/>
                    <a:pt x="14" y="141"/>
                  </a:cubicBezTo>
                  <a:cubicBezTo>
                    <a:pt x="51" y="147"/>
                    <a:pt x="51" y="147"/>
                    <a:pt x="51" y="147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49"/>
                    <a:pt x="67" y="132"/>
                    <a:pt x="69" y="116"/>
                  </a:cubicBezTo>
                  <a:cubicBezTo>
                    <a:pt x="70" y="111"/>
                    <a:pt x="70" y="107"/>
                    <a:pt x="71" y="103"/>
                  </a:cubicBezTo>
                  <a:cubicBezTo>
                    <a:pt x="71" y="101"/>
                    <a:pt x="71" y="100"/>
                    <a:pt x="71" y="98"/>
                  </a:cubicBezTo>
                  <a:cubicBezTo>
                    <a:pt x="71" y="96"/>
                    <a:pt x="72" y="94"/>
                    <a:pt x="72" y="93"/>
                  </a:cubicBezTo>
                  <a:cubicBezTo>
                    <a:pt x="72" y="86"/>
                    <a:pt x="73" y="82"/>
                    <a:pt x="73" y="8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7"/>
            <p:cNvSpPr/>
            <p:nvPr/>
          </p:nvSpPr>
          <p:spPr bwMode="auto">
            <a:xfrm>
              <a:off x="8940800" y="5478463"/>
              <a:ext cx="406400" cy="657225"/>
            </a:xfrm>
            <a:custGeom>
              <a:avLst/>
              <a:gdLst>
                <a:gd name="T0" fmla="*/ 80 w 96"/>
                <a:gd name="T1" fmla="*/ 91 h 155"/>
                <a:gd name="T2" fmla="*/ 80 w 96"/>
                <a:gd name="T3" fmla="*/ 91 h 155"/>
                <a:gd name="T4" fmla="*/ 83 w 96"/>
                <a:gd name="T5" fmla="*/ 77 h 155"/>
                <a:gd name="T6" fmla="*/ 33 w 96"/>
                <a:gd name="T7" fmla="*/ 65 h 155"/>
                <a:gd name="T8" fmla="*/ 35 w 96"/>
                <a:gd name="T9" fmla="*/ 58 h 155"/>
                <a:gd name="T10" fmla="*/ 39 w 96"/>
                <a:gd name="T11" fmla="*/ 41 h 155"/>
                <a:gd name="T12" fmla="*/ 43 w 96"/>
                <a:gd name="T13" fmla="*/ 16 h 155"/>
                <a:gd name="T14" fmla="*/ 80 w 96"/>
                <a:gd name="T15" fmla="*/ 22 h 155"/>
                <a:gd name="T16" fmla="*/ 77 w 96"/>
                <a:gd name="T17" fmla="*/ 42 h 155"/>
                <a:gd name="T18" fmla="*/ 62 w 96"/>
                <a:gd name="T19" fmla="*/ 39 h 155"/>
                <a:gd name="T20" fmla="*/ 60 w 96"/>
                <a:gd name="T21" fmla="*/ 46 h 155"/>
                <a:gd name="T22" fmla="*/ 59 w 96"/>
                <a:gd name="T23" fmla="*/ 50 h 155"/>
                <a:gd name="T24" fmla="*/ 59 w 96"/>
                <a:gd name="T25" fmla="*/ 53 h 155"/>
                <a:gd name="T26" fmla="*/ 74 w 96"/>
                <a:gd name="T27" fmla="*/ 56 h 155"/>
                <a:gd name="T28" fmla="*/ 88 w 96"/>
                <a:gd name="T29" fmla="*/ 59 h 155"/>
                <a:gd name="T30" fmla="*/ 88 w 96"/>
                <a:gd name="T31" fmla="*/ 56 h 155"/>
                <a:gd name="T32" fmla="*/ 89 w 96"/>
                <a:gd name="T33" fmla="*/ 52 h 155"/>
                <a:gd name="T34" fmla="*/ 90 w 96"/>
                <a:gd name="T35" fmla="*/ 44 h 155"/>
                <a:gd name="T36" fmla="*/ 94 w 96"/>
                <a:gd name="T37" fmla="*/ 25 h 155"/>
                <a:gd name="T38" fmla="*/ 96 w 96"/>
                <a:gd name="T39" fmla="*/ 11 h 155"/>
                <a:gd name="T40" fmla="*/ 83 w 96"/>
                <a:gd name="T41" fmla="*/ 8 h 155"/>
                <a:gd name="T42" fmla="*/ 46 w 96"/>
                <a:gd name="T43" fmla="*/ 2 h 155"/>
                <a:gd name="T44" fmla="*/ 32 w 96"/>
                <a:gd name="T45" fmla="*/ 0 h 155"/>
                <a:gd name="T46" fmla="*/ 32 w 96"/>
                <a:gd name="T47" fmla="*/ 0 h 155"/>
                <a:gd name="T48" fmla="*/ 27 w 96"/>
                <a:gd name="T49" fmla="*/ 31 h 155"/>
                <a:gd name="T50" fmla="*/ 22 w 96"/>
                <a:gd name="T51" fmla="*/ 52 h 155"/>
                <a:gd name="T52" fmla="*/ 20 w 96"/>
                <a:gd name="T53" fmla="*/ 62 h 155"/>
                <a:gd name="T54" fmla="*/ 20 w 96"/>
                <a:gd name="T55" fmla="*/ 62 h 155"/>
                <a:gd name="T56" fmla="*/ 17 w 96"/>
                <a:gd name="T57" fmla="*/ 75 h 155"/>
                <a:gd name="T58" fmla="*/ 67 w 96"/>
                <a:gd name="T59" fmla="*/ 87 h 155"/>
                <a:gd name="T60" fmla="*/ 65 w 96"/>
                <a:gd name="T61" fmla="*/ 95 h 155"/>
                <a:gd name="T62" fmla="*/ 63 w 96"/>
                <a:gd name="T63" fmla="*/ 103 h 155"/>
                <a:gd name="T64" fmla="*/ 60 w 96"/>
                <a:gd name="T65" fmla="*/ 113 h 155"/>
                <a:gd name="T66" fmla="*/ 53 w 96"/>
                <a:gd name="T67" fmla="*/ 138 h 155"/>
                <a:gd name="T68" fmla="*/ 17 w 96"/>
                <a:gd name="T69" fmla="*/ 127 h 155"/>
                <a:gd name="T70" fmla="*/ 23 w 96"/>
                <a:gd name="T71" fmla="*/ 109 h 155"/>
                <a:gd name="T72" fmla="*/ 38 w 96"/>
                <a:gd name="T73" fmla="*/ 113 h 155"/>
                <a:gd name="T74" fmla="*/ 41 w 96"/>
                <a:gd name="T75" fmla="*/ 100 h 155"/>
                <a:gd name="T76" fmla="*/ 26 w 96"/>
                <a:gd name="T77" fmla="*/ 96 h 155"/>
                <a:gd name="T78" fmla="*/ 13 w 96"/>
                <a:gd name="T79" fmla="*/ 92 h 155"/>
                <a:gd name="T80" fmla="*/ 9 w 96"/>
                <a:gd name="T81" fmla="*/ 105 h 155"/>
                <a:gd name="T82" fmla="*/ 4 w 96"/>
                <a:gd name="T83" fmla="*/ 123 h 155"/>
                <a:gd name="T84" fmla="*/ 0 w 96"/>
                <a:gd name="T85" fmla="*/ 136 h 155"/>
                <a:gd name="T86" fmla="*/ 14 w 96"/>
                <a:gd name="T87" fmla="*/ 140 h 155"/>
                <a:gd name="T88" fmla="*/ 49 w 96"/>
                <a:gd name="T89" fmla="*/ 151 h 155"/>
                <a:gd name="T90" fmla="*/ 62 w 96"/>
                <a:gd name="T91" fmla="*/ 155 h 155"/>
                <a:gd name="T92" fmla="*/ 63 w 96"/>
                <a:gd name="T93" fmla="*/ 155 h 155"/>
                <a:gd name="T94" fmla="*/ 72 w 96"/>
                <a:gd name="T95" fmla="*/ 123 h 155"/>
                <a:gd name="T96" fmla="*/ 78 w 96"/>
                <a:gd name="T97" fmla="*/ 101 h 155"/>
                <a:gd name="T98" fmla="*/ 80 w 96"/>
                <a:gd name="T99" fmla="*/ 9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6" h="155">
                  <a:moveTo>
                    <a:pt x="80" y="91"/>
                  </a:moveTo>
                  <a:cubicBezTo>
                    <a:pt x="80" y="91"/>
                    <a:pt x="80" y="91"/>
                    <a:pt x="80" y="91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2"/>
                    <a:pt x="35" y="58"/>
                  </a:cubicBezTo>
                  <a:cubicBezTo>
                    <a:pt x="36" y="53"/>
                    <a:pt x="38" y="47"/>
                    <a:pt x="39" y="41"/>
                  </a:cubicBezTo>
                  <a:cubicBezTo>
                    <a:pt x="41" y="28"/>
                    <a:pt x="43" y="16"/>
                    <a:pt x="43" y="16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39"/>
                    <a:pt x="61" y="42"/>
                    <a:pt x="60" y="46"/>
                  </a:cubicBezTo>
                  <a:cubicBezTo>
                    <a:pt x="60" y="47"/>
                    <a:pt x="60" y="49"/>
                    <a:pt x="59" y="50"/>
                  </a:cubicBezTo>
                  <a:cubicBezTo>
                    <a:pt x="59" y="52"/>
                    <a:pt x="59" y="53"/>
                    <a:pt x="59" y="53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8" y="59"/>
                    <a:pt x="88" y="58"/>
                    <a:pt x="88" y="56"/>
                  </a:cubicBezTo>
                  <a:cubicBezTo>
                    <a:pt x="88" y="55"/>
                    <a:pt x="89" y="53"/>
                    <a:pt x="89" y="52"/>
                  </a:cubicBezTo>
                  <a:cubicBezTo>
                    <a:pt x="90" y="48"/>
                    <a:pt x="90" y="44"/>
                    <a:pt x="90" y="44"/>
                  </a:cubicBezTo>
                  <a:cubicBezTo>
                    <a:pt x="94" y="25"/>
                    <a:pt x="94" y="25"/>
                    <a:pt x="94" y="25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29" y="16"/>
                    <a:pt x="27" y="31"/>
                  </a:cubicBezTo>
                  <a:cubicBezTo>
                    <a:pt x="25" y="39"/>
                    <a:pt x="24" y="47"/>
                    <a:pt x="22" y="52"/>
                  </a:cubicBezTo>
                  <a:cubicBezTo>
                    <a:pt x="21" y="58"/>
                    <a:pt x="20" y="62"/>
                    <a:pt x="20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7" y="87"/>
                    <a:pt x="66" y="90"/>
                    <a:pt x="65" y="95"/>
                  </a:cubicBezTo>
                  <a:cubicBezTo>
                    <a:pt x="64" y="98"/>
                    <a:pt x="64" y="100"/>
                    <a:pt x="63" y="103"/>
                  </a:cubicBezTo>
                  <a:cubicBezTo>
                    <a:pt x="62" y="106"/>
                    <a:pt x="61" y="109"/>
                    <a:pt x="60" y="113"/>
                  </a:cubicBezTo>
                  <a:cubicBezTo>
                    <a:pt x="57" y="125"/>
                    <a:pt x="53" y="138"/>
                    <a:pt x="53" y="138"/>
                  </a:cubicBezTo>
                  <a:cubicBezTo>
                    <a:pt x="17" y="127"/>
                    <a:pt x="17" y="127"/>
                    <a:pt x="17" y="127"/>
                  </a:cubicBezTo>
                  <a:cubicBezTo>
                    <a:pt x="23" y="109"/>
                    <a:pt x="23" y="109"/>
                    <a:pt x="23" y="109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14" y="140"/>
                    <a:pt x="14" y="140"/>
                    <a:pt x="14" y="140"/>
                  </a:cubicBezTo>
                  <a:cubicBezTo>
                    <a:pt x="49" y="151"/>
                    <a:pt x="49" y="151"/>
                    <a:pt x="49" y="151"/>
                  </a:cubicBezTo>
                  <a:cubicBezTo>
                    <a:pt x="62" y="155"/>
                    <a:pt x="62" y="155"/>
                    <a:pt x="62" y="155"/>
                  </a:cubicBezTo>
                  <a:cubicBezTo>
                    <a:pt x="63" y="155"/>
                    <a:pt x="63" y="155"/>
                    <a:pt x="63" y="155"/>
                  </a:cubicBezTo>
                  <a:cubicBezTo>
                    <a:pt x="63" y="155"/>
                    <a:pt x="67" y="139"/>
                    <a:pt x="72" y="123"/>
                  </a:cubicBezTo>
                  <a:cubicBezTo>
                    <a:pt x="74" y="115"/>
                    <a:pt x="77" y="107"/>
                    <a:pt x="78" y="101"/>
                  </a:cubicBezTo>
                  <a:cubicBezTo>
                    <a:pt x="79" y="95"/>
                    <a:pt x="80" y="91"/>
                    <a:pt x="80" y="9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8"/>
            <p:cNvSpPr/>
            <p:nvPr/>
          </p:nvSpPr>
          <p:spPr bwMode="auto">
            <a:xfrm>
              <a:off x="8704262" y="6115051"/>
              <a:ext cx="482600" cy="668338"/>
            </a:xfrm>
            <a:custGeom>
              <a:avLst/>
              <a:gdLst>
                <a:gd name="T0" fmla="*/ 86 w 114"/>
                <a:gd name="T1" fmla="*/ 96 h 158"/>
                <a:gd name="T2" fmla="*/ 86 w 114"/>
                <a:gd name="T3" fmla="*/ 96 h 158"/>
                <a:gd name="T4" fmla="*/ 91 w 114"/>
                <a:gd name="T5" fmla="*/ 83 h 158"/>
                <a:gd name="T6" fmla="*/ 44 w 114"/>
                <a:gd name="T7" fmla="*/ 64 h 158"/>
                <a:gd name="T8" fmla="*/ 53 w 114"/>
                <a:gd name="T9" fmla="*/ 41 h 158"/>
                <a:gd name="T10" fmla="*/ 61 w 114"/>
                <a:gd name="T11" fmla="*/ 17 h 158"/>
                <a:gd name="T12" fmla="*/ 96 w 114"/>
                <a:gd name="T13" fmla="*/ 29 h 158"/>
                <a:gd name="T14" fmla="*/ 90 w 114"/>
                <a:gd name="T15" fmla="*/ 47 h 158"/>
                <a:gd name="T16" fmla="*/ 75 w 114"/>
                <a:gd name="T17" fmla="*/ 42 h 158"/>
                <a:gd name="T18" fmla="*/ 73 w 114"/>
                <a:gd name="T19" fmla="*/ 49 h 158"/>
                <a:gd name="T20" fmla="*/ 70 w 114"/>
                <a:gd name="T21" fmla="*/ 55 h 158"/>
                <a:gd name="T22" fmla="*/ 85 w 114"/>
                <a:gd name="T23" fmla="*/ 61 h 158"/>
                <a:gd name="T24" fmla="*/ 98 w 114"/>
                <a:gd name="T25" fmla="*/ 66 h 158"/>
                <a:gd name="T26" fmla="*/ 101 w 114"/>
                <a:gd name="T27" fmla="*/ 59 h 158"/>
                <a:gd name="T28" fmla="*/ 103 w 114"/>
                <a:gd name="T29" fmla="*/ 52 h 158"/>
                <a:gd name="T30" fmla="*/ 109 w 114"/>
                <a:gd name="T31" fmla="*/ 33 h 158"/>
                <a:gd name="T32" fmla="*/ 114 w 114"/>
                <a:gd name="T33" fmla="*/ 20 h 158"/>
                <a:gd name="T34" fmla="*/ 101 w 114"/>
                <a:gd name="T35" fmla="*/ 15 h 158"/>
                <a:gd name="T36" fmla="*/ 65 w 114"/>
                <a:gd name="T37" fmla="*/ 4 h 158"/>
                <a:gd name="T38" fmla="*/ 52 w 114"/>
                <a:gd name="T39" fmla="*/ 0 h 158"/>
                <a:gd name="T40" fmla="*/ 52 w 114"/>
                <a:gd name="T41" fmla="*/ 0 h 158"/>
                <a:gd name="T42" fmla="*/ 42 w 114"/>
                <a:gd name="T43" fmla="*/ 29 h 158"/>
                <a:gd name="T44" fmla="*/ 34 w 114"/>
                <a:gd name="T45" fmla="*/ 50 h 158"/>
                <a:gd name="T46" fmla="*/ 31 w 114"/>
                <a:gd name="T47" fmla="*/ 59 h 158"/>
                <a:gd name="T48" fmla="*/ 31 w 114"/>
                <a:gd name="T49" fmla="*/ 59 h 158"/>
                <a:gd name="T50" fmla="*/ 26 w 114"/>
                <a:gd name="T51" fmla="*/ 72 h 158"/>
                <a:gd name="T52" fmla="*/ 73 w 114"/>
                <a:gd name="T53" fmla="*/ 91 h 158"/>
                <a:gd name="T54" fmla="*/ 70 w 114"/>
                <a:gd name="T55" fmla="*/ 99 h 158"/>
                <a:gd name="T56" fmla="*/ 63 w 114"/>
                <a:gd name="T57" fmla="*/ 115 h 158"/>
                <a:gd name="T58" fmla="*/ 52 w 114"/>
                <a:gd name="T59" fmla="*/ 139 h 158"/>
                <a:gd name="T60" fmla="*/ 18 w 114"/>
                <a:gd name="T61" fmla="*/ 123 h 158"/>
                <a:gd name="T62" fmla="*/ 26 w 114"/>
                <a:gd name="T63" fmla="*/ 106 h 158"/>
                <a:gd name="T64" fmla="*/ 40 w 114"/>
                <a:gd name="T65" fmla="*/ 112 h 158"/>
                <a:gd name="T66" fmla="*/ 46 w 114"/>
                <a:gd name="T67" fmla="*/ 99 h 158"/>
                <a:gd name="T68" fmla="*/ 32 w 114"/>
                <a:gd name="T69" fmla="*/ 93 h 158"/>
                <a:gd name="T70" fmla="*/ 19 w 114"/>
                <a:gd name="T71" fmla="*/ 88 h 158"/>
                <a:gd name="T72" fmla="*/ 14 w 114"/>
                <a:gd name="T73" fmla="*/ 100 h 158"/>
                <a:gd name="T74" fmla="*/ 6 w 114"/>
                <a:gd name="T75" fmla="*/ 117 h 158"/>
                <a:gd name="T76" fmla="*/ 0 w 114"/>
                <a:gd name="T77" fmla="*/ 129 h 158"/>
                <a:gd name="T78" fmla="*/ 13 w 114"/>
                <a:gd name="T79" fmla="*/ 135 h 158"/>
                <a:gd name="T80" fmla="*/ 46 w 114"/>
                <a:gd name="T81" fmla="*/ 152 h 158"/>
                <a:gd name="T82" fmla="*/ 59 w 114"/>
                <a:gd name="T83" fmla="*/ 158 h 158"/>
                <a:gd name="T84" fmla="*/ 59 w 114"/>
                <a:gd name="T85" fmla="*/ 158 h 158"/>
                <a:gd name="T86" fmla="*/ 73 w 114"/>
                <a:gd name="T87" fmla="*/ 127 h 158"/>
                <a:gd name="T88" fmla="*/ 82 w 114"/>
                <a:gd name="T89" fmla="*/ 106 h 158"/>
                <a:gd name="T90" fmla="*/ 86 w 114"/>
                <a:gd name="T91" fmla="*/ 9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4" h="158">
                  <a:moveTo>
                    <a:pt x="86" y="96"/>
                  </a:moveTo>
                  <a:cubicBezTo>
                    <a:pt x="86" y="96"/>
                    <a:pt x="86" y="96"/>
                    <a:pt x="86" y="96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64"/>
                    <a:pt x="48" y="52"/>
                    <a:pt x="53" y="41"/>
                  </a:cubicBezTo>
                  <a:cubicBezTo>
                    <a:pt x="57" y="29"/>
                    <a:pt x="61" y="17"/>
                    <a:pt x="61" y="17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5" y="42"/>
                    <a:pt x="74" y="46"/>
                    <a:pt x="73" y="49"/>
                  </a:cubicBezTo>
                  <a:cubicBezTo>
                    <a:pt x="72" y="52"/>
                    <a:pt x="70" y="55"/>
                    <a:pt x="70" y="55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98" y="66"/>
                    <a:pt x="99" y="62"/>
                    <a:pt x="101" y="59"/>
                  </a:cubicBezTo>
                  <a:cubicBezTo>
                    <a:pt x="102" y="56"/>
                    <a:pt x="103" y="52"/>
                    <a:pt x="103" y="52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47" y="15"/>
                    <a:pt x="42" y="29"/>
                  </a:cubicBezTo>
                  <a:cubicBezTo>
                    <a:pt x="40" y="37"/>
                    <a:pt x="36" y="44"/>
                    <a:pt x="34" y="50"/>
                  </a:cubicBezTo>
                  <a:cubicBezTo>
                    <a:pt x="32" y="55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3" y="91"/>
                    <a:pt x="72" y="94"/>
                    <a:pt x="70" y="99"/>
                  </a:cubicBezTo>
                  <a:cubicBezTo>
                    <a:pt x="68" y="103"/>
                    <a:pt x="66" y="109"/>
                    <a:pt x="63" y="115"/>
                  </a:cubicBezTo>
                  <a:cubicBezTo>
                    <a:pt x="58" y="127"/>
                    <a:pt x="52" y="139"/>
                    <a:pt x="52" y="139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59" y="158"/>
                    <a:pt x="59" y="158"/>
                    <a:pt x="59" y="158"/>
                  </a:cubicBezTo>
                  <a:cubicBezTo>
                    <a:pt x="59" y="158"/>
                    <a:pt x="59" y="158"/>
                    <a:pt x="59" y="158"/>
                  </a:cubicBezTo>
                  <a:cubicBezTo>
                    <a:pt x="59" y="158"/>
                    <a:pt x="66" y="142"/>
                    <a:pt x="73" y="127"/>
                  </a:cubicBezTo>
                  <a:cubicBezTo>
                    <a:pt x="76" y="119"/>
                    <a:pt x="80" y="112"/>
                    <a:pt x="82" y="106"/>
                  </a:cubicBezTo>
                  <a:cubicBezTo>
                    <a:pt x="84" y="100"/>
                    <a:pt x="86" y="96"/>
                    <a:pt x="86" y="96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"/>
            <p:cNvSpPr/>
            <p:nvPr/>
          </p:nvSpPr>
          <p:spPr bwMode="auto">
            <a:xfrm>
              <a:off x="8377237" y="6716713"/>
              <a:ext cx="546100" cy="665163"/>
            </a:xfrm>
            <a:custGeom>
              <a:avLst/>
              <a:gdLst>
                <a:gd name="T0" fmla="*/ 90 w 129"/>
                <a:gd name="T1" fmla="*/ 101 h 157"/>
                <a:gd name="T2" fmla="*/ 90 w 129"/>
                <a:gd name="T3" fmla="*/ 100 h 157"/>
                <a:gd name="T4" fmla="*/ 97 w 129"/>
                <a:gd name="T5" fmla="*/ 88 h 157"/>
                <a:gd name="T6" fmla="*/ 53 w 129"/>
                <a:gd name="T7" fmla="*/ 62 h 157"/>
                <a:gd name="T8" fmla="*/ 65 w 129"/>
                <a:gd name="T9" fmla="*/ 41 h 157"/>
                <a:gd name="T10" fmla="*/ 73 w 129"/>
                <a:gd name="T11" fmla="*/ 25 h 157"/>
                <a:gd name="T12" fmla="*/ 77 w 129"/>
                <a:gd name="T13" fmla="*/ 18 h 157"/>
                <a:gd name="T14" fmla="*/ 110 w 129"/>
                <a:gd name="T15" fmla="*/ 35 h 157"/>
                <a:gd name="T16" fmla="*/ 101 w 129"/>
                <a:gd name="T17" fmla="*/ 53 h 157"/>
                <a:gd name="T18" fmla="*/ 88 w 129"/>
                <a:gd name="T19" fmla="*/ 46 h 157"/>
                <a:gd name="T20" fmla="*/ 84 w 129"/>
                <a:gd name="T21" fmla="*/ 52 h 157"/>
                <a:gd name="T22" fmla="*/ 81 w 129"/>
                <a:gd name="T23" fmla="*/ 58 h 157"/>
                <a:gd name="T24" fmla="*/ 94 w 129"/>
                <a:gd name="T25" fmla="*/ 65 h 157"/>
                <a:gd name="T26" fmla="*/ 106 w 129"/>
                <a:gd name="T27" fmla="*/ 72 h 157"/>
                <a:gd name="T28" fmla="*/ 110 w 129"/>
                <a:gd name="T29" fmla="*/ 66 h 157"/>
                <a:gd name="T30" fmla="*/ 113 w 129"/>
                <a:gd name="T31" fmla="*/ 60 h 157"/>
                <a:gd name="T32" fmla="*/ 123 w 129"/>
                <a:gd name="T33" fmla="*/ 42 h 157"/>
                <a:gd name="T34" fmla="*/ 129 w 129"/>
                <a:gd name="T35" fmla="*/ 29 h 157"/>
                <a:gd name="T36" fmla="*/ 117 w 129"/>
                <a:gd name="T37" fmla="*/ 23 h 157"/>
                <a:gd name="T38" fmla="*/ 83 w 129"/>
                <a:gd name="T39" fmla="*/ 6 h 157"/>
                <a:gd name="T40" fmla="*/ 71 w 129"/>
                <a:gd name="T41" fmla="*/ 0 h 157"/>
                <a:gd name="T42" fmla="*/ 71 w 129"/>
                <a:gd name="T43" fmla="*/ 0 h 157"/>
                <a:gd name="T44" fmla="*/ 56 w 129"/>
                <a:gd name="T45" fmla="*/ 28 h 157"/>
                <a:gd name="T46" fmla="*/ 46 w 129"/>
                <a:gd name="T47" fmla="*/ 47 h 157"/>
                <a:gd name="T48" fmla="*/ 41 w 129"/>
                <a:gd name="T49" fmla="*/ 55 h 157"/>
                <a:gd name="T50" fmla="*/ 41 w 129"/>
                <a:gd name="T51" fmla="*/ 56 h 157"/>
                <a:gd name="T52" fmla="*/ 34 w 129"/>
                <a:gd name="T53" fmla="*/ 67 h 157"/>
                <a:gd name="T54" fmla="*/ 78 w 129"/>
                <a:gd name="T55" fmla="*/ 93 h 157"/>
                <a:gd name="T56" fmla="*/ 74 w 129"/>
                <a:gd name="T57" fmla="*/ 101 h 157"/>
                <a:gd name="T58" fmla="*/ 64 w 129"/>
                <a:gd name="T59" fmla="*/ 116 h 157"/>
                <a:gd name="T60" fmla="*/ 50 w 129"/>
                <a:gd name="T61" fmla="*/ 138 h 157"/>
                <a:gd name="T62" fmla="*/ 19 w 129"/>
                <a:gd name="T63" fmla="*/ 117 h 157"/>
                <a:gd name="T64" fmla="*/ 29 w 129"/>
                <a:gd name="T65" fmla="*/ 101 h 157"/>
                <a:gd name="T66" fmla="*/ 43 w 129"/>
                <a:gd name="T67" fmla="*/ 109 h 157"/>
                <a:gd name="T68" fmla="*/ 50 w 129"/>
                <a:gd name="T69" fmla="*/ 98 h 157"/>
                <a:gd name="T70" fmla="*/ 37 w 129"/>
                <a:gd name="T71" fmla="*/ 89 h 157"/>
                <a:gd name="T72" fmla="*/ 25 w 129"/>
                <a:gd name="T73" fmla="*/ 82 h 157"/>
                <a:gd name="T74" fmla="*/ 18 w 129"/>
                <a:gd name="T75" fmla="*/ 93 h 157"/>
                <a:gd name="T76" fmla="*/ 8 w 129"/>
                <a:gd name="T77" fmla="*/ 109 h 157"/>
                <a:gd name="T78" fmla="*/ 4 w 129"/>
                <a:gd name="T79" fmla="*/ 115 h 157"/>
                <a:gd name="T80" fmla="*/ 0 w 129"/>
                <a:gd name="T81" fmla="*/ 120 h 157"/>
                <a:gd name="T82" fmla="*/ 12 w 129"/>
                <a:gd name="T83" fmla="*/ 128 h 157"/>
                <a:gd name="T84" fmla="*/ 42 w 129"/>
                <a:gd name="T85" fmla="*/ 149 h 157"/>
                <a:gd name="T86" fmla="*/ 54 w 129"/>
                <a:gd name="T87" fmla="*/ 157 h 157"/>
                <a:gd name="T88" fmla="*/ 54 w 129"/>
                <a:gd name="T89" fmla="*/ 157 h 157"/>
                <a:gd name="T90" fmla="*/ 56 w 129"/>
                <a:gd name="T91" fmla="*/ 155 h 157"/>
                <a:gd name="T92" fmla="*/ 60 w 129"/>
                <a:gd name="T93" fmla="*/ 149 h 157"/>
                <a:gd name="T94" fmla="*/ 72 w 129"/>
                <a:gd name="T95" fmla="*/ 129 h 157"/>
                <a:gd name="T96" fmla="*/ 85 w 129"/>
                <a:gd name="T97" fmla="*/ 110 h 157"/>
                <a:gd name="T98" fmla="*/ 90 w 129"/>
                <a:gd name="T99" fmla="*/ 10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9" h="157">
                  <a:moveTo>
                    <a:pt x="90" y="101"/>
                  </a:moveTo>
                  <a:cubicBezTo>
                    <a:pt x="90" y="100"/>
                    <a:pt x="90" y="100"/>
                    <a:pt x="90" y="100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3" y="62"/>
                    <a:pt x="59" y="52"/>
                    <a:pt x="65" y="41"/>
                  </a:cubicBezTo>
                  <a:cubicBezTo>
                    <a:pt x="69" y="35"/>
                    <a:pt x="71" y="29"/>
                    <a:pt x="73" y="25"/>
                  </a:cubicBezTo>
                  <a:cubicBezTo>
                    <a:pt x="76" y="21"/>
                    <a:pt x="77" y="18"/>
                    <a:pt x="77" y="18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6" y="49"/>
                    <a:pt x="84" y="52"/>
                  </a:cubicBezTo>
                  <a:cubicBezTo>
                    <a:pt x="82" y="55"/>
                    <a:pt x="81" y="58"/>
                    <a:pt x="81" y="58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8" y="69"/>
                    <a:pt x="110" y="66"/>
                  </a:cubicBezTo>
                  <a:cubicBezTo>
                    <a:pt x="112" y="63"/>
                    <a:pt x="113" y="60"/>
                    <a:pt x="113" y="60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64" y="14"/>
                    <a:pt x="56" y="28"/>
                  </a:cubicBezTo>
                  <a:cubicBezTo>
                    <a:pt x="53" y="35"/>
                    <a:pt x="49" y="42"/>
                    <a:pt x="46" y="47"/>
                  </a:cubicBezTo>
                  <a:cubicBezTo>
                    <a:pt x="43" y="52"/>
                    <a:pt x="41" y="55"/>
                    <a:pt x="41" y="55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78" y="93"/>
                    <a:pt x="76" y="96"/>
                    <a:pt x="74" y="101"/>
                  </a:cubicBezTo>
                  <a:cubicBezTo>
                    <a:pt x="71" y="105"/>
                    <a:pt x="68" y="110"/>
                    <a:pt x="64" y="116"/>
                  </a:cubicBezTo>
                  <a:cubicBezTo>
                    <a:pt x="57" y="127"/>
                    <a:pt x="50" y="138"/>
                    <a:pt x="50" y="138"/>
                  </a:cubicBezTo>
                  <a:cubicBezTo>
                    <a:pt x="19" y="117"/>
                    <a:pt x="19" y="117"/>
                    <a:pt x="19" y="117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8" y="109"/>
                    <a:pt x="6" y="112"/>
                    <a:pt x="4" y="115"/>
                  </a:cubicBezTo>
                  <a:cubicBezTo>
                    <a:pt x="2" y="118"/>
                    <a:pt x="0" y="120"/>
                    <a:pt x="0" y="120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54" y="157"/>
                    <a:pt x="54" y="157"/>
                    <a:pt x="54" y="157"/>
                  </a:cubicBezTo>
                  <a:cubicBezTo>
                    <a:pt x="54" y="157"/>
                    <a:pt x="54" y="157"/>
                    <a:pt x="54" y="157"/>
                  </a:cubicBezTo>
                  <a:cubicBezTo>
                    <a:pt x="54" y="157"/>
                    <a:pt x="54" y="156"/>
                    <a:pt x="56" y="155"/>
                  </a:cubicBezTo>
                  <a:cubicBezTo>
                    <a:pt x="57" y="153"/>
                    <a:pt x="58" y="151"/>
                    <a:pt x="60" y="149"/>
                  </a:cubicBezTo>
                  <a:cubicBezTo>
                    <a:pt x="63" y="143"/>
                    <a:pt x="68" y="136"/>
                    <a:pt x="72" y="129"/>
                  </a:cubicBezTo>
                  <a:cubicBezTo>
                    <a:pt x="77" y="122"/>
                    <a:pt x="81" y="115"/>
                    <a:pt x="85" y="110"/>
                  </a:cubicBezTo>
                  <a:cubicBezTo>
                    <a:pt x="88" y="104"/>
                    <a:pt x="90" y="101"/>
                    <a:pt x="90" y="10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0"/>
            <p:cNvSpPr/>
            <p:nvPr/>
          </p:nvSpPr>
          <p:spPr bwMode="auto">
            <a:xfrm>
              <a:off x="7970837" y="7275513"/>
              <a:ext cx="596900" cy="649288"/>
            </a:xfrm>
            <a:custGeom>
              <a:avLst/>
              <a:gdLst>
                <a:gd name="T0" fmla="*/ 92 w 141"/>
                <a:gd name="T1" fmla="*/ 102 h 153"/>
                <a:gd name="T2" fmla="*/ 92 w 141"/>
                <a:gd name="T3" fmla="*/ 102 h 153"/>
                <a:gd name="T4" fmla="*/ 101 w 141"/>
                <a:gd name="T5" fmla="*/ 91 h 153"/>
                <a:gd name="T6" fmla="*/ 61 w 141"/>
                <a:gd name="T7" fmla="*/ 59 h 153"/>
                <a:gd name="T8" fmla="*/ 77 w 141"/>
                <a:gd name="T9" fmla="*/ 39 h 153"/>
                <a:gd name="T10" fmla="*/ 82 w 141"/>
                <a:gd name="T11" fmla="*/ 32 h 153"/>
                <a:gd name="T12" fmla="*/ 87 w 141"/>
                <a:gd name="T13" fmla="*/ 25 h 153"/>
                <a:gd name="T14" fmla="*/ 91 w 141"/>
                <a:gd name="T15" fmla="*/ 19 h 153"/>
                <a:gd name="T16" fmla="*/ 122 w 141"/>
                <a:gd name="T17" fmla="*/ 41 h 153"/>
                <a:gd name="T18" fmla="*/ 116 w 141"/>
                <a:gd name="T19" fmla="*/ 49 h 153"/>
                <a:gd name="T20" fmla="*/ 112 w 141"/>
                <a:gd name="T21" fmla="*/ 54 h 153"/>
                <a:gd name="T22" fmla="*/ 110 w 141"/>
                <a:gd name="T23" fmla="*/ 57 h 153"/>
                <a:gd name="T24" fmla="*/ 98 w 141"/>
                <a:gd name="T25" fmla="*/ 48 h 153"/>
                <a:gd name="T26" fmla="*/ 89 w 141"/>
                <a:gd name="T27" fmla="*/ 59 h 153"/>
                <a:gd name="T28" fmla="*/ 101 w 141"/>
                <a:gd name="T29" fmla="*/ 68 h 153"/>
                <a:gd name="T30" fmla="*/ 112 w 141"/>
                <a:gd name="T31" fmla="*/ 77 h 153"/>
                <a:gd name="T32" fmla="*/ 121 w 141"/>
                <a:gd name="T33" fmla="*/ 65 h 153"/>
                <a:gd name="T34" fmla="*/ 123 w 141"/>
                <a:gd name="T35" fmla="*/ 63 h 153"/>
                <a:gd name="T36" fmla="*/ 127 w 141"/>
                <a:gd name="T37" fmla="*/ 57 h 153"/>
                <a:gd name="T38" fmla="*/ 133 w 141"/>
                <a:gd name="T39" fmla="*/ 49 h 153"/>
                <a:gd name="T40" fmla="*/ 141 w 141"/>
                <a:gd name="T41" fmla="*/ 37 h 153"/>
                <a:gd name="T42" fmla="*/ 130 w 141"/>
                <a:gd name="T43" fmla="*/ 29 h 153"/>
                <a:gd name="T44" fmla="*/ 99 w 141"/>
                <a:gd name="T45" fmla="*/ 8 h 153"/>
                <a:gd name="T46" fmla="*/ 88 w 141"/>
                <a:gd name="T47" fmla="*/ 0 h 153"/>
                <a:gd name="T48" fmla="*/ 88 w 141"/>
                <a:gd name="T49" fmla="*/ 0 h 153"/>
                <a:gd name="T50" fmla="*/ 70 w 141"/>
                <a:gd name="T51" fmla="*/ 26 h 153"/>
                <a:gd name="T52" fmla="*/ 50 w 141"/>
                <a:gd name="T53" fmla="*/ 50 h 153"/>
                <a:gd name="T54" fmla="*/ 50 w 141"/>
                <a:gd name="T55" fmla="*/ 51 h 153"/>
                <a:gd name="T56" fmla="*/ 42 w 141"/>
                <a:gd name="T57" fmla="*/ 61 h 153"/>
                <a:gd name="T58" fmla="*/ 81 w 141"/>
                <a:gd name="T59" fmla="*/ 94 h 153"/>
                <a:gd name="T60" fmla="*/ 76 w 141"/>
                <a:gd name="T61" fmla="*/ 100 h 153"/>
                <a:gd name="T62" fmla="*/ 64 w 141"/>
                <a:gd name="T63" fmla="*/ 113 h 153"/>
                <a:gd name="T64" fmla="*/ 47 w 141"/>
                <a:gd name="T65" fmla="*/ 133 h 153"/>
                <a:gd name="T66" fmla="*/ 20 w 141"/>
                <a:gd name="T67" fmla="*/ 108 h 153"/>
                <a:gd name="T68" fmla="*/ 32 w 141"/>
                <a:gd name="T69" fmla="*/ 94 h 153"/>
                <a:gd name="T70" fmla="*/ 44 w 141"/>
                <a:gd name="T71" fmla="*/ 104 h 153"/>
                <a:gd name="T72" fmla="*/ 53 w 141"/>
                <a:gd name="T73" fmla="*/ 93 h 153"/>
                <a:gd name="T74" fmla="*/ 41 w 141"/>
                <a:gd name="T75" fmla="*/ 83 h 153"/>
                <a:gd name="T76" fmla="*/ 30 w 141"/>
                <a:gd name="T77" fmla="*/ 74 h 153"/>
                <a:gd name="T78" fmla="*/ 22 w 141"/>
                <a:gd name="T79" fmla="*/ 85 h 153"/>
                <a:gd name="T80" fmla="*/ 9 w 141"/>
                <a:gd name="T81" fmla="*/ 99 h 153"/>
                <a:gd name="T82" fmla="*/ 5 w 141"/>
                <a:gd name="T83" fmla="*/ 104 h 153"/>
                <a:gd name="T84" fmla="*/ 0 w 141"/>
                <a:gd name="T85" fmla="*/ 109 h 153"/>
                <a:gd name="T86" fmla="*/ 10 w 141"/>
                <a:gd name="T87" fmla="*/ 118 h 153"/>
                <a:gd name="T88" fmla="*/ 38 w 141"/>
                <a:gd name="T89" fmla="*/ 143 h 153"/>
                <a:gd name="T90" fmla="*/ 48 w 141"/>
                <a:gd name="T91" fmla="*/ 153 h 153"/>
                <a:gd name="T92" fmla="*/ 48 w 141"/>
                <a:gd name="T93" fmla="*/ 153 h 153"/>
                <a:gd name="T94" fmla="*/ 55 w 141"/>
                <a:gd name="T95" fmla="*/ 145 h 153"/>
                <a:gd name="T96" fmla="*/ 70 w 141"/>
                <a:gd name="T97" fmla="*/ 128 h 153"/>
                <a:gd name="T98" fmla="*/ 85 w 141"/>
                <a:gd name="T99" fmla="*/ 110 h 153"/>
                <a:gd name="T100" fmla="*/ 90 w 141"/>
                <a:gd name="T101" fmla="*/ 105 h 153"/>
                <a:gd name="T102" fmla="*/ 92 w 141"/>
                <a:gd name="T103" fmla="*/ 10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1" h="153">
                  <a:moveTo>
                    <a:pt x="92" y="102"/>
                  </a:moveTo>
                  <a:cubicBezTo>
                    <a:pt x="92" y="102"/>
                    <a:pt x="92" y="102"/>
                    <a:pt x="92" y="102"/>
                  </a:cubicBezTo>
                  <a:cubicBezTo>
                    <a:pt x="101" y="91"/>
                    <a:pt x="101" y="91"/>
                    <a:pt x="101" y="9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1" y="59"/>
                    <a:pt x="69" y="49"/>
                    <a:pt x="77" y="39"/>
                  </a:cubicBezTo>
                  <a:cubicBezTo>
                    <a:pt x="78" y="37"/>
                    <a:pt x="80" y="34"/>
                    <a:pt x="82" y="32"/>
                  </a:cubicBezTo>
                  <a:cubicBezTo>
                    <a:pt x="84" y="30"/>
                    <a:pt x="85" y="27"/>
                    <a:pt x="87" y="25"/>
                  </a:cubicBezTo>
                  <a:cubicBezTo>
                    <a:pt x="90" y="22"/>
                    <a:pt x="91" y="19"/>
                    <a:pt x="91" y="19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2" y="41"/>
                    <a:pt x="119" y="45"/>
                    <a:pt x="116" y="49"/>
                  </a:cubicBezTo>
                  <a:cubicBezTo>
                    <a:pt x="115" y="51"/>
                    <a:pt x="113" y="53"/>
                    <a:pt x="112" y="54"/>
                  </a:cubicBezTo>
                  <a:cubicBezTo>
                    <a:pt x="111" y="56"/>
                    <a:pt x="110" y="57"/>
                    <a:pt x="110" y="57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2" y="64"/>
                    <a:pt x="123" y="63"/>
                  </a:cubicBezTo>
                  <a:cubicBezTo>
                    <a:pt x="124" y="61"/>
                    <a:pt x="126" y="59"/>
                    <a:pt x="127" y="57"/>
                  </a:cubicBezTo>
                  <a:cubicBezTo>
                    <a:pt x="130" y="53"/>
                    <a:pt x="133" y="49"/>
                    <a:pt x="133" y="49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30" y="29"/>
                    <a:pt x="130" y="29"/>
                    <a:pt x="130" y="29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79" y="13"/>
                    <a:pt x="70" y="26"/>
                  </a:cubicBezTo>
                  <a:cubicBezTo>
                    <a:pt x="60" y="38"/>
                    <a:pt x="50" y="50"/>
                    <a:pt x="50" y="50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81" y="94"/>
                    <a:pt x="81" y="94"/>
                    <a:pt x="81" y="94"/>
                  </a:cubicBezTo>
                  <a:cubicBezTo>
                    <a:pt x="81" y="94"/>
                    <a:pt x="79" y="96"/>
                    <a:pt x="76" y="100"/>
                  </a:cubicBezTo>
                  <a:cubicBezTo>
                    <a:pt x="73" y="104"/>
                    <a:pt x="69" y="108"/>
                    <a:pt x="64" y="113"/>
                  </a:cubicBezTo>
                  <a:cubicBezTo>
                    <a:pt x="56" y="123"/>
                    <a:pt x="47" y="133"/>
                    <a:pt x="47" y="133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44" y="104"/>
                    <a:pt x="44" y="104"/>
                    <a:pt x="44" y="104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99"/>
                    <a:pt x="7" y="101"/>
                    <a:pt x="5" y="104"/>
                  </a:cubicBezTo>
                  <a:cubicBezTo>
                    <a:pt x="2" y="106"/>
                    <a:pt x="0" y="109"/>
                    <a:pt x="0" y="109"/>
                  </a:cubicBezTo>
                  <a:cubicBezTo>
                    <a:pt x="10" y="118"/>
                    <a:pt x="10" y="118"/>
                    <a:pt x="10" y="118"/>
                  </a:cubicBezTo>
                  <a:cubicBezTo>
                    <a:pt x="38" y="143"/>
                    <a:pt x="38" y="143"/>
                    <a:pt x="38" y="143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48" y="153"/>
                    <a:pt x="51" y="150"/>
                    <a:pt x="55" y="145"/>
                  </a:cubicBezTo>
                  <a:cubicBezTo>
                    <a:pt x="59" y="141"/>
                    <a:pt x="65" y="134"/>
                    <a:pt x="70" y="128"/>
                  </a:cubicBezTo>
                  <a:cubicBezTo>
                    <a:pt x="76" y="122"/>
                    <a:pt x="81" y="115"/>
                    <a:pt x="85" y="110"/>
                  </a:cubicBezTo>
                  <a:cubicBezTo>
                    <a:pt x="87" y="108"/>
                    <a:pt x="89" y="106"/>
                    <a:pt x="90" y="105"/>
                  </a:cubicBezTo>
                  <a:cubicBezTo>
                    <a:pt x="91" y="103"/>
                    <a:pt x="92" y="102"/>
                    <a:pt x="92" y="10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1"/>
            <p:cNvSpPr/>
            <p:nvPr/>
          </p:nvSpPr>
          <p:spPr bwMode="auto">
            <a:xfrm>
              <a:off x="7491412" y="7780338"/>
              <a:ext cx="639763" cy="614363"/>
            </a:xfrm>
            <a:custGeom>
              <a:avLst/>
              <a:gdLst>
                <a:gd name="T0" fmla="*/ 92 w 151"/>
                <a:gd name="T1" fmla="*/ 102 h 145"/>
                <a:gd name="T2" fmla="*/ 92 w 151"/>
                <a:gd name="T3" fmla="*/ 102 h 145"/>
                <a:gd name="T4" fmla="*/ 97 w 151"/>
                <a:gd name="T5" fmla="*/ 97 h 145"/>
                <a:gd name="T6" fmla="*/ 103 w 151"/>
                <a:gd name="T7" fmla="*/ 92 h 145"/>
                <a:gd name="T8" fmla="*/ 68 w 151"/>
                <a:gd name="T9" fmla="*/ 54 h 145"/>
                <a:gd name="T10" fmla="*/ 86 w 151"/>
                <a:gd name="T11" fmla="*/ 37 h 145"/>
                <a:gd name="T12" fmla="*/ 99 w 151"/>
                <a:gd name="T13" fmla="*/ 25 h 145"/>
                <a:gd name="T14" fmla="*/ 104 w 151"/>
                <a:gd name="T15" fmla="*/ 19 h 145"/>
                <a:gd name="T16" fmla="*/ 131 w 151"/>
                <a:gd name="T17" fmla="*/ 45 h 145"/>
                <a:gd name="T18" fmla="*/ 124 w 151"/>
                <a:gd name="T19" fmla="*/ 53 h 145"/>
                <a:gd name="T20" fmla="*/ 117 w 151"/>
                <a:gd name="T21" fmla="*/ 59 h 145"/>
                <a:gd name="T22" fmla="*/ 106 w 151"/>
                <a:gd name="T23" fmla="*/ 48 h 145"/>
                <a:gd name="T24" fmla="*/ 96 w 151"/>
                <a:gd name="T25" fmla="*/ 58 h 145"/>
                <a:gd name="T26" fmla="*/ 107 w 151"/>
                <a:gd name="T27" fmla="*/ 69 h 145"/>
                <a:gd name="T28" fmla="*/ 116 w 151"/>
                <a:gd name="T29" fmla="*/ 79 h 145"/>
                <a:gd name="T30" fmla="*/ 127 w 151"/>
                <a:gd name="T31" fmla="*/ 69 h 145"/>
                <a:gd name="T32" fmla="*/ 134 w 151"/>
                <a:gd name="T33" fmla="*/ 62 h 145"/>
                <a:gd name="T34" fmla="*/ 141 w 151"/>
                <a:gd name="T35" fmla="*/ 55 h 145"/>
                <a:gd name="T36" fmla="*/ 151 w 151"/>
                <a:gd name="T37" fmla="*/ 45 h 145"/>
                <a:gd name="T38" fmla="*/ 140 w 151"/>
                <a:gd name="T39" fmla="*/ 35 h 145"/>
                <a:gd name="T40" fmla="*/ 113 w 151"/>
                <a:gd name="T41" fmla="*/ 9 h 145"/>
                <a:gd name="T42" fmla="*/ 104 w 151"/>
                <a:gd name="T43" fmla="*/ 0 h 145"/>
                <a:gd name="T44" fmla="*/ 103 w 151"/>
                <a:gd name="T45" fmla="*/ 0 h 145"/>
                <a:gd name="T46" fmla="*/ 97 w 151"/>
                <a:gd name="T47" fmla="*/ 7 h 145"/>
                <a:gd name="T48" fmla="*/ 81 w 151"/>
                <a:gd name="T49" fmla="*/ 22 h 145"/>
                <a:gd name="T50" fmla="*/ 59 w 151"/>
                <a:gd name="T51" fmla="*/ 44 h 145"/>
                <a:gd name="T52" fmla="*/ 59 w 151"/>
                <a:gd name="T53" fmla="*/ 44 h 145"/>
                <a:gd name="T54" fmla="*/ 54 w 151"/>
                <a:gd name="T55" fmla="*/ 49 h 145"/>
                <a:gd name="T56" fmla="*/ 49 w 151"/>
                <a:gd name="T57" fmla="*/ 54 h 145"/>
                <a:gd name="T58" fmla="*/ 83 w 151"/>
                <a:gd name="T59" fmla="*/ 91 h 145"/>
                <a:gd name="T60" fmla="*/ 63 w 151"/>
                <a:gd name="T61" fmla="*/ 109 h 145"/>
                <a:gd name="T62" fmla="*/ 50 w 151"/>
                <a:gd name="T63" fmla="*/ 120 h 145"/>
                <a:gd name="T64" fmla="*/ 43 w 151"/>
                <a:gd name="T65" fmla="*/ 125 h 145"/>
                <a:gd name="T66" fmla="*/ 20 w 151"/>
                <a:gd name="T67" fmla="*/ 97 h 145"/>
                <a:gd name="T68" fmla="*/ 22 w 151"/>
                <a:gd name="T69" fmla="*/ 95 h 145"/>
                <a:gd name="T70" fmla="*/ 27 w 151"/>
                <a:gd name="T71" fmla="*/ 90 h 145"/>
                <a:gd name="T72" fmla="*/ 34 w 151"/>
                <a:gd name="T73" fmla="*/ 84 h 145"/>
                <a:gd name="T74" fmla="*/ 44 w 151"/>
                <a:gd name="T75" fmla="*/ 96 h 145"/>
                <a:gd name="T76" fmla="*/ 55 w 151"/>
                <a:gd name="T77" fmla="*/ 87 h 145"/>
                <a:gd name="T78" fmla="*/ 45 w 151"/>
                <a:gd name="T79" fmla="*/ 75 h 145"/>
                <a:gd name="T80" fmla="*/ 35 w 151"/>
                <a:gd name="T81" fmla="*/ 65 h 145"/>
                <a:gd name="T82" fmla="*/ 25 w 151"/>
                <a:gd name="T83" fmla="*/ 74 h 145"/>
                <a:gd name="T84" fmla="*/ 18 w 151"/>
                <a:gd name="T85" fmla="*/ 80 h 145"/>
                <a:gd name="T86" fmla="*/ 13 w 151"/>
                <a:gd name="T87" fmla="*/ 84 h 145"/>
                <a:gd name="T88" fmla="*/ 11 w 151"/>
                <a:gd name="T89" fmla="*/ 86 h 145"/>
                <a:gd name="T90" fmla="*/ 0 w 151"/>
                <a:gd name="T91" fmla="*/ 94 h 145"/>
                <a:gd name="T92" fmla="*/ 9 w 151"/>
                <a:gd name="T93" fmla="*/ 105 h 145"/>
                <a:gd name="T94" fmla="*/ 32 w 151"/>
                <a:gd name="T95" fmla="*/ 134 h 145"/>
                <a:gd name="T96" fmla="*/ 41 w 151"/>
                <a:gd name="T97" fmla="*/ 145 h 145"/>
                <a:gd name="T98" fmla="*/ 41 w 151"/>
                <a:gd name="T99" fmla="*/ 145 h 145"/>
                <a:gd name="T100" fmla="*/ 49 w 151"/>
                <a:gd name="T101" fmla="*/ 139 h 145"/>
                <a:gd name="T102" fmla="*/ 67 w 151"/>
                <a:gd name="T103" fmla="*/ 124 h 145"/>
                <a:gd name="T104" fmla="*/ 92 w 151"/>
                <a:gd name="T105" fmla="*/ 10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1" h="145">
                  <a:moveTo>
                    <a:pt x="92" y="102"/>
                  </a:moveTo>
                  <a:cubicBezTo>
                    <a:pt x="92" y="102"/>
                    <a:pt x="92" y="102"/>
                    <a:pt x="92" y="102"/>
                  </a:cubicBezTo>
                  <a:cubicBezTo>
                    <a:pt x="92" y="102"/>
                    <a:pt x="95" y="99"/>
                    <a:pt x="97" y="97"/>
                  </a:cubicBezTo>
                  <a:cubicBezTo>
                    <a:pt x="100" y="94"/>
                    <a:pt x="103" y="92"/>
                    <a:pt x="103" y="92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4"/>
                    <a:pt x="77" y="46"/>
                    <a:pt x="86" y="37"/>
                  </a:cubicBezTo>
                  <a:cubicBezTo>
                    <a:pt x="91" y="33"/>
                    <a:pt x="95" y="28"/>
                    <a:pt x="99" y="25"/>
                  </a:cubicBezTo>
                  <a:cubicBezTo>
                    <a:pt x="102" y="22"/>
                    <a:pt x="104" y="19"/>
                    <a:pt x="104" y="19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1" y="45"/>
                    <a:pt x="127" y="49"/>
                    <a:pt x="124" y="53"/>
                  </a:cubicBezTo>
                  <a:cubicBezTo>
                    <a:pt x="120" y="56"/>
                    <a:pt x="117" y="59"/>
                    <a:pt x="117" y="59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16" y="79"/>
                    <a:pt x="116" y="79"/>
                    <a:pt x="116" y="79"/>
                  </a:cubicBezTo>
                  <a:cubicBezTo>
                    <a:pt x="127" y="69"/>
                    <a:pt x="127" y="69"/>
                    <a:pt x="127" y="69"/>
                  </a:cubicBezTo>
                  <a:cubicBezTo>
                    <a:pt x="127" y="69"/>
                    <a:pt x="130" y="66"/>
                    <a:pt x="134" y="62"/>
                  </a:cubicBezTo>
                  <a:cubicBezTo>
                    <a:pt x="137" y="59"/>
                    <a:pt x="141" y="55"/>
                    <a:pt x="141" y="55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40" y="35"/>
                    <a:pt x="140" y="35"/>
                    <a:pt x="140" y="35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101" y="3"/>
                    <a:pt x="97" y="7"/>
                  </a:cubicBezTo>
                  <a:cubicBezTo>
                    <a:pt x="92" y="11"/>
                    <a:pt x="87" y="17"/>
                    <a:pt x="81" y="22"/>
                  </a:cubicBezTo>
                  <a:cubicBezTo>
                    <a:pt x="70" y="33"/>
                    <a:pt x="59" y="44"/>
                    <a:pt x="59" y="44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59" y="44"/>
                    <a:pt x="56" y="47"/>
                    <a:pt x="54" y="49"/>
                  </a:cubicBezTo>
                  <a:cubicBezTo>
                    <a:pt x="51" y="51"/>
                    <a:pt x="49" y="54"/>
                    <a:pt x="49" y="54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91"/>
                    <a:pt x="73" y="100"/>
                    <a:pt x="63" y="109"/>
                  </a:cubicBezTo>
                  <a:cubicBezTo>
                    <a:pt x="58" y="113"/>
                    <a:pt x="53" y="117"/>
                    <a:pt x="50" y="120"/>
                  </a:cubicBezTo>
                  <a:cubicBezTo>
                    <a:pt x="46" y="123"/>
                    <a:pt x="43" y="125"/>
                    <a:pt x="43" y="125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20" y="97"/>
                    <a:pt x="21" y="96"/>
                    <a:pt x="22" y="95"/>
                  </a:cubicBezTo>
                  <a:cubicBezTo>
                    <a:pt x="23" y="94"/>
                    <a:pt x="25" y="92"/>
                    <a:pt x="27" y="90"/>
                  </a:cubicBezTo>
                  <a:cubicBezTo>
                    <a:pt x="31" y="87"/>
                    <a:pt x="34" y="84"/>
                    <a:pt x="34" y="84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5" y="74"/>
                    <a:pt x="22" y="77"/>
                    <a:pt x="18" y="80"/>
                  </a:cubicBezTo>
                  <a:cubicBezTo>
                    <a:pt x="16" y="81"/>
                    <a:pt x="15" y="83"/>
                    <a:pt x="13" y="84"/>
                  </a:cubicBezTo>
                  <a:cubicBezTo>
                    <a:pt x="12" y="85"/>
                    <a:pt x="11" y="86"/>
                    <a:pt x="11" y="86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32" y="134"/>
                    <a:pt x="32" y="134"/>
                    <a:pt x="32" y="134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45"/>
                    <a:pt x="44" y="142"/>
                    <a:pt x="49" y="139"/>
                  </a:cubicBezTo>
                  <a:cubicBezTo>
                    <a:pt x="54" y="135"/>
                    <a:pt x="60" y="129"/>
                    <a:pt x="67" y="124"/>
                  </a:cubicBezTo>
                  <a:cubicBezTo>
                    <a:pt x="80" y="113"/>
                    <a:pt x="92" y="102"/>
                    <a:pt x="92" y="10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2"/>
            <p:cNvSpPr/>
            <p:nvPr/>
          </p:nvSpPr>
          <p:spPr bwMode="auto">
            <a:xfrm>
              <a:off x="6953250" y="8216901"/>
              <a:ext cx="661988" cy="568325"/>
            </a:xfrm>
            <a:custGeom>
              <a:avLst/>
              <a:gdLst>
                <a:gd name="T0" fmla="*/ 90 w 156"/>
                <a:gd name="T1" fmla="*/ 99 h 134"/>
                <a:gd name="T2" fmla="*/ 90 w 156"/>
                <a:gd name="T3" fmla="*/ 99 h 134"/>
                <a:gd name="T4" fmla="*/ 96 w 156"/>
                <a:gd name="T5" fmla="*/ 95 h 134"/>
                <a:gd name="T6" fmla="*/ 100 w 156"/>
                <a:gd name="T7" fmla="*/ 92 h 134"/>
                <a:gd name="T8" fmla="*/ 102 w 156"/>
                <a:gd name="T9" fmla="*/ 91 h 134"/>
                <a:gd name="T10" fmla="*/ 73 w 156"/>
                <a:gd name="T11" fmla="*/ 49 h 134"/>
                <a:gd name="T12" fmla="*/ 94 w 156"/>
                <a:gd name="T13" fmla="*/ 34 h 134"/>
                <a:gd name="T14" fmla="*/ 108 w 156"/>
                <a:gd name="T15" fmla="*/ 24 h 134"/>
                <a:gd name="T16" fmla="*/ 112 w 156"/>
                <a:gd name="T17" fmla="*/ 21 h 134"/>
                <a:gd name="T18" fmla="*/ 114 w 156"/>
                <a:gd name="T19" fmla="*/ 19 h 134"/>
                <a:gd name="T20" fmla="*/ 137 w 156"/>
                <a:gd name="T21" fmla="*/ 49 h 134"/>
                <a:gd name="T22" fmla="*/ 134 w 156"/>
                <a:gd name="T23" fmla="*/ 51 h 134"/>
                <a:gd name="T24" fmla="*/ 129 w 156"/>
                <a:gd name="T25" fmla="*/ 55 h 134"/>
                <a:gd name="T26" fmla="*/ 121 w 156"/>
                <a:gd name="T27" fmla="*/ 61 h 134"/>
                <a:gd name="T28" fmla="*/ 112 w 156"/>
                <a:gd name="T29" fmla="*/ 48 h 134"/>
                <a:gd name="T30" fmla="*/ 100 w 156"/>
                <a:gd name="T31" fmla="*/ 56 h 134"/>
                <a:gd name="T32" fmla="*/ 109 w 156"/>
                <a:gd name="T33" fmla="*/ 69 h 134"/>
                <a:gd name="T34" fmla="*/ 117 w 156"/>
                <a:gd name="T35" fmla="*/ 80 h 134"/>
                <a:gd name="T36" fmla="*/ 129 w 156"/>
                <a:gd name="T37" fmla="*/ 72 h 134"/>
                <a:gd name="T38" fmla="*/ 137 w 156"/>
                <a:gd name="T39" fmla="*/ 66 h 134"/>
                <a:gd name="T40" fmla="*/ 142 w 156"/>
                <a:gd name="T41" fmla="*/ 62 h 134"/>
                <a:gd name="T42" fmla="*/ 145 w 156"/>
                <a:gd name="T43" fmla="*/ 60 h 134"/>
                <a:gd name="T44" fmla="*/ 156 w 156"/>
                <a:gd name="T45" fmla="*/ 51 h 134"/>
                <a:gd name="T46" fmla="*/ 148 w 156"/>
                <a:gd name="T47" fmla="*/ 40 h 134"/>
                <a:gd name="T48" fmla="*/ 125 w 156"/>
                <a:gd name="T49" fmla="*/ 11 h 134"/>
                <a:gd name="T50" fmla="*/ 116 w 156"/>
                <a:gd name="T51" fmla="*/ 0 h 134"/>
                <a:gd name="T52" fmla="*/ 116 w 156"/>
                <a:gd name="T53" fmla="*/ 0 h 134"/>
                <a:gd name="T54" fmla="*/ 109 w 156"/>
                <a:gd name="T55" fmla="*/ 6 h 134"/>
                <a:gd name="T56" fmla="*/ 101 w 156"/>
                <a:gd name="T57" fmla="*/ 12 h 134"/>
                <a:gd name="T58" fmla="*/ 91 w 156"/>
                <a:gd name="T59" fmla="*/ 19 h 134"/>
                <a:gd name="T60" fmla="*/ 65 w 156"/>
                <a:gd name="T61" fmla="*/ 37 h 134"/>
                <a:gd name="T62" fmla="*/ 65 w 156"/>
                <a:gd name="T63" fmla="*/ 37 h 134"/>
                <a:gd name="T64" fmla="*/ 64 w 156"/>
                <a:gd name="T65" fmla="*/ 39 h 134"/>
                <a:gd name="T66" fmla="*/ 60 w 156"/>
                <a:gd name="T67" fmla="*/ 41 h 134"/>
                <a:gd name="T68" fmla="*/ 54 w 156"/>
                <a:gd name="T69" fmla="*/ 45 h 134"/>
                <a:gd name="T70" fmla="*/ 82 w 156"/>
                <a:gd name="T71" fmla="*/ 87 h 134"/>
                <a:gd name="T72" fmla="*/ 60 w 156"/>
                <a:gd name="T73" fmla="*/ 101 h 134"/>
                <a:gd name="T74" fmla="*/ 45 w 156"/>
                <a:gd name="T75" fmla="*/ 111 h 134"/>
                <a:gd name="T76" fmla="*/ 38 w 156"/>
                <a:gd name="T77" fmla="*/ 115 h 134"/>
                <a:gd name="T78" fmla="*/ 19 w 156"/>
                <a:gd name="T79" fmla="*/ 83 h 134"/>
                <a:gd name="T80" fmla="*/ 27 w 156"/>
                <a:gd name="T81" fmla="*/ 78 h 134"/>
                <a:gd name="T82" fmla="*/ 35 w 156"/>
                <a:gd name="T83" fmla="*/ 73 h 134"/>
                <a:gd name="T84" fmla="*/ 44 w 156"/>
                <a:gd name="T85" fmla="*/ 86 h 134"/>
                <a:gd name="T86" fmla="*/ 55 w 156"/>
                <a:gd name="T87" fmla="*/ 79 h 134"/>
                <a:gd name="T88" fmla="*/ 47 w 156"/>
                <a:gd name="T89" fmla="*/ 66 h 134"/>
                <a:gd name="T90" fmla="*/ 39 w 156"/>
                <a:gd name="T91" fmla="*/ 54 h 134"/>
                <a:gd name="T92" fmla="*/ 28 w 156"/>
                <a:gd name="T93" fmla="*/ 61 h 134"/>
                <a:gd name="T94" fmla="*/ 20 w 156"/>
                <a:gd name="T95" fmla="*/ 66 h 134"/>
                <a:gd name="T96" fmla="*/ 12 w 156"/>
                <a:gd name="T97" fmla="*/ 71 h 134"/>
                <a:gd name="T98" fmla="*/ 0 w 156"/>
                <a:gd name="T99" fmla="*/ 78 h 134"/>
                <a:gd name="T100" fmla="*/ 7 w 156"/>
                <a:gd name="T101" fmla="*/ 90 h 134"/>
                <a:gd name="T102" fmla="*/ 26 w 156"/>
                <a:gd name="T103" fmla="*/ 122 h 134"/>
                <a:gd name="T104" fmla="*/ 33 w 156"/>
                <a:gd name="T105" fmla="*/ 134 h 134"/>
                <a:gd name="T106" fmla="*/ 33 w 156"/>
                <a:gd name="T107" fmla="*/ 134 h 134"/>
                <a:gd name="T108" fmla="*/ 42 w 156"/>
                <a:gd name="T109" fmla="*/ 129 h 134"/>
                <a:gd name="T110" fmla="*/ 51 w 156"/>
                <a:gd name="T111" fmla="*/ 124 h 134"/>
                <a:gd name="T112" fmla="*/ 62 w 156"/>
                <a:gd name="T113" fmla="*/ 117 h 134"/>
                <a:gd name="T114" fmla="*/ 90 w 156"/>
                <a:gd name="T115" fmla="*/ 9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6" h="134">
                  <a:moveTo>
                    <a:pt x="90" y="99"/>
                  </a:moveTo>
                  <a:cubicBezTo>
                    <a:pt x="90" y="99"/>
                    <a:pt x="90" y="99"/>
                    <a:pt x="90" y="99"/>
                  </a:cubicBezTo>
                  <a:cubicBezTo>
                    <a:pt x="90" y="99"/>
                    <a:pt x="93" y="97"/>
                    <a:pt x="96" y="95"/>
                  </a:cubicBezTo>
                  <a:cubicBezTo>
                    <a:pt x="98" y="94"/>
                    <a:pt x="99" y="93"/>
                    <a:pt x="100" y="92"/>
                  </a:cubicBezTo>
                  <a:cubicBezTo>
                    <a:pt x="101" y="91"/>
                    <a:pt x="102" y="91"/>
                    <a:pt x="102" y="91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83" y="41"/>
                    <a:pt x="94" y="34"/>
                  </a:cubicBezTo>
                  <a:cubicBezTo>
                    <a:pt x="99" y="30"/>
                    <a:pt x="104" y="27"/>
                    <a:pt x="108" y="24"/>
                  </a:cubicBezTo>
                  <a:cubicBezTo>
                    <a:pt x="110" y="23"/>
                    <a:pt x="111" y="21"/>
                    <a:pt x="112" y="21"/>
                  </a:cubicBezTo>
                  <a:cubicBezTo>
                    <a:pt x="113" y="20"/>
                    <a:pt x="114" y="19"/>
                    <a:pt x="114" y="19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7" y="49"/>
                    <a:pt x="136" y="50"/>
                    <a:pt x="134" y="51"/>
                  </a:cubicBezTo>
                  <a:cubicBezTo>
                    <a:pt x="133" y="52"/>
                    <a:pt x="131" y="54"/>
                    <a:pt x="129" y="55"/>
                  </a:cubicBezTo>
                  <a:cubicBezTo>
                    <a:pt x="125" y="58"/>
                    <a:pt x="121" y="61"/>
                    <a:pt x="121" y="61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17" y="80"/>
                    <a:pt x="117" y="80"/>
                    <a:pt x="117" y="80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72"/>
                    <a:pt x="133" y="69"/>
                    <a:pt x="137" y="66"/>
                  </a:cubicBezTo>
                  <a:cubicBezTo>
                    <a:pt x="139" y="65"/>
                    <a:pt x="141" y="63"/>
                    <a:pt x="142" y="62"/>
                  </a:cubicBezTo>
                  <a:cubicBezTo>
                    <a:pt x="144" y="61"/>
                    <a:pt x="145" y="60"/>
                    <a:pt x="145" y="60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48" y="40"/>
                    <a:pt x="148" y="40"/>
                    <a:pt x="148" y="40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0"/>
                    <a:pt x="113" y="2"/>
                    <a:pt x="109" y="6"/>
                  </a:cubicBezTo>
                  <a:cubicBezTo>
                    <a:pt x="106" y="8"/>
                    <a:pt x="104" y="10"/>
                    <a:pt x="101" y="12"/>
                  </a:cubicBezTo>
                  <a:cubicBezTo>
                    <a:pt x="98" y="14"/>
                    <a:pt x="94" y="17"/>
                    <a:pt x="91" y="19"/>
                  </a:cubicBezTo>
                  <a:cubicBezTo>
                    <a:pt x="78" y="28"/>
                    <a:pt x="65" y="37"/>
                    <a:pt x="65" y="37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5" y="37"/>
                    <a:pt x="65" y="38"/>
                    <a:pt x="64" y="39"/>
                  </a:cubicBezTo>
                  <a:cubicBezTo>
                    <a:pt x="63" y="39"/>
                    <a:pt x="61" y="40"/>
                    <a:pt x="60" y="41"/>
                  </a:cubicBezTo>
                  <a:cubicBezTo>
                    <a:pt x="57" y="43"/>
                    <a:pt x="54" y="45"/>
                    <a:pt x="54" y="45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71" y="94"/>
                    <a:pt x="60" y="101"/>
                  </a:cubicBezTo>
                  <a:cubicBezTo>
                    <a:pt x="55" y="105"/>
                    <a:pt x="49" y="108"/>
                    <a:pt x="45" y="111"/>
                  </a:cubicBezTo>
                  <a:cubicBezTo>
                    <a:pt x="41" y="114"/>
                    <a:pt x="38" y="115"/>
                    <a:pt x="38" y="115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9" y="83"/>
                    <a:pt x="23" y="81"/>
                    <a:pt x="27" y="78"/>
                  </a:cubicBezTo>
                  <a:cubicBezTo>
                    <a:pt x="31" y="76"/>
                    <a:pt x="35" y="73"/>
                    <a:pt x="35" y="73"/>
                  </a:cubicBezTo>
                  <a:cubicBezTo>
                    <a:pt x="44" y="86"/>
                    <a:pt x="44" y="86"/>
                    <a:pt x="44" y="86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4" y="64"/>
                    <a:pt x="20" y="66"/>
                  </a:cubicBezTo>
                  <a:cubicBezTo>
                    <a:pt x="16" y="69"/>
                    <a:pt x="12" y="71"/>
                    <a:pt x="12" y="7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3" y="134"/>
                    <a:pt x="37" y="132"/>
                    <a:pt x="42" y="129"/>
                  </a:cubicBezTo>
                  <a:cubicBezTo>
                    <a:pt x="45" y="127"/>
                    <a:pt x="48" y="126"/>
                    <a:pt x="51" y="124"/>
                  </a:cubicBezTo>
                  <a:cubicBezTo>
                    <a:pt x="55" y="122"/>
                    <a:pt x="58" y="119"/>
                    <a:pt x="62" y="117"/>
                  </a:cubicBezTo>
                  <a:cubicBezTo>
                    <a:pt x="76" y="108"/>
                    <a:pt x="90" y="99"/>
                    <a:pt x="90" y="99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3"/>
            <p:cNvSpPr/>
            <p:nvPr/>
          </p:nvSpPr>
          <p:spPr bwMode="auto">
            <a:xfrm>
              <a:off x="6369050" y="8577263"/>
              <a:ext cx="668338" cy="508000"/>
            </a:xfrm>
            <a:custGeom>
              <a:avLst/>
              <a:gdLst>
                <a:gd name="T0" fmla="*/ 85 w 158"/>
                <a:gd name="T1" fmla="*/ 94 h 120"/>
                <a:gd name="T2" fmla="*/ 85 w 158"/>
                <a:gd name="T3" fmla="*/ 94 h 120"/>
                <a:gd name="T4" fmla="*/ 98 w 158"/>
                <a:gd name="T5" fmla="*/ 88 h 120"/>
                <a:gd name="T6" fmla="*/ 76 w 158"/>
                <a:gd name="T7" fmla="*/ 42 h 120"/>
                <a:gd name="T8" fmla="*/ 121 w 158"/>
                <a:gd name="T9" fmla="*/ 19 h 120"/>
                <a:gd name="T10" fmla="*/ 139 w 158"/>
                <a:gd name="T11" fmla="*/ 52 h 120"/>
                <a:gd name="T12" fmla="*/ 121 w 158"/>
                <a:gd name="T13" fmla="*/ 61 h 120"/>
                <a:gd name="T14" fmla="*/ 114 w 158"/>
                <a:gd name="T15" fmla="*/ 47 h 120"/>
                <a:gd name="T16" fmla="*/ 102 w 158"/>
                <a:gd name="T17" fmla="*/ 53 h 120"/>
                <a:gd name="T18" fmla="*/ 109 w 158"/>
                <a:gd name="T19" fmla="*/ 67 h 120"/>
                <a:gd name="T20" fmla="*/ 115 w 158"/>
                <a:gd name="T21" fmla="*/ 80 h 120"/>
                <a:gd name="T22" fmla="*/ 128 w 158"/>
                <a:gd name="T23" fmla="*/ 73 h 120"/>
                <a:gd name="T24" fmla="*/ 146 w 158"/>
                <a:gd name="T25" fmla="*/ 64 h 120"/>
                <a:gd name="T26" fmla="*/ 158 w 158"/>
                <a:gd name="T27" fmla="*/ 57 h 120"/>
                <a:gd name="T28" fmla="*/ 151 w 158"/>
                <a:gd name="T29" fmla="*/ 45 h 120"/>
                <a:gd name="T30" fmla="*/ 133 w 158"/>
                <a:gd name="T31" fmla="*/ 12 h 120"/>
                <a:gd name="T32" fmla="*/ 126 w 158"/>
                <a:gd name="T33" fmla="*/ 0 h 120"/>
                <a:gd name="T34" fmla="*/ 126 w 158"/>
                <a:gd name="T35" fmla="*/ 0 h 120"/>
                <a:gd name="T36" fmla="*/ 118 w 158"/>
                <a:gd name="T37" fmla="*/ 5 h 120"/>
                <a:gd name="T38" fmla="*/ 98 w 158"/>
                <a:gd name="T39" fmla="*/ 15 h 120"/>
                <a:gd name="T40" fmla="*/ 70 w 158"/>
                <a:gd name="T41" fmla="*/ 29 h 120"/>
                <a:gd name="T42" fmla="*/ 70 w 158"/>
                <a:gd name="T43" fmla="*/ 29 h 120"/>
                <a:gd name="T44" fmla="*/ 58 w 158"/>
                <a:gd name="T45" fmla="*/ 35 h 120"/>
                <a:gd name="T46" fmla="*/ 80 w 158"/>
                <a:gd name="T47" fmla="*/ 81 h 120"/>
                <a:gd name="T48" fmla="*/ 56 w 158"/>
                <a:gd name="T49" fmla="*/ 92 h 120"/>
                <a:gd name="T50" fmla="*/ 39 w 158"/>
                <a:gd name="T51" fmla="*/ 99 h 120"/>
                <a:gd name="T52" fmla="*/ 32 w 158"/>
                <a:gd name="T53" fmla="*/ 102 h 120"/>
                <a:gd name="T54" fmla="*/ 18 w 158"/>
                <a:gd name="T55" fmla="*/ 68 h 120"/>
                <a:gd name="T56" fmla="*/ 27 w 158"/>
                <a:gd name="T57" fmla="*/ 64 h 120"/>
                <a:gd name="T58" fmla="*/ 33 w 158"/>
                <a:gd name="T59" fmla="*/ 62 h 120"/>
                <a:gd name="T60" fmla="*/ 35 w 158"/>
                <a:gd name="T61" fmla="*/ 60 h 120"/>
                <a:gd name="T62" fmla="*/ 41 w 158"/>
                <a:gd name="T63" fmla="*/ 75 h 120"/>
                <a:gd name="T64" fmla="*/ 54 w 158"/>
                <a:gd name="T65" fmla="*/ 69 h 120"/>
                <a:gd name="T66" fmla="*/ 48 w 158"/>
                <a:gd name="T67" fmla="*/ 55 h 120"/>
                <a:gd name="T68" fmla="*/ 42 w 158"/>
                <a:gd name="T69" fmla="*/ 42 h 120"/>
                <a:gd name="T70" fmla="*/ 30 w 158"/>
                <a:gd name="T71" fmla="*/ 48 h 120"/>
                <a:gd name="T72" fmla="*/ 27 w 158"/>
                <a:gd name="T73" fmla="*/ 49 h 120"/>
                <a:gd name="T74" fmla="*/ 21 w 158"/>
                <a:gd name="T75" fmla="*/ 51 h 120"/>
                <a:gd name="T76" fmla="*/ 12 w 158"/>
                <a:gd name="T77" fmla="*/ 55 h 120"/>
                <a:gd name="T78" fmla="*/ 0 w 158"/>
                <a:gd name="T79" fmla="*/ 60 h 120"/>
                <a:gd name="T80" fmla="*/ 5 w 158"/>
                <a:gd name="T81" fmla="*/ 73 h 120"/>
                <a:gd name="T82" fmla="*/ 19 w 158"/>
                <a:gd name="T83" fmla="*/ 107 h 120"/>
                <a:gd name="T84" fmla="*/ 24 w 158"/>
                <a:gd name="T85" fmla="*/ 120 h 120"/>
                <a:gd name="T86" fmla="*/ 24 w 158"/>
                <a:gd name="T87" fmla="*/ 120 h 120"/>
                <a:gd name="T88" fmla="*/ 33 w 158"/>
                <a:gd name="T89" fmla="*/ 116 h 120"/>
                <a:gd name="T90" fmla="*/ 43 w 158"/>
                <a:gd name="T91" fmla="*/ 112 h 120"/>
                <a:gd name="T92" fmla="*/ 55 w 158"/>
                <a:gd name="T93" fmla="*/ 108 h 120"/>
                <a:gd name="T94" fmla="*/ 85 w 158"/>
                <a:gd name="T95" fmla="*/ 9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8" h="120">
                  <a:moveTo>
                    <a:pt x="85" y="94"/>
                  </a:moveTo>
                  <a:cubicBezTo>
                    <a:pt x="85" y="94"/>
                    <a:pt x="85" y="94"/>
                    <a:pt x="85" y="94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02" y="53"/>
                    <a:pt x="102" y="53"/>
                    <a:pt x="102" y="53"/>
                  </a:cubicBezTo>
                  <a:cubicBezTo>
                    <a:pt x="109" y="67"/>
                    <a:pt x="109" y="67"/>
                    <a:pt x="109" y="67"/>
                  </a:cubicBezTo>
                  <a:cubicBezTo>
                    <a:pt x="115" y="80"/>
                    <a:pt x="115" y="80"/>
                    <a:pt x="115" y="80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46" y="64"/>
                    <a:pt x="146" y="64"/>
                    <a:pt x="146" y="64"/>
                  </a:cubicBezTo>
                  <a:cubicBezTo>
                    <a:pt x="158" y="57"/>
                    <a:pt x="158" y="57"/>
                    <a:pt x="158" y="57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3" y="2"/>
                    <a:pt x="118" y="5"/>
                  </a:cubicBezTo>
                  <a:cubicBezTo>
                    <a:pt x="113" y="8"/>
                    <a:pt x="105" y="11"/>
                    <a:pt x="98" y="15"/>
                  </a:cubicBezTo>
                  <a:cubicBezTo>
                    <a:pt x="84" y="22"/>
                    <a:pt x="70" y="29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81"/>
                    <a:pt x="68" y="87"/>
                    <a:pt x="56" y="92"/>
                  </a:cubicBezTo>
                  <a:cubicBezTo>
                    <a:pt x="50" y="95"/>
                    <a:pt x="44" y="97"/>
                    <a:pt x="39" y="99"/>
                  </a:cubicBezTo>
                  <a:cubicBezTo>
                    <a:pt x="35" y="101"/>
                    <a:pt x="32" y="102"/>
                    <a:pt x="32" y="102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22" y="66"/>
                    <a:pt x="27" y="64"/>
                  </a:cubicBezTo>
                  <a:cubicBezTo>
                    <a:pt x="29" y="63"/>
                    <a:pt x="31" y="62"/>
                    <a:pt x="33" y="62"/>
                  </a:cubicBezTo>
                  <a:cubicBezTo>
                    <a:pt x="34" y="61"/>
                    <a:pt x="35" y="60"/>
                    <a:pt x="35" y="60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29" y="48"/>
                    <a:pt x="27" y="49"/>
                  </a:cubicBezTo>
                  <a:cubicBezTo>
                    <a:pt x="26" y="50"/>
                    <a:pt x="23" y="51"/>
                    <a:pt x="21" y="51"/>
                  </a:cubicBezTo>
                  <a:cubicBezTo>
                    <a:pt x="17" y="53"/>
                    <a:pt x="12" y="55"/>
                    <a:pt x="12" y="55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8" y="119"/>
                    <a:pt x="33" y="116"/>
                  </a:cubicBezTo>
                  <a:cubicBezTo>
                    <a:pt x="36" y="115"/>
                    <a:pt x="40" y="114"/>
                    <a:pt x="43" y="112"/>
                  </a:cubicBezTo>
                  <a:cubicBezTo>
                    <a:pt x="47" y="111"/>
                    <a:pt x="51" y="110"/>
                    <a:pt x="55" y="108"/>
                  </a:cubicBezTo>
                  <a:cubicBezTo>
                    <a:pt x="70" y="101"/>
                    <a:pt x="85" y="94"/>
                    <a:pt x="85" y="94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4"/>
            <p:cNvSpPr/>
            <p:nvPr/>
          </p:nvSpPr>
          <p:spPr bwMode="auto">
            <a:xfrm>
              <a:off x="5745162" y="8853488"/>
              <a:ext cx="665163" cy="436563"/>
            </a:xfrm>
            <a:custGeom>
              <a:avLst/>
              <a:gdLst>
                <a:gd name="T0" fmla="*/ 79 w 157"/>
                <a:gd name="T1" fmla="*/ 87 h 103"/>
                <a:gd name="T2" fmla="*/ 79 w 157"/>
                <a:gd name="T3" fmla="*/ 86 h 103"/>
                <a:gd name="T4" fmla="*/ 93 w 157"/>
                <a:gd name="T5" fmla="*/ 82 h 103"/>
                <a:gd name="T6" fmla="*/ 78 w 157"/>
                <a:gd name="T7" fmla="*/ 34 h 103"/>
                <a:gd name="T8" fmla="*/ 86 w 157"/>
                <a:gd name="T9" fmla="*/ 31 h 103"/>
                <a:gd name="T10" fmla="*/ 102 w 157"/>
                <a:gd name="T11" fmla="*/ 26 h 103"/>
                <a:gd name="T12" fmla="*/ 126 w 157"/>
                <a:gd name="T13" fmla="*/ 18 h 103"/>
                <a:gd name="T14" fmla="*/ 139 w 157"/>
                <a:gd name="T15" fmla="*/ 53 h 103"/>
                <a:gd name="T16" fmla="*/ 120 w 157"/>
                <a:gd name="T17" fmla="*/ 59 h 103"/>
                <a:gd name="T18" fmla="*/ 115 w 157"/>
                <a:gd name="T19" fmla="*/ 44 h 103"/>
                <a:gd name="T20" fmla="*/ 102 w 157"/>
                <a:gd name="T21" fmla="*/ 49 h 103"/>
                <a:gd name="T22" fmla="*/ 106 w 157"/>
                <a:gd name="T23" fmla="*/ 64 h 103"/>
                <a:gd name="T24" fmla="*/ 111 w 157"/>
                <a:gd name="T25" fmla="*/ 77 h 103"/>
                <a:gd name="T26" fmla="*/ 124 w 157"/>
                <a:gd name="T27" fmla="*/ 72 h 103"/>
                <a:gd name="T28" fmla="*/ 143 w 157"/>
                <a:gd name="T29" fmla="*/ 66 h 103"/>
                <a:gd name="T30" fmla="*/ 150 w 157"/>
                <a:gd name="T31" fmla="*/ 63 h 103"/>
                <a:gd name="T32" fmla="*/ 157 w 157"/>
                <a:gd name="T33" fmla="*/ 61 h 103"/>
                <a:gd name="T34" fmla="*/ 152 w 157"/>
                <a:gd name="T35" fmla="*/ 48 h 103"/>
                <a:gd name="T36" fmla="*/ 139 w 157"/>
                <a:gd name="T37" fmla="*/ 13 h 103"/>
                <a:gd name="T38" fmla="*/ 134 w 157"/>
                <a:gd name="T39" fmla="*/ 0 h 103"/>
                <a:gd name="T40" fmla="*/ 134 w 157"/>
                <a:gd name="T41" fmla="*/ 0 h 103"/>
                <a:gd name="T42" fmla="*/ 125 w 157"/>
                <a:gd name="T43" fmla="*/ 3 h 103"/>
                <a:gd name="T44" fmla="*/ 104 w 157"/>
                <a:gd name="T45" fmla="*/ 10 h 103"/>
                <a:gd name="T46" fmla="*/ 83 w 157"/>
                <a:gd name="T47" fmla="*/ 17 h 103"/>
                <a:gd name="T48" fmla="*/ 77 w 157"/>
                <a:gd name="T49" fmla="*/ 20 h 103"/>
                <a:gd name="T50" fmla="*/ 74 w 157"/>
                <a:gd name="T51" fmla="*/ 20 h 103"/>
                <a:gd name="T52" fmla="*/ 74 w 157"/>
                <a:gd name="T53" fmla="*/ 21 h 103"/>
                <a:gd name="T54" fmla="*/ 61 w 157"/>
                <a:gd name="T55" fmla="*/ 24 h 103"/>
                <a:gd name="T56" fmla="*/ 75 w 157"/>
                <a:gd name="T57" fmla="*/ 73 h 103"/>
                <a:gd name="T58" fmla="*/ 50 w 157"/>
                <a:gd name="T59" fmla="*/ 80 h 103"/>
                <a:gd name="T60" fmla="*/ 41 w 157"/>
                <a:gd name="T61" fmla="*/ 83 h 103"/>
                <a:gd name="T62" fmla="*/ 33 w 157"/>
                <a:gd name="T63" fmla="*/ 85 h 103"/>
                <a:gd name="T64" fmla="*/ 25 w 157"/>
                <a:gd name="T65" fmla="*/ 87 h 103"/>
                <a:gd name="T66" fmla="*/ 16 w 157"/>
                <a:gd name="T67" fmla="*/ 50 h 103"/>
                <a:gd name="T68" fmla="*/ 26 w 157"/>
                <a:gd name="T69" fmla="*/ 48 h 103"/>
                <a:gd name="T70" fmla="*/ 32 w 157"/>
                <a:gd name="T71" fmla="*/ 47 h 103"/>
                <a:gd name="T72" fmla="*/ 35 w 157"/>
                <a:gd name="T73" fmla="*/ 46 h 103"/>
                <a:gd name="T74" fmla="*/ 39 w 157"/>
                <a:gd name="T75" fmla="*/ 61 h 103"/>
                <a:gd name="T76" fmla="*/ 52 w 157"/>
                <a:gd name="T77" fmla="*/ 57 h 103"/>
                <a:gd name="T78" fmla="*/ 48 w 157"/>
                <a:gd name="T79" fmla="*/ 42 h 103"/>
                <a:gd name="T80" fmla="*/ 44 w 157"/>
                <a:gd name="T81" fmla="*/ 29 h 103"/>
                <a:gd name="T82" fmla="*/ 31 w 157"/>
                <a:gd name="T83" fmla="*/ 33 h 103"/>
                <a:gd name="T84" fmla="*/ 29 w 157"/>
                <a:gd name="T85" fmla="*/ 33 h 103"/>
                <a:gd name="T86" fmla="*/ 22 w 157"/>
                <a:gd name="T87" fmla="*/ 35 h 103"/>
                <a:gd name="T88" fmla="*/ 13 w 157"/>
                <a:gd name="T89" fmla="*/ 37 h 103"/>
                <a:gd name="T90" fmla="*/ 0 w 157"/>
                <a:gd name="T91" fmla="*/ 40 h 103"/>
                <a:gd name="T92" fmla="*/ 3 w 157"/>
                <a:gd name="T93" fmla="*/ 54 h 103"/>
                <a:gd name="T94" fmla="*/ 11 w 157"/>
                <a:gd name="T95" fmla="*/ 90 h 103"/>
                <a:gd name="T96" fmla="*/ 14 w 157"/>
                <a:gd name="T97" fmla="*/ 103 h 103"/>
                <a:gd name="T98" fmla="*/ 14 w 157"/>
                <a:gd name="T99" fmla="*/ 103 h 103"/>
                <a:gd name="T100" fmla="*/ 25 w 157"/>
                <a:gd name="T101" fmla="*/ 101 h 103"/>
                <a:gd name="T102" fmla="*/ 47 w 157"/>
                <a:gd name="T103" fmla="*/ 96 h 103"/>
                <a:gd name="T104" fmla="*/ 79 w 157"/>
                <a:gd name="T105" fmla="*/ 8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03">
                  <a:moveTo>
                    <a:pt x="79" y="87"/>
                  </a:moveTo>
                  <a:cubicBezTo>
                    <a:pt x="79" y="86"/>
                    <a:pt x="79" y="86"/>
                    <a:pt x="79" y="86"/>
                  </a:cubicBezTo>
                  <a:cubicBezTo>
                    <a:pt x="93" y="82"/>
                    <a:pt x="93" y="82"/>
                    <a:pt x="93" y="82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8" y="34"/>
                    <a:pt x="81" y="33"/>
                    <a:pt x="86" y="31"/>
                  </a:cubicBezTo>
                  <a:cubicBezTo>
                    <a:pt x="90" y="30"/>
                    <a:pt x="96" y="28"/>
                    <a:pt x="102" y="26"/>
                  </a:cubicBezTo>
                  <a:cubicBezTo>
                    <a:pt x="114" y="22"/>
                    <a:pt x="126" y="18"/>
                    <a:pt x="126" y="18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43" y="66"/>
                    <a:pt x="143" y="66"/>
                    <a:pt x="143" y="66"/>
                  </a:cubicBezTo>
                  <a:cubicBezTo>
                    <a:pt x="143" y="66"/>
                    <a:pt x="147" y="65"/>
                    <a:pt x="150" y="63"/>
                  </a:cubicBezTo>
                  <a:cubicBezTo>
                    <a:pt x="153" y="62"/>
                    <a:pt x="157" y="61"/>
                    <a:pt x="157" y="61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0" y="1"/>
                    <a:pt x="125" y="3"/>
                  </a:cubicBezTo>
                  <a:cubicBezTo>
                    <a:pt x="119" y="5"/>
                    <a:pt x="112" y="8"/>
                    <a:pt x="104" y="10"/>
                  </a:cubicBezTo>
                  <a:cubicBezTo>
                    <a:pt x="97" y="13"/>
                    <a:pt x="89" y="16"/>
                    <a:pt x="83" y="17"/>
                  </a:cubicBezTo>
                  <a:cubicBezTo>
                    <a:pt x="81" y="18"/>
                    <a:pt x="78" y="19"/>
                    <a:pt x="77" y="20"/>
                  </a:cubicBezTo>
                  <a:cubicBezTo>
                    <a:pt x="75" y="20"/>
                    <a:pt x="74" y="20"/>
                    <a:pt x="74" y="20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5" y="73"/>
                    <a:pt x="63" y="77"/>
                    <a:pt x="50" y="80"/>
                  </a:cubicBezTo>
                  <a:cubicBezTo>
                    <a:pt x="47" y="81"/>
                    <a:pt x="44" y="82"/>
                    <a:pt x="41" y="83"/>
                  </a:cubicBezTo>
                  <a:cubicBezTo>
                    <a:pt x="38" y="84"/>
                    <a:pt x="35" y="84"/>
                    <a:pt x="33" y="85"/>
                  </a:cubicBezTo>
                  <a:cubicBezTo>
                    <a:pt x="28" y="86"/>
                    <a:pt x="25" y="87"/>
                    <a:pt x="25" y="87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21" y="49"/>
                    <a:pt x="26" y="48"/>
                  </a:cubicBezTo>
                  <a:cubicBezTo>
                    <a:pt x="28" y="48"/>
                    <a:pt x="30" y="47"/>
                    <a:pt x="32" y="47"/>
                  </a:cubicBezTo>
                  <a:cubicBezTo>
                    <a:pt x="34" y="46"/>
                    <a:pt x="35" y="46"/>
                    <a:pt x="35" y="46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0" y="33"/>
                    <a:pt x="29" y="33"/>
                  </a:cubicBezTo>
                  <a:cubicBezTo>
                    <a:pt x="27" y="34"/>
                    <a:pt x="25" y="34"/>
                    <a:pt x="22" y="35"/>
                  </a:cubicBezTo>
                  <a:cubicBezTo>
                    <a:pt x="18" y="36"/>
                    <a:pt x="13" y="37"/>
                    <a:pt x="13" y="3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4" y="103"/>
                    <a:pt x="18" y="102"/>
                    <a:pt x="25" y="101"/>
                  </a:cubicBezTo>
                  <a:cubicBezTo>
                    <a:pt x="31" y="100"/>
                    <a:pt x="39" y="98"/>
                    <a:pt x="47" y="96"/>
                  </a:cubicBezTo>
                  <a:cubicBezTo>
                    <a:pt x="63" y="91"/>
                    <a:pt x="79" y="87"/>
                    <a:pt x="79" y="8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5"/>
            <p:cNvSpPr/>
            <p:nvPr/>
          </p:nvSpPr>
          <p:spPr bwMode="auto">
            <a:xfrm>
              <a:off x="5100637" y="9034463"/>
              <a:ext cx="644525" cy="360363"/>
            </a:xfrm>
            <a:custGeom>
              <a:avLst/>
              <a:gdLst>
                <a:gd name="T0" fmla="*/ 71 w 152"/>
                <a:gd name="T1" fmla="*/ 78 h 85"/>
                <a:gd name="T2" fmla="*/ 71 w 152"/>
                <a:gd name="T3" fmla="*/ 78 h 85"/>
                <a:gd name="T4" fmla="*/ 86 w 152"/>
                <a:gd name="T5" fmla="*/ 76 h 85"/>
                <a:gd name="T6" fmla="*/ 78 w 152"/>
                <a:gd name="T7" fmla="*/ 25 h 85"/>
                <a:gd name="T8" fmla="*/ 86 w 152"/>
                <a:gd name="T9" fmla="*/ 24 h 85"/>
                <a:gd name="T10" fmla="*/ 103 w 152"/>
                <a:gd name="T11" fmla="*/ 21 h 85"/>
                <a:gd name="T12" fmla="*/ 128 w 152"/>
                <a:gd name="T13" fmla="*/ 17 h 85"/>
                <a:gd name="T14" fmla="*/ 135 w 152"/>
                <a:gd name="T15" fmla="*/ 53 h 85"/>
                <a:gd name="T16" fmla="*/ 116 w 152"/>
                <a:gd name="T17" fmla="*/ 57 h 85"/>
                <a:gd name="T18" fmla="*/ 113 w 152"/>
                <a:gd name="T19" fmla="*/ 41 h 85"/>
                <a:gd name="T20" fmla="*/ 99 w 152"/>
                <a:gd name="T21" fmla="*/ 44 h 85"/>
                <a:gd name="T22" fmla="*/ 102 w 152"/>
                <a:gd name="T23" fmla="*/ 59 h 85"/>
                <a:gd name="T24" fmla="*/ 104 w 152"/>
                <a:gd name="T25" fmla="*/ 73 h 85"/>
                <a:gd name="T26" fmla="*/ 118 w 152"/>
                <a:gd name="T27" fmla="*/ 70 h 85"/>
                <a:gd name="T28" fmla="*/ 138 w 152"/>
                <a:gd name="T29" fmla="*/ 67 h 85"/>
                <a:gd name="T30" fmla="*/ 145 w 152"/>
                <a:gd name="T31" fmla="*/ 65 h 85"/>
                <a:gd name="T32" fmla="*/ 152 w 152"/>
                <a:gd name="T33" fmla="*/ 64 h 85"/>
                <a:gd name="T34" fmla="*/ 149 w 152"/>
                <a:gd name="T35" fmla="*/ 50 h 85"/>
                <a:gd name="T36" fmla="*/ 141 w 152"/>
                <a:gd name="T37" fmla="*/ 14 h 85"/>
                <a:gd name="T38" fmla="*/ 138 w 152"/>
                <a:gd name="T39" fmla="*/ 0 h 85"/>
                <a:gd name="T40" fmla="*/ 138 w 152"/>
                <a:gd name="T41" fmla="*/ 0 h 85"/>
                <a:gd name="T42" fmla="*/ 136 w 152"/>
                <a:gd name="T43" fmla="*/ 1 h 85"/>
                <a:gd name="T44" fmla="*/ 129 w 152"/>
                <a:gd name="T45" fmla="*/ 2 h 85"/>
                <a:gd name="T46" fmla="*/ 107 w 152"/>
                <a:gd name="T47" fmla="*/ 6 h 85"/>
                <a:gd name="T48" fmla="*/ 86 w 152"/>
                <a:gd name="T49" fmla="*/ 10 h 85"/>
                <a:gd name="T50" fmla="*/ 76 w 152"/>
                <a:gd name="T51" fmla="*/ 11 h 85"/>
                <a:gd name="T52" fmla="*/ 76 w 152"/>
                <a:gd name="T53" fmla="*/ 12 h 85"/>
                <a:gd name="T54" fmla="*/ 63 w 152"/>
                <a:gd name="T55" fmla="*/ 13 h 85"/>
                <a:gd name="T56" fmla="*/ 70 w 152"/>
                <a:gd name="T57" fmla="*/ 64 h 85"/>
                <a:gd name="T58" fmla="*/ 44 w 152"/>
                <a:gd name="T59" fmla="*/ 67 h 85"/>
                <a:gd name="T60" fmla="*/ 34 w 152"/>
                <a:gd name="T61" fmla="*/ 68 h 85"/>
                <a:gd name="T62" fmla="*/ 26 w 152"/>
                <a:gd name="T63" fmla="*/ 69 h 85"/>
                <a:gd name="T64" fmla="*/ 18 w 152"/>
                <a:gd name="T65" fmla="*/ 70 h 85"/>
                <a:gd name="T66" fmla="*/ 15 w 152"/>
                <a:gd name="T67" fmla="*/ 33 h 85"/>
                <a:gd name="T68" fmla="*/ 24 w 152"/>
                <a:gd name="T69" fmla="*/ 32 h 85"/>
                <a:gd name="T70" fmla="*/ 34 w 152"/>
                <a:gd name="T71" fmla="*/ 31 h 85"/>
                <a:gd name="T72" fmla="*/ 35 w 152"/>
                <a:gd name="T73" fmla="*/ 46 h 85"/>
                <a:gd name="T74" fmla="*/ 49 w 152"/>
                <a:gd name="T75" fmla="*/ 45 h 85"/>
                <a:gd name="T76" fmla="*/ 47 w 152"/>
                <a:gd name="T77" fmla="*/ 29 h 85"/>
                <a:gd name="T78" fmla="*/ 45 w 152"/>
                <a:gd name="T79" fmla="*/ 15 h 85"/>
                <a:gd name="T80" fmla="*/ 32 w 152"/>
                <a:gd name="T81" fmla="*/ 17 h 85"/>
                <a:gd name="T82" fmla="*/ 23 w 152"/>
                <a:gd name="T83" fmla="*/ 18 h 85"/>
                <a:gd name="T84" fmla="*/ 13 w 152"/>
                <a:gd name="T85" fmla="*/ 19 h 85"/>
                <a:gd name="T86" fmla="*/ 0 w 152"/>
                <a:gd name="T87" fmla="*/ 20 h 85"/>
                <a:gd name="T88" fmla="*/ 1 w 152"/>
                <a:gd name="T89" fmla="*/ 34 h 85"/>
                <a:gd name="T90" fmla="*/ 4 w 152"/>
                <a:gd name="T91" fmla="*/ 71 h 85"/>
                <a:gd name="T92" fmla="*/ 5 w 152"/>
                <a:gd name="T93" fmla="*/ 84 h 85"/>
                <a:gd name="T94" fmla="*/ 5 w 152"/>
                <a:gd name="T95" fmla="*/ 85 h 85"/>
                <a:gd name="T96" fmla="*/ 15 w 152"/>
                <a:gd name="T97" fmla="*/ 84 h 85"/>
                <a:gd name="T98" fmla="*/ 38 w 152"/>
                <a:gd name="T99" fmla="*/ 82 h 85"/>
                <a:gd name="T100" fmla="*/ 71 w 152"/>
                <a:gd name="T101" fmla="*/ 7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" h="85">
                  <a:moveTo>
                    <a:pt x="71" y="78"/>
                  </a:moveTo>
                  <a:cubicBezTo>
                    <a:pt x="71" y="78"/>
                    <a:pt x="71" y="78"/>
                    <a:pt x="71" y="78"/>
                  </a:cubicBezTo>
                  <a:cubicBezTo>
                    <a:pt x="86" y="76"/>
                    <a:pt x="86" y="76"/>
                    <a:pt x="86" y="76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78" y="25"/>
                    <a:pt x="81" y="25"/>
                    <a:pt x="86" y="24"/>
                  </a:cubicBezTo>
                  <a:cubicBezTo>
                    <a:pt x="91" y="23"/>
                    <a:pt x="97" y="22"/>
                    <a:pt x="103" y="21"/>
                  </a:cubicBezTo>
                  <a:cubicBezTo>
                    <a:pt x="115" y="19"/>
                    <a:pt x="128" y="17"/>
                    <a:pt x="128" y="17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13" y="41"/>
                    <a:pt x="113" y="41"/>
                    <a:pt x="113" y="41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8" y="67"/>
                    <a:pt x="141" y="66"/>
                    <a:pt x="145" y="65"/>
                  </a:cubicBezTo>
                  <a:cubicBezTo>
                    <a:pt x="148" y="65"/>
                    <a:pt x="152" y="64"/>
                    <a:pt x="152" y="64"/>
                  </a:cubicBezTo>
                  <a:cubicBezTo>
                    <a:pt x="149" y="50"/>
                    <a:pt x="149" y="50"/>
                    <a:pt x="149" y="50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7" y="0"/>
                    <a:pt x="136" y="1"/>
                  </a:cubicBezTo>
                  <a:cubicBezTo>
                    <a:pt x="134" y="1"/>
                    <a:pt x="132" y="2"/>
                    <a:pt x="129" y="2"/>
                  </a:cubicBezTo>
                  <a:cubicBezTo>
                    <a:pt x="123" y="3"/>
                    <a:pt x="115" y="5"/>
                    <a:pt x="107" y="6"/>
                  </a:cubicBezTo>
                  <a:cubicBezTo>
                    <a:pt x="99" y="7"/>
                    <a:pt x="92" y="9"/>
                    <a:pt x="86" y="10"/>
                  </a:cubicBezTo>
                  <a:cubicBezTo>
                    <a:pt x="80" y="11"/>
                    <a:pt x="76" y="11"/>
                    <a:pt x="76" y="11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4"/>
                    <a:pt x="57" y="66"/>
                    <a:pt x="44" y="67"/>
                  </a:cubicBezTo>
                  <a:cubicBezTo>
                    <a:pt x="40" y="68"/>
                    <a:pt x="37" y="68"/>
                    <a:pt x="34" y="68"/>
                  </a:cubicBezTo>
                  <a:cubicBezTo>
                    <a:pt x="31" y="69"/>
                    <a:pt x="28" y="69"/>
                    <a:pt x="26" y="69"/>
                  </a:cubicBezTo>
                  <a:cubicBezTo>
                    <a:pt x="21" y="69"/>
                    <a:pt x="18" y="70"/>
                    <a:pt x="18" y="70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9" y="32"/>
                    <a:pt x="24" y="32"/>
                  </a:cubicBezTo>
                  <a:cubicBezTo>
                    <a:pt x="29" y="32"/>
                    <a:pt x="34" y="31"/>
                    <a:pt x="34" y="31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27" y="18"/>
                    <a:pt x="23" y="18"/>
                  </a:cubicBezTo>
                  <a:cubicBezTo>
                    <a:pt x="18" y="18"/>
                    <a:pt x="13" y="19"/>
                    <a:pt x="13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5" y="85"/>
                    <a:pt x="9" y="84"/>
                    <a:pt x="15" y="84"/>
                  </a:cubicBezTo>
                  <a:cubicBezTo>
                    <a:pt x="21" y="83"/>
                    <a:pt x="30" y="83"/>
                    <a:pt x="38" y="82"/>
                  </a:cubicBezTo>
                  <a:cubicBezTo>
                    <a:pt x="55" y="80"/>
                    <a:pt x="71" y="78"/>
                    <a:pt x="71" y="78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6"/>
            <p:cNvSpPr/>
            <p:nvPr/>
          </p:nvSpPr>
          <p:spPr bwMode="auto">
            <a:xfrm>
              <a:off x="4427537" y="9120188"/>
              <a:ext cx="631825" cy="287338"/>
            </a:xfrm>
            <a:custGeom>
              <a:avLst/>
              <a:gdLst>
                <a:gd name="T0" fmla="*/ 67 w 149"/>
                <a:gd name="T1" fmla="*/ 68 h 68"/>
                <a:gd name="T2" fmla="*/ 67 w 149"/>
                <a:gd name="T3" fmla="*/ 67 h 68"/>
                <a:gd name="T4" fmla="*/ 82 w 149"/>
                <a:gd name="T5" fmla="*/ 68 h 68"/>
                <a:gd name="T6" fmla="*/ 82 w 149"/>
                <a:gd name="T7" fmla="*/ 17 h 68"/>
                <a:gd name="T8" fmla="*/ 132 w 149"/>
                <a:gd name="T9" fmla="*/ 15 h 68"/>
                <a:gd name="T10" fmla="*/ 134 w 149"/>
                <a:gd name="T11" fmla="*/ 53 h 68"/>
                <a:gd name="T12" fmla="*/ 114 w 149"/>
                <a:gd name="T13" fmla="*/ 53 h 68"/>
                <a:gd name="T14" fmla="*/ 114 w 149"/>
                <a:gd name="T15" fmla="*/ 38 h 68"/>
                <a:gd name="T16" fmla="*/ 100 w 149"/>
                <a:gd name="T17" fmla="*/ 38 h 68"/>
                <a:gd name="T18" fmla="*/ 100 w 149"/>
                <a:gd name="T19" fmla="*/ 54 h 68"/>
                <a:gd name="T20" fmla="*/ 100 w 149"/>
                <a:gd name="T21" fmla="*/ 67 h 68"/>
                <a:gd name="T22" fmla="*/ 115 w 149"/>
                <a:gd name="T23" fmla="*/ 67 h 68"/>
                <a:gd name="T24" fmla="*/ 134 w 149"/>
                <a:gd name="T25" fmla="*/ 67 h 68"/>
                <a:gd name="T26" fmla="*/ 142 w 149"/>
                <a:gd name="T27" fmla="*/ 66 h 68"/>
                <a:gd name="T28" fmla="*/ 149 w 149"/>
                <a:gd name="T29" fmla="*/ 66 h 68"/>
                <a:gd name="T30" fmla="*/ 148 w 149"/>
                <a:gd name="T31" fmla="*/ 52 h 68"/>
                <a:gd name="T32" fmla="*/ 146 w 149"/>
                <a:gd name="T33" fmla="*/ 15 h 68"/>
                <a:gd name="T34" fmla="*/ 145 w 149"/>
                <a:gd name="T35" fmla="*/ 1 h 68"/>
                <a:gd name="T36" fmla="*/ 145 w 149"/>
                <a:gd name="T37" fmla="*/ 1 h 68"/>
                <a:gd name="T38" fmla="*/ 135 w 149"/>
                <a:gd name="T39" fmla="*/ 2 h 68"/>
                <a:gd name="T40" fmla="*/ 113 w 149"/>
                <a:gd name="T41" fmla="*/ 2 h 68"/>
                <a:gd name="T42" fmla="*/ 82 w 149"/>
                <a:gd name="T43" fmla="*/ 3 h 68"/>
                <a:gd name="T44" fmla="*/ 82 w 149"/>
                <a:gd name="T45" fmla="*/ 3 h 68"/>
                <a:gd name="T46" fmla="*/ 68 w 149"/>
                <a:gd name="T47" fmla="*/ 3 h 68"/>
                <a:gd name="T48" fmla="*/ 67 w 149"/>
                <a:gd name="T49" fmla="*/ 54 h 68"/>
                <a:gd name="T50" fmla="*/ 41 w 149"/>
                <a:gd name="T51" fmla="*/ 53 h 68"/>
                <a:gd name="T52" fmla="*/ 24 w 149"/>
                <a:gd name="T53" fmla="*/ 52 h 68"/>
                <a:gd name="T54" fmla="*/ 15 w 149"/>
                <a:gd name="T55" fmla="*/ 52 h 68"/>
                <a:gd name="T56" fmla="*/ 18 w 149"/>
                <a:gd name="T57" fmla="*/ 15 h 68"/>
                <a:gd name="T58" fmla="*/ 27 w 149"/>
                <a:gd name="T59" fmla="*/ 15 h 68"/>
                <a:gd name="T60" fmla="*/ 37 w 149"/>
                <a:gd name="T61" fmla="*/ 16 h 68"/>
                <a:gd name="T62" fmla="*/ 36 w 149"/>
                <a:gd name="T63" fmla="*/ 31 h 68"/>
                <a:gd name="T64" fmla="*/ 50 w 149"/>
                <a:gd name="T65" fmla="*/ 31 h 68"/>
                <a:gd name="T66" fmla="*/ 50 w 149"/>
                <a:gd name="T67" fmla="*/ 16 h 68"/>
                <a:gd name="T68" fmla="*/ 51 w 149"/>
                <a:gd name="T69" fmla="*/ 2 h 68"/>
                <a:gd name="T70" fmla="*/ 37 w 149"/>
                <a:gd name="T71" fmla="*/ 2 h 68"/>
                <a:gd name="T72" fmla="*/ 28 w 149"/>
                <a:gd name="T73" fmla="*/ 1 h 68"/>
                <a:gd name="T74" fmla="*/ 19 w 149"/>
                <a:gd name="T75" fmla="*/ 1 h 68"/>
                <a:gd name="T76" fmla="*/ 5 w 149"/>
                <a:gd name="T77" fmla="*/ 0 h 68"/>
                <a:gd name="T78" fmla="*/ 4 w 149"/>
                <a:gd name="T79" fmla="*/ 14 h 68"/>
                <a:gd name="T80" fmla="*/ 1 w 149"/>
                <a:gd name="T81" fmla="*/ 51 h 68"/>
                <a:gd name="T82" fmla="*/ 0 w 149"/>
                <a:gd name="T83" fmla="*/ 64 h 68"/>
                <a:gd name="T84" fmla="*/ 0 w 149"/>
                <a:gd name="T85" fmla="*/ 65 h 68"/>
                <a:gd name="T86" fmla="*/ 11 w 149"/>
                <a:gd name="T87" fmla="*/ 65 h 68"/>
                <a:gd name="T88" fmla="*/ 34 w 149"/>
                <a:gd name="T89" fmla="*/ 67 h 68"/>
                <a:gd name="T90" fmla="*/ 67 w 149"/>
                <a:gd name="T9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" h="68">
                  <a:moveTo>
                    <a:pt x="67" y="68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34" y="67"/>
                    <a:pt x="134" y="67"/>
                    <a:pt x="134" y="67"/>
                  </a:cubicBezTo>
                  <a:cubicBezTo>
                    <a:pt x="134" y="67"/>
                    <a:pt x="138" y="67"/>
                    <a:pt x="142" y="66"/>
                  </a:cubicBezTo>
                  <a:cubicBezTo>
                    <a:pt x="145" y="66"/>
                    <a:pt x="149" y="66"/>
                    <a:pt x="149" y="66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41" y="1"/>
                    <a:pt x="135" y="2"/>
                  </a:cubicBezTo>
                  <a:cubicBezTo>
                    <a:pt x="129" y="2"/>
                    <a:pt x="121" y="2"/>
                    <a:pt x="113" y="2"/>
                  </a:cubicBezTo>
                  <a:cubicBezTo>
                    <a:pt x="98" y="2"/>
                    <a:pt x="82" y="3"/>
                    <a:pt x="82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54"/>
                    <a:pt x="54" y="53"/>
                    <a:pt x="41" y="53"/>
                  </a:cubicBezTo>
                  <a:cubicBezTo>
                    <a:pt x="35" y="53"/>
                    <a:pt x="28" y="53"/>
                    <a:pt x="24" y="52"/>
                  </a:cubicBezTo>
                  <a:cubicBezTo>
                    <a:pt x="19" y="52"/>
                    <a:pt x="15" y="52"/>
                    <a:pt x="15" y="52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22" y="15"/>
                    <a:pt x="27" y="15"/>
                  </a:cubicBezTo>
                  <a:cubicBezTo>
                    <a:pt x="32" y="16"/>
                    <a:pt x="37" y="16"/>
                    <a:pt x="37" y="16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3" y="2"/>
                    <a:pt x="28" y="1"/>
                  </a:cubicBezTo>
                  <a:cubicBezTo>
                    <a:pt x="23" y="1"/>
                    <a:pt x="19" y="1"/>
                    <a:pt x="19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4" y="65"/>
                    <a:pt x="11" y="65"/>
                  </a:cubicBezTo>
                  <a:cubicBezTo>
                    <a:pt x="17" y="66"/>
                    <a:pt x="25" y="67"/>
                    <a:pt x="34" y="67"/>
                  </a:cubicBezTo>
                  <a:cubicBezTo>
                    <a:pt x="51" y="67"/>
                    <a:pt x="67" y="68"/>
                    <a:pt x="67" y="68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7"/>
            <p:cNvSpPr/>
            <p:nvPr/>
          </p:nvSpPr>
          <p:spPr bwMode="auto">
            <a:xfrm>
              <a:off x="3744912" y="9021763"/>
              <a:ext cx="644525" cy="365125"/>
            </a:xfrm>
            <a:custGeom>
              <a:avLst/>
              <a:gdLst>
                <a:gd name="T0" fmla="*/ 65 w 152"/>
                <a:gd name="T1" fmla="*/ 76 h 86"/>
                <a:gd name="T2" fmla="*/ 65 w 152"/>
                <a:gd name="T3" fmla="*/ 76 h 86"/>
                <a:gd name="T4" fmla="*/ 73 w 152"/>
                <a:gd name="T5" fmla="*/ 78 h 86"/>
                <a:gd name="T6" fmla="*/ 80 w 152"/>
                <a:gd name="T7" fmla="*/ 79 h 86"/>
                <a:gd name="T8" fmla="*/ 87 w 152"/>
                <a:gd name="T9" fmla="*/ 28 h 86"/>
                <a:gd name="T10" fmla="*/ 137 w 152"/>
                <a:gd name="T11" fmla="*/ 34 h 86"/>
                <a:gd name="T12" fmla="*/ 133 w 152"/>
                <a:gd name="T13" fmla="*/ 72 h 86"/>
                <a:gd name="T14" fmla="*/ 130 w 152"/>
                <a:gd name="T15" fmla="*/ 71 h 86"/>
                <a:gd name="T16" fmla="*/ 124 w 152"/>
                <a:gd name="T17" fmla="*/ 70 h 86"/>
                <a:gd name="T18" fmla="*/ 114 w 152"/>
                <a:gd name="T19" fmla="*/ 69 h 86"/>
                <a:gd name="T20" fmla="*/ 116 w 152"/>
                <a:gd name="T21" fmla="*/ 54 h 86"/>
                <a:gd name="T22" fmla="*/ 102 w 152"/>
                <a:gd name="T23" fmla="*/ 52 h 86"/>
                <a:gd name="T24" fmla="*/ 100 w 152"/>
                <a:gd name="T25" fmla="*/ 67 h 86"/>
                <a:gd name="T26" fmla="*/ 98 w 152"/>
                <a:gd name="T27" fmla="*/ 81 h 86"/>
                <a:gd name="T28" fmla="*/ 112 w 152"/>
                <a:gd name="T29" fmla="*/ 83 h 86"/>
                <a:gd name="T30" fmla="*/ 122 w 152"/>
                <a:gd name="T31" fmla="*/ 84 h 86"/>
                <a:gd name="T32" fmla="*/ 129 w 152"/>
                <a:gd name="T33" fmla="*/ 85 h 86"/>
                <a:gd name="T34" fmla="*/ 132 w 152"/>
                <a:gd name="T35" fmla="*/ 85 h 86"/>
                <a:gd name="T36" fmla="*/ 146 w 152"/>
                <a:gd name="T37" fmla="*/ 86 h 86"/>
                <a:gd name="T38" fmla="*/ 148 w 152"/>
                <a:gd name="T39" fmla="*/ 73 h 86"/>
                <a:gd name="T40" fmla="*/ 151 w 152"/>
                <a:gd name="T41" fmla="*/ 35 h 86"/>
                <a:gd name="T42" fmla="*/ 152 w 152"/>
                <a:gd name="T43" fmla="*/ 22 h 86"/>
                <a:gd name="T44" fmla="*/ 152 w 152"/>
                <a:gd name="T45" fmla="*/ 22 h 86"/>
                <a:gd name="T46" fmla="*/ 121 w 152"/>
                <a:gd name="T47" fmla="*/ 18 h 86"/>
                <a:gd name="T48" fmla="*/ 89 w 152"/>
                <a:gd name="T49" fmla="*/ 14 h 86"/>
                <a:gd name="T50" fmla="*/ 89 w 152"/>
                <a:gd name="T51" fmla="*/ 15 h 86"/>
                <a:gd name="T52" fmla="*/ 83 w 152"/>
                <a:gd name="T53" fmla="*/ 14 h 86"/>
                <a:gd name="T54" fmla="*/ 76 w 152"/>
                <a:gd name="T55" fmla="*/ 12 h 86"/>
                <a:gd name="T56" fmla="*/ 68 w 152"/>
                <a:gd name="T57" fmla="*/ 63 h 86"/>
                <a:gd name="T58" fmla="*/ 42 w 152"/>
                <a:gd name="T59" fmla="*/ 58 h 86"/>
                <a:gd name="T60" fmla="*/ 24 w 152"/>
                <a:gd name="T61" fmla="*/ 55 h 86"/>
                <a:gd name="T62" fmla="*/ 16 w 152"/>
                <a:gd name="T63" fmla="*/ 53 h 86"/>
                <a:gd name="T64" fmla="*/ 24 w 152"/>
                <a:gd name="T65" fmla="*/ 17 h 86"/>
                <a:gd name="T66" fmla="*/ 34 w 152"/>
                <a:gd name="T67" fmla="*/ 19 h 86"/>
                <a:gd name="T68" fmla="*/ 43 w 152"/>
                <a:gd name="T69" fmla="*/ 20 h 86"/>
                <a:gd name="T70" fmla="*/ 40 w 152"/>
                <a:gd name="T71" fmla="*/ 36 h 86"/>
                <a:gd name="T72" fmla="*/ 54 w 152"/>
                <a:gd name="T73" fmla="*/ 38 h 86"/>
                <a:gd name="T74" fmla="*/ 56 w 152"/>
                <a:gd name="T75" fmla="*/ 23 h 86"/>
                <a:gd name="T76" fmla="*/ 59 w 152"/>
                <a:gd name="T77" fmla="*/ 9 h 86"/>
                <a:gd name="T78" fmla="*/ 46 w 152"/>
                <a:gd name="T79" fmla="*/ 7 h 86"/>
                <a:gd name="T80" fmla="*/ 36 w 152"/>
                <a:gd name="T81" fmla="*/ 5 h 86"/>
                <a:gd name="T82" fmla="*/ 27 w 152"/>
                <a:gd name="T83" fmla="*/ 3 h 86"/>
                <a:gd name="T84" fmla="*/ 14 w 152"/>
                <a:gd name="T85" fmla="*/ 0 h 86"/>
                <a:gd name="T86" fmla="*/ 11 w 152"/>
                <a:gd name="T87" fmla="*/ 14 h 86"/>
                <a:gd name="T88" fmla="*/ 3 w 152"/>
                <a:gd name="T89" fmla="*/ 50 h 86"/>
                <a:gd name="T90" fmla="*/ 0 w 152"/>
                <a:gd name="T91" fmla="*/ 63 h 86"/>
                <a:gd name="T92" fmla="*/ 0 w 152"/>
                <a:gd name="T93" fmla="*/ 63 h 86"/>
                <a:gd name="T94" fmla="*/ 10 w 152"/>
                <a:gd name="T95" fmla="*/ 66 h 86"/>
                <a:gd name="T96" fmla="*/ 20 w 152"/>
                <a:gd name="T97" fmla="*/ 68 h 86"/>
                <a:gd name="T98" fmla="*/ 32 w 152"/>
                <a:gd name="T99" fmla="*/ 70 h 86"/>
                <a:gd name="T100" fmla="*/ 65 w 152"/>
                <a:gd name="T101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" h="86">
                  <a:moveTo>
                    <a:pt x="65" y="76"/>
                  </a:moveTo>
                  <a:cubicBezTo>
                    <a:pt x="65" y="76"/>
                    <a:pt x="65" y="76"/>
                    <a:pt x="65" y="76"/>
                  </a:cubicBezTo>
                  <a:cubicBezTo>
                    <a:pt x="65" y="76"/>
                    <a:pt x="69" y="77"/>
                    <a:pt x="73" y="78"/>
                  </a:cubicBezTo>
                  <a:cubicBezTo>
                    <a:pt x="76" y="78"/>
                    <a:pt x="80" y="79"/>
                    <a:pt x="80" y="79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137" y="34"/>
                    <a:pt x="137" y="34"/>
                    <a:pt x="137" y="34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133" y="72"/>
                    <a:pt x="132" y="71"/>
                    <a:pt x="130" y="71"/>
                  </a:cubicBezTo>
                  <a:cubicBezTo>
                    <a:pt x="129" y="71"/>
                    <a:pt x="126" y="71"/>
                    <a:pt x="124" y="70"/>
                  </a:cubicBezTo>
                  <a:cubicBezTo>
                    <a:pt x="119" y="70"/>
                    <a:pt x="114" y="69"/>
                    <a:pt x="114" y="69"/>
                  </a:cubicBezTo>
                  <a:cubicBezTo>
                    <a:pt x="116" y="54"/>
                    <a:pt x="116" y="54"/>
                    <a:pt x="116" y="54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2" y="83"/>
                    <a:pt x="117" y="84"/>
                    <a:pt x="122" y="84"/>
                  </a:cubicBezTo>
                  <a:cubicBezTo>
                    <a:pt x="125" y="84"/>
                    <a:pt x="127" y="85"/>
                    <a:pt x="129" y="85"/>
                  </a:cubicBezTo>
                  <a:cubicBezTo>
                    <a:pt x="131" y="85"/>
                    <a:pt x="132" y="85"/>
                    <a:pt x="132" y="85"/>
                  </a:cubicBezTo>
                  <a:cubicBezTo>
                    <a:pt x="146" y="86"/>
                    <a:pt x="146" y="86"/>
                    <a:pt x="146" y="86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1" y="35"/>
                    <a:pt x="151" y="35"/>
                    <a:pt x="151" y="35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52" y="22"/>
                    <a:pt x="136" y="21"/>
                    <a:pt x="121" y="18"/>
                  </a:cubicBezTo>
                  <a:cubicBezTo>
                    <a:pt x="105" y="16"/>
                    <a:pt x="89" y="14"/>
                    <a:pt x="89" y="14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15"/>
                    <a:pt x="86" y="14"/>
                    <a:pt x="83" y="14"/>
                  </a:cubicBezTo>
                  <a:cubicBezTo>
                    <a:pt x="79" y="13"/>
                    <a:pt x="76" y="12"/>
                    <a:pt x="76" y="12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3"/>
                    <a:pt x="55" y="60"/>
                    <a:pt x="42" y="58"/>
                  </a:cubicBezTo>
                  <a:cubicBezTo>
                    <a:pt x="36" y="57"/>
                    <a:pt x="29" y="56"/>
                    <a:pt x="24" y="55"/>
                  </a:cubicBezTo>
                  <a:cubicBezTo>
                    <a:pt x="20" y="54"/>
                    <a:pt x="16" y="53"/>
                    <a:pt x="16" y="53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9" y="18"/>
                    <a:pt x="34" y="19"/>
                  </a:cubicBezTo>
                  <a:cubicBezTo>
                    <a:pt x="38" y="20"/>
                    <a:pt x="43" y="20"/>
                    <a:pt x="43" y="20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7"/>
                    <a:pt x="41" y="6"/>
                    <a:pt x="36" y="5"/>
                  </a:cubicBezTo>
                  <a:cubicBezTo>
                    <a:pt x="32" y="4"/>
                    <a:pt x="27" y="3"/>
                    <a:pt x="27" y="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4" y="64"/>
                    <a:pt x="10" y="66"/>
                  </a:cubicBezTo>
                  <a:cubicBezTo>
                    <a:pt x="13" y="66"/>
                    <a:pt x="16" y="67"/>
                    <a:pt x="20" y="68"/>
                  </a:cubicBezTo>
                  <a:cubicBezTo>
                    <a:pt x="24" y="69"/>
                    <a:pt x="28" y="70"/>
                    <a:pt x="32" y="70"/>
                  </a:cubicBezTo>
                  <a:cubicBezTo>
                    <a:pt x="49" y="73"/>
                    <a:pt x="65" y="76"/>
                    <a:pt x="65" y="76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8"/>
            <p:cNvSpPr/>
            <p:nvPr/>
          </p:nvSpPr>
          <p:spPr bwMode="auto">
            <a:xfrm>
              <a:off x="3079750" y="8831263"/>
              <a:ext cx="665163" cy="446088"/>
            </a:xfrm>
            <a:custGeom>
              <a:avLst/>
              <a:gdLst>
                <a:gd name="T0" fmla="*/ 63 w 157"/>
                <a:gd name="T1" fmla="*/ 83 h 105"/>
                <a:gd name="T2" fmla="*/ 64 w 157"/>
                <a:gd name="T3" fmla="*/ 83 h 105"/>
                <a:gd name="T4" fmla="*/ 70 w 157"/>
                <a:gd name="T5" fmla="*/ 85 h 105"/>
                <a:gd name="T6" fmla="*/ 75 w 157"/>
                <a:gd name="T7" fmla="*/ 87 h 105"/>
                <a:gd name="T8" fmla="*/ 77 w 157"/>
                <a:gd name="T9" fmla="*/ 87 h 105"/>
                <a:gd name="T10" fmla="*/ 92 w 157"/>
                <a:gd name="T11" fmla="*/ 39 h 105"/>
                <a:gd name="T12" fmla="*/ 116 w 157"/>
                <a:gd name="T13" fmla="*/ 45 h 105"/>
                <a:gd name="T14" fmla="*/ 133 w 157"/>
                <a:gd name="T15" fmla="*/ 50 h 105"/>
                <a:gd name="T16" fmla="*/ 139 w 157"/>
                <a:gd name="T17" fmla="*/ 52 h 105"/>
                <a:gd name="T18" fmla="*/ 141 w 157"/>
                <a:gd name="T19" fmla="*/ 52 h 105"/>
                <a:gd name="T20" fmla="*/ 131 w 157"/>
                <a:gd name="T21" fmla="*/ 88 h 105"/>
                <a:gd name="T22" fmla="*/ 128 w 157"/>
                <a:gd name="T23" fmla="*/ 88 h 105"/>
                <a:gd name="T24" fmla="*/ 122 w 157"/>
                <a:gd name="T25" fmla="*/ 86 h 105"/>
                <a:gd name="T26" fmla="*/ 112 w 157"/>
                <a:gd name="T27" fmla="*/ 83 h 105"/>
                <a:gd name="T28" fmla="*/ 117 w 157"/>
                <a:gd name="T29" fmla="*/ 68 h 105"/>
                <a:gd name="T30" fmla="*/ 103 w 157"/>
                <a:gd name="T31" fmla="*/ 64 h 105"/>
                <a:gd name="T32" fmla="*/ 99 w 157"/>
                <a:gd name="T33" fmla="*/ 79 h 105"/>
                <a:gd name="T34" fmla="*/ 95 w 157"/>
                <a:gd name="T35" fmla="*/ 93 h 105"/>
                <a:gd name="T36" fmla="*/ 109 w 157"/>
                <a:gd name="T37" fmla="*/ 96 h 105"/>
                <a:gd name="T38" fmla="*/ 118 w 157"/>
                <a:gd name="T39" fmla="*/ 99 h 105"/>
                <a:gd name="T40" fmla="*/ 125 w 157"/>
                <a:gd name="T41" fmla="*/ 101 h 105"/>
                <a:gd name="T42" fmla="*/ 128 w 157"/>
                <a:gd name="T43" fmla="*/ 102 h 105"/>
                <a:gd name="T44" fmla="*/ 142 w 157"/>
                <a:gd name="T45" fmla="*/ 105 h 105"/>
                <a:gd name="T46" fmla="*/ 145 w 157"/>
                <a:gd name="T47" fmla="*/ 92 h 105"/>
                <a:gd name="T48" fmla="*/ 154 w 157"/>
                <a:gd name="T49" fmla="*/ 55 h 105"/>
                <a:gd name="T50" fmla="*/ 157 w 157"/>
                <a:gd name="T51" fmla="*/ 42 h 105"/>
                <a:gd name="T52" fmla="*/ 157 w 157"/>
                <a:gd name="T53" fmla="*/ 42 h 105"/>
                <a:gd name="T54" fmla="*/ 148 w 157"/>
                <a:gd name="T55" fmla="*/ 40 h 105"/>
                <a:gd name="T56" fmla="*/ 127 w 157"/>
                <a:gd name="T57" fmla="*/ 34 h 105"/>
                <a:gd name="T58" fmla="*/ 96 w 157"/>
                <a:gd name="T59" fmla="*/ 25 h 105"/>
                <a:gd name="T60" fmla="*/ 96 w 157"/>
                <a:gd name="T61" fmla="*/ 25 h 105"/>
                <a:gd name="T62" fmla="*/ 94 w 157"/>
                <a:gd name="T63" fmla="*/ 25 h 105"/>
                <a:gd name="T64" fmla="*/ 90 w 157"/>
                <a:gd name="T65" fmla="*/ 23 h 105"/>
                <a:gd name="T66" fmla="*/ 83 w 157"/>
                <a:gd name="T67" fmla="*/ 21 h 105"/>
                <a:gd name="T68" fmla="*/ 68 w 157"/>
                <a:gd name="T69" fmla="*/ 70 h 105"/>
                <a:gd name="T70" fmla="*/ 43 w 157"/>
                <a:gd name="T71" fmla="*/ 61 h 105"/>
                <a:gd name="T72" fmla="*/ 26 w 157"/>
                <a:gd name="T73" fmla="*/ 56 h 105"/>
                <a:gd name="T74" fmla="*/ 19 w 157"/>
                <a:gd name="T75" fmla="*/ 53 h 105"/>
                <a:gd name="T76" fmla="*/ 32 w 157"/>
                <a:gd name="T77" fmla="*/ 18 h 105"/>
                <a:gd name="T78" fmla="*/ 41 w 157"/>
                <a:gd name="T79" fmla="*/ 21 h 105"/>
                <a:gd name="T80" fmla="*/ 50 w 157"/>
                <a:gd name="T81" fmla="*/ 24 h 105"/>
                <a:gd name="T82" fmla="*/ 44 w 157"/>
                <a:gd name="T83" fmla="*/ 39 h 105"/>
                <a:gd name="T84" fmla="*/ 58 w 157"/>
                <a:gd name="T85" fmla="*/ 43 h 105"/>
                <a:gd name="T86" fmla="*/ 63 w 157"/>
                <a:gd name="T87" fmla="*/ 29 h 105"/>
                <a:gd name="T88" fmla="*/ 67 w 157"/>
                <a:gd name="T89" fmla="*/ 16 h 105"/>
                <a:gd name="T90" fmla="*/ 54 w 157"/>
                <a:gd name="T91" fmla="*/ 11 h 105"/>
                <a:gd name="T92" fmla="*/ 45 w 157"/>
                <a:gd name="T93" fmla="*/ 8 h 105"/>
                <a:gd name="T94" fmla="*/ 37 w 157"/>
                <a:gd name="T95" fmla="*/ 5 h 105"/>
                <a:gd name="T96" fmla="*/ 24 w 157"/>
                <a:gd name="T97" fmla="*/ 0 h 105"/>
                <a:gd name="T98" fmla="*/ 19 w 157"/>
                <a:gd name="T99" fmla="*/ 13 h 105"/>
                <a:gd name="T100" fmla="*/ 5 w 157"/>
                <a:gd name="T101" fmla="*/ 47 h 105"/>
                <a:gd name="T102" fmla="*/ 0 w 157"/>
                <a:gd name="T103" fmla="*/ 60 h 105"/>
                <a:gd name="T104" fmla="*/ 0 w 157"/>
                <a:gd name="T105" fmla="*/ 60 h 105"/>
                <a:gd name="T106" fmla="*/ 10 w 157"/>
                <a:gd name="T107" fmla="*/ 64 h 105"/>
                <a:gd name="T108" fmla="*/ 32 w 157"/>
                <a:gd name="T109" fmla="*/ 72 h 105"/>
                <a:gd name="T110" fmla="*/ 63 w 157"/>
                <a:gd name="T111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7" h="105">
                  <a:moveTo>
                    <a:pt x="63" y="83"/>
                  </a:moveTo>
                  <a:cubicBezTo>
                    <a:pt x="64" y="83"/>
                    <a:pt x="64" y="83"/>
                    <a:pt x="64" y="83"/>
                  </a:cubicBezTo>
                  <a:cubicBezTo>
                    <a:pt x="64" y="83"/>
                    <a:pt x="67" y="84"/>
                    <a:pt x="70" y="85"/>
                  </a:cubicBezTo>
                  <a:cubicBezTo>
                    <a:pt x="72" y="86"/>
                    <a:pt x="74" y="86"/>
                    <a:pt x="75" y="87"/>
                  </a:cubicBezTo>
                  <a:cubicBezTo>
                    <a:pt x="76" y="87"/>
                    <a:pt x="77" y="87"/>
                    <a:pt x="77" y="87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39"/>
                    <a:pt x="104" y="42"/>
                    <a:pt x="116" y="45"/>
                  </a:cubicBezTo>
                  <a:cubicBezTo>
                    <a:pt x="123" y="47"/>
                    <a:pt x="129" y="49"/>
                    <a:pt x="133" y="50"/>
                  </a:cubicBezTo>
                  <a:cubicBezTo>
                    <a:pt x="135" y="51"/>
                    <a:pt x="137" y="51"/>
                    <a:pt x="139" y="52"/>
                  </a:cubicBezTo>
                  <a:cubicBezTo>
                    <a:pt x="140" y="52"/>
                    <a:pt x="141" y="52"/>
                    <a:pt x="141" y="52"/>
                  </a:cubicBezTo>
                  <a:cubicBezTo>
                    <a:pt x="131" y="88"/>
                    <a:pt x="131" y="88"/>
                    <a:pt x="131" y="88"/>
                  </a:cubicBezTo>
                  <a:cubicBezTo>
                    <a:pt x="131" y="88"/>
                    <a:pt x="130" y="88"/>
                    <a:pt x="128" y="88"/>
                  </a:cubicBezTo>
                  <a:cubicBezTo>
                    <a:pt x="127" y="87"/>
                    <a:pt x="124" y="86"/>
                    <a:pt x="122" y="86"/>
                  </a:cubicBezTo>
                  <a:cubicBezTo>
                    <a:pt x="117" y="84"/>
                    <a:pt x="112" y="83"/>
                    <a:pt x="112" y="83"/>
                  </a:cubicBezTo>
                  <a:cubicBezTo>
                    <a:pt x="117" y="68"/>
                    <a:pt x="117" y="68"/>
                    <a:pt x="117" y="68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5" y="93"/>
                    <a:pt x="95" y="93"/>
                    <a:pt x="95" y="93"/>
                  </a:cubicBezTo>
                  <a:cubicBezTo>
                    <a:pt x="109" y="96"/>
                    <a:pt x="109" y="96"/>
                    <a:pt x="109" y="96"/>
                  </a:cubicBezTo>
                  <a:cubicBezTo>
                    <a:pt x="109" y="96"/>
                    <a:pt x="114" y="98"/>
                    <a:pt x="118" y="99"/>
                  </a:cubicBezTo>
                  <a:cubicBezTo>
                    <a:pt x="121" y="100"/>
                    <a:pt x="123" y="101"/>
                    <a:pt x="125" y="101"/>
                  </a:cubicBezTo>
                  <a:cubicBezTo>
                    <a:pt x="127" y="102"/>
                    <a:pt x="128" y="102"/>
                    <a:pt x="128" y="102"/>
                  </a:cubicBezTo>
                  <a:cubicBezTo>
                    <a:pt x="142" y="105"/>
                    <a:pt x="142" y="105"/>
                    <a:pt x="142" y="105"/>
                  </a:cubicBezTo>
                  <a:cubicBezTo>
                    <a:pt x="145" y="92"/>
                    <a:pt x="145" y="92"/>
                    <a:pt x="145" y="92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7" y="42"/>
                    <a:pt x="153" y="41"/>
                    <a:pt x="148" y="40"/>
                  </a:cubicBezTo>
                  <a:cubicBezTo>
                    <a:pt x="142" y="38"/>
                    <a:pt x="134" y="36"/>
                    <a:pt x="127" y="34"/>
                  </a:cubicBezTo>
                  <a:cubicBezTo>
                    <a:pt x="112" y="30"/>
                    <a:pt x="96" y="25"/>
                    <a:pt x="96" y="25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96" y="25"/>
                    <a:pt x="95" y="25"/>
                    <a:pt x="94" y="25"/>
                  </a:cubicBezTo>
                  <a:cubicBezTo>
                    <a:pt x="93" y="24"/>
                    <a:pt x="91" y="24"/>
                    <a:pt x="90" y="23"/>
                  </a:cubicBezTo>
                  <a:cubicBezTo>
                    <a:pt x="87" y="22"/>
                    <a:pt x="83" y="21"/>
                    <a:pt x="83" y="21"/>
                  </a:cubicBezTo>
                  <a:cubicBezTo>
                    <a:pt x="68" y="70"/>
                    <a:pt x="68" y="70"/>
                    <a:pt x="68" y="70"/>
                  </a:cubicBezTo>
                  <a:cubicBezTo>
                    <a:pt x="68" y="70"/>
                    <a:pt x="55" y="66"/>
                    <a:pt x="43" y="61"/>
                  </a:cubicBezTo>
                  <a:cubicBezTo>
                    <a:pt x="37" y="59"/>
                    <a:pt x="31" y="57"/>
                    <a:pt x="26" y="56"/>
                  </a:cubicBezTo>
                  <a:cubicBezTo>
                    <a:pt x="22" y="54"/>
                    <a:pt x="19" y="53"/>
                    <a:pt x="19" y="53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6" y="19"/>
                    <a:pt x="41" y="21"/>
                  </a:cubicBezTo>
                  <a:cubicBezTo>
                    <a:pt x="45" y="23"/>
                    <a:pt x="50" y="24"/>
                    <a:pt x="50" y="24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1"/>
                    <a:pt x="50" y="10"/>
                    <a:pt x="45" y="8"/>
                  </a:cubicBezTo>
                  <a:cubicBezTo>
                    <a:pt x="41" y="6"/>
                    <a:pt x="37" y="5"/>
                    <a:pt x="37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4" y="62"/>
                    <a:pt x="10" y="64"/>
                  </a:cubicBezTo>
                  <a:cubicBezTo>
                    <a:pt x="16" y="66"/>
                    <a:pt x="24" y="70"/>
                    <a:pt x="32" y="72"/>
                  </a:cubicBezTo>
                  <a:cubicBezTo>
                    <a:pt x="48" y="78"/>
                    <a:pt x="63" y="83"/>
                    <a:pt x="63" y="83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9"/>
            <p:cNvSpPr/>
            <p:nvPr/>
          </p:nvSpPr>
          <p:spPr bwMode="auto">
            <a:xfrm>
              <a:off x="2455862" y="8547101"/>
              <a:ext cx="669925" cy="517525"/>
            </a:xfrm>
            <a:custGeom>
              <a:avLst/>
              <a:gdLst>
                <a:gd name="T0" fmla="*/ 59 w 158"/>
                <a:gd name="T1" fmla="*/ 88 h 122"/>
                <a:gd name="T2" fmla="*/ 59 w 158"/>
                <a:gd name="T3" fmla="*/ 88 h 122"/>
                <a:gd name="T4" fmla="*/ 72 w 158"/>
                <a:gd name="T5" fmla="*/ 95 h 122"/>
                <a:gd name="T6" fmla="*/ 94 w 158"/>
                <a:gd name="T7" fmla="*/ 49 h 122"/>
                <a:gd name="T8" fmla="*/ 140 w 158"/>
                <a:gd name="T9" fmla="*/ 69 h 122"/>
                <a:gd name="T10" fmla="*/ 125 w 158"/>
                <a:gd name="T11" fmla="*/ 104 h 122"/>
                <a:gd name="T12" fmla="*/ 107 w 158"/>
                <a:gd name="T13" fmla="*/ 96 h 122"/>
                <a:gd name="T14" fmla="*/ 114 w 158"/>
                <a:gd name="T15" fmla="*/ 81 h 122"/>
                <a:gd name="T16" fmla="*/ 101 w 158"/>
                <a:gd name="T17" fmla="*/ 76 h 122"/>
                <a:gd name="T18" fmla="*/ 95 w 158"/>
                <a:gd name="T19" fmla="*/ 90 h 122"/>
                <a:gd name="T20" fmla="*/ 89 w 158"/>
                <a:gd name="T21" fmla="*/ 102 h 122"/>
                <a:gd name="T22" fmla="*/ 102 w 158"/>
                <a:gd name="T23" fmla="*/ 108 h 122"/>
                <a:gd name="T24" fmla="*/ 120 w 158"/>
                <a:gd name="T25" fmla="*/ 116 h 122"/>
                <a:gd name="T26" fmla="*/ 122 w 158"/>
                <a:gd name="T27" fmla="*/ 117 h 122"/>
                <a:gd name="T28" fmla="*/ 127 w 158"/>
                <a:gd name="T29" fmla="*/ 119 h 122"/>
                <a:gd name="T30" fmla="*/ 133 w 158"/>
                <a:gd name="T31" fmla="*/ 122 h 122"/>
                <a:gd name="T32" fmla="*/ 139 w 158"/>
                <a:gd name="T33" fmla="*/ 109 h 122"/>
                <a:gd name="T34" fmla="*/ 153 w 158"/>
                <a:gd name="T35" fmla="*/ 74 h 122"/>
                <a:gd name="T36" fmla="*/ 158 w 158"/>
                <a:gd name="T37" fmla="*/ 62 h 122"/>
                <a:gd name="T38" fmla="*/ 158 w 158"/>
                <a:gd name="T39" fmla="*/ 62 h 122"/>
                <a:gd name="T40" fmla="*/ 149 w 158"/>
                <a:gd name="T41" fmla="*/ 58 h 122"/>
                <a:gd name="T42" fmla="*/ 129 w 158"/>
                <a:gd name="T43" fmla="*/ 49 h 122"/>
                <a:gd name="T44" fmla="*/ 109 w 158"/>
                <a:gd name="T45" fmla="*/ 40 h 122"/>
                <a:gd name="T46" fmla="*/ 103 w 158"/>
                <a:gd name="T47" fmla="*/ 37 h 122"/>
                <a:gd name="T48" fmla="*/ 100 w 158"/>
                <a:gd name="T49" fmla="*/ 36 h 122"/>
                <a:gd name="T50" fmla="*/ 100 w 158"/>
                <a:gd name="T51" fmla="*/ 36 h 122"/>
                <a:gd name="T52" fmla="*/ 88 w 158"/>
                <a:gd name="T53" fmla="*/ 30 h 122"/>
                <a:gd name="T54" fmla="*/ 65 w 158"/>
                <a:gd name="T55" fmla="*/ 76 h 122"/>
                <a:gd name="T56" fmla="*/ 42 w 158"/>
                <a:gd name="T57" fmla="*/ 64 h 122"/>
                <a:gd name="T58" fmla="*/ 26 w 158"/>
                <a:gd name="T59" fmla="*/ 55 h 122"/>
                <a:gd name="T60" fmla="*/ 19 w 158"/>
                <a:gd name="T61" fmla="*/ 51 h 122"/>
                <a:gd name="T62" fmla="*/ 37 w 158"/>
                <a:gd name="T63" fmla="*/ 19 h 122"/>
                <a:gd name="T64" fmla="*/ 46 w 158"/>
                <a:gd name="T65" fmla="*/ 24 h 122"/>
                <a:gd name="T66" fmla="*/ 54 w 158"/>
                <a:gd name="T67" fmla="*/ 28 h 122"/>
                <a:gd name="T68" fmla="*/ 47 w 158"/>
                <a:gd name="T69" fmla="*/ 42 h 122"/>
                <a:gd name="T70" fmla="*/ 59 w 158"/>
                <a:gd name="T71" fmla="*/ 48 h 122"/>
                <a:gd name="T72" fmla="*/ 66 w 158"/>
                <a:gd name="T73" fmla="*/ 34 h 122"/>
                <a:gd name="T74" fmla="*/ 73 w 158"/>
                <a:gd name="T75" fmla="*/ 22 h 122"/>
                <a:gd name="T76" fmla="*/ 61 w 158"/>
                <a:gd name="T77" fmla="*/ 16 h 122"/>
                <a:gd name="T78" fmla="*/ 52 w 158"/>
                <a:gd name="T79" fmla="*/ 11 h 122"/>
                <a:gd name="T80" fmla="*/ 44 w 158"/>
                <a:gd name="T81" fmla="*/ 7 h 122"/>
                <a:gd name="T82" fmla="*/ 33 w 158"/>
                <a:gd name="T83" fmla="*/ 0 h 122"/>
                <a:gd name="T84" fmla="*/ 26 w 158"/>
                <a:gd name="T85" fmla="*/ 12 h 122"/>
                <a:gd name="T86" fmla="*/ 7 w 158"/>
                <a:gd name="T87" fmla="*/ 44 h 122"/>
                <a:gd name="T88" fmla="*/ 0 w 158"/>
                <a:gd name="T89" fmla="*/ 56 h 122"/>
                <a:gd name="T90" fmla="*/ 0 w 158"/>
                <a:gd name="T91" fmla="*/ 56 h 122"/>
                <a:gd name="T92" fmla="*/ 9 w 158"/>
                <a:gd name="T93" fmla="*/ 61 h 122"/>
                <a:gd name="T94" fmla="*/ 29 w 158"/>
                <a:gd name="T95" fmla="*/ 73 h 122"/>
                <a:gd name="T96" fmla="*/ 59 w 158"/>
                <a:gd name="T97" fmla="*/ 8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22">
                  <a:moveTo>
                    <a:pt x="59" y="88"/>
                  </a:moveTo>
                  <a:cubicBezTo>
                    <a:pt x="59" y="88"/>
                    <a:pt x="59" y="88"/>
                    <a:pt x="59" y="88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140" y="69"/>
                    <a:pt x="140" y="69"/>
                    <a:pt x="140" y="69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20" y="116"/>
                    <a:pt x="121" y="117"/>
                    <a:pt x="122" y="117"/>
                  </a:cubicBezTo>
                  <a:cubicBezTo>
                    <a:pt x="123" y="118"/>
                    <a:pt x="125" y="119"/>
                    <a:pt x="127" y="119"/>
                  </a:cubicBezTo>
                  <a:cubicBezTo>
                    <a:pt x="130" y="121"/>
                    <a:pt x="133" y="122"/>
                    <a:pt x="133" y="122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53" y="74"/>
                    <a:pt x="153" y="74"/>
                    <a:pt x="153" y="74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58" y="62"/>
                    <a:pt x="154" y="60"/>
                    <a:pt x="149" y="58"/>
                  </a:cubicBezTo>
                  <a:cubicBezTo>
                    <a:pt x="143" y="56"/>
                    <a:pt x="136" y="52"/>
                    <a:pt x="129" y="49"/>
                  </a:cubicBezTo>
                  <a:cubicBezTo>
                    <a:pt x="122" y="46"/>
                    <a:pt x="115" y="43"/>
                    <a:pt x="109" y="40"/>
                  </a:cubicBezTo>
                  <a:cubicBezTo>
                    <a:pt x="106" y="39"/>
                    <a:pt x="104" y="38"/>
                    <a:pt x="103" y="37"/>
                  </a:cubicBezTo>
                  <a:cubicBezTo>
                    <a:pt x="101" y="37"/>
                    <a:pt x="100" y="36"/>
                    <a:pt x="100" y="36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65" y="76"/>
                    <a:pt x="54" y="70"/>
                    <a:pt x="42" y="64"/>
                  </a:cubicBezTo>
                  <a:cubicBezTo>
                    <a:pt x="36" y="61"/>
                    <a:pt x="30" y="58"/>
                    <a:pt x="26" y="55"/>
                  </a:cubicBezTo>
                  <a:cubicBezTo>
                    <a:pt x="22" y="53"/>
                    <a:pt x="19" y="51"/>
                    <a:pt x="19" y="51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42" y="21"/>
                    <a:pt x="46" y="24"/>
                  </a:cubicBezTo>
                  <a:cubicBezTo>
                    <a:pt x="50" y="26"/>
                    <a:pt x="54" y="28"/>
                    <a:pt x="54" y="28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56" y="14"/>
                    <a:pt x="52" y="11"/>
                  </a:cubicBezTo>
                  <a:cubicBezTo>
                    <a:pt x="48" y="9"/>
                    <a:pt x="44" y="7"/>
                    <a:pt x="44" y="7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4" y="58"/>
                    <a:pt x="9" y="61"/>
                  </a:cubicBezTo>
                  <a:cubicBezTo>
                    <a:pt x="15" y="65"/>
                    <a:pt x="22" y="69"/>
                    <a:pt x="29" y="73"/>
                  </a:cubicBezTo>
                  <a:cubicBezTo>
                    <a:pt x="44" y="80"/>
                    <a:pt x="59" y="88"/>
                    <a:pt x="59" y="88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0"/>
            <p:cNvSpPr/>
            <p:nvPr/>
          </p:nvSpPr>
          <p:spPr bwMode="auto">
            <a:xfrm>
              <a:off x="1884362" y="8178801"/>
              <a:ext cx="657225" cy="576263"/>
            </a:xfrm>
            <a:custGeom>
              <a:avLst/>
              <a:gdLst>
                <a:gd name="T0" fmla="*/ 54 w 155"/>
                <a:gd name="T1" fmla="*/ 91 h 136"/>
                <a:gd name="T2" fmla="*/ 54 w 155"/>
                <a:gd name="T3" fmla="*/ 91 h 136"/>
                <a:gd name="T4" fmla="*/ 66 w 155"/>
                <a:gd name="T5" fmla="*/ 100 h 136"/>
                <a:gd name="T6" fmla="*/ 94 w 155"/>
                <a:gd name="T7" fmla="*/ 57 h 136"/>
                <a:gd name="T8" fmla="*/ 96 w 155"/>
                <a:gd name="T9" fmla="*/ 59 h 136"/>
                <a:gd name="T10" fmla="*/ 101 w 155"/>
                <a:gd name="T11" fmla="*/ 62 h 136"/>
                <a:gd name="T12" fmla="*/ 115 w 155"/>
                <a:gd name="T13" fmla="*/ 71 h 136"/>
                <a:gd name="T14" fmla="*/ 137 w 155"/>
                <a:gd name="T15" fmla="*/ 85 h 136"/>
                <a:gd name="T16" fmla="*/ 117 w 155"/>
                <a:gd name="T17" fmla="*/ 117 h 136"/>
                <a:gd name="T18" fmla="*/ 100 w 155"/>
                <a:gd name="T19" fmla="*/ 106 h 136"/>
                <a:gd name="T20" fmla="*/ 109 w 155"/>
                <a:gd name="T21" fmla="*/ 93 h 136"/>
                <a:gd name="T22" fmla="*/ 97 w 155"/>
                <a:gd name="T23" fmla="*/ 85 h 136"/>
                <a:gd name="T24" fmla="*/ 88 w 155"/>
                <a:gd name="T25" fmla="*/ 98 h 136"/>
                <a:gd name="T26" fmla="*/ 81 w 155"/>
                <a:gd name="T27" fmla="*/ 110 h 136"/>
                <a:gd name="T28" fmla="*/ 93 w 155"/>
                <a:gd name="T29" fmla="*/ 118 h 136"/>
                <a:gd name="T30" fmla="*/ 110 w 155"/>
                <a:gd name="T31" fmla="*/ 128 h 136"/>
                <a:gd name="T32" fmla="*/ 116 w 155"/>
                <a:gd name="T33" fmla="*/ 132 h 136"/>
                <a:gd name="T34" fmla="*/ 122 w 155"/>
                <a:gd name="T35" fmla="*/ 136 h 136"/>
                <a:gd name="T36" fmla="*/ 129 w 155"/>
                <a:gd name="T37" fmla="*/ 124 h 136"/>
                <a:gd name="T38" fmla="*/ 148 w 155"/>
                <a:gd name="T39" fmla="*/ 92 h 136"/>
                <a:gd name="T40" fmla="*/ 155 w 155"/>
                <a:gd name="T41" fmla="*/ 80 h 136"/>
                <a:gd name="T42" fmla="*/ 155 w 155"/>
                <a:gd name="T43" fmla="*/ 80 h 136"/>
                <a:gd name="T44" fmla="*/ 153 w 155"/>
                <a:gd name="T45" fmla="*/ 79 h 136"/>
                <a:gd name="T46" fmla="*/ 147 w 155"/>
                <a:gd name="T47" fmla="*/ 75 h 136"/>
                <a:gd name="T48" fmla="*/ 129 w 155"/>
                <a:gd name="T49" fmla="*/ 63 h 136"/>
                <a:gd name="T50" fmla="*/ 110 w 155"/>
                <a:gd name="T51" fmla="*/ 52 h 136"/>
                <a:gd name="T52" fmla="*/ 104 w 155"/>
                <a:gd name="T53" fmla="*/ 48 h 136"/>
                <a:gd name="T54" fmla="*/ 102 w 155"/>
                <a:gd name="T55" fmla="*/ 46 h 136"/>
                <a:gd name="T56" fmla="*/ 102 w 155"/>
                <a:gd name="T57" fmla="*/ 46 h 136"/>
                <a:gd name="T58" fmla="*/ 91 w 155"/>
                <a:gd name="T59" fmla="*/ 38 h 136"/>
                <a:gd name="T60" fmla="*/ 62 w 155"/>
                <a:gd name="T61" fmla="*/ 80 h 136"/>
                <a:gd name="T62" fmla="*/ 40 w 155"/>
                <a:gd name="T63" fmla="*/ 65 h 136"/>
                <a:gd name="T64" fmla="*/ 26 w 155"/>
                <a:gd name="T65" fmla="*/ 54 h 136"/>
                <a:gd name="T66" fmla="*/ 20 w 155"/>
                <a:gd name="T67" fmla="*/ 49 h 136"/>
                <a:gd name="T68" fmla="*/ 43 w 155"/>
                <a:gd name="T69" fmla="*/ 20 h 136"/>
                <a:gd name="T70" fmla="*/ 58 w 155"/>
                <a:gd name="T71" fmla="*/ 31 h 136"/>
                <a:gd name="T72" fmla="*/ 48 w 155"/>
                <a:gd name="T73" fmla="*/ 44 h 136"/>
                <a:gd name="T74" fmla="*/ 60 w 155"/>
                <a:gd name="T75" fmla="*/ 52 h 136"/>
                <a:gd name="T76" fmla="*/ 69 w 155"/>
                <a:gd name="T77" fmla="*/ 39 h 136"/>
                <a:gd name="T78" fmla="*/ 77 w 155"/>
                <a:gd name="T79" fmla="*/ 28 h 136"/>
                <a:gd name="T80" fmla="*/ 66 w 155"/>
                <a:gd name="T81" fmla="*/ 20 h 136"/>
                <a:gd name="T82" fmla="*/ 51 w 155"/>
                <a:gd name="T83" fmla="*/ 9 h 136"/>
                <a:gd name="T84" fmla="*/ 41 w 155"/>
                <a:gd name="T85" fmla="*/ 0 h 136"/>
                <a:gd name="T86" fmla="*/ 32 w 155"/>
                <a:gd name="T87" fmla="*/ 11 h 136"/>
                <a:gd name="T88" fmla="*/ 9 w 155"/>
                <a:gd name="T89" fmla="*/ 40 h 136"/>
                <a:gd name="T90" fmla="*/ 0 w 155"/>
                <a:gd name="T91" fmla="*/ 51 h 136"/>
                <a:gd name="T92" fmla="*/ 0 w 155"/>
                <a:gd name="T93" fmla="*/ 51 h 136"/>
                <a:gd name="T94" fmla="*/ 26 w 155"/>
                <a:gd name="T95" fmla="*/ 72 h 136"/>
                <a:gd name="T96" fmla="*/ 54 w 155"/>
                <a:gd name="T97" fmla="*/ 9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" h="136">
                  <a:moveTo>
                    <a:pt x="54" y="91"/>
                  </a:moveTo>
                  <a:cubicBezTo>
                    <a:pt x="54" y="91"/>
                    <a:pt x="54" y="91"/>
                    <a:pt x="54" y="91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5" y="58"/>
                    <a:pt x="96" y="59"/>
                  </a:cubicBezTo>
                  <a:cubicBezTo>
                    <a:pt x="97" y="59"/>
                    <a:pt x="99" y="61"/>
                    <a:pt x="101" y="62"/>
                  </a:cubicBezTo>
                  <a:cubicBezTo>
                    <a:pt x="105" y="64"/>
                    <a:pt x="110" y="68"/>
                    <a:pt x="115" y="71"/>
                  </a:cubicBezTo>
                  <a:cubicBezTo>
                    <a:pt x="126" y="78"/>
                    <a:pt x="137" y="85"/>
                    <a:pt x="137" y="85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110" y="128"/>
                    <a:pt x="110" y="128"/>
                    <a:pt x="110" y="128"/>
                  </a:cubicBezTo>
                  <a:cubicBezTo>
                    <a:pt x="110" y="128"/>
                    <a:pt x="113" y="130"/>
                    <a:pt x="116" y="132"/>
                  </a:cubicBezTo>
                  <a:cubicBezTo>
                    <a:pt x="119" y="134"/>
                    <a:pt x="122" y="136"/>
                    <a:pt x="122" y="136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48" y="92"/>
                    <a:pt x="148" y="92"/>
                    <a:pt x="148" y="92"/>
                  </a:cubicBezTo>
                  <a:cubicBezTo>
                    <a:pt x="155" y="80"/>
                    <a:pt x="155" y="80"/>
                    <a:pt x="155" y="80"/>
                  </a:cubicBezTo>
                  <a:cubicBezTo>
                    <a:pt x="155" y="80"/>
                    <a:pt x="155" y="80"/>
                    <a:pt x="155" y="80"/>
                  </a:cubicBezTo>
                  <a:cubicBezTo>
                    <a:pt x="155" y="80"/>
                    <a:pt x="155" y="79"/>
                    <a:pt x="153" y="79"/>
                  </a:cubicBezTo>
                  <a:cubicBezTo>
                    <a:pt x="152" y="78"/>
                    <a:pt x="149" y="77"/>
                    <a:pt x="147" y="75"/>
                  </a:cubicBezTo>
                  <a:cubicBezTo>
                    <a:pt x="142" y="72"/>
                    <a:pt x="135" y="68"/>
                    <a:pt x="129" y="63"/>
                  </a:cubicBezTo>
                  <a:cubicBezTo>
                    <a:pt x="122" y="59"/>
                    <a:pt x="115" y="55"/>
                    <a:pt x="110" y="52"/>
                  </a:cubicBezTo>
                  <a:cubicBezTo>
                    <a:pt x="108" y="50"/>
                    <a:pt x="106" y="49"/>
                    <a:pt x="104" y="48"/>
                  </a:cubicBezTo>
                  <a:cubicBezTo>
                    <a:pt x="103" y="47"/>
                    <a:pt x="102" y="46"/>
                    <a:pt x="102" y="46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51" y="72"/>
                    <a:pt x="40" y="65"/>
                  </a:cubicBezTo>
                  <a:cubicBezTo>
                    <a:pt x="35" y="61"/>
                    <a:pt x="30" y="57"/>
                    <a:pt x="26" y="54"/>
                  </a:cubicBezTo>
                  <a:cubicBezTo>
                    <a:pt x="22" y="51"/>
                    <a:pt x="20" y="49"/>
                    <a:pt x="20" y="4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13" y="61"/>
                    <a:pt x="26" y="72"/>
                  </a:cubicBezTo>
                  <a:cubicBezTo>
                    <a:pt x="40" y="82"/>
                    <a:pt x="54" y="91"/>
                    <a:pt x="54" y="9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1"/>
            <p:cNvSpPr/>
            <p:nvPr/>
          </p:nvSpPr>
          <p:spPr bwMode="auto">
            <a:xfrm>
              <a:off x="1376362" y="7737476"/>
              <a:ext cx="635000" cy="619125"/>
            </a:xfrm>
            <a:custGeom>
              <a:avLst/>
              <a:gdLst>
                <a:gd name="T0" fmla="*/ 47 w 150"/>
                <a:gd name="T1" fmla="*/ 92 h 146"/>
                <a:gd name="T2" fmla="*/ 47 w 150"/>
                <a:gd name="T3" fmla="*/ 92 h 146"/>
                <a:gd name="T4" fmla="*/ 58 w 150"/>
                <a:gd name="T5" fmla="*/ 101 h 146"/>
                <a:gd name="T6" fmla="*/ 93 w 150"/>
                <a:gd name="T7" fmla="*/ 64 h 146"/>
                <a:gd name="T8" fmla="*/ 98 w 150"/>
                <a:gd name="T9" fmla="*/ 69 h 146"/>
                <a:gd name="T10" fmla="*/ 111 w 150"/>
                <a:gd name="T11" fmla="*/ 81 h 146"/>
                <a:gd name="T12" fmla="*/ 130 w 150"/>
                <a:gd name="T13" fmla="*/ 97 h 146"/>
                <a:gd name="T14" fmla="*/ 106 w 150"/>
                <a:gd name="T15" fmla="*/ 126 h 146"/>
                <a:gd name="T16" fmla="*/ 91 w 150"/>
                <a:gd name="T17" fmla="*/ 113 h 146"/>
                <a:gd name="T18" fmla="*/ 102 w 150"/>
                <a:gd name="T19" fmla="*/ 101 h 146"/>
                <a:gd name="T20" fmla="*/ 91 w 150"/>
                <a:gd name="T21" fmla="*/ 92 h 146"/>
                <a:gd name="T22" fmla="*/ 81 w 150"/>
                <a:gd name="T23" fmla="*/ 104 h 146"/>
                <a:gd name="T24" fmla="*/ 71 w 150"/>
                <a:gd name="T25" fmla="*/ 114 h 146"/>
                <a:gd name="T26" fmla="*/ 82 w 150"/>
                <a:gd name="T27" fmla="*/ 123 h 146"/>
                <a:gd name="T28" fmla="*/ 97 w 150"/>
                <a:gd name="T29" fmla="*/ 137 h 146"/>
                <a:gd name="T30" fmla="*/ 103 w 150"/>
                <a:gd name="T31" fmla="*/ 141 h 146"/>
                <a:gd name="T32" fmla="*/ 108 w 150"/>
                <a:gd name="T33" fmla="*/ 146 h 146"/>
                <a:gd name="T34" fmla="*/ 117 w 150"/>
                <a:gd name="T35" fmla="*/ 135 h 146"/>
                <a:gd name="T36" fmla="*/ 141 w 150"/>
                <a:gd name="T37" fmla="*/ 106 h 146"/>
                <a:gd name="T38" fmla="*/ 149 w 150"/>
                <a:gd name="T39" fmla="*/ 96 h 146"/>
                <a:gd name="T40" fmla="*/ 150 w 150"/>
                <a:gd name="T41" fmla="*/ 96 h 146"/>
                <a:gd name="T42" fmla="*/ 147 w 150"/>
                <a:gd name="T43" fmla="*/ 94 h 146"/>
                <a:gd name="T44" fmla="*/ 142 w 150"/>
                <a:gd name="T45" fmla="*/ 89 h 146"/>
                <a:gd name="T46" fmla="*/ 126 w 150"/>
                <a:gd name="T47" fmla="*/ 75 h 146"/>
                <a:gd name="T48" fmla="*/ 109 w 150"/>
                <a:gd name="T49" fmla="*/ 61 h 146"/>
                <a:gd name="T50" fmla="*/ 102 w 150"/>
                <a:gd name="T51" fmla="*/ 54 h 146"/>
                <a:gd name="T52" fmla="*/ 102 w 150"/>
                <a:gd name="T53" fmla="*/ 54 h 146"/>
                <a:gd name="T54" fmla="*/ 92 w 150"/>
                <a:gd name="T55" fmla="*/ 45 h 146"/>
                <a:gd name="T56" fmla="*/ 57 w 150"/>
                <a:gd name="T57" fmla="*/ 82 h 146"/>
                <a:gd name="T58" fmla="*/ 38 w 150"/>
                <a:gd name="T59" fmla="*/ 64 h 146"/>
                <a:gd name="T60" fmla="*/ 20 w 150"/>
                <a:gd name="T61" fmla="*/ 45 h 146"/>
                <a:gd name="T62" fmla="*/ 47 w 150"/>
                <a:gd name="T63" fmla="*/ 19 h 146"/>
                <a:gd name="T64" fmla="*/ 60 w 150"/>
                <a:gd name="T65" fmla="*/ 33 h 146"/>
                <a:gd name="T66" fmla="*/ 49 w 150"/>
                <a:gd name="T67" fmla="*/ 44 h 146"/>
                <a:gd name="T68" fmla="*/ 54 w 150"/>
                <a:gd name="T69" fmla="*/ 49 h 146"/>
                <a:gd name="T70" fmla="*/ 59 w 150"/>
                <a:gd name="T71" fmla="*/ 54 h 146"/>
                <a:gd name="T72" fmla="*/ 70 w 150"/>
                <a:gd name="T73" fmla="*/ 42 h 146"/>
                <a:gd name="T74" fmla="*/ 80 w 150"/>
                <a:gd name="T75" fmla="*/ 33 h 146"/>
                <a:gd name="T76" fmla="*/ 75 w 150"/>
                <a:gd name="T77" fmla="*/ 28 h 146"/>
                <a:gd name="T78" fmla="*/ 70 w 150"/>
                <a:gd name="T79" fmla="*/ 23 h 146"/>
                <a:gd name="T80" fmla="*/ 57 w 150"/>
                <a:gd name="T81" fmla="*/ 9 h 146"/>
                <a:gd name="T82" fmla="*/ 48 w 150"/>
                <a:gd name="T83" fmla="*/ 0 h 146"/>
                <a:gd name="T84" fmla="*/ 38 w 150"/>
                <a:gd name="T85" fmla="*/ 9 h 146"/>
                <a:gd name="T86" fmla="*/ 10 w 150"/>
                <a:gd name="T87" fmla="*/ 34 h 146"/>
                <a:gd name="T88" fmla="*/ 0 w 150"/>
                <a:gd name="T89" fmla="*/ 44 h 146"/>
                <a:gd name="T90" fmla="*/ 0 w 150"/>
                <a:gd name="T91" fmla="*/ 44 h 146"/>
                <a:gd name="T92" fmla="*/ 23 w 150"/>
                <a:gd name="T93" fmla="*/ 68 h 146"/>
                <a:gd name="T94" fmla="*/ 40 w 150"/>
                <a:gd name="T95" fmla="*/ 84 h 146"/>
                <a:gd name="T96" fmla="*/ 47 w 150"/>
                <a:gd name="T97" fmla="*/ 9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146">
                  <a:moveTo>
                    <a:pt x="47" y="92"/>
                  </a:moveTo>
                  <a:cubicBezTo>
                    <a:pt x="47" y="92"/>
                    <a:pt x="47" y="92"/>
                    <a:pt x="47" y="92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95" y="66"/>
                    <a:pt x="98" y="69"/>
                  </a:cubicBezTo>
                  <a:cubicBezTo>
                    <a:pt x="102" y="73"/>
                    <a:pt x="107" y="77"/>
                    <a:pt x="111" y="81"/>
                  </a:cubicBezTo>
                  <a:cubicBezTo>
                    <a:pt x="121" y="89"/>
                    <a:pt x="130" y="97"/>
                    <a:pt x="130" y="97"/>
                  </a:cubicBezTo>
                  <a:cubicBezTo>
                    <a:pt x="106" y="126"/>
                    <a:pt x="106" y="126"/>
                    <a:pt x="106" y="126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82" y="123"/>
                    <a:pt x="82" y="123"/>
                    <a:pt x="82" y="123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7" y="137"/>
                    <a:pt x="100" y="139"/>
                    <a:pt x="103" y="141"/>
                  </a:cubicBezTo>
                  <a:cubicBezTo>
                    <a:pt x="105" y="144"/>
                    <a:pt x="108" y="146"/>
                    <a:pt x="108" y="146"/>
                  </a:cubicBezTo>
                  <a:cubicBezTo>
                    <a:pt x="117" y="135"/>
                    <a:pt x="117" y="135"/>
                    <a:pt x="117" y="135"/>
                  </a:cubicBezTo>
                  <a:cubicBezTo>
                    <a:pt x="141" y="106"/>
                    <a:pt x="141" y="106"/>
                    <a:pt x="141" y="106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50" y="96"/>
                    <a:pt x="149" y="95"/>
                    <a:pt x="147" y="94"/>
                  </a:cubicBezTo>
                  <a:cubicBezTo>
                    <a:pt x="146" y="93"/>
                    <a:pt x="144" y="91"/>
                    <a:pt x="142" y="89"/>
                  </a:cubicBezTo>
                  <a:cubicBezTo>
                    <a:pt x="138" y="85"/>
                    <a:pt x="132" y="80"/>
                    <a:pt x="126" y="75"/>
                  </a:cubicBezTo>
                  <a:cubicBezTo>
                    <a:pt x="120" y="70"/>
                    <a:pt x="114" y="65"/>
                    <a:pt x="109" y="61"/>
                  </a:cubicBezTo>
                  <a:cubicBezTo>
                    <a:pt x="105" y="57"/>
                    <a:pt x="102" y="54"/>
                    <a:pt x="102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7" y="82"/>
                    <a:pt x="47" y="73"/>
                    <a:pt x="38" y="64"/>
                  </a:cubicBezTo>
                  <a:cubicBezTo>
                    <a:pt x="29" y="54"/>
                    <a:pt x="20" y="45"/>
                    <a:pt x="20" y="45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52" y="46"/>
                    <a:pt x="54" y="49"/>
                  </a:cubicBezTo>
                  <a:cubicBezTo>
                    <a:pt x="56" y="51"/>
                    <a:pt x="59" y="54"/>
                    <a:pt x="59" y="54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3"/>
                    <a:pt x="77" y="30"/>
                    <a:pt x="75" y="28"/>
                  </a:cubicBezTo>
                  <a:cubicBezTo>
                    <a:pt x="72" y="25"/>
                    <a:pt x="70" y="23"/>
                    <a:pt x="70" y="23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2" y="56"/>
                    <a:pt x="23" y="68"/>
                  </a:cubicBezTo>
                  <a:cubicBezTo>
                    <a:pt x="29" y="74"/>
                    <a:pt x="35" y="80"/>
                    <a:pt x="40" y="84"/>
                  </a:cubicBezTo>
                  <a:cubicBezTo>
                    <a:pt x="44" y="89"/>
                    <a:pt x="47" y="92"/>
                    <a:pt x="47" y="9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2"/>
            <p:cNvSpPr/>
            <p:nvPr/>
          </p:nvSpPr>
          <p:spPr bwMode="auto">
            <a:xfrm>
              <a:off x="942975" y="7224713"/>
              <a:ext cx="593725" cy="652463"/>
            </a:xfrm>
            <a:custGeom>
              <a:avLst/>
              <a:gdLst>
                <a:gd name="T0" fmla="*/ 40 w 140"/>
                <a:gd name="T1" fmla="*/ 91 h 154"/>
                <a:gd name="T2" fmla="*/ 40 w 140"/>
                <a:gd name="T3" fmla="*/ 91 h 154"/>
                <a:gd name="T4" fmla="*/ 49 w 140"/>
                <a:gd name="T5" fmla="*/ 103 h 154"/>
                <a:gd name="T6" fmla="*/ 89 w 140"/>
                <a:gd name="T7" fmla="*/ 71 h 154"/>
                <a:gd name="T8" fmla="*/ 93 w 140"/>
                <a:gd name="T9" fmla="*/ 77 h 154"/>
                <a:gd name="T10" fmla="*/ 98 w 140"/>
                <a:gd name="T11" fmla="*/ 83 h 154"/>
                <a:gd name="T12" fmla="*/ 104 w 140"/>
                <a:gd name="T13" fmla="*/ 90 h 154"/>
                <a:gd name="T14" fmla="*/ 121 w 140"/>
                <a:gd name="T15" fmla="*/ 109 h 154"/>
                <a:gd name="T16" fmla="*/ 93 w 140"/>
                <a:gd name="T17" fmla="*/ 134 h 154"/>
                <a:gd name="T18" fmla="*/ 80 w 140"/>
                <a:gd name="T19" fmla="*/ 119 h 154"/>
                <a:gd name="T20" fmla="*/ 92 w 140"/>
                <a:gd name="T21" fmla="*/ 109 h 154"/>
                <a:gd name="T22" fmla="*/ 83 w 140"/>
                <a:gd name="T23" fmla="*/ 98 h 154"/>
                <a:gd name="T24" fmla="*/ 71 w 140"/>
                <a:gd name="T25" fmla="*/ 108 h 154"/>
                <a:gd name="T26" fmla="*/ 60 w 140"/>
                <a:gd name="T27" fmla="*/ 117 h 154"/>
                <a:gd name="T28" fmla="*/ 69 w 140"/>
                <a:gd name="T29" fmla="*/ 128 h 154"/>
                <a:gd name="T30" fmla="*/ 83 w 140"/>
                <a:gd name="T31" fmla="*/ 143 h 154"/>
                <a:gd name="T32" fmla="*/ 92 w 140"/>
                <a:gd name="T33" fmla="*/ 154 h 154"/>
                <a:gd name="T34" fmla="*/ 102 w 140"/>
                <a:gd name="T35" fmla="*/ 145 h 154"/>
                <a:gd name="T36" fmla="*/ 130 w 140"/>
                <a:gd name="T37" fmla="*/ 120 h 154"/>
                <a:gd name="T38" fmla="*/ 140 w 140"/>
                <a:gd name="T39" fmla="*/ 111 h 154"/>
                <a:gd name="T40" fmla="*/ 140 w 140"/>
                <a:gd name="T41" fmla="*/ 110 h 154"/>
                <a:gd name="T42" fmla="*/ 120 w 140"/>
                <a:gd name="T43" fmla="*/ 87 h 154"/>
                <a:gd name="T44" fmla="*/ 106 w 140"/>
                <a:gd name="T45" fmla="*/ 70 h 154"/>
                <a:gd name="T46" fmla="*/ 99 w 140"/>
                <a:gd name="T47" fmla="*/ 62 h 154"/>
                <a:gd name="T48" fmla="*/ 99 w 140"/>
                <a:gd name="T49" fmla="*/ 62 h 154"/>
                <a:gd name="T50" fmla="*/ 91 w 140"/>
                <a:gd name="T51" fmla="*/ 52 h 154"/>
                <a:gd name="T52" fmla="*/ 51 w 140"/>
                <a:gd name="T53" fmla="*/ 83 h 154"/>
                <a:gd name="T54" fmla="*/ 46 w 140"/>
                <a:gd name="T55" fmla="*/ 76 h 154"/>
                <a:gd name="T56" fmla="*/ 35 w 140"/>
                <a:gd name="T57" fmla="*/ 62 h 154"/>
                <a:gd name="T58" fmla="*/ 20 w 140"/>
                <a:gd name="T59" fmla="*/ 41 h 154"/>
                <a:gd name="T60" fmla="*/ 50 w 140"/>
                <a:gd name="T61" fmla="*/ 19 h 154"/>
                <a:gd name="T62" fmla="*/ 61 w 140"/>
                <a:gd name="T63" fmla="*/ 35 h 154"/>
                <a:gd name="T64" fmla="*/ 49 w 140"/>
                <a:gd name="T65" fmla="*/ 44 h 154"/>
                <a:gd name="T66" fmla="*/ 53 w 140"/>
                <a:gd name="T67" fmla="*/ 50 h 154"/>
                <a:gd name="T68" fmla="*/ 56 w 140"/>
                <a:gd name="T69" fmla="*/ 54 h 154"/>
                <a:gd name="T70" fmla="*/ 57 w 140"/>
                <a:gd name="T71" fmla="*/ 55 h 154"/>
                <a:gd name="T72" fmla="*/ 69 w 140"/>
                <a:gd name="T73" fmla="*/ 46 h 154"/>
                <a:gd name="T74" fmla="*/ 80 w 140"/>
                <a:gd name="T75" fmla="*/ 38 h 154"/>
                <a:gd name="T76" fmla="*/ 79 w 140"/>
                <a:gd name="T77" fmla="*/ 36 h 154"/>
                <a:gd name="T78" fmla="*/ 76 w 140"/>
                <a:gd name="T79" fmla="*/ 32 h 154"/>
                <a:gd name="T80" fmla="*/ 72 w 140"/>
                <a:gd name="T81" fmla="*/ 27 h 154"/>
                <a:gd name="T82" fmla="*/ 62 w 140"/>
                <a:gd name="T83" fmla="*/ 12 h 154"/>
                <a:gd name="T84" fmla="*/ 54 w 140"/>
                <a:gd name="T85" fmla="*/ 0 h 154"/>
                <a:gd name="T86" fmla="*/ 42 w 140"/>
                <a:gd name="T87" fmla="*/ 8 h 154"/>
                <a:gd name="T88" fmla="*/ 11 w 140"/>
                <a:gd name="T89" fmla="*/ 29 h 154"/>
                <a:gd name="T90" fmla="*/ 0 w 140"/>
                <a:gd name="T91" fmla="*/ 37 h 154"/>
                <a:gd name="T92" fmla="*/ 0 w 140"/>
                <a:gd name="T93" fmla="*/ 37 h 154"/>
                <a:gd name="T94" fmla="*/ 19 w 140"/>
                <a:gd name="T95" fmla="*/ 65 h 154"/>
                <a:gd name="T96" fmla="*/ 27 w 140"/>
                <a:gd name="T97" fmla="*/ 75 h 154"/>
                <a:gd name="T98" fmla="*/ 33 w 140"/>
                <a:gd name="T99" fmla="*/ 83 h 154"/>
                <a:gd name="T100" fmla="*/ 40 w 140"/>
                <a:gd name="T101" fmla="*/ 9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0" h="154">
                  <a:moveTo>
                    <a:pt x="40" y="91"/>
                  </a:moveTo>
                  <a:cubicBezTo>
                    <a:pt x="40" y="91"/>
                    <a:pt x="40" y="91"/>
                    <a:pt x="40" y="91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91" y="73"/>
                    <a:pt x="93" y="77"/>
                  </a:cubicBezTo>
                  <a:cubicBezTo>
                    <a:pt x="95" y="79"/>
                    <a:pt x="97" y="81"/>
                    <a:pt x="98" y="83"/>
                  </a:cubicBezTo>
                  <a:cubicBezTo>
                    <a:pt x="100" y="86"/>
                    <a:pt x="102" y="88"/>
                    <a:pt x="104" y="90"/>
                  </a:cubicBezTo>
                  <a:cubicBezTo>
                    <a:pt x="113" y="100"/>
                    <a:pt x="121" y="109"/>
                    <a:pt x="121" y="109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80" y="119"/>
                    <a:pt x="80" y="119"/>
                    <a:pt x="80" y="11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83" y="98"/>
                    <a:pt x="83" y="98"/>
                    <a:pt x="83" y="98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83" y="143"/>
                    <a:pt x="83" y="143"/>
                    <a:pt x="83" y="143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0" y="110"/>
                    <a:pt x="130" y="98"/>
                    <a:pt x="120" y="87"/>
                  </a:cubicBezTo>
                  <a:cubicBezTo>
                    <a:pt x="114" y="81"/>
                    <a:pt x="109" y="75"/>
                    <a:pt x="106" y="70"/>
                  </a:cubicBezTo>
                  <a:cubicBezTo>
                    <a:pt x="102" y="65"/>
                    <a:pt x="99" y="62"/>
                    <a:pt x="99" y="62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1" y="83"/>
                    <a:pt x="49" y="80"/>
                    <a:pt x="46" y="76"/>
                  </a:cubicBezTo>
                  <a:cubicBezTo>
                    <a:pt x="43" y="73"/>
                    <a:pt x="38" y="68"/>
                    <a:pt x="35" y="62"/>
                  </a:cubicBezTo>
                  <a:cubicBezTo>
                    <a:pt x="27" y="52"/>
                    <a:pt x="20" y="41"/>
                    <a:pt x="20" y="41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51" y="47"/>
                    <a:pt x="53" y="50"/>
                  </a:cubicBezTo>
                  <a:cubicBezTo>
                    <a:pt x="54" y="51"/>
                    <a:pt x="55" y="53"/>
                    <a:pt x="56" y="54"/>
                  </a:cubicBezTo>
                  <a:cubicBezTo>
                    <a:pt x="56" y="55"/>
                    <a:pt x="57" y="55"/>
                    <a:pt x="57" y="55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0" y="38"/>
                    <a:pt x="80" y="37"/>
                    <a:pt x="79" y="36"/>
                  </a:cubicBezTo>
                  <a:cubicBezTo>
                    <a:pt x="78" y="35"/>
                    <a:pt x="77" y="34"/>
                    <a:pt x="76" y="32"/>
                  </a:cubicBezTo>
                  <a:cubicBezTo>
                    <a:pt x="74" y="30"/>
                    <a:pt x="72" y="27"/>
                    <a:pt x="72" y="27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10" y="51"/>
                    <a:pt x="19" y="65"/>
                  </a:cubicBezTo>
                  <a:cubicBezTo>
                    <a:pt x="22" y="68"/>
                    <a:pt x="24" y="71"/>
                    <a:pt x="27" y="75"/>
                  </a:cubicBezTo>
                  <a:cubicBezTo>
                    <a:pt x="29" y="78"/>
                    <a:pt x="31" y="81"/>
                    <a:pt x="33" y="83"/>
                  </a:cubicBezTo>
                  <a:cubicBezTo>
                    <a:pt x="37" y="88"/>
                    <a:pt x="40" y="91"/>
                    <a:pt x="40" y="9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3"/>
            <p:cNvSpPr/>
            <p:nvPr/>
          </p:nvSpPr>
          <p:spPr bwMode="auto">
            <a:xfrm>
              <a:off x="595312" y="6661151"/>
              <a:ext cx="542925" cy="669925"/>
            </a:xfrm>
            <a:custGeom>
              <a:avLst/>
              <a:gdLst>
                <a:gd name="T0" fmla="*/ 31 w 128"/>
                <a:gd name="T1" fmla="*/ 88 h 158"/>
                <a:gd name="T2" fmla="*/ 31 w 128"/>
                <a:gd name="T3" fmla="*/ 88 h 158"/>
                <a:gd name="T4" fmla="*/ 39 w 128"/>
                <a:gd name="T5" fmla="*/ 101 h 158"/>
                <a:gd name="T6" fmla="*/ 83 w 128"/>
                <a:gd name="T7" fmla="*/ 75 h 158"/>
                <a:gd name="T8" fmla="*/ 87 w 128"/>
                <a:gd name="T9" fmla="*/ 82 h 158"/>
                <a:gd name="T10" fmla="*/ 95 w 128"/>
                <a:gd name="T11" fmla="*/ 97 h 158"/>
                <a:gd name="T12" fmla="*/ 109 w 128"/>
                <a:gd name="T13" fmla="*/ 118 h 158"/>
                <a:gd name="T14" fmla="*/ 78 w 128"/>
                <a:gd name="T15" fmla="*/ 138 h 158"/>
                <a:gd name="T16" fmla="*/ 67 w 128"/>
                <a:gd name="T17" fmla="*/ 122 h 158"/>
                <a:gd name="T18" fmla="*/ 80 w 128"/>
                <a:gd name="T19" fmla="*/ 113 h 158"/>
                <a:gd name="T20" fmla="*/ 76 w 128"/>
                <a:gd name="T21" fmla="*/ 108 h 158"/>
                <a:gd name="T22" fmla="*/ 74 w 128"/>
                <a:gd name="T23" fmla="*/ 103 h 158"/>
                <a:gd name="T24" fmla="*/ 73 w 128"/>
                <a:gd name="T25" fmla="*/ 102 h 158"/>
                <a:gd name="T26" fmla="*/ 60 w 128"/>
                <a:gd name="T27" fmla="*/ 110 h 158"/>
                <a:gd name="T28" fmla="*/ 48 w 128"/>
                <a:gd name="T29" fmla="*/ 117 h 158"/>
                <a:gd name="T30" fmla="*/ 49 w 128"/>
                <a:gd name="T31" fmla="*/ 119 h 158"/>
                <a:gd name="T32" fmla="*/ 51 w 128"/>
                <a:gd name="T33" fmla="*/ 123 h 158"/>
                <a:gd name="T34" fmla="*/ 55 w 128"/>
                <a:gd name="T35" fmla="*/ 129 h 158"/>
                <a:gd name="T36" fmla="*/ 66 w 128"/>
                <a:gd name="T37" fmla="*/ 146 h 158"/>
                <a:gd name="T38" fmla="*/ 74 w 128"/>
                <a:gd name="T39" fmla="*/ 158 h 158"/>
                <a:gd name="T40" fmla="*/ 85 w 128"/>
                <a:gd name="T41" fmla="*/ 150 h 158"/>
                <a:gd name="T42" fmla="*/ 116 w 128"/>
                <a:gd name="T43" fmla="*/ 130 h 158"/>
                <a:gd name="T44" fmla="*/ 128 w 128"/>
                <a:gd name="T45" fmla="*/ 122 h 158"/>
                <a:gd name="T46" fmla="*/ 128 w 128"/>
                <a:gd name="T47" fmla="*/ 122 h 158"/>
                <a:gd name="T48" fmla="*/ 111 w 128"/>
                <a:gd name="T49" fmla="*/ 95 h 158"/>
                <a:gd name="T50" fmla="*/ 100 w 128"/>
                <a:gd name="T51" fmla="*/ 77 h 158"/>
                <a:gd name="T52" fmla="*/ 95 w 128"/>
                <a:gd name="T53" fmla="*/ 68 h 158"/>
                <a:gd name="T54" fmla="*/ 95 w 128"/>
                <a:gd name="T55" fmla="*/ 68 h 158"/>
                <a:gd name="T56" fmla="*/ 88 w 128"/>
                <a:gd name="T57" fmla="*/ 56 h 158"/>
                <a:gd name="T58" fmla="*/ 43 w 128"/>
                <a:gd name="T59" fmla="*/ 81 h 158"/>
                <a:gd name="T60" fmla="*/ 39 w 128"/>
                <a:gd name="T61" fmla="*/ 74 h 158"/>
                <a:gd name="T62" fmla="*/ 31 w 128"/>
                <a:gd name="T63" fmla="*/ 59 h 158"/>
                <a:gd name="T64" fmla="*/ 19 w 128"/>
                <a:gd name="T65" fmla="*/ 35 h 158"/>
                <a:gd name="T66" fmla="*/ 52 w 128"/>
                <a:gd name="T67" fmla="*/ 19 h 158"/>
                <a:gd name="T68" fmla="*/ 61 w 128"/>
                <a:gd name="T69" fmla="*/ 36 h 158"/>
                <a:gd name="T70" fmla="*/ 47 w 128"/>
                <a:gd name="T71" fmla="*/ 43 h 158"/>
                <a:gd name="T72" fmla="*/ 54 w 128"/>
                <a:gd name="T73" fmla="*/ 55 h 158"/>
                <a:gd name="T74" fmla="*/ 67 w 128"/>
                <a:gd name="T75" fmla="*/ 48 h 158"/>
                <a:gd name="T76" fmla="*/ 80 w 128"/>
                <a:gd name="T77" fmla="*/ 41 h 158"/>
                <a:gd name="T78" fmla="*/ 73 w 128"/>
                <a:gd name="T79" fmla="*/ 29 h 158"/>
                <a:gd name="T80" fmla="*/ 65 w 128"/>
                <a:gd name="T81" fmla="*/ 12 h 158"/>
                <a:gd name="T82" fmla="*/ 59 w 128"/>
                <a:gd name="T83" fmla="*/ 0 h 158"/>
                <a:gd name="T84" fmla="*/ 46 w 128"/>
                <a:gd name="T85" fmla="*/ 6 h 158"/>
                <a:gd name="T86" fmla="*/ 13 w 128"/>
                <a:gd name="T87" fmla="*/ 23 h 158"/>
                <a:gd name="T88" fmla="*/ 0 w 128"/>
                <a:gd name="T89" fmla="*/ 29 h 158"/>
                <a:gd name="T90" fmla="*/ 0 w 128"/>
                <a:gd name="T91" fmla="*/ 29 h 158"/>
                <a:gd name="T92" fmla="*/ 15 w 128"/>
                <a:gd name="T93" fmla="*/ 59 h 158"/>
                <a:gd name="T94" fmla="*/ 26 w 128"/>
                <a:gd name="T95" fmla="*/ 79 h 158"/>
                <a:gd name="T96" fmla="*/ 31 w 128"/>
                <a:gd name="T97" fmla="*/ 8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158">
                  <a:moveTo>
                    <a:pt x="31" y="88"/>
                  </a:moveTo>
                  <a:cubicBezTo>
                    <a:pt x="31" y="88"/>
                    <a:pt x="31" y="88"/>
                    <a:pt x="31" y="88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83" y="75"/>
                    <a:pt x="83" y="75"/>
                    <a:pt x="83" y="75"/>
                  </a:cubicBezTo>
                  <a:cubicBezTo>
                    <a:pt x="83" y="75"/>
                    <a:pt x="84" y="78"/>
                    <a:pt x="87" y="82"/>
                  </a:cubicBezTo>
                  <a:cubicBezTo>
                    <a:pt x="89" y="86"/>
                    <a:pt x="92" y="91"/>
                    <a:pt x="95" y="97"/>
                  </a:cubicBezTo>
                  <a:cubicBezTo>
                    <a:pt x="102" y="107"/>
                    <a:pt x="109" y="118"/>
                    <a:pt x="109" y="11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67" y="122"/>
                    <a:pt x="67" y="122"/>
                    <a:pt x="67" y="122"/>
                  </a:cubicBezTo>
                  <a:cubicBezTo>
                    <a:pt x="80" y="113"/>
                    <a:pt x="80" y="113"/>
                    <a:pt x="80" y="113"/>
                  </a:cubicBezTo>
                  <a:cubicBezTo>
                    <a:pt x="80" y="113"/>
                    <a:pt x="78" y="110"/>
                    <a:pt x="76" y="108"/>
                  </a:cubicBezTo>
                  <a:cubicBezTo>
                    <a:pt x="75" y="106"/>
                    <a:pt x="75" y="105"/>
                    <a:pt x="74" y="103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0" y="110"/>
                    <a:pt x="60" y="110"/>
                    <a:pt x="60" y="110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9" y="119"/>
                  </a:cubicBezTo>
                  <a:cubicBezTo>
                    <a:pt x="49" y="120"/>
                    <a:pt x="50" y="121"/>
                    <a:pt x="51" y="123"/>
                  </a:cubicBezTo>
                  <a:cubicBezTo>
                    <a:pt x="53" y="126"/>
                    <a:pt x="55" y="129"/>
                    <a:pt x="55" y="129"/>
                  </a:cubicBezTo>
                  <a:cubicBezTo>
                    <a:pt x="66" y="146"/>
                    <a:pt x="66" y="146"/>
                    <a:pt x="66" y="146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116" y="130"/>
                    <a:pt x="116" y="130"/>
                    <a:pt x="116" y="130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2"/>
                    <a:pt x="119" y="109"/>
                    <a:pt x="111" y="95"/>
                  </a:cubicBezTo>
                  <a:cubicBezTo>
                    <a:pt x="107" y="89"/>
                    <a:pt x="103" y="82"/>
                    <a:pt x="100" y="77"/>
                  </a:cubicBezTo>
                  <a:cubicBezTo>
                    <a:pt x="97" y="72"/>
                    <a:pt x="95" y="68"/>
                    <a:pt x="95" y="68"/>
                  </a:cubicBezTo>
                  <a:cubicBezTo>
                    <a:pt x="95" y="68"/>
                    <a:pt x="95" y="68"/>
                    <a:pt x="95" y="68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2" y="79"/>
                    <a:pt x="39" y="74"/>
                  </a:cubicBezTo>
                  <a:cubicBezTo>
                    <a:pt x="37" y="70"/>
                    <a:pt x="34" y="64"/>
                    <a:pt x="31" y="59"/>
                  </a:cubicBezTo>
                  <a:cubicBezTo>
                    <a:pt x="25" y="47"/>
                    <a:pt x="19" y="35"/>
                    <a:pt x="19" y="35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8" y="44"/>
                    <a:pt x="15" y="59"/>
                  </a:cubicBezTo>
                  <a:cubicBezTo>
                    <a:pt x="19" y="66"/>
                    <a:pt x="23" y="74"/>
                    <a:pt x="26" y="79"/>
                  </a:cubicBezTo>
                  <a:cubicBezTo>
                    <a:pt x="29" y="85"/>
                    <a:pt x="31" y="88"/>
                    <a:pt x="31" y="88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4"/>
            <p:cNvSpPr/>
            <p:nvPr/>
          </p:nvSpPr>
          <p:spPr bwMode="auto">
            <a:xfrm>
              <a:off x="341312" y="6054726"/>
              <a:ext cx="479425" cy="669925"/>
            </a:xfrm>
            <a:custGeom>
              <a:avLst/>
              <a:gdLst>
                <a:gd name="T0" fmla="*/ 22 w 113"/>
                <a:gd name="T1" fmla="*/ 83 h 158"/>
                <a:gd name="T2" fmla="*/ 22 w 113"/>
                <a:gd name="T3" fmla="*/ 83 h 158"/>
                <a:gd name="T4" fmla="*/ 28 w 113"/>
                <a:gd name="T5" fmla="*/ 96 h 158"/>
                <a:gd name="T6" fmla="*/ 75 w 113"/>
                <a:gd name="T7" fmla="*/ 78 h 158"/>
                <a:gd name="T8" fmla="*/ 84 w 113"/>
                <a:gd name="T9" fmla="*/ 101 h 158"/>
                <a:gd name="T10" fmla="*/ 91 w 113"/>
                <a:gd name="T11" fmla="*/ 117 h 158"/>
                <a:gd name="T12" fmla="*/ 95 w 113"/>
                <a:gd name="T13" fmla="*/ 124 h 158"/>
                <a:gd name="T14" fmla="*/ 61 w 113"/>
                <a:gd name="T15" fmla="*/ 139 h 158"/>
                <a:gd name="T16" fmla="*/ 52 w 113"/>
                <a:gd name="T17" fmla="*/ 121 h 158"/>
                <a:gd name="T18" fmla="*/ 67 w 113"/>
                <a:gd name="T19" fmla="*/ 115 h 158"/>
                <a:gd name="T20" fmla="*/ 66 w 113"/>
                <a:gd name="T21" fmla="*/ 113 h 158"/>
                <a:gd name="T22" fmla="*/ 64 w 113"/>
                <a:gd name="T23" fmla="*/ 109 h 158"/>
                <a:gd name="T24" fmla="*/ 61 w 113"/>
                <a:gd name="T25" fmla="*/ 102 h 158"/>
                <a:gd name="T26" fmla="*/ 47 w 113"/>
                <a:gd name="T27" fmla="*/ 108 h 158"/>
                <a:gd name="T28" fmla="*/ 34 w 113"/>
                <a:gd name="T29" fmla="*/ 114 h 158"/>
                <a:gd name="T30" fmla="*/ 37 w 113"/>
                <a:gd name="T31" fmla="*/ 120 h 158"/>
                <a:gd name="T32" fmla="*/ 39 w 113"/>
                <a:gd name="T33" fmla="*/ 125 h 158"/>
                <a:gd name="T34" fmla="*/ 40 w 113"/>
                <a:gd name="T35" fmla="*/ 127 h 158"/>
                <a:gd name="T36" fmla="*/ 48 w 113"/>
                <a:gd name="T37" fmla="*/ 145 h 158"/>
                <a:gd name="T38" fmla="*/ 54 w 113"/>
                <a:gd name="T39" fmla="*/ 158 h 158"/>
                <a:gd name="T40" fmla="*/ 66 w 113"/>
                <a:gd name="T41" fmla="*/ 152 h 158"/>
                <a:gd name="T42" fmla="*/ 100 w 113"/>
                <a:gd name="T43" fmla="*/ 137 h 158"/>
                <a:gd name="T44" fmla="*/ 113 w 113"/>
                <a:gd name="T45" fmla="*/ 131 h 158"/>
                <a:gd name="T46" fmla="*/ 113 w 113"/>
                <a:gd name="T47" fmla="*/ 131 h 158"/>
                <a:gd name="T48" fmla="*/ 100 w 113"/>
                <a:gd name="T49" fmla="*/ 102 h 158"/>
                <a:gd name="T50" fmla="*/ 95 w 113"/>
                <a:gd name="T51" fmla="*/ 91 h 158"/>
                <a:gd name="T52" fmla="*/ 92 w 113"/>
                <a:gd name="T53" fmla="*/ 82 h 158"/>
                <a:gd name="T54" fmla="*/ 88 w 113"/>
                <a:gd name="T55" fmla="*/ 73 h 158"/>
                <a:gd name="T56" fmla="*/ 88 w 113"/>
                <a:gd name="T57" fmla="*/ 73 h 158"/>
                <a:gd name="T58" fmla="*/ 83 w 113"/>
                <a:gd name="T59" fmla="*/ 60 h 158"/>
                <a:gd name="T60" fmla="*/ 35 w 113"/>
                <a:gd name="T61" fmla="*/ 78 h 158"/>
                <a:gd name="T62" fmla="*/ 32 w 113"/>
                <a:gd name="T63" fmla="*/ 70 h 158"/>
                <a:gd name="T64" fmla="*/ 26 w 113"/>
                <a:gd name="T65" fmla="*/ 54 h 158"/>
                <a:gd name="T66" fmla="*/ 18 w 113"/>
                <a:gd name="T67" fmla="*/ 29 h 158"/>
                <a:gd name="T68" fmla="*/ 53 w 113"/>
                <a:gd name="T69" fmla="*/ 17 h 158"/>
                <a:gd name="T70" fmla="*/ 60 w 113"/>
                <a:gd name="T71" fmla="*/ 35 h 158"/>
                <a:gd name="T72" fmla="*/ 45 w 113"/>
                <a:gd name="T73" fmla="*/ 40 h 158"/>
                <a:gd name="T74" fmla="*/ 49 w 113"/>
                <a:gd name="T75" fmla="*/ 54 h 158"/>
                <a:gd name="T76" fmla="*/ 64 w 113"/>
                <a:gd name="T77" fmla="*/ 48 h 158"/>
                <a:gd name="T78" fmla="*/ 77 w 113"/>
                <a:gd name="T79" fmla="*/ 44 h 158"/>
                <a:gd name="T80" fmla="*/ 73 w 113"/>
                <a:gd name="T81" fmla="*/ 31 h 158"/>
                <a:gd name="T82" fmla="*/ 67 w 113"/>
                <a:gd name="T83" fmla="*/ 13 h 158"/>
                <a:gd name="T84" fmla="*/ 64 w 113"/>
                <a:gd name="T85" fmla="*/ 7 h 158"/>
                <a:gd name="T86" fmla="*/ 62 w 113"/>
                <a:gd name="T87" fmla="*/ 0 h 158"/>
                <a:gd name="T88" fmla="*/ 49 w 113"/>
                <a:gd name="T89" fmla="*/ 4 h 158"/>
                <a:gd name="T90" fmla="*/ 14 w 113"/>
                <a:gd name="T91" fmla="*/ 15 h 158"/>
                <a:gd name="T92" fmla="*/ 1 w 113"/>
                <a:gd name="T93" fmla="*/ 19 h 158"/>
                <a:gd name="T94" fmla="*/ 0 w 113"/>
                <a:gd name="T95" fmla="*/ 19 h 158"/>
                <a:gd name="T96" fmla="*/ 1 w 113"/>
                <a:gd name="T97" fmla="*/ 22 h 158"/>
                <a:gd name="T98" fmla="*/ 4 w 113"/>
                <a:gd name="T99" fmla="*/ 29 h 158"/>
                <a:gd name="T100" fmla="*/ 11 w 113"/>
                <a:gd name="T101" fmla="*/ 51 h 158"/>
                <a:gd name="T102" fmla="*/ 18 w 113"/>
                <a:gd name="T103" fmla="*/ 73 h 158"/>
                <a:gd name="T104" fmla="*/ 22 w 113"/>
                <a:gd name="T105" fmla="*/ 8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" h="158">
                  <a:moveTo>
                    <a:pt x="22" y="83"/>
                  </a:moveTo>
                  <a:cubicBezTo>
                    <a:pt x="22" y="83"/>
                    <a:pt x="22" y="83"/>
                    <a:pt x="22" y="83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80" y="89"/>
                    <a:pt x="84" y="101"/>
                  </a:cubicBezTo>
                  <a:cubicBezTo>
                    <a:pt x="87" y="107"/>
                    <a:pt x="89" y="113"/>
                    <a:pt x="91" y="117"/>
                  </a:cubicBezTo>
                  <a:cubicBezTo>
                    <a:pt x="93" y="121"/>
                    <a:pt x="95" y="124"/>
                    <a:pt x="95" y="124"/>
                  </a:cubicBezTo>
                  <a:cubicBezTo>
                    <a:pt x="61" y="139"/>
                    <a:pt x="61" y="139"/>
                    <a:pt x="61" y="139"/>
                  </a:cubicBezTo>
                  <a:cubicBezTo>
                    <a:pt x="52" y="121"/>
                    <a:pt x="52" y="121"/>
                    <a:pt x="52" y="121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7" y="115"/>
                    <a:pt x="66" y="114"/>
                    <a:pt x="66" y="113"/>
                  </a:cubicBezTo>
                  <a:cubicBezTo>
                    <a:pt x="65" y="112"/>
                    <a:pt x="65" y="110"/>
                    <a:pt x="64" y="109"/>
                  </a:cubicBezTo>
                  <a:cubicBezTo>
                    <a:pt x="63" y="106"/>
                    <a:pt x="61" y="102"/>
                    <a:pt x="61" y="102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34" y="114"/>
                    <a:pt x="36" y="117"/>
                    <a:pt x="37" y="120"/>
                  </a:cubicBezTo>
                  <a:cubicBezTo>
                    <a:pt x="38" y="122"/>
                    <a:pt x="38" y="124"/>
                    <a:pt x="39" y="125"/>
                  </a:cubicBezTo>
                  <a:cubicBezTo>
                    <a:pt x="39" y="126"/>
                    <a:pt x="40" y="127"/>
                    <a:pt x="40" y="127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54" y="158"/>
                    <a:pt x="54" y="158"/>
                    <a:pt x="54" y="158"/>
                  </a:cubicBezTo>
                  <a:cubicBezTo>
                    <a:pt x="66" y="152"/>
                    <a:pt x="66" y="152"/>
                    <a:pt x="66" y="152"/>
                  </a:cubicBezTo>
                  <a:cubicBezTo>
                    <a:pt x="100" y="137"/>
                    <a:pt x="100" y="137"/>
                    <a:pt x="100" y="137"/>
                  </a:cubicBezTo>
                  <a:cubicBezTo>
                    <a:pt x="113" y="131"/>
                    <a:pt x="113" y="131"/>
                    <a:pt x="113" y="131"/>
                  </a:cubicBezTo>
                  <a:cubicBezTo>
                    <a:pt x="113" y="131"/>
                    <a:pt x="113" y="131"/>
                    <a:pt x="113" y="131"/>
                  </a:cubicBezTo>
                  <a:cubicBezTo>
                    <a:pt x="113" y="131"/>
                    <a:pt x="106" y="116"/>
                    <a:pt x="100" y="102"/>
                  </a:cubicBezTo>
                  <a:cubicBezTo>
                    <a:pt x="98" y="98"/>
                    <a:pt x="97" y="95"/>
                    <a:pt x="95" y="91"/>
                  </a:cubicBezTo>
                  <a:cubicBezTo>
                    <a:pt x="94" y="88"/>
                    <a:pt x="93" y="85"/>
                    <a:pt x="92" y="82"/>
                  </a:cubicBezTo>
                  <a:cubicBezTo>
                    <a:pt x="89" y="76"/>
                    <a:pt x="88" y="73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78"/>
                    <a:pt x="34" y="75"/>
                    <a:pt x="32" y="70"/>
                  </a:cubicBezTo>
                  <a:cubicBezTo>
                    <a:pt x="30" y="66"/>
                    <a:pt x="28" y="60"/>
                    <a:pt x="26" y="54"/>
                  </a:cubicBezTo>
                  <a:cubicBezTo>
                    <a:pt x="22" y="41"/>
                    <a:pt x="18" y="29"/>
                    <a:pt x="18" y="29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7" y="13"/>
                    <a:pt x="66" y="10"/>
                    <a:pt x="64" y="7"/>
                  </a:cubicBezTo>
                  <a:cubicBezTo>
                    <a:pt x="63" y="4"/>
                    <a:pt x="62" y="0"/>
                    <a:pt x="62" y="0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1" y="20"/>
                    <a:pt x="1" y="22"/>
                  </a:cubicBezTo>
                  <a:cubicBezTo>
                    <a:pt x="2" y="24"/>
                    <a:pt x="2" y="26"/>
                    <a:pt x="4" y="29"/>
                  </a:cubicBezTo>
                  <a:cubicBezTo>
                    <a:pt x="6" y="35"/>
                    <a:pt x="8" y="43"/>
                    <a:pt x="11" y="51"/>
                  </a:cubicBezTo>
                  <a:cubicBezTo>
                    <a:pt x="14" y="59"/>
                    <a:pt x="16" y="67"/>
                    <a:pt x="18" y="73"/>
                  </a:cubicBezTo>
                  <a:cubicBezTo>
                    <a:pt x="21" y="79"/>
                    <a:pt x="22" y="83"/>
                    <a:pt x="22" y="83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5"/>
            <p:cNvSpPr/>
            <p:nvPr/>
          </p:nvSpPr>
          <p:spPr bwMode="auto">
            <a:xfrm>
              <a:off x="188912" y="5419726"/>
              <a:ext cx="403225" cy="657225"/>
            </a:xfrm>
            <a:custGeom>
              <a:avLst/>
              <a:gdLst>
                <a:gd name="T0" fmla="*/ 12 w 95"/>
                <a:gd name="T1" fmla="*/ 76 h 155"/>
                <a:gd name="T2" fmla="*/ 12 w 95"/>
                <a:gd name="T3" fmla="*/ 76 h 155"/>
                <a:gd name="T4" fmla="*/ 15 w 95"/>
                <a:gd name="T5" fmla="*/ 90 h 155"/>
                <a:gd name="T6" fmla="*/ 65 w 95"/>
                <a:gd name="T7" fmla="*/ 79 h 155"/>
                <a:gd name="T8" fmla="*/ 71 w 95"/>
                <a:gd name="T9" fmla="*/ 103 h 155"/>
                <a:gd name="T10" fmla="*/ 75 w 95"/>
                <a:gd name="T11" fmla="*/ 120 h 155"/>
                <a:gd name="T12" fmla="*/ 78 w 95"/>
                <a:gd name="T13" fmla="*/ 128 h 155"/>
                <a:gd name="T14" fmla="*/ 42 w 95"/>
                <a:gd name="T15" fmla="*/ 138 h 155"/>
                <a:gd name="T16" fmla="*/ 36 w 95"/>
                <a:gd name="T17" fmla="*/ 119 h 155"/>
                <a:gd name="T18" fmla="*/ 51 w 95"/>
                <a:gd name="T19" fmla="*/ 115 h 155"/>
                <a:gd name="T20" fmla="*/ 51 w 95"/>
                <a:gd name="T21" fmla="*/ 113 h 155"/>
                <a:gd name="T22" fmla="*/ 50 w 95"/>
                <a:gd name="T23" fmla="*/ 108 h 155"/>
                <a:gd name="T24" fmla="*/ 48 w 95"/>
                <a:gd name="T25" fmla="*/ 101 h 155"/>
                <a:gd name="T26" fmla="*/ 33 w 95"/>
                <a:gd name="T27" fmla="*/ 105 h 155"/>
                <a:gd name="T28" fmla="*/ 19 w 95"/>
                <a:gd name="T29" fmla="*/ 108 h 155"/>
                <a:gd name="T30" fmla="*/ 21 w 95"/>
                <a:gd name="T31" fmla="*/ 115 h 155"/>
                <a:gd name="T32" fmla="*/ 22 w 95"/>
                <a:gd name="T33" fmla="*/ 120 h 155"/>
                <a:gd name="T34" fmla="*/ 23 w 95"/>
                <a:gd name="T35" fmla="*/ 122 h 155"/>
                <a:gd name="T36" fmla="*/ 28 w 95"/>
                <a:gd name="T37" fmla="*/ 141 h 155"/>
                <a:gd name="T38" fmla="*/ 32 w 95"/>
                <a:gd name="T39" fmla="*/ 155 h 155"/>
                <a:gd name="T40" fmla="*/ 46 w 95"/>
                <a:gd name="T41" fmla="*/ 151 h 155"/>
                <a:gd name="T42" fmla="*/ 81 w 95"/>
                <a:gd name="T43" fmla="*/ 141 h 155"/>
                <a:gd name="T44" fmla="*/ 94 w 95"/>
                <a:gd name="T45" fmla="*/ 137 h 155"/>
                <a:gd name="T46" fmla="*/ 95 w 95"/>
                <a:gd name="T47" fmla="*/ 137 h 155"/>
                <a:gd name="T48" fmla="*/ 86 w 95"/>
                <a:gd name="T49" fmla="*/ 106 h 155"/>
                <a:gd name="T50" fmla="*/ 81 w 95"/>
                <a:gd name="T51" fmla="*/ 85 h 155"/>
                <a:gd name="T52" fmla="*/ 79 w 95"/>
                <a:gd name="T53" fmla="*/ 76 h 155"/>
                <a:gd name="T54" fmla="*/ 79 w 95"/>
                <a:gd name="T55" fmla="*/ 76 h 155"/>
                <a:gd name="T56" fmla="*/ 76 w 95"/>
                <a:gd name="T57" fmla="*/ 63 h 155"/>
                <a:gd name="T58" fmla="*/ 26 w 95"/>
                <a:gd name="T59" fmla="*/ 73 h 155"/>
                <a:gd name="T60" fmla="*/ 24 w 95"/>
                <a:gd name="T61" fmla="*/ 65 h 155"/>
                <a:gd name="T62" fmla="*/ 21 w 95"/>
                <a:gd name="T63" fmla="*/ 48 h 155"/>
                <a:gd name="T64" fmla="*/ 16 w 95"/>
                <a:gd name="T65" fmla="*/ 22 h 155"/>
                <a:gd name="T66" fmla="*/ 53 w 95"/>
                <a:gd name="T67" fmla="*/ 16 h 155"/>
                <a:gd name="T68" fmla="*/ 56 w 95"/>
                <a:gd name="T69" fmla="*/ 35 h 155"/>
                <a:gd name="T70" fmla="*/ 41 w 95"/>
                <a:gd name="T71" fmla="*/ 37 h 155"/>
                <a:gd name="T72" fmla="*/ 43 w 95"/>
                <a:gd name="T73" fmla="*/ 51 h 155"/>
                <a:gd name="T74" fmla="*/ 59 w 95"/>
                <a:gd name="T75" fmla="*/ 48 h 155"/>
                <a:gd name="T76" fmla="*/ 72 w 95"/>
                <a:gd name="T77" fmla="*/ 45 h 155"/>
                <a:gd name="T78" fmla="*/ 70 w 95"/>
                <a:gd name="T79" fmla="*/ 32 h 155"/>
                <a:gd name="T80" fmla="*/ 67 w 95"/>
                <a:gd name="T81" fmla="*/ 14 h 155"/>
                <a:gd name="T82" fmla="*/ 65 w 95"/>
                <a:gd name="T83" fmla="*/ 7 h 155"/>
                <a:gd name="T84" fmla="*/ 64 w 95"/>
                <a:gd name="T85" fmla="*/ 0 h 155"/>
                <a:gd name="T86" fmla="*/ 51 w 95"/>
                <a:gd name="T87" fmla="*/ 2 h 155"/>
                <a:gd name="T88" fmla="*/ 14 w 95"/>
                <a:gd name="T89" fmla="*/ 8 h 155"/>
                <a:gd name="T90" fmla="*/ 0 w 95"/>
                <a:gd name="T91" fmla="*/ 10 h 155"/>
                <a:gd name="T92" fmla="*/ 0 w 95"/>
                <a:gd name="T93" fmla="*/ 10 h 155"/>
                <a:gd name="T94" fmla="*/ 0 w 95"/>
                <a:gd name="T95" fmla="*/ 13 h 155"/>
                <a:gd name="T96" fmla="*/ 2 w 95"/>
                <a:gd name="T97" fmla="*/ 20 h 155"/>
                <a:gd name="T98" fmla="*/ 6 w 95"/>
                <a:gd name="T99" fmla="*/ 43 h 155"/>
                <a:gd name="T100" fmla="*/ 10 w 95"/>
                <a:gd name="T101" fmla="*/ 66 h 155"/>
                <a:gd name="T102" fmla="*/ 12 w 95"/>
                <a:gd name="T103" fmla="*/ 7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" h="155">
                  <a:moveTo>
                    <a:pt x="12" y="76"/>
                  </a:moveTo>
                  <a:cubicBezTo>
                    <a:pt x="12" y="76"/>
                    <a:pt x="12" y="76"/>
                    <a:pt x="12" y="76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65" y="79"/>
                    <a:pt x="68" y="91"/>
                    <a:pt x="71" y="103"/>
                  </a:cubicBezTo>
                  <a:cubicBezTo>
                    <a:pt x="72" y="109"/>
                    <a:pt x="74" y="115"/>
                    <a:pt x="75" y="120"/>
                  </a:cubicBezTo>
                  <a:cubicBezTo>
                    <a:pt x="77" y="124"/>
                    <a:pt x="78" y="128"/>
                    <a:pt x="78" y="128"/>
                  </a:cubicBezTo>
                  <a:cubicBezTo>
                    <a:pt x="42" y="138"/>
                    <a:pt x="42" y="138"/>
                    <a:pt x="42" y="138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1" y="114"/>
                    <a:pt x="51" y="113"/>
                  </a:cubicBezTo>
                  <a:cubicBezTo>
                    <a:pt x="50" y="111"/>
                    <a:pt x="50" y="110"/>
                    <a:pt x="50" y="108"/>
                  </a:cubicBezTo>
                  <a:cubicBezTo>
                    <a:pt x="49" y="104"/>
                    <a:pt x="48" y="101"/>
                    <a:pt x="48" y="101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19" y="108"/>
                    <a:pt x="20" y="112"/>
                    <a:pt x="21" y="115"/>
                  </a:cubicBezTo>
                  <a:cubicBezTo>
                    <a:pt x="22" y="117"/>
                    <a:pt x="22" y="119"/>
                    <a:pt x="22" y="120"/>
                  </a:cubicBezTo>
                  <a:cubicBezTo>
                    <a:pt x="23" y="121"/>
                    <a:pt x="23" y="122"/>
                    <a:pt x="23" y="122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46" y="151"/>
                    <a:pt x="46" y="151"/>
                    <a:pt x="46" y="151"/>
                  </a:cubicBezTo>
                  <a:cubicBezTo>
                    <a:pt x="81" y="141"/>
                    <a:pt x="81" y="141"/>
                    <a:pt x="81" y="141"/>
                  </a:cubicBezTo>
                  <a:cubicBezTo>
                    <a:pt x="94" y="137"/>
                    <a:pt x="94" y="137"/>
                    <a:pt x="94" y="137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5" y="137"/>
                    <a:pt x="90" y="122"/>
                    <a:pt x="86" y="106"/>
                  </a:cubicBezTo>
                  <a:cubicBezTo>
                    <a:pt x="84" y="99"/>
                    <a:pt x="82" y="91"/>
                    <a:pt x="81" y="85"/>
                  </a:cubicBezTo>
                  <a:cubicBezTo>
                    <a:pt x="80" y="80"/>
                    <a:pt x="79" y="76"/>
                    <a:pt x="79" y="76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6" y="73"/>
                    <a:pt x="25" y="70"/>
                    <a:pt x="24" y="65"/>
                  </a:cubicBezTo>
                  <a:cubicBezTo>
                    <a:pt x="23" y="60"/>
                    <a:pt x="22" y="54"/>
                    <a:pt x="21" y="48"/>
                  </a:cubicBezTo>
                  <a:cubicBezTo>
                    <a:pt x="18" y="35"/>
                    <a:pt x="16" y="22"/>
                    <a:pt x="16" y="22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6" y="10"/>
                    <a:pt x="65" y="7"/>
                  </a:cubicBezTo>
                  <a:cubicBezTo>
                    <a:pt x="65" y="4"/>
                    <a:pt x="64" y="0"/>
                    <a:pt x="64" y="0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0" y="13"/>
                  </a:cubicBezTo>
                  <a:cubicBezTo>
                    <a:pt x="1" y="15"/>
                    <a:pt x="1" y="17"/>
                    <a:pt x="2" y="20"/>
                  </a:cubicBezTo>
                  <a:cubicBezTo>
                    <a:pt x="3" y="27"/>
                    <a:pt x="4" y="35"/>
                    <a:pt x="6" y="43"/>
                  </a:cubicBezTo>
                  <a:cubicBezTo>
                    <a:pt x="7" y="51"/>
                    <a:pt x="9" y="60"/>
                    <a:pt x="10" y="66"/>
                  </a:cubicBezTo>
                  <a:cubicBezTo>
                    <a:pt x="11" y="72"/>
                    <a:pt x="12" y="76"/>
                    <a:pt x="12" y="76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6"/>
            <p:cNvSpPr/>
            <p:nvPr/>
          </p:nvSpPr>
          <p:spPr bwMode="auto">
            <a:xfrm>
              <a:off x="138112" y="4770438"/>
              <a:ext cx="317500" cy="627063"/>
            </a:xfrm>
            <a:custGeom>
              <a:avLst/>
              <a:gdLst>
                <a:gd name="T0" fmla="*/ 2 w 75"/>
                <a:gd name="T1" fmla="*/ 67 h 148"/>
                <a:gd name="T2" fmla="*/ 2 w 75"/>
                <a:gd name="T3" fmla="*/ 67 h 148"/>
                <a:gd name="T4" fmla="*/ 3 w 75"/>
                <a:gd name="T5" fmla="*/ 81 h 148"/>
                <a:gd name="T6" fmla="*/ 54 w 75"/>
                <a:gd name="T7" fmla="*/ 78 h 148"/>
                <a:gd name="T8" fmla="*/ 56 w 75"/>
                <a:gd name="T9" fmla="*/ 103 h 148"/>
                <a:gd name="T10" fmla="*/ 58 w 75"/>
                <a:gd name="T11" fmla="*/ 120 h 148"/>
                <a:gd name="T12" fmla="*/ 59 w 75"/>
                <a:gd name="T13" fmla="*/ 128 h 148"/>
                <a:gd name="T14" fmla="*/ 22 w 75"/>
                <a:gd name="T15" fmla="*/ 132 h 148"/>
                <a:gd name="T16" fmla="*/ 20 w 75"/>
                <a:gd name="T17" fmla="*/ 113 h 148"/>
                <a:gd name="T18" fmla="*/ 35 w 75"/>
                <a:gd name="T19" fmla="*/ 111 h 148"/>
                <a:gd name="T20" fmla="*/ 35 w 75"/>
                <a:gd name="T21" fmla="*/ 109 h 148"/>
                <a:gd name="T22" fmla="*/ 34 w 75"/>
                <a:gd name="T23" fmla="*/ 104 h 148"/>
                <a:gd name="T24" fmla="*/ 34 w 75"/>
                <a:gd name="T25" fmla="*/ 97 h 148"/>
                <a:gd name="T26" fmla="*/ 18 w 75"/>
                <a:gd name="T27" fmla="*/ 99 h 148"/>
                <a:gd name="T28" fmla="*/ 5 w 75"/>
                <a:gd name="T29" fmla="*/ 100 h 148"/>
                <a:gd name="T30" fmla="*/ 5 w 75"/>
                <a:gd name="T31" fmla="*/ 107 h 148"/>
                <a:gd name="T32" fmla="*/ 6 w 75"/>
                <a:gd name="T33" fmla="*/ 112 h 148"/>
                <a:gd name="T34" fmla="*/ 6 w 75"/>
                <a:gd name="T35" fmla="*/ 114 h 148"/>
                <a:gd name="T36" fmla="*/ 8 w 75"/>
                <a:gd name="T37" fmla="*/ 134 h 148"/>
                <a:gd name="T38" fmla="*/ 10 w 75"/>
                <a:gd name="T39" fmla="*/ 148 h 148"/>
                <a:gd name="T40" fmla="*/ 24 w 75"/>
                <a:gd name="T41" fmla="*/ 146 h 148"/>
                <a:gd name="T42" fmla="*/ 61 w 75"/>
                <a:gd name="T43" fmla="*/ 141 h 148"/>
                <a:gd name="T44" fmla="*/ 74 w 75"/>
                <a:gd name="T45" fmla="*/ 139 h 148"/>
                <a:gd name="T46" fmla="*/ 75 w 75"/>
                <a:gd name="T47" fmla="*/ 139 h 148"/>
                <a:gd name="T48" fmla="*/ 71 w 75"/>
                <a:gd name="T49" fmla="*/ 108 h 148"/>
                <a:gd name="T50" fmla="*/ 69 w 75"/>
                <a:gd name="T51" fmla="*/ 86 h 148"/>
                <a:gd name="T52" fmla="*/ 68 w 75"/>
                <a:gd name="T53" fmla="*/ 77 h 148"/>
                <a:gd name="T54" fmla="*/ 68 w 75"/>
                <a:gd name="T55" fmla="*/ 77 h 148"/>
                <a:gd name="T56" fmla="*/ 67 w 75"/>
                <a:gd name="T57" fmla="*/ 63 h 148"/>
                <a:gd name="T58" fmla="*/ 16 w 75"/>
                <a:gd name="T59" fmla="*/ 66 h 148"/>
                <a:gd name="T60" fmla="*/ 15 w 75"/>
                <a:gd name="T61" fmla="*/ 58 h 148"/>
                <a:gd name="T62" fmla="*/ 15 w 75"/>
                <a:gd name="T63" fmla="*/ 40 h 148"/>
                <a:gd name="T64" fmla="*/ 14 w 75"/>
                <a:gd name="T65" fmla="*/ 14 h 148"/>
                <a:gd name="T66" fmla="*/ 51 w 75"/>
                <a:gd name="T67" fmla="*/ 14 h 148"/>
                <a:gd name="T68" fmla="*/ 52 w 75"/>
                <a:gd name="T69" fmla="*/ 33 h 148"/>
                <a:gd name="T70" fmla="*/ 36 w 75"/>
                <a:gd name="T71" fmla="*/ 33 h 148"/>
                <a:gd name="T72" fmla="*/ 37 w 75"/>
                <a:gd name="T73" fmla="*/ 47 h 148"/>
                <a:gd name="T74" fmla="*/ 52 w 75"/>
                <a:gd name="T75" fmla="*/ 46 h 148"/>
                <a:gd name="T76" fmla="*/ 66 w 75"/>
                <a:gd name="T77" fmla="*/ 46 h 148"/>
                <a:gd name="T78" fmla="*/ 66 w 75"/>
                <a:gd name="T79" fmla="*/ 32 h 148"/>
                <a:gd name="T80" fmla="*/ 65 w 75"/>
                <a:gd name="T81" fmla="*/ 13 h 148"/>
                <a:gd name="T82" fmla="*/ 65 w 75"/>
                <a:gd name="T83" fmla="*/ 0 h 148"/>
                <a:gd name="T84" fmla="*/ 51 w 75"/>
                <a:gd name="T85" fmla="*/ 0 h 148"/>
                <a:gd name="T86" fmla="*/ 14 w 75"/>
                <a:gd name="T87" fmla="*/ 0 h 148"/>
                <a:gd name="T88" fmla="*/ 0 w 75"/>
                <a:gd name="T89" fmla="*/ 0 h 148"/>
                <a:gd name="T90" fmla="*/ 0 w 75"/>
                <a:gd name="T91" fmla="*/ 0 h 148"/>
                <a:gd name="T92" fmla="*/ 1 w 75"/>
                <a:gd name="T93" fmla="*/ 33 h 148"/>
                <a:gd name="T94" fmla="*/ 1 w 75"/>
                <a:gd name="T95" fmla="*/ 57 h 148"/>
                <a:gd name="T96" fmla="*/ 2 w 75"/>
                <a:gd name="T97" fmla="*/ 6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148">
                  <a:moveTo>
                    <a:pt x="2" y="67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54" y="78"/>
                    <a:pt x="55" y="90"/>
                    <a:pt x="56" y="103"/>
                  </a:cubicBezTo>
                  <a:cubicBezTo>
                    <a:pt x="57" y="109"/>
                    <a:pt x="58" y="115"/>
                    <a:pt x="58" y="120"/>
                  </a:cubicBezTo>
                  <a:cubicBezTo>
                    <a:pt x="59" y="125"/>
                    <a:pt x="59" y="128"/>
                    <a:pt x="59" y="128"/>
                  </a:cubicBezTo>
                  <a:cubicBezTo>
                    <a:pt x="22" y="132"/>
                    <a:pt x="22" y="132"/>
                    <a:pt x="22" y="132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1"/>
                    <a:pt x="35" y="110"/>
                    <a:pt x="35" y="109"/>
                  </a:cubicBezTo>
                  <a:cubicBezTo>
                    <a:pt x="35" y="108"/>
                    <a:pt x="35" y="106"/>
                    <a:pt x="34" y="104"/>
                  </a:cubicBezTo>
                  <a:cubicBezTo>
                    <a:pt x="34" y="101"/>
                    <a:pt x="34" y="97"/>
                    <a:pt x="34" y="97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5" y="100"/>
                    <a:pt x="5" y="103"/>
                    <a:pt x="5" y="107"/>
                  </a:cubicBezTo>
                  <a:cubicBezTo>
                    <a:pt x="5" y="109"/>
                    <a:pt x="5" y="111"/>
                    <a:pt x="6" y="112"/>
                  </a:cubicBezTo>
                  <a:cubicBezTo>
                    <a:pt x="6" y="113"/>
                    <a:pt x="6" y="114"/>
                    <a:pt x="6" y="114"/>
                  </a:cubicBezTo>
                  <a:cubicBezTo>
                    <a:pt x="8" y="134"/>
                    <a:pt x="8" y="134"/>
                    <a:pt x="8" y="134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61" y="141"/>
                    <a:pt x="61" y="141"/>
                    <a:pt x="61" y="141"/>
                  </a:cubicBezTo>
                  <a:cubicBezTo>
                    <a:pt x="74" y="139"/>
                    <a:pt x="74" y="139"/>
                    <a:pt x="74" y="139"/>
                  </a:cubicBezTo>
                  <a:cubicBezTo>
                    <a:pt x="75" y="139"/>
                    <a:pt x="75" y="139"/>
                    <a:pt x="75" y="139"/>
                  </a:cubicBezTo>
                  <a:cubicBezTo>
                    <a:pt x="75" y="139"/>
                    <a:pt x="73" y="124"/>
                    <a:pt x="71" y="108"/>
                  </a:cubicBezTo>
                  <a:cubicBezTo>
                    <a:pt x="70" y="100"/>
                    <a:pt x="69" y="92"/>
                    <a:pt x="69" y="86"/>
                  </a:cubicBezTo>
                  <a:cubicBezTo>
                    <a:pt x="68" y="81"/>
                    <a:pt x="68" y="77"/>
                    <a:pt x="68" y="77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6" y="63"/>
                    <a:pt x="15" y="58"/>
                  </a:cubicBezTo>
                  <a:cubicBezTo>
                    <a:pt x="15" y="53"/>
                    <a:pt x="15" y="47"/>
                    <a:pt x="15" y="40"/>
                  </a:cubicBezTo>
                  <a:cubicBezTo>
                    <a:pt x="14" y="27"/>
                    <a:pt x="14" y="14"/>
                    <a:pt x="14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7"/>
                    <a:pt x="1" y="33"/>
                  </a:cubicBezTo>
                  <a:cubicBezTo>
                    <a:pt x="1" y="42"/>
                    <a:pt x="1" y="50"/>
                    <a:pt x="1" y="57"/>
                  </a:cubicBezTo>
                  <a:cubicBezTo>
                    <a:pt x="2" y="63"/>
                    <a:pt x="2" y="67"/>
                    <a:pt x="2" y="6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7"/>
            <p:cNvSpPr/>
            <p:nvPr/>
          </p:nvSpPr>
          <p:spPr bwMode="auto">
            <a:xfrm>
              <a:off x="138112" y="4079876"/>
              <a:ext cx="322263" cy="631825"/>
            </a:xfrm>
            <a:custGeom>
              <a:avLst/>
              <a:gdLst>
                <a:gd name="T0" fmla="*/ 4 w 76"/>
                <a:gd name="T1" fmla="*/ 67 h 149"/>
                <a:gd name="T2" fmla="*/ 4 w 76"/>
                <a:gd name="T3" fmla="*/ 67 h 149"/>
                <a:gd name="T4" fmla="*/ 3 w 76"/>
                <a:gd name="T5" fmla="*/ 81 h 149"/>
                <a:gd name="T6" fmla="*/ 54 w 76"/>
                <a:gd name="T7" fmla="*/ 85 h 149"/>
                <a:gd name="T8" fmla="*/ 52 w 76"/>
                <a:gd name="T9" fmla="*/ 110 h 149"/>
                <a:gd name="T10" fmla="*/ 52 w 76"/>
                <a:gd name="T11" fmla="*/ 135 h 149"/>
                <a:gd name="T12" fmla="*/ 14 w 76"/>
                <a:gd name="T13" fmla="*/ 134 h 149"/>
                <a:gd name="T14" fmla="*/ 15 w 76"/>
                <a:gd name="T15" fmla="*/ 114 h 149"/>
                <a:gd name="T16" fmla="*/ 30 w 76"/>
                <a:gd name="T17" fmla="*/ 115 h 149"/>
                <a:gd name="T18" fmla="*/ 31 w 76"/>
                <a:gd name="T19" fmla="*/ 108 h 149"/>
                <a:gd name="T20" fmla="*/ 31 w 76"/>
                <a:gd name="T21" fmla="*/ 101 h 149"/>
                <a:gd name="T22" fmla="*/ 16 w 76"/>
                <a:gd name="T23" fmla="*/ 100 h 149"/>
                <a:gd name="T24" fmla="*/ 2 w 76"/>
                <a:gd name="T25" fmla="*/ 99 h 149"/>
                <a:gd name="T26" fmla="*/ 1 w 76"/>
                <a:gd name="T27" fmla="*/ 107 h 149"/>
                <a:gd name="T28" fmla="*/ 1 w 76"/>
                <a:gd name="T29" fmla="*/ 114 h 149"/>
                <a:gd name="T30" fmla="*/ 1 w 76"/>
                <a:gd name="T31" fmla="*/ 134 h 149"/>
                <a:gd name="T32" fmla="*/ 0 w 76"/>
                <a:gd name="T33" fmla="*/ 148 h 149"/>
                <a:gd name="T34" fmla="*/ 14 w 76"/>
                <a:gd name="T35" fmla="*/ 148 h 149"/>
                <a:gd name="T36" fmla="*/ 51 w 76"/>
                <a:gd name="T37" fmla="*/ 149 h 149"/>
                <a:gd name="T38" fmla="*/ 65 w 76"/>
                <a:gd name="T39" fmla="*/ 149 h 149"/>
                <a:gd name="T40" fmla="*/ 65 w 76"/>
                <a:gd name="T41" fmla="*/ 149 h 149"/>
                <a:gd name="T42" fmla="*/ 66 w 76"/>
                <a:gd name="T43" fmla="*/ 117 h 149"/>
                <a:gd name="T44" fmla="*/ 67 w 76"/>
                <a:gd name="T45" fmla="*/ 96 h 149"/>
                <a:gd name="T46" fmla="*/ 68 w 76"/>
                <a:gd name="T47" fmla="*/ 86 h 149"/>
                <a:gd name="T48" fmla="*/ 68 w 76"/>
                <a:gd name="T49" fmla="*/ 86 h 149"/>
                <a:gd name="T50" fmla="*/ 69 w 76"/>
                <a:gd name="T51" fmla="*/ 72 h 149"/>
                <a:gd name="T52" fmla="*/ 18 w 76"/>
                <a:gd name="T53" fmla="*/ 68 h 149"/>
                <a:gd name="T54" fmla="*/ 19 w 76"/>
                <a:gd name="T55" fmla="*/ 60 h 149"/>
                <a:gd name="T56" fmla="*/ 19 w 76"/>
                <a:gd name="T57" fmla="*/ 51 h 149"/>
                <a:gd name="T58" fmla="*/ 21 w 76"/>
                <a:gd name="T59" fmla="*/ 42 h 149"/>
                <a:gd name="T60" fmla="*/ 24 w 76"/>
                <a:gd name="T61" fmla="*/ 16 h 149"/>
                <a:gd name="T62" fmla="*/ 61 w 76"/>
                <a:gd name="T63" fmla="*/ 21 h 149"/>
                <a:gd name="T64" fmla="*/ 59 w 76"/>
                <a:gd name="T65" fmla="*/ 40 h 149"/>
                <a:gd name="T66" fmla="*/ 43 w 76"/>
                <a:gd name="T67" fmla="*/ 38 h 149"/>
                <a:gd name="T68" fmla="*/ 41 w 76"/>
                <a:gd name="T69" fmla="*/ 52 h 149"/>
                <a:gd name="T70" fmla="*/ 57 w 76"/>
                <a:gd name="T71" fmla="*/ 53 h 149"/>
                <a:gd name="T72" fmla="*/ 71 w 76"/>
                <a:gd name="T73" fmla="*/ 55 h 149"/>
                <a:gd name="T74" fmla="*/ 72 w 76"/>
                <a:gd name="T75" fmla="*/ 42 h 149"/>
                <a:gd name="T76" fmla="*/ 75 w 76"/>
                <a:gd name="T77" fmla="*/ 23 h 149"/>
                <a:gd name="T78" fmla="*/ 76 w 76"/>
                <a:gd name="T79" fmla="*/ 9 h 149"/>
                <a:gd name="T80" fmla="*/ 63 w 76"/>
                <a:gd name="T81" fmla="*/ 7 h 149"/>
                <a:gd name="T82" fmla="*/ 26 w 76"/>
                <a:gd name="T83" fmla="*/ 2 h 149"/>
                <a:gd name="T84" fmla="*/ 12 w 76"/>
                <a:gd name="T85" fmla="*/ 0 h 149"/>
                <a:gd name="T86" fmla="*/ 12 w 76"/>
                <a:gd name="T87" fmla="*/ 0 h 149"/>
                <a:gd name="T88" fmla="*/ 8 w 76"/>
                <a:gd name="T89" fmla="*/ 33 h 149"/>
                <a:gd name="T90" fmla="*/ 6 w 76"/>
                <a:gd name="T91" fmla="*/ 45 h 149"/>
                <a:gd name="T92" fmla="*/ 6 w 76"/>
                <a:gd name="T93" fmla="*/ 51 h 149"/>
                <a:gd name="T94" fmla="*/ 5 w 76"/>
                <a:gd name="T95" fmla="*/ 56 h 149"/>
                <a:gd name="T96" fmla="*/ 4 w 76"/>
                <a:gd name="T97" fmla="*/ 6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149">
                  <a:moveTo>
                    <a:pt x="4" y="67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85"/>
                    <a:pt x="53" y="97"/>
                    <a:pt x="52" y="110"/>
                  </a:cubicBezTo>
                  <a:cubicBezTo>
                    <a:pt x="52" y="122"/>
                    <a:pt x="52" y="135"/>
                    <a:pt x="52" y="135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30" y="115"/>
                    <a:pt x="31" y="112"/>
                    <a:pt x="31" y="108"/>
                  </a:cubicBezTo>
                  <a:cubicBezTo>
                    <a:pt x="31" y="105"/>
                    <a:pt x="31" y="101"/>
                    <a:pt x="31" y="101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2" y="99"/>
                    <a:pt x="2" y="103"/>
                    <a:pt x="1" y="107"/>
                  </a:cubicBezTo>
                  <a:cubicBezTo>
                    <a:pt x="1" y="110"/>
                    <a:pt x="1" y="114"/>
                    <a:pt x="1" y="114"/>
                  </a:cubicBezTo>
                  <a:cubicBezTo>
                    <a:pt x="1" y="134"/>
                    <a:pt x="1" y="134"/>
                    <a:pt x="1" y="134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14" y="148"/>
                    <a:pt x="14" y="148"/>
                    <a:pt x="14" y="148"/>
                  </a:cubicBezTo>
                  <a:cubicBezTo>
                    <a:pt x="51" y="149"/>
                    <a:pt x="51" y="149"/>
                    <a:pt x="51" y="149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49"/>
                    <a:pt x="66" y="133"/>
                    <a:pt x="66" y="117"/>
                  </a:cubicBezTo>
                  <a:cubicBezTo>
                    <a:pt x="66" y="109"/>
                    <a:pt x="67" y="102"/>
                    <a:pt x="67" y="96"/>
                  </a:cubicBezTo>
                  <a:cubicBezTo>
                    <a:pt x="68" y="90"/>
                    <a:pt x="68" y="86"/>
                    <a:pt x="68" y="86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5"/>
                    <a:pt x="19" y="60"/>
                  </a:cubicBezTo>
                  <a:cubicBezTo>
                    <a:pt x="19" y="57"/>
                    <a:pt x="19" y="54"/>
                    <a:pt x="19" y="51"/>
                  </a:cubicBezTo>
                  <a:cubicBezTo>
                    <a:pt x="20" y="48"/>
                    <a:pt x="20" y="45"/>
                    <a:pt x="21" y="42"/>
                  </a:cubicBezTo>
                  <a:cubicBezTo>
                    <a:pt x="22" y="29"/>
                    <a:pt x="24" y="16"/>
                    <a:pt x="24" y="16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0" y="17"/>
                    <a:pt x="8" y="33"/>
                  </a:cubicBezTo>
                  <a:cubicBezTo>
                    <a:pt x="7" y="37"/>
                    <a:pt x="7" y="42"/>
                    <a:pt x="6" y="45"/>
                  </a:cubicBezTo>
                  <a:cubicBezTo>
                    <a:pt x="6" y="47"/>
                    <a:pt x="6" y="49"/>
                    <a:pt x="6" y="51"/>
                  </a:cubicBezTo>
                  <a:cubicBezTo>
                    <a:pt x="5" y="53"/>
                    <a:pt x="5" y="55"/>
                    <a:pt x="5" y="56"/>
                  </a:cubicBezTo>
                  <a:cubicBezTo>
                    <a:pt x="5" y="62"/>
                    <a:pt x="4" y="67"/>
                    <a:pt x="4" y="6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8"/>
            <p:cNvSpPr/>
            <p:nvPr/>
          </p:nvSpPr>
          <p:spPr bwMode="auto">
            <a:xfrm>
              <a:off x="196850" y="3402013"/>
              <a:ext cx="407988" cy="660400"/>
            </a:xfrm>
            <a:custGeom>
              <a:avLst/>
              <a:gdLst>
                <a:gd name="T0" fmla="*/ 17 w 96"/>
                <a:gd name="T1" fmla="*/ 65 h 156"/>
                <a:gd name="T2" fmla="*/ 17 w 96"/>
                <a:gd name="T3" fmla="*/ 65 h 156"/>
                <a:gd name="T4" fmla="*/ 14 w 96"/>
                <a:gd name="T5" fmla="*/ 79 h 156"/>
                <a:gd name="T6" fmla="*/ 63 w 96"/>
                <a:gd name="T7" fmla="*/ 91 h 156"/>
                <a:gd name="T8" fmla="*/ 62 w 96"/>
                <a:gd name="T9" fmla="*/ 98 h 156"/>
                <a:gd name="T10" fmla="*/ 58 w 96"/>
                <a:gd name="T11" fmla="*/ 115 h 156"/>
                <a:gd name="T12" fmla="*/ 53 w 96"/>
                <a:gd name="T13" fmla="*/ 140 h 156"/>
                <a:gd name="T14" fmla="*/ 17 w 96"/>
                <a:gd name="T15" fmla="*/ 133 h 156"/>
                <a:gd name="T16" fmla="*/ 20 w 96"/>
                <a:gd name="T17" fmla="*/ 114 h 156"/>
                <a:gd name="T18" fmla="*/ 35 w 96"/>
                <a:gd name="T19" fmla="*/ 117 h 156"/>
                <a:gd name="T20" fmla="*/ 37 w 96"/>
                <a:gd name="T21" fmla="*/ 110 h 156"/>
                <a:gd name="T22" fmla="*/ 38 w 96"/>
                <a:gd name="T23" fmla="*/ 105 h 156"/>
                <a:gd name="T24" fmla="*/ 38 w 96"/>
                <a:gd name="T25" fmla="*/ 103 h 156"/>
                <a:gd name="T26" fmla="*/ 23 w 96"/>
                <a:gd name="T27" fmla="*/ 100 h 156"/>
                <a:gd name="T28" fmla="*/ 9 w 96"/>
                <a:gd name="T29" fmla="*/ 97 h 156"/>
                <a:gd name="T30" fmla="*/ 9 w 96"/>
                <a:gd name="T31" fmla="*/ 99 h 156"/>
                <a:gd name="T32" fmla="*/ 8 w 96"/>
                <a:gd name="T33" fmla="*/ 104 h 156"/>
                <a:gd name="T34" fmla="*/ 7 w 96"/>
                <a:gd name="T35" fmla="*/ 111 h 156"/>
                <a:gd name="T36" fmla="*/ 3 w 96"/>
                <a:gd name="T37" fmla="*/ 131 h 156"/>
                <a:gd name="T38" fmla="*/ 0 w 96"/>
                <a:gd name="T39" fmla="*/ 145 h 156"/>
                <a:gd name="T40" fmla="*/ 14 w 96"/>
                <a:gd name="T41" fmla="*/ 147 h 156"/>
                <a:gd name="T42" fmla="*/ 51 w 96"/>
                <a:gd name="T43" fmla="*/ 153 h 156"/>
                <a:gd name="T44" fmla="*/ 64 w 96"/>
                <a:gd name="T45" fmla="*/ 156 h 156"/>
                <a:gd name="T46" fmla="*/ 65 w 96"/>
                <a:gd name="T47" fmla="*/ 156 h 156"/>
                <a:gd name="T48" fmla="*/ 70 w 96"/>
                <a:gd name="T49" fmla="*/ 125 h 156"/>
                <a:gd name="T50" fmla="*/ 75 w 96"/>
                <a:gd name="T51" fmla="*/ 103 h 156"/>
                <a:gd name="T52" fmla="*/ 77 w 96"/>
                <a:gd name="T53" fmla="*/ 94 h 156"/>
                <a:gd name="T54" fmla="*/ 77 w 96"/>
                <a:gd name="T55" fmla="*/ 94 h 156"/>
                <a:gd name="T56" fmla="*/ 80 w 96"/>
                <a:gd name="T57" fmla="*/ 80 h 156"/>
                <a:gd name="T58" fmla="*/ 30 w 96"/>
                <a:gd name="T59" fmla="*/ 68 h 156"/>
                <a:gd name="T60" fmla="*/ 32 w 96"/>
                <a:gd name="T61" fmla="*/ 61 h 156"/>
                <a:gd name="T62" fmla="*/ 34 w 96"/>
                <a:gd name="T63" fmla="*/ 52 h 156"/>
                <a:gd name="T64" fmla="*/ 37 w 96"/>
                <a:gd name="T65" fmla="*/ 43 h 156"/>
                <a:gd name="T66" fmla="*/ 44 w 96"/>
                <a:gd name="T67" fmla="*/ 18 h 156"/>
                <a:gd name="T68" fmla="*/ 79 w 96"/>
                <a:gd name="T69" fmla="*/ 29 h 156"/>
                <a:gd name="T70" fmla="*/ 74 w 96"/>
                <a:gd name="T71" fmla="*/ 47 h 156"/>
                <a:gd name="T72" fmla="*/ 59 w 96"/>
                <a:gd name="T73" fmla="*/ 43 h 156"/>
                <a:gd name="T74" fmla="*/ 55 w 96"/>
                <a:gd name="T75" fmla="*/ 56 h 156"/>
                <a:gd name="T76" fmla="*/ 71 w 96"/>
                <a:gd name="T77" fmla="*/ 60 h 156"/>
                <a:gd name="T78" fmla="*/ 84 w 96"/>
                <a:gd name="T79" fmla="*/ 64 h 156"/>
                <a:gd name="T80" fmla="*/ 88 w 96"/>
                <a:gd name="T81" fmla="*/ 51 h 156"/>
                <a:gd name="T82" fmla="*/ 93 w 96"/>
                <a:gd name="T83" fmla="*/ 33 h 156"/>
                <a:gd name="T84" fmla="*/ 96 w 96"/>
                <a:gd name="T85" fmla="*/ 20 h 156"/>
                <a:gd name="T86" fmla="*/ 83 w 96"/>
                <a:gd name="T87" fmla="*/ 15 h 156"/>
                <a:gd name="T88" fmla="*/ 48 w 96"/>
                <a:gd name="T89" fmla="*/ 4 h 156"/>
                <a:gd name="T90" fmla="*/ 35 w 96"/>
                <a:gd name="T91" fmla="*/ 0 h 156"/>
                <a:gd name="T92" fmla="*/ 34 w 96"/>
                <a:gd name="T93" fmla="*/ 0 h 156"/>
                <a:gd name="T94" fmla="*/ 25 w 96"/>
                <a:gd name="T95" fmla="*/ 33 h 156"/>
                <a:gd name="T96" fmla="*/ 19 w 96"/>
                <a:gd name="T97" fmla="*/ 55 h 156"/>
                <a:gd name="T98" fmla="*/ 17 w 96"/>
                <a:gd name="T99" fmla="*/ 6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6" h="156">
                  <a:moveTo>
                    <a:pt x="17" y="65"/>
                  </a:moveTo>
                  <a:cubicBezTo>
                    <a:pt x="17" y="65"/>
                    <a:pt x="17" y="65"/>
                    <a:pt x="17" y="65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1"/>
                    <a:pt x="63" y="94"/>
                    <a:pt x="62" y="98"/>
                  </a:cubicBezTo>
                  <a:cubicBezTo>
                    <a:pt x="61" y="103"/>
                    <a:pt x="59" y="109"/>
                    <a:pt x="58" y="115"/>
                  </a:cubicBezTo>
                  <a:cubicBezTo>
                    <a:pt x="56" y="128"/>
                    <a:pt x="53" y="140"/>
                    <a:pt x="53" y="140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35" y="117"/>
                    <a:pt x="36" y="114"/>
                    <a:pt x="37" y="110"/>
                  </a:cubicBezTo>
                  <a:cubicBezTo>
                    <a:pt x="37" y="108"/>
                    <a:pt x="37" y="107"/>
                    <a:pt x="38" y="105"/>
                  </a:cubicBezTo>
                  <a:cubicBezTo>
                    <a:pt x="38" y="104"/>
                    <a:pt x="38" y="103"/>
                    <a:pt x="38" y="103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9" y="97"/>
                    <a:pt x="9" y="98"/>
                    <a:pt x="9" y="99"/>
                  </a:cubicBezTo>
                  <a:cubicBezTo>
                    <a:pt x="9" y="101"/>
                    <a:pt x="8" y="102"/>
                    <a:pt x="8" y="104"/>
                  </a:cubicBezTo>
                  <a:cubicBezTo>
                    <a:pt x="7" y="108"/>
                    <a:pt x="7" y="111"/>
                    <a:pt x="7" y="11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14" y="147"/>
                    <a:pt x="14" y="147"/>
                    <a:pt x="14" y="147"/>
                  </a:cubicBezTo>
                  <a:cubicBezTo>
                    <a:pt x="51" y="153"/>
                    <a:pt x="51" y="153"/>
                    <a:pt x="51" y="153"/>
                  </a:cubicBezTo>
                  <a:cubicBezTo>
                    <a:pt x="64" y="156"/>
                    <a:pt x="64" y="156"/>
                    <a:pt x="64" y="156"/>
                  </a:cubicBezTo>
                  <a:cubicBezTo>
                    <a:pt x="65" y="156"/>
                    <a:pt x="65" y="156"/>
                    <a:pt x="65" y="156"/>
                  </a:cubicBezTo>
                  <a:cubicBezTo>
                    <a:pt x="65" y="156"/>
                    <a:pt x="67" y="140"/>
                    <a:pt x="70" y="125"/>
                  </a:cubicBezTo>
                  <a:cubicBezTo>
                    <a:pt x="71" y="117"/>
                    <a:pt x="73" y="109"/>
                    <a:pt x="75" y="103"/>
                  </a:cubicBezTo>
                  <a:cubicBezTo>
                    <a:pt x="76" y="98"/>
                    <a:pt x="77" y="94"/>
                    <a:pt x="77" y="94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1" y="65"/>
                    <a:pt x="32" y="61"/>
                  </a:cubicBezTo>
                  <a:cubicBezTo>
                    <a:pt x="33" y="58"/>
                    <a:pt x="33" y="55"/>
                    <a:pt x="34" y="52"/>
                  </a:cubicBezTo>
                  <a:cubicBezTo>
                    <a:pt x="35" y="49"/>
                    <a:pt x="36" y="46"/>
                    <a:pt x="37" y="43"/>
                  </a:cubicBezTo>
                  <a:cubicBezTo>
                    <a:pt x="40" y="31"/>
                    <a:pt x="44" y="18"/>
                    <a:pt x="44" y="18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0" y="17"/>
                    <a:pt x="25" y="33"/>
                  </a:cubicBezTo>
                  <a:cubicBezTo>
                    <a:pt x="23" y="41"/>
                    <a:pt x="20" y="49"/>
                    <a:pt x="19" y="55"/>
                  </a:cubicBezTo>
                  <a:cubicBezTo>
                    <a:pt x="18" y="61"/>
                    <a:pt x="17" y="65"/>
                    <a:pt x="17" y="65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9"/>
            <p:cNvSpPr/>
            <p:nvPr/>
          </p:nvSpPr>
          <p:spPr bwMode="auto">
            <a:xfrm>
              <a:off x="363537" y="2757488"/>
              <a:ext cx="482600" cy="669925"/>
            </a:xfrm>
            <a:custGeom>
              <a:avLst/>
              <a:gdLst>
                <a:gd name="T0" fmla="*/ 28 w 114"/>
                <a:gd name="T1" fmla="*/ 62 h 158"/>
                <a:gd name="T2" fmla="*/ 28 w 114"/>
                <a:gd name="T3" fmla="*/ 62 h 158"/>
                <a:gd name="T4" fmla="*/ 23 w 114"/>
                <a:gd name="T5" fmla="*/ 75 h 158"/>
                <a:gd name="T6" fmla="*/ 70 w 114"/>
                <a:gd name="T7" fmla="*/ 94 h 158"/>
                <a:gd name="T8" fmla="*/ 61 w 114"/>
                <a:gd name="T9" fmla="*/ 117 h 158"/>
                <a:gd name="T10" fmla="*/ 53 w 114"/>
                <a:gd name="T11" fmla="*/ 141 h 158"/>
                <a:gd name="T12" fmla="*/ 18 w 114"/>
                <a:gd name="T13" fmla="*/ 129 h 158"/>
                <a:gd name="T14" fmla="*/ 24 w 114"/>
                <a:gd name="T15" fmla="*/ 110 h 158"/>
                <a:gd name="T16" fmla="*/ 39 w 114"/>
                <a:gd name="T17" fmla="*/ 116 h 158"/>
                <a:gd name="T18" fmla="*/ 41 w 114"/>
                <a:gd name="T19" fmla="*/ 109 h 158"/>
                <a:gd name="T20" fmla="*/ 43 w 114"/>
                <a:gd name="T21" fmla="*/ 102 h 158"/>
                <a:gd name="T22" fmla="*/ 29 w 114"/>
                <a:gd name="T23" fmla="*/ 97 h 158"/>
                <a:gd name="T24" fmla="*/ 16 w 114"/>
                <a:gd name="T25" fmla="*/ 92 h 158"/>
                <a:gd name="T26" fmla="*/ 13 w 114"/>
                <a:gd name="T27" fmla="*/ 99 h 158"/>
                <a:gd name="T28" fmla="*/ 11 w 114"/>
                <a:gd name="T29" fmla="*/ 106 h 158"/>
                <a:gd name="T30" fmla="*/ 5 w 114"/>
                <a:gd name="T31" fmla="*/ 125 h 158"/>
                <a:gd name="T32" fmla="*/ 0 w 114"/>
                <a:gd name="T33" fmla="*/ 138 h 158"/>
                <a:gd name="T34" fmla="*/ 13 w 114"/>
                <a:gd name="T35" fmla="*/ 142 h 158"/>
                <a:gd name="T36" fmla="*/ 49 w 114"/>
                <a:gd name="T37" fmla="*/ 154 h 158"/>
                <a:gd name="T38" fmla="*/ 62 w 114"/>
                <a:gd name="T39" fmla="*/ 158 h 158"/>
                <a:gd name="T40" fmla="*/ 62 w 114"/>
                <a:gd name="T41" fmla="*/ 158 h 158"/>
                <a:gd name="T42" fmla="*/ 72 w 114"/>
                <a:gd name="T43" fmla="*/ 128 h 158"/>
                <a:gd name="T44" fmla="*/ 80 w 114"/>
                <a:gd name="T45" fmla="*/ 108 h 158"/>
                <a:gd name="T46" fmla="*/ 83 w 114"/>
                <a:gd name="T47" fmla="*/ 99 h 158"/>
                <a:gd name="T48" fmla="*/ 83 w 114"/>
                <a:gd name="T49" fmla="*/ 99 h 158"/>
                <a:gd name="T50" fmla="*/ 88 w 114"/>
                <a:gd name="T51" fmla="*/ 86 h 158"/>
                <a:gd name="T52" fmla="*/ 41 w 114"/>
                <a:gd name="T53" fmla="*/ 67 h 158"/>
                <a:gd name="T54" fmla="*/ 44 w 114"/>
                <a:gd name="T55" fmla="*/ 59 h 158"/>
                <a:gd name="T56" fmla="*/ 51 w 114"/>
                <a:gd name="T57" fmla="*/ 43 h 158"/>
                <a:gd name="T58" fmla="*/ 62 w 114"/>
                <a:gd name="T59" fmla="*/ 19 h 158"/>
                <a:gd name="T60" fmla="*/ 95 w 114"/>
                <a:gd name="T61" fmla="*/ 35 h 158"/>
                <a:gd name="T62" fmla="*/ 88 w 114"/>
                <a:gd name="T63" fmla="*/ 52 h 158"/>
                <a:gd name="T64" fmla="*/ 73 w 114"/>
                <a:gd name="T65" fmla="*/ 46 h 158"/>
                <a:gd name="T66" fmla="*/ 68 w 114"/>
                <a:gd name="T67" fmla="*/ 59 h 158"/>
                <a:gd name="T68" fmla="*/ 82 w 114"/>
                <a:gd name="T69" fmla="*/ 65 h 158"/>
                <a:gd name="T70" fmla="*/ 95 w 114"/>
                <a:gd name="T71" fmla="*/ 70 h 158"/>
                <a:gd name="T72" fmla="*/ 100 w 114"/>
                <a:gd name="T73" fmla="*/ 58 h 158"/>
                <a:gd name="T74" fmla="*/ 108 w 114"/>
                <a:gd name="T75" fmla="*/ 41 h 158"/>
                <a:gd name="T76" fmla="*/ 114 w 114"/>
                <a:gd name="T77" fmla="*/ 28 h 158"/>
                <a:gd name="T78" fmla="*/ 101 w 114"/>
                <a:gd name="T79" fmla="*/ 22 h 158"/>
                <a:gd name="T80" fmla="*/ 68 w 114"/>
                <a:gd name="T81" fmla="*/ 6 h 158"/>
                <a:gd name="T82" fmla="*/ 55 w 114"/>
                <a:gd name="T83" fmla="*/ 0 h 158"/>
                <a:gd name="T84" fmla="*/ 55 w 114"/>
                <a:gd name="T85" fmla="*/ 0 h 158"/>
                <a:gd name="T86" fmla="*/ 41 w 114"/>
                <a:gd name="T87" fmla="*/ 31 h 158"/>
                <a:gd name="T88" fmla="*/ 32 w 114"/>
                <a:gd name="T89" fmla="*/ 52 h 158"/>
                <a:gd name="T90" fmla="*/ 28 w 114"/>
                <a:gd name="T91" fmla="*/ 6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4" h="158">
                  <a:moveTo>
                    <a:pt x="28" y="62"/>
                  </a:moveTo>
                  <a:cubicBezTo>
                    <a:pt x="28" y="62"/>
                    <a:pt x="28" y="62"/>
                    <a:pt x="28" y="62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70" y="94"/>
                    <a:pt x="70" y="94"/>
                    <a:pt x="70" y="94"/>
                  </a:cubicBezTo>
                  <a:cubicBezTo>
                    <a:pt x="70" y="94"/>
                    <a:pt x="66" y="105"/>
                    <a:pt x="61" y="117"/>
                  </a:cubicBezTo>
                  <a:cubicBezTo>
                    <a:pt x="57" y="129"/>
                    <a:pt x="53" y="141"/>
                    <a:pt x="53" y="141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39" y="116"/>
                    <a:pt x="39" y="116"/>
                    <a:pt x="39" y="116"/>
                  </a:cubicBezTo>
                  <a:cubicBezTo>
                    <a:pt x="39" y="116"/>
                    <a:pt x="40" y="112"/>
                    <a:pt x="41" y="109"/>
                  </a:cubicBezTo>
                  <a:cubicBezTo>
                    <a:pt x="42" y="106"/>
                    <a:pt x="43" y="102"/>
                    <a:pt x="43" y="102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2"/>
                    <a:pt x="15" y="96"/>
                    <a:pt x="13" y="99"/>
                  </a:cubicBezTo>
                  <a:cubicBezTo>
                    <a:pt x="12" y="102"/>
                    <a:pt x="11" y="106"/>
                    <a:pt x="11" y="106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49" y="154"/>
                    <a:pt x="49" y="154"/>
                    <a:pt x="49" y="154"/>
                  </a:cubicBezTo>
                  <a:cubicBezTo>
                    <a:pt x="62" y="158"/>
                    <a:pt x="62" y="158"/>
                    <a:pt x="62" y="158"/>
                  </a:cubicBezTo>
                  <a:cubicBezTo>
                    <a:pt x="62" y="158"/>
                    <a:pt x="62" y="158"/>
                    <a:pt x="62" y="158"/>
                  </a:cubicBezTo>
                  <a:cubicBezTo>
                    <a:pt x="62" y="158"/>
                    <a:pt x="67" y="143"/>
                    <a:pt x="72" y="128"/>
                  </a:cubicBezTo>
                  <a:cubicBezTo>
                    <a:pt x="74" y="121"/>
                    <a:pt x="77" y="113"/>
                    <a:pt x="80" y="108"/>
                  </a:cubicBezTo>
                  <a:cubicBezTo>
                    <a:pt x="82" y="102"/>
                    <a:pt x="83" y="99"/>
                    <a:pt x="83" y="99"/>
                  </a:cubicBezTo>
                  <a:cubicBezTo>
                    <a:pt x="83" y="99"/>
                    <a:pt x="83" y="99"/>
                    <a:pt x="83" y="99"/>
                  </a:cubicBezTo>
                  <a:cubicBezTo>
                    <a:pt x="88" y="86"/>
                    <a:pt x="88" y="86"/>
                    <a:pt x="88" y="86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42" y="64"/>
                    <a:pt x="44" y="59"/>
                  </a:cubicBezTo>
                  <a:cubicBezTo>
                    <a:pt x="45" y="55"/>
                    <a:pt x="48" y="49"/>
                    <a:pt x="51" y="43"/>
                  </a:cubicBezTo>
                  <a:cubicBezTo>
                    <a:pt x="56" y="31"/>
                    <a:pt x="62" y="19"/>
                    <a:pt x="62" y="19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100" y="58"/>
                    <a:pt x="100" y="58"/>
                    <a:pt x="100" y="58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14" y="28"/>
                    <a:pt x="114" y="28"/>
                    <a:pt x="114" y="28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48" y="15"/>
                    <a:pt x="41" y="31"/>
                  </a:cubicBezTo>
                  <a:cubicBezTo>
                    <a:pt x="38" y="38"/>
                    <a:pt x="34" y="46"/>
                    <a:pt x="32" y="52"/>
                  </a:cubicBezTo>
                  <a:cubicBezTo>
                    <a:pt x="29" y="58"/>
                    <a:pt x="28" y="62"/>
                    <a:pt x="28" y="6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0"/>
            <p:cNvSpPr/>
            <p:nvPr/>
          </p:nvSpPr>
          <p:spPr bwMode="auto">
            <a:xfrm>
              <a:off x="625475" y="2159001"/>
              <a:ext cx="547688" cy="665163"/>
            </a:xfrm>
            <a:custGeom>
              <a:avLst/>
              <a:gdLst>
                <a:gd name="T0" fmla="*/ 39 w 129"/>
                <a:gd name="T1" fmla="*/ 56 h 157"/>
                <a:gd name="T2" fmla="*/ 39 w 129"/>
                <a:gd name="T3" fmla="*/ 56 h 157"/>
                <a:gd name="T4" fmla="*/ 32 w 129"/>
                <a:gd name="T5" fmla="*/ 69 h 157"/>
                <a:gd name="T6" fmla="*/ 76 w 129"/>
                <a:gd name="T7" fmla="*/ 94 h 157"/>
                <a:gd name="T8" fmla="*/ 63 w 129"/>
                <a:gd name="T9" fmla="*/ 116 h 157"/>
                <a:gd name="T10" fmla="*/ 55 w 129"/>
                <a:gd name="T11" fmla="*/ 132 h 157"/>
                <a:gd name="T12" fmla="*/ 52 w 129"/>
                <a:gd name="T13" fmla="*/ 139 h 157"/>
                <a:gd name="T14" fmla="*/ 19 w 129"/>
                <a:gd name="T15" fmla="*/ 121 h 157"/>
                <a:gd name="T16" fmla="*/ 28 w 129"/>
                <a:gd name="T17" fmla="*/ 104 h 157"/>
                <a:gd name="T18" fmla="*/ 41 w 129"/>
                <a:gd name="T19" fmla="*/ 111 h 157"/>
                <a:gd name="T20" fmla="*/ 45 w 129"/>
                <a:gd name="T21" fmla="*/ 105 h 157"/>
                <a:gd name="T22" fmla="*/ 48 w 129"/>
                <a:gd name="T23" fmla="*/ 99 h 157"/>
                <a:gd name="T24" fmla="*/ 35 w 129"/>
                <a:gd name="T25" fmla="*/ 91 h 157"/>
                <a:gd name="T26" fmla="*/ 22 w 129"/>
                <a:gd name="T27" fmla="*/ 85 h 157"/>
                <a:gd name="T28" fmla="*/ 19 w 129"/>
                <a:gd name="T29" fmla="*/ 91 h 157"/>
                <a:gd name="T30" fmla="*/ 15 w 129"/>
                <a:gd name="T31" fmla="*/ 97 h 157"/>
                <a:gd name="T32" fmla="*/ 6 w 129"/>
                <a:gd name="T33" fmla="*/ 115 h 157"/>
                <a:gd name="T34" fmla="*/ 0 w 129"/>
                <a:gd name="T35" fmla="*/ 128 h 157"/>
                <a:gd name="T36" fmla="*/ 12 w 129"/>
                <a:gd name="T37" fmla="*/ 134 h 157"/>
                <a:gd name="T38" fmla="*/ 46 w 129"/>
                <a:gd name="T39" fmla="*/ 151 h 157"/>
                <a:gd name="T40" fmla="*/ 58 w 129"/>
                <a:gd name="T41" fmla="*/ 157 h 157"/>
                <a:gd name="T42" fmla="*/ 58 w 129"/>
                <a:gd name="T43" fmla="*/ 157 h 157"/>
                <a:gd name="T44" fmla="*/ 72 w 129"/>
                <a:gd name="T45" fmla="*/ 129 h 157"/>
                <a:gd name="T46" fmla="*/ 83 w 129"/>
                <a:gd name="T47" fmla="*/ 110 h 157"/>
                <a:gd name="T48" fmla="*/ 88 w 129"/>
                <a:gd name="T49" fmla="*/ 101 h 157"/>
                <a:gd name="T50" fmla="*/ 88 w 129"/>
                <a:gd name="T51" fmla="*/ 101 h 157"/>
                <a:gd name="T52" fmla="*/ 95 w 129"/>
                <a:gd name="T53" fmla="*/ 89 h 157"/>
                <a:gd name="T54" fmla="*/ 51 w 129"/>
                <a:gd name="T55" fmla="*/ 63 h 157"/>
                <a:gd name="T56" fmla="*/ 55 w 129"/>
                <a:gd name="T57" fmla="*/ 56 h 157"/>
                <a:gd name="T58" fmla="*/ 64 w 129"/>
                <a:gd name="T59" fmla="*/ 41 h 157"/>
                <a:gd name="T60" fmla="*/ 79 w 129"/>
                <a:gd name="T61" fmla="*/ 19 h 157"/>
                <a:gd name="T62" fmla="*/ 110 w 129"/>
                <a:gd name="T63" fmla="*/ 40 h 157"/>
                <a:gd name="T64" fmla="*/ 99 w 129"/>
                <a:gd name="T65" fmla="*/ 56 h 157"/>
                <a:gd name="T66" fmla="*/ 86 w 129"/>
                <a:gd name="T67" fmla="*/ 48 h 157"/>
                <a:gd name="T68" fmla="*/ 79 w 129"/>
                <a:gd name="T69" fmla="*/ 59 h 157"/>
                <a:gd name="T70" fmla="*/ 92 w 129"/>
                <a:gd name="T71" fmla="*/ 67 h 157"/>
                <a:gd name="T72" fmla="*/ 104 w 129"/>
                <a:gd name="T73" fmla="*/ 75 h 157"/>
                <a:gd name="T74" fmla="*/ 111 w 129"/>
                <a:gd name="T75" fmla="*/ 63 h 157"/>
                <a:gd name="T76" fmla="*/ 121 w 129"/>
                <a:gd name="T77" fmla="*/ 48 h 157"/>
                <a:gd name="T78" fmla="*/ 125 w 129"/>
                <a:gd name="T79" fmla="*/ 42 h 157"/>
                <a:gd name="T80" fmla="*/ 129 w 129"/>
                <a:gd name="T81" fmla="*/ 36 h 157"/>
                <a:gd name="T82" fmla="*/ 117 w 129"/>
                <a:gd name="T83" fmla="*/ 28 h 157"/>
                <a:gd name="T84" fmla="*/ 86 w 129"/>
                <a:gd name="T85" fmla="*/ 7 h 157"/>
                <a:gd name="T86" fmla="*/ 75 w 129"/>
                <a:gd name="T87" fmla="*/ 0 h 157"/>
                <a:gd name="T88" fmla="*/ 75 w 129"/>
                <a:gd name="T89" fmla="*/ 0 h 157"/>
                <a:gd name="T90" fmla="*/ 73 w 129"/>
                <a:gd name="T91" fmla="*/ 2 h 157"/>
                <a:gd name="T92" fmla="*/ 69 w 129"/>
                <a:gd name="T93" fmla="*/ 8 h 157"/>
                <a:gd name="T94" fmla="*/ 57 w 129"/>
                <a:gd name="T95" fmla="*/ 28 h 157"/>
                <a:gd name="T96" fmla="*/ 44 w 129"/>
                <a:gd name="T97" fmla="*/ 47 h 157"/>
                <a:gd name="T98" fmla="*/ 39 w 129"/>
                <a:gd name="T99" fmla="*/ 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9" h="157">
                  <a:moveTo>
                    <a:pt x="39" y="56"/>
                  </a:moveTo>
                  <a:cubicBezTo>
                    <a:pt x="39" y="56"/>
                    <a:pt x="39" y="56"/>
                    <a:pt x="39" y="56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6" y="94"/>
                    <a:pt x="70" y="105"/>
                    <a:pt x="63" y="116"/>
                  </a:cubicBezTo>
                  <a:cubicBezTo>
                    <a:pt x="60" y="122"/>
                    <a:pt x="58" y="127"/>
                    <a:pt x="55" y="132"/>
                  </a:cubicBezTo>
                  <a:cubicBezTo>
                    <a:pt x="53" y="136"/>
                    <a:pt x="52" y="139"/>
                    <a:pt x="52" y="139"/>
                  </a:cubicBezTo>
                  <a:cubicBezTo>
                    <a:pt x="19" y="121"/>
                    <a:pt x="19" y="121"/>
                    <a:pt x="19" y="121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1" y="111"/>
                    <a:pt x="43" y="108"/>
                    <a:pt x="45" y="105"/>
                  </a:cubicBezTo>
                  <a:cubicBezTo>
                    <a:pt x="46" y="102"/>
                    <a:pt x="48" y="99"/>
                    <a:pt x="48" y="9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5"/>
                    <a:pt x="21" y="88"/>
                    <a:pt x="19" y="91"/>
                  </a:cubicBezTo>
                  <a:cubicBezTo>
                    <a:pt x="17" y="94"/>
                    <a:pt x="15" y="97"/>
                    <a:pt x="15" y="97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2" y="134"/>
                    <a:pt x="12" y="134"/>
                    <a:pt x="12" y="134"/>
                  </a:cubicBezTo>
                  <a:cubicBezTo>
                    <a:pt x="46" y="151"/>
                    <a:pt x="46" y="151"/>
                    <a:pt x="46" y="151"/>
                  </a:cubicBezTo>
                  <a:cubicBezTo>
                    <a:pt x="58" y="157"/>
                    <a:pt x="58" y="157"/>
                    <a:pt x="58" y="157"/>
                  </a:cubicBezTo>
                  <a:cubicBezTo>
                    <a:pt x="58" y="157"/>
                    <a:pt x="58" y="157"/>
                    <a:pt x="58" y="157"/>
                  </a:cubicBezTo>
                  <a:cubicBezTo>
                    <a:pt x="58" y="157"/>
                    <a:pt x="65" y="143"/>
                    <a:pt x="72" y="129"/>
                  </a:cubicBezTo>
                  <a:cubicBezTo>
                    <a:pt x="76" y="122"/>
                    <a:pt x="80" y="115"/>
                    <a:pt x="83" y="110"/>
                  </a:cubicBezTo>
                  <a:cubicBezTo>
                    <a:pt x="86" y="105"/>
                    <a:pt x="88" y="101"/>
                    <a:pt x="88" y="101"/>
                  </a:cubicBezTo>
                  <a:cubicBezTo>
                    <a:pt x="88" y="101"/>
                    <a:pt x="88" y="101"/>
                    <a:pt x="88" y="101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63"/>
                    <a:pt x="52" y="61"/>
                    <a:pt x="55" y="56"/>
                  </a:cubicBezTo>
                  <a:cubicBezTo>
                    <a:pt x="57" y="52"/>
                    <a:pt x="61" y="47"/>
                    <a:pt x="64" y="41"/>
                  </a:cubicBezTo>
                  <a:cubicBezTo>
                    <a:pt x="72" y="30"/>
                    <a:pt x="79" y="19"/>
                    <a:pt x="79" y="19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99" y="56"/>
                    <a:pt x="99" y="56"/>
                    <a:pt x="99" y="56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104" y="75"/>
                    <a:pt x="104" y="75"/>
                    <a:pt x="104" y="75"/>
                  </a:cubicBezTo>
                  <a:cubicBezTo>
                    <a:pt x="111" y="63"/>
                    <a:pt x="111" y="63"/>
                    <a:pt x="111" y="63"/>
                  </a:cubicBezTo>
                  <a:cubicBezTo>
                    <a:pt x="121" y="48"/>
                    <a:pt x="121" y="48"/>
                    <a:pt x="121" y="48"/>
                  </a:cubicBezTo>
                  <a:cubicBezTo>
                    <a:pt x="121" y="48"/>
                    <a:pt x="123" y="45"/>
                    <a:pt x="125" y="42"/>
                  </a:cubicBezTo>
                  <a:cubicBezTo>
                    <a:pt x="127" y="39"/>
                    <a:pt x="129" y="36"/>
                    <a:pt x="129" y="36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4" y="0"/>
                    <a:pt x="73" y="2"/>
                  </a:cubicBezTo>
                  <a:cubicBezTo>
                    <a:pt x="72" y="3"/>
                    <a:pt x="71" y="6"/>
                    <a:pt x="69" y="8"/>
                  </a:cubicBezTo>
                  <a:cubicBezTo>
                    <a:pt x="66" y="14"/>
                    <a:pt x="61" y="21"/>
                    <a:pt x="57" y="28"/>
                  </a:cubicBezTo>
                  <a:cubicBezTo>
                    <a:pt x="52" y="35"/>
                    <a:pt x="48" y="42"/>
                    <a:pt x="44" y="47"/>
                  </a:cubicBezTo>
                  <a:cubicBezTo>
                    <a:pt x="41" y="53"/>
                    <a:pt x="39" y="56"/>
                    <a:pt x="39" y="56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31"/>
            <p:cNvSpPr/>
            <p:nvPr/>
          </p:nvSpPr>
          <p:spPr bwMode="auto">
            <a:xfrm>
              <a:off x="981075" y="1616076"/>
              <a:ext cx="598488" cy="649288"/>
            </a:xfrm>
            <a:custGeom>
              <a:avLst/>
              <a:gdLst>
                <a:gd name="T0" fmla="*/ 49 w 141"/>
                <a:gd name="T1" fmla="*/ 50 h 153"/>
                <a:gd name="T2" fmla="*/ 49 w 141"/>
                <a:gd name="T3" fmla="*/ 50 h 153"/>
                <a:gd name="T4" fmla="*/ 40 w 141"/>
                <a:gd name="T5" fmla="*/ 62 h 153"/>
                <a:gd name="T6" fmla="*/ 80 w 141"/>
                <a:gd name="T7" fmla="*/ 94 h 153"/>
                <a:gd name="T8" fmla="*/ 64 w 141"/>
                <a:gd name="T9" fmla="*/ 113 h 153"/>
                <a:gd name="T10" fmla="*/ 59 w 141"/>
                <a:gd name="T11" fmla="*/ 121 h 153"/>
                <a:gd name="T12" fmla="*/ 54 w 141"/>
                <a:gd name="T13" fmla="*/ 127 h 153"/>
                <a:gd name="T14" fmla="*/ 49 w 141"/>
                <a:gd name="T15" fmla="*/ 134 h 153"/>
                <a:gd name="T16" fmla="*/ 19 w 141"/>
                <a:gd name="T17" fmla="*/ 112 h 153"/>
                <a:gd name="T18" fmla="*/ 25 w 141"/>
                <a:gd name="T19" fmla="*/ 104 h 153"/>
                <a:gd name="T20" fmla="*/ 29 w 141"/>
                <a:gd name="T21" fmla="*/ 98 h 153"/>
                <a:gd name="T22" fmla="*/ 31 w 141"/>
                <a:gd name="T23" fmla="*/ 96 h 153"/>
                <a:gd name="T24" fmla="*/ 43 w 141"/>
                <a:gd name="T25" fmla="*/ 105 h 153"/>
                <a:gd name="T26" fmla="*/ 52 w 141"/>
                <a:gd name="T27" fmla="*/ 94 h 153"/>
                <a:gd name="T28" fmla="*/ 39 w 141"/>
                <a:gd name="T29" fmla="*/ 85 h 153"/>
                <a:gd name="T30" fmla="*/ 28 w 141"/>
                <a:gd name="T31" fmla="*/ 76 h 153"/>
                <a:gd name="T32" fmla="*/ 20 w 141"/>
                <a:gd name="T33" fmla="*/ 88 h 153"/>
                <a:gd name="T34" fmla="*/ 18 w 141"/>
                <a:gd name="T35" fmla="*/ 90 h 153"/>
                <a:gd name="T36" fmla="*/ 14 w 141"/>
                <a:gd name="T37" fmla="*/ 96 h 153"/>
                <a:gd name="T38" fmla="*/ 8 w 141"/>
                <a:gd name="T39" fmla="*/ 104 h 153"/>
                <a:gd name="T40" fmla="*/ 0 w 141"/>
                <a:gd name="T41" fmla="*/ 115 h 153"/>
                <a:gd name="T42" fmla="*/ 11 w 141"/>
                <a:gd name="T43" fmla="*/ 123 h 153"/>
                <a:gd name="T44" fmla="*/ 41 w 141"/>
                <a:gd name="T45" fmla="*/ 145 h 153"/>
                <a:gd name="T46" fmla="*/ 53 w 141"/>
                <a:gd name="T47" fmla="*/ 153 h 153"/>
                <a:gd name="T48" fmla="*/ 53 w 141"/>
                <a:gd name="T49" fmla="*/ 153 h 153"/>
                <a:gd name="T50" fmla="*/ 71 w 141"/>
                <a:gd name="T51" fmla="*/ 127 h 153"/>
                <a:gd name="T52" fmla="*/ 91 w 141"/>
                <a:gd name="T53" fmla="*/ 102 h 153"/>
                <a:gd name="T54" fmla="*/ 91 w 141"/>
                <a:gd name="T55" fmla="*/ 102 h 153"/>
                <a:gd name="T56" fmla="*/ 99 w 141"/>
                <a:gd name="T57" fmla="*/ 92 h 153"/>
                <a:gd name="T58" fmla="*/ 60 w 141"/>
                <a:gd name="T59" fmla="*/ 59 h 153"/>
                <a:gd name="T60" fmla="*/ 65 w 141"/>
                <a:gd name="T61" fmla="*/ 53 h 153"/>
                <a:gd name="T62" fmla="*/ 76 w 141"/>
                <a:gd name="T63" fmla="*/ 39 h 153"/>
                <a:gd name="T64" fmla="*/ 94 w 141"/>
                <a:gd name="T65" fmla="*/ 20 h 153"/>
                <a:gd name="T66" fmla="*/ 121 w 141"/>
                <a:gd name="T67" fmla="*/ 45 h 153"/>
                <a:gd name="T68" fmla="*/ 109 w 141"/>
                <a:gd name="T69" fmla="*/ 59 h 153"/>
                <a:gd name="T70" fmla="*/ 97 w 141"/>
                <a:gd name="T71" fmla="*/ 49 h 153"/>
                <a:gd name="T72" fmla="*/ 88 w 141"/>
                <a:gd name="T73" fmla="*/ 59 h 153"/>
                <a:gd name="T74" fmla="*/ 100 w 141"/>
                <a:gd name="T75" fmla="*/ 69 h 153"/>
                <a:gd name="T76" fmla="*/ 110 w 141"/>
                <a:gd name="T77" fmla="*/ 78 h 153"/>
                <a:gd name="T78" fmla="*/ 119 w 141"/>
                <a:gd name="T79" fmla="*/ 68 h 153"/>
                <a:gd name="T80" fmla="*/ 132 w 141"/>
                <a:gd name="T81" fmla="*/ 54 h 153"/>
                <a:gd name="T82" fmla="*/ 136 w 141"/>
                <a:gd name="T83" fmla="*/ 49 h 153"/>
                <a:gd name="T84" fmla="*/ 141 w 141"/>
                <a:gd name="T85" fmla="*/ 44 h 153"/>
                <a:gd name="T86" fmla="*/ 131 w 141"/>
                <a:gd name="T87" fmla="*/ 35 h 153"/>
                <a:gd name="T88" fmla="*/ 103 w 141"/>
                <a:gd name="T89" fmla="*/ 9 h 153"/>
                <a:gd name="T90" fmla="*/ 93 w 141"/>
                <a:gd name="T91" fmla="*/ 0 h 153"/>
                <a:gd name="T92" fmla="*/ 93 w 141"/>
                <a:gd name="T93" fmla="*/ 0 h 153"/>
                <a:gd name="T94" fmla="*/ 86 w 141"/>
                <a:gd name="T95" fmla="*/ 7 h 153"/>
                <a:gd name="T96" fmla="*/ 71 w 141"/>
                <a:gd name="T97" fmla="*/ 25 h 153"/>
                <a:gd name="T98" fmla="*/ 56 w 141"/>
                <a:gd name="T99" fmla="*/ 42 h 153"/>
                <a:gd name="T100" fmla="*/ 51 w 141"/>
                <a:gd name="T101" fmla="*/ 48 h 153"/>
                <a:gd name="T102" fmla="*/ 49 w 141"/>
                <a:gd name="T103" fmla="*/ 5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1" h="153">
                  <a:moveTo>
                    <a:pt x="49" y="50"/>
                  </a:moveTo>
                  <a:cubicBezTo>
                    <a:pt x="49" y="50"/>
                    <a:pt x="49" y="50"/>
                    <a:pt x="49" y="50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80" y="94"/>
                    <a:pt x="72" y="104"/>
                    <a:pt x="64" y="113"/>
                  </a:cubicBezTo>
                  <a:cubicBezTo>
                    <a:pt x="62" y="116"/>
                    <a:pt x="60" y="118"/>
                    <a:pt x="59" y="121"/>
                  </a:cubicBezTo>
                  <a:cubicBezTo>
                    <a:pt x="57" y="123"/>
                    <a:pt x="55" y="125"/>
                    <a:pt x="54" y="127"/>
                  </a:cubicBezTo>
                  <a:cubicBezTo>
                    <a:pt x="51" y="131"/>
                    <a:pt x="49" y="134"/>
                    <a:pt x="49" y="134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9" y="112"/>
                    <a:pt x="22" y="108"/>
                    <a:pt x="25" y="104"/>
                  </a:cubicBezTo>
                  <a:cubicBezTo>
                    <a:pt x="26" y="102"/>
                    <a:pt x="28" y="100"/>
                    <a:pt x="29" y="98"/>
                  </a:cubicBezTo>
                  <a:cubicBezTo>
                    <a:pt x="30" y="97"/>
                    <a:pt x="31" y="96"/>
                    <a:pt x="31" y="96"/>
                  </a:cubicBezTo>
                  <a:cubicBezTo>
                    <a:pt x="43" y="105"/>
                    <a:pt x="43" y="105"/>
                    <a:pt x="43" y="105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88"/>
                    <a:pt x="19" y="88"/>
                    <a:pt x="18" y="90"/>
                  </a:cubicBezTo>
                  <a:cubicBezTo>
                    <a:pt x="17" y="92"/>
                    <a:pt x="15" y="94"/>
                    <a:pt x="14" y="96"/>
                  </a:cubicBezTo>
                  <a:cubicBezTo>
                    <a:pt x="11" y="100"/>
                    <a:pt x="8" y="104"/>
                    <a:pt x="8" y="104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1" y="123"/>
                    <a:pt x="11" y="123"/>
                    <a:pt x="11" y="123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53" y="153"/>
                    <a:pt x="53" y="153"/>
                    <a:pt x="53" y="153"/>
                  </a:cubicBezTo>
                  <a:cubicBezTo>
                    <a:pt x="53" y="153"/>
                    <a:pt x="53" y="153"/>
                    <a:pt x="53" y="153"/>
                  </a:cubicBezTo>
                  <a:cubicBezTo>
                    <a:pt x="53" y="153"/>
                    <a:pt x="62" y="140"/>
                    <a:pt x="71" y="127"/>
                  </a:cubicBezTo>
                  <a:cubicBezTo>
                    <a:pt x="81" y="115"/>
                    <a:pt x="91" y="102"/>
                    <a:pt x="91" y="102"/>
                  </a:cubicBezTo>
                  <a:cubicBezTo>
                    <a:pt x="91" y="102"/>
                    <a:pt x="91" y="102"/>
                    <a:pt x="91" y="102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0" y="59"/>
                    <a:pt x="61" y="57"/>
                    <a:pt x="65" y="53"/>
                  </a:cubicBezTo>
                  <a:cubicBezTo>
                    <a:pt x="68" y="49"/>
                    <a:pt x="72" y="44"/>
                    <a:pt x="76" y="39"/>
                  </a:cubicBezTo>
                  <a:cubicBezTo>
                    <a:pt x="85" y="30"/>
                    <a:pt x="94" y="20"/>
                    <a:pt x="94" y="2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2" y="54"/>
                    <a:pt x="134" y="51"/>
                    <a:pt x="136" y="49"/>
                  </a:cubicBezTo>
                  <a:cubicBezTo>
                    <a:pt x="138" y="47"/>
                    <a:pt x="141" y="44"/>
                    <a:pt x="141" y="44"/>
                  </a:cubicBezTo>
                  <a:cubicBezTo>
                    <a:pt x="131" y="35"/>
                    <a:pt x="131" y="35"/>
                    <a:pt x="131" y="35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0" y="3"/>
                    <a:pt x="86" y="7"/>
                  </a:cubicBezTo>
                  <a:cubicBezTo>
                    <a:pt x="82" y="12"/>
                    <a:pt x="76" y="19"/>
                    <a:pt x="71" y="25"/>
                  </a:cubicBezTo>
                  <a:cubicBezTo>
                    <a:pt x="65" y="31"/>
                    <a:pt x="60" y="38"/>
                    <a:pt x="56" y="42"/>
                  </a:cubicBezTo>
                  <a:cubicBezTo>
                    <a:pt x="53" y="45"/>
                    <a:pt x="52" y="47"/>
                    <a:pt x="51" y="48"/>
                  </a:cubicBezTo>
                  <a:cubicBezTo>
                    <a:pt x="49" y="50"/>
                    <a:pt x="49" y="50"/>
                    <a:pt x="49" y="50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2"/>
            <p:cNvSpPr/>
            <p:nvPr/>
          </p:nvSpPr>
          <p:spPr bwMode="auto">
            <a:xfrm>
              <a:off x="1417637" y="1146176"/>
              <a:ext cx="641350" cy="614363"/>
            </a:xfrm>
            <a:custGeom>
              <a:avLst/>
              <a:gdLst>
                <a:gd name="T0" fmla="*/ 59 w 151"/>
                <a:gd name="T1" fmla="*/ 43 h 145"/>
                <a:gd name="T2" fmla="*/ 59 w 151"/>
                <a:gd name="T3" fmla="*/ 43 h 145"/>
                <a:gd name="T4" fmla="*/ 53 w 151"/>
                <a:gd name="T5" fmla="*/ 48 h 145"/>
                <a:gd name="T6" fmla="*/ 48 w 151"/>
                <a:gd name="T7" fmla="*/ 53 h 145"/>
                <a:gd name="T8" fmla="*/ 83 w 151"/>
                <a:gd name="T9" fmla="*/ 90 h 145"/>
                <a:gd name="T10" fmla="*/ 65 w 151"/>
                <a:gd name="T11" fmla="*/ 108 h 145"/>
                <a:gd name="T12" fmla="*/ 52 w 151"/>
                <a:gd name="T13" fmla="*/ 120 h 145"/>
                <a:gd name="T14" fmla="*/ 47 w 151"/>
                <a:gd name="T15" fmla="*/ 126 h 145"/>
                <a:gd name="T16" fmla="*/ 20 w 151"/>
                <a:gd name="T17" fmla="*/ 99 h 145"/>
                <a:gd name="T18" fmla="*/ 27 w 151"/>
                <a:gd name="T19" fmla="*/ 92 h 145"/>
                <a:gd name="T20" fmla="*/ 34 w 151"/>
                <a:gd name="T21" fmla="*/ 85 h 145"/>
                <a:gd name="T22" fmla="*/ 45 w 151"/>
                <a:gd name="T23" fmla="*/ 96 h 145"/>
                <a:gd name="T24" fmla="*/ 55 w 151"/>
                <a:gd name="T25" fmla="*/ 87 h 145"/>
                <a:gd name="T26" fmla="*/ 44 w 151"/>
                <a:gd name="T27" fmla="*/ 76 h 145"/>
                <a:gd name="T28" fmla="*/ 35 w 151"/>
                <a:gd name="T29" fmla="*/ 66 h 145"/>
                <a:gd name="T30" fmla="*/ 24 w 151"/>
                <a:gd name="T31" fmla="*/ 76 h 145"/>
                <a:gd name="T32" fmla="*/ 17 w 151"/>
                <a:gd name="T33" fmla="*/ 82 h 145"/>
                <a:gd name="T34" fmla="*/ 10 w 151"/>
                <a:gd name="T35" fmla="*/ 90 h 145"/>
                <a:gd name="T36" fmla="*/ 0 w 151"/>
                <a:gd name="T37" fmla="*/ 100 h 145"/>
                <a:gd name="T38" fmla="*/ 10 w 151"/>
                <a:gd name="T39" fmla="*/ 110 h 145"/>
                <a:gd name="T40" fmla="*/ 37 w 151"/>
                <a:gd name="T41" fmla="*/ 135 h 145"/>
                <a:gd name="T42" fmla="*/ 47 w 151"/>
                <a:gd name="T43" fmla="*/ 145 h 145"/>
                <a:gd name="T44" fmla="*/ 47 w 151"/>
                <a:gd name="T45" fmla="*/ 145 h 145"/>
                <a:gd name="T46" fmla="*/ 54 w 151"/>
                <a:gd name="T47" fmla="*/ 138 h 145"/>
                <a:gd name="T48" fmla="*/ 69 w 151"/>
                <a:gd name="T49" fmla="*/ 122 h 145"/>
                <a:gd name="T50" fmla="*/ 92 w 151"/>
                <a:gd name="T51" fmla="*/ 101 h 145"/>
                <a:gd name="T52" fmla="*/ 92 w 151"/>
                <a:gd name="T53" fmla="*/ 100 h 145"/>
                <a:gd name="T54" fmla="*/ 97 w 151"/>
                <a:gd name="T55" fmla="*/ 96 h 145"/>
                <a:gd name="T56" fmla="*/ 102 w 151"/>
                <a:gd name="T57" fmla="*/ 91 h 145"/>
                <a:gd name="T58" fmla="*/ 68 w 151"/>
                <a:gd name="T59" fmla="*/ 53 h 145"/>
                <a:gd name="T60" fmla="*/ 88 w 151"/>
                <a:gd name="T61" fmla="*/ 36 h 145"/>
                <a:gd name="T62" fmla="*/ 101 w 151"/>
                <a:gd name="T63" fmla="*/ 25 h 145"/>
                <a:gd name="T64" fmla="*/ 107 w 151"/>
                <a:gd name="T65" fmla="*/ 19 h 145"/>
                <a:gd name="T66" fmla="*/ 131 w 151"/>
                <a:gd name="T67" fmla="*/ 48 h 145"/>
                <a:gd name="T68" fmla="*/ 129 w 151"/>
                <a:gd name="T69" fmla="*/ 50 h 145"/>
                <a:gd name="T70" fmla="*/ 124 w 151"/>
                <a:gd name="T71" fmla="*/ 54 h 145"/>
                <a:gd name="T72" fmla="*/ 117 w 151"/>
                <a:gd name="T73" fmla="*/ 61 h 145"/>
                <a:gd name="T74" fmla="*/ 107 w 151"/>
                <a:gd name="T75" fmla="*/ 49 h 145"/>
                <a:gd name="T76" fmla="*/ 96 w 151"/>
                <a:gd name="T77" fmla="*/ 58 h 145"/>
                <a:gd name="T78" fmla="*/ 106 w 151"/>
                <a:gd name="T79" fmla="*/ 70 h 145"/>
                <a:gd name="T80" fmla="*/ 115 w 151"/>
                <a:gd name="T81" fmla="*/ 80 h 145"/>
                <a:gd name="T82" fmla="*/ 126 w 151"/>
                <a:gd name="T83" fmla="*/ 71 h 145"/>
                <a:gd name="T84" fmla="*/ 133 w 151"/>
                <a:gd name="T85" fmla="*/ 65 h 145"/>
                <a:gd name="T86" fmla="*/ 138 w 151"/>
                <a:gd name="T87" fmla="*/ 61 h 145"/>
                <a:gd name="T88" fmla="*/ 140 w 151"/>
                <a:gd name="T89" fmla="*/ 59 h 145"/>
                <a:gd name="T90" fmla="*/ 151 w 151"/>
                <a:gd name="T91" fmla="*/ 51 h 145"/>
                <a:gd name="T92" fmla="*/ 142 w 151"/>
                <a:gd name="T93" fmla="*/ 40 h 145"/>
                <a:gd name="T94" fmla="*/ 119 w 151"/>
                <a:gd name="T95" fmla="*/ 11 h 145"/>
                <a:gd name="T96" fmla="*/ 110 w 151"/>
                <a:gd name="T97" fmla="*/ 0 h 145"/>
                <a:gd name="T98" fmla="*/ 110 w 151"/>
                <a:gd name="T99" fmla="*/ 0 h 145"/>
                <a:gd name="T100" fmla="*/ 102 w 151"/>
                <a:gd name="T101" fmla="*/ 6 h 145"/>
                <a:gd name="T102" fmla="*/ 84 w 151"/>
                <a:gd name="T103" fmla="*/ 21 h 145"/>
                <a:gd name="T104" fmla="*/ 59 w 151"/>
                <a:gd name="T105" fmla="*/ 4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1" h="145">
                  <a:moveTo>
                    <a:pt x="59" y="43"/>
                  </a:moveTo>
                  <a:cubicBezTo>
                    <a:pt x="59" y="43"/>
                    <a:pt x="59" y="43"/>
                    <a:pt x="59" y="43"/>
                  </a:cubicBezTo>
                  <a:cubicBezTo>
                    <a:pt x="59" y="43"/>
                    <a:pt x="56" y="45"/>
                    <a:pt x="53" y="48"/>
                  </a:cubicBezTo>
                  <a:cubicBezTo>
                    <a:pt x="51" y="50"/>
                    <a:pt x="48" y="53"/>
                    <a:pt x="48" y="53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3" y="90"/>
                    <a:pt x="74" y="99"/>
                    <a:pt x="65" y="108"/>
                  </a:cubicBezTo>
                  <a:cubicBezTo>
                    <a:pt x="60" y="112"/>
                    <a:pt x="55" y="116"/>
                    <a:pt x="52" y="120"/>
                  </a:cubicBezTo>
                  <a:cubicBezTo>
                    <a:pt x="49" y="123"/>
                    <a:pt x="47" y="126"/>
                    <a:pt x="47" y="126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20" y="99"/>
                    <a:pt x="24" y="96"/>
                    <a:pt x="27" y="92"/>
                  </a:cubicBezTo>
                  <a:cubicBezTo>
                    <a:pt x="30" y="89"/>
                    <a:pt x="34" y="85"/>
                    <a:pt x="34" y="85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35" y="66"/>
                    <a:pt x="35" y="66"/>
                    <a:pt x="35" y="6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6"/>
                    <a:pt x="21" y="79"/>
                    <a:pt x="17" y="82"/>
                  </a:cubicBezTo>
                  <a:cubicBezTo>
                    <a:pt x="14" y="86"/>
                    <a:pt x="10" y="90"/>
                    <a:pt x="10" y="9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0" y="110"/>
                    <a:pt x="10" y="110"/>
                    <a:pt x="10" y="11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5"/>
                    <a:pt x="50" y="142"/>
                    <a:pt x="54" y="138"/>
                  </a:cubicBezTo>
                  <a:cubicBezTo>
                    <a:pt x="58" y="134"/>
                    <a:pt x="64" y="128"/>
                    <a:pt x="69" y="122"/>
                  </a:cubicBezTo>
                  <a:cubicBezTo>
                    <a:pt x="81" y="111"/>
                    <a:pt x="92" y="101"/>
                    <a:pt x="92" y="101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2" y="100"/>
                    <a:pt x="95" y="98"/>
                    <a:pt x="97" y="96"/>
                  </a:cubicBezTo>
                  <a:cubicBezTo>
                    <a:pt x="100" y="93"/>
                    <a:pt x="102" y="91"/>
                    <a:pt x="102" y="91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8" y="53"/>
                    <a:pt x="78" y="45"/>
                    <a:pt x="88" y="36"/>
                  </a:cubicBezTo>
                  <a:cubicBezTo>
                    <a:pt x="93" y="32"/>
                    <a:pt x="97" y="28"/>
                    <a:pt x="101" y="25"/>
                  </a:cubicBezTo>
                  <a:cubicBezTo>
                    <a:pt x="105" y="21"/>
                    <a:pt x="107" y="19"/>
                    <a:pt x="107" y="19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0" y="49"/>
                    <a:pt x="129" y="50"/>
                  </a:cubicBezTo>
                  <a:cubicBezTo>
                    <a:pt x="127" y="51"/>
                    <a:pt x="126" y="53"/>
                    <a:pt x="124" y="54"/>
                  </a:cubicBezTo>
                  <a:cubicBezTo>
                    <a:pt x="120" y="57"/>
                    <a:pt x="117" y="61"/>
                    <a:pt x="117" y="61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15" y="80"/>
                    <a:pt x="115" y="80"/>
                    <a:pt x="115" y="80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6" y="71"/>
                    <a:pt x="129" y="68"/>
                    <a:pt x="133" y="65"/>
                  </a:cubicBezTo>
                  <a:cubicBezTo>
                    <a:pt x="134" y="63"/>
                    <a:pt x="136" y="62"/>
                    <a:pt x="138" y="61"/>
                  </a:cubicBezTo>
                  <a:cubicBezTo>
                    <a:pt x="139" y="60"/>
                    <a:pt x="140" y="59"/>
                    <a:pt x="140" y="59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07" y="2"/>
                    <a:pt x="102" y="6"/>
                  </a:cubicBezTo>
                  <a:cubicBezTo>
                    <a:pt x="97" y="10"/>
                    <a:pt x="90" y="16"/>
                    <a:pt x="84" y="21"/>
                  </a:cubicBezTo>
                  <a:cubicBezTo>
                    <a:pt x="71" y="32"/>
                    <a:pt x="59" y="43"/>
                    <a:pt x="59" y="43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33"/>
            <p:cNvSpPr/>
            <p:nvPr/>
          </p:nvSpPr>
          <p:spPr bwMode="auto">
            <a:xfrm>
              <a:off x="1935162" y="755651"/>
              <a:ext cx="661988" cy="568325"/>
            </a:xfrm>
            <a:custGeom>
              <a:avLst/>
              <a:gdLst>
                <a:gd name="T0" fmla="*/ 66 w 156"/>
                <a:gd name="T1" fmla="*/ 35 h 134"/>
                <a:gd name="T2" fmla="*/ 66 w 156"/>
                <a:gd name="T3" fmla="*/ 35 h 134"/>
                <a:gd name="T4" fmla="*/ 60 w 156"/>
                <a:gd name="T5" fmla="*/ 39 h 134"/>
                <a:gd name="T6" fmla="*/ 56 w 156"/>
                <a:gd name="T7" fmla="*/ 42 h 134"/>
                <a:gd name="T8" fmla="*/ 54 w 156"/>
                <a:gd name="T9" fmla="*/ 43 h 134"/>
                <a:gd name="T10" fmla="*/ 83 w 156"/>
                <a:gd name="T11" fmla="*/ 85 h 134"/>
                <a:gd name="T12" fmla="*/ 62 w 156"/>
                <a:gd name="T13" fmla="*/ 100 h 134"/>
                <a:gd name="T14" fmla="*/ 48 w 156"/>
                <a:gd name="T15" fmla="*/ 110 h 134"/>
                <a:gd name="T16" fmla="*/ 44 w 156"/>
                <a:gd name="T17" fmla="*/ 113 h 134"/>
                <a:gd name="T18" fmla="*/ 42 w 156"/>
                <a:gd name="T19" fmla="*/ 114 h 134"/>
                <a:gd name="T20" fmla="*/ 19 w 156"/>
                <a:gd name="T21" fmla="*/ 85 h 134"/>
                <a:gd name="T22" fmla="*/ 22 w 156"/>
                <a:gd name="T23" fmla="*/ 83 h 134"/>
                <a:gd name="T24" fmla="*/ 27 w 156"/>
                <a:gd name="T25" fmla="*/ 79 h 134"/>
                <a:gd name="T26" fmla="*/ 35 w 156"/>
                <a:gd name="T27" fmla="*/ 73 h 134"/>
                <a:gd name="T28" fmla="*/ 44 w 156"/>
                <a:gd name="T29" fmla="*/ 86 h 134"/>
                <a:gd name="T30" fmla="*/ 56 w 156"/>
                <a:gd name="T31" fmla="*/ 78 h 134"/>
                <a:gd name="T32" fmla="*/ 47 w 156"/>
                <a:gd name="T33" fmla="*/ 65 h 134"/>
                <a:gd name="T34" fmla="*/ 39 w 156"/>
                <a:gd name="T35" fmla="*/ 54 h 134"/>
                <a:gd name="T36" fmla="*/ 27 w 156"/>
                <a:gd name="T37" fmla="*/ 62 h 134"/>
                <a:gd name="T38" fmla="*/ 19 w 156"/>
                <a:gd name="T39" fmla="*/ 68 h 134"/>
                <a:gd name="T40" fmla="*/ 13 w 156"/>
                <a:gd name="T41" fmla="*/ 72 h 134"/>
                <a:gd name="T42" fmla="*/ 11 w 156"/>
                <a:gd name="T43" fmla="*/ 74 h 134"/>
                <a:gd name="T44" fmla="*/ 0 w 156"/>
                <a:gd name="T45" fmla="*/ 83 h 134"/>
                <a:gd name="T46" fmla="*/ 8 w 156"/>
                <a:gd name="T47" fmla="*/ 93 h 134"/>
                <a:gd name="T48" fmla="*/ 31 w 156"/>
                <a:gd name="T49" fmla="*/ 123 h 134"/>
                <a:gd name="T50" fmla="*/ 39 w 156"/>
                <a:gd name="T51" fmla="*/ 134 h 134"/>
                <a:gd name="T52" fmla="*/ 40 w 156"/>
                <a:gd name="T53" fmla="*/ 134 h 134"/>
                <a:gd name="T54" fmla="*/ 47 w 156"/>
                <a:gd name="T55" fmla="*/ 128 h 134"/>
                <a:gd name="T56" fmla="*/ 55 w 156"/>
                <a:gd name="T57" fmla="*/ 122 h 134"/>
                <a:gd name="T58" fmla="*/ 65 w 156"/>
                <a:gd name="T59" fmla="*/ 115 h 134"/>
                <a:gd name="T60" fmla="*/ 91 w 156"/>
                <a:gd name="T61" fmla="*/ 97 h 134"/>
                <a:gd name="T62" fmla="*/ 90 w 156"/>
                <a:gd name="T63" fmla="*/ 96 h 134"/>
                <a:gd name="T64" fmla="*/ 92 w 156"/>
                <a:gd name="T65" fmla="*/ 95 h 134"/>
                <a:gd name="T66" fmla="*/ 96 w 156"/>
                <a:gd name="T67" fmla="*/ 93 h 134"/>
                <a:gd name="T68" fmla="*/ 102 w 156"/>
                <a:gd name="T69" fmla="*/ 89 h 134"/>
                <a:gd name="T70" fmla="*/ 73 w 156"/>
                <a:gd name="T71" fmla="*/ 46 h 134"/>
                <a:gd name="T72" fmla="*/ 95 w 156"/>
                <a:gd name="T73" fmla="*/ 32 h 134"/>
                <a:gd name="T74" fmla="*/ 111 w 156"/>
                <a:gd name="T75" fmla="*/ 23 h 134"/>
                <a:gd name="T76" fmla="*/ 118 w 156"/>
                <a:gd name="T77" fmla="*/ 19 h 134"/>
                <a:gd name="T78" fmla="*/ 137 w 156"/>
                <a:gd name="T79" fmla="*/ 51 h 134"/>
                <a:gd name="T80" fmla="*/ 128 w 156"/>
                <a:gd name="T81" fmla="*/ 55 h 134"/>
                <a:gd name="T82" fmla="*/ 120 w 156"/>
                <a:gd name="T83" fmla="*/ 61 h 134"/>
                <a:gd name="T84" fmla="*/ 112 w 156"/>
                <a:gd name="T85" fmla="*/ 47 h 134"/>
                <a:gd name="T86" fmla="*/ 101 w 156"/>
                <a:gd name="T87" fmla="*/ 55 h 134"/>
                <a:gd name="T88" fmla="*/ 109 w 156"/>
                <a:gd name="T89" fmla="*/ 68 h 134"/>
                <a:gd name="T90" fmla="*/ 116 w 156"/>
                <a:gd name="T91" fmla="*/ 80 h 134"/>
                <a:gd name="T92" fmla="*/ 128 w 156"/>
                <a:gd name="T93" fmla="*/ 72 h 134"/>
                <a:gd name="T94" fmla="*/ 136 w 156"/>
                <a:gd name="T95" fmla="*/ 67 h 134"/>
                <a:gd name="T96" fmla="*/ 144 w 156"/>
                <a:gd name="T97" fmla="*/ 63 h 134"/>
                <a:gd name="T98" fmla="*/ 156 w 156"/>
                <a:gd name="T99" fmla="*/ 56 h 134"/>
                <a:gd name="T100" fmla="*/ 149 w 156"/>
                <a:gd name="T101" fmla="*/ 44 h 134"/>
                <a:gd name="T102" fmla="*/ 130 w 156"/>
                <a:gd name="T103" fmla="*/ 12 h 134"/>
                <a:gd name="T104" fmla="*/ 123 w 156"/>
                <a:gd name="T105" fmla="*/ 0 h 134"/>
                <a:gd name="T106" fmla="*/ 123 w 156"/>
                <a:gd name="T107" fmla="*/ 0 h 134"/>
                <a:gd name="T108" fmla="*/ 114 w 156"/>
                <a:gd name="T109" fmla="*/ 5 h 134"/>
                <a:gd name="T110" fmla="*/ 105 w 156"/>
                <a:gd name="T111" fmla="*/ 10 h 134"/>
                <a:gd name="T112" fmla="*/ 94 w 156"/>
                <a:gd name="T113" fmla="*/ 17 h 134"/>
                <a:gd name="T114" fmla="*/ 66 w 156"/>
                <a:gd name="T115" fmla="*/ 3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6" h="134">
                  <a:moveTo>
                    <a:pt x="66" y="35"/>
                  </a:move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3" y="37"/>
                    <a:pt x="60" y="39"/>
                  </a:cubicBezTo>
                  <a:cubicBezTo>
                    <a:pt x="58" y="40"/>
                    <a:pt x="57" y="41"/>
                    <a:pt x="56" y="42"/>
                  </a:cubicBezTo>
                  <a:cubicBezTo>
                    <a:pt x="55" y="42"/>
                    <a:pt x="54" y="43"/>
                    <a:pt x="54" y="43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2" y="92"/>
                    <a:pt x="62" y="100"/>
                  </a:cubicBezTo>
                  <a:cubicBezTo>
                    <a:pt x="57" y="103"/>
                    <a:pt x="52" y="107"/>
                    <a:pt x="48" y="110"/>
                  </a:cubicBezTo>
                  <a:cubicBezTo>
                    <a:pt x="46" y="111"/>
                    <a:pt x="45" y="112"/>
                    <a:pt x="44" y="113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9" y="85"/>
                    <a:pt x="20" y="84"/>
                    <a:pt x="22" y="83"/>
                  </a:cubicBezTo>
                  <a:cubicBezTo>
                    <a:pt x="23" y="82"/>
                    <a:pt x="25" y="80"/>
                    <a:pt x="27" y="79"/>
                  </a:cubicBezTo>
                  <a:cubicBezTo>
                    <a:pt x="31" y="76"/>
                    <a:pt x="35" y="73"/>
                    <a:pt x="35" y="73"/>
                  </a:cubicBezTo>
                  <a:cubicBezTo>
                    <a:pt x="44" y="86"/>
                    <a:pt x="44" y="86"/>
                    <a:pt x="44" y="86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3" y="65"/>
                    <a:pt x="19" y="68"/>
                  </a:cubicBezTo>
                  <a:cubicBezTo>
                    <a:pt x="17" y="69"/>
                    <a:pt x="15" y="71"/>
                    <a:pt x="13" y="72"/>
                  </a:cubicBezTo>
                  <a:cubicBezTo>
                    <a:pt x="12" y="73"/>
                    <a:pt x="11" y="74"/>
                    <a:pt x="11" y="74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40" y="134"/>
                    <a:pt x="40" y="134"/>
                    <a:pt x="40" y="134"/>
                  </a:cubicBezTo>
                  <a:cubicBezTo>
                    <a:pt x="40" y="134"/>
                    <a:pt x="43" y="131"/>
                    <a:pt x="47" y="128"/>
                  </a:cubicBezTo>
                  <a:cubicBezTo>
                    <a:pt x="50" y="126"/>
                    <a:pt x="52" y="124"/>
                    <a:pt x="55" y="122"/>
                  </a:cubicBezTo>
                  <a:cubicBezTo>
                    <a:pt x="58" y="119"/>
                    <a:pt x="62" y="117"/>
                    <a:pt x="65" y="115"/>
                  </a:cubicBezTo>
                  <a:cubicBezTo>
                    <a:pt x="78" y="106"/>
                    <a:pt x="91" y="97"/>
                    <a:pt x="91" y="97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96"/>
                    <a:pt x="91" y="96"/>
                    <a:pt x="92" y="95"/>
                  </a:cubicBezTo>
                  <a:cubicBezTo>
                    <a:pt x="93" y="94"/>
                    <a:pt x="95" y="93"/>
                    <a:pt x="96" y="93"/>
                  </a:cubicBezTo>
                  <a:cubicBezTo>
                    <a:pt x="99" y="91"/>
                    <a:pt x="102" y="89"/>
                    <a:pt x="102" y="89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84" y="39"/>
                    <a:pt x="95" y="32"/>
                  </a:cubicBezTo>
                  <a:cubicBezTo>
                    <a:pt x="101" y="29"/>
                    <a:pt x="106" y="25"/>
                    <a:pt x="111" y="23"/>
                  </a:cubicBezTo>
                  <a:cubicBezTo>
                    <a:pt x="115" y="20"/>
                    <a:pt x="118" y="19"/>
                    <a:pt x="118" y="19"/>
                  </a:cubicBezTo>
                  <a:cubicBezTo>
                    <a:pt x="137" y="51"/>
                    <a:pt x="137" y="51"/>
                    <a:pt x="137" y="51"/>
                  </a:cubicBezTo>
                  <a:cubicBezTo>
                    <a:pt x="137" y="51"/>
                    <a:pt x="133" y="53"/>
                    <a:pt x="128" y="55"/>
                  </a:cubicBezTo>
                  <a:cubicBezTo>
                    <a:pt x="124" y="58"/>
                    <a:pt x="120" y="61"/>
                    <a:pt x="120" y="61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01" y="55"/>
                    <a:pt x="101" y="55"/>
                    <a:pt x="101" y="55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28" y="72"/>
                    <a:pt x="132" y="70"/>
                    <a:pt x="136" y="67"/>
                  </a:cubicBezTo>
                  <a:cubicBezTo>
                    <a:pt x="140" y="65"/>
                    <a:pt x="144" y="63"/>
                    <a:pt x="144" y="63"/>
                  </a:cubicBezTo>
                  <a:cubicBezTo>
                    <a:pt x="156" y="56"/>
                    <a:pt x="156" y="56"/>
                    <a:pt x="156" y="56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19" y="2"/>
                    <a:pt x="114" y="5"/>
                  </a:cubicBezTo>
                  <a:cubicBezTo>
                    <a:pt x="111" y="6"/>
                    <a:pt x="108" y="8"/>
                    <a:pt x="105" y="10"/>
                  </a:cubicBezTo>
                  <a:cubicBezTo>
                    <a:pt x="101" y="12"/>
                    <a:pt x="98" y="14"/>
                    <a:pt x="94" y="17"/>
                  </a:cubicBezTo>
                  <a:cubicBezTo>
                    <a:pt x="80" y="26"/>
                    <a:pt x="66" y="35"/>
                    <a:pt x="66" y="35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4"/>
            <p:cNvSpPr/>
            <p:nvPr/>
          </p:nvSpPr>
          <p:spPr bwMode="auto">
            <a:xfrm>
              <a:off x="2511425" y="450851"/>
              <a:ext cx="669925" cy="512763"/>
            </a:xfrm>
            <a:custGeom>
              <a:avLst/>
              <a:gdLst>
                <a:gd name="T0" fmla="*/ 72 w 158"/>
                <a:gd name="T1" fmla="*/ 27 h 121"/>
                <a:gd name="T2" fmla="*/ 73 w 158"/>
                <a:gd name="T3" fmla="*/ 27 h 121"/>
                <a:gd name="T4" fmla="*/ 59 w 158"/>
                <a:gd name="T5" fmla="*/ 33 h 121"/>
                <a:gd name="T6" fmla="*/ 82 w 158"/>
                <a:gd name="T7" fmla="*/ 79 h 121"/>
                <a:gd name="T8" fmla="*/ 37 w 158"/>
                <a:gd name="T9" fmla="*/ 102 h 121"/>
                <a:gd name="T10" fmla="*/ 19 w 158"/>
                <a:gd name="T11" fmla="*/ 69 h 121"/>
                <a:gd name="T12" fmla="*/ 36 w 158"/>
                <a:gd name="T13" fmla="*/ 60 h 121"/>
                <a:gd name="T14" fmla="*/ 44 w 158"/>
                <a:gd name="T15" fmla="*/ 74 h 121"/>
                <a:gd name="T16" fmla="*/ 56 w 158"/>
                <a:gd name="T17" fmla="*/ 68 h 121"/>
                <a:gd name="T18" fmla="*/ 49 w 158"/>
                <a:gd name="T19" fmla="*/ 54 h 121"/>
                <a:gd name="T20" fmla="*/ 43 w 158"/>
                <a:gd name="T21" fmla="*/ 41 h 121"/>
                <a:gd name="T22" fmla="*/ 30 w 158"/>
                <a:gd name="T23" fmla="*/ 48 h 121"/>
                <a:gd name="T24" fmla="*/ 12 w 158"/>
                <a:gd name="T25" fmla="*/ 57 h 121"/>
                <a:gd name="T26" fmla="*/ 0 w 158"/>
                <a:gd name="T27" fmla="*/ 64 h 121"/>
                <a:gd name="T28" fmla="*/ 7 w 158"/>
                <a:gd name="T29" fmla="*/ 76 h 121"/>
                <a:gd name="T30" fmla="*/ 25 w 158"/>
                <a:gd name="T31" fmla="*/ 109 h 121"/>
                <a:gd name="T32" fmla="*/ 32 w 158"/>
                <a:gd name="T33" fmla="*/ 121 h 121"/>
                <a:gd name="T34" fmla="*/ 32 w 158"/>
                <a:gd name="T35" fmla="*/ 121 h 121"/>
                <a:gd name="T36" fmla="*/ 40 w 158"/>
                <a:gd name="T37" fmla="*/ 116 h 121"/>
                <a:gd name="T38" fmla="*/ 59 w 158"/>
                <a:gd name="T39" fmla="*/ 106 h 121"/>
                <a:gd name="T40" fmla="*/ 88 w 158"/>
                <a:gd name="T41" fmla="*/ 91 h 121"/>
                <a:gd name="T42" fmla="*/ 88 w 158"/>
                <a:gd name="T43" fmla="*/ 91 h 121"/>
                <a:gd name="T44" fmla="*/ 100 w 158"/>
                <a:gd name="T45" fmla="*/ 86 h 121"/>
                <a:gd name="T46" fmla="*/ 78 w 158"/>
                <a:gd name="T47" fmla="*/ 39 h 121"/>
                <a:gd name="T48" fmla="*/ 102 w 158"/>
                <a:gd name="T49" fmla="*/ 29 h 121"/>
                <a:gd name="T50" fmla="*/ 119 w 158"/>
                <a:gd name="T51" fmla="*/ 22 h 121"/>
                <a:gd name="T52" fmla="*/ 126 w 158"/>
                <a:gd name="T53" fmla="*/ 19 h 121"/>
                <a:gd name="T54" fmla="*/ 140 w 158"/>
                <a:gd name="T55" fmla="*/ 53 h 121"/>
                <a:gd name="T56" fmla="*/ 131 w 158"/>
                <a:gd name="T57" fmla="*/ 57 h 121"/>
                <a:gd name="T58" fmla="*/ 125 w 158"/>
                <a:gd name="T59" fmla="*/ 59 h 121"/>
                <a:gd name="T60" fmla="*/ 123 w 158"/>
                <a:gd name="T61" fmla="*/ 60 h 121"/>
                <a:gd name="T62" fmla="*/ 116 w 158"/>
                <a:gd name="T63" fmla="*/ 46 h 121"/>
                <a:gd name="T64" fmla="*/ 104 w 158"/>
                <a:gd name="T65" fmla="*/ 52 h 121"/>
                <a:gd name="T66" fmla="*/ 110 w 158"/>
                <a:gd name="T67" fmla="*/ 66 h 121"/>
                <a:gd name="T68" fmla="*/ 116 w 158"/>
                <a:gd name="T69" fmla="*/ 79 h 121"/>
                <a:gd name="T70" fmla="*/ 128 w 158"/>
                <a:gd name="T71" fmla="*/ 73 h 121"/>
                <a:gd name="T72" fmla="*/ 131 w 158"/>
                <a:gd name="T73" fmla="*/ 72 h 121"/>
                <a:gd name="T74" fmla="*/ 137 w 158"/>
                <a:gd name="T75" fmla="*/ 69 h 121"/>
                <a:gd name="T76" fmla="*/ 145 w 158"/>
                <a:gd name="T77" fmla="*/ 66 h 121"/>
                <a:gd name="T78" fmla="*/ 158 w 158"/>
                <a:gd name="T79" fmla="*/ 61 h 121"/>
                <a:gd name="T80" fmla="*/ 153 w 158"/>
                <a:gd name="T81" fmla="*/ 48 h 121"/>
                <a:gd name="T82" fmla="*/ 139 w 158"/>
                <a:gd name="T83" fmla="*/ 13 h 121"/>
                <a:gd name="T84" fmla="*/ 134 w 158"/>
                <a:gd name="T85" fmla="*/ 1 h 121"/>
                <a:gd name="T86" fmla="*/ 134 w 158"/>
                <a:gd name="T87" fmla="*/ 0 h 121"/>
                <a:gd name="T88" fmla="*/ 124 w 158"/>
                <a:gd name="T89" fmla="*/ 4 h 121"/>
                <a:gd name="T90" fmla="*/ 114 w 158"/>
                <a:gd name="T91" fmla="*/ 8 h 121"/>
                <a:gd name="T92" fmla="*/ 103 w 158"/>
                <a:gd name="T93" fmla="*/ 13 h 121"/>
                <a:gd name="T94" fmla="*/ 72 w 158"/>
                <a:gd name="T95" fmla="*/ 2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8" h="121">
                  <a:moveTo>
                    <a:pt x="72" y="27"/>
                  </a:moveTo>
                  <a:cubicBezTo>
                    <a:pt x="73" y="27"/>
                    <a:pt x="73" y="27"/>
                    <a:pt x="73" y="27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7" y="76"/>
                    <a:pt x="7" y="76"/>
                    <a:pt x="7" y="76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1"/>
                    <a:pt x="35" y="119"/>
                    <a:pt x="40" y="116"/>
                  </a:cubicBezTo>
                  <a:cubicBezTo>
                    <a:pt x="45" y="113"/>
                    <a:pt x="52" y="110"/>
                    <a:pt x="59" y="106"/>
                  </a:cubicBezTo>
                  <a:cubicBezTo>
                    <a:pt x="74" y="99"/>
                    <a:pt x="88" y="91"/>
                    <a:pt x="88" y="91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100" y="86"/>
                    <a:pt x="100" y="86"/>
                    <a:pt x="100" y="86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8" y="39"/>
                    <a:pt x="90" y="34"/>
                    <a:pt x="102" y="29"/>
                  </a:cubicBezTo>
                  <a:cubicBezTo>
                    <a:pt x="108" y="26"/>
                    <a:pt x="114" y="23"/>
                    <a:pt x="119" y="22"/>
                  </a:cubicBezTo>
                  <a:cubicBezTo>
                    <a:pt x="123" y="20"/>
                    <a:pt x="126" y="19"/>
                    <a:pt x="126" y="19"/>
                  </a:cubicBezTo>
                  <a:cubicBezTo>
                    <a:pt x="140" y="53"/>
                    <a:pt x="140" y="53"/>
                    <a:pt x="140" y="53"/>
                  </a:cubicBezTo>
                  <a:cubicBezTo>
                    <a:pt x="140" y="53"/>
                    <a:pt x="136" y="55"/>
                    <a:pt x="131" y="57"/>
                  </a:cubicBezTo>
                  <a:cubicBezTo>
                    <a:pt x="129" y="58"/>
                    <a:pt x="127" y="58"/>
                    <a:pt x="125" y="59"/>
                  </a:cubicBezTo>
                  <a:cubicBezTo>
                    <a:pt x="124" y="60"/>
                    <a:pt x="123" y="60"/>
                    <a:pt x="123" y="60"/>
                  </a:cubicBezTo>
                  <a:cubicBezTo>
                    <a:pt x="116" y="46"/>
                    <a:pt x="116" y="46"/>
                    <a:pt x="116" y="46"/>
                  </a:cubicBezTo>
                  <a:cubicBezTo>
                    <a:pt x="104" y="52"/>
                    <a:pt x="104" y="52"/>
                    <a:pt x="104" y="52"/>
                  </a:cubicBezTo>
                  <a:cubicBezTo>
                    <a:pt x="110" y="66"/>
                    <a:pt x="110" y="66"/>
                    <a:pt x="110" y="66"/>
                  </a:cubicBezTo>
                  <a:cubicBezTo>
                    <a:pt x="116" y="79"/>
                    <a:pt x="116" y="79"/>
                    <a:pt x="116" y="79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8" y="73"/>
                    <a:pt x="129" y="73"/>
                    <a:pt x="131" y="72"/>
                  </a:cubicBezTo>
                  <a:cubicBezTo>
                    <a:pt x="132" y="71"/>
                    <a:pt x="135" y="70"/>
                    <a:pt x="137" y="69"/>
                  </a:cubicBezTo>
                  <a:cubicBezTo>
                    <a:pt x="141" y="68"/>
                    <a:pt x="145" y="66"/>
                    <a:pt x="145" y="66"/>
                  </a:cubicBezTo>
                  <a:cubicBezTo>
                    <a:pt x="158" y="61"/>
                    <a:pt x="158" y="61"/>
                    <a:pt x="158" y="61"/>
                  </a:cubicBezTo>
                  <a:cubicBezTo>
                    <a:pt x="153" y="48"/>
                    <a:pt x="153" y="48"/>
                    <a:pt x="153" y="48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4" y="1"/>
                    <a:pt x="134" y="1"/>
                    <a:pt x="134" y="1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0" y="2"/>
                    <a:pt x="124" y="4"/>
                  </a:cubicBezTo>
                  <a:cubicBezTo>
                    <a:pt x="122" y="6"/>
                    <a:pt x="118" y="7"/>
                    <a:pt x="114" y="8"/>
                  </a:cubicBezTo>
                  <a:cubicBezTo>
                    <a:pt x="111" y="10"/>
                    <a:pt x="107" y="11"/>
                    <a:pt x="103" y="13"/>
                  </a:cubicBezTo>
                  <a:cubicBezTo>
                    <a:pt x="88" y="20"/>
                    <a:pt x="72" y="27"/>
                    <a:pt x="72" y="2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5"/>
            <p:cNvSpPr/>
            <p:nvPr/>
          </p:nvSpPr>
          <p:spPr bwMode="auto">
            <a:xfrm>
              <a:off x="3138487" y="247651"/>
              <a:ext cx="665163" cy="441325"/>
            </a:xfrm>
            <a:custGeom>
              <a:avLst/>
              <a:gdLst>
                <a:gd name="T0" fmla="*/ 77 w 157"/>
                <a:gd name="T1" fmla="*/ 17 h 104"/>
                <a:gd name="T2" fmla="*/ 78 w 157"/>
                <a:gd name="T3" fmla="*/ 17 h 104"/>
                <a:gd name="T4" fmla="*/ 64 w 157"/>
                <a:gd name="T5" fmla="*/ 21 h 104"/>
                <a:gd name="T6" fmla="*/ 79 w 157"/>
                <a:gd name="T7" fmla="*/ 70 h 104"/>
                <a:gd name="T8" fmla="*/ 71 w 157"/>
                <a:gd name="T9" fmla="*/ 72 h 104"/>
                <a:gd name="T10" fmla="*/ 55 w 157"/>
                <a:gd name="T11" fmla="*/ 78 h 104"/>
                <a:gd name="T12" fmla="*/ 31 w 157"/>
                <a:gd name="T13" fmla="*/ 86 h 104"/>
                <a:gd name="T14" fmla="*/ 18 w 157"/>
                <a:gd name="T15" fmla="*/ 51 h 104"/>
                <a:gd name="T16" fmla="*/ 37 w 157"/>
                <a:gd name="T17" fmla="*/ 45 h 104"/>
                <a:gd name="T18" fmla="*/ 42 w 157"/>
                <a:gd name="T19" fmla="*/ 59 h 104"/>
                <a:gd name="T20" fmla="*/ 55 w 157"/>
                <a:gd name="T21" fmla="*/ 55 h 104"/>
                <a:gd name="T22" fmla="*/ 50 w 157"/>
                <a:gd name="T23" fmla="*/ 40 h 104"/>
                <a:gd name="T24" fmla="*/ 46 w 157"/>
                <a:gd name="T25" fmla="*/ 27 h 104"/>
                <a:gd name="T26" fmla="*/ 32 w 157"/>
                <a:gd name="T27" fmla="*/ 32 h 104"/>
                <a:gd name="T28" fmla="*/ 14 w 157"/>
                <a:gd name="T29" fmla="*/ 38 h 104"/>
                <a:gd name="T30" fmla="*/ 7 w 157"/>
                <a:gd name="T31" fmla="*/ 40 h 104"/>
                <a:gd name="T32" fmla="*/ 0 w 157"/>
                <a:gd name="T33" fmla="*/ 43 h 104"/>
                <a:gd name="T34" fmla="*/ 5 w 157"/>
                <a:gd name="T35" fmla="*/ 56 h 104"/>
                <a:gd name="T36" fmla="*/ 18 w 157"/>
                <a:gd name="T37" fmla="*/ 91 h 104"/>
                <a:gd name="T38" fmla="*/ 23 w 157"/>
                <a:gd name="T39" fmla="*/ 104 h 104"/>
                <a:gd name="T40" fmla="*/ 23 w 157"/>
                <a:gd name="T41" fmla="*/ 104 h 104"/>
                <a:gd name="T42" fmla="*/ 32 w 157"/>
                <a:gd name="T43" fmla="*/ 100 h 104"/>
                <a:gd name="T44" fmla="*/ 53 w 157"/>
                <a:gd name="T45" fmla="*/ 93 h 104"/>
                <a:gd name="T46" fmla="*/ 73 w 157"/>
                <a:gd name="T47" fmla="*/ 86 h 104"/>
                <a:gd name="T48" fmla="*/ 80 w 157"/>
                <a:gd name="T49" fmla="*/ 84 h 104"/>
                <a:gd name="T50" fmla="*/ 83 w 157"/>
                <a:gd name="T51" fmla="*/ 83 h 104"/>
                <a:gd name="T52" fmla="*/ 83 w 157"/>
                <a:gd name="T53" fmla="*/ 83 h 104"/>
                <a:gd name="T54" fmla="*/ 96 w 157"/>
                <a:gd name="T55" fmla="*/ 80 h 104"/>
                <a:gd name="T56" fmla="*/ 81 w 157"/>
                <a:gd name="T57" fmla="*/ 31 h 104"/>
                <a:gd name="T58" fmla="*/ 106 w 157"/>
                <a:gd name="T59" fmla="*/ 23 h 104"/>
                <a:gd name="T60" fmla="*/ 116 w 157"/>
                <a:gd name="T61" fmla="*/ 21 h 104"/>
                <a:gd name="T62" fmla="*/ 124 w 157"/>
                <a:gd name="T63" fmla="*/ 19 h 104"/>
                <a:gd name="T64" fmla="*/ 132 w 157"/>
                <a:gd name="T65" fmla="*/ 17 h 104"/>
                <a:gd name="T66" fmla="*/ 141 w 157"/>
                <a:gd name="T67" fmla="*/ 53 h 104"/>
                <a:gd name="T68" fmla="*/ 131 w 157"/>
                <a:gd name="T69" fmla="*/ 55 h 104"/>
                <a:gd name="T70" fmla="*/ 125 w 157"/>
                <a:gd name="T71" fmla="*/ 57 h 104"/>
                <a:gd name="T72" fmla="*/ 122 w 157"/>
                <a:gd name="T73" fmla="*/ 58 h 104"/>
                <a:gd name="T74" fmla="*/ 118 w 157"/>
                <a:gd name="T75" fmla="*/ 43 h 104"/>
                <a:gd name="T76" fmla="*/ 105 w 157"/>
                <a:gd name="T77" fmla="*/ 47 h 104"/>
                <a:gd name="T78" fmla="*/ 109 w 157"/>
                <a:gd name="T79" fmla="*/ 62 h 104"/>
                <a:gd name="T80" fmla="*/ 112 w 157"/>
                <a:gd name="T81" fmla="*/ 75 h 104"/>
                <a:gd name="T82" fmla="*/ 126 w 157"/>
                <a:gd name="T83" fmla="*/ 71 h 104"/>
                <a:gd name="T84" fmla="*/ 128 w 157"/>
                <a:gd name="T85" fmla="*/ 70 h 104"/>
                <a:gd name="T86" fmla="*/ 135 w 157"/>
                <a:gd name="T87" fmla="*/ 69 h 104"/>
                <a:gd name="T88" fmla="*/ 144 w 157"/>
                <a:gd name="T89" fmla="*/ 67 h 104"/>
                <a:gd name="T90" fmla="*/ 157 w 157"/>
                <a:gd name="T91" fmla="*/ 64 h 104"/>
                <a:gd name="T92" fmla="*/ 154 w 157"/>
                <a:gd name="T93" fmla="*/ 50 h 104"/>
                <a:gd name="T94" fmla="*/ 146 w 157"/>
                <a:gd name="T95" fmla="*/ 14 h 104"/>
                <a:gd name="T96" fmla="*/ 143 w 157"/>
                <a:gd name="T97" fmla="*/ 1 h 104"/>
                <a:gd name="T98" fmla="*/ 143 w 157"/>
                <a:gd name="T99" fmla="*/ 0 h 104"/>
                <a:gd name="T100" fmla="*/ 132 w 157"/>
                <a:gd name="T101" fmla="*/ 3 h 104"/>
                <a:gd name="T102" fmla="*/ 110 w 157"/>
                <a:gd name="T103" fmla="*/ 8 h 104"/>
                <a:gd name="T104" fmla="*/ 77 w 157"/>
                <a:gd name="T105" fmla="*/ 1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04">
                  <a:moveTo>
                    <a:pt x="77" y="17"/>
                  </a:moveTo>
                  <a:cubicBezTo>
                    <a:pt x="78" y="17"/>
                    <a:pt x="78" y="17"/>
                    <a:pt x="78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70"/>
                    <a:pt x="76" y="71"/>
                    <a:pt x="71" y="72"/>
                  </a:cubicBezTo>
                  <a:cubicBezTo>
                    <a:pt x="67" y="74"/>
                    <a:pt x="61" y="76"/>
                    <a:pt x="55" y="78"/>
                  </a:cubicBezTo>
                  <a:cubicBezTo>
                    <a:pt x="43" y="82"/>
                    <a:pt x="31" y="86"/>
                    <a:pt x="31" y="86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0" y="39"/>
                    <a:pt x="7" y="40"/>
                  </a:cubicBezTo>
                  <a:cubicBezTo>
                    <a:pt x="3" y="42"/>
                    <a:pt x="0" y="43"/>
                    <a:pt x="0" y="43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7" y="102"/>
                    <a:pt x="32" y="100"/>
                  </a:cubicBezTo>
                  <a:cubicBezTo>
                    <a:pt x="38" y="98"/>
                    <a:pt x="45" y="96"/>
                    <a:pt x="53" y="93"/>
                  </a:cubicBezTo>
                  <a:cubicBezTo>
                    <a:pt x="60" y="91"/>
                    <a:pt x="68" y="88"/>
                    <a:pt x="73" y="86"/>
                  </a:cubicBezTo>
                  <a:cubicBezTo>
                    <a:pt x="76" y="85"/>
                    <a:pt x="79" y="85"/>
                    <a:pt x="80" y="84"/>
                  </a:cubicBezTo>
                  <a:cubicBezTo>
                    <a:pt x="82" y="84"/>
                    <a:pt x="83" y="83"/>
                    <a:pt x="83" y="8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94" y="27"/>
                    <a:pt x="106" y="23"/>
                  </a:cubicBezTo>
                  <a:cubicBezTo>
                    <a:pt x="110" y="23"/>
                    <a:pt x="113" y="22"/>
                    <a:pt x="116" y="21"/>
                  </a:cubicBezTo>
                  <a:cubicBezTo>
                    <a:pt x="119" y="20"/>
                    <a:pt x="121" y="19"/>
                    <a:pt x="124" y="19"/>
                  </a:cubicBezTo>
                  <a:cubicBezTo>
                    <a:pt x="129" y="18"/>
                    <a:pt x="132" y="17"/>
                    <a:pt x="132" y="17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41" y="53"/>
                    <a:pt x="136" y="54"/>
                    <a:pt x="131" y="55"/>
                  </a:cubicBezTo>
                  <a:cubicBezTo>
                    <a:pt x="129" y="56"/>
                    <a:pt x="127" y="57"/>
                    <a:pt x="125" y="57"/>
                  </a:cubicBezTo>
                  <a:cubicBezTo>
                    <a:pt x="123" y="57"/>
                    <a:pt x="122" y="58"/>
                    <a:pt x="122" y="58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109" y="62"/>
                    <a:pt x="109" y="62"/>
                    <a:pt x="109" y="62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6" y="71"/>
                    <a:pt x="127" y="71"/>
                    <a:pt x="128" y="70"/>
                  </a:cubicBezTo>
                  <a:cubicBezTo>
                    <a:pt x="130" y="70"/>
                    <a:pt x="132" y="69"/>
                    <a:pt x="135" y="69"/>
                  </a:cubicBezTo>
                  <a:cubicBezTo>
                    <a:pt x="139" y="68"/>
                    <a:pt x="144" y="67"/>
                    <a:pt x="144" y="67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54" y="50"/>
                    <a:pt x="154" y="50"/>
                    <a:pt x="154" y="50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3" y="1"/>
                    <a:pt x="143" y="1"/>
                    <a:pt x="143" y="1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38" y="1"/>
                    <a:pt x="132" y="3"/>
                  </a:cubicBezTo>
                  <a:cubicBezTo>
                    <a:pt x="126" y="4"/>
                    <a:pt x="118" y="6"/>
                    <a:pt x="110" y="8"/>
                  </a:cubicBezTo>
                  <a:cubicBezTo>
                    <a:pt x="94" y="13"/>
                    <a:pt x="77" y="17"/>
                    <a:pt x="77" y="1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6"/>
            <p:cNvSpPr/>
            <p:nvPr/>
          </p:nvSpPr>
          <p:spPr bwMode="auto">
            <a:xfrm>
              <a:off x="3803650" y="146051"/>
              <a:ext cx="644525" cy="360363"/>
            </a:xfrm>
            <a:custGeom>
              <a:avLst/>
              <a:gdLst>
                <a:gd name="T0" fmla="*/ 80 w 152"/>
                <a:gd name="T1" fmla="*/ 7 h 85"/>
                <a:gd name="T2" fmla="*/ 80 w 152"/>
                <a:gd name="T3" fmla="*/ 7 h 85"/>
                <a:gd name="T4" fmla="*/ 66 w 152"/>
                <a:gd name="T5" fmla="*/ 9 h 85"/>
                <a:gd name="T6" fmla="*/ 74 w 152"/>
                <a:gd name="T7" fmla="*/ 60 h 85"/>
                <a:gd name="T8" fmla="*/ 66 w 152"/>
                <a:gd name="T9" fmla="*/ 61 h 85"/>
                <a:gd name="T10" fmla="*/ 49 w 152"/>
                <a:gd name="T11" fmla="*/ 64 h 85"/>
                <a:gd name="T12" fmla="*/ 24 w 152"/>
                <a:gd name="T13" fmla="*/ 68 h 85"/>
                <a:gd name="T14" fmla="*/ 17 w 152"/>
                <a:gd name="T15" fmla="*/ 32 h 85"/>
                <a:gd name="T16" fmla="*/ 36 w 152"/>
                <a:gd name="T17" fmla="*/ 28 h 85"/>
                <a:gd name="T18" fmla="*/ 39 w 152"/>
                <a:gd name="T19" fmla="*/ 43 h 85"/>
                <a:gd name="T20" fmla="*/ 53 w 152"/>
                <a:gd name="T21" fmla="*/ 41 h 85"/>
                <a:gd name="T22" fmla="*/ 50 w 152"/>
                <a:gd name="T23" fmla="*/ 26 h 85"/>
                <a:gd name="T24" fmla="*/ 48 w 152"/>
                <a:gd name="T25" fmla="*/ 12 h 85"/>
                <a:gd name="T26" fmla="*/ 34 w 152"/>
                <a:gd name="T27" fmla="*/ 15 h 85"/>
                <a:gd name="T28" fmla="*/ 14 w 152"/>
                <a:gd name="T29" fmla="*/ 18 h 85"/>
                <a:gd name="T30" fmla="*/ 7 w 152"/>
                <a:gd name="T31" fmla="*/ 19 h 85"/>
                <a:gd name="T32" fmla="*/ 0 w 152"/>
                <a:gd name="T33" fmla="*/ 21 h 85"/>
                <a:gd name="T34" fmla="*/ 3 w 152"/>
                <a:gd name="T35" fmla="*/ 35 h 85"/>
                <a:gd name="T36" fmla="*/ 11 w 152"/>
                <a:gd name="T37" fmla="*/ 71 h 85"/>
                <a:gd name="T38" fmla="*/ 14 w 152"/>
                <a:gd name="T39" fmla="*/ 84 h 85"/>
                <a:gd name="T40" fmla="*/ 14 w 152"/>
                <a:gd name="T41" fmla="*/ 85 h 85"/>
                <a:gd name="T42" fmla="*/ 16 w 152"/>
                <a:gd name="T43" fmla="*/ 84 h 85"/>
                <a:gd name="T44" fmla="*/ 23 w 152"/>
                <a:gd name="T45" fmla="*/ 83 h 85"/>
                <a:gd name="T46" fmla="*/ 45 w 152"/>
                <a:gd name="T47" fmla="*/ 79 h 85"/>
                <a:gd name="T48" fmla="*/ 66 w 152"/>
                <a:gd name="T49" fmla="*/ 75 h 85"/>
                <a:gd name="T50" fmla="*/ 76 w 152"/>
                <a:gd name="T51" fmla="*/ 73 h 85"/>
                <a:gd name="T52" fmla="*/ 76 w 152"/>
                <a:gd name="T53" fmla="*/ 73 h 85"/>
                <a:gd name="T54" fmla="*/ 89 w 152"/>
                <a:gd name="T55" fmla="*/ 71 h 85"/>
                <a:gd name="T56" fmla="*/ 82 w 152"/>
                <a:gd name="T57" fmla="*/ 21 h 85"/>
                <a:gd name="T58" fmla="*/ 108 w 152"/>
                <a:gd name="T59" fmla="*/ 18 h 85"/>
                <a:gd name="T60" fmla="*/ 118 w 152"/>
                <a:gd name="T61" fmla="*/ 16 h 85"/>
                <a:gd name="T62" fmla="*/ 126 w 152"/>
                <a:gd name="T63" fmla="*/ 16 h 85"/>
                <a:gd name="T64" fmla="*/ 134 w 152"/>
                <a:gd name="T65" fmla="*/ 15 h 85"/>
                <a:gd name="T66" fmla="*/ 137 w 152"/>
                <a:gd name="T67" fmla="*/ 52 h 85"/>
                <a:gd name="T68" fmla="*/ 128 w 152"/>
                <a:gd name="T69" fmla="*/ 53 h 85"/>
                <a:gd name="T70" fmla="*/ 118 w 152"/>
                <a:gd name="T71" fmla="*/ 54 h 85"/>
                <a:gd name="T72" fmla="*/ 117 w 152"/>
                <a:gd name="T73" fmla="*/ 38 h 85"/>
                <a:gd name="T74" fmla="*/ 103 w 152"/>
                <a:gd name="T75" fmla="*/ 40 h 85"/>
                <a:gd name="T76" fmla="*/ 105 w 152"/>
                <a:gd name="T77" fmla="*/ 56 h 85"/>
                <a:gd name="T78" fmla="*/ 106 w 152"/>
                <a:gd name="T79" fmla="*/ 69 h 85"/>
                <a:gd name="T80" fmla="*/ 120 w 152"/>
                <a:gd name="T81" fmla="*/ 68 h 85"/>
                <a:gd name="T82" fmla="*/ 129 w 152"/>
                <a:gd name="T83" fmla="*/ 67 h 85"/>
                <a:gd name="T84" fmla="*/ 139 w 152"/>
                <a:gd name="T85" fmla="*/ 66 h 85"/>
                <a:gd name="T86" fmla="*/ 152 w 152"/>
                <a:gd name="T87" fmla="*/ 65 h 85"/>
                <a:gd name="T88" fmla="*/ 151 w 152"/>
                <a:gd name="T89" fmla="*/ 51 h 85"/>
                <a:gd name="T90" fmla="*/ 148 w 152"/>
                <a:gd name="T91" fmla="*/ 14 h 85"/>
                <a:gd name="T92" fmla="*/ 147 w 152"/>
                <a:gd name="T93" fmla="*/ 0 h 85"/>
                <a:gd name="T94" fmla="*/ 147 w 152"/>
                <a:gd name="T95" fmla="*/ 0 h 85"/>
                <a:gd name="T96" fmla="*/ 137 w 152"/>
                <a:gd name="T97" fmla="*/ 1 h 85"/>
                <a:gd name="T98" fmla="*/ 114 w 152"/>
                <a:gd name="T99" fmla="*/ 3 h 85"/>
                <a:gd name="T100" fmla="*/ 80 w 152"/>
                <a:gd name="T101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" h="85">
                  <a:moveTo>
                    <a:pt x="80" y="7"/>
                  </a:moveTo>
                  <a:cubicBezTo>
                    <a:pt x="80" y="7"/>
                    <a:pt x="80" y="7"/>
                    <a:pt x="80" y="7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1" y="60"/>
                    <a:pt x="66" y="61"/>
                  </a:cubicBezTo>
                  <a:cubicBezTo>
                    <a:pt x="61" y="62"/>
                    <a:pt x="55" y="63"/>
                    <a:pt x="49" y="64"/>
                  </a:cubicBezTo>
                  <a:cubicBezTo>
                    <a:pt x="36" y="66"/>
                    <a:pt x="24" y="68"/>
                    <a:pt x="24" y="6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1" y="19"/>
                    <a:pt x="7" y="19"/>
                  </a:cubicBezTo>
                  <a:cubicBezTo>
                    <a:pt x="4" y="20"/>
                    <a:pt x="0" y="21"/>
                    <a:pt x="0" y="21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5"/>
                    <a:pt x="15" y="84"/>
                    <a:pt x="16" y="84"/>
                  </a:cubicBezTo>
                  <a:cubicBezTo>
                    <a:pt x="18" y="84"/>
                    <a:pt x="20" y="83"/>
                    <a:pt x="23" y="83"/>
                  </a:cubicBezTo>
                  <a:cubicBezTo>
                    <a:pt x="29" y="81"/>
                    <a:pt x="37" y="80"/>
                    <a:pt x="45" y="79"/>
                  </a:cubicBezTo>
                  <a:cubicBezTo>
                    <a:pt x="52" y="77"/>
                    <a:pt x="60" y="76"/>
                    <a:pt x="66" y="75"/>
                  </a:cubicBezTo>
                  <a:cubicBezTo>
                    <a:pt x="72" y="74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95" y="19"/>
                    <a:pt x="108" y="18"/>
                  </a:cubicBezTo>
                  <a:cubicBezTo>
                    <a:pt x="111" y="17"/>
                    <a:pt x="115" y="17"/>
                    <a:pt x="118" y="16"/>
                  </a:cubicBezTo>
                  <a:cubicBezTo>
                    <a:pt x="121" y="16"/>
                    <a:pt x="124" y="16"/>
                    <a:pt x="126" y="16"/>
                  </a:cubicBezTo>
                  <a:cubicBezTo>
                    <a:pt x="131" y="15"/>
                    <a:pt x="134" y="15"/>
                    <a:pt x="134" y="15"/>
                  </a:cubicBezTo>
                  <a:cubicBezTo>
                    <a:pt x="137" y="52"/>
                    <a:pt x="137" y="52"/>
                    <a:pt x="137" y="52"/>
                  </a:cubicBezTo>
                  <a:cubicBezTo>
                    <a:pt x="137" y="52"/>
                    <a:pt x="133" y="53"/>
                    <a:pt x="128" y="53"/>
                  </a:cubicBezTo>
                  <a:cubicBezTo>
                    <a:pt x="123" y="53"/>
                    <a:pt x="118" y="54"/>
                    <a:pt x="118" y="5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20" y="68"/>
                    <a:pt x="120" y="68"/>
                    <a:pt x="120" y="68"/>
                  </a:cubicBezTo>
                  <a:cubicBezTo>
                    <a:pt x="120" y="68"/>
                    <a:pt x="124" y="67"/>
                    <a:pt x="129" y="67"/>
                  </a:cubicBezTo>
                  <a:cubicBezTo>
                    <a:pt x="134" y="66"/>
                    <a:pt x="139" y="66"/>
                    <a:pt x="139" y="66"/>
                  </a:cubicBezTo>
                  <a:cubicBezTo>
                    <a:pt x="152" y="65"/>
                    <a:pt x="152" y="65"/>
                    <a:pt x="152" y="65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3" y="1"/>
                    <a:pt x="137" y="1"/>
                  </a:cubicBezTo>
                  <a:cubicBezTo>
                    <a:pt x="130" y="2"/>
                    <a:pt x="122" y="2"/>
                    <a:pt x="114" y="3"/>
                  </a:cubicBezTo>
                  <a:cubicBezTo>
                    <a:pt x="97" y="5"/>
                    <a:pt x="80" y="7"/>
                    <a:pt x="80" y="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37"/>
            <p:cNvSpPr/>
            <p:nvPr/>
          </p:nvSpPr>
          <p:spPr bwMode="auto">
            <a:xfrm>
              <a:off x="4491037" y="133351"/>
              <a:ext cx="631825" cy="287338"/>
            </a:xfrm>
            <a:custGeom>
              <a:avLst/>
              <a:gdLst>
                <a:gd name="T0" fmla="*/ 82 w 149"/>
                <a:gd name="T1" fmla="*/ 0 h 68"/>
                <a:gd name="T2" fmla="*/ 82 w 149"/>
                <a:gd name="T3" fmla="*/ 0 h 68"/>
                <a:gd name="T4" fmla="*/ 67 w 149"/>
                <a:gd name="T5" fmla="*/ 0 h 68"/>
                <a:gd name="T6" fmla="*/ 67 w 149"/>
                <a:gd name="T7" fmla="*/ 51 h 68"/>
                <a:gd name="T8" fmla="*/ 17 w 149"/>
                <a:gd name="T9" fmla="*/ 52 h 68"/>
                <a:gd name="T10" fmla="*/ 15 w 149"/>
                <a:gd name="T11" fmla="*/ 15 h 68"/>
                <a:gd name="T12" fmla="*/ 35 w 149"/>
                <a:gd name="T13" fmla="*/ 15 h 68"/>
                <a:gd name="T14" fmla="*/ 35 w 149"/>
                <a:gd name="T15" fmla="*/ 30 h 68"/>
                <a:gd name="T16" fmla="*/ 49 w 149"/>
                <a:gd name="T17" fmla="*/ 30 h 68"/>
                <a:gd name="T18" fmla="*/ 49 w 149"/>
                <a:gd name="T19" fmla="*/ 14 h 68"/>
                <a:gd name="T20" fmla="*/ 49 w 149"/>
                <a:gd name="T21" fmla="*/ 0 h 68"/>
                <a:gd name="T22" fmla="*/ 34 w 149"/>
                <a:gd name="T23" fmla="*/ 1 h 68"/>
                <a:gd name="T24" fmla="*/ 14 w 149"/>
                <a:gd name="T25" fmla="*/ 1 h 68"/>
                <a:gd name="T26" fmla="*/ 7 w 149"/>
                <a:gd name="T27" fmla="*/ 2 h 68"/>
                <a:gd name="T28" fmla="*/ 0 w 149"/>
                <a:gd name="T29" fmla="*/ 2 h 68"/>
                <a:gd name="T30" fmla="*/ 1 w 149"/>
                <a:gd name="T31" fmla="*/ 16 h 68"/>
                <a:gd name="T32" fmla="*/ 3 w 149"/>
                <a:gd name="T33" fmla="*/ 53 h 68"/>
                <a:gd name="T34" fmla="*/ 4 w 149"/>
                <a:gd name="T35" fmla="*/ 67 h 68"/>
                <a:gd name="T36" fmla="*/ 4 w 149"/>
                <a:gd name="T37" fmla="*/ 67 h 68"/>
                <a:gd name="T38" fmla="*/ 14 w 149"/>
                <a:gd name="T39" fmla="*/ 66 h 68"/>
                <a:gd name="T40" fmla="*/ 36 w 149"/>
                <a:gd name="T41" fmla="*/ 66 h 68"/>
                <a:gd name="T42" fmla="*/ 67 w 149"/>
                <a:gd name="T43" fmla="*/ 65 h 68"/>
                <a:gd name="T44" fmla="*/ 67 w 149"/>
                <a:gd name="T45" fmla="*/ 65 h 68"/>
                <a:gd name="T46" fmla="*/ 81 w 149"/>
                <a:gd name="T47" fmla="*/ 65 h 68"/>
                <a:gd name="T48" fmla="*/ 81 w 149"/>
                <a:gd name="T49" fmla="*/ 14 h 68"/>
                <a:gd name="T50" fmla="*/ 107 w 149"/>
                <a:gd name="T51" fmla="*/ 15 h 68"/>
                <a:gd name="T52" fmla="*/ 125 w 149"/>
                <a:gd name="T53" fmla="*/ 15 h 68"/>
                <a:gd name="T54" fmla="*/ 133 w 149"/>
                <a:gd name="T55" fmla="*/ 16 h 68"/>
                <a:gd name="T56" fmla="*/ 131 w 149"/>
                <a:gd name="T57" fmla="*/ 53 h 68"/>
                <a:gd name="T58" fmla="*/ 122 w 149"/>
                <a:gd name="T59" fmla="*/ 52 h 68"/>
                <a:gd name="T60" fmla="*/ 112 w 149"/>
                <a:gd name="T61" fmla="*/ 52 h 68"/>
                <a:gd name="T62" fmla="*/ 113 w 149"/>
                <a:gd name="T63" fmla="*/ 37 h 68"/>
                <a:gd name="T64" fmla="*/ 99 w 149"/>
                <a:gd name="T65" fmla="*/ 36 h 68"/>
                <a:gd name="T66" fmla="*/ 98 w 149"/>
                <a:gd name="T67" fmla="*/ 52 h 68"/>
                <a:gd name="T68" fmla="*/ 98 w 149"/>
                <a:gd name="T69" fmla="*/ 66 h 68"/>
                <a:gd name="T70" fmla="*/ 112 w 149"/>
                <a:gd name="T71" fmla="*/ 66 h 68"/>
                <a:gd name="T72" fmla="*/ 121 w 149"/>
                <a:gd name="T73" fmla="*/ 66 h 68"/>
                <a:gd name="T74" fmla="*/ 130 w 149"/>
                <a:gd name="T75" fmla="*/ 67 h 68"/>
                <a:gd name="T76" fmla="*/ 144 w 149"/>
                <a:gd name="T77" fmla="*/ 68 h 68"/>
                <a:gd name="T78" fmla="*/ 145 w 149"/>
                <a:gd name="T79" fmla="*/ 54 h 68"/>
                <a:gd name="T80" fmla="*/ 148 w 149"/>
                <a:gd name="T81" fmla="*/ 17 h 68"/>
                <a:gd name="T82" fmla="*/ 149 w 149"/>
                <a:gd name="T83" fmla="*/ 3 h 68"/>
                <a:gd name="T84" fmla="*/ 149 w 149"/>
                <a:gd name="T85" fmla="*/ 3 h 68"/>
                <a:gd name="T86" fmla="*/ 138 w 149"/>
                <a:gd name="T87" fmla="*/ 2 h 68"/>
                <a:gd name="T88" fmla="*/ 115 w 149"/>
                <a:gd name="T89" fmla="*/ 1 h 68"/>
                <a:gd name="T90" fmla="*/ 82 w 149"/>
                <a:gd name="T9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" h="68">
                  <a:moveTo>
                    <a:pt x="8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1" y="1"/>
                    <a:pt x="7" y="2"/>
                  </a:cubicBezTo>
                  <a:cubicBezTo>
                    <a:pt x="4" y="2"/>
                    <a:pt x="0" y="2"/>
                    <a:pt x="0" y="2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8" y="67"/>
                    <a:pt x="14" y="66"/>
                  </a:cubicBezTo>
                  <a:cubicBezTo>
                    <a:pt x="20" y="66"/>
                    <a:pt x="28" y="66"/>
                    <a:pt x="36" y="66"/>
                  </a:cubicBezTo>
                  <a:cubicBezTo>
                    <a:pt x="51" y="65"/>
                    <a:pt x="67" y="65"/>
                    <a:pt x="67" y="65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4"/>
                    <a:pt x="94" y="14"/>
                    <a:pt x="107" y="15"/>
                  </a:cubicBezTo>
                  <a:cubicBezTo>
                    <a:pt x="114" y="15"/>
                    <a:pt x="120" y="15"/>
                    <a:pt x="125" y="15"/>
                  </a:cubicBezTo>
                  <a:cubicBezTo>
                    <a:pt x="130" y="16"/>
                    <a:pt x="133" y="16"/>
                    <a:pt x="133" y="16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53"/>
                    <a:pt x="126" y="53"/>
                    <a:pt x="122" y="52"/>
                  </a:cubicBezTo>
                  <a:cubicBezTo>
                    <a:pt x="117" y="52"/>
                    <a:pt x="112" y="52"/>
                    <a:pt x="112" y="52"/>
                  </a:cubicBezTo>
                  <a:cubicBezTo>
                    <a:pt x="113" y="37"/>
                    <a:pt x="113" y="37"/>
                    <a:pt x="113" y="37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98" y="52"/>
                    <a:pt x="98" y="52"/>
                    <a:pt x="98" y="52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2" y="66"/>
                    <a:pt x="116" y="66"/>
                    <a:pt x="121" y="66"/>
                  </a:cubicBezTo>
                  <a:cubicBezTo>
                    <a:pt x="126" y="67"/>
                    <a:pt x="130" y="67"/>
                    <a:pt x="130" y="67"/>
                  </a:cubicBezTo>
                  <a:cubicBezTo>
                    <a:pt x="144" y="68"/>
                    <a:pt x="144" y="68"/>
                    <a:pt x="144" y="68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48" y="17"/>
                    <a:pt x="148" y="17"/>
                    <a:pt x="148" y="17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9" y="3"/>
                    <a:pt x="144" y="3"/>
                    <a:pt x="138" y="2"/>
                  </a:cubicBezTo>
                  <a:cubicBezTo>
                    <a:pt x="132" y="2"/>
                    <a:pt x="124" y="1"/>
                    <a:pt x="115" y="1"/>
                  </a:cubicBezTo>
                  <a:cubicBezTo>
                    <a:pt x="98" y="1"/>
                    <a:pt x="82" y="0"/>
                    <a:pt x="82" y="0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38"/>
            <p:cNvSpPr/>
            <p:nvPr/>
          </p:nvSpPr>
          <p:spPr bwMode="auto">
            <a:xfrm>
              <a:off x="5160962" y="149226"/>
              <a:ext cx="644525" cy="369888"/>
            </a:xfrm>
            <a:custGeom>
              <a:avLst/>
              <a:gdLst>
                <a:gd name="T0" fmla="*/ 86 w 152"/>
                <a:gd name="T1" fmla="*/ 10 h 87"/>
                <a:gd name="T2" fmla="*/ 86 w 152"/>
                <a:gd name="T3" fmla="*/ 11 h 87"/>
                <a:gd name="T4" fmla="*/ 79 w 152"/>
                <a:gd name="T5" fmla="*/ 9 h 87"/>
                <a:gd name="T6" fmla="*/ 72 w 152"/>
                <a:gd name="T7" fmla="*/ 8 h 87"/>
                <a:gd name="T8" fmla="*/ 65 w 152"/>
                <a:gd name="T9" fmla="*/ 59 h 87"/>
                <a:gd name="T10" fmla="*/ 15 w 152"/>
                <a:gd name="T11" fmla="*/ 52 h 87"/>
                <a:gd name="T12" fmla="*/ 18 w 152"/>
                <a:gd name="T13" fmla="*/ 15 h 87"/>
                <a:gd name="T14" fmla="*/ 21 w 152"/>
                <a:gd name="T15" fmla="*/ 16 h 87"/>
                <a:gd name="T16" fmla="*/ 28 w 152"/>
                <a:gd name="T17" fmla="*/ 16 h 87"/>
                <a:gd name="T18" fmla="*/ 38 w 152"/>
                <a:gd name="T19" fmla="*/ 18 h 87"/>
                <a:gd name="T20" fmla="*/ 36 w 152"/>
                <a:gd name="T21" fmla="*/ 33 h 87"/>
                <a:gd name="T22" fmla="*/ 50 w 152"/>
                <a:gd name="T23" fmla="*/ 35 h 87"/>
                <a:gd name="T24" fmla="*/ 52 w 152"/>
                <a:gd name="T25" fmla="*/ 19 h 87"/>
                <a:gd name="T26" fmla="*/ 54 w 152"/>
                <a:gd name="T27" fmla="*/ 6 h 87"/>
                <a:gd name="T28" fmla="*/ 40 w 152"/>
                <a:gd name="T29" fmla="*/ 4 h 87"/>
                <a:gd name="T30" fmla="*/ 30 w 152"/>
                <a:gd name="T31" fmla="*/ 3 h 87"/>
                <a:gd name="T32" fmla="*/ 23 w 152"/>
                <a:gd name="T33" fmla="*/ 2 h 87"/>
                <a:gd name="T34" fmla="*/ 20 w 152"/>
                <a:gd name="T35" fmla="*/ 1 h 87"/>
                <a:gd name="T36" fmla="*/ 5 w 152"/>
                <a:gd name="T37" fmla="*/ 0 h 87"/>
                <a:gd name="T38" fmla="*/ 4 w 152"/>
                <a:gd name="T39" fmla="*/ 14 h 87"/>
                <a:gd name="T40" fmla="*/ 1 w 152"/>
                <a:gd name="T41" fmla="*/ 51 h 87"/>
                <a:gd name="T42" fmla="*/ 0 w 152"/>
                <a:gd name="T43" fmla="*/ 65 h 87"/>
                <a:gd name="T44" fmla="*/ 0 w 152"/>
                <a:gd name="T45" fmla="*/ 65 h 87"/>
                <a:gd name="T46" fmla="*/ 31 w 152"/>
                <a:gd name="T47" fmla="*/ 68 h 87"/>
                <a:gd name="T48" fmla="*/ 63 w 152"/>
                <a:gd name="T49" fmla="*/ 72 h 87"/>
                <a:gd name="T50" fmla="*/ 63 w 152"/>
                <a:gd name="T51" fmla="*/ 72 h 87"/>
                <a:gd name="T52" fmla="*/ 69 w 152"/>
                <a:gd name="T53" fmla="*/ 73 h 87"/>
                <a:gd name="T54" fmla="*/ 76 w 152"/>
                <a:gd name="T55" fmla="*/ 74 h 87"/>
                <a:gd name="T56" fmla="*/ 84 w 152"/>
                <a:gd name="T57" fmla="*/ 24 h 87"/>
                <a:gd name="T58" fmla="*/ 110 w 152"/>
                <a:gd name="T59" fmla="*/ 29 h 87"/>
                <a:gd name="T60" fmla="*/ 127 w 152"/>
                <a:gd name="T61" fmla="*/ 32 h 87"/>
                <a:gd name="T62" fmla="*/ 135 w 152"/>
                <a:gd name="T63" fmla="*/ 34 h 87"/>
                <a:gd name="T64" fmla="*/ 128 w 152"/>
                <a:gd name="T65" fmla="*/ 70 h 87"/>
                <a:gd name="T66" fmla="*/ 118 w 152"/>
                <a:gd name="T67" fmla="*/ 68 h 87"/>
                <a:gd name="T68" fmla="*/ 109 w 152"/>
                <a:gd name="T69" fmla="*/ 66 h 87"/>
                <a:gd name="T70" fmla="*/ 112 w 152"/>
                <a:gd name="T71" fmla="*/ 51 h 87"/>
                <a:gd name="T72" fmla="*/ 98 w 152"/>
                <a:gd name="T73" fmla="*/ 49 h 87"/>
                <a:gd name="T74" fmla="*/ 95 w 152"/>
                <a:gd name="T75" fmla="*/ 64 h 87"/>
                <a:gd name="T76" fmla="*/ 93 w 152"/>
                <a:gd name="T77" fmla="*/ 78 h 87"/>
                <a:gd name="T78" fmla="*/ 106 w 152"/>
                <a:gd name="T79" fmla="*/ 80 h 87"/>
                <a:gd name="T80" fmla="*/ 116 w 152"/>
                <a:gd name="T81" fmla="*/ 82 h 87"/>
                <a:gd name="T82" fmla="*/ 125 w 152"/>
                <a:gd name="T83" fmla="*/ 84 h 87"/>
                <a:gd name="T84" fmla="*/ 138 w 152"/>
                <a:gd name="T85" fmla="*/ 87 h 87"/>
                <a:gd name="T86" fmla="*/ 141 w 152"/>
                <a:gd name="T87" fmla="*/ 73 h 87"/>
                <a:gd name="T88" fmla="*/ 149 w 152"/>
                <a:gd name="T89" fmla="*/ 37 h 87"/>
                <a:gd name="T90" fmla="*/ 152 w 152"/>
                <a:gd name="T91" fmla="*/ 24 h 87"/>
                <a:gd name="T92" fmla="*/ 152 w 152"/>
                <a:gd name="T93" fmla="*/ 23 h 87"/>
                <a:gd name="T94" fmla="*/ 142 w 152"/>
                <a:gd name="T95" fmla="*/ 21 h 87"/>
                <a:gd name="T96" fmla="*/ 132 w 152"/>
                <a:gd name="T97" fmla="*/ 19 h 87"/>
                <a:gd name="T98" fmla="*/ 119 w 152"/>
                <a:gd name="T99" fmla="*/ 16 h 87"/>
                <a:gd name="T100" fmla="*/ 86 w 152"/>
                <a:gd name="T101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" h="87">
                  <a:moveTo>
                    <a:pt x="86" y="10"/>
                  </a:moveTo>
                  <a:cubicBezTo>
                    <a:pt x="86" y="11"/>
                    <a:pt x="86" y="11"/>
                    <a:pt x="86" y="11"/>
                  </a:cubicBezTo>
                  <a:cubicBezTo>
                    <a:pt x="86" y="11"/>
                    <a:pt x="83" y="10"/>
                    <a:pt x="79" y="9"/>
                  </a:cubicBezTo>
                  <a:cubicBezTo>
                    <a:pt x="76" y="9"/>
                    <a:pt x="72" y="8"/>
                    <a:pt x="72" y="8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20" y="15"/>
                    <a:pt x="21" y="16"/>
                  </a:cubicBezTo>
                  <a:cubicBezTo>
                    <a:pt x="23" y="16"/>
                    <a:pt x="26" y="16"/>
                    <a:pt x="28" y="16"/>
                  </a:cubicBezTo>
                  <a:cubicBezTo>
                    <a:pt x="33" y="17"/>
                    <a:pt x="38" y="18"/>
                    <a:pt x="38" y="18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35" y="3"/>
                    <a:pt x="30" y="3"/>
                  </a:cubicBezTo>
                  <a:cubicBezTo>
                    <a:pt x="27" y="2"/>
                    <a:pt x="25" y="2"/>
                    <a:pt x="23" y="2"/>
                  </a:cubicBezTo>
                  <a:cubicBezTo>
                    <a:pt x="21" y="2"/>
                    <a:pt x="20" y="1"/>
                    <a:pt x="20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16" y="66"/>
                    <a:pt x="31" y="68"/>
                  </a:cubicBezTo>
                  <a:cubicBezTo>
                    <a:pt x="47" y="70"/>
                    <a:pt x="63" y="72"/>
                    <a:pt x="63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3" y="72"/>
                    <a:pt x="66" y="73"/>
                    <a:pt x="69" y="73"/>
                  </a:cubicBezTo>
                  <a:cubicBezTo>
                    <a:pt x="73" y="74"/>
                    <a:pt x="76" y="74"/>
                    <a:pt x="76" y="7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97" y="26"/>
                    <a:pt x="110" y="29"/>
                  </a:cubicBezTo>
                  <a:cubicBezTo>
                    <a:pt x="116" y="30"/>
                    <a:pt x="123" y="31"/>
                    <a:pt x="127" y="32"/>
                  </a:cubicBezTo>
                  <a:cubicBezTo>
                    <a:pt x="132" y="33"/>
                    <a:pt x="135" y="34"/>
                    <a:pt x="135" y="34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8" y="70"/>
                    <a:pt x="123" y="69"/>
                    <a:pt x="118" y="68"/>
                  </a:cubicBezTo>
                  <a:cubicBezTo>
                    <a:pt x="114" y="67"/>
                    <a:pt x="109" y="66"/>
                    <a:pt x="109" y="66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3" y="78"/>
                    <a:pt x="93" y="78"/>
                    <a:pt x="93" y="78"/>
                  </a:cubicBezTo>
                  <a:cubicBezTo>
                    <a:pt x="106" y="80"/>
                    <a:pt x="106" y="80"/>
                    <a:pt x="106" y="80"/>
                  </a:cubicBezTo>
                  <a:cubicBezTo>
                    <a:pt x="106" y="80"/>
                    <a:pt x="111" y="81"/>
                    <a:pt x="116" y="82"/>
                  </a:cubicBezTo>
                  <a:cubicBezTo>
                    <a:pt x="120" y="83"/>
                    <a:pt x="125" y="84"/>
                    <a:pt x="125" y="84"/>
                  </a:cubicBezTo>
                  <a:cubicBezTo>
                    <a:pt x="138" y="87"/>
                    <a:pt x="138" y="87"/>
                    <a:pt x="138" y="87"/>
                  </a:cubicBezTo>
                  <a:cubicBezTo>
                    <a:pt x="141" y="73"/>
                    <a:pt x="141" y="73"/>
                    <a:pt x="141" y="73"/>
                  </a:cubicBezTo>
                  <a:cubicBezTo>
                    <a:pt x="149" y="37"/>
                    <a:pt x="149" y="37"/>
                    <a:pt x="149" y="37"/>
                  </a:cubicBezTo>
                  <a:cubicBezTo>
                    <a:pt x="152" y="24"/>
                    <a:pt x="152" y="24"/>
                    <a:pt x="152" y="24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52" y="23"/>
                    <a:pt x="148" y="22"/>
                    <a:pt x="142" y="21"/>
                  </a:cubicBezTo>
                  <a:cubicBezTo>
                    <a:pt x="139" y="20"/>
                    <a:pt x="135" y="19"/>
                    <a:pt x="132" y="19"/>
                  </a:cubicBezTo>
                  <a:cubicBezTo>
                    <a:pt x="128" y="18"/>
                    <a:pt x="124" y="17"/>
                    <a:pt x="119" y="16"/>
                  </a:cubicBezTo>
                  <a:cubicBezTo>
                    <a:pt x="103" y="13"/>
                    <a:pt x="86" y="10"/>
                    <a:pt x="86" y="10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39"/>
            <p:cNvSpPr/>
            <p:nvPr/>
          </p:nvSpPr>
          <p:spPr bwMode="auto">
            <a:xfrm>
              <a:off x="5805487" y="265113"/>
              <a:ext cx="665163" cy="444500"/>
            </a:xfrm>
            <a:custGeom>
              <a:avLst/>
              <a:gdLst>
                <a:gd name="T0" fmla="*/ 93 w 157"/>
                <a:gd name="T1" fmla="*/ 22 h 105"/>
                <a:gd name="T2" fmla="*/ 93 w 157"/>
                <a:gd name="T3" fmla="*/ 22 h 105"/>
                <a:gd name="T4" fmla="*/ 87 w 157"/>
                <a:gd name="T5" fmla="*/ 20 h 105"/>
                <a:gd name="T6" fmla="*/ 82 w 157"/>
                <a:gd name="T7" fmla="*/ 18 h 105"/>
                <a:gd name="T8" fmla="*/ 80 w 157"/>
                <a:gd name="T9" fmla="*/ 17 h 105"/>
                <a:gd name="T10" fmla="*/ 65 w 157"/>
                <a:gd name="T11" fmla="*/ 66 h 105"/>
                <a:gd name="T12" fmla="*/ 40 w 157"/>
                <a:gd name="T13" fmla="*/ 59 h 105"/>
                <a:gd name="T14" fmla="*/ 24 w 157"/>
                <a:gd name="T15" fmla="*/ 55 h 105"/>
                <a:gd name="T16" fmla="*/ 18 w 157"/>
                <a:gd name="T17" fmla="*/ 53 h 105"/>
                <a:gd name="T18" fmla="*/ 16 w 157"/>
                <a:gd name="T19" fmla="*/ 53 h 105"/>
                <a:gd name="T20" fmla="*/ 25 w 157"/>
                <a:gd name="T21" fmla="*/ 16 h 105"/>
                <a:gd name="T22" fmla="*/ 28 w 157"/>
                <a:gd name="T23" fmla="*/ 17 h 105"/>
                <a:gd name="T24" fmla="*/ 35 w 157"/>
                <a:gd name="T25" fmla="*/ 19 h 105"/>
                <a:gd name="T26" fmla="*/ 44 w 157"/>
                <a:gd name="T27" fmla="*/ 22 h 105"/>
                <a:gd name="T28" fmla="*/ 40 w 157"/>
                <a:gd name="T29" fmla="*/ 37 h 105"/>
                <a:gd name="T30" fmla="*/ 54 w 157"/>
                <a:gd name="T31" fmla="*/ 40 h 105"/>
                <a:gd name="T32" fmla="*/ 58 w 157"/>
                <a:gd name="T33" fmla="*/ 26 h 105"/>
                <a:gd name="T34" fmla="*/ 62 w 157"/>
                <a:gd name="T35" fmla="*/ 12 h 105"/>
                <a:gd name="T36" fmla="*/ 48 w 157"/>
                <a:gd name="T37" fmla="*/ 8 h 105"/>
                <a:gd name="T38" fmla="*/ 38 w 157"/>
                <a:gd name="T39" fmla="*/ 6 h 105"/>
                <a:gd name="T40" fmla="*/ 32 w 157"/>
                <a:gd name="T41" fmla="*/ 4 h 105"/>
                <a:gd name="T42" fmla="*/ 29 w 157"/>
                <a:gd name="T43" fmla="*/ 3 h 105"/>
                <a:gd name="T44" fmla="*/ 15 w 157"/>
                <a:gd name="T45" fmla="*/ 0 h 105"/>
                <a:gd name="T46" fmla="*/ 12 w 157"/>
                <a:gd name="T47" fmla="*/ 13 h 105"/>
                <a:gd name="T48" fmla="*/ 3 w 157"/>
                <a:gd name="T49" fmla="*/ 49 h 105"/>
                <a:gd name="T50" fmla="*/ 0 w 157"/>
                <a:gd name="T51" fmla="*/ 63 h 105"/>
                <a:gd name="T52" fmla="*/ 0 w 157"/>
                <a:gd name="T53" fmla="*/ 63 h 105"/>
                <a:gd name="T54" fmla="*/ 9 w 157"/>
                <a:gd name="T55" fmla="*/ 65 h 105"/>
                <a:gd name="T56" fmla="*/ 30 w 157"/>
                <a:gd name="T57" fmla="*/ 71 h 105"/>
                <a:gd name="T58" fmla="*/ 61 w 157"/>
                <a:gd name="T59" fmla="*/ 79 h 105"/>
                <a:gd name="T60" fmla="*/ 61 w 157"/>
                <a:gd name="T61" fmla="*/ 79 h 105"/>
                <a:gd name="T62" fmla="*/ 63 w 157"/>
                <a:gd name="T63" fmla="*/ 80 h 105"/>
                <a:gd name="T64" fmla="*/ 67 w 157"/>
                <a:gd name="T65" fmla="*/ 81 h 105"/>
                <a:gd name="T66" fmla="*/ 73 w 157"/>
                <a:gd name="T67" fmla="*/ 84 h 105"/>
                <a:gd name="T68" fmla="*/ 89 w 157"/>
                <a:gd name="T69" fmla="*/ 35 h 105"/>
                <a:gd name="T70" fmla="*/ 114 w 157"/>
                <a:gd name="T71" fmla="*/ 43 h 105"/>
                <a:gd name="T72" fmla="*/ 131 w 157"/>
                <a:gd name="T73" fmla="*/ 49 h 105"/>
                <a:gd name="T74" fmla="*/ 138 w 157"/>
                <a:gd name="T75" fmla="*/ 52 h 105"/>
                <a:gd name="T76" fmla="*/ 125 w 157"/>
                <a:gd name="T77" fmla="*/ 87 h 105"/>
                <a:gd name="T78" fmla="*/ 116 w 157"/>
                <a:gd name="T79" fmla="*/ 84 h 105"/>
                <a:gd name="T80" fmla="*/ 107 w 157"/>
                <a:gd name="T81" fmla="*/ 81 h 105"/>
                <a:gd name="T82" fmla="*/ 113 w 157"/>
                <a:gd name="T83" fmla="*/ 66 h 105"/>
                <a:gd name="T84" fmla="*/ 99 w 157"/>
                <a:gd name="T85" fmla="*/ 61 h 105"/>
                <a:gd name="T86" fmla="*/ 94 w 157"/>
                <a:gd name="T87" fmla="*/ 76 h 105"/>
                <a:gd name="T88" fmla="*/ 90 w 157"/>
                <a:gd name="T89" fmla="*/ 89 h 105"/>
                <a:gd name="T90" fmla="*/ 103 w 157"/>
                <a:gd name="T91" fmla="*/ 94 h 105"/>
                <a:gd name="T92" fmla="*/ 112 w 157"/>
                <a:gd name="T93" fmla="*/ 97 h 105"/>
                <a:gd name="T94" fmla="*/ 120 w 157"/>
                <a:gd name="T95" fmla="*/ 100 h 105"/>
                <a:gd name="T96" fmla="*/ 133 w 157"/>
                <a:gd name="T97" fmla="*/ 105 h 105"/>
                <a:gd name="T98" fmla="*/ 138 w 157"/>
                <a:gd name="T99" fmla="*/ 92 h 105"/>
                <a:gd name="T100" fmla="*/ 152 w 157"/>
                <a:gd name="T101" fmla="*/ 57 h 105"/>
                <a:gd name="T102" fmla="*/ 157 w 157"/>
                <a:gd name="T103" fmla="*/ 45 h 105"/>
                <a:gd name="T104" fmla="*/ 157 w 157"/>
                <a:gd name="T105" fmla="*/ 44 h 105"/>
                <a:gd name="T106" fmla="*/ 147 w 157"/>
                <a:gd name="T107" fmla="*/ 41 h 105"/>
                <a:gd name="T108" fmla="*/ 125 w 157"/>
                <a:gd name="T109" fmla="*/ 33 h 105"/>
                <a:gd name="T110" fmla="*/ 93 w 157"/>
                <a:gd name="T111" fmla="*/ 2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7" h="105">
                  <a:moveTo>
                    <a:pt x="93" y="22"/>
                  </a:move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0" y="21"/>
                    <a:pt x="87" y="20"/>
                  </a:cubicBezTo>
                  <a:cubicBezTo>
                    <a:pt x="85" y="19"/>
                    <a:pt x="83" y="18"/>
                    <a:pt x="82" y="18"/>
                  </a:cubicBezTo>
                  <a:cubicBezTo>
                    <a:pt x="81" y="18"/>
                    <a:pt x="80" y="17"/>
                    <a:pt x="80" y="17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5" y="66"/>
                    <a:pt x="53" y="63"/>
                    <a:pt x="40" y="59"/>
                  </a:cubicBezTo>
                  <a:cubicBezTo>
                    <a:pt x="34" y="58"/>
                    <a:pt x="28" y="56"/>
                    <a:pt x="24" y="55"/>
                  </a:cubicBezTo>
                  <a:cubicBezTo>
                    <a:pt x="21" y="54"/>
                    <a:pt x="20" y="53"/>
                    <a:pt x="18" y="53"/>
                  </a:cubicBezTo>
                  <a:cubicBezTo>
                    <a:pt x="17" y="53"/>
                    <a:pt x="16" y="53"/>
                    <a:pt x="16" y="53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7" y="17"/>
                    <a:pt x="28" y="17"/>
                  </a:cubicBezTo>
                  <a:cubicBezTo>
                    <a:pt x="30" y="18"/>
                    <a:pt x="33" y="18"/>
                    <a:pt x="35" y="19"/>
                  </a:cubicBezTo>
                  <a:cubicBezTo>
                    <a:pt x="40" y="20"/>
                    <a:pt x="44" y="22"/>
                    <a:pt x="44" y="22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8"/>
                    <a:pt x="43" y="7"/>
                    <a:pt x="38" y="6"/>
                  </a:cubicBezTo>
                  <a:cubicBezTo>
                    <a:pt x="36" y="5"/>
                    <a:pt x="34" y="4"/>
                    <a:pt x="32" y="4"/>
                  </a:cubicBezTo>
                  <a:cubicBezTo>
                    <a:pt x="30" y="3"/>
                    <a:pt x="29" y="3"/>
                    <a:pt x="29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3" y="64"/>
                    <a:pt x="9" y="65"/>
                  </a:cubicBezTo>
                  <a:cubicBezTo>
                    <a:pt x="15" y="66"/>
                    <a:pt x="23" y="69"/>
                    <a:pt x="30" y="71"/>
                  </a:cubicBezTo>
                  <a:cubicBezTo>
                    <a:pt x="45" y="75"/>
                    <a:pt x="61" y="79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79"/>
                    <a:pt x="61" y="80"/>
                    <a:pt x="63" y="80"/>
                  </a:cubicBezTo>
                  <a:cubicBezTo>
                    <a:pt x="64" y="80"/>
                    <a:pt x="65" y="81"/>
                    <a:pt x="67" y="81"/>
                  </a:cubicBezTo>
                  <a:cubicBezTo>
                    <a:pt x="70" y="82"/>
                    <a:pt x="73" y="84"/>
                    <a:pt x="73" y="84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9" y="35"/>
                    <a:pt x="101" y="39"/>
                    <a:pt x="114" y="43"/>
                  </a:cubicBezTo>
                  <a:cubicBezTo>
                    <a:pt x="120" y="45"/>
                    <a:pt x="126" y="47"/>
                    <a:pt x="131" y="49"/>
                  </a:cubicBezTo>
                  <a:cubicBezTo>
                    <a:pt x="135" y="51"/>
                    <a:pt x="138" y="52"/>
                    <a:pt x="138" y="52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25" y="87"/>
                    <a:pt x="121" y="85"/>
                    <a:pt x="116" y="84"/>
                  </a:cubicBezTo>
                  <a:cubicBezTo>
                    <a:pt x="112" y="82"/>
                    <a:pt x="107" y="81"/>
                    <a:pt x="107" y="81"/>
                  </a:cubicBezTo>
                  <a:cubicBezTo>
                    <a:pt x="113" y="66"/>
                    <a:pt x="113" y="66"/>
                    <a:pt x="113" y="66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3" y="94"/>
                    <a:pt x="107" y="95"/>
                    <a:pt x="112" y="97"/>
                  </a:cubicBezTo>
                  <a:cubicBezTo>
                    <a:pt x="116" y="98"/>
                    <a:pt x="120" y="100"/>
                    <a:pt x="120" y="100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8" y="92"/>
                    <a:pt x="138" y="92"/>
                    <a:pt x="138" y="92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45"/>
                    <a:pt x="157" y="45"/>
                    <a:pt x="157" y="45"/>
                  </a:cubicBezTo>
                  <a:cubicBezTo>
                    <a:pt x="157" y="44"/>
                    <a:pt x="157" y="44"/>
                    <a:pt x="157" y="44"/>
                  </a:cubicBezTo>
                  <a:cubicBezTo>
                    <a:pt x="157" y="44"/>
                    <a:pt x="153" y="43"/>
                    <a:pt x="147" y="41"/>
                  </a:cubicBezTo>
                  <a:cubicBezTo>
                    <a:pt x="141" y="38"/>
                    <a:pt x="133" y="35"/>
                    <a:pt x="125" y="33"/>
                  </a:cubicBezTo>
                  <a:cubicBezTo>
                    <a:pt x="109" y="27"/>
                    <a:pt x="93" y="22"/>
                    <a:pt x="93" y="2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40"/>
            <p:cNvSpPr/>
            <p:nvPr/>
          </p:nvSpPr>
          <p:spPr bwMode="auto">
            <a:xfrm>
              <a:off x="6423025" y="476251"/>
              <a:ext cx="669925" cy="517525"/>
            </a:xfrm>
            <a:custGeom>
              <a:avLst/>
              <a:gdLst>
                <a:gd name="T0" fmla="*/ 99 w 158"/>
                <a:gd name="T1" fmla="*/ 34 h 122"/>
                <a:gd name="T2" fmla="*/ 99 w 158"/>
                <a:gd name="T3" fmla="*/ 34 h 122"/>
                <a:gd name="T4" fmla="*/ 86 w 158"/>
                <a:gd name="T5" fmla="*/ 27 h 122"/>
                <a:gd name="T6" fmla="*/ 64 w 158"/>
                <a:gd name="T7" fmla="*/ 73 h 122"/>
                <a:gd name="T8" fmla="*/ 18 w 158"/>
                <a:gd name="T9" fmla="*/ 52 h 122"/>
                <a:gd name="T10" fmla="*/ 32 w 158"/>
                <a:gd name="T11" fmla="*/ 18 h 122"/>
                <a:gd name="T12" fmla="*/ 50 w 158"/>
                <a:gd name="T13" fmla="*/ 26 h 122"/>
                <a:gd name="T14" fmla="*/ 44 w 158"/>
                <a:gd name="T15" fmla="*/ 40 h 122"/>
                <a:gd name="T16" fmla="*/ 57 w 158"/>
                <a:gd name="T17" fmla="*/ 46 h 122"/>
                <a:gd name="T18" fmla="*/ 63 w 158"/>
                <a:gd name="T19" fmla="*/ 32 h 122"/>
                <a:gd name="T20" fmla="*/ 69 w 158"/>
                <a:gd name="T21" fmla="*/ 19 h 122"/>
                <a:gd name="T22" fmla="*/ 56 w 158"/>
                <a:gd name="T23" fmla="*/ 14 h 122"/>
                <a:gd name="T24" fmla="*/ 38 w 158"/>
                <a:gd name="T25" fmla="*/ 5 h 122"/>
                <a:gd name="T26" fmla="*/ 36 w 158"/>
                <a:gd name="T27" fmla="*/ 4 h 122"/>
                <a:gd name="T28" fmla="*/ 31 w 158"/>
                <a:gd name="T29" fmla="*/ 3 h 122"/>
                <a:gd name="T30" fmla="*/ 24 w 158"/>
                <a:gd name="T31" fmla="*/ 0 h 122"/>
                <a:gd name="T32" fmla="*/ 19 w 158"/>
                <a:gd name="T33" fmla="*/ 13 h 122"/>
                <a:gd name="T34" fmla="*/ 5 w 158"/>
                <a:gd name="T35" fmla="*/ 47 h 122"/>
                <a:gd name="T36" fmla="*/ 0 w 158"/>
                <a:gd name="T37" fmla="*/ 60 h 122"/>
                <a:gd name="T38" fmla="*/ 0 w 158"/>
                <a:gd name="T39" fmla="*/ 60 h 122"/>
                <a:gd name="T40" fmla="*/ 9 w 158"/>
                <a:gd name="T41" fmla="*/ 64 h 122"/>
                <a:gd name="T42" fmla="*/ 29 w 158"/>
                <a:gd name="T43" fmla="*/ 73 h 122"/>
                <a:gd name="T44" fmla="*/ 49 w 158"/>
                <a:gd name="T45" fmla="*/ 82 h 122"/>
                <a:gd name="T46" fmla="*/ 55 w 158"/>
                <a:gd name="T47" fmla="*/ 85 h 122"/>
                <a:gd name="T48" fmla="*/ 58 w 158"/>
                <a:gd name="T49" fmla="*/ 86 h 122"/>
                <a:gd name="T50" fmla="*/ 58 w 158"/>
                <a:gd name="T51" fmla="*/ 86 h 122"/>
                <a:gd name="T52" fmla="*/ 70 w 158"/>
                <a:gd name="T53" fmla="*/ 92 h 122"/>
                <a:gd name="T54" fmla="*/ 93 w 158"/>
                <a:gd name="T55" fmla="*/ 46 h 122"/>
                <a:gd name="T56" fmla="*/ 116 w 158"/>
                <a:gd name="T57" fmla="*/ 58 h 122"/>
                <a:gd name="T58" fmla="*/ 132 w 158"/>
                <a:gd name="T59" fmla="*/ 66 h 122"/>
                <a:gd name="T60" fmla="*/ 139 w 158"/>
                <a:gd name="T61" fmla="*/ 70 h 122"/>
                <a:gd name="T62" fmla="*/ 120 w 158"/>
                <a:gd name="T63" fmla="*/ 103 h 122"/>
                <a:gd name="T64" fmla="*/ 112 w 158"/>
                <a:gd name="T65" fmla="*/ 98 h 122"/>
                <a:gd name="T66" fmla="*/ 104 w 158"/>
                <a:gd name="T67" fmla="*/ 94 h 122"/>
                <a:gd name="T68" fmla="*/ 111 w 158"/>
                <a:gd name="T69" fmla="*/ 80 h 122"/>
                <a:gd name="T70" fmla="*/ 99 w 158"/>
                <a:gd name="T71" fmla="*/ 74 h 122"/>
                <a:gd name="T72" fmla="*/ 92 w 158"/>
                <a:gd name="T73" fmla="*/ 87 h 122"/>
                <a:gd name="T74" fmla="*/ 85 w 158"/>
                <a:gd name="T75" fmla="*/ 100 h 122"/>
                <a:gd name="T76" fmla="*/ 97 w 158"/>
                <a:gd name="T77" fmla="*/ 106 h 122"/>
                <a:gd name="T78" fmla="*/ 105 w 158"/>
                <a:gd name="T79" fmla="*/ 110 h 122"/>
                <a:gd name="T80" fmla="*/ 114 w 158"/>
                <a:gd name="T81" fmla="*/ 115 h 122"/>
                <a:gd name="T82" fmla="*/ 125 w 158"/>
                <a:gd name="T83" fmla="*/ 122 h 122"/>
                <a:gd name="T84" fmla="*/ 132 w 158"/>
                <a:gd name="T85" fmla="*/ 110 h 122"/>
                <a:gd name="T86" fmla="*/ 151 w 158"/>
                <a:gd name="T87" fmla="*/ 78 h 122"/>
                <a:gd name="T88" fmla="*/ 158 w 158"/>
                <a:gd name="T89" fmla="*/ 66 h 122"/>
                <a:gd name="T90" fmla="*/ 158 w 158"/>
                <a:gd name="T91" fmla="*/ 66 h 122"/>
                <a:gd name="T92" fmla="*/ 149 w 158"/>
                <a:gd name="T93" fmla="*/ 60 h 122"/>
                <a:gd name="T94" fmla="*/ 129 w 158"/>
                <a:gd name="T95" fmla="*/ 49 h 122"/>
                <a:gd name="T96" fmla="*/ 99 w 158"/>
                <a:gd name="T97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22">
                  <a:moveTo>
                    <a:pt x="99" y="34"/>
                  </a:moveTo>
                  <a:cubicBezTo>
                    <a:pt x="99" y="34"/>
                    <a:pt x="99" y="34"/>
                    <a:pt x="99" y="34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7" y="5"/>
                    <a:pt x="36" y="4"/>
                  </a:cubicBezTo>
                  <a:cubicBezTo>
                    <a:pt x="35" y="4"/>
                    <a:pt x="33" y="3"/>
                    <a:pt x="31" y="3"/>
                  </a:cubicBezTo>
                  <a:cubicBezTo>
                    <a:pt x="28" y="1"/>
                    <a:pt x="24" y="0"/>
                    <a:pt x="24" y="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4" y="62"/>
                    <a:pt x="9" y="64"/>
                  </a:cubicBezTo>
                  <a:cubicBezTo>
                    <a:pt x="15" y="66"/>
                    <a:pt x="22" y="69"/>
                    <a:pt x="29" y="73"/>
                  </a:cubicBezTo>
                  <a:cubicBezTo>
                    <a:pt x="36" y="76"/>
                    <a:pt x="43" y="79"/>
                    <a:pt x="49" y="82"/>
                  </a:cubicBezTo>
                  <a:cubicBezTo>
                    <a:pt x="51" y="83"/>
                    <a:pt x="54" y="84"/>
                    <a:pt x="55" y="85"/>
                  </a:cubicBezTo>
                  <a:cubicBezTo>
                    <a:pt x="57" y="85"/>
                    <a:pt x="58" y="86"/>
                    <a:pt x="58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104" y="52"/>
                    <a:pt x="116" y="58"/>
                  </a:cubicBezTo>
                  <a:cubicBezTo>
                    <a:pt x="122" y="61"/>
                    <a:pt x="127" y="64"/>
                    <a:pt x="132" y="66"/>
                  </a:cubicBezTo>
                  <a:cubicBezTo>
                    <a:pt x="136" y="69"/>
                    <a:pt x="139" y="70"/>
                    <a:pt x="139" y="70"/>
                  </a:cubicBezTo>
                  <a:cubicBezTo>
                    <a:pt x="120" y="103"/>
                    <a:pt x="120" y="103"/>
                    <a:pt x="120" y="103"/>
                  </a:cubicBezTo>
                  <a:cubicBezTo>
                    <a:pt x="120" y="103"/>
                    <a:pt x="116" y="101"/>
                    <a:pt x="112" y="98"/>
                  </a:cubicBezTo>
                  <a:cubicBezTo>
                    <a:pt x="108" y="96"/>
                    <a:pt x="104" y="94"/>
                    <a:pt x="104" y="94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92" y="87"/>
                    <a:pt x="92" y="87"/>
                    <a:pt x="92" y="87"/>
                  </a:cubicBezTo>
                  <a:cubicBezTo>
                    <a:pt x="85" y="100"/>
                    <a:pt x="85" y="100"/>
                    <a:pt x="85" y="100"/>
                  </a:cubicBezTo>
                  <a:cubicBezTo>
                    <a:pt x="97" y="106"/>
                    <a:pt x="97" y="106"/>
                    <a:pt x="97" y="106"/>
                  </a:cubicBezTo>
                  <a:cubicBezTo>
                    <a:pt x="97" y="106"/>
                    <a:pt x="101" y="108"/>
                    <a:pt x="105" y="110"/>
                  </a:cubicBezTo>
                  <a:cubicBezTo>
                    <a:pt x="110" y="113"/>
                    <a:pt x="114" y="115"/>
                    <a:pt x="114" y="115"/>
                  </a:cubicBezTo>
                  <a:cubicBezTo>
                    <a:pt x="125" y="122"/>
                    <a:pt x="125" y="122"/>
                    <a:pt x="125" y="122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51" y="78"/>
                    <a:pt x="151" y="78"/>
                    <a:pt x="151" y="78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8" y="66"/>
                    <a:pt x="154" y="63"/>
                    <a:pt x="149" y="60"/>
                  </a:cubicBezTo>
                  <a:cubicBezTo>
                    <a:pt x="143" y="57"/>
                    <a:pt x="136" y="53"/>
                    <a:pt x="129" y="49"/>
                  </a:cubicBezTo>
                  <a:cubicBezTo>
                    <a:pt x="114" y="41"/>
                    <a:pt x="99" y="34"/>
                    <a:pt x="99" y="34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41"/>
            <p:cNvSpPr/>
            <p:nvPr/>
          </p:nvSpPr>
          <p:spPr bwMode="auto">
            <a:xfrm>
              <a:off x="7004050" y="785813"/>
              <a:ext cx="661988" cy="576263"/>
            </a:xfrm>
            <a:custGeom>
              <a:avLst/>
              <a:gdLst>
                <a:gd name="T0" fmla="*/ 102 w 156"/>
                <a:gd name="T1" fmla="*/ 44 h 136"/>
                <a:gd name="T2" fmla="*/ 102 w 156"/>
                <a:gd name="T3" fmla="*/ 45 h 136"/>
                <a:gd name="T4" fmla="*/ 90 w 156"/>
                <a:gd name="T5" fmla="*/ 36 h 136"/>
                <a:gd name="T6" fmla="*/ 62 w 156"/>
                <a:gd name="T7" fmla="*/ 78 h 136"/>
                <a:gd name="T8" fmla="*/ 60 w 156"/>
                <a:gd name="T9" fmla="*/ 77 h 136"/>
                <a:gd name="T10" fmla="*/ 55 w 156"/>
                <a:gd name="T11" fmla="*/ 74 h 136"/>
                <a:gd name="T12" fmla="*/ 41 w 156"/>
                <a:gd name="T13" fmla="*/ 65 h 136"/>
                <a:gd name="T14" fmla="*/ 19 w 156"/>
                <a:gd name="T15" fmla="*/ 51 h 136"/>
                <a:gd name="T16" fmla="*/ 39 w 156"/>
                <a:gd name="T17" fmla="*/ 19 h 136"/>
                <a:gd name="T18" fmla="*/ 55 w 156"/>
                <a:gd name="T19" fmla="*/ 30 h 136"/>
                <a:gd name="T20" fmla="*/ 47 w 156"/>
                <a:gd name="T21" fmla="*/ 43 h 136"/>
                <a:gd name="T22" fmla="*/ 59 w 156"/>
                <a:gd name="T23" fmla="*/ 50 h 136"/>
                <a:gd name="T24" fmla="*/ 67 w 156"/>
                <a:gd name="T25" fmla="*/ 37 h 136"/>
                <a:gd name="T26" fmla="*/ 75 w 156"/>
                <a:gd name="T27" fmla="*/ 26 h 136"/>
                <a:gd name="T28" fmla="*/ 63 w 156"/>
                <a:gd name="T29" fmla="*/ 18 h 136"/>
                <a:gd name="T30" fmla="*/ 46 w 156"/>
                <a:gd name="T31" fmla="*/ 7 h 136"/>
                <a:gd name="T32" fmla="*/ 40 w 156"/>
                <a:gd name="T33" fmla="*/ 4 h 136"/>
                <a:gd name="T34" fmla="*/ 34 w 156"/>
                <a:gd name="T35" fmla="*/ 0 h 136"/>
                <a:gd name="T36" fmla="*/ 27 w 156"/>
                <a:gd name="T37" fmla="*/ 12 h 136"/>
                <a:gd name="T38" fmla="*/ 8 w 156"/>
                <a:gd name="T39" fmla="*/ 44 h 136"/>
                <a:gd name="T40" fmla="*/ 1 w 156"/>
                <a:gd name="T41" fmla="*/ 56 h 136"/>
                <a:gd name="T42" fmla="*/ 0 w 156"/>
                <a:gd name="T43" fmla="*/ 56 h 136"/>
                <a:gd name="T44" fmla="*/ 3 w 156"/>
                <a:gd name="T45" fmla="*/ 57 h 136"/>
                <a:gd name="T46" fmla="*/ 9 w 156"/>
                <a:gd name="T47" fmla="*/ 61 h 136"/>
                <a:gd name="T48" fmla="*/ 27 w 156"/>
                <a:gd name="T49" fmla="*/ 73 h 136"/>
                <a:gd name="T50" fmla="*/ 46 w 156"/>
                <a:gd name="T51" fmla="*/ 84 h 136"/>
                <a:gd name="T52" fmla="*/ 52 w 156"/>
                <a:gd name="T53" fmla="*/ 88 h 136"/>
                <a:gd name="T54" fmla="*/ 54 w 156"/>
                <a:gd name="T55" fmla="*/ 90 h 136"/>
                <a:gd name="T56" fmla="*/ 54 w 156"/>
                <a:gd name="T57" fmla="*/ 90 h 136"/>
                <a:gd name="T58" fmla="*/ 65 w 156"/>
                <a:gd name="T59" fmla="*/ 98 h 136"/>
                <a:gd name="T60" fmla="*/ 94 w 156"/>
                <a:gd name="T61" fmla="*/ 56 h 136"/>
                <a:gd name="T62" fmla="*/ 115 w 156"/>
                <a:gd name="T63" fmla="*/ 71 h 136"/>
                <a:gd name="T64" fmla="*/ 130 w 156"/>
                <a:gd name="T65" fmla="*/ 82 h 136"/>
                <a:gd name="T66" fmla="*/ 136 w 156"/>
                <a:gd name="T67" fmla="*/ 87 h 136"/>
                <a:gd name="T68" fmla="*/ 113 w 156"/>
                <a:gd name="T69" fmla="*/ 116 h 136"/>
                <a:gd name="T70" fmla="*/ 98 w 156"/>
                <a:gd name="T71" fmla="*/ 104 h 136"/>
                <a:gd name="T72" fmla="*/ 108 w 156"/>
                <a:gd name="T73" fmla="*/ 92 h 136"/>
                <a:gd name="T74" fmla="*/ 96 w 156"/>
                <a:gd name="T75" fmla="*/ 84 h 136"/>
                <a:gd name="T76" fmla="*/ 87 w 156"/>
                <a:gd name="T77" fmla="*/ 97 h 136"/>
                <a:gd name="T78" fmla="*/ 79 w 156"/>
                <a:gd name="T79" fmla="*/ 108 h 136"/>
                <a:gd name="T80" fmla="*/ 90 w 156"/>
                <a:gd name="T81" fmla="*/ 116 h 136"/>
                <a:gd name="T82" fmla="*/ 105 w 156"/>
                <a:gd name="T83" fmla="*/ 127 h 136"/>
                <a:gd name="T84" fmla="*/ 115 w 156"/>
                <a:gd name="T85" fmla="*/ 136 h 136"/>
                <a:gd name="T86" fmla="*/ 124 w 156"/>
                <a:gd name="T87" fmla="*/ 125 h 136"/>
                <a:gd name="T88" fmla="*/ 147 w 156"/>
                <a:gd name="T89" fmla="*/ 96 h 136"/>
                <a:gd name="T90" fmla="*/ 156 w 156"/>
                <a:gd name="T91" fmla="*/ 85 h 136"/>
                <a:gd name="T92" fmla="*/ 156 w 156"/>
                <a:gd name="T93" fmla="*/ 85 h 136"/>
                <a:gd name="T94" fmla="*/ 130 w 156"/>
                <a:gd name="T95" fmla="*/ 64 h 136"/>
                <a:gd name="T96" fmla="*/ 102 w 156"/>
                <a:gd name="T97" fmla="*/ 4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6" h="136">
                  <a:moveTo>
                    <a:pt x="102" y="44"/>
                  </a:moveTo>
                  <a:cubicBezTo>
                    <a:pt x="102" y="45"/>
                    <a:pt x="102" y="45"/>
                    <a:pt x="102" y="45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2" y="78"/>
                    <a:pt x="61" y="78"/>
                    <a:pt x="60" y="77"/>
                  </a:cubicBezTo>
                  <a:cubicBezTo>
                    <a:pt x="59" y="76"/>
                    <a:pt x="57" y="75"/>
                    <a:pt x="55" y="74"/>
                  </a:cubicBezTo>
                  <a:cubicBezTo>
                    <a:pt x="51" y="71"/>
                    <a:pt x="46" y="68"/>
                    <a:pt x="41" y="65"/>
                  </a:cubicBezTo>
                  <a:cubicBezTo>
                    <a:pt x="30" y="58"/>
                    <a:pt x="19" y="51"/>
                    <a:pt x="19" y="51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7"/>
                    <a:pt x="43" y="5"/>
                    <a:pt x="40" y="4"/>
                  </a:cubicBezTo>
                  <a:cubicBezTo>
                    <a:pt x="37" y="2"/>
                    <a:pt x="34" y="0"/>
                    <a:pt x="34" y="0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1" y="56"/>
                    <a:pt x="3" y="57"/>
                  </a:cubicBezTo>
                  <a:cubicBezTo>
                    <a:pt x="4" y="58"/>
                    <a:pt x="6" y="59"/>
                    <a:pt x="9" y="61"/>
                  </a:cubicBezTo>
                  <a:cubicBezTo>
                    <a:pt x="14" y="64"/>
                    <a:pt x="21" y="68"/>
                    <a:pt x="27" y="73"/>
                  </a:cubicBezTo>
                  <a:cubicBezTo>
                    <a:pt x="34" y="77"/>
                    <a:pt x="41" y="81"/>
                    <a:pt x="46" y="84"/>
                  </a:cubicBezTo>
                  <a:cubicBezTo>
                    <a:pt x="48" y="86"/>
                    <a:pt x="50" y="87"/>
                    <a:pt x="52" y="88"/>
                  </a:cubicBezTo>
                  <a:cubicBezTo>
                    <a:pt x="53" y="89"/>
                    <a:pt x="54" y="90"/>
                    <a:pt x="54" y="90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4" y="56"/>
                    <a:pt x="105" y="63"/>
                    <a:pt x="115" y="71"/>
                  </a:cubicBezTo>
                  <a:cubicBezTo>
                    <a:pt x="121" y="75"/>
                    <a:pt x="126" y="79"/>
                    <a:pt x="130" y="82"/>
                  </a:cubicBezTo>
                  <a:cubicBezTo>
                    <a:pt x="134" y="85"/>
                    <a:pt x="136" y="87"/>
                    <a:pt x="136" y="87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105" y="127"/>
                    <a:pt x="105" y="127"/>
                    <a:pt x="105" y="127"/>
                  </a:cubicBezTo>
                  <a:cubicBezTo>
                    <a:pt x="115" y="136"/>
                    <a:pt x="115" y="136"/>
                    <a:pt x="115" y="136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47" y="96"/>
                    <a:pt x="147" y="96"/>
                    <a:pt x="147" y="96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56" y="85"/>
                    <a:pt x="143" y="74"/>
                    <a:pt x="130" y="64"/>
                  </a:cubicBezTo>
                  <a:cubicBezTo>
                    <a:pt x="116" y="54"/>
                    <a:pt x="102" y="44"/>
                    <a:pt x="102" y="44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42"/>
            <p:cNvSpPr/>
            <p:nvPr/>
          </p:nvSpPr>
          <p:spPr bwMode="auto">
            <a:xfrm>
              <a:off x="7537450" y="1184276"/>
              <a:ext cx="636588" cy="619125"/>
            </a:xfrm>
            <a:custGeom>
              <a:avLst/>
              <a:gdLst>
                <a:gd name="T0" fmla="*/ 103 w 150"/>
                <a:gd name="T1" fmla="*/ 54 h 146"/>
                <a:gd name="T2" fmla="*/ 102 w 150"/>
                <a:gd name="T3" fmla="*/ 54 h 146"/>
                <a:gd name="T4" fmla="*/ 92 w 150"/>
                <a:gd name="T5" fmla="*/ 44 h 146"/>
                <a:gd name="T6" fmla="*/ 57 w 150"/>
                <a:gd name="T7" fmla="*/ 82 h 146"/>
                <a:gd name="T8" fmla="*/ 52 w 150"/>
                <a:gd name="T9" fmla="*/ 76 h 146"/>
                <a:gd name="T10" fmla="*/ 39 w 150"/>
                <a:gd name="T11" fmla="*/ 65 h 146"/>
                <a:gd name="T12" fmla="*/ 20 w 150"/>
                <a:gd name="T13" fmla="*/ 48 h 146"/>
                <a:gd name="T14" fmla="*/ 44 w 150"/>
                <a:gd name="T15" fmla="*/ 20 h 146"/>
                <a:gd name="T16" fmla="*/ 59 w 150"/>
                <a:gd name="T17" fmla="*/ 33 h 146"/>
                <a:gd name="T18" fmla="*/ 48 w 150"/>
                <a:gd name="T19" fmla="*/ 44 h 146"/>
                <a:gd name="T20" fmla="*/ 59 w 150"/>
                <a:gd name="T21" fmla="*/ 54 h 146"/>
                <a:gd name="T22" fmla="*/ 69 w 150"/>
                <a:gd name="T23" fmla="*/ 42 h 146"/>
                <a:gd name="T24" fmla="*/ 79 w 150"/>
                <a:gd name="T25" fmla="*/ 32 h 146"/>
                <a:gd name="T26" fmla="*/ 68 w 150"/>
                <a:gd name="T27" fmla="*/ 22 h 146"/>
                <a:gd name="T28" fmla="*/ 53 w 150"/>
                <a:gd name="T29" fmla="*/ 9 h 146"/>
                <a:gd name="T30" fmla="*/ 47 w 150"/>
                <a:gd name="T31" fmla="*/ 5 h 146"/>
                <a:gd name="T32" fmla="*/ 42 w 150"/>
                <a:gd name="T33" fmla="*/ 0 h 146"/>
                <a:gd name="T34" fmla="*/ 33 w 150"/>
                <a:gd name="T35" fmla="*/ 11 h 146"/>
                <a:gd name="T36" fmla="*/ 9 w 150"/>
                <a:gd name="T37" fmla="*/ 39 h 146"/>
                <a:gd name="T38" fmla="*/ 1 w 150"/>
                <a:gd name="T39" fmla="*/ 50 h 146"/>
                <a:gd name="T40" fmla="*/ 0 w 150"/>
                <a:gd name="T41" fmla="*/ 50 h 146"/>
                <a:gd name="T42" fmla="*/ 2 w 150"/>
                <a:gd name="T43" fmla="*/ 52 h 146"/>
                <a:gd name="T44" fmla="*/ 8 w 150"/>
                <a:gd name="T45" fmla="*/ 57 h 146"/>
                <a:gd name="T46" fmla="*/ 24 w 150"/>
                <a:gd name="T47" fmla="*/ 71 h 146"/>
                <a:gd name="T48" fmla="*/ 41 w 150"/>
                <a:gd name="T49" fmla="*/ 85 h 146"/>
                <a:gd name="T50" fmla="*/ 48 w 150"/>
                <a:gd name="T51" fmla="*/ 92 h 146"/>
                <a:gd name="T52" fmla="*/ 48 w 150"/>
                <a:gd name="T53" fmla="*/ 92 h 146"/>
                <a:gd name="T54" fmla="*/ 58 w 150"/>
                <a:gd name="T55" fmla="*/ 101 h 146"/>
                <a:gd name="T56" fmla="*/ 93 w 150"/>
                <a:gd name="T57" fmla="*/ 64 h 146"/>
                <a:gd name="T58" fmla="*/ 112 w 150"/>
                <a:gd name="T59" fmla="*/ 82 h 146"/>
                <a:gd name="T60" fmla="*/ 130 w 150"/>
                <a:gd name="T61" fmla="*/ 101 h 146"/>
                <a:gd name="T62" fmla="*/ 103 w 150"/>
                <a:gd name="T63" fmla="*/ 127 h 146"/>
                <a:gd name="T64" fmla="*/ 90 w 150"/>
                <a:gd name="T65" fmla="*/ 113 h 146"/>
                <a:gd name="T66" fmla="*/ 101 w 150"/>
                <a:gd name="T67" fmla="*/ 102 h 146"/>
                <a:gd name="T68" fmla="*/ 96 w 150"/>
                <a:gd name="T69" fmla="*/ 97 h 146"/>
                <a:gd name="T70" fmla="*/ 91 w 150"/>
                <a:gd name="T71" fmla="*/ 92 h 146"/>
                <a:gd name="T72" fmla="*/ 80 w 150"/>
                <a:gd name="T73" fmla="*/ 103 h 146"/>
                <a:gd name="T74" fmla="*/ 70 w 150"/>
                <a:gd name="T75" fmla="*/ 113 h 146"/>
                <a:gd name="T76" fmla="*/ 75 w 150"/>
                <a:gd name="T77" fmla="*/ 118 h 146"/>
                <a:gd name="T78" fmla="*/ 80 w 150"/>
                <a:gd name="T79" fmla="*/ 123 h 146"/>
                <a:gd name="T80" fmla="*/ 93 w 150"/>
                <a:gd name="T81" fmla="*/ 136 h 146"/>
                <a:gd name="T82" fmla="*/ 102 w 150"/>
                <a:gd name="T83" fmla="*/ 146 h 146"/>
                <a:gd name="T84" fmla="*/ 112 w 150"/>
                <a:gd name="T85" fmla="*/ 137 h 146"/>
                <a:gd name="T86" fmla="*/ 140 w 150"/>
                <a:gd name="T87" fmla="*/ 111 h 146"/>
                <a:gd name="T88" fmla="*/ 150 w 150"/>
                <a:gd name="T89" fmla="*/ 102 h 146"/>
                <a:gd name="T90" fmla="*/ 150 w 150"/>
                <a:gd name="T91" fmla="*/ 102 h 146"/>
                <a:gd name="T92" fmla="*/ 127 w 150"/>
                <a:gd name="T93" fmla="*/ 78 h 146"/>
                <a:gd name="T94" fmla="*/ 110 w 150"/>
                <a:gd name="T95" fmla="*/ 61 h 146"/>
                <a:gd name="T96" fmla="*/ 103 w 150"/>
                <a:gd name="T97" fmla="*/ 5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146">
                  <a:moveTo>
                    <a:pt x="103" y="54"/>
                  </a:moveTo>
                  <a:cubicBezTo>
                    <a:pt x="102" y="54"/>
                    <a:pt x="102" y="54"/>
                    <a:pt x="102" y="5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7" y="82"/>
                    <a:pt x="55" y="80"/>
                    <a:pt x="52" y="76"/>
                  </a:cubicBezTo>
                  <a:cubicBezTo>
                    <a:pt x="48" y="73"/>
                    <a:pt x="43" y="69"/>
                    <a:pt x="39" y="65"/>
                  </a:cubicBezTo>
                  <a:cubicBezTo>
                    <a:pt x="29" y="57"/>
                    <a:pt x="20" y="48"/>
                    <a:pt x="20" y="48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0" y="7"/>
                    <a:pt x="47" y="5"/>
                  </a:cubicBezTo>
                  <a:cubicBezTo>
                    <a:pt x="44" y="2"/>
                    <a:pt x="42" y="0"/>
                    <a:pt x="42" y="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" y="51"/>
                    <a:pt x="2" y="52"/>
                  </a:cubicBezTo>
                  <a:cubicBezTo>
                    <a:pt x="4" y="53"/>
                    <a:pt x="6" y="55"/>
                    <a:pt x="8" y="57"/>
                  </a:cubicBezTo>
                  <a:cubicBezTo>
                    <a:pt x="12" y="60"/>
                    <a:pt x="18" y="66"/>
                    <a:pt x="24" y="71"/>
                  </a:cubicBezTo>
                  <a:cubicBezTo>
                    <a:pt x="30" y="76"/>
                    <a:pt x="36" y="81"/>
                    <a:pt x="41" y="85"/>
                  </a:cubicBezTo>
                  <a:cubicBezTo>
                    <a:pt x="45" y="89"/>
                    <a:pt x="48" y="92"/>
                    <a:pt x="48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102" y="73"/>
                    <a:pt x="112" y="82"/>
                  </a:cubicBezTo>
                  <a:cubicBezTo>
                    <a:pt x="121" y="92"/>
                    <a:pt x="130" y="101"/>
                    <a:pt x="130" y="101"/>
                  </a:cubicBezTo>
                  <a:cubicBezTo>
                    <a:pt x="103" y="127"/>
                    <a:pt x="103" y="127"/>
                    <a:pt x="103" y="127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101" y="102"/>
                    <a:pt x="101" y="102"/>
                    <a:pt x="101" y="102"/>
                  </a:cubicBezTo>
                  <a:cubicBezTo>
                    <a:pt x="101" y="102"/>
                    <a:pt x="98" y="100"/>
                    <a:pt x="96" y="97"/>
                  </a:cubicBezTo>
                  <a:cubicBezTo>
                    <a:pt x="93" y="95"/>
                    <a:pt x="91" y="92"/>
                    <a:pt x="91" y="92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70" y="113"/>
                    <a:pt x="70" y="113"/>
                    <a:pt x="70" y="113"/>
                  </a:cubicBezTo>
                  <a:cubicBezTo>
                    <a:pt x="70" y="113"/>
                    <a:pt x="73" y="116"/>
                    <a:pt x="75" y="118"/>
                  </a:cubicBezTo>
                  <a:cubicBezTo>
                    <a:pt x="77" y="120"/>
                    <a:pt x="80" y="123"/>
                    <a:pt x="80" y="123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102" y="146"/>
                    <a:pt x="102" y="146"/>
                    <a:pt x="102" y="146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0" y="102"/>
                    <a:pt x="138" y="90"/>
                    <a:pt x="127" y="78"/>
                  </a:cubicBezTo>
                  <a:cubicBezTo>
                    <a:pt x="121" y="71"/>
                    <a:pt x="115" y="66"/>
                    <a:pt x="110" y="61"/>
                  </a:cubicBezTo>
                  <a:cubicBezTo>
                    <a:pt x="106" y="57"/>
                    <a:pt x="103" y="54"/>
                    <a:pt x="103" y="54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43"/>
            <p:cNvSpPr/>
            <p:nvPr/>
          </p:nvSpPr>
          <p:spPr bwMode="auto">
            <a:xfrm>
              <a:off x="8012112" y="1663701"/>
              <a:ext cx="593725" cy="647700"/>
            </a:xfrm>
            <a:custGeom>
              <a:avLst/>
              <a:gdLst>
                <a:gd name="T0" fmla="*/ 100 w 140"/>
                <a:gd name="T1" fmla="*/ 62 h 153"/>
                <a:gd name="T2" fmla="*/ 100 w 140"/>
                <a:gd name="T3" fmla="*/ 62 h 153"/>
                <a:gd name="T4" fmla="*/ 91 w 140"/>
                <a:gd name="T5" fmla="*/ 51 h 153"/>
                <a:gd name="T6" fmla="*/ 51 w 140"/>
                <a:gd name="T7" fmla="*/ 83 h 153"/>
                <a:gd name="T8" fmla="*/ 46 w 140"/>
                <a:gd name="T9" fmla="*/ 77 h 153"/>
                <a:gd name="T10" fmla="*/ 41 w 140"/>
                <a:gd name="T11" fmla="*/ 70 h 153"/>
                <a:gd name="T12" fmla="*/ 35 w 140"/>
                <a:gd name="T13" fmla="*/ 63 h 153"/>
                <a:gd name="T14" fmla="*/ 19 w 140"/>
                <a:gd name="T15" fmla="*/ 44 h 153"/>
                <a:gd name="T16" fmla="*/ 47 w 140"/>
                <a:gd name="T17" fmla="*/ 20 h 153"/>
                <a:gd name="T18" fmla="*/ 60 w 140"/>
                <a:gd name="T19" fmla="*/ 35 h 153"/>
                <a:gd name="T20" fmla="*/ 48 w 140"/>
                <a:gd name="T21" fmla="*/ 45 h 153"/>
                <a:gd name="T22" fmla="*/ 57 w 140"/>
                <a:gd name="T23" fmla="*/ 55 h 153"/>
                <a:gd name="T24" fmla="*/ 69 w 140"/>
                <a:gd name="T25" fmla="*/ 45 h 153"/>
                <a:gd name="T26" fmla="*/ 80 w 140"/>
                <a:gd name="T27" fmla="*/ 37 h 153"/>
                <a:gd name="T28" fmla="*/ 70 w 140"/>
                <a:gd name="T29" fmla="*/ 26 h 153"/>
                <a:gd name="T30" fmla="*/ 57 w 140"/>
                <a:gd name="T31" fmla="*/ 11 h 153"/>
                <a:gd name="T32" fmla="*/ 48 w 140"/>
                <a:gd name="T33" fmla="*/ 0 h 153"/>
                <a:gd name="T34" fmla="*/ 38 w 140"/>
                <a:gd name="T35" fmla="*/ 9 h 153"/>
                <a:gd name="T36" fmla="*/ 10 w 140"/>
                <a:gd name="T37" fmla="*/ 34 h 153"/>
                <a:gd name="T38" fmla="*/ 0 w 140"/>
                <a:gd name="T39" fmla="*/ 43 h 153"/>
                <a:gd name="T40" fmla="*/ 0 w 140"/>
                <a:gd name="T41" fmla="*/ 43 h 153"/>
                <a:gd name="T42" fmla="*/ 20 w 140"/>
                <a:gd name="T43" fmla="*/ 67 h 153"/>
                <a:gd name="T44" fmla="*/ 34 w 140"/>
                <a:gd name="T45" fmla="*/ 84 h 153"/>
                <a:gd name="T46" fmla="*/ 40 w 140"/>
                <a:gd name="T47" fmla="*/ 92 h 153"/>
                <a:gd name="T48" fmla="*/ 41 w 140"/>
                <a:gd name="T49" fmla="*/ 92 h 153"/>
                <a:gd name="T50" fmla="*/ 49 w 140"/>
                <a:gd name="T51" fmla="*/ 102 h 153"/>
                <a:gd name="T52" fmla="*/ 89 w 140"/>
                <a:gd name="T53" fmla="*/ 71 h 153"/>
                <a:gd name="T54" fmla="*/ 94 w 140"/>
                <a:gd name="T55" fmla="*/ 77 h 153"/>
                <a:gd name="T56" fmla="*/ 105 w 140"/>
                <a:gd name="T57" fmla="*/ 92 h 153"/>
                <a:gd name="T58" fmla="*/ 120 w 140"/>
                <a:gd name="T59" fmla="*/ 113 h 153"/>
                <a:gd name="T60" fmla="*/ 90 w 140"/>
                <a:gd name="T61" fmla="*/ 134 h 153"/>
                <a:gd name="T62" fmla="*/ 79 w 140"/>
                <a:gd name="T63" fmla="*/ 119 h 153"/>
                <a:gd name="T64" fmla="*/ 91 w 140"/>
                <a:gd name="T65" fmla="*/ 110 h 153"/>
                <a:gd name="T66" fmla="*/ 87 w 140"/>
                <a:gd name="T67" fmla="*/ 104 h 153"/>
                <a:gd name="T68" fmla="*/ 84 w 140"/>
                <a:gd name="T69" fmla="*/ 100 h 153"/>
                <a:gd name="T70" fmla="*/ 83 w 140"/>
                <a:gd name="T71" fmla="*/ 98 h 153"/>
                <a:gd name="T72" fmla="*/ 71 w 140"/>
                <a:gd name="T73" fmla="*/ 108 h 153"/>
                <a:gd name="T74" fmla="*/ 60 w 140"/>
                <a:gd name="T75" fmla="*/ 116 h 153"/>
                <a:gd name="T76" fmla="*/ 61 w 140"/>
                <a:gd name="T77" fmla="*/ 118 h 153"/>
                <a:gd name="T78" fmla="*/ 63 w 140"/>
                <a:gd name="T79" fmla="*/ 121 h 153"/>
                <a:gd name="T80" fmla="*/ 67 w 140"/>
                <a:gd name="T81" fmla="*/ 127 h 153"/>
                <a:gd name="T82" fmla="*/ 78 w 140"/>
                <a:gd name="T83" fmla="*/ 142 h 153"/>
                <a:gd name="T84" fmla="*/ 86 w 140"/>
                <a:gd name="T85" fmla="*/ 153 h 153"/>
                <a:gd name="T86" fmla="*/ 98 w 140"/>
                <a:gd name="T87" fmla="*/ 145 h 153"/>
                <a:gd name="T88" fmla="*/ 128 w 140"/>
                <a:gd name="T89" fmla="*/ 124 h 153"/>
                <a:gd name="T90" fmla="*/ 140 w 140"/>
                <a:gd name="T91" fmla="*/ 117 h 153"/>
                <a:gd name="T92" fmla="*/ 140 w 140"/>
                <a:gd name="T93" fmla="*/ 117 h 153"/>
                <a:gd name="T94" fmla="*/ 120 w 140"/>
                <a:gd name="T95" fmla="*/ 89 h 153"/>
                <a:gd name="T96" fmla="*/ 113 w 140"/>
                <a:gd name="T97" fmla="*/ 79 h 153"/>
                <a:gd name="T98" fmla="*/ 107 w 140"/>
                <a:gd name="T99" fmla="*/ 71 h 153"/>
                <a:gd name="T100" fmla="*/ 100 w 140"/>
                <a:gd name="T101" fmla="*/ 6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0" h="153">
                  <a:moveTo>
                    <a:pt x="100" y="62"/>
                  </a:moveTo>
                  <a:cubicBezTo>
                    <a:pt x="100" y="62"/>
                    <a:pt x="100" y="62"/>
                    <a:pt x="100" y="62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1" y="83"/>
                    <a:pt x="49" y="81"/>
                    <a:pt x="46" y="77"/>
                  </a:cubicBezTo>
                  <a:cubicBezTo>
                    <a:pt x="45" y="75"/>
                    <a:pt x="43" y="73"/>
                    <a:pt x="41" y="70"/>
                  </a:cubicBezTo>
                  <a:cubicBezTo>
                    <a:pt x="40" y="68"/>
                    <a:pt x="37" y="66"/>
                    <a:pt x="35" y="63"/>
                  </a:cubicBezTo>
                  <a:cubicBezTo>
                    <a:pt x="27" y="54"/>
                    <a:pt x="19" y="44"/>
                    <a:pt x="19" y="44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10" y="55"/>
                    <a:pt x="20" y="67"/>
                  </a:cubicBezTo>
                  <a:cubicBezTo>
                    <a:pt x="26" y="73"/>
                    <a:pt x="31" y="79"/>
                    <a:pt x="34" y="84"/>
                  </a:cubicBezTo>
                  <a:cubicBezTo>
                    <a:pt x="38" y="89"/>
                    <a:pt x="40" y="92"/>
                    <a:pt x="40" y="92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9" y="102"/>
                    <a:pt x="49" y="102"/>
                    <a:pt x="49" y="102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91" y="73"/>
                    <a:pt x="94" y="77"/>
                  </a:cubicBezTo>
                  <a:cubicBezTo>
                    <a:pt x="97" y="81"/>
                    <a:pt x="101" y="86"/>
                    <a:pt x="105" y="92"/>
                  </a:cubicBezTo>
                  <a:cubicBezTo>
                    <a:pt x="113" y="102"/>
                    <a:pt x="120" y="113"/>
                    <a:pt x="120" y="113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91" y="110"/>
                    <a:pt x="91" y="110"/>
                    <a:pt x="91" y="110"/>
                  </a:cubicBezTo>
                  <a:cubicBezTo>
                    <a:pt x="91" y="110"/>
                    <a:pt x="89" y="107"/>
                    <a:pt x="87" y="104"/>
                  </a:cubicBezTo>
                  <a:cubicBezTo>
                    <a:pt x="86" y="103"/>
                    <a:pt x="85" y="101"/>
                    <a:pt x="84" y="100"/>
                  </a:cubicBezTo>
                  <a:cubicBezTo>
                    <a:pt x="84" y="99"/>
                    <a:pt x="83" y="98"/>
                    <a:pt x="83" y="98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0" y="116"/>
                    <a:pt x="60" y="117"/>
                    <a:pt x="61" y="118"/>
                  </a:cubicBezTo>
                  <a:cubicBezTo>
                    <a:pt x="62" y="119"/>
                    <a:pt x="63" y="120"/>
                    <a:pt x="63" y="121"/>
                  </a:cubicBezTo>
                  <a:cubicBezTo>
                    <a:pt x="65" y="124"/>
                    <a:pt x="67" y="127"/>
                    <a:pt x="67" y="127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86" y="153"/>
                    <a:pt x="86" y="153"/>
                    <a:pt x="86" y="153"/>
                  </a:cubicBezTo>
                  <a:cubicBezTo>
                    <a:pt x="98" y="145"/>
                    <a:pt x="98" y="145"/>
                    <a:pt x="98" y="145"/>
                  </a:cubicBezTo>
                  <a:cubicBezTo>
                    <a:pt x="128" y="124"/>
                    <a:pt x="128" y="124"/>
                    <a:pt x="128" y="124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7"/>
                    <a:pt x="130" y="103"/>
                    <a:pt x="120" y="89"/>
                  </a:cubicBezTo>
                  <a:cubicBezTo>
                    <a:pt x="118" y="86"/>
                    <a:pt x="116" y="82"/>
                    <a:pt x="113" y="79"/>
                  </a:cubicBezTo>
                  <a:cubicBezTo>
                    <a:pt x="111" y="76"/>
                    <a:pt x="109" y="73"/>
                    <a:pt x="107" y="71"/>
                  </a:cubicBezTo>
                  <a:cubicBezTo>
                    <a:pt x="103" y="66"/>
                    <a:pt x="100" y="62"/>
                    <a:pt x="100" y="6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44"/>
            <p:cNvSpPr/>
            <p:nvPr/>
          </p:nvSpPr>
          <p:spPr bwMode="auto">
            <a:xfrm>
              <a:off x="8410575" y="2209801"/>
              <a:ext cx="542925" cy="665163"/>
            </a:xfrm>
            <a:custGeom>
              <a:avLst/>
              <a:gdLst>
                <a:gd name="T0" fmla="*/ 97 w 128"/>
                <a:gd name="T1" fmla="*/ 70 h 157"/>
                <a:gd name="T2" fmla="*/ 96 w 128"/>
                <a:gd name="T3" fmla="*/ 70 h 157"/>
                <a:gd name="T4" fmla="*/ 89 w 128"/>
                <a:gd name="T5" fmla="*/ 57 h 157"/>
                <a:gd name="T6" fmla="*/ 45 w 128"/>
                <a:gd name="T7" fmla="*/ 83 h 157"/>
                <a:gd name="T8" fmla="*/ 41 w 128"/>
                <a:gd name="T9" fmla="*/ 76 h 157"/>
                <a:gd name="T10" fmla="*/ 32 w 128"/>
                <a:gd name="T11" fmla="*/ 61 h 157"/>
                <a:gd name="T12" fmla="*/ 19 w 128"/>
                <a:gd name="T13" fmla="*/ 40 h 157"/>
                <a:gd name="T14" fmla="*/ 50 w 128"/>
                <a:gd name="T15" fmla="*/ 20 h 157"/>
                <a:gd name="T16" fmla="*/ 61 w 128"/>
                <a:gd name="T17" fmla="*/ 36 h 157"/>
                <a:gd name="T18" fmla="*/ 48 w 128"/>
                <a:gd name="T19" fmla="*/ 44 h 157"/>
                <a:gd name="T20" fmla="*/ 51 w 128"/>
                <a:gd name="T21" fmla="*/ 50 h 157"/>
                <a:gd name="T22" fmla="*/ 54 w 128"/>
                <a:gd name="T23" fmla="*/ 54 h 157"/>
                <a:gd name="T24" fmla="*/ 55 w 128"/>
                <a:gd name="T25" fmla="*/ 56 h 157"/>
                <a:gd name="T26" fmla="*/ 68 w 128"/>
                <a:gd name="T27" fmla="*/ 48 h 157"/>
                <a:gd name="T28" fmla="*/ 80 w 128"/>
                <a:gd name="T29" fmla="*/ 41 h 157"/>
                <a:gd name="T30" fmla="*/ 79 w 128"/>
                <a:gd name="T31" fmla="*/ 39 h 157"/>
                <a:gd name="T32" fmla="*/ 77 w 128"/>
                <a:gd name="T33" fmla="*/ 35 h 157"/>
                <a:gd name="T34" fmla="*/ 73 w 128"/>
                <a:gd name="T35" fmla="*/ 29 h 157"/>
                <a:gd name="T36" fmla="*/ 62 w 128"/>
                <a:gd name="T37" fmla="*/ 12 h 157"/>
                <a:gd name="T38" fmla="*/ 54 w 128"/>
                <a:gd name="T39" fmla="*/ 0 h 157"/>
                <a:gd name="T40" fmla="*/ 43 w 128"/>
                <a:gd name="T41" fmla="*/ 8 h 157"/>
                <a:gd name="T42" fmla="*/ 11 w 128"/>
                <a:gd name="T43" fmla="*/ 28 h 157"/>
                <a:gd name="T44" fmla="*/ 0 w 128"/>
                <a:gd name="T45" fmla="*/ 36 h 157"/>
                <a:gd name="T46" fmla="*/ 0 w 128"/>
                <a:gd name="T47" fmla="*/ 36 h 157"/>
                <a:gd name="T48" fmla="*/ 17 w 128"/>
                <a:gd name="T49" fmla="*/ 63 h 157"/>
                <a:gd name="T50" fmla="*/ 28 w 128"/>
                <a:gd name="T51" fmla="*/ 81 h 157"/>
                <a:gd name="T52" fmla="*/ 33 w 128"/>
                <a:gd name="T53" fmla="*/ 90 h 157"/>
                <a:gd name="T54" fmla="*/ 33 w 128"/>
                <a:gd name="T55" fmla="*/ 90 h 157"/>
                <a:gd name="T56" fmla="*/ 40 w 128"/>
                <a:gd name="T57" fmla="*/ 101 h 157"/>
                <a:gd name="T58" fmla="*/ 84 w 128"/>
                <a:gd name="T59" fmla="*/ 76 h 157"/>
                <a:gd name="T60" fmla="*/ 89 w 128"/>
                <a:gd name="T61" fmla="*/ 83 h 157"/>
                <a:gd name="T62" fmla="*/ 97 w 128"/>
                <a:gd name="T63" fmla="*/ 99 h 157"/>
                <a:gd name="T64" fmla="*/ 109 w 128"/>
                <a:gd name="T65" fmla="*/ 122 h 157"/>
                <a:gd name="T66" fmla="*/ 75 w 128"/>
                <a:gd name="T67" fmla="*/ 139 h 157"/>
                <a:gd name="T68" fmla="*/ 67 w 128"/>
                <a:gd name="T69" fmla="*/ 122 h 157"/>
                <a:gd name="T70" fmla="*/ 81 w 128"/>
                <a:gd name="T71" fmla="*/ 115 h 157"/>
                <a:gd name="T72" fmla="*/ 74 w 128"/>
                <a:gd name="T73" fmla="*/ 103 h 157"/>
                <a:gd name="T74" fmla="*/ 61 w 128"/>
                <a:gd name="T75" fmla="*/ 110 h 157"/>
                <a:gd name="T76" fmla="*/ 48 w 128"/>
                <a:gd name="T77" fmla="*/ 117 h 157"/>
                <a:gd name="T78" fmla="*/ 55 w 128"/>
                <a:gd name="T79" fmla="*/ 129 h 157"/>
                <a:gd name="T80" fmla="*/ 63 w 128"/>
                <a:gd name="T81" fmla="*/ 145 h 157"/>
                <a:gd name="T82" fmla="*/ 69 w 128"/>
                <a:gd name="T83" fmla="*/ 157 h 157"/>
                <a:gd name="T84" fmla="*/ 82 w 128"/>
                <a:gd name="T85" fmla="*/ 151 h 157"/>
                <a:gd name="T86" fmla="*/ 115 w 128"/>
                <a:gd name="T87" fmla="*/ 135 h 157"/>
                <a:gd name="T88" fmla="*/ 128 w 128"/>
                <a:gd name="T89" fmla="*/ 129 h 157"/>
                <a:gd name="T90" fmla="*/ 128 w 128"/>
                <a:gd name="T91" fmla="*/ 129 h 157"/>
                <a:gd name="T92" fmla="*/ 113 w 128"/>
                <a:gd name="T93" fmla="*/ 99 h 157"/>
                <a:gd name="T94" fmla="*/ 102 w 128"/>
                <a:gd name="T95" fmla="*/ 79 h 157"/>
                <a:gd name="T96" fmla="*/ 97 w 128"/>
                <a:gd name="T97" fmla="*/ 7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157">
                  <a:moveTo>
                    <a:pt x="97" y="70"/>
                  </a:moveTo>
                  <a:cubicBezTo>
                    <a:pt x="96" y="70"/>
                    <a:pt x="96" y="70"/>
                    <a:pt x="96" y="70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3"/>
                    <a:pt x="44" y="80"/>
                    <a:pt x="41" y="76"/>
                  </a:cubicBezTo>
                  <a:cubicBezTo>
                    <a:pt x="39" y="72"/>
                    <a:pt x="36" y="66"/>
                    <a:pt x="32" y="61"/>
                  </a:cubicBezTo>
                  <a:cubicBezTo>
                    <a:pt x="26" y="50"/>
                    <a:pt x="19" y="40"/>
                    <a:pt x="19" y="4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8" y="44"/>
                    <a:pt x="50" y="47"/>
                    <a:pt x="51" y="50"/>
                  </a:cubicBezTo>
                  <a:cubicBezTo>
                    <a:pt x="52" y="52"/>
                    <a:pt x="53" y="53"/>
                    <a:pt x="54" y="54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0" y="41"/>
                    <a:pt x="80" y="40"/>
                    <a:pt x="79" y="39"/>
                  </a:cubicBezTo>
                  <a:cubicBezTo>
                    <a:pt x="78" y="38"/>
                    <a:pt x="78" y="36"/>
                    <a:pt x="77" y="35"/>
                  </a:cubicBezTo>
                  <a:cubicBezTo>
                    <a:pt x="75" y="32"/>
                    <a:pt x="73" y="29"/>
                    <a:pt x="73" y="29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8" y="49"/>
                    <a:pt x="17" y="63"/>
                  </a:cubicBezTo>
                  <a:cubicBezTo>
                    <a:pt x="21" y="69"/>
                    <a:pt x="25" y="76"/>
                    <a:pt x="28" y="81"/>
                  </a:cubicBezTo>
                  <a:cubicBezTo>
                    <a:pt x="31" y="86"/>
                    <a:pt x="33" y="90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84" y="76"/>
                    <a:pt x="84" y="76"/>
                    <a:pt x="84" y="76"/>
                  </a:cubicBezTo>
                  <a:cubicBezTo>
                    <a:pt x="84" y="76"/>
                    <a:pt x="86" y="79"/>
                    <a:pt x="89" y="83"/>
                  </a:cubicBezTo>
                  <a:cubicBezTo>
                    <a:pt x="91" y="88"/>
                    <a:pt x="94" y="93"/>
                    <a:pt x="97" y="99"/>
                  </a:cubicBezTo>
                  <a:cubicBezTo>
                    <a:pt x="103" y="111"/>
                    <a:pt x="109" y="122"/>
                    <a:pt x="109" y="122"/>
                  </a:cubicBezTo>
                  <a:cubicBezTo>
                    <a:pt x="75" y="139"/>
                    <a:pt x="75" y="139"/>
                    <a:pt x="75" y="139"/>
                  </a:cubicBezTo>
                  <a:cubicBezTo>
                    <a:pt x="67" y="122"/>
                    <a:pt x="67" y="122"/>
                    <a:pt x="67" y="122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74" y="103"/>
                    <a:pt x="74" y="103"/>
                    <a:pt x="74" y="103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55" y="129"/>
                    <a:pt x="55" y="129"/>
                    <a:pt x="55" y="129"/>
                  </a:cubicBezTo>
                  <a:cubicBezTo>
                    <a:pt x="63" y="145"/>
                    <a:pt x="63" y="145"/>
                    <a:pt x="63" y="145"/>
                  </a:cubicBezTo>
                  <a:cubicBezTo>
                    <a:pt x="69" y="157"/>
                    <a:pt x="69" y="157"/>
                    <a:pt x="69" y="157"/>
                  </a:cubicBezTo>
                  <a:cubicBezTo>
                    <a:pt x="82" y="151"/>
                    <a:pt x="82" y="151"/>
                    <a:pt x="82" y="151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0" y="114"/>
                    <a:pt x="113" y="99"/>
                  </a:cubicBezTo>
                  <a:cubicBezTo>
                    <a:pt x="109" y="92"/>
                    <a:pt x="105" y="84"/>
                    <a:pt x="102" y="79"/>
                  </a:cubicBezTo>
                  <a:cubicBezTo>
                    <a:pt x="99" y="73"/>
                    <a:pt x="97" y="70"/>
                    <a:pt x="97" y="70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45"/>
            <p:cNvSpPr/>
            <p:nvPr/>
          </p:nvSpPr>
          <p:spPr bwMode="auto">
            <a:xfrm>
              <a:off x="8729662" y="2816226"/>
              <a:ext cx="477838" cy="669925"/>
            </a:xfrm>
            <a:custGeom>
              <a:avLst/>
              <a:gdLst>
                <a:gd name="T0" fmla="*/ 91 w 113"/>
                <a:gd name="T1" fmla="*/ 75 h 158"/>
                <a:gd name="T2" fmla="*/ 91 w 113"/>
                <a:gd name="T3" fmla="*/ 75 h 158"/>
                <a:gd name="T4" fmla="*/ 85 w 113"/>
                <a:gd name="T5" fmla="*/ 61 h 158"/>
                <a:gd name="T6" fmla="*/ 38 w 113"/>
                <a:gd name="T7" fmla="*/ 80 h 158"/>
                <a:gd name="T8" fmla="*/ 29 w 113"/>
                <a:gd name="T9" fmla="*/ 57 h 158"/>
                <a:gd name="T10" fmla="*/ 21 w 113"/>
                <a:gd name="T11" fmla="*/ 41 h 158"/>
                <a:gd name="T12" fmla="*/ 18 w 113"/>
                <a:gd name="T13" fmla="*/ 34 h 158"/>
                <a:gd name="T14" fmla="*/ 52 w 113"/>
                <a:gd name="T15" fmla="*/ 18 h 158"/>
                <a:gd name="T16" fmla="*/ 60 w 113"/>
                <a:gd name="T17" fmla="*/ 36 h 158"/>
                <a:gd name="T18" fmla="*/ 46 w 113"/>
                <a:gd name="T19" fmla="*/ 43 h 158"/>
                <a:gd name="T20" fmla="*/ 47 w 113"/>
                <a:gd name="T21" fmla="*/ 44 h 158"/>
                <a:gd name="T22" fmla="*/ 49 w 113"/>
                <a:gd name="T23" fmla="*/ 49 h 158"/>
                <a:gd name="T24" fmla="*/ 51 w 113"/>
                <a:gd name="T25" fmla="*/ 55 h 158"/>
                <a:gd name="T26" fmla="*/ 66 w 113"/>
                <a:gd name="T27" fmla="*/ 50 h 158"/>
                <a:gd name="T28" fmla="*/ 79 w 113"/>
                <a:gd name="T29" fmla="*/ 44 h 158"/>
                <a:gd name="T30" fmla="*/ 76 w 113"/>
                <a:gd name="T31" fmla="*/ 38 h 158"/>
                <a:gd name="T32" fmla="*/ 74 w 113"/>
                <a:gd name="T33" fmla="*/ 33 h 158"/>
                <a:gd name="T34" fmla="*/ 73 w 113"/>
                <a:gd name="T35" fmla="*/ 31 h 158"/>
                <a:gd name="T36" fmla="*/ 65 w 113"/>
                <a:gd name="T37" fmla="*/ 13 h 158"/>
                <a:gd name="T38" fmla="*/ 59 w 113"/>
                <a:gd name="T39" fmla="*/ 0 h 158"/>
                <a:gd name="T40" fmla="*/ 46 w 113"/>
                <a:gd name="T41" fmla="*/ 5 h 158"/>
                <a:gd name="T42" fmla="*/ 13 w 113"/>
                <a:gd name="T43" fmla="*/ 21 h 158"/>
                <a:gd name="T44" fmla="*/ 0 w 113"/>
                <a:gd name="T45" fmla="*/ 27 h 158"/>
                <a:gd name="T46" fmla="*/ 0 w 113"/>
                <a:gd name="T47" fmla="*/ 27 h 158"/>
                <a:gd name="T48" fmla="*/ 13 w 113"/>
                <a:gd name="T49" fmla="*/ 56 h 158"/>
                <a:gd name="T50" fmla="*/ 18 w 113"/>
                <a:gd name="T51" fmla="*/ 67 h 158"/>
                <a:gd name="T52" fmla="*/ 21 w 113"/>
                <a:gd name="T53" fmla="*/ 76 h 158"/>
                <a:gd name="T54" fmla="*/ 25 w 113"/>
                <a:gd name="T55" fmla="*/ 85 h 158"/>
                <a:gd name="T56" fmla="*/ 25 w 113"/>
                <a:gd name="T57" fmla="*/ 85 h 158"/>
                <a:gd name="T58" fmla="*/ 30 w 113"/>
                <a:gd name="T59" fmla="*/ 98 h 158"/>
                <a:gd name="T60" fmla="*/ 78 w 113"/>
                <a:gd name="T61" fmla="*/ 80 h 158"/>
                <a:gd name="T62" fmla="*/ 81 w 113"/>
                <a:gd name="T63" fmla="*/ 87 h 158"/>
                <a:gd name="T64" fmla="*/ 87 w 113"/>
                <a:gd name="T65" fmla="*/ 104 h 158"/>
                <a:gd name="T66" fmla="*/ 95 w 113"/>
                <a:gd name="T67" fmla="*/ 129 h 158"/>
                <a:gd name="T68" fmla="*/ 59 w 113"/>
                <a:gd name="T69" fmla="*/ 140 h 158"/>
                <a:gd name="T70" fmla="*/ 53 w 113"/>
                <a:gd name="T71" fmla="*/ 122 h 158"/>
                <a:gd name="T72" fmla="*/ 68 w 113"/>
                <a:gd name="T73" fmla="*/ 117 h 158"/>
                <a:gd name="T74" fmla="*/ 64 w 113"/>
                <a:gd name="T75" fmla="*/ 104 h 158"/>
                <a:gd name="T76" fmla="*/ 49 w 113"/>
                <a:gd name="T77" fmla="*/ 109 h 158"/>
                <a:gd name="T78" fmla="*/ 36 w 113"/>
                <a:gd name="T79" fmla="*/ 114 h 158"/>
                <a:gd name="T80" fmla="*/ 40 w 113"/>
                <a:gd name="T81" fmla="*/ 127 h 158"/>
                <a:gd name="T82" fmla="*/ 46 w 113"/>
                <a:gd name="T83" fmla="*/ 145 h 158"/>
                <a:gd name="T84" fmla="*/ 48 w 113"/>
                <a:gd name="T85" fmla="*/ 151 h 158"/>
                <a:gd name="T86" fmla="*/ 50 w 113"/>
                <a:gd name="T87" fmla="*/ 158 h 158"/>
                <a:gd name="T88" fmla="*/ 64 w 113"/>
                <a:gd name="T89" fmla="*/ 153 h 158"/>
                <a:gd name="T90" fmla="*/ 99 w 113"/>
                <a:gd name="T91" fmla="*/ 142 h 158"/>
                <a:gd name="T92" fmla="*/ 112 w 113"/>
                <a:gd name="T93" fmla="*/ 138 h 158"/>
                <a:gd name="T94" fmla="*/ 113 w 113"/>
                <a:gd name="T95" fmla="*/ 138 h 158"/>
                <a:gd name="T96" fmla="*/ 112 w 113"/>
                <a:gd name="T97" fmla="*/ 136 h 158"/>
                <a:gd name="T98" fmla="*/ 109 w 113"/>
                <a:gd name="T99" fmla="*/ 128 h 158"/>
                <a:gd name="T100" fmla="*/ 102 w 113"/>
                <a:gd name="T101" fmla="*/ 106 h 158"/>
                <a:gd name="T102" fmla="*/ 95 w 113"/>
                <a:gd name="T103" fmla="*/ 85 h 158"/>
                <a:gd name="T104" fmla="*/ 91 w 113"/>
                <a:gd name="T105" fmla="*/ 7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" h="158">
                  <a:moveTo>
                    <a:pt x="91" y="75"/>
                  </a:moveTo>
                  <a:cubicBezTo>
                    <a:pt x="91" y="75"/>
                    <a:pt x="91" y="75"/>
                    <a:pt x="91" y="75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0"/>
                    <a:pt x="33" y="68"/>
                    <a:pt x="29" y="57"/>
                  </a:cubicBezTo>
                  <a:cubicBezTo>
                    <a:pt x="26" y="51"/>
                    <a:pt x="23" y="45"/>
                    <a:pt x="21" y="41"/>
                  </a:cubicBezTo>
                  <a:cubicBezTo>
                    <a:pt x="20" y="37"/>
                    <a:pt x="18" y="34"/>
                    <a:pt x="18" y="34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3"/>
                    <a:pt x="46" y="43"/>
                    <a:pt x="47" y="44"/>
                  </a:cubicBezTo>
                  <a:cubicBezTo>
                    <a:pt x="48" y="46"/>
                    <a:pt x="48" y="47"/>
                    <a:pt x="49" y="49"/>
                  </a:cubicBezTo>
                  <a:cubicBezTo>
                    <a:pt x="50" y="52"/>
                    <a:pt x="51" y="55"/>
                    <a:pt x="51" y="5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9" y="44"/>
                    <a:pt x="77" y="41"/>
                    <a:pt x="76" y="38"/>
                  </a:cubicBezTo>
                  <a:cubicBezTo>
                    <a:pt x="75" y="36"/>
                    <a:pt x="75" y="34"/>
                    <a:pt x="74" y="33"/>
                  </a:cubicBezTo>
                  <a:cubicBezTo>
                    <a:pt x="74" y="32"/>
                    <a:pt x="73" y="31"/>
                    <a:pt x="73" y="31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7" y="42"/>
                    <a:pt x="13" y="56"/>
                  </a:cubicBezTo>
                  <a:cubicBezTo>
                    <a:pt x="15" y="59"/>
                    <a:pt x="16" y="63"/>
                    <a:pt x="18" y="67"/>
                  </a:cubicBezTo>
                  <a:cubicBezTo>
                    <a:pt x="19" y="70"/>
                    <a:pt x="20" y="73"/>
                    <a:pt x="21" y="76"/>
                  </a:cubicBezTo>
                  <a:cubicBezTo>
                    <a:pt x="23" y="82"/>
                    <a:pt x="25" y="85"/>
                    <a:pt x="25" y="85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8" y="80"/>
                    <a:pt x="79" y="83"/>
                    <a:pt x="81" y="87"/>
                  </a:cubicBezTo>
                  <a:cubicBezTo>
                    <a:pt x="82" y="92"/>
                    <a:pt x="84" y="98"/>
                    <a:pt x="87" y="104"/>
                  </a:cubicBezTo>
                  <a:cubicBezTo>
                    <a:pt x="91" y="117"/>
                    <a:pt x="95" y="129"/>
                    <a:pt x="95" y="129"/>
                  </a:cubicBezTo>
                  <a:cubicBezTo>
                    <a:pt x="59" y="140"/>
                    <a:pt x="59" y="140"/>
                    <a:pt x="59" y="140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4" y="104"/>
                    <a:pt x="64" y="104"/>
                    <a:pt x="64" y="104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6" y="145"/>
                    <a:pt x="46" y="145"/>
                    <a:pt x="46" y="145"/>
                  </a:cubicBezTo>
                  <a:cubicBezTo>
                    <a:pt x="46" y="145"/>
                    <a:pt x="47" y="148"/>
                    <a:pt x="48" y="151"/>
                  </a:cubicBezTo>
                  <a:cubicBezTo>
                    <a:pt x="50" y="154"/>
                    <a:pt x="50" y="158"/>
                    <a:pt x="50" y="158"/>
                  </a:cubicBezTo>
                  <a:cubicBezTo>
                    <a:pt x="64" y="153"/>
                    <a:pt x="64" y="153"/>
                    <a:pt x="64" y="153"/>
                  </a:cubicBezTo>
                  <a:cubicBezTo>
                    <a:pt x="99" y="142"/>
                    <a:pt x="99" y="142"/>
                    <a:pt x="99" y="142"/>
                  </a:cubicBezTo>
                  <a:cubicBezTo>
                    <a:pt x="112" y="138"/>
                    <a:pt x="112" y="138"/>
                    <a:pt x="112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8"/>
                    <a:pt x="112" y="137"/>
                    <a:pt x="112" y="136"/>
                  </a:cubicBezTo>
                  <a:cubicBezTo>
                    <a:pt x="111" y="134"/>
                    <a:pt x="110" y="131"/>
                    <a:pt x="109" y="128"/>
                  </a:cubicBezTo>
                  <a:cubicBezTo>
                    <a:pt x="107" y="122"/>
                    <a:pt x="105" y="114"/>
                    <a:pt x="102" y="106"/>
                  </a:cubicBezTo>
                  <a:cubicBezTo>
                    <a:pt x="99" y="99"/>
                    <a:pt x="97" y="91"/>
                    <a:pt x="95" y="85"/>
                  </a:cubicBezTo>
                  <a:cubicBezTo>
                    <a:pt x="92" y="79"/>
                    <a:pt x="91" y="75"/>
                    <a:pt x="91" y="75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46"/>
            <p:cNvSpPr/>
            <p:nvPr/>
          </p:nvSpPr>
          <p:spPr bwMode="auto">
            <a:xfrm>
              <a:off x="8958262" y="3465513"/>
              <a:ext cx="401638" cy="652463"/>
            </a:xfrm>
            <a:custGeom>
              <a:avLst/>
              <a:gdLst>
                <a:gd name="T0" fmla="*/ 83 w 95"/>
                <a:gd name="T1" fmla="*/ 79 h 154"/>
                <a:gd name="T2" fmla="*/ 83 w 95"/>
                <a:gd name="T3" fmla="*/ 79 h 154"/>
                <a:gd name="T4" fmla="*/ 79 w 95"/>
                <a:gd name="T5" fmla="*/ 65 h 154"/>
                <a:gd name="T6" fmla="*/ 30 w 95"/>
                <a:gd name="T7" fmla="*/ 76 h 154"/>
                <a:gd name="T8" fmla="*/ 24 w 95"/>
                <a:gd name="T9" fmla="*/ 52 h 154"/>
                <a:gd name="T10" fmla="*/ 19 w 95"/>
                <a:gd name="T11" fmla="*/ 35 h 154"/>
                <a:gd name="T12" fmla="*/ 17 w 95"/>
                <a:gd name="T13" fmla="*/ 27 h 154"/>
                <a:gd name="T14" fmla="*/ 53 w 95"/>
                <a:gd name="T15" fmla="*/ 17 h 154"/>
                <a:gd name="T16" fmla="*/ 59 w 95"/>
                <a:gd name="T17" fmla="*/ 36 h 154"/>
                <a:gd name="T18" fmla="*/ 44 w 95"/>
                <a:gd name="T19" fmla="*/ 40 h 154"/>
                <a:gd name="T20" fmla="*/ 44 w 95"/>
                <a:gd name="T21" fmla="*/ 42 h 154"/>
                <a:gd name="T22" fmla="*/ 45 w 95"/>
                <a:gd name="T23" fmla="*/ 47 h 154"/>
                <a:gd name="T24" fmla="*/ 47 w 95"/>
                <a:gd name="T25" fmla="*/ 54 h 154"/>
                <a:gd name="T26" fmla="*/ 62 w 95"/>
                <a:gd name="T27" fmla="*/ 50 h 154"/>
                <a:gd name="T28" fmla="*/ 75 w 95"/>
                <a:gd name="T29" fmla="*/ 47 h 154"/>
                <a:gd name="T30" fmla="*/ 74 w 95"/>
                <a:gd name="T31" fmla="*/ 40 h 154"/>
                <a:gd name="T32" fmla="*/ 73 w 95"/>
                <a:gd name="T33" fmla="*/ 35 h 154"/>
                <a:gd name="T34" fmla="*/ 72 w 95"/>
                <a:gd name="T35" fmla="*/ 33 h 154"/>
                <a:gd name="T36" fmla="*/ 67 w 95"/>
                <a:gd name="T37" fmla="*/ 14 h 154"/>
                <a:gd name="T38" fmla="*/ 63 w 95"/>
                <a:gd name="T39" fmla="*/ 0 h 154"/>
                <a:gd name="T40" fmla="*/ 49 w 95"/>
                <a:gd name="T41" fmla="*/ 4 h 154"/>
                <a:gd name="T42" fmla="*/ 14 w 95"/>
                <a:gd name="T43" fmla="*/ 14 h 154"/>
                <a:gd name="T44" fmla="*/ 1 w 95"/>
                <a:gd name="T45" fmla="*/ 18 h 154"/>
                <a:gd name="T46" fmla="*/ 0 w 95"/>
                <a:gd name="T47" fmla="*/ 18 h 154"/>
                <a:gd name="T48" fmla="*/ 9 w 95"/>
                <a:gd name="T49" fmla="*/ 48 h 154"/>
                <a:gd name="T50" fmla="*/ 14 w 95"/>
                <a:gd name="T51" fmla="*/ 70 h 154"/>
                <a:gd name="T52" fmla="*/ 16 w 95"/>
                <a:gd name="T53" fmla="*/ 79 h 154"/>
                <a:gd name="T54" fmla="*/ 16 w 95"/>
                <a:gd name="T55" fmla="*/ 79 h 154"/>
                <a:gd name="T56" fmla="*/ 19 w 95"/>
                <a:gd name="T57" fmla="*/ 92 h 154"/>
                <a:gd name="T58" fmla="*/ 69 w 95"/>
                <a:gd name="T59" fmla="*/ 82 h 154"/>
                <a:gd name="T60" fmla="*/ 71 w 95"/>
                <a:gd name="T61" fmla="*/ 90 h 154"/>
                <a:gd name="T62" fmla="*/ 74 w 95"/>
                <a:gd name="T63" fmla="*/ 107 h 154"/>
                <a:gd name="T64" fmla="*/ 79 w 95"/>
                <a:gd name="T65" fmla="*/ 133 h 154"/>
                <a:gd name="T66" fmla="*/ 42 w 95"/>
                <a:gd name="T67" fmla="*/ 139 h 154"/>
                <a:gd name="T68" fmla="*/ 39 w 95"/>
                <a:gd name="T69" fmla="*/ 120 h 154"/>
                <a:gd name="T70" fmla="*/ 54 w 95"/>
                <a:gd name="T71" fmla="*/ 117 h 154"/>
                <a:gd name="T72" fmla="*/ 51 w 95"/>
                <a:gd name="T73" fmla="*/ 104 h 154"/>
                <a:gd name="T74" fmla="*/ 36 w 95"/>
                <a:gd name="T75" fmla="*/ 107 h 154"/>
                <a:gd name="T76" fmla="*/ 23 w 95"/>
                <a:gd name="T77" fmla="*/ 109 h 154"/>
                <a:gd name="T78" fmla="*/ 25 w 95"/>
                <a:gd name="T79" fmla="*/ 123 h 154"/>
                <a:gd name="T80" fmla="*/ 28 w 95"/>
                <a:gd name="T81" fmla="*/ 141 h 154"/>
                <a:gd name="T82" fmla="*/ 29 w 95"/>
                <a:gd name="T83" fmla="*/ 148 h 154"/>
                <a:gd name="T84" fmla="*/ 30 w 95"/>
                <a:gd name="T85" fmla="*/ 154 h 154"/>
                <a:gd name="T86" fmla="*/ 44 w 95"/>
                <a:gd name="T87" fmla="*/ 152 h 154"/>
                <a:gd name="T88" fmla="*/ 81 w 95"/>
                <a:gd name="T89" fmla="*/ 147 h 154"/>
                <a:gd name="T90" fmla="*/ 95 w 95"/>
                <a:gd name="T91" fmla="*/ 145 h 154"/>
                <a:gd name="T92" fmla="*/ 95 w 95"/>
                <a:gd name="T93" fmla="*/ 145 h 154"/>
                <a:gd name="T94" fmla="*/ 94 w 95"/>
                <a:gd name="T95" fmla="*/ 142 h 154"/>
                <a:gd name="T96" fmla="*/ 93 w 95"/>
                <a:gd name="T97" fmla="*/ 134 h 154"/>
                <a:gd name="T98" fmla="*/ 89 w 95"/>
                <a:gd name="T99" fmla="*/ 112 h 154"/>
                <a:gd name="T100" fmla="*/ 85 w 95"/>
                <a:gd name="T101" fmla="*/ 89 h 154"/>
                <a:gd name="T102" fmla="*/ 83 w 95"/>
                <a:gd name="T103" fmla="*/ 7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" h="154">
                  <a:moveTo>
                    <a:pt x="83" y="79"/>
                  </a:moveTo>
                  <a:cubicBezTo>
                    <a:pt x="83" y="79"/>
                    <a:pt x="83" y="79"/>
                    <a:pt x="83" y="79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76"/>
                    <a:pt x="27" y="64"/>
                    <a:pt x="24" y="52"/>
                  </a:cubicBezTo>
                  <a:cubicBezTo>
                    <a:pt x="23" y="45"/>
                    <a:pt x="21" y="39"/>
                    <a:pt x="19" y="35"/>
                  </a:cubicBezTo>
                  <a:cubicBezTo>
                    <a:pt x="18" y="30"/>
                    <a:pt x="17" y="27"/>
                    <a:pt x="17" y="2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0"/>
                    <a:pt x="44" y="41"/>
                    <a:pt x="44" y="42"/>
                  </a:cubicBezTo>
                  <a:cubicBezTo>
                    <a:pt x="44" y="43"/>
                    <a:pt x="45" y="45"/>
                    <a:pt x="45" y="47"/>
                  </a:cubicBezTo>
                  <a:cubicBezTo>
                    <a:pt x="46" y="50"/>
                    <a:pt x="47" y="54"/>
                    <a:pt x="47" y="54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3"/>
                    <a:pt x="74" y="40"/>
                  </a:cubicBezTo>
                  <a:cubicBezTo>
                    <a:pt x="73" y="38"/>
                    <a:pt x="73" y="36"/>
                    <a:pt x="73" y="35"/>
                  </a:cubicBezTo>
                  <a:cubicBezTo>
                    <a:pt x="72" y="34"/>
                    <a:pt x="72" y="33"/>
                    <a:pt x="72" y="33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5" y="33"/>
                    <a:pt x="9" y="48"/>
                  </a:cubicBezTo>
                  <a:cubicBezTo>
                    <a:pt x="11" y="56"/>
                    <a:pt x="12" y="64"/>
                    <a:pt x="14" y="70"/>
                  </a:cubicBezTo>
                  <a:cubicBezTo>
                    <a:pt x="15" y="75"/>
                    <a:pt x="16" y="79"/>
                    <a:pt x="16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69" y="82"/>
                    <a:pt x="70" y="85"/>
                    <a:pt x="71" y="90"/>
                  </a:cubicBezTo>
                  <a:cubicBezTo>
                    <a:pt x="72" y="94"/>
                    <a:pt x="73" y="101"/>
                    <a:pt x="74" y="107"/>
                  </a:cubicBezTo>
                  <a:cubicBezTo>
                    <a:pt x="77" y="120"/>
                    <a:pt x="79" y="133"/>
                    <a:pt x="79" y="133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39" y="120"/>
                    <a:pt x="39" y="120"/>
                    <a:pt x="39" y="120"/>
                  </a:cubicBezTo>
                  <a:cubicBezTo>
                    <a:pt x="54" y="117"/>
                    <a:pt x="54" y="117"/>
                    <a:pt x="54" y="117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23" y="109"/>
                    <a:pt x="23" y="109"/>
                    <a:pt x="23" y="109"/>
                  </a:cubicBezTo>
                  <a:cubicBezTo>
                    <a:pt x="25" y="123"/>
                    <a:pt x="25" y="123"/>
                    <a:pt x="25" y="123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141"/>
                    <a:pt x="29" y="144"/>
                    <a:pt x="29" y="148"/>
                  </a:cubicBezTo>
                  <a:cubicBezTo>
                    <a:pt x="30" y="151"/>
                    <a:pt x="30" y="154"/>
                    <a:pt x="30" y="154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95" y="145"/>
                    <a:pt x="95" y="145"/>
                    <a:pt x="95" y="145"/>
                  </a:cubicBezTo>
                  <a:cubicBezTo>
                    <a:pt x="95" y="145"/>
                    <a:pt x="95" y="145"/>
                    <a:pt x="95" y="145"/>
                  </a:cubicBezTo>
                  <a:cubicBezTo>
                    <a:pt x="95" y="145"/>
                    <a:pt x="95" y="144"/>
                    <a:pt x="94" y="142"/>
                  </a:cubicBezTo>
                  <a:cubicBezTo>
                    <a:pt x="94" y="140"/>
                    <a:pt x="94" y="138"/>
                    <a:pt x="93" y="134"/>
                  </a:cubicBezTo>
                  <a:cubicBezTo>
                    <a:pt x="92" y="128"/>
                    <a:pt x="91" y="120"/>
                    <a:pt x="89" y="112"/>
                  </a:cubicBezTo>
                  <a:cubicBezTo>
                    <a:pt x="88" y="103"/>
                    <a:pt x="86" y="95"/>
                    <a:pt x="85" y="89"/>
                  </a:cubicBezTo>
                  <a:cubicBezTo>
                    <a:pt x="84" y="83"/>
                    <a:pt x="83" y="79"/>
                    <a:pt x="83" y="79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47"/>
            <p:cNvSpPr/>
            <p:nvPr/>
          </p:nvSpPr>
          <p:spPr bwMode="auto">
            <a:xfrm>
              <a:off x="9093200" y="4143376"/>
              <a:ext cx="319088" cy="627063"/>
            </a:xfrm>
            <a:custGeom>
              <a:avLst/>
              <a:gdLst>
                <a:gd name="T0" fmla="*/ 73 w 75"/>
                <a:gd name="T1" fmla="*/ 81 h 148"/>
                <a:gd name="T2" fmla="*/ 73 w 75"/>
                <a:gd name="T3" fmla="*/ 81 h 148"/>
                <a:gd name="T4" fmla="*/ 72 w 75"/>
                <a:gd name="T5" fmla="*/ 66 h 148"/>
                <a:gd name="T6" fmla="*/ 21 w 75"/>
                <a:gd name="T7" fmla="*/ 70 h 148"/>
                <a:gd name="T8" fmla="*/ 19 w 75"/>
                <a:gd name="T9" fmla="*/ 45 h 148"/>
                <a:gd name="T10" fmla="*/ 17 w 75"/>
                <a:gd name="T11" fmla="*/ 28 h 148"/>
                <a:gd name="T12" fmla="*/ 16 w 75"/>
                <a:gd name="T13" fmla="*/ 20 h 148"/>
                <a:gd name="T14" fmla="*/ 53 w 75"/>
                <a:gd name="T15" fmla="*/ 16 h 148"/>
                <a:gd name="T16" fmla="*/ 55 w 75"/>
                <a:gd name="T17" fmla="*/ 35 h 148"/>
                <a:gd name="T18" fmla="*/ 40 w 75"/>
                <a:gd name="T19" fmla="*/ 37 h 148"/>
                <a:gd name="T20" fmla="*/ 40 w 75"/>
                <a:gd name="T21" fmla="*/ 39 h 148"/>
                <a:gd name="T22" fmla="*/ 40 w 75"/>
                <a:gd name="T23" fmla="*/ 44 h 148"/>
                <a:gd name="T24" fmla="*/ 41 w 75"/>
                <a:gd name="T25" fmla="*/ 51 h 148"/>
                <a:gd name="T26" fmla="*/ 56 w 75"/>
                <a:gd name="T27" fmla="*/ 49 h 148"/>
                <a:gd name="T28" fmla="*/ 70 w 75"/>
                <a:gd name="T29" fmla="*/ 48 h 148"/>
                <a:gd name="T30" fmla="*/ 70 w 75"/>
                <a:gd name="T31" fmla="*/ 41 h 148"/>
                <a:gd name="T32" fmla="*/ 69 w 75"/>
                <a:gd name="T33" fmla="*/ 36 h 148"/>
                <a:gd name="T34" fmla="*/ 69 w 75"/>
                <a:gd name="T35" fmla="*/ 34 h 148"/>
                <a:gd name="T36" fmla="*/ 67 w 75"/>
                <a:gd name="T37" fmla="*/ 14 h 148"/>
                <a:gd name="T38" fmla="*/ 65 w 75"/>
                <a:gd name="T39" fmla="*/ 0 h 148"/>
                <a:gd name="T40" fmla="*/ 51 w 75"/>
                <a:gd name="T41" fmla="*/ 1 h 148"/>
                <a:gd name="T42" fmla="*/ 14 w 75"/>
                <a:gd name="T43" fmla="*/ 6 h 148"/>
                <a:gd name="T44" fmla="*/ 1 w 75"/>
                <a:gd name="T45" fmla="*/ 8 h 148"/>
                <a:gd name="T46" fmla="*/ 0 w 75"/>
                <a:gd name="T47" fmla="*/ 8 h 148"/>
                <a:gd name="T48" fmla="*/ 4 w 75"/>
                <a:gd name="T49" fmla="*/ 40 h 148"/>
                <a:gd name="T50" fmla="*/ 6 w 75"/>
                <a:gd name="T51" fmla="*/ 61 h 148"/>
                <a:gd name="T52" fmla="*/ 7 w 75"/>
                <a:gd name="T53" fmla="*/ 71 h 148"/>
                <a:gd name="T54" fmla="*/ 7 w 75"/>
                <a:gd name="T55" fmla="*/ 71 h 148"/>
                <a:gd name="T56" fmla="*/ 8 w 75"/>
                <a:gd name="T57" fmla="*/ 85 h 148"/>
                <a:gd name="T58" fmla="*/ 59 w 75"/>
                <a:gd name="T59" fmla="*/ 82 h 148"/>
                <a:gd name="T60" fmla="*/ 60 w 75"/>
                <a:gd name="T61" fmla="*/ 90 h 148"/>
                <a:gd name="T62" fmla="*/ 60 w 75"/>
                <a:gd name="T63" fmla="*/ 108 h 148"/>
                <a:gd name="T64" fmla="*/ 61 w 75"/>
                <a:gd name="T65" fmla="*/ 134 h 148"/>
                <a:gd name="T66" fmla="*/ 23 w 75"/>
                <a:gd name="T67" fmla="*/ 134 h 148"/>
                <a:gd name="T68" fmla="*/ 23 w 75"/>
                <a:gd name="T69" fmla="*/ 115 h 148"/>
                <a:gd name="T70" fmla="*/ 38 w 75"/>
                <a:gd name="T71" fmla="*/ 115 h 148"/>
                <a:gd name="T72" fmla="*/ 38 w 75"/>
                <a:gd name="T73" fmla="*/ 101 h 148"/>
                <a:gd name="T74" fmla="*/ 23 w 75"/>
                <a:gd name="T75" fmla="*/ 101 h 148"/>
                <a:gd name="T76" fmla="*/ 9 w 75"/>
                <a:gd name="T77" fmla="*/ 102 h 148"/>
                <a:gd name="T78" fmla="*/ 9 w 75"/>
                <a:gd name="T79" fmla="*/ 116 h 148"/>
                <a:gd name="T80" fmla="*/ 10 w 75"/>
                <a:gd name="T81" fmla="*/ 134 h 148"/>
                <a:gd name="T82" fmla="*/ 10 w 75"/>
                <a:gd name="T83" fmla="*/ 148 h 148"/>
                <a:gd name="T84" fmla="*/ 24 w 75"/>
                <a:gd name="T85" fmla="*/ 148 h 148"/>
                <a:gd name="T86" fmla="*/ 61 w 75"/>
                <a:gd name="T87" fmla="*/ 148 h 148"/>
                <a:gd name="T88" fmla="*/ 75 w 75"/>
                <a:gd name="T89" fmla="*/ 148 h 148"/>
                <a:gd name="T90" fmla="*/ 75 w 75"/>
                <a:gd name="T91" fmla="*/ 148 h 148"/>
                <a:gd name="T92" fmla="*/ 74 w 75"/>
                <a:gd name="T93" fmla="*/ 114 h 148"/>
                <a:gd name="T94" fmla="*/ 74 w 75"/>
                <a:gd name="T95" fmla="*/ 91 h 148"/>
                <a:gd name="T96" fmla="*/ 73 w 75"/>
                <a:gd name="T97" fmla="*/ 8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148">
                  <a:moveTo>
                    <a:pt x="73" y="81"/>
                  </a:moveTo>
                  <a:cubicBezTo>
                    <a:pt x="73" y="81"/>
                    <a:pt x="73" y="81"/>
                    <a:pt x="73" y="81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70"/>
                    <a:pt x="20" y="58"/>
                    <a:pt x="19" y="45"/>
                  </a:cubicBezTo>
                  <a:cubicBezTo>
                    <a:pt x="18" y="39"/>
                    <a:pt x="17" y="33"/>
                    <a:pt x="17" y="28"/>
                  </a:cubicBezTo>
                  <a:cubicBezTo>
                    <a:pt x="16" y="23"/>
                    <a:pt x="16" y="20"/>
                    <a:pt x="16" y="20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8"/>
                    <a:pt x="40" y="39"/>
                  </a:cubicBezTo>
                  <a:cubicBezTo>
                    <a:pt x="40" y="40"/>
                    <a:pt x="40" y="42"/>
                    <a:pt x="40" y="44"/>
                  </a:cubicBezTo>
                  <a:cubicBezTo>
                    <a:pt x="41" y="47"/>
                    <a:pt x="41" y="51"/>
                    <a:pt x="41" y="51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4"/>
                    <a:pt x="70" y="41"/>
                  </a:cubicBezTo>
                  <a:cubicBezTo>
                    <a:pt x="70" y="39"/>
                    <a:pt x="69" y="37"/>
                    <a:pt x="69" y="36"/>
                  </a:cubicBezTo>
                  <a:cubicBezTo>
                    <a:pt x="69" y="35"/>
                    <a:pt x="69" y="34"/>
                    <a:pt x="69" y="3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2" y="24"/>
                    <a:pt x="4" y="40"/>
                  </a:cubicBezTo>
                  <a:cubicBezTo>
                    <a:pt x="5" y="48"/>
                    <a:pt x="6" y="55"/>
                    <a:pt x="6" y="61"/>
                  </a:cubicBezTo>
                  <a:cubicBezTo>
                    <a:pt x="6" y="67"/>
                    <a:pt x="7" y="71"/>
                    <a:pt x="7" y="71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82"/>
                    <a:pt x="59" y="85"/>
                    <a:pt x="60" y="90"/>
                  </a:cubicBezTo>
                  <a:cubicBezTo>
                    <a:pt x="60" y="95"/>
                    <a:pt x="60" y="101"/>
                    <a:pt x="60" y="108"/>
                  </a:cubicBezTo>
                  <a:cubicBezTo>
                    <a:pt x="60" y="121"/>
                    <a:pt x="61" y="134"/>
                    <a:pt x="61" y="134"/>
                  </a:cubicBezTo>
                  <a:cubicBezTo>
                    <a:pt x="23" y="134"/>
                    <a:pt x="23" y="134"/>
                    <a:pt x="23" y="134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5" y="148"/>
                    <a:pt x="75" y="131"/>
                    <a:pt x="74" y="114"/>
                  </a:cubicBezTo>
                  <a:cubicBezTo>
                    <a:pt x="74" y="106"/>
                    <a:pt x="74" y="98"/>
                    <a:pt x="74" y="91"/>
                  </a:cubicBezTo>
                  <a:cubicBezTo>
                    <a:pt x="73" y="85"/>
                    <a:pt x="73" y="81"/>
                    <a:pt x="73" y="8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4" name="Freeform 48"/>
          <p:cNvSpPr>
            <a:spLocks noEditPoints="1"/>
          </p:cNvSpPr>
          <p:nvPr/>
        </p:nvSpPr>
        <p:spPr bwMode="auto">
          <a:xfrm>
            <a:off x="4023899" y="1299090"/>
            <a:ext cx="860425" cy="849313"/>
          </a:xfrm>
          <a:custGeom>
            <a:avLst/>
            <a:gdLst>
              <a:gd name="T0" fmla="*/ 161 w 203"/>
              <a:gd name="T1" fmla="*/ 47 h 200"/>
              <a:gd name="T2" fmla="*/ 143 w 203"/>
              <a:gd name="T3" fmla="*/ 41 h 200"/>
              <a:gd name="T4" fmla="*/ 60 w 203"/>
              <a:gd name="T5" fmla="*/ 41 h 200"/>
              <a:gd name="T6" fmla="*/ 42 w 203"/>
              <a:gd name="T7" fmla="*/ 47 h 200"/>
              <a:gd name="T8" fmla="*/ 34 w 203"/>
              <a:gd name="T9" fmla="*/ 129 h 200"/>
              <a:gd name="T10" fmla="*/ 63 w 203"/>
              <a:gd name="T11" fmla="*/ 200 h 200"/>
              <a:gd name="T12" fmla="*/ 140 w 203"/>
              <a:gd name="T13" fmla="*/ 200 h 200"/>
              <a:gd name="T14" fmla="*/ 169 w 203"/>
              <a:gd name="T15" fmla="*/ 129 h 200"/>
              <a:gd name="T16" fmla="*/ 161 w 203"/>
              <a:gd name="T17" fmla="*/ 108 h 200"/>
              <a:gd name="T18" fmla="*/ 126 w 203"/>
              <a:gd name="T19" fmla="*/ 104 h 200"/>
              <a:gd name="T20" fmla="*/ 132 w 203"/>
              <a:gd name="T21" fmla="*/ 124 h 200"/>
              <a:gd name="T22" fmla="*/ 138 w 203"/>
              <a:gd name="T23" fmla="*/ 136 h 200"/>
              <a:gd name="T24" fmla="*/ 126 w 203"/>
              <a:gd name="T25" fmla="*/ 130 h 200"/>
              <a:gd name="T26" fmla="*/ 107 w 203"/>
              <a:gd name="T27" fmla="*/ 123 h 200"/>
              <a:gd name="T28" fmla="*/ 110 w 203"/>
              <a:gd name="T29" fmla="*/ 158 h 200"/>
              <a:gd name="T30" fmla="*/ 95 w 203"/>
              <a:gd name="T31" fmla="*/ 158 h 200"/>
              <a:gd name="T32" fmla="*/ 98 w 203"/>
              <a:gd name="T33" fmla="*/ 123 h 200"/>
              <a:gd name="T34" fmla="*/ 79 w 203"/>
              <a:gd name="T35" fmla="*/ 130 h 200"/>
              <a:gd name="T36" fmla="*/ 67 w 203"/>
              <a:gd name="T37" fmla="*/ 136 h 200"/>
              <a:gd name="T38" fmla="*/ 73 w 203"/>
              <a:gd name="T39" fmla="*/ 124 h 200"/>
              <a:gd name="T40" fmla="*/ 80 w 203"/>
              <a:gd name="T41" fmla="*/ 104 h 200"/>
              <a:gd name="T42" fmla="*/ 45 w 203"/>
              <a:gd name="T43" fmla="*/ 108 h 200"/>
              <a:gd name="T44" fmla="*/ 45 w 203"/>
              <a:gd name="T45" fmla="*/ 93 h 200"/>
              <a:gd name="T46" fmla="*/ 80 w 203"/>
              <a:gd name="T47" fmla="*/ 96 h 200"/>
              <a:gd name="T48" fmla="*/ 73 w 203"/>
              <a:gd name="T49" fmla="*/ 77 h 200"/>
              <a:gd name="T50" fmla="*/ 67 w 203"/>
              <a:gd name="T51" fmla="*/ 65 h 200"/>
              <a:gd name="T52" fmla="*/ 79 w 203"/>
              <a:gd name="T53" fmla="*/ 71 h 200"/>
              <a:gd name="T54" fmla="*/ 98 w 203"/>
              <a:gd name="T55" fmla="*/ 77 h 200"/>
              <a:gd name="T56" fmla="*/ 95 w 203"/>
              <a:gd name="T57" fmla="*/ 42 h 200"/>
              <a:gd name="T58" fmla="*/ 110 w 203"/>
              <a:gd name="T59" fmla="*/ 42 h 200"/>
              <a:gd name="T60" fmla="*/ 107 w 203"/>
              <a:gd name="T61" fmla="*/ 77 h 200"/>
              <a:gd name="T62" fmla="*/ 126 w 203"/>
              <a:gd name="T63" fmla="*/ 71 h 200"/>
              <a:gd name="T64" fmla="*/ 138 w 203"/>
              <a:gd name="T65" fmla="*/ 65 h 200"/>
              <a:gd name="T66" fmla="*/ 132 w 203"/>
              <a:gd name="T67" fmla="*/ 77 h 200"/>
              <a:gd name="T68" fmla="*/ 126 w 203"/>
              <a:gd name="T69" fmla="*/ 96 h 200"/>
              <a:gd name="T70" fmla="*/ 161 w 203"/>
              <a:gd name="T71" fmla="*/ 93 h 200"/>
              <a:gd name="T72" fmla="*/ 161 w 203"/>
              <a:gd name="T73" fmla="*/ 10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3" h="200">
                <a:moveTo>
                  <a:pt x="203" y="88"/>
                </a:moveTo>
                <a:cubicBezTo>
                  <a:pt x="203" y="65"/>
                  <a:pt x="184" y="47"/>
                  <a:pt x="161" y="47"/>
                </a:cubicBezTo>
                <a:cubicBezTo>
                  <a:pt x="154" y="47"/>
                  <a:pt x="148" y="48"/>
                  <a:pt x="142" y="52"/>
                </a:cubicBezTo>
                <a:cubicBezTo>
                  <a:pt x="143" y="48"/>
                  <a:pt x="143" y="45"/>
                  <a:pt x="143" y="41"/>
                </a:cubicBezTo>
                <a:cubicBezTo>
                  <a:pt x="143" y="18"/>
                  <a:pt x="124" y="0"/>
                  <a:pt x="102" y="0"/>
                </a:cubicBezTo>
                <a:cubicBezTo>
                  <a:pt x="79" y="0"/>
                  <a:pt x="60" y="18"/>
                  <a:pt x="60" y="41"/>
                </a:cubicBezTo>
                <a:cubicBezTo>
                  <a:pt x="60" y="45"/>
                  <a:pt x="61" y="48"/>
                  <a:pt x="61" y="52"/>
                </a:cubicBezTo>
                <a:cubicBezTo>
                  <a:pt x="56" y="48"/>
                  <a:pt x="49" y="47"/>
                  <a:pt x="42" y="47"/>
                </a:cubicBezTo>
                <a:cubicBezTo>
                  <a:pt x="19" y="47"/>
                  <a:pt x="0" y="65"/>
                  <a:pt x="0" y="88"/>
                </a:cubicBezTo>
                <a:cubicBezTo>
                  <a:pt x="0" y="108"/>
                  <a:pt x="15" y="125"/>
                  <a:pt x="34" y="129"/>
                </a:cubicBezTo>
                <a:cubicBezTo>
                  <a:pt x="26" y="136"/>
                  <a:pt x="21" y="147"/>
                  <a:pt x="21" y="158"/>
                </a:cubicBezTo>
                <a:cubicBezTo>
                  <a:pt x="21" y="181"/>
                  <a:pt x="40" y="200"/>
                  <a:pt x="63" y="200"/>
                </a:cubicBezTo>
                <a:cubicBezTo>
                  <a:pt x="81" y="200"/>
                  <a:pt x="96" y="189"/>
                  <a:pt x="102" y="173"/>
                </a:cubicBezTo>
                <a:cubicBezTo>
                  <a:pt x="107" y="189"/>
                  <a:pt x="123" y="200"/>
                  <a:pt x="140" y="200"/>
                </a:cubicBezTo>
                <a:cubicBezTo>
                  <a:pt x="163" y="200"/>
                  <a:pt x="182" y="181"/>
                  <a:pt x="182" y="158"/>
                </a:cubicBezTo>
                <a:cubicBezTo>
                  <a:pt x="182" y="147"/>
                  <a:pt x="177" y="136"/>
                  <a:pt x="169" y="129"/>
                </a:cubicBezTo>
                <a:cubicBezTo>
                  <a:pt x="188" y="125"/>
                  <a:pt x="203" y="108"/>
                  <a:pt x="203" y="88"/>
                </a:cubicBezTo>
                <a:close/>
                <a:moveTo>
                  <a:pt x="161" y="108"/>
                </a:moveTo>
                <a:cubicBezTo>
                  <a:pt x="158" y="108"/>
                  <a:pt x="156" y="106"/>
                  <a:pt x="155" y="104"/>
                </a:cubicBezTo>
                <a:cubicBezTo>
                  <a:pt x="126" y="104"/>
                  <a:pt x="126" y="104"/>
                  <a:pt x="126" y="104"/>
                </a:cubicBezTo>
                <a:cubicBezTo>
                  <a:pt x="125" y="108"/>
                  <a:pt x="124" y="111"/>
                  <a:pt x="122" y="114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34" y="124"/>
                  <a:pt x="137" y="124"/>
                  <a:pt x="138" y="126"/>
                </a:cubicBezTo>
                <a:cubicBezTo>
                  <a:pt x="141" y="129"/>
                  <a:pt x="141" y="134"/>
                  <a:pt x="138" y="136"/>
                </a:cubicBezTo>
                <a:cubicBezTo>
                  <a:pt x="136" y="139"/>
                  <a:pt x="131" y="139"/>
                  <a:pt x="128" y="136"/>
                </a:cubicBezTo>
                <a:cubicBezTo>
                  <a:pt x="127" y="135"/>
                  <a:pt x="126" y="132"/>
                  <a:pt x="126" y="13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3" y="122"/>
                  <a:pt x="110" y="123"/>
                  <a:pt x="107" y="123"/>
                </a:cubicBezTo>
                <a:cubicBezTo>
                  <a:pt x="107" y="153"/>
                  <a:pt x="107" y="153"/>
                  <a:pt x="107" y="153"/>
                </a:cubicBezTo>
                <a:cubicBezTo>
                  <a:pt x="108" y="154"/>
                  <a:pt x="110" y="156"/>
                  <a:pt x="110" y="158"/>
                </a:cubicBezTo>
                <a:cubicBezTo>
                  <a:pt x="110" y="162"/>
                  <a:pt x="107" y="166"/>
                  <a:pt x="103" y="166"/>
                </a:cubicBezTo>
                <a:cubicBezTo>
                  <a:pt x="99" y="166"/>
                  <a:pt x="95" y="162"/>
                  <a:pt x="95" y="158"/>
                </a:cubicBezTo>
                <a:cubicBezTo>
                  <a:pt x="95" y="156"/>
                  <a:pt x="97" y="154"/>
                  <a:pt x="98" y="153"/>
                </a:cubicBezTo>
                <a:cubicBezTo>
                  <a:pt x="98" y="123"/>
                  <a:pt x="98" y="123"/>
                  <a:pt x="98" y="123"/>
                </a:cubicBezTo>
                <a:cubicBezTo>
                  <a:pt x="95" y="123"/>
                  <a:pt x="92" y="122"/>
                  <a:pt x="89" y="120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9" y="132"/>
                  <a:pt x="79" y="135"/>
                  <a:pt x="77" y="136"/>
                </a:cubicBezTo>
                <a:cubicBezTo>
                  <a:pt x="74" y="139"/>
                  <a:pt x="69" y="139"/>
                  <a:pt x="67" y="136"/>
                </a:cubicBezTo>
                <a:cubicBezTo>
                  <a:pt x="64" y="134"/>
                  <a:pt x="64" y="129"/>
                  <a:pt x="67" y="126"/>
                </a:cubicBezTo>
                <a:cubicBezTo>
                  <a:pt x="68" y="124"/>
                  <a:pt x="71" y="124"/>
                  <a:pt x="73" y="124"/>
                </a:cubicBezTo>
                <a:cubicBezTo>
                  <a:pt x="83" y="114"/>
                  <a:pt x="83" y="114"/>
                  <a:pt x="83" y="114"/>
                </a:cubicBezTo>
                <a:cubicBezTo>
                  <a:pt x="81" y="111"/>
                  <a:pt x="80" y="108"/>
                  <a:pt x="80" y="104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49" y="106"/>
                  <a:pt x="47" y="108"/>
                  <a:pt x="45" y="108"/>
                </a:cubicBezTo>
                <a:cubicBezTo>
                  <a:pt x="41" y="108"/>
                  <a:pt x="37" y="104"/>
                  <a:pt x="37" y="100"/>
                </a:cubicBezTo>
                <a:cubicBezTo>
                  <a:pt x="37" y="96"/>
                  <a:pt x="41" y="93"/>
                  <a:pt x="45" y="93"/>
                </a:cubicBezTo>
                <a:cubicBezTo>
                  <a:pt x="47" y="93"/>
                  <a:pt x="49" y="95"/>
                  <a:pt x="50" y="96"/>
                </a:cubicBezTo>
                <a:cubicBezTo>
                  <a:pt x="80" y="96"/>
                  <a:pt x="80" y="96"/>
                  <a:pt x="80" y="96"/>
                </a:cubicBezTo>
                <a:cubicBezTo>
                  <a:pt x="80" y="93"/>
                  <a:pt x="81" y="90"/>
                  <a:pt x="83" y="87"/>
                </a:cubicBezTo>
                <a:cubicBezTo>
                  <a:pt x="73" y="77"/>
                  <a:pt x="73" y="77"/>
                  <a:pt x="73" y="77"/>
                </a:cubicBezTo>
                <a:cubicBezTo>
                  <a:pt x="71" y="77"/>
                  <a:pt x="68" y="76"/>
                  <a:pt x="67" y="75"/>
                </a:cubicBezTo>
                <a:cubicBezTo>
                  <a:pt x="64" y="72"/>
                  <a:pt x="64" y="67"/>
                  <a:pt x="67" y="65"/>
                </a:cubicBezTo>
                <a:cubicBezTo>
                  <a:pt x="69" y="62"/>
                  <a:pt x="74" y="62"/>
                  <a:pt x="77" y="65"/>
                </a:cubicBezTo>
                <a:cubicBezTo>
                  <a:pt x="79" y="66"/>
                  <a:pt x="79" y="69"/>
                  <a:pt x="79" y="71"/>
                </a:cubicBezTo>
                <a:cubicBezTo>
                  <a:pt x="89" y="81"/>
                  <a:pt x="89" y="81"/>
                  <a:pt x="89" y="81"/>
                </a:cubicBezTo>
                <a:cubicBezTo>
                  <a:pt x="92" y="79"/>
                  <a:pt x="95" y="78"/>
                  <a:pt x="98" y="77"/>
                </a:cubicBezTo>
                <a:cubicBezTo>
                  <a:pt x="98" y="48"/>
                  <a:pt x="98" y="48"/>
                  <a:pt x="98" y="48"/>
                </a:cubicBezTo>
                <a:cubicBezTo>
                  <a:pt x="97" y="47"/>
                  <a:pt x="95" y="45"/>
                  <a:pt x="95" y="42"/>
                </a:cubicBezTo>
                <a:cubicBezTo>
                  <a:pt x="95" y="38"/>
                  <a:pt x="99" y="35"/>
                  <a:pt x="103" y="35"/>
                </a:cubicBezTo>
                <a:cubicBezTo>
                  <a:pt x="107" y="35"/>
                  <a:pt x="110" y="38"/>
                  <a:pt x="110" y="42"/>
                </a:cubicBezTo>
                <a:cubicBezTo>
                  <a:pt x="110" y="45"/>
                  <a:pt x="108" y="47"/>
                  <a:pt x="107" y="48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110" y="78"/>
                  <a:pt x="113" y="79"/>
                  <a:pt x="116" y="81"/>
                </a:cubicBezTo>
                <a:cubicBezTo>
                  <a:pt x="126" y="71"/>
                  <a:pt x="126" y="71"/>
                  <a:pt x="126" y="71"/>
                </a:cubicBezTo>
                <a:cubicBezTo>
                  <a:pt x="126" y="69"/>
                  <a:pt x="127" y="66"/>
                  <a:pt x="128" y="65"/>
                </a:cubicBezTo>
                <a:cubicBezTo>
                  <a:pt x="131" y="62"/>
                  <a:pt x="136" y="62"/>
                  <a:pt x="138" y="65"/>
                </a:cubicBezTo>
                <a:cubicBezTo>
                  <a:pt x="141" y="67"/>
                  <a:pt x="141" y="72"/>
                  <a:pt x="138" y="75"/>
                </a:cubicBezTo>
                <a:cubicBezTo>
                  <a:pt x="137" y="76"/>
                  <a:pt x="134" y="77"/>
                  <a:pt x="132" y="77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24" y="90"/>
                  <a:pt x="125" y="93"/>
                  <a:pt x="126" y="96"/>
                </a:cubicBezTo>
                <a:cubicBezTo>
                  <a:pt x="155" y="96"/>
                  <a:pt x="155" y="96"/>
                  <a:pt x="155" y="96"/>
                </a:cubicBezTo>
                <a:cubicBezTo>
                  <a:pt x="156" y="95"/>
                  <a:pt x="158" y="93"/>
                  <a:pt x="161" y="93"/>
                </a:cubicBezTo>
                <a:cubicBezTo>
                  <a:pt x="165" y="93"/>
                  <a:pt x="168" y="96"/>
                  <a:pt x="168" y="100"/>
                </a:cubicBezTo>
                <a:cubicBezTo>
                  <a:pt x="168" y="104"/>
                  <a:pt x="165" y="108"/>
                  <a:pt x="161" y="108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Freeform 50"/>
          <p:cNvSpPr>
            <a:spLocks noEditPoints="1"/>
          </p:cNvSpPr>
          <p:nvPr/>
        </p:nvSpPr>
        <p:spPr bwMode="auto">
          <a:xfrm>
            <a:off x="6416418" y="4611291"/>
            <a:ext cx="417034" cy="410879"/>
          </a:xfrm>
          <a:custGeom>
            <a:avLst/>
            <a:gdLst>
              <a:gd name="T0" fmla="*/ 161 w 203"/>
              <a:gd name="T1" fmla="*/ 46 h 200"/>
              <a:gd name="T2" fmla="*/ 143 w 203"/>
              <a:gd name="T3" fmla="*/ 41 h 200"/>
              <a:gd name="T4" fmla="*/ 60 w 203"/>
              <a:gd name="T5" fmla="*/ 41 h 200"/>
              <a:gd name="T6" fmla="*/ 42 w 203"/>
              <a:gd name="T7" fmla="*/ 46 h 200"/>
              <a:gd name="T8" fmla="*/ 34 w 203"/>
              <a:gd name="T9" fmla="*/ 128 h 200"/>
              <a:gd name="T10" fmla="*/ 63 w 203"/>
              <a:gd name="T11" fmla="*/ 200 h 200"/>
              <a:gd name="T12" fmla="*/ 140 w 203"/>
              <a:gd name="T13" fmla="*/ 200 h 200"/>
              <a:gd name="T14" fmla="*/ 169 w 203"/>
              <a:gd name="T15" fmla="*/ 128 h 200"/>
              <a:gd name="T16" fmla="*/ 161 w 203"/>
              <a:gd name="T17" fmla="*/ 107 h 200"/>
              <a:gd name="T18" fmla="*/ 126 w 203"/>
              <a:gd name="T19" fmla="*/ 104 h 200"/>
              <a:gd name="T20" fmla="*/ 132 w 203"/>
              <a:gd name="T21" fmla="*/ 124 h 200"/>
              <a:gd name="T22" fmla="*/ 139 w 203"/>
              <a:gd name="T23" fmla="*/ 136 h 200"/>
              <a:gd name="T24" fmla="*/ 126 w 203"/>
              <a:gd name="T25" fmla="*/ 130 h 200"/>
              <a:gd name="T26" fmla="*/ 107 w 203"/>
              <a:gd name="T27" fmla="*/ 123 h 200"/>
              <a:gd name="T28" fmla="*/ 110 w 203"/>
              <a:gd name="T29" fmla="*/ 158 h 200"/>
              <a:gd name="T30" fmla="*/ 95 w 203"/>
              <a:gd name="T31" fmla="*/ 158 h 200"/>
              <a:gd name="T32" fmla="*/ 99 w 203"/>
              <a:gd name="T33" fmla="*/ 123 h 200"/>
              <a:gd name="T34" fmla="*/ 79 w 203"/>
              <a:gd name="T35" fmla="*/ 130 h 200"/>
              <a:gd name="T36" fmla="*/ 67 w 203"/>
              <a:gd name="T37" fmla="*/ 136 h 200"/>
              <a:gd name="T38" fmla="*/ 73 w 203"/>
              <a:gd name="T39" fmla="*/ 124 h 200"/>
              <a:gd name="T40" fmla="*/ 80 w 203"/>
              <a:gd name="T41" fmla="*/ 104 h 200"/>
              <a:gd name="T42" fmla="*/ 45 w 203"/>
              <a:gd name="T43" fmla="*/ 107 h 200"/>
              <a:gd name="T44" fmla="*/ 45 w 203"/>
              <a:gd name="T45" fmla="*/ 93 h 200"/>
              <a:gd name="T46" fmla="*/ 80 w 203"/>
              <a:gd name="T47" fmla="*/ 96 h 200"/>
              <a:gd name="T48" fmla="*/ 73 w 203"/>
              <a:gd name="T49" fmla="*/ 76 h 200"/>
              <a:gd name="T50" fmla="*/ 67 w 203"/>
              <a:gd name="T51" fmla="*/ 64 h 200"/>
              <a:gd name="T52" fmla="*/ 79 w 203"/>
              <a:gd name="T53" fmla="*/ 70 h 200"/>
              <a:gd name="T54" fmla="*/ 99 w 203"/>
              <a:gd name="T55" fmla="*/ 77 h 200"/>
              <a:gd name="T56" fmla="*/ 95 w 203"/>
              <a:gd name="T57" fmla="*/ 42 h 200"/>
              <a:gd name="T58" fmla="*/ 110 w 203"/>
              <a:gd name="T59" fmla="*/ 42 h 200"/>
              <a:gd name="T60" fmla="*/ 107 w 203"/>
              <a:gd name="T61" fmla="*/ 77 h 200"/>
              <a:gd name="T62" fmla="*/ 126 w 203"/>
              <a:gd name="T63" fmla="*/ 70 h 200"/>
              <a:gd name="T64" fmla="*/ 139 w 203"/>
              <a:gd name="T65" fmla="*/ 64 h 200"/>
              <a:gd name="T66" fmla="*/ 132 w 203"/>
              <a:gd name="T67" fmla="*/ 76 h 200"/>
              <a:gd name="T68" fmla="*/ 126 w 203"/>
              <a:gd name="T69" fmla="*/ 96 h 200"/>
              <a:gd name="T70" fmla="*/ 161 w 203"/>
              <a:gd name="T71" fmla="*/ 93 h 200"/>
              <a:gd name="T72" fmla="*/ 161 w 203"/>
              <a:gd name="T73" fmla="*/ 107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3" h="200">
                <a:moveTo>
                  <a:pt x="203" y="88"/>
                </a:moveTo>
                <a:cubicBezTo>
                  <a:pt x="203" y="65"/>
                  <a:pt x="184" y="46"/>
                  <a:pt x="161" y="46"/>
                </a:cubicBezTo>
                <a:cubicBezTo>
                  <a:pt x="154" y="46"/>
                  <a:pt x="148" y="48"/>
                  <a:pt x="142" y="51"/>
                </a:cubicBezTo>
                <a:cubicBezTo>
                  <a:pt x="143" y="48"/>
                  <a:pt x="143" y="45"/>
                  <a:pt x="143" y="41"/>
                </a:cubicBezTo>
                <a:cubicBezTo>
                  <a:pt x="143" y="18"/>
                  <a:pt x="125" y="0"/>
                  <a:pt x="102" y="0"/>
                </a:cubicBezTo>
                <a:cubicBezTo>
                  <a:pt x="79" y="0"/>
                  <a:pt x="60" y="18"/>
                  <a:pt x="60" y="41"/>
                </a:cubicBezTo>
                <a:cubicBezTo>
                  <a:pt x="60" y="45"/>
                  <a:pt x="61" y="48"/>
                  <a:pt x="61" y="51"/>
                </a:cubicBezTo>
                <a:cubicBezTo>
                  <a:pt x="56" y="48"/>
                  <a:pt x="49" y="46"/>
                  <a:pt x="42" y="46"/>
                </a:cubicBezTo>
                <a:cubicBezTo>
                  <a:pt x="19" y="46"/>
                  <a:pt x="0" y="65"/>
                  <a:pt x="0" y="88"/>
                </a:cubicBezTo>
                <a:cubicBezTo>
                  <a:pt x="0" y="108"/>
                  <a:pt x="15" y="125"/>
                  <a:pt x="34" y="128"/>
                </a:cubicBezTo>
                <a:cubicBezTo>
                  <a:pt x="26" y="136"/>
                  <a:pt x="21" y="146"/>
                  <a:pt x="21" y="158"/>
                </a:cubicBezTo>
                <a:cubicBezTo>
                  <a:pt x="21" y="181"/>
                  <a:pt x="40" y="200"/>
                  <a:pt x="63" y="200"/>
                </a:cubicBezTo>
                <a:cubicBezTo>
                  <a:pt x="81" y="200"/>
                  <a:pt x="96" y="188"/>
                  <a:pt x="102" y="173"/>
                </a:cubicBezTo>
                <a:cubicBezTo>
                  <a:pt x="108" y="188"/>
                  <a:pt x="123" y="200"/>
                  <a:pt x="140" y="200"/>
                </a:cubicBezTo>
                <a:cubicBezTo>
                  <a:pt x="163" y="200"/>
                  <a:pt x="182" y="181"/>
                  <a:pt x="182" y="158"/>
                </a:cubicBezTo>
                <a:cubicBezTo>
                  <a:pt x="182" y="146"/>
                  <a:pt x="177" y="136"/>
                  <a:pt x="169" y="128"/>
                </a:cubicBezTo>
                <a:cubicBezTo>
                  <a:pt x="188" y="125"/>
                  <a:pt x="203" y="108"/>
                  <a:pt x="203" y="88"/>
                </a:cubicBezTo>
                <a:close/>
                <a:moveTo>
                  <a:pt x="161" y="107"/>
                </a:moveTo>
                <a:cubicBezTo>
                  <a:pt x="158" y="107"/>
                  <a:pt x="156" y="106"/>
                  <a:pt x="155" y="104"/>
                </a:cubicBezTo>
                <a:cubicBezTo>
                  <a:pt x="126" y="104"/>
                  <a:pt x="126" y="104"/>
                  <a:pt x="126" y="104"/>
                </a:cubicBezTo>
                <a:cubicBezTo>
                  <a:pt x="125" y="108"/>
                  <a:pt x="124" y="111"/>
                  <a:pt x="122" y="113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34" y="124"/>
                  <a:pt x="137" y="124"/>
                  <a:pt x="139" y="126"/>
                </a:cubicBezTo>
                <a:cubicBezTo>
                  <a:pt x="141" y="129"/>
                  <a:pt x="141" y="133"/>
                  <a:pt x="139" y="136"/>
                </a:cubicBezTo>
                <a:cubicBezTo>
                  <a:pt x="136" y="139"/>
                  <a:pt x="131" y="139"/>
                  <a:pt x="128" y="136"/>
                </a:cubicBezTo>
                <a:cubicBezTo>
                  <a:pt x="127" y="134"/>
                  <a:pt x="126" y="132"/>
                  <a:pt x="126" y="130"/>
                </a:cubicBezTo>
                <a:cubicBezTo>
                  <a:pt x="116" y="119"/>
                  <a:pt x="116" y="119"/>
                  <a:pt x="116" y="119"/>
                </a:cubicBezTo>
                <a:cubicBezTo>
                  <a:pt x="113" y="121"/>
                  <a:pt x="110" y="122"/>
                  <a:pt x="107" y="123"/>
                </a:cubicBezTo>
                <a:cubicBezTo>
                  <a:pt x="107" y="152"/>
                  <a:pt x="107" y="152"/>
                  <a:pt x="107" y="152"/>
                </a:cubicBezTo>
                <a:cubicBezTo>
                  <a:pt x="109" y="154"/>
                  <a:pt x="110" y="156"/>
                  <a:pt x="110" y="158"/>
                </a:cubicBezTo>
                <a:cubicBezTo>
                  <a:pt x="110" y="162"/>
                  <a:pt x="107" y="165"/>
                  <a:pt x="103" y="165"/>
                </a:cubicBezTo>
                <a:cubicBezTo>
                  <a:pt x="99" y="165"/>
                  <a:pt x="95" y="162"/>
                  <a:pt x="95" y="158"/>
                </a:cubicBezTo>
                <a:cubicBezTo>
                  <a:pt x="95" y="156"/>
                  <a:pt x="97" y="154"/>
                  <a:pt x="99" y="152"/>
                </a:cubicBezTo>
                <a:cubicBezTo>
                  <a:pt x="99" y="123"/>
                  <a:pt x="99" y="123"/>
                  <a:pt x="99" y="123"/>
                </a:cubicBezTo>
                <a:cubicBezTo>
                  <a:pt x="95" y="122"/>
                  <a:pt x="92" y="121"/>
                  <a:pt x="89" y="119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9" y="132"/>
                  <a:pt x="79" y="134"/>
                  <a:pt x="77" y="136"/>
                </a:cubicBezTo>
                <a:cubicBezTo>
                  <a:pt x="74" y="139"/>
                  <a:pt x="70" y="139"/>
                  <a:pt x="67" y="136"/>
                </a:cubicBezTo>
                <a:cubicBezTo>
                  <a:pt x="64" y="133"/>
                  <a:pt x="64" y="129"/>
                  <a:pt x="67" y="126"/>
                </a:cubicBezTo>
                <a:cubicBezTo>
                  <a:pt x="68" y="124"/>
                  <a:pt x="71" y="124"/>
                  <a:pt x="73" y="124"/>
                </a:cubicBezTo>
                <a:cubicBezTo>
                  <a:pt x="83" y="113"/>
                  <a:pt x="83" y="113"/>
                  <a:pt x="83" y="113"/>
                </a:cubicBezTo>
                <a:cubicBezTo>
                  <a:pt x="82" y="111"/>
                  <a:pt x="80" y="108"/>
                  <a:pt x="80" y="104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49" y="106"/>
                  <a:pt x="47" y="107"/>
                  <a:pt x="45" y="107"/>
                </a:cubicBezTo>
                <a:cubicBezTo>
                  <a:pt x="41" y="107"/>
                  <a:pt x="37" y="104"/>
                  <a:pt x="37" y="100"/>
                </a:cubicBezTo>
                <a:cubicBezTo>
                  <a:pt x="37" y="96"/>
                  <a:pt x="41" y="93"/>
                  <a:pt x="45" y="93"/>
                </a:cubicBezTo>
                <a:cubicBezTo>
                  <a:pt x="47" y="93"/>
                  <a:pt x="49" y="94"/>
                  <a:pt x="50" y="96"/>
                </a:cubicBezTo>
                <a:cubicBezTo>
                  <a:pt x="80" y="96"/>
                  <a:pt x="80" y="96"/>
                  <a:pt x="80" y="96"/>
                </a:cubicBezTo>
                <a:cubicBezTo>
                  <a:pt x="80" y="93"/>
                  <a:pt x="82" y="89"/>
                  <a:pt x="83" y="87"/>
                </a:cubicBezTo>
                <a:cubicBezTo>
                  <a:pt x="73" y="76"/>
                  <a:pt x="73" y="76"/>
                  <a:pt x="73" y="76"/>
                </a:cubicBezTo>
                <a:cubicBezTo>
                  <a:pt x="71" y="77"/>
                  <a:pt x="68" y="76"/>
                  <a:pt x="67" y="74"/>
                </a:cubicBezTo>
                <a:cubicBezTo>
                  <a:pt x="64" y="72"/>
                  <a:pt x="64" y="67"/>
                  <a:pt x="67" y="64"/>
                </a:cubicBezTo>
                <a:cubicBezTo>
                  <a:pt x="70" y="61"/>
                  <a:pt x="74" y="61"/>
                  <a:pt x="77" y="64"/>
                </a:cubicBezTo>
                <a:cubicBezTo>
                  <a:pt x="79" y="66"/>
                  <a:pt x="79" y="68"/>
                  <a:pt x="79" y="70"/>
                </a:cubicBezTo>
                <a:cubicBezTo>
                  <a:pt x="89" y="81"/>
                  <a:pt x="89" y="81"/>
                  <a:pt x="89" y="81"/>
                </a:cubicBezTo>
                <a:cubicBezTo>
                  <a:pt x="92" y="79"/>
                  <a:pt x="95" y="78"/>
                  <a:pt x="99" y="77"/>
                </a:cubicBezTo>
                <a:cubicBezTo>
                  <a:pt x="99" y="48"/>
                  <a:pt x="99" y="48"/>
                  <a:pt x="99" y="48"/>
                </a:cubicBezTo>
                <a:cubicBezTo>
                  <a:pt x="97" y="47"/>
                  <a:pt x="95" y="45"/>
                  <a:pt x="95" y="42"/>
                </a:cubicBezTo>
                <a:cubicBezTo>
                  <a:pt x="95" y="38"/>
                  <a:pt x="99" y="35"/>
                  <a:pt x="103" y="35"/>
                </a:cubicBezTo>
                <a:cubicBezTo>
                  <a:pt x="107" y="35"/>
                  <a:pt x="110" y="38"/>
                  <a:pt x="110" y="42"/>
                </a:cubicBezTo>
                <a:cubicBezTo>
                  <a:pt x="110" y="45"/>
                  <a:pt x="109" y="47"/>
                  <a:pt x="107" y="48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110" y="78"/>
                  <a:pt x="113" y="79"/>
                  <a:pt x="116" y="81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126" y="68"/>
                  <a:pt x="127" y="66"/>
                  <a:pt x="128" y="64"/>
                </a:cubicBezTo>
                <a:cubicBezTo>
                  <a:pt x="131" y="61"/>
                  <a:pt x="136" y="61"/>
                  <a:pt x="139" y="64"/>
                </a:cubicBezTo>
                <a:cubicBezTo>
                  <a:pt x="141" y="67"/>
                  <a:pt x="141" y="72"/>
                  <a:pt x="139" y="74"/>
                </a:cubicBezTo>
                <a:cubicBezTo>
                  <a:pt x="137" y="76"/>
                  <a:pt x="134" y="77"/>
                  <a:pt x="132" y="76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24" y="89"/>
                  <a:pt x="125" y="93"/>
                  <a:pt x="126" y="96"/>
                </a:cubicBezTo>
                <a:cubicBezTo>
                  <a:pt x="155" y="96"/>
                  <a:pt x="155" y="96"/>
                  <a:pt x="155" y="96"/>
                </a:cubicBezTo>
                <a:cubicBezTo>
                  <a:pt x="156" y="94"/>
                  <a:pt x="158" y="93"/>
                  <a:pt x="161" y="93"/>
                </a:cubicBezTo>
                <a:cubicBezTo>
                  <a:pt x="165" y="93"/>
                  <a:pt x="168" y="96"/>
                  <a:pt x="168" y="100"/>
                </a:cubicBezTo>
                <a:cubicBezTo>
                  <a:pt x="168" y="104"/>
                  <a:pt x="165" y="107"/>
                  <a:pt x="161" y="107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Freeform 54"/>
          <p:cNvSpPr>
            <a:spLocks noEditPoints="1"/>
          </p:cNvSpPr>
          <p:nvPr/>
        </p:nvSpPr>
        <p:spPr bwMode="auto">
          <a:xfrm>
            <a:off x="7354119" y="1943581"/>
            <a:ext cx="423863" cy="419100"/>
          </a:xfrm>
          <a:custGeom>
            <a:avLst/>
            <a:gdLst>
              <a:gd name="T0" fmla="*/ 80 w 100"/>
              <a:gd name="T1" fmla="*/ 23 h 99"/>
              <a:gd name="T2" fmla="*/ 71 w 100"/>
              <a:gd name="T3" fmla="*/ 21 h 99"/>
              <a:gd name="T4" fmla="*/ 30 w 100"/>
              <a:gd name="T5" fmla="*/ 21 h 99"/>
              <a:gd name="T6" fmla="*/ 21 w 100"/>
              <a:gd name="T7" fmla="*/ 23 h 99"/>
              <a:gd name="T8" fmla="*/ 17 w 100"/>
              <a:gd name="T9" fmla="*/ 64 h 99"/>
              <a:gd name="T10" fmla="*/ 31 w 100"/>
              <a:gd name="T11" fmla="*/ 99 h 99"/>
              <a:gd name="T12" fmla="*/ 69 w 100"/>
              <a:gd name="T13" fmla="*/ 99 h 99"/>
              <a:gd name="T14" fmla="*/ 84 w 100"/>
              <a:gd name="T15" fmla="*/ 64 h 99"/>
              <a:gd name="T16" fmla="*/ 80 w 100"/>
              <a:gd name="T17" fmla="*/ 53 h 99"/>
              <a:gd name="T18" fmla="*/ 62 w 100"/>
              <a:gd name="T19" fmla="*/ 52 h 99"/>
              <a:gd name="T20" fmla="*/ 65 w 100"/>
              <a:gd name="T21" fmla="*/ 62 h 99"/>
              <a:gd name="T22" fmla="*/ 69 w 100"/>
              <a:gd name="T23" fmla="*/ 68 h 99"/>
              <a:gd name="T24" fmla="*/ 63 w 100"/>
              <a:gd name="T25" fmla="*/ 64 h 99"/>
              <a:gd name="T26" fmla="*/ 53 w 100"/>
              <a:gd name="T27" fmla="*/ 61 h 99"/>
              <a:gd name="T28" fmla="*/ 54 w 100"/>
              <a:gd name="T29" fmla="*/ 79 h 99"/>
              <a:gd name="T30" fmla="*/ 47 w 100"/>
              <a:gd name="T31" fmla="*/ 79 h 99"/>
              <a:gd name="T32" fmla="*/ 49 w 100"/>
              <a:gd name="T33" fmla="*/ 61 h 99"/>
              <a:gd name="T34" fmla="*/ 39 w 100"/>
              <a:gd name="T35" fmla="*/ 64 h 99"/>
              <a:gd name="T36" fmla="*/ 33 w 100"/>
              <a:gd name="T37" fmla="*/ 68 h 99"/>
              <a:gd name="T38" fmla="*/ 36 w 100"/>
              <a:gd name="T39" fmla="*/ 62 h 99"/>
              <a:gd name="T40" fmla="*/ 39 w 100"/>
              <a:gd name="T41" fmla="*/ 52 h 99"/>
              <a:gd name="T42" fmla="*/ 22 w 100"/>
              <a:gd name="T43" fmla="*/ 53 h 99"/>
              <a:gd name="T44" fmla="*/ 22 w 100"/>
              <a:gd name="T45" fmla="*/ 46 h 99"/>
              <a:gd name="T46" fmla="*/ 39 w 100"/>
              <a:gd name="T47" fmla="*/ 48 h 99"/>
              <a:gd name="T48" fmla="*/ 36 w 100"/>
              <a:gd name="T49" fmla="*/ 38 h 99"/>
              <a:gd name="T50" fmla="*/ 33 w 100"/>
              <a:gd name="T51" fmla="*/ 32 h 99"/>
              <a:gd name="T52" fmla="*/ 39 w 100"/>
              <a:gd name="T53" fmla="*/ 35 h 99"/>
              <a:gd name="T54" fmla="*/ 49 w 100"/>
              <a:gd name="T55" fmla="*/ 38 h 99"/>
              <a:gd name="T56" fmla="*/ 47 w 100"/>
              <a:gd name="T57" fmla="*/ 21 h 99"/>
              <a:gd name="T58" fmla="*/ 54 w 100"/>
              <a:gd name="T59" fmla="*/ 21 h 99"/>
              <a:gd name="T60" fmla="*/ 53 w 100"/>
              <a:gd name="T61" fmla="*/ 38 h 99"/>
              <a:gd name="T62" fmla="*/ 63 w 100"/>
              <a:gd name="T63" fmla="*/ 35 h 99"/>
              <a:gd name="T64" fmla="*/ 69 w 100"/>
              <a:gd name="T65" fmla="*/ 32 h 99"/>
              <a:gd name="T66" fmla="*/ 65 w 100"/>
              <a:gd name="T67" fmla="*/ 38 h 99"/>
              <a:gd name="T68" fmla="*/ 62 w 100"/>
              <a:gd name="T69" fmla="*/ 48 h 99"/>
              <a:gd name="T70" fmla="*/ 80 w 100"/>
              <a:gd name="T71" fmla="*/ 46 h 99"/>
              <a:gd name="T72" fmla="*/ 80 w 100"/>
              <a:gd name="T73" fmla="*/ 53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" h="99">
                <a:moveTo>
                  <a:pt x="100" y="44"/>
                </a:moveTo>
                <a:cubicBezTo>
                  <a:pt x="100" y="32"/>
                  <a:pt x="91" y="23"/>
                  <a:pt x="80" y="23"/>
                </a:cubicBezTo>
                <a:cubicBezTo>
                  <a:pt x="76" y="23"/>
                  <a:pt x="73" y="24"/>
                  <a:pt x="70" y="26"/>
                </a:cubicBezTo>
                <a:cubicBezTo>
                  <a:pt x="71" y="24"/>
                  <a:pt x="71" y="22"/>
                  <a:pt x="71" y="21"/>
                </a:cubicBezTo>
                <a:cubicBezTo>
                  <a:pt x="71" y="9"/>
                  <a:pt x="62" y="0"/>
                  <a:pt x="50" y="0"/>
                </a:cubicBezTo>
                <a:cubicBezTo>
                  <a:pt x="39" y="0"/>
                  <a:pt x="30" y="9"/>
                  <a:pt x="30" y="21"/>
                </a:cubicBezTo>
                <a:cubicBezTo>
                  <a:pt x="30" y="22"/>
                  <a:pt x="30" y="24"/>
                  <a:pt x="30" y="26"/>
                </a:cubicBezTo>
                <a:cubicBezTo>
                  <a:pt x="28" y="24"/>
                  <a:pt x="24" y="23"/>
                  <a:pt x="21" y="23"/>
                </a:cubicBezTo>
                <a:cubicBezTo>
                  <a:pt x="9" y="23"/>
                  <a:pt x="0" y="32"/>
                  <a:pt x="0" y="44"/>
                </a:cubicBezTo>
                <a:cubicBezTo>
                  <a:pt x="0" y="54"/>
                  <a:pt x="7" y="62"/>
                  <a:pt x="17" y="64"/>
                </a:cubicBezTo>
                <a:cubicBezTo>
                  <a:pt x="13" y="68"/>
                  <a:pt x="11" y="73"/>
                  <a:pt x="11" y="79"/>
                </a:cubicBezTo>
                <a:cubicBezTo>
                  <a:pt x="11" y="90"/>
                  <a:pt x="20" y="99"/>
                  <a:pt x="31" y="99"/>
                </a:cubicBezTo>
                <a:cubicBezTo>
                  <a:pt x="40" y="99"/>
                  <a:pt x="47" y="94"/>
                  <a:pt x="50" y="86"/>
                </a:cubicBezTo>
                <a:cubicBezTo>
                  <a:pt x="53" y="94"/>
                  <a:pt x="61" y="99"/>
                  <a:pt x="69" y="99"/>
                </a:cubicBezTo>
                <a:cubicBezTo>
                  <a:pt x="81" y="99"/>
                  <a:pt x="90" y="90"/>
                  <a:pt x="90" y="79"/>
                </a:cubicBezTo>
                <a:cubicBezTo>
                  <a:pt x="90" y="73"/>
                  <a:pt x="88" y="68"/>
                  <a:pt x="84" y="64"/>
                </a:cubicBezTo>
                <a:cubicBezTo>
                  <a:pt x="93" y="62"/>
                  <a:pt x="100" y="54"/>
                  <a:pt x="100" y="44"/>
                </a:cubicBezTo>
                <a:close/>
                <a:moveTo>
                  <a:pt x="80" y="53"/>
                </a:moveTo>
                <a:cubicBezTo>
                  <a:pt x="78" y="53"/>
                  <a:pt x="77" y="53"/>
                  <a:pt x="77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2" y="54"/>
                  <a:pt x="61" y="55"/>
                  <a:pt x="60" y="56"/>
                </a:cubicBezTo>
                <a:cubicBezTo>
                  <a:pt x="65" y="62"/>
                  <a:pt x="65" y="62"/>
                  <a:pt x="65" y="62"/>
                </a:cubicBezTo>
                <a:cubicBezTo>
                  <a:pt x="67" y="61"/>
                  <a:pt x="68" y="62"/>
                  <a:pt x="69" y="63"/>
                </a:cubicBezTo>
                <a:cubicBezTo>
                  <a:pt x="70" y="64"/>
                  <a:pt x="70" y="66"/>
                  <a:pt x="69" y="68"/>
                </a:cubicBezTo>
                <a:cubicBezTo>
                  <a:pt x="67" y="69"/>
                  <a:pt x="65" y="69"/>
                  <a:pt x="64" y="68"/>
                </a:cubicBezTo>
                <a:cubicBezTo>
                  <a:pt x="63" y="67"/>
                  <a:pt x="62" y="66"/>
                  <a:pt x="63" y="64"/>
                </a:cubicBezTo>
                <a:cubicBezTo>
                  <a:pt x="57" y="59"/>
                  <a:pt x="57" y="59"/>
                  <a:pt x="57" y="59"/>
                </a:cubicBezTo>
                <a:cubicBezTo>
                  <a:pt x="56" y="60"/>
                  <a:pt x="55" y="61"/>
                  <a:pt x="53" y="61"/>
                </a:cubicBezTo>
                <a:cubicBezTo>
                  <a:pt x="53" y="76"/>
                  <a:pt x="53" y="76"/>
                  <a:pt x="53" y="76"/>
                </a:cubicBezTo>
                <a:cubicBezTo>
                  <a:pt x="54" y="76"/>
                  <a:pt x="54" y="77"/>
                  <a:pt x="54" y="79"/>
                </a:cubicBezTo>
                <a:cubicBezTo>
                  <a:pt x="54" y="81"/>
                  <a:pt x="53" y="82"/>
                  <a:pt x="51" y="82"/>
                </a:cubicBezTo>
                <a:cubicBezTo>
                  <a:pt x="49" y="82"/>
                  <a:pt x="47" y="81"/>
                  <a:pt x="47" y="79"/>
                </a:cubicBezTo>
                <a:cubicBezTo>
                  <a:pt x="47" y="77"/>
                  <a:pt x="48" y="76"/>
                  <a:pt x="49" y="76"/>
                </a:cubicBezTo>
                <a:cubicBezTo>
                  <a:pt x="49" y="61"/>
                  <a:pt x="49" y="61"/>
                  <a:pt x="49" y="61"/>
                </a:cubicBezTo>
                <a:cubicBezTo>
                  <a:pt x="47" y="61"/>
                  <a:pt x="46" y="60"/>
                  <a:pt x="44" y="59"/>
                </a:cubicBezTo>
                <a:cubicBezTo>
                  <a:pt x="39" y="64"/>
                  <a:pt x="39" y="64"/>
                  <a:pt x="39" y="64"/>
                </a:cubicBezTo>
                <a:cubicBezTo>
                  <a:pt x="39" y="66"/>
                  <a:pt x="39" y="67"/>
                  <a:pt x="38" y="68"/>
                </a:cubicBezTo>
                <a:cubicBezTo>
                  <a:pt x="37" y="69"/>
                  <a:pt x="34" y="69"/>
                  <a:pt x="33" y="68"/>
                </a:cubicBezTo>
                <a:cubicBezTo>
                  <a:pt x="32" y="66"/>
                  <a:pt x="32" y="64"/>
                  <a:pt x="33" y="63"/>
                </a:cubicBezTo>
                <a:cubicBezTo>
                  <a:pt x="34" y="62"/>
                  <a:pt x="35" y="61"/>
                  <a:pt x="36" y="62"/>
                </a:cubicBezTo>
                <a:cubicBezTo>
                  <a:pt x="41" y="56"/>
                  <a:pt x="41" y="56"/>
                  <a:pt x="41" y="56"/>
                </a:cubicBezTo>
                <a:cubicBezTo>
                  <a:pt x="40" y="55"/>
                  <a:pt x="40" y="54"/>
                  <a:pt x="39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24" y="53"/>
                  <a:pt x="23" y="53"/>
                  <a:pt x="22" y="53"/>
                </a:cubicBezTo>
                <a:cubicBezTo>
                  <a:pt x="20" y="53"/>
                  <a:pt x="18" y="52"/>
                  <a:pt x="18" y="50"/>
                </a:cubicBezTo>
                <a:cubicBezTo>
                  <a:pt x="18" y="48"/>
                  <a:pt x="20" y="46"/>
                  <a:pt x="22" y="46"/>
                </a:cubicBezTo>
                <a:cubicBezTo>
                  <a:pt x="23" y="46"/>
                  <a:pt x="24" y="47"/>
                  <a:pt x="25" y="48"/>
                </a:cubicBezTo>
                <a:cubicBezTo>
                  <a:pt x="39" y="48"/>
                  <a:pt x="39" y="48"/>
                  <a:pt x="39" y="48"/>
                </a:cubicBezTo>
                <a:cubicBezTo>
                  <a:pt x="40" y="46"/>
                  <a:pt x="40" y="45"/>
                  <a:pt x="41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5" y="38"/>
                  <a:pt x="34" y="38"/>
                  <a:pt x="33" y="37"/>
                </a:cubicBezTo>
                <a:cubicBezTo>
                  <a:pt x="32" y="36"/>
                  <a:pt x="32" y="33"/>
                  <a:pt x="33" y="32"/>
                </a:cubicBezTo>
                <a:cubicBezTo>
                  <a:pt x="34" y="31"/>
                  <a:pt x="37" y="31"/>
                  <a:pt x="38" y="32"/>
                </a:cubicBezTo>
                <a:cubicBezTo>
                  <a:pt x="39" y="33"/>
                  <a:pt x="39" y="34"/>
                  <a:pt x="39" y="35"/>
                </a:cubicBezTo>
                <a:cubicBezTo>
                  <a:pt x="44" y="40"/>
                  <a:pt x="44" y="40"/>
                  <a:pt x="44" y="40"/>
                </a:cubicBezTo>
                <a:cubicBezTo>
                  <a:pt x="46" y="39"/>
                  <a:pt x="47" y="39"/>
                  <a:pt x="49" y="38"/>
                </a:cubicBezTo>
                <a:cubicBezTo>
                  <a:pt x="49" y="24"/>
                  <a:pt x="49" y="24"/>
                  <a:pt x="49" y="24"/>
                </a:cubicBezTo>
                <a:cubicBezTo>
                  <a:pt x="48" y="23"/>
                  <a:pt x="47" y="22"/>
                  <a:pt x="47" y="21"/>
                </a:cubicBezTo>
                <a:cubicBezTo>
                  <a:pt x="47" y="19"/>
                  <a:pt x="49" y="18"/>
                  <a:pt x="51" y="18"/>
                </a:cubicBezTo>
                <a:cubicBezTo>
                  <a:pt x="53" y="18"/>
                  <a:pt x="54" y="19"/>
                  <a:pt x="54" y="21"/>
                </a:cubicBezTo>
                <a:cubicBezTo>
                  <a:pt x="54" y="22"/>
                  <a:pt x="54" y="23"/>
                  <a:pt x="53" y="24"/>
                </a:cubicBezTo>
                <a:cubicBezTo>
                  <a:pt x="53" y="38"/>
                  <a:pt x="53" y="38"/>
                  <a:pt x="53" y="38"/>
                </a:cubicBezTo>
                <a:cubicBezTo>
                  <a:pt x="55" y="39"/>
                  <a:pt x="56" y="39"/>
                  <a:pt x="57" y="40"/>
                </a:cubicBezTo>
                <a:cubicBezTo>
                  <a:pt x="63" y="35"/>
                  <a:pt x="63" y="35"/>
                  <a:pt x="63" y="35"/>
                </a:cubicBezTo>
                <a:cubicBezTo>
                  <a:pt x="62" y="34"/>
                  <a:pt x="63" y="33"/>
                  <a:pt x="64" y="32"/>
                </a:cubicBezTo>
                <a:cubicBezTo>
                  <a:pt x="65" y="31"/>
                  <a:pt x="67" y="31"/>
                  <a:pt x="69" y="32"/>
                </a:cubicBezTo>
                <a:cubicBezTo>
                  <a:pt x="70" y="33"/>
                  <a:pt x="70" y="36"/>
                  <a:pt x="69" y="37"/>
                </a:cubicBezTo>
                <a:cubicBezTo>
                  <a:pt x="68" y="38"/>
                  <a:pt x="67" y="38"/>
                  <a:pt x="65" y="38"/>
                </a:cubicBezTo>
                <a:cubicBezTo>
                  <a:pt x="60" y="43"/>
                  <a:pt x="60" y="43"/>
                  <a:pt x="60" y="43"/>
                </a:cubicBezTo>
                <a:cubicBezTo>
                  <a:pt x="61" y="45"/>
                  <a:pt x="62" y="46"/>
                  <a:pt x="62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7" y="47"/>
                  <a:pt x="78" y="46"/>
                  <a:pt x="80" y="46"/>
                </a:cubicBezTo>
                <a:cubicBezTo>
                  <a:pt x="82" y="46"/>
                  <a:pt x="83" y="48"/>
                  <a:pt x="83" y="50"/>
                </a:cubicBezTo>
                <a:cubicBezTo>
                  <a:pt x="83" y="52"/>
                  <a:pt x="82" y="53"/>
                  <a:pt x="80" y="53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Freeform 55"/>
          <p:cNvSpPr>
            <a:spLocks noEditPoints="1"/>
          </p:cNvSpPr>
          <p:nvPr/>
        </p:nvSpPr>
        <p:spPr bwMode="auto">
          <a:xfrm>
            <a:off x="4131625" y="2987708"/>
            <a:ext cx="423863" cy="419100"/>
          </a:xfrm>
          <a:custGeom>
            <a:avLst/>
            <a:gdLst>
              <a:gd name="T0" fmla="*/ 79 w 100"/>
              <a:gd name="T1" fmla="*/ 23 h 99"/>
              <a:gd name="T2" fmla="*/ 70 w 100"/>
              <a:gd name="T3" fmla="*/ 21 h 99"/>
              <a:gd name="T4" fmla="*/ 29 w 100"/>
              <a:gd name="T5" fmla="*/ 21 h 99"/>
              <a:gd name="T6" fmla="*/ 20 w 100"/>
              <a:gd name="T7" fmla="*/ 23 h 99"/>
              <a:gd name="T8" fmla="*/ 16 w 100"/>
              <a:gd name="T9" fmla="*/ 64 h 99"/>
              <a:gd name="T10" fmla="*/ 31 w 100"/>
              <a:gd name="T11" fmla="*/ 99 h 99"/>
              <a:gd name="T12" fmla="*/ 69 w 100"/>
              <a:gd name="T13" fmla="*/ 99 h 99"/>
              <a:gd name="T14" fmla="*/ 83 w 100"/>
              <a:gd name="T15" fmla="*/ 64 h 99"/>
              <a:gd name="T16" fmla="*/ 79 w 100"/>
              <a:gd name="T17" fmla="*/ 54 h 99"/>
              <a:gd name="T18" fmla="*/ 62 w 100"/>
              <a:gd name="T19" fmla="*/ 52 h 99"/>
              <a:gd name="T20" fmla="*/ 65 w 100"/>
              <a:gd name="T21" fmla="*/ 62 h 99"/>
              <a:gd name="T22" fmla="*/ 68 w 100"/>
              <a:gd name="T23" fmla="*/ 68 h 99"/>
              <a:gd name="T24" fmla="*/ 62 w 100"/>
              <a:gd name="T25" fmla="*/ 65 h 99"/>
              <a:gd name="T26" fmla="*/ 52 w 100"/>
              <a:gd name="T27" fmla="*/ 62 h 99"/>
              <a:gd name="T28" fmla="*/ 54 w 100"/>
              <a:gd name="T29" fmla="*/ 79 h 99"/>
              <a:gd name="T30" fmla="*/ 47 w 100"/>
              <a:gd name="T31" fmla="*/ 79 h 99"/>
              <a:gd name="T32" fmla="*/ 48 w 100"/>
              <a:gd name="T33" fmla="*/ 62 h 99"/>
              <a:gd name="T34" fmla="*/ 38 w 100"/>
              <a:gd name="T35" fmla="*/ 65 h 99"/>
              <a:gd name="T36" fmla="*/ 32 w 100"/>
              <a:gd name="T37" fmla="*/ 68 h 99"/>
              <a:gd name="T38" fmla="*/ 36 w 100"/>
              <a:gd name="T39" fmla="*/ 62 h 99"/>
              <a:gd name="T40" fmla="*/ 39 w 100"/>
              <a:gd name="T41" fmla="*/ 52 h 99"/>
              <a:gd name="T42" fmla="*/ 22 w 100"/>
              <a:gd name="T43" fmla="*/ 54 h 99"/>
              <a:gd name="T44" fmla="*/ 22 w 100"/>
              <a:gd name="T45" fmla="*/ 47 h 99"/>
              <a:gd name="T46" fmla="*/ 39 w 100"/>
              <a:gd name="T47" fmla="*/ 48 h 99"/>
              <a:gd name="T48" fmla="*/ 36 w 100"/>
              <a:gd name="T49" fmla="*/ 38 h 99"/>
              <a:gd name="T50" fmla="*/ 32 w 100"/>
              <a:gd name="T51" fmla="*/ 32 h 99"/>
              <a:gd name="T52" fmla="*/ 38 w 100"/>
              <a:gd name="T53" fmla="*/ 35 h 99"/>
              <a:gd name="T54" fmla="*/ 48 w 100"/>
              <a:gd name="T55" fmla="*/ 39 h 99"/>
              <a:gd name="T56" fmla="*/ 47 w 100"/>
              <a:gd name="T57" fmla="*/ 21 h 99"/>
              <a:gd name="T58" fmla="*/ 54 w 100"/>
              <a:gd name="T59" fmla="*/ 21 h 99"/>
              <a:gd name="T60" fmla="*/ 52 w 100"/>
              <a:gd name="T61" fmla="*/ 39 h 99"/>
              <a:gd name="T62" fmla="*/ 62 w 100"/>
              <a:gd name="T63" fmla="*/ 35 h 99"/>
              <a:gd name="T64" fmla="*/ 68 w 100"/>
              <a:gd name="T65" fmla="*/ 32 h 99"/>
              <a:gd name="T66" fmla="*/ 65 w 100"/>
              <a:gd name="T67" fmla="*/ 38 h 99"/>
              <a:gd name="T68" fmla="*/ 62 w 100"/>
              <a:gd name="T69" fmla="*/ 48 h 99"/>
              <a:gd name="T70" fmla="*/ 79 w 100"/>
              <a:gd name="T71" fmla="*/ 47 h 99"/>
              <a:gd name="T72" fmla="*/ 79 w 100"/>
              <a:gd name="T73" fmla="*/ 54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" h="99">
                <a:moveTo>
                  <a:pt x="100" y="44"/>
                </a:moveTo>
                <a:cubicBezTo>
                  <a:pt x="100" y="33"/>
                  <a:pt x="91" y="23"/>
                  <a:pt x="79" y="23"/>
                </a:cubicBezTo>
                <a:cubicBezTo>
                  <a:pt x="76" y="23"/>
                  <a:pt x="73" y="24"/>
                  <a:pt x="70" y="26"/>
                </a:cubicBezTo>
                <a:cubicBezTo>
                  <a:pt x="70" y="24"/>
                  <a:pt x="70" y="23"/>
                  <a:pt x="70" y="21"/>
                </a:cubicBezTo>
                <a:cubicBezTo>
                  <a:pt x="70" y="9"/>
                  <a:pt x="61" y="0"/>
                  <a:pt x="50" y="0"/>
                </a:cubicBezTo>
                <a:cubicBezTo>
                  <a:pt x="38" y="0"/>
                  <a:pt x="29" y="9"/>
                  <a:pt x="29" y="21"/>
                </a:cubicBezTo>
                <a:cubicBezTo>
                  <a:pt x="29" y="23"/>
                  <a:pt x="29" y="24"/>
                  <a:pt x="30" y="26"/>
                </a:cubicBezTo>
                <a:cubicBezTo>
                  <a:pt x="27" y="24"/>
                  <a:pt x="24" y="23"/>
                  <a:pt x="20" y="23"/>
                </a:cubicBezTo>
                <a:cubicBezTo>
                  <a:pt x="9" y="23"/>
                  <a:pt x="0" y="33"/>
                  <a:pt x="0" y="44"/>
                </a:cubicBezTo>
                <a:cubicBezTo>
                  <a:pt x="0" y="54"/>
                  <a:pt x="7" y="62"/>
                  <a:pt x="16" y="64"/>
                </a:cubicBezTo>
                <a:cubicBezTo>
                  <a:pt x="12" y="68"/>
                  <a:pt x="10" y="73"/>
                  <a:pt x="10" y="79"/>
                </a:cubicBezTo>
                <a:cubicBezTo>
                  <a:pt x="10" y="90"/>
                  <a:pt x="19" y="99"/>
                  <a:pt x="31" y="99"/>
                </a:cubicBezTo>
                <a:cubicBezTo>
                  <a:pt x="39" y="99"/>
                  <a:pt x="47" y="94"/>
                  <a:pt x="50" y="86"/>
                </a:cubicBezTo>
                <a:cubicBezTo>
                  <a:pt x="53" y="94"/>
                  <a:pt x="60" y="99"/>
                  <a:pt x="69" y="99"/>
                </a:cubicBezTo>
                <a:cubicBezTo>
                  <a:pt x="80" y="99"/>
                  <a:pt x="89" y="90"/>
                  <a:pt x="89" y="79"/>
                </a:cubicBezTo>
                <a:cubicBezTo>
                  <a:pt x="89" y="73"/>
                  <a:pt x="87" y="68"/>
                  <a:pt x="83" y="64"/>
                </a:cubicBezTo>
                <a:cubicBezTo>
                  <a:pt x="93" y="62"/>
                  <a:pt x="100" y="54"/>
                  <a:pt x="100" y="44"/>
                </a:cubicBezTo>
                <a:close/>
                <a:moveTo>
                  <a:pt x="79" y="54"/>
                </a:moveTo>
                <a:cubicBezTo>
                  <a:pt x="78" y="54"/>
                  <a:pt x="77" y="53"/>
                  <a:pt x="76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1" y="54"/>
                  <a:pt x="61" y="55"/>
                  <a:pt x="60" y="57"/>
                </a:cubicBezTo>
                <a:cubicBezTo>
                  <a:pt x="65" y="62"/>
                  <a:pt x="65" y="62"/>
                  <a:pt x="65" y="62"/>
                </a:cubicBezTo>
                <a:cubicBezTo>
                  <a:pt x="66" y="62"/>
                  <a:pt x="67" y="62"/>
                  <a:pt x="68" y="63"/>
                </a:cubicBezTo>
                <a:cubicBezTo>
                  <a:pt x="69" y="64"/>
                  <a:pt x="69" y="67"/>
                  <a:pt x="68" y="68"/>
                </a:cubicBezTo>
                <a:cubicBezTo>
                  <a:pt x="67" y="69"/>
                  <a:pt x="64" y="69"/>
                  <a:pt x="63" y="68"/>
                </a:cubicBezTo>
                <a:cubicBezTo>
                  <a:pt x="62" y="67"/>
                  <a:pt x="62" y="66"/>
                  <a:pt x="62" y="65"/>
                </a:cubicBezTo>
                <a:cubicBezTo>
                  <a:pt x="57" y="60"/>
                  <a:pt x="57" y="60"/>
                  <a:pt x="57" y="60"/>
                </a:cubicBezTo>
                <a:cubicBezTo>
                  <a:pt x="56" y="61"/>
                  <a:pt x="54" y="61"/>
                  <a:pt x="52" y="62"/>
                </a:cubicBezTo>
                <a:cubicBezTo>
                  <a:pt x="52" y="76"/>
                  <a:pt x="52" y="76"/>
                  <a:pt x="52" y="76"/>
                </a:cubicBezTo>
                <a:cubicBezTo>
                  <a:pt x="53" y="77"/>
                  <a:pt x="54" y="78"/>
                  <a:pt x="54" y="79"/>
                </a:cubicBezTo>
                <a:cubicBezTo>
                  <a:pt x="54" y="81"/>
                  <a:pt x="52" y="82"/>
                  <a:pt x="50" y="82"/>
                </a:cubicBezTo>
                <a:cubicBezTo>
                  <a:pt x="48" y="82"/>
                  <a:pt x="47" y="81"/>
                  <a:pt x="47" y="79"/>
                </a:cubicBezTo>
                <a:cubicBezTo>
                  <a:pt x="47" y="78"/>
                  <a:pt x="47" y="77"/>
                  <a:pt x="48" y="76"/>
                </a:cubicBezTo>
                <a:cubicBezTo>
                  <a:pt x="48" y="62"/>
                  <a:pt x="48" y="62"/>
                  <a:pt x="48" y="62"/>
                </a:cubicBezTo>
                <a:cubicBezTo>
                  <a:pt x="47" y="61"/>
                  <a:pt x="45" y="61"/>
                  <a:pt x="44" y="60"/>
                </a:cubicBezTo>
                <a:cubicBezTo>
                  <a:pt x="38" y="65"/>
                  <a:pt x="38" y="65"/>
                  <a:pt x="38" y="65"/>
                </a:cubicBezTo>
                <a:cubicBezTo>
                  <a:pt x="39" y="66"/>
                  <a:pt x="38" y="67"/>
                  <a:pt x="38" y="68"/>
                </a:cubicBezTo>
                <a:cubicBezTo>
                  <a:pt x="36" y="69"/>
                  <a:pt x="34" y="69"/>
                  <a:pt x="32" y="68"/>
                </a:cubicBezTo>
                <a:cubicBezTo>
                  <a:pt x="31" y="67"/>
                  <a:pt x="31" y="64"/>
                  <a:pt x="32" y="63"/>
                </a:cubicBezTo>
                <a:cubicBezTo>
                  <a:pt x="33" y="62"/>
                  <a:pt x="34" y="62"/>
                  <a:pt x="36" y="62"/>
                </a:cubicBezTo>
                <a:cubicBezTo>
                  <a:pt x="41" y="57"/>
                  <a:pt x="41" y="57"/>
                  <a:pt x="41" y="57"/>
                </a:cubicBezTo>
                <a:cubicBezTo>
                  <a:pt x="40" y="55"/>
                  <a:pt x="39" y="54"/>
                  <a:pt x="39" y="52"/>
                </a:cubicBezTo>
                <a:cubicBezTo>
                  <a:pt x="24" y="52"/>
                  <a:pt x="24" y="52"/>
                  <a:pt x="24" y="52"/>
                </a:cubicBezTo>
                <a:cubicBezTo>
                  <a:pt x="24" y="53"/>
                  <a:pt x="23" y="54"/>
                  <a:pt x="22" y="54"/>
                </a:cubicBezTo>
                <a:cubicBezTo>
                  <a:pt x="20" y="54"/>
                  <a:pt x="18" y="52"/>
                  <a:pt x="18" y="50"/>
                </a:cubicBezTo>
                <a:cubicBezTo>
                  <a:pt x="18" y="48"/>
                  <a:pt x="20" y="47"/>
                  <a:pt x="22" y="47"/>
                </a:cubicBezTo>
                <a:cubicBezTo>
                  <a:pt x="23" y="47"/>
                  <a:pt x="24" y="47"/>
                  <a:pt x="24" y="48"/>
                </a:cubicBezTo>
                <a:cubicBezTo>
                  <a:pt x="39" y="48"/>
                  <a:pt x="39" y="48"/>
                  <a:pt x="39" y="48"/>
                </a:cubicBezTo>
                <a:cubicBezTo>
                  <a:pt x="39" y="46"/>
                  <a:pt x="40" y="45"/>
                  <a:pt x="41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4" y="38"/>
                  <a:pt x="33" y="38"/>
                  <a:pt x="32" y="37"/>
                </a:cubicBezTo>
                <a:cubicBezTo>
                  <a:pt x="31" y="36"/>
                  <a:pt x="31" y="34"/>
                  <a:pt x="32" y="32"/>
                </a:cubicBezTo>
                <a:cubicBezTo>
                  <a:pt x="34" y="31"/>
                  <a:pt x="36" y="31"/>
                  <a:pt x="38" y="32"/>
                </a:cubicBezTo>
                <a:cubicBezTo>
                  <a:pt x="38" y="33"/>
                  <a:pt x="39" y="34"/>
                  <a:pt x="38" y="35"/>
                </a:cubicBezTo>
                <a:cubicBezTo>
                  <a:pt x="44" y="41"/>
                  <a:pt x="44" y="41"/>
                  <a:pt x="44" y="41"/>
                </a:cubicBezTo>
                <a:cubicBezTo>
                  <a:pt x="45" y="40"/>
                  <a:pt x="47" y="39"/>
                  <a:pt x="48" y="39"/>
                </a:cubicBezTo>
                <a:cubicBezTo>
                  <a:pt x="48" y="24"/>
                  <a:pt x="48" y="24"/>
                  <a:pt x="48" y="24"/>
                </a:cubicBezTo>
                <a:cubicBezTo>
                  <a:pt x="47" y="24"/>
                  <a:pt x="47" y="23"/>
                  <a:pt x="47" y="21"/>
                </a:cubicBezTo>
                <a:cubicBezTo>
                  <a:pt x="47" y="19"/>
                  <a:pt x="48" y="18"/>
                  <a:pt x="50" y="18"/>
                </a:cubicBezTo>
                <a:cubicBezTo>
                  <a:pt x="52" y="18"/>
                  <a:pt x="54" y="19"/>
                  <a:pt x="54" y="21"/>
                </a:cubicBezTo>
                <a:cubicBezTo>
                  <a:pt x="54" y="23"/>
                  <a:pt x="53" y="24"/>
                  <a:pt x="52" y="24"/>
                </a:cubicBezTo>
                <a:cubicBezTo>
                  <a:pt x="52" y="39"/>
                  <a:pt x="52" y="39"/>
                  <a:pt x="52" y="39"/>
                </a:cubicBezTo>
                <a:cubicBezTo>
                  <a:pt x="54" y="39"/>
                  <a:pt x="56" y="40"/>
                  <a:pt x="57" y="41"/>
                </a:cubicBezTo>
                <a:cubicBezTo>
                  <a:pt x="62" y="35"/>
                  <a:pt x="62" y="35"/>
                  <a:pt x="62" y="35"/>
                </a:cubicBezTo>
                <a:cubicBezTo>
                  <a:pt x="62" y="34"/>
                  <a:pt x="62" y="33"/>
                  <a:pt x="63" y="32"/>
                </a:cubicBezTo>
                <a:cubicBezTo>
                  <a:pt x="64" y="31"/>
                  <a:pt x="67" y="31"/>
                  <a:pt x="68" y="32"/>
                </a:cubicBezTo>
                <a:cubicBezTo>
                  <a:pt x="69" y="34"/>
                  <a:pt x="69" y="36"/>
                  <a:pt x="68" y="37"/>
                </a:cubicBezTo>
                <a:cubicBezTo>
                  <a:pt x="67" y="38"/>
                  <a:pt x="66" y="38"/>
                  <a:pt x="65" y="38"/>
                </a:cubicBezTo>
                <a:cubicBezTo>
                  <a:pt x="60" y="43"/>
                  <a:pt x="60" y="43"/>
                  <a:pt x="60" y="43"/>
                </a:cubicBezTo>
                <a:cubicBezTo>
                  <a:pt x="61" y="45"/>
                  <a:pt x="61" y="46"/>
                  <a:pt x="62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7" y="47"/>
                  <a:pt x="78" y="47"/>
                  <a:pt x="79" y="47"/>
                </a:cubicBezTo>
                <a:cubicBezTo>
                  <a:pt x="81" y="47"/>
                  <a:pt x="83" y="48"/>
                  <a:pt x="83" y="50"/>
                </a:cubicBezTo>
                <a:cubicBezTo>
                  <a:pt x="83" y="52"/>
                  <a:pt x="81" y="54"/>
                  <a:pt x="79" y="54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Freeform 57"/>
          <p:cNvSpPr>
            <a:spLocks noEditPoints="1"/>
          </p:cNvSpPr>
          <p:nvPr/>
        </p:nvSpPr>
        <p:spPr bwMode="auto">
          <a:xfrm>
            <a:off x="5788954" y="5496404"/>
            <a:ext cx="270243" cy="268234"/>
          </a:xfrm>
          <a:custGeom>
            <a:avLst/>
            <a:gdLst>
              <a:gd name="T0" fmla="*/ 80 w 101"/>
              <a:gd name="T1" fmla="*/ 24 h 100"/>
              <a:gd name="T2" fmla="*/ 71 w 101"/>
              <a:gd name="T3" fmla="*/ 21 h 100"/>
              <a:gd name="T4" fmla="*/ 30 w 101"/>
              <a:gd name="T5" fmla="*/ 21 h 100"/>
              <a:gd name="T6" fmla="*/ 21 w 101"/>
              <a:gd name="T7" fmla="*/ 24 h 100"/>
              <a:gd name="T8" fmla="*/ 17 w 101"/>
              <a:gd name="T9" fmla="*/ 64 h 100"/>
              <a:gd name="T10" fmla="*/ 31 w 101"/>
              <a:gd name="T11" fmla="*/ 100 h 100"/>
              <a:gd name="T12" fmla="*/ 70 w 101"/>
              <a:gd name="T13" fmla="*/ 100 h 100"/>
              <a:gd name="T14" fmla="*/ 84 w 101"/>
              <a:gd name="T15" fmla="*/ 64 h 100"/>
              <a:gd name="T16" fmla="*/ 80 w 101"/>
              <a:gd name="T17" fmla="*/ 54 h 100"/>
              <a:gd name="T18" fmla="*/ 62 w 101"/>
              <a:gd name="T19" fmla="*/ 52 h 100"/>
              <a:gd name="T20" fmla="*/ 66 w 101"/>
              <a:gd name="T21" fmla="*/ 62 h 100"/>
              <a:gd name="T22" fmla="*/ 69 w 101"/>
              <a:gd name="T23" fmla="*/ 68 h 100"/>
              <a:gd name="T24" fmla="*/ 63 w 101"/>
              <a:gd name="T25" fmla="*/ 65 h 100"/>
              <a:gd name="T26" fmla="*/ 53 w 101"/>
              <a:gd name="T27" fmla="*/ 62 h 100"/>
              <a:gd name="T28" fmla="*/ 55 w 101"/>
              <a:gd name="T29" fmla="*/ 79 h 100"/>
              <a:gd name="T30" fmla="*/ 47 w 101"/>
              <a:gd name="T31" fmla="*/ 79 h 100"/>
              <a:gd name="T32" fmla="*/ 49 w 101"/>
              <a:gd name="T33" fmla="*/ 62 h 100"/>
              <a:gd name="T34" fmla="*/ 39 w 101"/>
              <a:gd name="T35" fmla="*/ 65 h 100"/>
              <a:gd name="T36" fmla="*/ 33 w 101"/>
              <a:gd name="T37" fmla="*/ 68 h 100"/>
              <a:gd name="T38" fmla="*/ 36 w 101"/>
              <a:gd name="T39" fmla="*/ 62 h 100"/>
              <a:gd name="T40" fmla="*/ 40 w 101"/>
              <a:gd name="T41" fmla="*/ 52 h 100"/>
              <a:gd name="T42" fmla="*/ 22 w 101"/>
              <a:gd name="T43" fmla="*/ 54 h 100"/>
              <a:gd name="T44" fmla="*/ 22 w 101"/>
              <a:gd name="T45" fmla="*/ 47 h 100"/>
              <a:gd name="T46" fmla="*/ 40 w 101"/>
              <a:gd name="T47" fmla="*/ 48 h 100"/>
              <a:gd name="T48" fmla="*/ 36 w 101"/>
              <a:gd name="T49" fmla="*/ 38 h 100"/>
              <a:gd name="T50" fmla="*/ 33 w 101"/>
              <a:gd name="T51" fmla="*/ 33 h 100"/>
              <a:gd name="T52" fmla="*/ 39 w 101"/>
              <a:gd name="T53" fmla="*/ 36 h 100"/>
              <a:gd name="T54" fmla="*/ 49 w 101"/>
              <a:gd name="T55" fmla="*/ 39 h 100"/>
              <a:gd name="T56" fmla="*/ 47 w 101"/>
              <a:gd name="T57" fmla="*/ 22 h 100"/>
              <a:gd name="T58" fmla="*/ 55 w 101"/>
              <a:gd name="T59" fmla="*/ 22 h 100"/>
              <a:gd name="T60" fmla="*/ 53 w 101"/>
              <a:gd name="T61" fmla="*/ 39 h 100"/>
              <a:gd name="T62" fmla="*/ 63 w 101"/>
              <a:gd name="T63" fmla="*/ 36 h 100"/>
              <a:gd name="T64" fmla="*/ 69 w 101"/>
              <a:gd name="T65" fmla="*/ 33 h 100"/>
              <a:gd name="T66" fmla="*/ 66 w 101"/>
              <a:gd name="T67" fmla="*/ 38 h 100"/>
              <a:gd name="T68" fmla="*/ 62 w 101"/>
              <a:gd name="T69" fmla="*/ 48 h 100"/>
              <a:gd name="T70" fmla="*/ 80 w 101"/>
              <a:gd name="T71" fmla="*/ 47 h 100"/>
              <a:gd name="T72" fmla="*/ 80 w 101"/>
              <a:gd name="T73" fmla="*/ 5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1" h="100">
                <a:moveTo>
                  <a:pt x="101" y="44"/>
                </a:moveTo>
                <a:cubicBezTo>
                  <a:pt x="101" y="33"/>
                  <a:pt x="91" y="24"/>
                  <a:pt x="80" y="24"/>
                </a:cubicBezTo>
                <a:cubicBezTo>
                  <a:pt x="77" y="24"/>
                  <a:pt x="73" y="25"/>
                  <a:pt x="70" y="26"/>
                </a:cubicBezTo>
                <a:cubicBezTo>
                  <a:pt x="71" y="24"/>
                  <a:pt x="71" y="23"/>
                  <a:pt x="71" y="21"/>
                </a:cubicBezTo>
                <a:cubicBezTo>
                  <a:pt x="71" y="10"/>
                  <a:pt x="62" y="0"/>
                  <a:pt x="51" y="0"/>
                </a:cubicBezTo>
                <a:cubicBezTo>
                  <a:pt x="39" y="0"/>
                  <a:pt x="30" y="10"/>
                  <a:pt x="30" y="21"/>
                </a:cubicBezTo>
                <a:cubicBezTo>
                  <a:pt x="30" y="23"/>
                  <a:pt x="30" y="24"/>
                  <a:pt x="31" y="26"/>
                </a:cubicBezTo>
                <a:cubicBezTo>
                  <a:pt x="28" y="25"/>
                  <a:pt x="24" y="24"/>
                  <a:pt x="21" y="24"/>
                </a:cubicBezTo>
                <a:cubicBezTo>
                  <a:pt x="10" y="24"/>
                  <a:pt x="0" y="33"/>
                  <a:pt x="0" y="44"/>
                </a:cubicBezTo>
                <a:cubicBezTo>
                  <a:pt x="0" y="54"/>
                  <a:pt x="8" y="63"/>
                  <a:pt x="17" y="64"/>
                </a:cubicBezTo>
                <a:cubicBezTo>
                  <a:pt x="13" y="68"/>
                  <a:pt x="11" y="73"/>
                  <a:pt x="11" y="79"/>
                </a:cubicBezTo>
                <a:cubicBezTo>
                  <a:pt x="11" y="90"/>
                  <a:pt x="20" y="100"/>
                  <a:pt x="31" y="100"/>
                </a:cubicBezTo>
                <a:cubicBezTo>
                  <a:pt x="40" y="100"/>
                  <a:pt x="48" y="94"/>
                  <a:pt x="51" y="86"/>
                </a:cubicBezTo>
                <a:cubicBezTo>
                  <a:pt x="53" y="94"/>
                  <a:pt x="61" y="100"/>
                  <a:pt x="70" y="100"/>
                </a:cubicBezTo>
                <a:cubicBezTo>
                  <a:pt x="81" y="100"/>
                  <a:pt x="90" y="90"/>
                  <a:pt x="90" y="79"/>
                </a:cubicBezTo>
                <a:cubicBezTo>
                  <a:pt x="90" y="73"/>
                  <a:pt x="88" y="68"/>
                  <a:pt x="84" y="64"/>
                </a:cubicBezTo>
                <a:cubicBezTo>
                  <a:pt x="94" y="63"/>
                  <a:pt x="101" y="54"/>
                  <a:pt x="101" y="44"/>
                </a:cubicBezTo>
                <a:close/>
                <a:moveTo>
                  <a:pt x="80" y="54"/>
                </a:moveTo>
                <a:cubicBezTo>
                  <a:pt x="79" y="54"/>
                  <a:pt x="78" y="53"/>
                  <a:pt x="77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2" y="54"/>
                  <a:pt x="61" y="56"/>
                  <a:pt x="61" y="57"/>
                </a:cubicBezTo>
                <a:cubicBezTo>
                  <a:pt x="66" y="62"/>
                  <a:pt x="66" y="62"/>
                  <a:pt x="66" y="62"/>
                </a:cubicBezTo>
                <a:cubicBezTo>
                  <a:pt x="67" y="62"/>
                  <a:pt x="68" y="62"/>
                  <a:pt x="69" y="63"/>
                </a:cubicBezTo>
                <a:cubicBezTo>
                  <a:pt x="70" y="64"/>
                  <a:pt x="70" y="67"/>
                  <a:pt x="69" y="68"/>
                </a:cubicBezTo>
                <a:cubicBezTo>
                  <a:pt x="67" y="69"/>
                  <a:pt x="65" y="69"/>
                  <a:pt x="64" y="68"/>
                </a:cubicBezTo>
                <a:cubicBezTo>
                  <a:pt x="63" y="67"/>
                  <a:pt x="63" y="66"/>
                  <a:pt x="63" y="65"/>
                </a:cubicBezTo>
                <a:cubicBezTo>
                  <a:pt x="58" y="60"/>
                  <a:pt x="58" y="60"/>
                  <a:pt x="58" y="60"/>
                </a:cubicBezTo>
                <a:cubicBezTo>
                  <a:pt x="56" y="61"/>
                  <a:pt x="55" y="61"/>
                  <a:pt x="53" y="62"/>
                </a:cubicBezTo>
                <a:cubicBezTo>
                  <a:pt x="53" y="76"/>
                  <a:pt x="53" y="76"/>
                  <a:pt x="53" y="76"/>
                </a:cubicBezTo>
                <a:cubicBezTo>
                  <a:pt x="54" y="77"/>
                  <a:pt x="55" y="78"/>
                  <a:pt x="55" y="79"/>
                </a:cubicBezTo>
                <a:cubicBezTo>
                  <a:pt x="55" y="81"/>
                  <a:pt x="53" y="83"/>
                  <a:pt x="51" y="83"/>
                </a:cubicBezTo>
                <a:cubicBezTo>
                  <a:pt x="49" y="83"/>
                  <a:pt x="47" y="81"/>
                  <a:pt x="47" y="79"/>
                </a:cubicBezTo>
                <a:cubicBezTo>
                  <a:pt x="47" y="78"/>
                  <a:pt x="48" y="77"/>
                  <a:pt x="49" y="76"/>
                </a:cubicBezTo>
                <a:cubicBezTo>
                  <a:pt x="49" y="62"/>
                  <a:pt x="49" y="62"/>
                  <a:pt x="49" y="62"/>
                </a:cubicBezTo>
                <a:cubicBezTo>
                  <a:pt x="47" y="61"/>
                  <a:pt x="46" y="61"/>
                  <a:pt x="44" y="60"/>
                </a:cubicBezTo>
                <a:cubicBezTo>
                  <a:pt x="39" y="65"/>
                  <a:pt x="39" y="65"/>
                  <a:pt x="39" y="65"/>
                </a:cubicBezTo>
                <a:cubicBezTo>
                  <a:pt x="39" y="66"/>
                  <a:pt x="39" y="67"/>
                  <a:pt x="38" y="68"/>
                </a:cubicBezTo>
                <a:cubicBezTo>
                  <a:pt x="37" y="69"/>
                  <a:pt x="35" y="69"/>
                  <a:pt x="33" y="68"/>
                </a:cubicBezTo>
                <a:cubicBezTo>
                  <a:pt x="32" y="67"/>
                  <a:pt x="32" y="64"/>
                  <a:pt x="33" y="63"/>
                </a:cubicBezTo>
                <a:cubicBezTo>
                  <a:pt x="34" y="62"/>
                  <a:pt x="35" y="62"/>
                  <a:pt x="36" y="62"/>
                </a:cubicBezTo>
                <a:cubicBezTo>
                  <a:pt x="42" y="57"/>
                  <a:pt x="42" y="57"/>
                  <a:pt x="42" y="57"/>
                </a:cubicBezTo>
                <a:cubicBezTo>
                  <a:pt x="41" y="56"/>
                  <a:pt x="40" y="54"/>
                  <a:pt x="40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25" y="53"/>
                  <a:pt x="24" y="54"/>
                  <a:pt x="22" y="54"/>
                </a:cubicBezTo>
                <a:cubicBezTo>
                  <a:pt x="20" y="54"/>
                  <a:pt x="19" y="52"/>
                  <a:pt x="19" y="50"/>
                </a:cubicBezTo>
                <a:cubicBezTo>
                  <a:pt x="19" y="48"/>
                  <a:pt x="20" y="47"/>
                  <a:pt x="22" y="47"/>
                </a:cubicBezTo>
                <a:cubicBezTo>
                  <a:pt x="24" y="47"/>
                  <a:pt x="25" y="47"/>
                  <a:pt x="25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0" y="47"/>
                  <a:pt x="41" y="45"/>
                  <a:pt x="42" y="44"/>
                </a:cubicBezTo>
                <a:cubicBezTo>
                  <a:pt x="36" y="38"/>
                  <a:pt x="36" y="38"/>
                  <a:pt x="36" y="38"/>
                </a:cubicBezTo>
                <a:cubicBezTo>
                  <a:pt x="35" y="39"/>
                  <a:pt x="34" y="38"/>
                  <a:pt x="33" y="38"/>
                </a:cubicBezTo>
                <a:cubicBezTo>
                  <a:pt x="32" y="36"/>
                  <a:pt x="32" y="34"/>
                  <a:pt x="33" y="33"/>
                </a:cubicBezTo>
                <a:cubicBezTo>
                  <a:pt x="35" y="31"/>
                  <a:pt x="37" y="31"/>
                  <a:pt x="38" y="33"/>
                </a:cubicBezTo>
                <a:cubicBezTo>
                  <a:pt x="39" y="33"/>
                  <a:pt x="39" y="35"/>
                  <a:pt x="39" y="36"/>
                </a:cubicBezTo>
                <a:cubicBezTo>
                  <a:pt x="44" y="41"/>
                  <a:pt x="44" y="41"/>
                  <a:pt x="44" y="41"/>
                </a:cubicBezTo>
                <a:cubicBezTo>
                  <a:pt x="46" y="40"/>
                  <a:pt x="47" y="39"/>
                  <a:pt x="49" y="39"/>
                </a:cubicBezTo>
                <a:cubicBezTo>
                  <a:pt x="49" y="24"/>
                  <a:pt x="49" y="24"/>
                  <a:pt x="49" y="24"/>
                </a:cubicBezTo>
                <a:cubicBezTo>
                  <a:pt x="48" y="24"/>
                  <a:pt x="47" y="23"/>
                  <a:pt x="47" y="22"/>
                </a:cubicBezTo>
                <a:cubicBezTo>
                  <a:pt x="47" y="20"/>
                  <a:pt x="49" y="18"/>
                  <a:pt x="51" y="18"/>
                </a:cubicBezTo>
                <a:cubicBezTo>
                  <a:pt x="53" y="18"/>
                  <a:pt x="55" y="20"/>
                  <a:pt x="55" y="22"/>
                </a:cubicBezTo>
                <a:cubicBezTo>
                  <a:pt x="55" y="23"/>
                  <a:pt x="54" y="24"/>
                  <a:pt x="53" y="24"/>
                </a:cubicBezTo>
                <a:cubicBezTo>
                  <a:pt x="53" y="39"/>
                  <a:pt x="53" y="39"/>
                  <a:pt x="53" y="39"/>
                </a:cubicBezTo>
                <a:cubicBezTo>
                  <a:pt x="55" y="39"/>
                  <a:pt x="56" y="40"/>
                  <a:pt x="58" y="41"/>
                </a:cubicBezTo>
                <a:cubicBezTo>
                  <a:pt x="63" y="36"/>
                  <a:pt x="63" y="36"/>
                  <a:pt x="63" y="36"/>
                </a:cubicBezTo>
                <a:cubicBezTo>
                  <a:pt x="63" y="35"/>
                  <a:pt x="63" y="33"/>
                  <a:pt x="64" y="33"/>
                </a:cubicBezTo>
                <a:cubicBezTo>
                  <a:pt x="65" y="31"/>
                  <a:pt x="67" y="31"/>
                  <a:pt x="69" y="33"/>
                </a:cubicBezTo>
                <a:cubicBezTo>
                  <a:pt x="70" y="34"/>
                  <a:pt x="70" y="36"/>
                  <a:pt x="69" y="38"/>
                </a:cubicBezTo>
                <a:cubicBezTo>
                  <a:pt x="68" y="38"/>
                  <a:pt x="67" y="39"/>
                  <a:pt x="66" y="38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45"/>
                  <a:pt x="62" y="47"/>
                  <a:pt x="62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8" y="47"/>
                  <a:pt x="79" y="47"/>
                  <a:pt x="80" y="47"/>
                </a:cubicBezTo>
                <a:cubicBezTo>
                  <a:pt x="82" y="47"/>
                  <a:pt x="83" y="48"/>
                  <a:pt x="83" y="50"/>
                </a:cubicBezTo>
                <a:cubicBezTo>
                  <a:pt x="83" y="52"/>
                  <a:pt x="82" y="54"/>
                  <a:pt x="80" y="54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Oval 60"/>
          <p:cNvSpPr>
            <a:spLocks noChangeArrowheads="1"/>
          </p:cNvSpPr>
          <p:nvPr/>
        </p:nvSpPr>
        <p:spPr bwMode="auto">
          <a:xfrm>
            <a:off x="7383477" y="2859198"/>
            <a:ext cx="165100" cy="169863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Oval 61"/>
          <p:cNvSpPr>
            <a:spLocks noChangeArrowheads="1"/>
          </p:cNvSpPr>
          <p:nvPr/>
        </p:nvSpPr>
        <p:spPr bwMode="auto">
          <a:xfrm>
            <a:off x="7908920" y="3205062"/>
            <a:ext cx="165100" cy="168275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Oval 62"/>
          <p:cNvSpPr>
            <a:spLocks noChangeArrowheads="1"/>
          </p:cNvSpPr>
          <p:nvPr/>
        </p:nvSpPr>
        <p:spPr bwMode="auto">
          <a:xfrm>
            <a:off x="3883049" y="4197434"/>
            <a:ext cx="165100" cy="169863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Oval 63"/>
          <p:cNvSpPr>
            <a:spLocks noChangeArrowheads="1"/>
          </p:cNvSpPr>
          <p:nvPr/>
        </p:nvSpPr>
        <p:spPr bwMode="auto">
          <a:xfrm>
            <a:off x="5170873" y="4774464"/>
            <a:ext cx="169863" cy="169863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Oval 67"/>
          <p:cNvSpPr>
            <a:spLocks noChangeArrowheads="1"/>
          </p:cNvSpPr>
          <p:nvPr/>
        </p:nvSpPr>
        <p:spPr bwMode="auto">
          <a:xfrm>
            <a:off x="7501828" y="5413060"/>
            <a:ext cx="165100" cy="166688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Freeform 49"/>
          <p:cNvSpPr>
            <a:spLocks noEditPoints="1"/>
          </p:cNvSpPr>
          <p:nvPr/>
        </p:nvSpPr>
        <p:spPr bwMode="auto">
          <a:xfrm>
            <a:off x="5467630" y="1159392"/>
            <a:ext cx="218120" cy="216097"/>
          </a:xfrm>
          <a:custGeom>
            <a:avLst/>
            <a:gdLst>
              <a:gd name="T0" fmla="*/ 161 w 202"/>
              <a:gd name="T1" fmla="*/ 47 h 200"/>
              <a:gd name="T2" fmla="*/ 142 w 202"/>
              <a:gd name="T3" fmla="*/ 41 h 200"/>
              <a:gd name="T4" fmla="*/ 60 w 202"/>
              <a:gd name="T5" fmla="*/ 41 h 200"/>
              <a:gd name="T6" fmla="*/ 41 w 202"/>
              <a:gd name="T7" fmla="*/ 47 h 200"/>
              <a:gd name="T8" fmla="*/ 33 w 202"/>
              <a:gd name="T9" fmla="*/ 129 h 200"/>
              <a:gd name="T10" fmla="*/ 62 w 202"/>
              <a:gd name="T11" fmla="*/ 200 h 200"/>
              <a:gd name="T12" fmla="*/ 140 w 202"/>
              <a:gd name="T13" fmla="*/ 200 h 200"/>
              <a:gd name="T14" fmla="*/ 169 w 202"/>
              <a:gd name="T15" fmla="*/ 129 h 200"/>
              <a:gd name="T16" fmla="*/ 160 w 202"/>
              <a:gd name="T17" fmla="*/ 108 h 200"/>
              <a:gd name="T18" fmla="*/ 125 w 202"/>
              <a:gd name="T19" fmla="*/ 105 h 200"/>
              <a:gd name="T20" fmla="*/ 132 w 202"/>
              <a:gd name="T21" fmla="*/ 124 h 200"/>
              <a:gd name="T22" fmla="*/ 138 w 202"/>
              <a:gd name="T23" fmla="*/ 136 h 200"/>
              <a:gd name="T24" fmla="*/ 126 w 202"/>
              <a:gd name="T25" fmla="*/ 130 h 200"/>
              <a:gd name="T26" fmla="*/ 106 w 202"/>
              <a:gd name="T27" fmla="*/ 124 h 200"/>
              <a:gd name="T28" fmla="*/ 109 w 202"/>
              <a:gd name="T29" fmla="*/ 158 h 200"/>
              <a:gd name="T30" fmla="*/ 95 w 202"/>
              <a:gd name="T31" fmla="*/ 158 h 200"/>
              <a:gd name="T32" fmla="*/ 98 w 202"/>
              <a:gd name="T33" fmla="*/ 124 h 200"/>
              <a:gd name="T34" fmla="*/ 78 w 202"/>
              <a:gd name="T35" fmla="*/ 130 h 200"/>
              <a:gd name="T36" fmla="*/ 66 w 202"/>
              <a:gd name="T37" fmla="*/ 136 h 200"/>
              <a:gd name="T38" fmla="*/ 72 w 202"/>
              <a:gd name="T39" fmla="*/ 124 h 200"/>
              <a:gd name="T40" fmla="*/ 79 w 202"/>
              <a:gd name="T41" fmla="*/ 105 h 200"/>
              <a:gd name="T42" fmla="*/ 44 w 202"/>
              <a:gd name="T43" fmla="*/ 108 h 200"/>
              <a:gd name="T44" fmla="*/ 44 w 202"/>
              <a:gd name="T45" fmla="*/ 93 h 200"/>
              <a:gd name="T46" fmla="*/ 79 w 202"/>
              <a:gd name="T47" fmla="*/ 96 h 200"/>
              <a:gd name="T48" fmla="*/ 72 w 202"/>
              <a:gd name="T49" fmla="*/ 77 h 200"/>
              <a:gd name="T50" fmla="*/ 66 w 202"/>
              <a:gd name="T51" fmla="*/ 65 h 200"/>
              <a:gd name="T52" fmla="*/ 78 w 202"/>
              <a:gd name="T53" fmla="*/ 71 h 200"/>
              <a:gd name="T54" fmla="*/ 98 w 202"/>
              <a:gd name="T55" fmla="*/ 77 h 200"/>
              <a:gd name="T56" fmla="*/ 95 w 202"/>
              <a:gd name="T57" fmla="*/ 42 h 200"/>
              <a:gd name="T58" fmla="*/ 109 w 202"/>
              <a:gd name="T59" fmla="*/ 42 h 200"/>
              <a:gd name="T60" fmla="*/ 106 w 202"/>
              <a:gd name="T61" fmla="*/ 77 h 200"/>
              <a:gd name="T62" fmla="*/ 126 w 202"/>
              <a:gd name="T63" fmla="*/ 71 h 200"/>
              <a:gd name="T64" fmla="*/ 138 w 202"/>
              <a:gd name="T65" fmla="*/ 65 h 200"/>
              <a:gd name="T66" fmla="*/ 132 w 202"/>
              <a:gd name="T67" fmla="*/ 77 h 200"/>
              <a:gd name="T68" fmla="*/ 125 w 202"/>
              <a:gd name="T69" fmla="*/ 96 h 200"/>
              <a:gd name="T70" fmla="*/ 160 w 202"/>
              <a:gd name="T71" fmla="*/ 93 h 200"/>
              <a:gd name="T72" fmla="*/ 160 w 202"/>
              <a:gd name="T73" fmla="*/ 10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2" h="200">
                <a:moveTo>
                  <a:pt x="202" y="88"/>
                </a:moveTo>
                <a:cubicBezTo>
                  <a:pt x="202" y="65"/>
                  <a:pt x="184" y="47"/>
                  <a:pt x="161" y="47"/>
                </a:cubicBezTo>
                <a:cubicBezTo>
                  <a:pt x="154" y="47"/>
                  <a:pt x="147" y="48"/>
                  <a:pt x="141" y="52"/>
                </a:cubicBezTo>
                <a:cubicBezTo>
                  <a:pt x="142" y="48"/>
                  <a:pt x="142" y="45"/>
                  <a:pt x="142" y="41"/>
                </a:cubicBezTo>
                <a:cubicBezTo>
                  <a:pt x="142" y="18"/>
                  <a:pt x="124" y="0"/>
                  <a:pt x="101" y="0"/>
                </a:cubicBezTo>
                <a:cubicBezTo>
                  <a:pt x="78" y="0"/>
                  <a:pt x="60" y="18"/>
                  <a:pt x="60" y="41"/>
                </a:cubicBezTo>
                <a:cubicBezTo>
                  <a:pt x="60" y="45"/>
                  <a:pt x="60" y="48"/>
                  <a:pt x="61" y="52"/>
                </a:cubicBezTo>
                <a:cubicBezTo>
                  <a:pt x="55" y="48"/>
                  <a:pt x="48" y="47"/>
                  <a:pt x="41" y="47"/>
                </a:cubicBezTo>
                <a:cubicBezTo>
                  <a:pt x="18" y="47"/>
                  <a:pt x="0" y="65"/>
                  <a:pt x="0" y="88"/>
                </a:cubicBezTo>
                <a:cubicBezTo>
                  <a:pt x="0" y="108"/>
                  <a:pt x="14" y="125"/>
                  <a:pt x="33" y="129"/>
                </a:cubicBezTo>
                <a:cubicBezTo>
                  <a:pt x="26" y="136"/>
                  <a:pt x="21" y="147"/>
                  <a:pt x="21" y="158"/>
                </a:cubicBezTo>
                <a:cubicBezTo>
                  <a:pt x="21" y="181"/>
                  <a:pt x="39" y="200"/>
                  <a:pt x="62" y="200"/>
                </a:cubicBezTo>
                <a:cubicBezTo>
                  <a:pt x="80" y="200"/>
                  <a:pt x="95" y="189"/>
                  <a:pt x="101" y="173"/>
                </a:cubicBezTo>
                <a:cubicBezTo>
                  <a:pt x="107" y="189"/>
                  <a:pt x="122" y="200"/>
                  <a:pt x="140" y="200"/>
                </a:cubicBezTo>
                <a:cubicBezTo>
                  <a:pt x="163" y="200"/>
                  <a:pt x="181" y="181"/>
                  <a:pt x="181" y="158"/>
                </a:cubicBezTo>
                <a:cubicBezTo>
                  <a:pt x="181" y="147"/>
                  <a:pt x="176" y="136"/>
                  <a:pt x="169" y="129"/>
                </a:cubicBezTo>
                <a:cubicBezTo>
                  <a:pt x="188" y="125"/>
                  <a:pt x="202" y="108"/>
                  <a:pt x="202" y="88"/>
                </a:cubicBezTo>
                <a:close/>
                <a:moveTo>
                  <a:pt x="160" y="108"/>
                </a:moveTo>
                <a:cubicBezTo>
                  <a:pt x="158" y="108"/>
                  <a:pt x="156" y="106"/>
                  <a:pt x="154" y="105"/>
                </a:cubicBezTo>
                <a:cubicBezTo>
                  <a:pt x="125" y="105"/>
                  <a:pt x="125" y="105"/>
                  <a:pt x="125" y="105"/>
                </a:cubicBezTo>
                <a:cubicBezTo>
                  <a:pt x="124" y="108"/>
                  <a:pt x="123" y="111"/>
                  <a:pt x="121" y="114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34" y="124"/>
                  <a:pt x="136" y="124"/>
                  <a:pt x="138" y="126"/>
                </a:cubicBezTo>
                <a:cubicBezTo>
                  <a:pt x="141" y="129"/>
                  <a:pt x="141" y="134"/>
                  <a:pt x="138" y="136"/>
                </a:cubicBezTo>
                <a:cubicBezTo>
                  <a:pt x="135" y="139"/>
                  <a:pt x="131" y="139"/>
                  <a:pt x="128" y="136"/>
                </a:cubicBezTo>
                <a:cubicBezTo>
                  <a:pt x="126" y="135"/>
                  <a:pt x="125" y="132"/>
                  <a:pt x="126" y="130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13" y="122"/>
                  <a:pt x="110" y="123"/>
                  <a:pt x="106" y="124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8" y="154"/>
                  <a:pt x="109" y="156"/>
                  <a:pt x="109" y="158"/>
                </a:cubicBezTo>
                <a:cubicBezTo>
                  <a:pt x="109" y="162"/>
                  <a:pt x="106" y="166"/>
                  <a:pt x="102" y="166"/>
                </a:cubicBezTo>
                <a:cubicBezTo>
                  <a:pt x="98" y="166"/>
                  <a:pt x="95" y="162"/>
                  <a:pt x="95" y="158"/>
                </a:cubicBezTo>
                <a:cubicBezTo>
                  <a:pt x="95" y="156"/>
                  <a:pt x="96" y="154"/>
                  <a:pt x="98" y="153"/>
                </a:cubicBezTo>
                <a:cubicBezTo>
                  <a:pt x="98" y="124"/>
                  <a:pt x="98" y="124"/>
                  <a:pt x="98" y="124"/>
                </a:cubicBezTo>
                <a:cubicBezTo>
                  <a:pt x="95" y="123"/>
                  <a:pt x="91" y="122"/>
                  <a:pt x="89" y="120"/>
                </a:cubicBezTo>
                <a:cubicBezTo>
                  <a:pt x="78" y="130"/>
                  <a:pt x="78" y="130"/>
                  <a:pt x="78" y="130"/>
                </a:cubicBezTo>
                <a:cubicBezTo>
                  <a:pt x="79" y="132"/>
                  <a:pt x="78" y="135"/>
                  <a:pt x="76" y="136"/>
                </a:cubicBezTo>
                <a:cubicBezTo>
                  <a:pt x="74" y="139"/>
                  <a:pt x="69" y="139"/>
                  <a:pt x="66" y="136"/>
                </a:cubicBezTo>
                <a:cubicBezTo>
                  <a:pt x="63" y="134"/>
                  <a:pt x="63" y="129"/>
                  <a:pt x="66" y="126"/>
                </a:cubicBezTo>
                <a:cubicBezTo>
                  <a:pt x="68" y="124"/>
                  <a:pt x="70" y="124"/>
                  <a:pt x="72" y="124"/>
                </a:cubicBezTo>
                <a:cubicBezTo>
                  <a:pt x="83" y="114"/>
                  <a:pt x="83" y="114"/>
                  <a:pt x="83" y="114"/>
                </a:cubicBezTo>
                <a:cubicBezTo>
                  <a:pt x="81" y="111"/>
                  <a:pt x="80" y="108"/>
                  <a:pt x="79" y="105"/>
                </a:cubicBezTo>
                <a:cubicBezTo>
                  <a:pt x="50" y="105"/>
                  <a:pt x="50" y="105"/>
                  <a:pt x="50" y="105"/>
                </a:cubicBezTo>
                <a:cubicBezTo>
                  <a:pt x="49" y="106"/>
                  <a:pt x="46" y="108"/>
                  <a:pt x="44" y="108"/>
                </a:cubicBezTo>
                <a:cubicBezTo>
                  <a:pt x="40" y="108"/>
                  <a:pt x="37" y="104"/>
                  <a:pt x="37" y="100"/>
                </a:cubicBezTo>
                <a:cubicBezTo>
                  <a:pt x="37" y="97"/>
                  <a:pt x="40" y="93"/>
                  <a:pt x="44" y="93"/>
                </a:cubicBezTo>
                <a:cubicBezTo>
                  <a:pt x="46" y="93"/>
                  <a:pt x="49" y="95"/>
                  <a:pt x="50" y="96"/>
                </a:cubicBezTo>
                <a:cubicBezTo>
                  <a:pt x="79" y="96"/>
                  <a:pt x="79" y="96"/>
                  <a:pt x="79" y="96"/>
                </a:cubicBezTo>
                <a:cubicBezTo>
                  <a:pt x="80" y="93"/>
                  <a:pt x="81" y="90"/>
                  <a:pt x="83" y="87"/>
                </a:cubicBezTo>
                <a:cubicBezTo>
                  <a:pt x="72" y="77"/>
                  <a:pt x="72" y="77"/>
                  <a:pt x="72" y="77"/>
                </a:cubicBezTo>
                <a:cubicBezTo>
                  <a:pt x="70" y="77"/>
                  <a:pt x="68" y="77"/>
                  <a:pt x="66" y="75"/>
                </a:cubicBezTo>
                <a:cubicBezTo>
                  <a:pt x="63" y="72"/>
                  <a:pt x="63" y="67"/>
                  <a:pt x="66" y="65"/>
                </a:cubicBezTo>
                <a:cubicBezTo>
                  <a:pt x="69" y="62"/>
                  <a:pt x="74" y="62"/>
                  <a:pt x="76" y="65"/>
                </a:cubicBezTo>
                <a:cubicBezTo>
                  <a:pt x="78" y="66"/>
                  <a:pt x="79" y="69"/>
                  <a:pt x="78" y="71"/>
                </a:cubicBezTo>
                <a:cubicBezTo>
                  <a:pt x="89" y="81"/>
                  <a:pt x="89" y="81"/>
                  <a:pt x="89" y="81"/>
                </a:cubicBezTo>
                <a:cubicBezTo>
                  <a:pt x="91" y="79"/>
                  <a:pt x="95" y="78"/>
                  <a:pt x="98" y="77"/>
                </a:cubicBezTo>
                <a:cubicBezTo>
                  <a:pt x="98" y="48"/>
                  <a:pt x="98" y="48"/>
                  <a:pt x="98" y="48"/>
                </a:cubicBezTo>
                <a:cubicBezTo>
                  <a:pt x="96" y="47"/>
                  <a:pt x="95" y="45"/>
                  <a:pt x="95" y="42"/>
                </a:cubicBezTo>
                <a:cubicBezTo>
                  <a:pt x="95" y="39"/>
                  <a:pt x="98" y="35"/>
                  <a:pt x="102" y="35"/>
                </a:cubicBezTo>
                <a:cubicBezTo>
                  <a:pt x="106" y="35"/>
                  <a:pt x="109" y="39"/>
                  <a:pt x="109" y="42"/>
                </a:cubicBezTo>
                <a:cubicBezTo>
                  <a:pt x="109" y="45"/>
                  <a:pt x="108" y="47"/>
                  <a:pt x="106" y="48"/>
                </a:cubicBezTo>
                <a:cubicBezTo>
                  <a:pt x="106" y="77"/>
                  <a:pt x="106" y="77"/>
                  <a:pt x="106" y="77"/>
                </a:cubicBezTo>
                <a:cubicBezTo>
                  <a:pt x="110" y="78"/>
                  <a:pt x="113" y="79"/>
                  <a:pt x="115" y="81"/>
                </a:cubicBezTo>
                <a:cubicBezTo>
                  <a:pt x="126" y="71"/>
                  <a:pt x="126" y="71"/>
                  <a:pt x="126" y="71"/>
                </a:cubicBezTo>
                <a:cubicBezTo>
                  <a:pt x="125" y="69"/>
                  <a:pt x="126" y="66"/>
                  <a:pt x="128" y="65"/>
                </a:cubicBezTo>
                <a:cubicBezTo>
                  <a:pt x="131" y="62"/>
                  <a:pt x="135" y="62"/>
                  <a:pt x="138" y="65"/>
                </a:cubicBezTo>
                <a:cubicBezTo>
                  <a:pt x="141" y="67"/>
                  <a:pt x="141" y="72"/>
                  <a:pt x="138" y="75"/>
                </a:cubicBezTo>
                <a:cubicBezTo>
                  <a:pt x="136" y="77"/>
                  <a:pt x="134" y="77"/>
                  <a:pt x="132" y="77"/>
                </a:cubicBezTo>
                <a:cubicBezTo>
                  <a:pt x="121" y="87"/>
                  <a:pt x="121" y="87"/>
                  <a:pt x="121" y="87"/>
                </a:cubicBezTo>
                <a:cubicBezTo>
                  <a:pt x="123" y="90"/>
                  <a:pt x="124" y="93"/>
                  <a:pt x="125" y="96"/>
                </a:cubicBezTo>
                <a:cubicBezTo>
                  <a:pt x="154" y="96"/>
                  <a:pt x="154" y="96"/>
                  <a:pt x="154" y="96"/>
                </a:cubicBezTo>
                <a:cubicBezTo>
                  <a:pt x="156" y="95"/>
                  <a:pt x="158" y="93"/>
                  <a:pt x="160" y="93"/>
                </a:cubicBezTo>
                <a:cubicBezTo>
                  <a:pt x="164" y="93"/>
                  <a:pt x="167" y="97"/>
                  <a:pt x="167" y="100"/>
                </a:cubicBezTo>
                <a:cubicBezTo>
                  <a:pt x="167" y="104"/>
                  <a:pt x="164" y="108"/>
                  <a:pt x="160" y="108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矩形 80"/>
          <p:cNvSpPr/>
          <p:nvPr/>
        </p:nvSpPr>
        <p:spPr>
          <a:xfrm>
            <a:off x="5249716" y="1713566"/>
            <a:ext cx="1712901" cy="171290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5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15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MH_Entry_1"/>
          <p:cNvSpPr/>
          <p:nvPr>
            <p:custDataLst>
              <p:tags r:id="rId1"/>
            </p:custDataLst>
          </p:nvPr>
        </p:nvSpPr>
        <p:spPr>
          <a:xfrm>
            <a:off x="4213067" y="3575700"/>
            <a:ext cx="3778403" cy="754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32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83" name="矩形 82"/>
          <p:cNvSpPr/>
          <p:nvPr/>
        </p:nvSpPr>
        <p:spPr>
          <a:xfrm>
            <a:off x="4337131" y="4140702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cxnSp>
        <p:nvCxnSpPr>
          <p:cNvPr id="84" name="直接连接符 83"/>
          <p:cNvCxnSpPr/>
          <p:nvPr/>
        </p:nvCxnSpPr>
        <p:spPr>
          <a:xfrm flipH="1">
            <a:off x="4357526" y="4448845"/>
            <a:ext cx="348948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H="1">
            <a:off x="4357526" y="3628429"/>
            <a:ext cx="348948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Freeform 1076"/>
          <p:cNvSpPr>
            <a:spLocks noEditPoints="1"/>
          </p:cNvSpPr>
          <p:nvPr/>
        </p:nvSpPr>
        <p:spPr bwMode="auto">
          <a:xfrm>
            <a:off x="114300" y="114074"/>
            <a:ext cx="2689772" cy="2729195"/>
          </a:xfrm>
          <a:custGeom>
            <a:avLst/>
            <a:gdLst>
              <a:gd name="T0" fmla="*/ 1244 w 2388"/>
              <a:gd name="T1" fmla="*/ 168 h 2423"/>
              <a:gd name="T2" fmla="*/ 1067 w 2388"/>
              <a:gd name="T3" fmla="*/ 32 h 2423"/>
              <a:gd name="T4" fmla="*/ 1201 w 2388"/>
              <a:gd name="T5" fmla="*/ 211 h 2423"/>
              <a:gd name="T6" fmla="*/ 963 w 2388"/>
              <a:gd name="T7" fmla="*/ 277 h 2423"/>
              <a:gd name="T8" fmla="*/ 512 w 2388"/>
              <a:gd name="T9" fmla="*/ 2 h 2423"/>
              <a:gd name="T10" fmla="*/ 387 w 2388"/>
              <a:gd name="T11" fmla="*/ 176 h 2423"/>
              <a:gd name="T12" fmla="*/ 0 w 2388"/>
              <a:gd name="T13" fmla="*/ 0 h 2423"/>
              <a:gd name="T14" fmla="*/ 176 w 2388"/>
              <a:gd name="T15" fmla="*/ 387 h 2423"/>
              <a:gd name="T16" fmla="*/ 176 w 2388"/>
              <a:gd name="T17" fmla="*/ 547 h 2423"/>
              <a:gd name="T18" fmla="*/ 6 w 2388"/>
              <a:gd name="T19" fmla="*/ 995 h 2423"/>
              <a:gd name="T20" fmla="*/ 280 w 2388"/>
              <a:gd name="T21" fmla="*/ 1233 h 2423"/>
              <a:gd name="T22" fmla="*/ 211 w 2388"/>
              <a:gd name="T23" fmla="*/ 1102 h 2423"/>
              <a:gd name="T24" fmla="*/ 35 w 2388"/>
              <a:gd name="T25" fmla="*/ 1276 h 2423"/>
              <a:gd name="T26" fmla="*/ 168 w 2388"/>
              <a:gd name="T27" fmla="*/ 1398 h 2423"/>
              <a:gd name="T28" fmla="*/ 40 w 2388"/>
              <a:gd name="T29" fmla="*/ 2423 h 2423"/>
              <a:gd name="T30" fmla="*/ 83 w 2388"/>
              <a:gd name="T31" fmla="*/ 1438 h 2423"/>
              <a:gd name="T32" fmla="*/ 211 w 2388"/>
              <a:gd name="T33" fmla="*/ 1276 h 2423"/>
              <a:gd name="T34" fmla="*/ 323 w 2388"/>
              <a:gd name="T35" fmla="*/ 953 h 2423"/>
              <a:gd name="T36" fmla="*/ 48 w 2388"/>
              <a:gd name="T37" fmla="*/ 590 h 2423"/>
              <a:gd name="T38" fmla="*/ 176 w 2388"/>
              <a:gd name="T39" fmla="*/ 763 h 2423"/>
              <a:gd name="T40" fmla="*/ 390 w 2388"/>
              <a:gd name="T41" fmla="*/ 590 h 2423"/>
              <a:gd name="T42" fmla="*/ 555 w 2388"/>
              <a:gd name="T43" fmla="*/ 389 h 2423"/>
              <a:gd name="T44" fmla="*/ 750 w 2388"/>
              <a:gd name="T45" fmla="*/ 176 h 2423"/>
              <a:gd name="T46" fmla="*/ 555 w 2388"/>
              <a:gd name="T47" fmla="*/ 45 h 2423"/>
              <a:gd name="T48" fmla="*/ 921 w 2388"/>
              <a:gd name="T49" fmla="*/ 320 h 2423"/>
              <a:gd name="T50" fmla="*/ 1244 w 2388"/>
              <a:gd name="T51" fmla="*/ 211 h 2423"/>
              <a:gd name="T52" fmla="*/ 1406 w 2388"/>
              <a:gd name="T53" fmla="*/ 80 h 2423"/>
              <a:gd name="T54" fmla="*/ 2388 w 2388"/>
              <a:gd name="T55" fmla="*/ 37 h 2423"/>
              <a:gd name="T56" fmla="*/ 1364 w 2388"/>
              <a:gd name="T57" fmla="*/ 168 h 2423"/>
              <a:gd name="T58" fmla="*/ 78 w 2388"/>
              <a:gd name="T59" fmla="*/ 1233 h 2423"/>
              <a:gd name="T60" fmla="*/ 168 w 2388"/>
              <a:gd name="T61" fmla="*/ 1142 h 2423"/>
              <a:gd name="T62" fmla="*/ 176 w 2388"/>
              <a:gd name="T63" fmla="*/ 179 h 2423"/>
              <a:gd name="T64" fmla="*/ 43 w 2388"/>
              <a:gd name="T65" fmla="*/ 344 h 2423"/>
              <a:gd name="T66" fmla="*/ 344 w 2388"/>
              <a:gd name="T67" fmla="*/ 42 h 2423"/>
              <a:gd name="T68" fmla="*/ 176 w 2388"/>
              <a:gd name="T69" fmla="*/ 176 h 2423"/>
              <a:gd name="T70" fmla="*/ 344 w 2388"/>
              <a:gd name="T71" fmla="*/ 213 h 2423"/>
              <a:gd name="T72" fmla="*/ 211 w 2388"/>
              <a:gd name="T73" fmla="*/ 344 h 2423"/>
              <a:gd name="T74" fmla="*/ 344 w 2388"/>
              <a:gd name="T75" fmla="*/ 213 h 2423"/>
              <a:gd name="T76" fmla="*/ 211 w 2388"/>
              <a:gd name="T77" fmla="*/ 728 h 2423"/>
              <a:gd name="T78" fmla="*/ 352 w 2388"/>
              <a:gd name="T79" fmla="*/ 590 h 2423"/>
              <a:gd name="T80" fmla="*/ 352 w 2388"/>
              <a:gd name="T81" fmla="*/ 547 h 2423"/>
              <a:gd name="T82" fmla="*/ 211 w 2388"/>
              <a:gd name="T83" fmla="*/ 389 h 2423"/>
              <a:gd name="T84" fmla="*/ 352 w 2388"/>
              <a:gd name="T85" fmla="*/ 547 h 2423"/>
              <a:gd name="T86" fmla="*/ 715 w 2388"/>
              <a:gd name="T87" fmla="*/ 355 h 2423"/>
              <a:gd name="T88" fmla="*/ 555 w 2388"/>
              <a:gd name="T89" fmla="*/ 213 h 2423"/>
              <a:gd name="T90" fmla="*/ 390 w 2388"/>
              <a:gd name="T91" fmla="*/ 213 h 2423"/>
              <a:gd name="T92" fmla="*/ 512 w 2388"/>
              <a:gd name="T93" fmla="*/ 355 h 2423"/>
              <a:gd name="T94" fmla="*/ 390 w 2388"/>
              <a:gd name="T95" fmla="*/ 213 h 2423"/>
              <a:gd name="T96" fmla="*/ 390 w 2388"/>
              <a:gd name="T97" fmla="*/ 389 h 2423"/>
              <a:gd name="T98" fmla="*/ 512 w 2388"/>
              <a:gd name="T99" fmla="*/ 547 h 2423"/>
              <a:gd name="T100" fmla="*/ 1201 w 2388"/>
              <a:gd name="T101" fmla="*/ 168 h 2423"/>
              <a:gd name="T102" fmla="*/ 1110 w 2388"/>
              <a:gd name="T103" fmla="*/ 74 h 2423"/>
              <a:gd name="T104" fmla="*/ 1201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364" y="168"/>
                </a:moveTo>
                <a:lnTo>
                  <a:pt x="1244" y="168"/>
                </a:lnTo>
                <a:lnTo>
                  <a:pt x="1244" y="32"/>
                </a:lnTo>
                <a:lnTo>
                  <a:pt x="1067" y="32"/>
                </a:lnTo>
                <a:lnTo>
                  <a:pt x="1067" y="211"/>
                </a:lnTo>
                <a:lnTo>
                  <a:pt x="1201" y="211"/>
                </a:lnTo>
                <a:lnTo>
                  <a:pt x="1201" y="277"/>
                </a:lnTo>
                <a:lnTo>
                  <a:pt x="963" y="277"/>
                </a:lnTo>
                <a:lnTo>
                  <a:pt x="963" y="2"/>
                </a:lnTo>
                <a:lnTo>
                  <a:pt x="512" y="2"/>
                </a:lnTo>
                <a:lnTo>
                  <a:pt x="512" y="176"/>
                </a:lnTo>
                <a:lnTo>
                  <a:pt x="387" y="176"/>
                </a:lnTo>
                <a:lnTo>
                  <a:pt x="387" y="0"/>
                </a:lnTo>
                <a:lnTo>
                  <a:pt x="0" y="0"/>
                </a:lnTo>
                <a:lnTo>
                  <a:pt x="0" y="387"/>
                </a:lnTo>
                <a:lnTo>
                  <a:pt x="176" y="387"/>
                </a:lnTo>
                <a:lnTo>
                  <a:pt x="176" y="389"/>
                </a:lnTo>
                <a:lnTo>
                  <a:pt x="176" y="547"/>
                </a:lnTo>
                <a:lnTo>
                  <a:pt x="6" y="547"/>
                </a:lnTo>
                <a:lnTo>
                  <a:pt x="6" y="995"/>
                </a:lnTo>
                <a:lnTo>
                  <a:pt x="280" y="995"/>
                </a:lnTo>
                <a:lnTo>
                  <a:pt x="280" y="1233"/>
                </a:lnTo>
                <a:lnTo>
                  <a:pt x="211" y="1233"/>
                </a:lnTo>
                <a:lnTo>
                  <a:pt x="211" y="1102"/>
                </a:lnTo>
                <a:lnTo>
                  <a:pt x="35" y="1102"/>
                </a:lnTo>
                <a:lnTo>
                  <a:pt x="35" y="1276"/>
                </a:lnTo>
                <a:lnTo>
                  <a:pt x="168" y="1276"/>
                </a:lnTo>
                <a:lnTo>
                  <a:pt x="168" y="1398"/>
                </a:lnTo>
                <a:lnTo>
                  <a:pt x="40" y="1398"/>
                </a:lnTo>
                <a:lnTo>
                  <a:pt x="40" y="2423"/>
                </a:lnTo>
                <a:lnTo>
                  <a:pt x="83" y="2423"/>
                </a:lnTo>
                <a:lnTo>
                  <a:pt x="83" y="1438"/>
                </a:lnTo>
                <a:lnTo>
                  <a:pt x="211" y="1438"/>
                </a:lnTo>
                <a:lnTo>
                  <a:pt x="211" y="1276"/>
                </a:lnTo>
                <a:lnTo>
                  <a:pt x="323" y="1276"/>
                </a:lnTo>
                <a:lnTo>
                  <a:pt x="323" y="953"/>
                </a:lnTo>
                <a:lnTo>
                  <a:pt x="48" y="953"/>
                </a:lnTo>
                <a:lnTo>
                  <a:pt x="48" y="590"/>
                </a:lnTo>
                <a:lnTo>
                  <a:pt x="176" y="590"/>
                </a:lnTo>
                <a:lnTo>
                  <a:pt x="176" y="763"/>
                </a:lnTo>
                <a:lnTo>
                  <a:pt x="390" y="763"/>
                </a:lnTo>
                <a:lnTo>
                  <a:pt x="390" y="590"/>
                </a:lnTo>
                <a:lnTo>
                  <a:pt x="555" y="590"/>
                </a:lnTo>
                <a:lnTo>
                  <a:pt x="555" y="389"/>
                </a:lnTo>
                <a:lnTo>
                  <a:pt x="750" y="389"/>
                </a:lnTo>
                <a:lnTo>
                  <a:pt x="750" y="176"/>
                </a:lnTo>
                <a:lnTo>
                  <a:pt x="555" y="176"/>
                </a:lnTo>
                <a:lnTo>
                  <a:pt x="555" y="45"/>
                </a:lnTo>
                <a:lnTo>
                  <a:pt x="921" y="45"/>
                </a:lnTo>
                <a:lnTo>
                  <a:pt x="921" y="320"/>
                </a:lnTo>
                <a:lnTo>
                  <a:pt x="1244" y="320"/>
                </a:lnTo>
                <a:lnTo>
                  <a:pt x="1244" y="211"/>
                </a:lnTo>
                <a:lnTo>
                  <a:pt x="1406" y="211"/>
                </a:lnTo>
                <a:lnTo>
                  <a:pt x="1406" y="80"/>
                </a:lnTo>
                <a:lnTo>
                  <a:pt x="2388" y="80"/>
                </a:lnTo>
                <a:lnTo>
                  <a:pt x="2388" y="37"/>
                </a:lnTo>
                <a:lnTo>
                  <a:pt x="1364" y="37"/>
                </a:lnTo>
                <a:lnTo>
                  <a:pt x="1364" y="168"/>
                </a:lnTo>
                <a:close/>
                <a:moveTo>
                  <a:pt x="168" y="1233"/>
                </a:moveTo>
                <a:lnTo>
                  <a:pt x="78" y="1233"/>
                </a:lnTo>
                <a:lnTo>
                  <a:pt x="78" y="1142"/>
                </a:lnTo>
                <a:lnTo>
                  <a:pt x="168" y="1142"/>
                </a:lnTo>
                <a:lnTo>
                  <a:pt x="168" y="1233"/>
                </a:lnTo>
                <a:close/>
                <a:moveTo>
                  <a:pt x="176" y="179"/>
                </a:moveTo>
                <a:lnTo>
                  <a:pt x="176" y="344"/>
                </a:lnTo>
                <a:lnTo>
                  <a:pt x="43" y="344"/>
                </a:lnTo>
                <a:lnTo>
                  <a:pt x="43" y="42"/>
                </a:lnTo>
                <a:lnTo>
                  <a:pt x="344" y="42"/>
                </a:lnTo>
                <a:lnTo>
                  <a:pt x="344" y="176"/>
                </a:lnTo>
                <a:lnTo>
                  <a:pt x="176" y="176"/>
                </a:lnTo>
                <a:lnTo>
                  <a:pt x="176" y="179"/>
                </a:lnTo>
                <a:close/>
                <a:moveTo>
                  <a:pt x="344" y="213"/>
                </a:moveTo>
                <a:lnTo>
                  <a:pt x="344" y="344"/>
                </a:lnTo>
                <a:lnTo>
                  <a:pt x="211" y="344"/>
                </a:lnTo>
                <a:lnTo>
                  <a:pt x="211" y="213"/>
                </a:lnTo>
                <a:lnTo>
                  <a:pt x="344" y="213"/>
                </a:lnTo>
                <a:close/>
                <a:moveTo>
                  <a:pt x="352" y="728"/>
                </a:moveTo>
                <a:lnTo>
                  <a:pt x="211" y="728"/>
                </a:lnTo>
                <a:lnTo>
                  <a:pt x="211" y="590"/>
                </a:lnTo>
                <a:lnTo>
                  <a:pt x="352" y="590"/>
                </a:lnTo>
                <a:lnTo>
                  <a:pt x="352" y="728"/>
                </a:lnTo>
                <a:close/>
                <a:moveTo>
                  <a:pt x="352" y="547"/>
                </a:moveTo>
                <a:lnTo>
                  <a:pt x="211" y="547"/>
                </a:lnTo>
                <a:lnTo>
                  <a:pt x="211" y="389"/>
                </a:lnTo>
                <a:lnTo>
                  <a:pt x="352" y="389"/>
                </a:lnTo>
                <a:lnTo>
                  <a:pt x="352" y="547"/>
                </a:lnTo>
                <a:close/>
                <a:moveTo>
                  <a:pt x="715" y="213"/>
                </a:moveTo>
                <a:lnTo>
                  <a:pt x="715" y="355"/>
                </a:lnTo>
                <a:lnTo>
                  <a:pt x="555" y="355"/>
                </a:lnTo>
                <a:lnTo>
                  <a:pt x="555" y="213"/>
                </a:lnTo>
                <a:lnTo>
                  <a:pt x="715" y="213"/>
                </a:lnTo>
                <a:close/>
                <a:moveTo>
                  <a:pt x="390" y="213"/>
                </a:moveTo>
                <a:lnTo>
                  <a:pt x="512" y="213"/>
                </a:lnTo>
                <a:lnTo>
                  <a:pt x="512" y="355"/>
                </a:lnTo>
                <a:lnTo>
                  <a:pt x="390" y="355"/>
                </a:lnTo>
                <a:lnTo>
                  <a:pt x="390" y="213"/>
                </a:lnTo>
                <a:close/>
                <a:moveTo>
                  <a:pt x="390" y="547"/>
                </a:moveTo>
                <a:lnTo>
                  <a:pt x="390" y="389"/>
                </a:lnTo>
                <a:lnTo>
                  <a:pt x="512" y="389"/>
                </a:lnTo>
                <a:lnTo>
                  <a:pt x="512" y="547"/>
                </a:lnTo>
                <a:lnTo>
                  <a:pt x="390" y="547"/>
                </a:lnTo>
                <a:close/>
                <a:moveTo>
                  <a:pt x="1201" y="168"/>
                </a:moveTo>
                <a:lnTo>
                  <a:pt x="1110" y="168"/>
                </a:lnTo>
                <a:lnTo>
                  <a:pt x="1110" y="74"/>
                </a:lnTo>
                <a:lnTo>
                  <a:pt x="1201" y="74"/>
                </a:lnTo>
                <a:lnTo>
                  <a:pt x="1201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Freeform 1077"/>
          <p:cNvSpPr>
            <a:spLocks noEditPoints="1"/>
          </p:cNvSpPr>
          <p:nvPr/>
        </p:nvSpPr>
        <p:spPr bwMode="auto">
          <a:xfrm>
            <a:off x="9375098" y="125576"/>
            <a:ext cx="2689772" cy="2729195"/>
          </a:xfrm>
          <a:custGeom>
            <a:avLst/>
            <a:gdLst>
              <a:gd name="T0" fmla="*/ 1147 w 2388"/>
              <a:gd name="T1" fmla="*/ 168 h 2423"/>
              <a:gd name="T2" fmla="*/ 1320 w 2388"/>
              <a:gd name="T3" fmla="*/ 32 h 2423"/>
              <a:gd name="T4" fmla="*/ 1190 w 2388"/>
              <a:gd name="T5" fmla="*/ 211 h 2423"/>
              <a:gd name="T6" fmla="*/ 1427 w 2388"/>
              <a:gd name="T7" fmla="*/ 277 h 2423"/>
              <a:gd name="T8" fmla="*/ 1875 w 2388"/>
              <a:gd name="T9" fmla="*/ 2 h 2423"/>
              <a:gd name="T10" fmla="*/ 2004 w 2388"/>
              <a:gd name="T11" fmla="*/ 176 h 2423"/>
              <a:gd name="T12" fmla="*/ 2388 w 2388"/>
              <a:gd name="T13" fmla="*/ 0 h 2423"/>
              <a:gd name="T14" fmla="*/ 2214 w 2388"/>
              <a:gd name="T15" fmla="*/ 387 h 2423"/>
              <a:gd name="T16" fmla="*/ 2214 w 2388"/>
              <a:gd name="T17" fmla="*/ 547 h 2423"/>
              <a:gd name="T18" fmla="*/ 2385 w 2388"/>
              <a:gd name="T19" fmla="*/ 995 h 2423"/>
              <a:gd name="T20" fmla="*/ 2110 w 2388"/>
              <a:gd name="T21" fmla="*/ 1233 h 2423"/>
              <a:gd name="T22" fmla="*/ 2177 w 2388"/>
              <a:gd name="T23" fmla="*/ 1102 h 2423"/>
              <a:gd name="T24" fmla="*/ 2356 w 2388"/>
              <a:gd name="T25" fmla="*/ 1276 h 2423"/>
              <a:gd name="T26" fmla="*/ 2220 w 2388"/>
              <a:gd name="T27" fmla="*/ 1398 h 2423"/>
              <a:gd name="T28" fmla="*/ 2350 w 2388"/>
              <a:gd name="T29" fmla="*/ 2423 h 2423"/>
              <a:gd name="T30" fmla="*/ 2308 w 2388"/>
              <a:gd name="T31" fmla="*/ 1438 h 2423"/>
              <a:gd name="T32" fmla="*/ 2177 w 2388"/>
              <a:gd name="T33" fmla="*/ 1276 h 2423"/>
              <a:gd name="T34" fmla="*/ 2068 w 2388"/>
              <a:gd name="T35" fmla="*/ 953 h 2423"/>
              <a:gd name="T36" fmla="*/ 2342 w 2388"/>
              <a:gd name="T37" fmla="*/ 590 h 2423"/>
              <a:gd name="T38" fmla="*/ 2214 w 2388"/>
              <a:gd name="T39" fmla="*/ 763 h 2423"/>
              <a:gd name="T40" fmla="*/ 2001 w 2388"/>
              <a:gd name="T41" fmla="*/ 590 h 2423"/>
              <a:gd name="T42" fmla="*/ 1835 w 2388"/>
              <a:gd name="T43" fmla="*/ 389 h 2423"/>
              <a:gd name="T44" fmla="*/ 1638 w 2388"/>
              <a:gd name="T45" fmla="*/ 176 h 2423"/>
              <a:gd name="T46" fmla="*/ 1835 w 2388"/>
              <a:gd name="T47" fmla="*/ 45 h 2423"/>
              <a:gd name="T48" fmla="*/ 1470 w 2388"/>
              <a:gd name="T49" fmla="*/ 320 h 2423"/>
              <a:gd name="T50" fmla="*/ 1147 w 2388"/>
              <a:gd name="T51" fmla="*/ 211 h 2423"/>
              <a:gd name="T52" fmla="*/ 984 w 2388"/>
              <a:gd name="T53" fmla="*/ 80 h 2423"/>
              <a:gd name="T54" fmla="*/ 0 w 2388"/>
              <a:gd name="T55" fmla="*/ 37 h 2423"/>
              <a:gd name="T56" fmla="*/ 1027 w 2388"/>
              <a:gd name="T57" fmla="*/ 168 h 2423"/>
              <a:gd name="T58" fmla="*/ 2313 w 2388"/>
              <a:gd name="T59" fmla="*/ 1233 h 2423"/>
              <a:gd name="T60" fmla="*/ 2220 w 2388"/>
              <a:gd name="T61" fmla="*/ 1142 h 2423"/>
              <a:gd name="T62" fmla="*/ 2214 w 2388"/>
              <a:gd name="T63" fmla="*/ 179 h 2423"/>
              <a:gd name="T64" fmla="*/ 2345 w 2388"/>
              <a:gd name="T65" fmla="*/ 344 h 2423"/>
              <a:gd name="T66" fmla="*/ 2046 w 2388"/>
              <a:gd name="T67" fmla="*/ 42 h 2423"/>
              <a:gd name="T68" fmla="*/ 2214 w 2388"/>
              <a:gd name="T69" fmla="*/ 176 h 2423"/>
              <a:gd name="T70" fmla="*/ 2046 w 2388"/>
              <a:gd name="T71" fmla="*/ 213 h 2423"/>
              <a:gd name="T72" fmla="*/ 2177 w 2388"/>
              <a:gd name="T73" fmla="*/ 344 h 2423"/>
              <a:gd name="T74" fmla="*/ 2046 w 2388"/>
              <a:gd name="T75" fmla="*/ 213 h 2423"/>
              <a:gd name="T76" fmla="*/ 2177 w 2388"/>
              <a:gd name="T77" fmla="*/ 728 h 2423"/>
              <a:gd name="T78" fmla="*/ 2036 w 2388"/>
              <a:gd name="T79" fmla="*/ 590 h 2423"/>
              <a:gd name="T80" fmla="*/ 2036 w 2388"/>
              <a:gd name="T81" fmla="*/ 547 h 2423"/>
              <a:gd name="T82" fmla="*/ 2177 w 2388"/>
              <a:gd name="T83" fmla="*/ 389 h 2423"/>
              <a:gd name="T84" fmla="*/ 2036 w 2388"/>
              <a:gd name="T85" fmla="*/ 547 h 2423"/>
              <a:gd name="T86" fmla="*/ 1675 w 2388"/>
              <a:gd name="T87" fmla="*/ 355 h 2423"/>
              <a:gd name="T88" fmla="*/ 1835 w 2388"/>
              <a:gd name="T89" fmla="*/ 213 h 2423"/>
              <a:gd name="T90" fmla="*/ 2001 w 2388"/>
              <a:gd name="T91" fmla="*/ 213 h 2423"/>
              <a:gd name="T92" fmla="*/ 1875 w 2388"/>
              <a:gd name="T93" fmla="*/ 355 h 2423"/>
              <a:gd name="T94" fmla="*/ 2001 w 2388"/>
              <a:gd name="T95" fmla="*/ 213 h 2423"/>
              <a:gd name="T96" fmla="*/ 2001 w 2388"/>
              <a:gd name="T97" fmla="*/ 389 h 2423"/>
              <a:gd name="T98" fmla="*/ 1875 w 2388"/>
              <a:gd name="T99" fmla="*/ 547 h 2423"/>
              <a:gd name="T100" fmla="*/ 1190 w 2388"/>
              <a:gd name="T101" fmla="*/ 168 h 2423"/>
              <a:gd name="T102" fmla="*/ 1280 w 2388"/>
              <a:gd name="T103" fmla="*/ 74 h 2423"/>
              <a:gd name="T104" fmla="*/ 1190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027" y="168"/>
                </a:moveTo>
                <a:lnTo>
                  <a:pt x="1147" y="168"/>
                </a:lnTo>
                <a:lnTo>
                  <a:pt x="1147" y="32"/>
                </a:lnTo>
                <a:lnTo>
                  <a:pt x="1320" y="32"/>
                </a:lnTo>
                <a:lnTo>
                  <a:pt x="1320" y="211"/>
                </a:lnTo>
                <a:lnTo>
                  <a:pt x="1190" y="211"/>
                </a:lnTo>
                <a:lnTo>
                  <a:pt x="1190" y="277"/>
                </a:lnTo>
                <a:lnTo>
                  <a:pt x="1427" y="277"/>
                </a:lnTo>
                <a:lnTo>
                  <a:pt x="1427" y="2"/>
                </a:lnTo>
                <a:lnTo>
                  <a:pt x="1875" y="2"/>
                </a:lnTo>
                <a:lnTo>
                  <a:pt x="1875" y="176"/>
                </a:lnTo>
                <a:lnTo>
                  <a:pt x="2004" y="176"/>
                </a:lnTo>
                <a:lnTo>
                  <a:pt x="2004" y="0"/>
                </a:lnTo>
                <a:lnTo>
                  <a:pt x="2388" y="0"/>
                </a:lnTo>
                <a:lnTo>
                  <a:pt x="2388" y="387"/>
                </a:lnTo>
                <a:lnTo>
                  <a:pt x="2214" y="387"/>
                </a:lnTo>
                <a:lnTo>
                  <a:pt x="2214" y="389"/>
                </a:lnTo>
                <a:lnTo>
                  <a:pt x="2214" y="547"/>
                </a:lnTo>
                <a:lnTo>
                  <a:pt x="2385" y="547"/>
                </a:lnTo>
                <a:lnTo>
                  <a:pt x="2385" y="995"/>
                </a:lnTo>
                <a:lnTo>
                  <a:pt x="2110" y="995"/>
                </a:lnTo>
                <a:lnTo>
                  <a:pt x="2110" y="1233"/>
                </a:lnTo>
                <a:lnTo>
                  <a:pt x="2177" y="1233"/>
                </a:lnTo>
                <a:lnTo>
                  <a:pt x="2177" y="1102"/>
                </a:lnTo>
                <a:lnTo>
                  <a:pt x="2356" y="1102"/>
                </a:lnTo>
                <a:lnTo>
                  <a:pt x="2356" y="1276"/>
                </a:lnTo>
                <a:lnTo>
                  <a:pt x="2220" y="1276"/>
                </a:lnTo>
                <a:lnTo>
                  <a:pt x="2220" y="1398"/>
                </a:lnTo>
                <a:lnTo>
                  <a:pt x="2350" y="1398"/>
                </a:lnTo>
                <a:lnTo>
                  <a:pt x="2350" y="2423"/>
                </a:lnTo>
                <a:lnTo>
                  <a:pt x="2308" y="2423"/>
                </a:lnTo>
                <a:lnTo>
                  <a:pt x="2308" y="1438"/>
                </a:lnTo>
                <a:lnTo>
                  <a:pt x="2177" y="1438"/>
                </a:lnTo>
                <a:lnTo>
                  <a:pt x="2177" y="1276"/>
                </a:lnTo>
                <a:lnTo>
                  <a:pt x="2068" y="1276"/>
                </a:lnTo>
                <a:lnTo>
                  <a:pt x="2068" y="953"/>
                </a:lnTo>
                <a:lnTo>
                  <a:pt x="2342" y="953"/>
                </a:lnTo>
                <a:lnTo>
                  <a:pt x="2342" y="590"/>
                </a:lnTo>
                <a:lnTo>
                  <a:pt x="2214" y="590"/>
                </a:lnTo>
                <a:lnTo>
                  <a:pt x="2214" y="763"/>
                </a:lnTo>
                <a:lnTo>
                  <a:pt x="2001" y="763"/>
                </a:lnTo>
                <a:lnTo>
                  <a:pt x="2001" y="590"/>
                </a:lnTo>
                <a:lnTo>
                  <a:pt x="1835" y="590"/>
                </a:lnTo>
                <a:lnTo>
                  <a:pt x="1835" y="389"/>
                </a:lnTo>
                <a:lnTo>
                  <a:pt x="1638" y="389"/>
                </a:lnTo>
                <a:lnTo>
                  <a:pt x="1638" y="176"/>
                </a:lnTo>
                <a:lnTo>
                  <a:pt x="1835" y="176"/>
                </a:lnTo>
                <a:lnTo>
                  <a:pt x="1835" y="45"/>
                </a:lnTo>
                <a:lnTo>
                  <a:pt x="1470" y="45"/>
                </a:lnTo>
                <a:lnTo>
                  <a:pt x="1470" y="320"/>
                </a:lnTo>
                <a:lnTo>
                  <a:pt x="1147" y="320"/>
                </a:lnTo>
                <a:lnTo>
                  <a:pt x="1147" y="211"/>
                </a:lnTo>
                <a:lnTo>
                  <a:pt x="984" y="211"/>
                </a:lnTo>
                <a:lnTo>
                  <a:pt x="984" y="80"/>
                </a:lnTo>
                <a:lnTo>
                  <a:pt x="0" y="80"/>
                </a:lnTo>
                <a:lnTo>
                  <a:pt x="0" y="37"/>
                </a:lnTo>
                <a:lnTo>
                  <a:pt x="1027" y="37"/>
                </a:lnTo>
                <a:lnTo>
                  <a:pt x="1027" y="168"/>
                </a:lnTo>
                <a:close/>
                <a:moveTo>
                  <a:pt x="2220" y="1233"/>
                </a:moveTo>
                <a:lnTo>
                  <a:pt x="2313" y="1233"/>
                </a:lnTo>
                <a:lnTo>
                  <a:pt x="2313" y="1142"/>
                </a:lnTo>
                <a:lnTo>
                  <a:pt x="2220" y="1142"/>
                </a:lnTo>
                <a:lnTo>
                  <a:pt x="2220" y="1233"/>
                </a:lnTo>
                <a:close/>
                <a:moveTo>
                  <a:pt x="2214" y="179"/>
                </a:moveTo>
                <a:lnTo>
                  <a:pt x="2214" y="344"/>
                </a:lnTo>
                <a:lnTo>
                  <a:pt x="2345" y="344"/>
                </a:lnTo>
                <a:lnTo>
                  <a:pt x="2345" y="42"/>
                </a:lnTo>
                <a:lnTo>
                  <a:pt x="2046" y="42"/>
                </a:lnTo>
                <a:lnTo>
                  <a:pt x="2046" y="176"/>
                </a:lnTo>
                <a:lnTo>
                  <a:pt x="2214" y="176"/>
                </a:lnTo>
                <a:lnTo>
                  <a:pt x="2214" y="179"/>
                </a:lnTo>
                <a:close/>
                <a:moveTo>
                  <a:pt x="2046" y="213"/>
                </a:moveTo>
                <a:lnTo>
                  <a:pt x="2046" y="344"/>
                </a:lnTo>
                <a:lnTo>
                  <a:pt x="2177" y="344"/>
                </a:lnTo>
                <a:lnTo>
                  <a:pt x="2177" y="213"/>
                </a:lnTo>
                <a:lnTo>
                  <a:pt x="2046" y="213"/>
                </a:lnTo>
                <a:close/>
                <a:moveTo>
                  <a:pt x="2036" y="728"/>
                </a:moveTo>
                <a:lnTo>
                  <a:pt x="2177" y="728"/>
                </a:lnTo>
                <a:lnTo>
                  <a:pt x="2177" y="590"/>
                </a:lnTo>
                <a:lnTo>
                  <a:pt x="2036" y="590"/>
                </a:lnTo>
                <a:lnTo>
                  <a:pt x="2036" y="728"/>
                </a:lnTo>
                <a:close/>
                <a:moveTo>
                  <a:pt x="2036" y="547"/>
                </a:moveTo>
                <a:lnTo>
                  <a:pt x="2177" y="547"/>
                </a:lnTo>
                <a:lnTo>
                  <a:pt x="2177" y="389"/>
                </a:lnTo>
                <a:lnTo>
                  <a:pt x="2036" y="389"/>
                </a:lnTo>
                <a:lnTo>
                  <a:pt x="2036" y="547"/>
                </a:lnTo>
                <a:close/>
                <a:moveTo>
                  <a:pt x="1675" y="213"/>
                </a:moveTo>
                <a:lnTo>
                  <a:pt x="1675" y="355"/>
                </a:lnTo>
                <a:lnTo>
                  <a:pt x="1835" y="355"/>
                </a:lnTo>
                <a:lnTo>
                  <a:pt x="1835" y="213"/>
                </a:lnTo>
                <a:lnTo>
                  <a:pt x="1675" y="213"/>
                </a:lnTo>
                <a:close/>
                <a:moveTo>
                  <a:pt x="2001" y="213"/>
                </a:moveTo>
                <a:lnTo>
                  <a:pt x="1875" y="213"/>
                </a:lnTo>
                <a:lnTo>
                  <a:pt x="1875" y="355"/>
                </a:lnTo>
                <a:lnTo>
                  <a:pt x="2001" y="355"/>
                </a:lnTo>
                <a:lnTo>
                  <a:pt x="2001" y="213"/>
                </a:lnTo>
                <a:close/>
                <a:moveTo>
                  <a:pt x="2001" y="547"/>
                </a:moveTo>
                <a:lnTo>
                  <a:pt x="2001" y="389"/>
                </a:lnTo>
                <a:lnTo>
                  <a:pt x="1875" y="389"/>
                </a:lnTo>
                <a:lnTo>
                  <a:pt x="1875" y="547"/>
                </a:lnTo>
                <a:lnTo>
                  <a:pt x="2001" y="547"/>
                </a:lnTo>
                <a:close/>
                <a:moveTo>
                  <a:pt x="1190" y="168"/>
                </a:moveTo>
                <a:lnTo>
                  <a:pt x="1280" y="168"/>
                </a:lnTo>
                <a:lnTo>
                  <a:pt x="1280" y="74"/>
                </a:lnTo>
                <a:lnTo>
                  <a:pt x="1190" y="74"/>
                </a:lnTo>
                <a:lnTo>
                  <a:pt x="1190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7" name="Freeform 1078"/>
          <p:cNvSpPr>
            <a:spLocks noEditPoints="1"/>
          </p:cNvSpPr>
          <p:nvPr/>
        </p:nvSpPr>
        <p:spPr bwMode="auto">
          <a:xfrm>
            <a:off x="9375098" y="4001560"/>
            <a:ext cx="2689772" cy="2726943"/>
          </a:xfrm>
          <a:custGeom>
            <a:avLst/>
            <a:gdLst>
              <a:gd name="T0" fmla="*/ 1147 w 2388"/>
              <a:gd name="T1" fmla="*/ 2256 h 2421"/>
              <a:gd name="T2" fmla="*/ 1320 w 2388"/>
              <a:gd name="T3" fmla="*/ 2389 h 2421"/>
              <a:gd name="T4" fmla="*/ 1190 w 2388"/>
              <a:gd name="T5" fmla="*/ 2213 h 2421"/>
              <a:gd name="T6" fmla="*/ 1427 w 2388"/>
              <a:gd name="T7" fmla="*/ 2143 h 2421"/>
              <a:gd name="T8" fmla="*/ 1875 w 2388"/>
              <a:gd name="T9" fmla="*/ 2418 h 2421"/>
              <a:gd name="T10" fmla="*/ 2004 w 2388"/>
              <a:gd name="T11" fmla="*/ 2245 h 2421"/>
              <a:gd name="T12" fmla="*/ 2388 w 2388"/>
              <a:gd name="T13" fmla="*/ 2421 h 2421"/>
              <a:gd name="T14" fmla="*/ 2214 w 2388"/>
              <a:gd name="T15" fmla="*/ 2034 h 2421"/>
              <a:gd name="T16" fmla="*/ 2214 w 2388"/>
              <a:gd name="T17" fmla="*/ 1877 h 2421"/>
              <a:gd name="T18" fmla="*/ 2385 w 2388"/>
              <a:gd name="T19" fmla="*/ 1425 h 2421"/>
              <a:gd name="T20" fmla="*/ 2110 w 2388"/>
              <a:gd name="T21" fmla="*/ 1188 h 2421"/>
              <a:gd name="T22" fmla="*/ 2177 w 2388"/>
              <a:gd name="T23" fmla="*/ 1321 h 2421"/>
              <a:gd name="T24" fmla="*/ 2356 w 2388"/>
              <a:gd name="T25" fmla="*/ 1145 h 2421"/>
              <a:gd name="T26" fmla="*/ 2220 w 2388"/>
              <a:gd name="T27" fmla="*/ 1025 h 2421"/>
              <a:gd name="T28" fmla="*/ 2350 w 2388"/>
              <a:gd name="T29" fmla="*/ 0 h 2421"/>
              <a:gd name="T30" fmla="*/ 2308 w 2388"/>
              <a:gd name="T31" fmla="*/ 982 h 2421"/>
              <a:gd name="T32" fmla="*/ 2177 w 2388"/>
              <a:gd name="T33" fmla="*/ 1145 h 2421"/>
              <a:gd name="T34" fmla="*/ 2068 w 2388"/>
              <a:gd name="T35" fmla="*/ 1468 h 2421"/>
              <a:gd name="T36" fmla="*/ 2342 w 2388"/>
              <a:gd name="T37" fmla="*/ 1834 h 2421"/>
              <a:gd name="T38" fmla="*/ 2214 w 2388"/>
              <a:gd name="T39" fmla="*/ 1658 h 2421"/>
              <a:gd name="T40" fmla="*/ 2001 w 2388"/>
              <a:gd name="T41" fmla="*/ 1834 h 2421"/>
              <a:gd name="T42" fmla="*/ 1835 w 2388"/>
              <a:gd name="T43" fmla="*/ 2031 h 2421"/>
              <a:gd name="T44" fmla="*/ 1638 w 2388"/>
              <a:gd name="T45" fmla="*/ 2245 h 2421"/>
              <a:gd name="T46" fmla="*/ 1835 w 2388"/>
              <a:gd name="T47" fmla="*/ 2376 h 2421"/>
              <a:gd name="T48" fmla="*/ 1470 w 2388"/>
              <a:gd name="T49" fmla="*/ 2101 h 2421"/>
              <a:gd name="T50" fmla="*/ 1147 w 2388"/>
              <a:gd name="T51" fmla="*/ 2213 h 2421"/>
              <a:gd name="T52" fmla="*/ 984 w 2388"/>
              <a:gd name="T53" fmla="*/ 2341 h 2421"/>
              <a:gd name="T54" fmla="*/ 0 w 2388"/>
              <a:gd name="T55" fmla="*/ 2384 h 2421"/>
              <a:gd name="T56" fmla="*/ 1027 w 2388"/>
              <a:gd name="T57" fmla="*/ 2256 h 2421"/>
              <a:gd name="T58" fmla="*/ 2313 w 2388"/>
              <a:gd name="T59" fmla="*/ 1188 h 2421"/>
              <a:gd name="T60" fmla="*/ 2220 w 2388"/>
              <a:gd name="T61" fmla="*/ 1279 h 2421"/>
              <a:gd name="T62" fmla="*/ 2214 w 2388"/>
              <a:gd name="T63" fmla="*/ 2242 h 2421"/>
              <a:gd name="T64" fmla="*/ 2345 w 2388"/>
              <a:gd name="T65" fmla="*/ 2077 h 2421"/>
              <a:gd name="T66" fmla="*/ 2046 w 2388"/>
              <a:gd name="T67" fmla="*/ 2378 h 2421"/>
              <a:gd name="T68" fmla="*/ 2214 w 2388"/>
              <a:gd name="T69" fmla="*/ 2245 h 2421"/>
              <a:gd name="T70" fmla="*/ 2046 w 2388"/>
              <a:gd name="T71" fmla="*/ 2208 h 2421"/>
              <a:gd name="T72" fmla="*/ 2177 w 2388"/>
              <a:gd name="T73" fmla="*/ 2077 h 2421"/>
              <a:gd name="T74" fmla="*/ 2046 w 2388"/>
              <a:gd name="T75" fmla="*/ 2208 h 2421"/>
              <a:gd name="T76" fmla="*/ 2177 w 2388"/>
              <a:gd name="T77" fmla="*/ 1692 h 2421"/>
              <a:gd name="T78" fmla="*/ 2036 w 2388"/>
              <a:gd name="T79" fmla="*/ 1834 h 2421"/>
              <a:gd name="T80" fmla="*/ 2036 w 2388"/>
              <a:gd name="T81" fmla="*/ 1877 h 2421"/>
              <a:gd name="T82" fmla="*/ 2177 w 2388"/>
              <a:gd name="T83" fmla="*/ 2031 h 2421"/>
              <a:gd name="T84" fmla="*/ 2036 w 2388"/>
              <a:gd name="T85" fmla="*/ 1877 h 2421"/>
              <a:gd name="T86" fmla="*/ 1675 w 2388"/>
              <a:gd name="T87" fmla="*/ 2069 h 2421"/>
              <a:gd name="T88" fmla="*/ 1835 w 2388"/>
              <a:gd name="T89" fmla="*/ 2210 h 2421"/>
              <a:gd name="T90" fmla="*/ 2001 w 2388"/>
              <a:gd name="T91" fmla="*/ 2210 h 2421"/>
              <a:gd name="T92" fmla="*/ 1875 w 2388"/>
              <a:gd name="T93" fmla="*/ 2069 h 2421"/>
              <a:gd name="T94" fmla="*/ 2001 w 2388"/>
              <a:gd name="T95" fmla="*/ 2210 h 2421"/>
              <a:gd name="T96" fmla="*/ 2001 w 2388"/>
              <a:gd name="T97" fmla="*/ 2031 h 2421"/>
              <a:gd name="T98" fmla="*/ 1875 w 2388"/>
              <a:gd name="T99" fmla="*/ 1877 h 2421"/>
              <a:gd name="T100" fmla="*/ 1190 w 2388"/>
              <a:gd name="T101" fmla="*/ 2256 h 2421"/>
              <a:gd name="T102" fmla="*/ 1280 w 2388"/>
              <a:gd name="T103" fmla="*/ 2346 h 2421"/>
              <a:gd name="T104" fmla="*/ 1190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027" y="2256"/>
                </a:moveTo>
                <a:lnTo>
                  <a:pt x="1147" y="2256"/>
                </a:lnTo>
                <a:lnTo>
                  <a:pt x="1147" y="2389"/>
                </a:lnTo>
                <a:lnTo>
                  <a:pt x="1320" y="2389"/>
                </a:lnTo>
                <a:lnTo>
                  <a:pt x="1320" y="2213"/>
                </a:lnTo>
                <a:lnTo>
                  <a:pt x="1190" y="2213"/>
                </a:lnTo>
                <a:lnTo>
                  <a:pt x="1190" y="2143"/>
                </a:lnTo>
                <a:lnTo>
                  <a:pt x="1427" y="2143"/>
                </a:lnTo>
                <a:lnTo>
                  <a:pt x="1427" y="2418"/>
                </a:lnTo>
                <a:lnTo>
                  <a:pt x="1875" y="2418"/>
                </a:lnTo>
                <a:lnTo>
                  <a:pt x="1875" y="2245"/>
                </a:lnTo>
                <a:lnTo>
                  <a:pt x="2004" y="2245"/>
                </a:lnTo>
                <a:lnTo>
                  <a:pt x="2004" y="2421"/>
                </a:lnTo>
                <a:lnTo>
                  <a:pt x="2388" y="2421"/>
                </a:lnTo>
                <a:lnTo>
                  <a:pt x="2388" y="2034"/>
                </a:lnTo>
                <a:lnTo>
                  <a:pt x="2214" y="2034"/>
                </a:lnTo>
                <a:lnTo>
                  <a:pt x="2214" y="2031"/>
                </a:lnTo>
                <a:lnTo>
                  <a:pt x="2214" y="1877"/>
                </a:lnTo>
                <a:lnTo>
                  <a:pt x="2385" y="1877"/>
                </a:lnTo>
                <a:lnTo>
                  <a:pt x="2385" y="1425"/>
                </a:lnTo>
                <a:lnTo>
                  <a:pt x="2110" y="1425"/>
                </a:lnTo>
                <a:lnTo>
                  <a:pt x="2110" y="1188"/>
                </a:lnTo>
                <a:lnTo>
                  <a:pt x="2177" y="1188"/>
                </a:lnTo>
                <a:lnTo>
                  <a:pt x="2177" y="1321"/>
                </a:lnTo>
                <a:lnTo>
                  <a:pt x="2356" y="1321"/>
                </a:lnTo>
                <a:lnTo>
                  <a:pt x="2356" y="1145"/>
                </a:lnTo>
                <a:lnTo>
                  <a:pt x="2220" y="1145"/>
                </a:lnTo>
                <a:lnTo>
                  <a:pt x="2220" y="1025"/>
                </a:lnTo>
                <a:lnTo>
                  <a:pt x="2350" y="1025"/>
                </a:lnTo>
                <a:lnTo>
                  <a:pt x="2350" y="0"/>
                </a:lnTo>
                <a:lnTo>
                  <a:pt x="2308" y="0"/>
                </a:lnTo>
                <a:lnTo>
                  <a:pt x="2308" y="982"/>
                </a:lnTo>
                <a:lnTo>
                  <a:pt x="2177" y="982"/>
                </a:lnTo>
                <a:lnTo>
                  <a:pt x="2177" y="1145"/>
                </a:lnTo>
                <a:lnTo>
                  <a:pt x="2068" y="1145"/>
                </a:lnTo>
                <a:lnTo>
                  <a:pt x="2068" y="1468"/>
                </a:lnTo>
                <a:lnTo>
                  <a:pt x="2342" y="1468"/>
                </a:lnTo>
                <a:lnTo>
                  <a:pt x="2342" y="1834"/>
                </a:lnTo>
                <a:lnTo>
                  <a:pt x="2214" y="1834"/>
                </a:lnTo>
                <a:lnTo>
                  <a:pt x="2214" y="1658"/>
                </a:lnTo>
                <a:lnTo>
                  <a:pt x="2001" y="1658"/>
                </a:lnTo>
                <a:lnTo>
                  <a:pt x="2001" y="1834"/>
                </a:lnTo>
                <a:lnTo>
                  <a:pt x="1835" y="1834"/>
                </a:lnTo>
                <a:lnTo>
                  <a:pt x="1835" y="2031"/>
                </a:lnTo>
                <a:lnTo>
                  <a:pt x="1638" y="2031"/>
                </a:lnTo>
                <a:lnTo>
                  <a:pt x="1638" y="2245"/>
                </a:lnTo>
                <a:lnTo>
                  <a:pt x="1835" y="2245"/>
                </a:lnTo>
                <a:lnTo>
                  <a:pt x="1835" y="2376"/>
                </a:lnTo>
                <a:lnTo>
                  <a:pt x="1470" y="2376"/>
                </a:lnTo>
                <a:lnTo>
                  <a:pt x="1470" y="2101"/>
                </a:lnTo>
                <a:lnTo>
                  <a:pt x="1147" y="2101"/>
                </a:lnTo>
                <a:lnTo>
                  <a:pt x="1147" y="2213"/>
                </a:lnTo>
                <a:lnTo>
                  <a:pt x="984" y="2213"/>
                </a:lnTo>
                <a:lnTo>
                  <a:pt x="984" y="2341"/>
                </a:lnTo>
                <a:lnTo>
                  <a:pt x="0" y="2341"/>
                </a:lnTo>
                <a:lnTo>
                  <a:pt x="0" y="2384"/>
                </a:lnTo>
                <a:lnTo>
                  <a:pt x="1027" y="2384"/>
                </a:lnTo>
                <a:lnTo>
                  <a:pt x="1027" y="2256"/>
                </a:lnTo>
                <a:close/>
                <a:moveTo>
                  <a:pt x="2220" y="1188"/>
                </a:moveTo>
                <a:lnTo>
                  <a:pt x="2313" y="1188"/>
                </a:lnTo>
                <a:lnTo>
                  <a:pt x="2313" y="1279"/>
                </a:lnTo>
                <a:lnTo>
                  <a:pt x="2220" y="1279"/>
                </a:lnTo>
                <a:lnTo>
                  <a:pt x="2220" y="1188"/>
                </a:lnTo>
                <a:close/>
                <a:moveTo>
                  <a:pt x="2214" y="2242"/>
                </a:moveTo>
                <a:lnTo>
                  <a:pt x="2214" y="2077"/>
                </a:lnTo>
                <a:lnTo>
                  <a:pt x="2345" y="2077"/>
                </a:lnTo>
                <a:lnTo>
                  <a:pt x="2345" y="2378"/>
                </a:lnTo>
                <a:lnTo>
                  <a:pt x="2046" y="2378"/>
                </a:lnTo>
                <a:lnTo>
                  <a:pt x="2046" y="2245"/>
                </a:lnTo>
                <a:lnTo>
                  <a:pt x="2214" y="2245"/>
                </a:lnTo>
                <a:lnTo>
                  <a:pt x="2214" y="2242"/>
                </a:lnTo>
                <a:close/>
                <a:moveTo>
                  <a:pt x="2046" y="2208"/>
                </a:moveTo>
                <a:lnTo>
                  <a:pt x="2046" y="2077"/>
                </a:lnTo>
                <a:lnTo>
                  <a:pt x="2177" y="2077"/>
                </a:lnTo>
                <a:lnTo>
                  <a:pt x="2177" y="2208"/>
                </a:lnTo>
                <a:lnTo>
                  <a:pt x="2046" y="2208"/>
                </a:lnTo>
                <a:close/>
                <a:moveTo>
                  <a:pt x="2036" y="1692"/>
                </a:moveTo>
                <a:lnTo>
                  <a:pt x="2177" y="1692"/>
                </a:lnTo>
                <a:lnTo>
                  <a:pt x="2177" y="1834"/>
                </a:lnTo>
                <a:lnTo>
                  <a:pt x="2036" y="1834"/>
                </a:lnTo>
                <a:lnTo>
                  <a:pt x="2036" y="1692"/>
                </a:lnTo>
                <a:close/>
                <a:moveTo>
                  <a:pt x="2036" y="1877"/>
                </a:moveTo>
                <a:lnTo>
                  <a:pt x="2177" y="1877"/>
                </a:lnTo>
                <a:lnTo>
                  <a:pt x="2177" y="2031"/>
                </a:lnTo>
                <a:lnTo>
                  <a:pt x="2036" y="2031"/>
                </a:lnTo>
                <a:lnTo>
                  <a:pt x="2036" y="1877"/>
                </a:lnTo>
                <a:close/>
                <a:moveTo>
                  <a:pt x="1675" y="2210"/>
                </a:moveTo>
                <a:lnTo>
                  <a:pt x="1675" y="2069"/>
                </a:lnTo>
                <a:lnTo>
                  <a:pt x="1835" y="2069"/>
                </a:lnTo>
                <a:lnTo>
                  <a:pt x="1835" y="2210"/>
                </a:lnTo>
                <a:lnTo>
                  <a:pt x="1675" y="2210"/>
                </a:lnTo>
                <a:close/>
                <a:moveTo>
                  <a:pt x="2001" y="2210"/>
                </a:moveTo>
                <a:lnTo>
                  <a:pt x="1875" y="2210"/>
                </a:lnTo>
                <a:lnTo>
                  <a:pt x="1875" y="2069"/>
                </a:lnTo>
                <a:lnTo>
                  <a:pt x="2001" y="2069"/>
                </a:lnTo>
                <a:lnTo>
                  <a:pt x="2001" y="2210"/>
                </a:lnTo>
                <a:close/>
                <a:moveTo>
                  <a:pt x="2001" y="1877"/>
                </a:moveTo>
                <a:lnTo>
                  <a:pt x="2001" y="2031"/>
                </a:lnTo>
                <a:lnTo>
                  <a:pt x="1875" y="2031"/>
                </a:lnTo>
                <a:lnTo>
                  <a:pt x="1875" y="1877"/>
                </a:lnTo>
                <a:lnTo>
                  <a:pt x="2001" y="1877"/>
                </a:lnTo>
                <a:close/>
                <a:moveTo>
                  <a:pt x="1190" y="2256"/>
                </a:moveTo>
                <a:lnTo>
                  <a:pt x="1280" y="2256"/>
                </a:lnTo>
                <a:lnTo>
                  <a:pt x="1280" y="2346"/>
                </a:lnTo>
                <a:lnTo>
                  <a:pt x="1190" y="2346"/>
                </a:lnTo>
                <a:lnTo>
                  <a:pt x="1190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" name="Freeform 1079"/>
          <p:cNvSpPr>
            <a:spLocks noEditPoints="1"/>
          </p:cNvSpPr>
          <p:nvPr/>
        </p:nvSpPr>
        <p:spPr bwMode="auto">
          <a:xfrm>
            <a:off x="114300" y="4001561"/>
            <a:ext cx="2689772" cy="2726943"/>
          </a:xfrm>
          <a:custGeom>
            <a:avLst/>
            <a:gdLst>
              <a:gd name="T0" fmla="*/ 1244 w 2388"/>
              <a:gd name="T1" fmla="*/ 2256 h 2421"/>
              <a:gd name="T2" fmla="*/ 1067 w 2388"/>
              <a:gd name="T3" fmla="*/ 2389 h 2421"/>
              <a:gd name="T4" fmla="*/ 1201 w 2388"/>
              <a:gd name="T5" fmla="*/ 2213 h 2421"/>
              <a:gd name="T6" fmla="*/ 963 w 2388"/>
              <a:gd name="T7" fmla="*/ 2143 h 2421"/>
              <a:gd name="T8" fmla="*/ 512 w 2388"/>
              <a:gd name="T9" fmla="*/ 2418 h 2421"/>
              <a:gd name="T10" fmla="*/ 387 w 2388"/>
              <a:gd name="T11" fmla="*/ 2245 h 2421"/>
              <a:gd name="T12" fmla="*/ 0 w 2388"/>
              <a:gd name="T13" fmla="*/ 2421 h 2421"/>
              <a:gd name="T14" fmla="*/ 176 w 2388"/>
              <a:gd name="T15" fmla="*/ 2034 h 2421"/>
              <a:gd name="T16" fmla="*/ 176 w 2388"/>
              <a:gd name="T17" fmla="*/ 1877 h 2421"/>
              <a:gd name="T18" fmla="*/ 6 w 2388"/>
              <a:gd name="T19" fmla="*/ 1425 h 2421"/>
              <a:gd name="T20" fmla="*/ 280 w 2388"/>
              <a:gd name="T21" fmla="*/ 1188 h 2421"/>
              <a:gd name="T22" fmla="*/ 211 w 2388"/>
              <a:gd name="T23" fmla="*/ 1321 h 2421"/>
              <a:gd name="T24" fmla="*/ 35 w 2388"/>
              <a:gd name="T25" fmla="*/ 1145 h 2421"/>
              <a:gd name="T26" fmla="*/ 168 w 2388"/>
              <a:gd name="T27" fmla="*/ 1025 h 2421"/>
              <a:gd name="T28" fmla="*/ 40 w 2388"/>
              <a:gd name="T29" fmla="*/ 0 h 2421"/>
              <a:gd name="T30" fmla="*/ 83 w 2388"/>
              <a:gd name="T31" fmla="*/ 982 h 2421"/>
              <a:gd name="T32" fmla="*/ 211 w 2388"/>
              <a:gd name="T33" fmla="*/ 1145 h 2421"/>
              <a:gd name="T34" fmla="*/ 323 w 2388"/>
              <a:gd name="T35" fmla="*/ 1468 h 2421"/>
              <a:gd name="T36" fmla="*/ 48 w 2388"/>
              <a:gd name="T37" fmla="*/ 1834 h 2421"/>
              <a:gd name="T38" fmla="*/ 176 w 2388"/>
              <a:gd name="T39" fmla="*/ 1658 h 2421"/>
              <a:gd name="T40" fmla="*/ 390 w 2388"/>
              <a:gd name="T41" fmla="*/ 1834 h 2421"/>
              <a:gd name="T42" fmla="*/ 555 w 2388"/>
              <a:gd name="T43" fmla="*/ 2031 h 2421"/>
              <a:gd name="T44" fmla="*/ 750 w 2388"/>
              <a:gd name="T45" fmla="*/ 2245 h 2421"/>
              <a:gd name="T46" fmla="*/ 555 w 2388"/>
              <a:gd name="T47" fmla="*/ 2376 h 2421"/>
              <a:gd name="T48" fmla="*/ 921 w 2388"/>
              <a:gd name="T49" fmla="*/ 2101 h 2421"/>
              <a:gd name="T50" fmla="*/ 1244 w 2388"/>
              <a:gd name="T51" fmla="*/ 2213 h 2421"/>
              <a:gd name="T52" fmla="*/ 1406 w 2388"/>
              <a:gd name="T53" fmla="*/ 2341 h 2421"/>
              <a:gd name="T54" fmla="*/ 2388 w 2388"/>
              <a:gd name="T55" fmla="*/ 2384 h 2421"/>
              <a:gd name="T56" fmla="*/ 1364 w 2388"/>
              <a:gd name="T57" fmla="*/ 2256 h 2421"/>
              <a:gd name="T58" fmla="*/ 78 w 2388"/>
              <a:gd name="T59" fmla="*/ 1188 h 2421"/>
              <a:gd name="T60" fmla="*/ 168 w 2388"/>
              <a:gd name="T61" fmla="*/ 1279 h 2421"/>
              <a:gd name="T62" fmla="*/ 176 w 2388"/>
              <a:gd name="T63" fmla="*/ 2242 h 2421"/>
              <a:gd name="T64" fmla="*/ 43 w 2388"/>
              <a:gd name="T65" fmla="*/ 2077 h 2421"/>
              <a:gd name="T66" fmla="*/ 344 w 2388"/>
              <a:gd name="T67" fmla="*/ 2378 h 2421"/>
              <a:gd name="T68" fmla="*/ 176 w 2388"/>
              <a:gd name="T69" fmla="*/ 2245 h 2421"/>
              <a:gd name="T70" fmla="*/ 344 w 2388"/>
              <a:gd name="T71" fmla="*/ 2208 h 2421"/>
              <a:gd name="T72" fmla="*/ 211 w 2388"/>
              <a:gd name="T73" fmla="*/ 2077 h 2421"/>
              <a:gd name="T74" fmla="*/ 344 w 2388"/>
              <a:gd name="T75" fmla="*/ 2208 h 2421"/>
              <a:gd name="T76" fmla="*/ 211 w 2388"/>
              <a:gd name="T77" fmla="*/ 1692 h 2421"/>
              <a:gd name="T78" fmla="*/ 352 w 2388"/>
              <a:gd name="T79" fmla="*/ 1834 h 2421"/>
              <a:gd name="T80" fmla="*/ 352 w 2388"/>
              <a:gd name="T81" fmla="*/ 1877 h 2421"/>
              <a:gd name="T82" fmla="*/ 211 w 2388"/>
              <a:gd name="T83" fmla="*/ 2031 h 2421"/>
              <a:gd name="T84" fmla="*/ 352 w 2388"/>
              <a:gd name="T85" fmla="*/ 1877 h 2421"/>
              <a:gd name="T86" fmla="*/ 715 w 2388"/>
              <a:gd name="T87" fmla="*/ 2069 h 2421"/>
              <a:gd name="T88" fmla="*/ 555 w 2388"/>
              <a:gd name="T89" fmla="*/ 2210 h 2421"/>
              <a:gd name="T90" fmla="*/ 390 w 2388"/>
              <a:gd name="T91" fmla="*/ 2210 h 2421"/>
              <a:gd name="T92" fmla="*/ 512 w 2388"/>
              <a:gd name="T93" fmla="*/ 2069 h 2421"/>
              <a:gd name="T94" fmla="*/ 390 w 2388"/>
              <a:gd name="T95" fmla="*/ 2210 h 2421"/>
              <a:gd name="T96" fmla="*/ 390 w 2388"/>
              <a:gd name="T97" fmla="*/ 2031 h 2421"/>
              <a:gd name="T98" fmla="*/ 512 w 2388"/>
              <a:gd name="T99" fmla="*/ 1877 h 2421"/>
              <a:gd name="T100" fmla="*/ 1201 w 2388"/>
              <a:gd name="T101" fmla="*/ 2256 h 2421"/>
              <a:gd name="T102" fmla="*/ 1110 w 2388"/>
              <a:gd name="T103" fmla="*/ 2346 h 2421"/>
              <a:gd name="T104" fmla="*/ 1201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364" y="2256"/>
                </a:moveTo>
                <a:lnTo>
                  <a:pt x="1244" y="2256"/>
                </a:lnTo>
                <a:lnTo>
                  <a:pt x="1244" y="2389"/>
                </a:lnTo>
                <a:lnTo>
                  <a:pt x="1067" y="2389"/>
                </a:lnTo>
                <a:lnTo>
                  <a:pt x="1067" y="2213"/>
                </a:lnTo>
                <a:lnTo>
                  <a:pt x="1201" y="2213"/>
                </a:lnTo>
                <a:lnTo>
                  <a:pt x="1201" y="2143"/>
                </a:lnTo>
                <a:lnTo>
                  <a:pt x="963" y="2143"/>
                </a:lnTo>
                <a:lnTo>
                  <a:pt x="963" y="2418"/>
                </a:lnTo>
                <a:lnTo>
                  <a:pt x="512" y="2418"/>
                </a:lnTo>
                <a:lnTo>
                  <a:pt x="512" y="2245"/>
                </a:lnTo>
                <a:lnTo>
                  <a:pt x="387" y="2245"/>
                </a:lnTo>
                <a:lnTo>
                  <a:pt x="387" y="2421"/>
                </a:lnTo>
                <a:lnTo>
                  <a:pt x="0" y="2421"/>
                </a:lnTo>
                <a:lnTo>
                  <a:pt x="0" y="2034"/>
                </a:lnTo>
                <a:lnTo>
                  <a:pt x="176" y="2034"/>
                </a:lnTo>
                <a:lnTo>
                  <a:pt x="176" y="2031"/>
                </a:lnTo>
                <a:lnTo>
                  <a:pt x="176" y="1877"/>
                </a:lnTo>
                <a:lnTo>
                  <a:pt x="6" y="1877"/>
                </a:lnTo>
                <a:lnTo>
                  <a:pt x="6" y="1425"/>
                </a:lnTo>
                <a:lnTo>
                  <a:pt x="280" y="1425"/>
                </a:lnTo>
                <a:lnTo>
                  <a:pt x="280" y="1188"/>
                </a:lnTo>
                <a:lnTo>
                  <a:pt x="211" y="1188"/>
                </a:lnTo>
                <a:lnTo>
                  <a:pt x="211" y="1321"/>
                </a:lnTo>
                <a:lnTo>
                  <a:pt x="35" y="1321"/>
                </a:lnTo>
                <a:lnTo>
                  <a:pt x="35" y="1145"/>
                </a:lnTo>
                <a:lnTo>
                  <a:pt x="168" y="1145"/>
                </a:lnTo>
                <a:lnTo>
                  <a:pt x="168" y="1025"/>
                </a:lnTo>
                <a:lnTo>
                  <a:pt x="40" y="1025"/>
                </a:lnTo>
                <a:lnTo>
                  <a:pt x="40" y="0"/>
                </a:lnTo>
                <a:lnTo>
                  <a:pt x="83" y="0"/>
                </a:lnTo>
                <a:lnTo>
                  <a:pt x="83" y="982"/>
                </a:lnTo>
                <a:lnTo>
                  <a:pt x="211" y="982"/>
                </a:lnTo>
                <a:lnTo>
                  <a:pt x="211" y="1145"/>
                </a:lnTo>
                <a:lnTo>
                  <a:pt x="323" y="1145"/>
                </a:lnTo>
                <a:lnTo>
                  <a:pt x="323" y="1468"/>
                </a:lnTo>
                <a:lnTo>
                  <a:pt x="48" y="1468"/>
                </a:lnTo>
                <a:lnTo>
                  <a:pt x="48" y="1834"/>
                </a:lnTo>
                <a:lnTo>
                  <a:pt x="176" y="1834"/>
                </a:lnTo>
                <a:lnTo>
                  <a:pt x="176" y="1658"/>
                </a:lnTo>
                <a:lnTo>
                  <a:pt x="390" y="1658"/>
                </a:lnTo>
                <a:lnTo>
                  <a:pt x="390" y="1834"/>
                </a:lnTo>
                <a:lnTo>
                  <a:pt x="555" y="1834"/>
                </a:lnTo>
                <a:lnTo>
                  <a:pt x="555" y="2031"/>
                </a:lnTo>
                <a:lnTo>
                  <a:pt x="750" y="2031"/>
                </a:lnTo>
                <a:lnTo>
                  <a:pt x="750" y="2245"/>
                </a:lnTo>
                <a:lnTo>
                  <a:pt x="555" y="2245"/>
                </a:lnTo>
                <a:lnTo>
                  <a:pt x="555" y="2376"/>
                </a:lnTo>
                <a:lnTo>
                  <a:pt x="921" y="2376"/>
                </a:lnTo>
                <a:lnTo>
                  <a:pt x="921" y="2101"/>
                </a:lnTo>
                <a:lnTo>
                  <a:pt x="1244" y="2101"/>
                </a:lnTo>
                <a:lnTo>
                  <a:pt x="1244" y="2213"/>
                </a:lnTo>
                <a:lnTo>
                  <a:pt x="1406" y="2213"/>
                </a:lnTo>
                <a:lnTo>
                  <a:pt x="1406" y="2341"/>
                </a:lnTo>
                <a:lnTo>
                  <a:pt x="2388" y="2341"/>
                </a:lnTo>
                <a:lnTo>
                  <a:pt x="2388" y="2384"/>
                </a:lnTo>
                <a:lnTo>
                  <a:pt x="1364" y="2384"/>
                </a:lnTo>
                <a:lnTo>
                  <a:pt x="1364" y="2256"/>
                </a:lnTo>
                <a:close/>
                <a:moveTo>
                  <a:pt x="168" y="1188"/>
                </a:moveTo>
                <a:lnTo>
                  <a:pt x="78" y="1188"/>
                </a:lnTo>
                <a:lnTo>
                  <a:pt x="78" y="1279"/>
                </a:lnTo>
                <a:lnTo>
                  <a:pt x="168" y="1279"/>
                </a:lnTo>
                <a:lnTo>
                  <a:pt x="168" y="1188"/>
                </a:lnTo>
                <a:close/>
                <a:moveTo>
                  <a:pt x="176" y="2242"/>
                </a:moveTo>
                <a:lnTo>
                  <a:pt x="176" y="2077"/>
                </a:lnTo>
                <a:lnTo>
                  <a:pt x="43" y="2077"/>
                </a:lnTo>
                <a:lnTo>
                  <a:pt x="43" y="2378"/>
                </a:lnTo>
                <a:lnTo>
                  <a:pt x="344" y="2378"/>
                </a:lnTo>
                <a:lnTo>
                  <a:pt x="344" y="2245"/>
                </a:lnTo>
                <a:lnTo>
                  <a:pt x="176" y="2245"/>
                </a:lnTo>
                <a:lnTo>
                  <a:pt x="176" y="2242"/>
                </a:lnTo>
                <a:close/>
                <a:moveTo>
                  <a:pt x="344" y="2208"/>
                </a:moveTo>
                <a:lnTo>
                  <a:pt x="344" y="2077"/>
                </a:lnTo>
                <a:lnTo>
                  <a:pt x="211" y="2077"/>
                </a:lnTo>
                <a:lnTo>
                  <a:pt x="211" y="2208"/>
                </a:lnTo>
                <a:lnTo>
                  <a:pt x="344" y="2208"/>
                </a:lnTo>
                <a:close/>
                <a:moveTo>
                  <a:pt x="352" y="1692"/>
                </a:moveTo>
                <a:lnTo>
                  <a:pt x="211" y="1692"/>
                </a:lnTo>
                <a:lnTo>
                  <a:pt x="211" y="1834"/>
                </a:lnTo>
                <a:lnTo>
                  <a:pt x="352" y="1834"/>
                </a:lnTo>
                <a:lnTo>
                  <a:pt x="352" y="1692"/>
                </a:lnTo>
                <a:close/>
                <a:moveTo>
                  <a:pt x="352" y="1877"/>
                </a:moveTo>
                <a:lnTo>
                  <a:pt x="211" y="1877"/>
                </a:lnTo>
                <a:lnTo>
                  <a:pt x="211" y="2031"/>
                </a:lnTo>
                <a:lnTo>
                  <a:pt x="352" y="2031"/>
                </a:lnTo>
                <a:lnTo>
                  <a:pt x="352" y="1877"/>
                </a:lnTo>
                <a:close/>
                <a:moveTo>
                  <a:pt x="715" y="2210"/>
                </a:moveTo>
                <a:lnTo>
                  <a:pt x="715" y="2069"/>
                </a:lnTo>
                <a:lnTo>
                  <a:pt x="555" y="2069"/>
                </a:lnTo>
                <a:lnTo>
                  <a:pt x="555" y="2210"/>
                </a:lnTo>
                <a:lnTo>
                  <a:pt x="715" y="2210"/>
                </a:lnTo>
                <a:close/>
                <a:moveTo>
                  <a:pt x="390" y="2210"/>
                </a:moveTo>
                <a:lnTo>
                  <a:pt x="512" y="2210"/>
                </a:lnTo>
                <a:lnTo>
                  <a:pt x="512" y="2069"/>
                </a:lnTo>
                <a:lnTo>
                  <a:pt x="390" y="2069"/>
                </a:lnTo>
                <a:lnTo>
                  <a:pt x="390" y="2210"/>
                </a:lnTo>
                <a:close/>
                <a:moveTo>
                  <a:pt x="390" y="1877"/>
                </a:moveTo>
                <a:lnTo>
                  <a:pt x="390" y="2031"/>
                </a:lnTo>
                <a:lnTo>
                  <a:pt x="512" y="2031"/>
                </a:lnTo>
                <a:lnTo>
                  <a:pt x="512" y="1877"/>
                </a:lnTo>
                <a:lnTo>
                  <a:pt x="390" y="1877"/>
                </a:lnTo>
                <a:close/>
                <a:moveTo>
                  <a:pt x="1201" y="2256"/>
                </a:moveTo>
                <a:lnTo>
                  <a:pt x="1110" y="2256"/>
                </a:lnTo>
                <a:lnTo>
                  <a:pt x="1110" y="2346"/>
                </a:lnTo>
                <a:lnTo>
                  <a:pt x="1201" y="2346"/>
                </a:lnTo>
                <a:lnTo>
                  <a:pt x="1201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/>
      <p:bldP spid="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Freeform 1076"/>
          <p:cNvSpPr>
            <a:spLocks noEditPoints="1"/>
          </p:cNvSpPr>
          <p:nvPr/>
        </p:nvSpPr>
        <p:spPr bwMode="auto">
          <a:xfrm>
            <a:off x="114300" y="114074"/>
            <a:ext cx="1773237" cy="1799227"/>
          </a:xfrm>
          <a:custGeom>
            <a:avLst/>
            <a:gdLst>
              <a:gd name="T0" fmla="*/ 1244 w 2388"/>
              <a:gd name="T1" fmla="*/ 168 h 2423"/>
              <a:gd name="T2" fmla="*/ 1067 w 2388"/>
              <a:gd name="T3" fmla="*/ 32 h 2423"/>
              <a:gd name="T4" fmla="*/ 1201 w 2388"/>
              <a:gd name="T5" fmla="*/ 211 h 2423"/>
              <a:gd name="T6" fmla="*/ 963 w 2388"/>
              <a:gd name="T7" fmla="*/ 277 h 2423"/>
              <a:gd name="T8" fmla="*/ 512 w 2388"/>
              <a:gd name="T9" fmla="*/ 2 h 2423"/>
              <a:gd name="T10" fmla="*/ 387 w 2388"/>
              <a:gd name="T11" fmla="*/ 176 h 2423"/>
              <a:gd name="T12" fmla="*/ 0 w 2388"/>
              <a:gd name="T13" fmla="*/ 0 h 2423"/>
              <a:gd name="T14" fmla="*/ 176 w 2388"/>
              <a:gd name="T15" fmla="*/ 387 h 2423"/>
              <a:gd name="T16" fmla="*/ 176 w 2388"/>
              <a:gd name="T17" fmla="*/ 547 h 2423"/>
              <a:gd name="T18" fmla="*/ 6 w 2388"/>
              <a:gd name="T19" fmla="*/ 995 h 2423"/>
              <a:gd name="T20" fmla="*/ 280 w 2388"/>
              <a:gd name="T21" fmla="*/ 1233 h 2423"/>
              <a:gd name="T22" fmla="*/ 211 w 2388"/>
              <a:gd name="T23" fmla="*/ 1102 h 2423"/>
              <a:gd name="T24" fmla="*/ 35 w 2388"/>
              <a:gd name="T25" fmla="*/ 1276 h 2423"/>
              <a:gd name="T26" fmla="*/ 168 w 2388"/>
              <a:gd name="T27" fmla="*/ 1398 h 2423"/>
              <a:gd name="T28" fmla="*/ 40 w 2388"/>
              <a:gd name="T29" fmla="*/ 2423 h 2423"/>
              <a:gd name="T30" fmla="*/ 83 w 2388"/>
              <a:gd name="T31" fmla="*/ 1438 h 2423"/>
              <a:gd name="T32" fmla="*/ 211 w 2388"/>
              <a:gd name="T33" fmla="*/ 1276 h 2423"/>
              <a:gd name="T34" fmla="*/ 323 w 2388"/>
              <a:gd name="T35" fmla="*/ 953 h 2423"/>
              <a:gd name="T36" fmla="*/ 48 w 2388"/>
              <a:gd name="T37" fmla="*/ 590 h 2423"/>
              <a:gd name="T38" fmla="*/ 176 w 2388"/>
              <a:gd name="T39" fmla="*/ 763 h 2423"/>
              <a:gd name="T40" fmla="*/ 390 w 2388"/>
              <a:gd name="T41" fmla="*/ 590 h 2423"/>
              <a:gd name="T42" fmla="*/ 555 w 2388"/>
              <a:gd name="T43" fmla="*/ 389 h 2423"/>
              <a:gd name="T44" fmla="*/ 750 w 2388"/>
              <a:gd name="T45" fmla="*/ 176 h 2423"/>
              <a:gd name="T46" fmla="*/ 555 w 2388"/>
              <a:gd name="T47" fmla="*/ 45 h 2423"/>
              <a:gd name="T48" fmla="*/ 921 w 2388"/>
              <a:gd name="T49" fmla="*/ 320 h 2423"/>
              <a:gd name="T50" fmla="*/ 1244 w 2388"/>
              <a:gd name="T51" fmla="*/ 211 h 2423"/>
              <a:gd name="T52" fmla="*/ 1406 w 2388"/>
              <a:gd name="T53" fmla="*/ 80 h 2423"/>
              <a:gd name="T54" fmla="*/ 2388 w 2388"/>
              <a:gd name="T55" fmla="*/ 37 h 2423"/>
              <a:gd name="T56" fmla="*/ 1364 w 2388"/>
              <a:gd name="T57" fmla="*/ 168 h 2423"/>
              <a:gd name="T58" fmla="*/ 78 w 2388"/>
              <a:gd name="T59" fmla="*/ 1233 h 2423"/>
              <a:gd name="T60" fmla="*/ 168 w 2388"/>
              <a:gd name="T61" fmla="*/ 1142 h 2423"/>
              <a:gd name="T62" fmla="*/ 176 w 2388"/>
              <a:gd name="T63" fmla="*/ 179 h 2423"/>
              <a:gd name="T64" fmla="*/ 43 w 2388"/>
              <a:gd name="T65" fmla="*/ 344 h 2423"/>
              <a:gd name="T66" fmla="*/ 344 w 2388"/>
              <a:gd name="T67" fmla="*/ 42 h 2423"/>
              <a:gd name="T68" fmla="*/ 176 w 2388"/>
              <a:gd name="T69" fmla="*/ 176 h 2423"/>
              <a:gd name="T70" fmla="*/ 344 w 2388"/>
              <a:gd name="T71" fmla="*/ 213 h 2423"/>
              <a:gd name="T72" fmla="*/ 211 w 2388"/>
              <a:gd name="T73" fmla="*/ 344 h 2423"/>
              <a:gd name="T74" fmla="*/ 344 w 2388"/>
              <a:gd name="T75" fmla="*/ 213 h 2423"/>
              <a:gd name="T76" fmla="*/ 211 w 2388"/>
              <a:gd name="T77" fmla="*/ 728 h 2423"/>
              <a:gd name="T78" fmla="*/ 352 w 2388"/>
              <a:gd name="T79" fmla="*/ 590 h 2423"/>
              <a:gd name="T80" fmla="*/ 352 w 2388"/>
              <a:gd name="T81" fmla="*/ 547 h 2423"/>
              <a:gd name="T82" fmla="*/ 211 w 2388"/>
              <a:gd name="T83" fmla="*/ 389 h 2423"/>
              <a:gd name="T84" fmla="*/ 352 w 2388"/>
              <a:gd name="T85" fmla="*/ 547 h 2423"/>
              <a:gd name="T86" fmla="*/ 715 w 2388"/>
              <a:gd name="T87" fmla="*/ 355 h 2423"/>
              <a:gd name="T88" fmla="*/ 555 w 2388"/>
              <a:gd name="T89" fmla="*/ 213 h 2423"/>
              <a:gd name="T90" fmla="*/ 390 w 2388"/>
              <a:gd name="T91" fmla="*/ 213 h 2423"/>
              <a:gd name="T92" fmla="*/ 512 w 2388"/>
              <a:gd name="T93" fmla="*/ 355 h 2423"/>
              <a:gd name="T94" fmla="*/ 390 w 2388"/>
              <a:gd name="T95" fmla="*/ 213 h 2423"/>
              <a:gd name="T96" fmla="*/ 390 w 2388"/>
              <a:gd name="T97" fmla="*/ 389 h 2423"/>
              <a:gd name="T98" fmla="*/ 512 w 2388"/>
              <a:gd name="T99" fmla="*/ 547 h 2423"/>
              <a:gd name="T100" fmla="*/ 1201 w 2388"/>
              <a:gd name="T101" fmla="*/ 168 h 2423"/>
              <a:gd name="T102" fmla="*/ 1110 w 2388"/>
              <a:gd name="T103" fmla="*/ 74 h 2423"/>
              <a:gd name="T104" fmla="*/ 1201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364" y="168"/>
                </a:moveTo>
                <a:lnTo>
                  <a:pt x="1244" y="168"/>
                </a:lnTo>
                <a:lnTo>
                  <a:pt x="1244" y="32"/>
                </a:lnTo>
                <a:lnTo>
                  <a:pt x="1067" y="32"/>
                </a:lnTo>
                <a:lnTo>
                  <a:pt x="1067" y="211"/>
                </a:lnTo>
                <a:lnTo>
                  <a:pt x="1201" y="211"/>
                </a:lnTo>
                <a:lnTo>
                  <a:pt x="1201" y="277"/>
                </a:lnTo>
                <a:lnTo>
                  <a:pt x="963" y="277"/>
                </a:lnTo>
                <a:lnTo>
                  <a:pt x="963" y="2"/>
                </a:lnTo>
                <a:lnTo>
                  <a:pt x="512" y="2"/>
                </a:lnTo>
                <a:lnTo>
                  <a:pt x="512" y="176"/>
                </a:lnTo>
                <a:lnTo>
                  <a:pt x="387" y="176"/>
                </a:lnTo>
                <a:lnTo>
                  <a:pt x="387" y="0"/>
                </a:lnTo>
                <a:lnTo>
                  <a:pt x="0" y="0"/>
                </a:lnTo>
                <a:lnTo>
                  <a:pt x="0" y="387"/>
                </a:lnTo>
                <a:lnTo>
                  <a:pt x="176" y="387"/>
                </a:lnTo>
                <a:lnTo>
                  <a:pt x="176" y="389"/>
                </a:lnTo>
                <a:lnTo>
                  <a:pt x="176" y="547"/>
                </a:lnTo>
                <a:lnTo>
                  <a:pt x="6" y="547"/>
                </a:lnTo>
                <a:lnTo>
                  <a:pt x="6" y="995"/>
                </a:lnTo>
                <a:lnTo>
                  <a:pt x="280" y="995"/>
                </a:lnTo>
                <a:lnTo>
                  <a:pt x="280" y="1233"/>
                </a:lnTo>
                <a:lnTo>
                  <a:pt x="211" y="1233"/>
                </a:lnTo>
                <a:lnTo>
                  <a:pt x="211" y="1102"/>
                </a:lnTo>
                <a:lnTo>
                  <a:pt x="35" y="1102"/>
                </a:lnTo>
                <a:lnTo>
                  <a:pt x="35" y="1276"/>
                </a:lnTo>
                <a:lnTo>
                  <a:pt x="168" y="1276"/>
                </a:lnTo>
                <a:lnTo>
                  <a:pt x="168" y="1398"/>
                </a:lnTo>
                <a:lnTo>
                  <a:pt x="40" y="1398"/>
                </a:lnTo>
                <a:lnTo>
                  <a:pt x="40" y="2423"/>
                </a:lnTo>
                <a:lnTo>
                  <a:pt x="83" y="2423"/>
                </a:lnTo>
                <a:lnTo>
                  <a:pt x="83" y="1438"/>
                </a:lnTo>
                <a:lnTo>
                  <a:pt x="211" y="1438"/>
                </a:lnTo>
                <a:lnTo>
                  <a:pt x="211" y="1276"/>
                </a:lnTo>
                <a:lnTo>
                  <a:pt x="323" y="1276"/>
                </a:lnTo>
                <a:lnTo>
                  <a:pt x="323" y="953"/>
                </a:lnTo>
                <a:lnTo>
                  <a:pt x="48" y="953"/>
                </a:lnTo>
                <a:lnTo>
                  <a:pt x="48" y="590"/>
                </a:lnTo>
                <a:lnTo>
                  <a:pt x="176" y="590"/>
                </a:lnTo>
                <a:lnTo>
                  <a:pt x="176" y="763"/>
                </a:lnTo>
                <a:lnTo>
                  <a:pt x="390" y="763"/>
                </a:lnTo>
                <a:lnTo>
                  <a:pt x="390" y="590"/>
                </a:lnTo>
                <a:lnTo>
                  <a:pt x="555" y="590"/>
                </a:lnTo>
                <a:lnTo>
                  <a:pt x="555" y="389"/>
                </a:lnTo>
                <a:lnTo>
                  <a:pt x="750" y="389"/>
                </a:lnTo>
                <a:lnTo>
                  <a:pt x="750" y="176"/>
                </a:lnTo>
                <a:lnTo>
                  <a:pt x="555" y="176"/>
                </a:lnTo>
                <a:lnTo>
                  <a:pt x="555" y="45"/>
                </a:lnTo>
                <a:lnTo>
                  <a:pt x="921" y="45"/>
                </a:lnTo>
                <a:lnTo>
                  <a:pt x="921" y="320"/>
                </a:lnTo>
                <a:lnTo>
                  <a:pt x="1244" y="320"/>
                </a:lnTo>
                <a:lnTo>
                  <a:pt x="1244" y="211"/>
                </a:lnTo>
                <a:lnTo>
                  <a:pt x="1406" y="211"/>
                </a:lnTo>
                <a:lnTo>
                  <a:pt x="1406" y="80"/>
                </a:lnTo>
                <a:lnTo>
                  <a:pt x="2388" y="80"/>
                </a:lnTo>
                <a:lnTo>
                  <a:pt x="2388" y="37"/>
                </a:lnTo>
                <a:lnTo>
                  <a:pt x="1364" y="37"/>
                </a:lnTo>
                <a:lnTo>
                  <a:pt x="1364" y="168"/>
                </a:lnTo>
                <a:close/>
                <a:moveTo>
                  <a:pt x="168" y="1233"/>
                </a:moveTo>
                <a:lnTo>
                  <a:pt x="78" y="1233"/>
                </a:lnTo>
                <a:lnTo>
                  <a:pt x="78" y="1142"/>
                </a:lnTo>
                <a:lnTo>
                  <a:pt x="168" y="1142"/>
                </a:lnTo>
                <a:lnTo>
                  <a:pt x="168" y="1233"/>
                </a:lnTo>
                <a:close/>
                <a:moveTo>
                  <a:pt x="176" y="179"/>
                </a:moveTo>
                <a:lnTo>
                  <a:pt x="176" y="344"/>
                </a:lnTo>
                <a:lnTo>
                  <a:pt x="43" y="344"/>
                </a:lnTo>
                <a:lnTo>
                  <a:pt x="43" y="42"/>
                </a:lnTo>
                <a:lnTo>
                  <a:pt x="344" y="42"/>
                </a:lnTo>
                <a:lnTo>
                  <a:pt x="344" y="176"/>
                </a:lnTo>
                <a:lnTo>
                  <a:pt x="176" y="176"/>
                </a:lnTo>
                <a:lnTo>
                  <a:pt x="176" y="179"/>
                </a:lnTo>
                <a:close/>
                <a:moveTo>
                  <a:pt x="344" y="213"/>
                </a:moveTo>
                <a:lnTo>
                  <a:pt x="344" y="344"/>
                </a:lnTo>
                <a:lnTo>
                  <a:pt x="211" y="344"/>
                </a:lnTo>
                <a:lnTo>
                  <a:pt x="211" y="213"/>
                </a:lnTo>
                <a:lnTo>
                  <a:pt x="344" y="213"/>
                </a:lnTo>
                <a:close/>
                <a:moveTo>
                  <a:pt x="352" y="728"/>
                </a:moveTo>
                <a:lnTo>
                  <a:pt x="211" y="728"/>
                </a:lnTo>
                <a:lnTo>
                  <a:pt x="211" y="590"/>
                </a:lnTo>
                <a:lnTo>
                  <a:pt x="352" y="590"/>
                </a:lnTo>
                <a:lnTo>
                  <a:pt x="352" y="728"/>
                </a:lnTo>
                <a:close/>
                <a:moveTo>
                  <a:pt x="352" y="547"/>
                </a:moveTo>
                <a:lnTo>
                  <a:pt x="211" y="547"/>
                </a:lnTo>
                <a:lnTo>
                  <a:pt x="211" y="389"/>
                </a:lnTo>
                <a:lnTo>
                  <a:pt x="352" y="389"/>
                </a:lnTo>
                <a:lnTo>
                  <a:pt x="352" y="547"/>
                </a:lnTo>
                <a:close/>
                <a:moveTo>
                  <a:pt x="715" y="213"/>
                </a:moveTo>
                <a:lnTo>
                  <a:pt x="715" y="355"/>
                </a:lnTo>
                <a:lnTo>
                  <a:pt x="555" y="355"/>
                </a:lnTo>
                <a:lnTo>
                  <a:pt x="555" y="213"/>
                </a:lnTo>
                <a:lnTo>
                  <a:pt x="715" y="213"/>
                </a:lnTo>
                <a:close/>
                <a:moveTo>
                  <a:pt x="390" y="213"/>
                </a:moveTo>
                <a:lnTo>
                  <a:pt x="512" y="213"/>
                </a:lnTo>
                <a:lnTo>
                  <a:pt x="512" y="355"/>
                </a:lnTo>
                <a:lnTo>
                  <a:pt x="390" y="355"/>
                </a:lnTo>
                <a:lnTo>
                  <a:pt x="390" y="213"/>
                </a:lnTo>
                <a:close/>
                <a:moveTo>
                  <a:pt x="390" y="547"/>
                </a:moveTo>
                <a:lnTo>
                  <a:pt x="390" y="389"/>
                </a:lnTo>
                <a:lnTo>
                  <a:pt x="512" y="389"/>
                </a:lnTo>
                <a:lnTo>
                  <a:pt x="512" y="547"/>
                </a:lnTo>
                <a:lnTo>
                  <a:pt x="390" y="547"/>
                </a:lnTo>
                <a:close/>
                <a:moveTo>
                  <a:pt x="1201" y="168"/>
                </a:moveTo>
                <a:lnTo>
                  <a:pt x="1110" y="168"/>
                </a:lnTo>
                <a:lnTo>
                  <a:pt x="1110" y="74"/>
                </a:lnTo>
                <a:lnTo>
                  <a:pt x="1201" y="74"/>
                </a:lnTo>
                <a:lnTo>
                  <a:pt x="1201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2" name="Freeform 1077"/>
          <p:cNvSpPr>
            <a:spLocks noEditPoints="1"/>
          </p:cNvSpPr>
          <p:nvPr/>
        </p:nvSpPr>
        <p:spPr bwMode="auto">
          <a:xfrm>
            <a:off x="10285413" y="114074"/>
            <a:ext cx="1773237" cy="1799227"/>
          </a:xfrm>
          <a:custGeom>
            <a:avLst/>
            <a:gdLst>
              <a:gd name="T0" fmla="*/ 1147 w 2388"/>
              <a:gd name="T1" fmla="*/ 168 h 2423"/>
              <a:gd name="T2" fmla="*/ 1320 w 2388"/>
              <a:gd name="T3" fmla="*/ 32 h 2423"/>
              <a:gd name="T4" fmla="*/ 1190 w 2388"/>
              <a:gd name="T5" fmla="*/ 211 h 2423"/>
              <a:gd name="T6" fmla="*/ 1427 w 2388"/>
              <a:gd name="T7" fmla="*/ 277 h 2423"/>
              <a:gd name="T8" fmla="*/ 1875 w 2388"/>
              <a:gd name="T9" fmla="*/ 2 h 2423"/>
              <a:gd name="T10" fmla="*/ 2004 w 2388"/>
              <a:gd name="T11" fmla="*/ 176 h 2423"/>
              <a:gd name="T12" fmla="*/ 2388 w 2388"/>
              <a:gd name="T13" fmla="*/ 0 h 2423"/>
              <a:gd name="T14" fmla="*/ 2214 w 2388"/>
              <a:gd name="T15" fmla="*/ 387 h 2423"/>
              <a:gd name="T16" fmla="*/ 2214 w 2388"/>
              <a:gd name="T17" fmla="*/ 547 h 2423"/>
              <a:gd name="T18" fmla="*/ 2385 w 2388"/>
              <a:gd name="T19" fmla="*/ 995 h 2423"/>
              <a:gd name="T20" fmla="*/ 2110 w 2388"/>
              <a:gd name="T21" fmla="*/ 1233 h 2423"/>
              <a:gd name="T22" fmla="*/ 2177 w 2388"/>
              <a:gd name="T23" fmla="*/ 1102 h 2423"/>
              <a:gd name="T24" fmla="*/ 2356 w 2388"/>
              <a:gd name="T25" fmla="*/ 1276 h 2423"/>
              <a:gd name="T26" fmla="*/ 2220 w 2388"/>
              <a:gd name="T27" fmla="*/ 1398 h 2423"/>
              <a:gd name="T28" fmla="*/ 2350 w 2388"/>
              <a:gd name="T29" fmla="*/ 2423 h 2423"/>
              <a:gd name="T30" fmla="*/ 2308 w 2388"/>
              <a:gd name="T31" fmla="*/ 1438 h 2423"/>
              <a:gd name="T32" fmla="*/ 2177 w 2388"/>
              <a:gd name="T33" fmla="*/ 1276 h 2423"/>
              <a:gd name="T34" fmla="*/ 2068 w 2388"/>
              <a:gd name="T35" fmla="*/ 953 h 2423"/>
              <a:gd name="T36" fmla="*/ 2342 w 2388"/>
              <a:gd name="T37" fmla="*/ 590 h 2423"/>
              <a:gd name="T38" fmla="*/ 2214 w 2388"/>
              <a:gd name="T39" fmla="*/ 763 h 2423"/>
              <a:gd name="T40" fmla="*/ 2001 w 2388"/>
              <a:gd name="T41" fmla="*/ 590 h 2423"/>
              <a:gd name="T42" fmla="*/ 1835 w 2388"/>
              <a:gd name="T43" fmla="*/ 389 h 2423"/>
              <a:gd name="T44" fmla="*/ 1638 w 2388"/>
              <a:gd name="T45" fmla="*/ 176 h 2423"/>
              <a:gd name="T46" fmla="*/ 1835 w 2388"/>
              <a:gd name="T47" fmla="*/ 45 h 2423"/>
              <a:gd name="T48" fmla="*/ 1470 w 2388"/>
              <a:gd name="T49" fmla="*/ 320 h 2423"/>
              <a:gd name="T50" fmla="*/ 1147 w 2388"/>
              <a:gd name="T51" fmla="*/ 211 h 2423"/>
              <a:gd name="T52" fmla="*/ 984 w 2388"/>
              <a:gd name="T53" fmla="*/ 80 h 2423"/>
              <a:gd name="T54" fmla="*/ 0 w 2388"/>
              <a:gd name="T55" fmla="*/ 37 h 2423"/>
              <a:gd name="T56" fmla="*/ 1027 w 2388"/>
              <a:gd name="T57" fmla="*/ 168 h 2423"/>
              <a:gd name="T58" fmla="*/ 2313 w 2388"/>
              <a:gd name="T59" fmla="*/ 1233 h 2423"/>
              <a:gd name="T60" fmla="*/ 2220 w 2388"/>
              <a:gd name="T61" fmla="*/ 1142 h 2423"/>
              <a:gd name="T62" fmla="*/ 2214 w 2388"/>
              <a:gd name="T63" fmla="*/ 179 h 2423"/>
              <a:gd name="T64" fmla="*/ 2345 w 2388"/>
              <a:gd name="T65" fmla="*/ 344 h 2423"/>
              <a:gd name="T66" fmla="*/ 2046 w 2388"/>
              <a:gd name="T67" fmla="*/ 42 h 2423"/>
              <a:gd name="T68" fmla="*/ 2214 w 2388"/>
              <a:gd name="T69" fmla="*/ 176 h 2423"/>
              <a:gd name="T70" fmla="*/ 2046 w 2388"/>
              <a:gd name="T71" fmla="*/ 213 h 2423"/>
              <a:gd name="T72" fmla="*/ 2177 w 2388"/>
              <a:gd name="T73" fmla="*/ 344 h 2423"/>
              <a:gd name="T74" fmla="*/ 2046 w 2388"/>
              <a:gd name="T75" fmla="*/ 213 h 2423"/>
              <a:gd name="T76" fmla="*/ 2177 w 2388"/>
              <a:gd name="T77" fmla="*/ 728 h 2423"/>
              <a:gd name="T78" fmla="*/ 2036 w 2388"/>
              <a:gd name="T79" fmla="*/ 590 h 2423"/>
              <a:gd name="T80" fmla="*/ 2036 w 2388"/>
              <a:gd name="T81" fmla="*/ 547 h 2423"/>
              <a:gd name="T82" fmla="*/ 2177 w 2388"/>
              <a:gd name="T83" fmla="*/ 389 h 2423"/>
              <a:gd name="T84" fmla="*/ 2036 w 2388"/>
              <a:gd name="T85" fmla="*/ 547 h 2423"/>
              <a:gd name="T86" fmla="*/ 1675 w 2388"/>
              <a:gd name="T87" fmla="*/ 355 h 2423"/>
              <a:gd name="T88" fmla="*/ 1835 w 2388"/>
              <a:gd name="T89" fmla="*/ 213 h 2423"/>
              <a:gd name="T90" fmla="*/ 2001 w 2388"/>
              <a:gd name="T91" fmla="*/ 213 h 2423"/>
              <a:gd name="T92" fmla="*/ 1875 w 2388"/>
              <a:gd name="T93" fmla="*/ 355 h 2423"/>
              <a:gd name="T94" fmla="*/ 2001 w 2388"/>
              <a:gd name="T95" fmla="*/ 213 h 2423"/>
              <a:gd name="T96" fmla="*/ 2001 w 2388"/>
              <a:gd name="T97" fmla="*/ 389 h 2423"/>
              <a:gd name="T98" fmla="*/ 1875 w 2388"/>
              <a:gd name="T99" fmla="*/ 547 h 2423"/>
              <a:gd name="T100" fmla="*/ 1190 w 2388"/>
              <a:gd name="T101" fmla="*/ 168 h 2423"/>
              <a:gd name="T102" fmla="*/ 1280 w 2388"/>
              <a:gd name="T103" fmla="*/ 74 h 2423"/>
              <a:gd name="T104" fmla="*/ 1190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027" y="168"/>
                </a:moveTo>
                <a:lnTo>
                  <a:pt x="1147" y="168"/>
                </a:lnTo>
                <a:lnTo>
                  <a:pt x="1147" y="32"/>
                </a:lnTo>
                <a:lnTo>
                  <a:pt x="1320" y="32"/>
                </a:lnTo>
                <a:lnTo>
                  <a:pt x="1320" y="211"/>
                </a:lnTo>
                <a:lnTo>
                  <a:pt x="1190" y="211"/>
                </a:lnTo>
                <a:lnTo>
                  <a:pt x="1190" y="277"/>
                </a:lnTo>
                <a:lnTo>
                  <a:pt x="1427" y="277"/>
                </a:lnTo>
                <a:lnTo>
                  <a:pt x="1427" y="2"/>
                </a:lnTo>
                <a:lnTo>
                  <a:pt x="1875" y="2"/>
                </a:lnTo>
                <a:lnTo>
                  <a:pt x="1875" y="176"/>
                </a:lnTo>
                <a:lnTo>
                  <a:pt x="2004" y="176"/>
                </a:lnTo>
                <a:lnTo>
                  <a:pt x="2004" y="0"/>
                </a:lnTo>
                <a:lnTo>
                  <a:pt x="2388" y="0"/>
                </a:lnTo>
                <a:lnTo>
                  <a:pt x="2388" y="387"/>
                </a:lnTo>
                <a:lnTo>
                  <a:pt x="2214" y="387"/>
                </a:lnTo>
                <a:lnTo>
                  <a:pt x="2214" y="389"/>
                </a:lnTo>
                <a:lnTo>
                  <a:pt x="2214" y="547"/>
                </a:lnTo>
                <a:lnTo>
                  <a:pt x="2385" y="547"/>
                </a:lnTo>
                <a:lnTo>
                  <a:pt x="2385" y="995"/>
                </a:lnTo>
                <a:lnTo>
                  <a:pt x="2110" y="995"/>
                </a:lnTo>
                <a:lnTo>
                  <a:pt x="2110" y="1233"/>
                </a:lnTo>
                <a:lnTo>
                  <a:pt x="2177" y="1233"/>
                </a:lnTo>
                <a:lnTo>
                  <a:pt x="2177" y="1102"/>
                </a:lnTo>
                <a:lnTo>
                  <a:pt x="2356" y="1102"/>
                </a:lnTo>
                <a:lnTo>
                  <a:pt x="2356" y="1276"/>
                </a:lnTo>
                <a:lnTo>
                  <a:pt x="2220" y="1276"/>
                </a:lnTo>
                <a:lnTo>
                  <a:pt x="2220" y="1398"/>
                </a:lnTo>
                <a:lnTo>
                  <a:pt x="2350" y="1398"/>
                </a:lnTo>
                <a:lnTo>
                  <a:pt x="2350" y="2423"/>
                </a:lnTo>
                <a:lnTo>
                  <a:pt x="2308" y="2423"/>
                </a:lnTo>
                <a:lnTo>
                  <a:pt x="2308" y="1438"/>
                </a:lnTo>
                <a:lnTo>
                  <a:pt x="2177" y="1438"/>
                </a:lnTo>
                <a:lnTo>
                  <a:pt x="2177" y="1276"/>
                </a:lnTo>
                <a:lnTo>
                  <a:pt x="2068" y="1276"/>
                </a:lnTo>
                <a:lnTo>
                  <a:pt x="2068" y="953"/>
                </a:lnTo>
                <a:lnTo>
                  <a:pt x="2342" y="953"/>
                </a:lnTo>
                <a:lnTo>
                  <a:pt x="2342" y="590"/>
                </a:lnTo>
                <a:lnTo>
                  <a:pt x="2214" y="590"/>
                </a:lnTo>
                <a:lnTo>
                  <a:pt x="2214" y="763"/>
                </a:lnTo>
                <a:lnTo>
                  <a:pt x="2001" y="763"/>
                </a:lnTo>
                <a:lnTo>
                  <a:pt x="2001" y="590"/>
                </a:lnTo>
                <a:lnTo>
                  <a:pt x="1835" y="590"/>
                </a:lnTo>
                <a:lnTo>
                  <a:pt x="1835" y="389"/>
                </a:lnTo>
                <a:lnTo>
                  <a:pt x="1638" y="389"/>
                </a:lnTo>
                <a:lnTo>
                  <a:pt x="1638" y="176"/>
                </a:lnTo>
                <a:lnTo>
                  <a:pt x="1835" y="176"/>
                </a:lnTo>
                <a:lnTo>
                  <a:pt x="1835" y="45"/>
                </a:lnTo>
                <a:lnTo>
                  <a:pt x="1470" y="45"/>
                </a:lnTo>
                <a:lnTo>
                  <a:pt x="1470" y="320"/>
                </a:lnTo>
                <a:lnTo>
                  <a:pt x="1147" y="320"/>
                </a:lnTo>
                <a:lnTo>
                  <a:pt x="1147" y="211"/>
                </a:lnTo>
                <a:lnTo>
                  <a:pt x="984" y="211"/>
                </a:lnTo>
                <a:lnTo>
                  <a:pt x="984" y="80"/>
                </a:lnTo>
                <a:lnTo>
                  <a:pt x="0" y="80"/>
                </a:lnTo>
                <a:lnTo>
                  <a:pt x="0" y="37"/>
                </a:lnTo>
                <a:lnTo>
                  <a:pt x="1027" y="37"/>
                </a:lnTo>
                <a:lnTo>
                  <a:pt x="1027" y="168"/>
                </a:lnTo>
                <a:close/>
                <a:moveTo>
                  <a:pt x="2220" y="1233"/>
                </a:moveTo>
                <a:lnTo>
                  <a:pt x="2313" y="1233"/>
                </a:lnTo>
                <a:lnTo>
                  <a:pt x="2313" y="1142"/>
                </a:lnTo>
                <a:lnTo>
                  <a:pt x="2220" y="1142"/>
                </a:lnTo>
                <a:lnTo>
                  <a:pt x="2220" y="1233"/>
                </a:lnTo>
                <a:close/>
                <a:moveTo>
                  <a:pt x="2214" y="179"/>
                </a:moveTo>
                <a:lnTo>
                  <a:pt x="2214" y="344"/>
                </a:lnTo>
                <a:lnTo>
                  <a:pt x="2345" y="344"/>
                </a:lnTo>
                <a:lnTo>
                  <a:pt x="2345" y="42"/>
                </a:lnTo>
                <a:lnTo>
                  <a:pt x="2046" y="42"/>
                </a:lnTo>
                <a:lnTo>
                  <a:pt x="2046" y="176"/>
                </a:lnTo>
                <a:lnTo>
                  <a:pt x="2214" y="176"/>
                </a:lnTo>
                <a:lnTo>
                  <a:pt x="2214" y="179"/>
                </a:lnTo>
                <a:close/>
                <a:moveTo>
                  <a:pt x="2046" y="213"/>
                </a:moveTo>
                <a:lnTo>
                  <a:pt x="2046" y="344"/>
                </a:lnTo>
                <a:lnTo>
                  <a:pt x="2177" y="344"/>
                </a:lnTo>
                <a:lnTo>
                  <a:pt x="2177" y="213"/>
                </a:lnTo>
                <a:lnTo>
                  <a:pt x="2046" y="213"/>
                </a:lnTo>
                <a:close/>
                <a:moveTo>
                  <a:pt x="2036" y="728"/>
                </a:moveTo>
                <a:lnTo>
                  <a:pt x="2177" y="728"/>
                </a:lnTo>
                <a:lnTo>
                  <a:pt x="2177" y="590"/>
                </a:lnTo>
                <a:lnTo>
                  <a:pt x="2036" y="590"/>
                </a:lnTo>
                <a:lnTo>
                  <a:pt x="2036" y="728"/>
                </a:lnTo>
                <a:close/>
                <a:moveTo>
                  <a:pt x="2036" y="547"/>
                </a:moveTo>
                <a:lnTo>
                  <a:pt x="2177" y="547"/>
                </a:lnTo>
                <a:lnTo>
                  <a:pt x="2177" y="389"/>
                </a:lnTo>
                <a:lnTo>
                  <a:pt x="2036" y="389"/>
                </a:lnTo>
                <a:lnTo>
                  <a:pt x="2036" y="547"/>
                </a:lnTo>
                <a:close/>
                <a:moveTo>
                  <a:pt x="1675" y="213"/>
                </a:moveTo>
                <a:lnTo>
                  <a:pt x="1675" y="355"/>
                </a:lnTo>
                <a:lnTo>
                  <a:pt x="1835" y="355"/>
                </a:lnTo>
                <a:lnTo>
                  <a:pt x="1835" y="213"/>
                </a:lnTo>
                <a:lnTo>
                  <a:pt x="1675" y="213"/>
                </a:lnTo>
                <a:close/>
                <a:moveTo>
                  <a:pt x="2001" y="213"/>
                </a:moveTo>
                <a:lnTo>
                  <a:pt x="1875" y="213"/>
                </a:lnTo>
                <a:lnTo>
                  <a:pt x="1875" y="355"/>
                </a:lnTo>
                <a:lnTo>
                  <a:pt x="2001" y="355"/>
                </a:lnTo>
                <a:lnTo>
                  <a:pt x="2001" y="213"/>
                </a:lnTo>
                <a:close/>
                <a:moveTo>
                  <a:pt x="2001" y="547"/>
                </a:moveTo>
                <a:lnTo>
                  <a:pt x="2001" y="389"/>
                </a:lnTo>
                <a:lnTo>
                  <a:pt x="1875" y="389"/>
                </a:lnTo>
                <a:lnTo>
                  <a:pt x="1875" y="547"/>
                </a:lnTo>
                <a:lnTo>
                  <a:pt x="2001" y="547"/>
                </a:lnTo>
                <a:close/>
                <a:moveTo>
                  <a:pt x="1190" y="168"/>
                </a:moveTo>
                <a:lnTo>
                  <a:pt x="1280" y="168"/>
                </a:lnTo>
                <a:lnTo>
                  <a:pt x="1280" y="74"/>
                </a:lnTo>
                <a:lnTo>
                  <a:pt x="1190" y="74"/>
                </a:lnTo>
                <a:lnTo>
                  <a:pt x="1190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3" name="Freeform 1078"/>
          <p:cNvSpPr>
            <a:spLocks noEditPoints="1"/>
          </p:cNvSpPr>
          <p:nvPr/>
        </p:nvSpPr>
        <p:spPr bwMode="auto">
          <a:xfrm>
            <a:off x="10285412" y="4935538"/>
            <a:ext cx="1773237" cy="1797742"/>
          </a:xfrm>
          <a:custGeom>
            <a:avLst/>
            <a:gdLst>
              <a:gd name="T0" fmla="*/ 1147 w 2388"/>
              <a:gd name="T1" fmla="*/ 2256 h 2421"/>
              <a:gd name="T2" fmla="*/ 1320 w 2388"/>
              <a:gd name="T3" fmla="*/ 2389 h 2421"/>
              <a:gd name="T4" fmla="*/ 1190 w 2388"/>
              <a:gd name="T5" fmla="*/ 2213 h 2421"/>
              <a:gd name="T6" fmla="*/ 1427 w 2388"/>
              <a:gd name="T7" fmla="*/ 2143 h 2421"/>
              <a:gd name="T8" fmla="*/ 1875 w 2388"/>
              <a:gd name="T9" fmla="*/ 2418 h 2421"/>
              <a:gd name="T10" fmla="*/ 2004 w 2388"/>
              <a:gd name="T11" fmla="*/ 2245 h 2421"/>
              <a:gd name="T12" fmla="*/ 2388 w 2388"/>
              <a:gd name="T13" fmla="*/ 2421 h 2421"/>
              <a:gd name="T14" fmla="*/ 2214 w 2388"/>
              <a:gd name="T15" fmla="*/ 2034 h 2421"/>
              <a:gd name="T16" fmla="*/ 2214 w 2388"/>
              <a:gd name="T17" fmla="*/ 1877 h 2421"/>
              <a:gd name="T18" fmla="*/ 2385 w 2388"/>
              <a:gd name="T19" fmla="*/ 1425 h 2421"/>
              <a:gd name="T20" fmla="*/ 2110 w 2388"/>
              <a:gd name="T21" fmla="*/ 1188 h 2421"/>
              <a:gd name="T22" fmla="*/ 2177 w 2388"/>
              <a:gd name="T23" fmla="*/ 1321 h 2421"/>
              <a:gd name="T24" fmla="*/ 2356 w 2388"/>
              <a:gd name="T25" fmla="*/ 1145 h 2421"/>
              <a:gd name="T26" fmla="*/ 2220 w 2388"/>
              <a:gd name="T27" fmla="*/ 1025 h 2421"/>
              <a:gd name="T28" fmla="*/ 2350 w 2388"/>
              <a:gd name="T29" fmla="*/ 0 h 2421"/>
              <a:gd name="T30" fmla="*/ 2308 w 2388"/>
              <a:gd name="T31" fmla="*/ 982 h 2421"/>
              <a:gd name="T32" fmla="*/ 2177 w 2388"/>
              <a:gd name="T33" fmla="*/ 1145 h 2421"/>
              <a:gd name="T34" fmla="*/ 2068 w 2388"/>
              <a:gd name="T35" fmla="*/ 1468 h 2421"/>
              <a:gd name="T36" fmla="*/ 2342 w 2388"/>
              <a:gd name="T37" fmla="*/ 1834 h 2421"/>
              <a:gd name="T38" fmla="*/ 2214 w 2388"/>
              <a:gd name="T39" fmla="*/ 1658 h 2421"/>
              <a:gd name="T40" fmla="*/ 2001 w 2388"/>
              <a:gd name="T41" fmla="*/ 1834 h 2421"/>
              <a:gd name="T42" fmla="*/ 1835 w 2388"/>
              <a:gd name="T43" fmla="*/ 2031 h 2421"/>
              <a:gd name="T44" fmla="*/ 1638 w 2388"/>
              <a:gd name="T45" fmla="*/ 2245 h 2421"/>
              <a:gd name="T46" fmla="*/ 1835 w 2388"/>
              <a:gd name="T47" fmla="*/ 2376 h 2421"/>
              <a:gd name="T48" fmla="*/ 1470 w 2388"/>
              <a:gd name="T49" fmla="*/ 2101 h 2421"/>
              <a:gd name="T50" fmla="*/ 1147 w 2388"/>
              <a:gd name="T51" fmla="*/ 2213 h 2421"/>
              <a:gd name="T52" fmla="*/ 984 w 2388"/>
              <a:gd name="T53" fmla="*/ 2341 h 2421"/>
              <a:gd name="T54" fmla="*/ 0 w 2388"/>
              <a:gd name="T55" fmla="*/ 2384 h 2421"/>
              <a:gd name="T56" fmla="*/ 1027 w 2388"/>
              <a:gd name="T57" fmla="*/ 2256 h 2421"/>
              <a:gd name="T58" fmla="*/ 2313 w 2388"/>
              <a:gd name="T59" fmla="*/ 1188 h 2421"/>
              <a:gd name="T60" fmla="*/ 2220 w 2388"/>
              <a:gd name="T61" fmla="*/ 1279 h 2421"/>
              <a:gd name="T62" fmla="*/ 2214 w 2388"/>
              <a:gd name="T63" fmla="*/ 2242 h 2421"/>
              <a:gd name="T64" fmla="*/ 2345 w 2388"/>
              <a:gd name="T65" fmla="*/ 2077 h 2421"/>
              <a:gd name="T66" fmla="*/ 2046 w 2388"/>
              <a:gd name="T67" fmla="*/ 2378 h 2421"/>
              <a:gd name="T68" fmla="*/ 2214 w 2388"/>
              <a:gd name="T69" fmla="*/ 2245 h 2421"/>
              <a:gd name="T70" fmla="*/ 2046 w 2388"/>
              <a:gd name="T71" fmla="*/ 2208 h 2421"/>
              <a:gd name="T72" fmla="*/ 2177 w 2388"/>
              <a:gd name="T73" fmla="*/ 2077 h 2421"/>
              <a:gd name="T74" fmla="*/ 2046 w 2388"/>
              <a:gd name="T75" fmla="*/ 2208 h 2421"/>
              <a:gd name="T76" fmla="*/ 2177 w 2388"/>
              <a:gd name="T77" fmla="*/ 1692 h 2421"/>
              <a:gd name="T78" fmla="*/ 2036 w 2388"/>
              <a:gd name="T79" fmla="*/ 1834 h 2421"/>
              <a:gd name="T80" fmla="*/ 2036 w 2388"/>
              <a:gd name="T81" fmla="*/ 1877 h 2421"/>
              <a:gd name="T82" fmla="*/ 2177 w 2388"/>
              <a:gd name="T83" fmla="*/ 2031 h 2421"/>
              <a:gd name="T84" fmla="*/ 2036 w 2388"/>
              <a:gd name="T85" fmla="*/ 1877 h 2421"/>
              <a:gd name="T86" fmla="*/ 1675 w 2388"/>
              <a:gd name="T87" fmla="*/ 2069 h 2421"/>
              <a:gd name="T88" fmla="*/ 1835 w 2388"/>
              <a:gd name="T89" fmla="*/ 2210 h 2421"/>
              <a:gd name="T90" fmla="*/ 2001 w 2388"/>
              <a:gd name="T91" fmla="*/ 2210 h 2421"/>
              <a:gd name="T92" fmla="*/ 1875 w 2388"/>
              <a:gd name="T93" fmla="*/ 2069 h 2421"/>
              <a:gd name="T94" fmla="*/ 2001 w 2388"/>
              <a:gd name="T95" fmla="*/ 2210 h 2421"/>
              <a:gd name="T96" fmla="*/ 2001 w 2388"/>
              <a:gd name="T97" fmla="*/ 2031 h 2421"/>
              <a:gd name="T98" fmla="*/ 1875 w 2388"/>
              <a:gd name="T99" fmla="*/ 1877 h 2421"/>
              <a:gd name="T100" fmla="*/ 1190 w 2388"/>
              <a:gd name="T101" fmla="*/ 2256 h 2421"/>
              <a:gd name="T102" fmla="*/ 1280 w 2388"/>
              <a:gd name="T103" fmla="*/ 2346 h 2421"/>
              <a:gd name="T104" fmla="*/ 1190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027" y="2256"/>
                </a:moveTo>
                <a:lnTo>
                  <a:pt x="1147" y="2256"/>
                </a:lnTo>
                <a:lnTo>
                  <a:pt x="1147" y="2389"/>
                </a:lnTo>
                <a:lnTo>
                  <a:pt x="1320" y="2389"/>
                </a:lnTo>
                <a:lnTo>
                  <a:pt x="1320" y="2213"/>
                </a:lnTo>
                <a:lnTo>
                  <a:pt x="1190" y="2213"/>
                </a:lnTo>
                <a:lnTo>
                  <a:pt x="1190" y="2143"/>
                </a:lnTo>
                <a:lnTo>
                  <a:pt x="1427" y="2143"/>
                </a:lnTo>
                <a:lnTo>
                  <a:pt x="1427" y="2418"/>
                </a:lnTo>
                <a:lnTo>
                  <a:pt x="1875" y="2418"/>
                </a:lnTo>
                <a:lnTo>
                  <a:pt x="1875" y="2245"/>
                </a:lnTo>
                <a:lnTo>
                  <a:pt x="2004" y="2245"/>
                </a:lnTo>
                <a:lnTo>
                  <a:pt x="2004" y="2421"/>
                </a:lnTo>
                <a:lnTo>
                  <a:pt x="2388" y="2421"/>
                </a:lnTo>
                <a:lnTo>
                  <a:pt x="2388" y="2034"/>
                </a:lnTo>
                <a:lnTo>
                  <a:pt x="2214" y="2034"/>
                </a:lnTo>
                <a:lnTo>
                  <a:pt x="2214" y="2031"/>
                </a:lnTo>
                <a:lnTo>
                  <a:pt x="2214" y="1877"/>
                </a:lnTo>
                <a:lnTo>
                  <a:pt x="2385" y="1877"/>
                </a:lnTo>
                <a:lnTo>
                  <a:pt x="2385" y="1425"/>
                </a:lnTo>
                <a:lnTo>
                  <a:pt x="2110" y="1425"/>
                </a:lnTo>
                <a:lnTo>
                  <a:pt x="2110" y="1188"/>
                </a:lnTo>
                <a:lnTo>
                  <a:pt x="2177" y="1188"/>
                </a:lnTo>
                <a:lnTo>
                  <a:pt x="2177" y="1321"/>
                </a:lnTo>
                <a:lnTo>
                  <a:pt x="2356" y="1321"/>
                </a:lnTo>
                <a:lnTo>
                  <a:pt x="2356" y="1145"/>
                </a:lnTo>
                <a:lnTo>
                  <a:pt x="2220" y="1145"/>
                </a:lnTo>
                <a:lnTo>
                  <a:pt x="2220" y="1025"/>
                </a:lnTo>
                <a:lnTo>
                  <a:pt x="2350" y="1025"/>
                </a:lnTo>
                <a:lnTo>
                  <a:pt x="2350" y="0"/>
                </a:lnTo>
                <a:lnTo>
                  <a:pt x="2308" y="0"/>
                </a:lnTo>
                <a:lnTo>
                  <a:pt x="2308" y="982"/>
                </a:lnTo>
                <a:lnTo>
                  <a:pt x="2177" y="982"/>
                </a:lnTo>
                <a:lnTo>
                  <a:pt x="2177" y="1145"/>
                </a:lnTo>
                <a:lnTo>
                  <a:pt x="2068" y="1145"/>
                </a:lnTo>
                <a:lnTo>
                  <a:pt x="2068" y="1468"/>
                </a:lnTo>
                <a:lnTo>
                  <a:pt x="2342" y="1468"/>
                </a:lnTo>
                <a:lnTo>
                  <a:pt x="2342" y="1834"/>
                </a:lnTo>
                <a:lnTo>
                  <a:pt x="2214" y="1834"/>
                </a:lnTo>
                <a:lnTo>
                  <a:pt x="2214" y="1658"/>
                </a:lnTo>
                <a:lnTo>
                  <a:pt x="2001" y="1658"/>
                </a:lnTo>
                <a:lnTo>
                  <a:pt x="2001" y="1834"/>
                </a:lnTo>
                <a:lnTo>
                  <a:pt x="1835" y="1834"/>
                </a:lnTo>
                <a:lnTo>
                  <a:pt x="1835" y="2031"/>
                </a:lnTo>
                <a:lnTo>
                  <a:pt x="1638" y="2031"/>
                </a:lnTo>
                <a:lnTo>
                  <a:pt x="1638" y="2245"/>
                </a:lnTo>
                <a:lnTo>
                  <a:pt x="1835" y="2245"/>
                </a:lnTo>
                <a:lnTo>
                  <a:pt x="1835" y="2376"/>
                </a:lnTo>
                <a:lnTo>
                  <a:pt x="1470" y="2376"/>
                </a:lnTo>
                <a:lnTo>
                  <a:pt x="1470" y="2101"/>
                </a:lnTo>
                <a:lnTo>
                  <a:pt x="1147" y="2101"/>
                </a:lnTo>
                <a:lnTo>
                  <a:pt x="1147" y="2213"/>
                </a:lnTo>
                <a:lnTo>
                  <a:pt x="984" y="2213"/>
                </a:lnTo>
                <a:lnTo>
                  <a:pt x="984" y="2341"/>
                </a:lnTo>
                <a:lnTo>
                  <a:pt x="0" y="2341"/>
                </a:lnTo>
                <a:lnTo>
                  <a:pt x="0" y="2384"/>
                </a:lnTo>
                <a:lnTo>
                  <a:pt x="1027" y="2384"/>
                </a:lnTo>
                <a:lnTo>
                  <a:pt x="1027" y="2256"/>
                </a:lnTo>
                <a:close/>
                <a:moveTo>
                  <a:pt x="2220" y="1188"/>
                </a:moveTo>
                <a:lnTo>
                  <a:pt x="2313" y="1188"/>
                </a:lnTo>
                <a:lnTo>
                  <a:pt x="2313" y="1279"/>
                </a:lnTo>
                <a:lnTo>
                  <a:pt x="2220" y="1279"/>
                </a:lnTo>
                <a:lnTo>
                  <a:pt x="2220" y="1188"/>
                </a:lnTo>
                <a:close/>
                <a:moveTo>
                  <a:pt x="2214" y="2242"/>
                </a:moveTo>
                <a:lnTo>
                  <a:pt x="2214" y="2077"/>
                </a:lnTo>
                <a:lnTo>
                  <a:pt x="2345" y="2077"/>
                </a:lnTo>
                <a:lnTo>
                  <a:pt x="2345" y="2378"/>
                </a:lnTo>
                <a:lnTo>
                  <a:pt x="2046" y="2378"/>
                </a:lnTo>
                <a:lnTo>
                  <a:pt x="2046" y="2245"/>
                </a:lnTo>
                <a:lnTo>
                  <a:pt x="2214" y="2245"/>
                </a:lnTo>
                <a:lnTo>
                  <a:pt x="2214" y="2242"/>
                </a:lnTo>
                <a:close/>
                <a:moveTo>
                  <a:pt x="2046" y="2208"/>
                </a:moveTo>
                <a:lnTo>
                  <a:pt x="2046" y="2077"/>
                </a:lnTo>
                <a:lnTo>
                  <a:pt x="2177" y="2077"/>
                </a:lnTo>
                <a:lnTo>
                  <a:pt x="2177" y="2208"/>
                </a:lnTo>
                <a:lnTo>
                  <a:pt x="2046" y="2208"/>
                </a:lnTo>
                <a:close/>
                <a:moveTo>
                  <a:pt x="2036" y="1692"/>
                </a:moveTo>
                <a:lnTo>
                  <a:pt x="2177" y="1692"/>
                </a:lnTo>
                <a:lnTo>
                  <a:pt x="2177" y="1834"/>
                </a:lnTo>
                <a:lnTo>
                  <a:pt x="2036" y="1834"/>
                </a:lnTo>
                <a:lnTo>
                  <a:pt x="2036" y="1692"/>
                </a:lnTo>
                <a:close/>
                <a:moveTo>
                  <a:pt x="2036" y="1877"/>
                </a:moveTo>
                <a:lnTo>
                  <a:pt x="2177" y="1877"/>
                </a:lnTo>
                <a:lnTo>
                  <a:pt x="2177" y="2031"/>
                </a:lnTo>
                <a:lnTo>
                  <a:pt x="2036" y="2031"/>
                </a:lnTo>
                <a:lnTo>
                  <a:pt x="2036" y="1877"/>
                </a:lnTo>
                <a:close/>
                <a:moveTo>
                  <a:pt x="1675" y="2210"/>
                </a:moveTo>
                <a:lnTo>
                  <a:pt x="1675" y="2069"/>
                </a:lnTo>
                <a:lnTo>
                  <a:pt x="1835" y="2069"/>
                </a:lnTo>
                <a:lnTo>
                  <a:pt x="1835" y="2210"/>
                </a:lnTo>
                <a:lnTo>
                  <a:pt x="1675" y="2210"/>
                </a:lnTo>
                <a:close/>
                <a:moveTo>
                  <a:pt x="2001" y="2210"/>
                </a:moveTo>
                <a:lnTo>
                  <a:pt x="1875" y="2210"/>
                </a:lnTo>
                <a:lnTo>
                  <a:pt x="1875" y="2069"/>
                </a:lnTo>
                <a:lnTo>
                  <a:pt x="2001" y="2069"/>
                </a:lnTo>
                <a:lnTo>
                  <a:pt x="2001" y="2210"/>
                </a:lnTo>
                <a:close/>
                <a:moveTo>
                  <a:pt x="2001" y="1877"/>
                </a:moveTo>
                <a:lnTo>
                  <a:pt x="2001" y="2031"/>
                </a:lnTo>
                <a:lnTo>
                  <a:pt x="1875" y="2031"/>
                </a:lnTo>
                <a:lnTo>
                  <a:pt x="1875" y="1877"/>
                </a:lnTo>
                <a:lnTo>
                  <a:pt x="2001" y="1877"/>
                </a:lnTo>
                <a:close/>
                <a:moveTo>
                  <a:pt x="1190" y="2256"/>
                </a:moveTo>
                <a:lnTo>
                  <a:pt x="1280" y="2256"/>
                </a:lnTo>
                <a:lnTo>
                  <a:pt x="1280" y="2346"/>
                </a:lnTo>
                <a:lnTo>
                  <a:pt x="1190" y="2346"/>
                </a:lnTo>
                <a:lnTo>
                  <a:pt x="1190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4" name="Freeform 1079"/>
          <p:cNvSpPr>
            <a:spLocks noEditPoints="1"/>
          </p:cNvSpPr>
          <p:nvPr/>
        </p:nvSpPr>
        <p:spPr bwMode="auto">
          <a:xfrm>
            <a:off x="114300" y="4935538"/>
            <a:ext cx="1773237" cy="1797742"/>
          </a:xfrm>
          <a:custGeom>
            <a:avLst/>
            <a:gdLst>
              <a:gd name="T0" fmla="*/ 1244 w 2388"/>
              <a:gd name="T1" fmla="*/ 2256 h 2421"/>
              <a:gd name="T2" fmla="*/ 1067 w 2388"/>
              <a:gd name="T3" fmla="*/ 2389 h 2421"/>
              <a:gd name="T4" fmla="*/ 1201 w 2388"/>
              <a:gd name="T5" fmla="*/ 2213 h 2421"/>
              <a:gd name="T6" fmla="*/ 963 w 2388"/>
              <a:gd name="T7" fmla="*/ 2143 h 2421"/>
              <a:gd name="T8" fmla="*/ 512 w 2388"/>
              <a:gd name="T9" fmla="*/ 2418 h 2421"/>
              <a:gd name="T10" fmla="*/ 387 w 2388"/>
              <a:gd name="T11" fmla="*/ 2245 h 2421"/>
              <a:gd name="T12" fmla="*/ 0 w 2388"/>
              <a:gd name="T13" fmla="*/ 2421 h 2421"/>
              <a:gd name="T14" fmla="*/ 176 w 2388"/>
              <a:gd name="T15" fmla="*/ 2034 h 2421"/>
              <a:gd name="T16" fmla="*/ 176 w 2388"/>
              <a:gd name="T17" fmla="*/ 1877 h 2421"/>
              <a:gd name="T18" fmla="*/ 6 w 2388"/>
              <a:gd name="T19" fmla="*/ 1425 h 2421"/>
              <a:gd name="T20" fmla="*/ 280 w 2388"/>
              <a:gd name="T21" fmla="*/ 1188 h 2421"/>
              <a:gd name="T22" fmla="*/ 211 w 2388"/>
              <a:gd name="T23" fmla="*/ 1321 h 2421"/>
              <a:gd name="T24" fmla="*/ 35 w 2388"/>
              <a:gd name="T25" fmla="*/ 1145 h 2421"/>
              <a:gd name="T26" fmla="*/ 168 w 2388"/>
              <a:gd name="T27" fmla="*/ 1025 h 2421"/>
              <a:gd name="T28" fmla="*/ 40 w 2388"/>
              <a:gd name="T29" fmla="*/ 0 h 2421"/>
              <a:gd name="T30" fmla="*/ 83 w 2388"/>
              <a:gd name="T31" fmla="*/ 982 h 2421"/>
              <a:gd name="T32" fmla="*/ 211 w 2388"/>
              <a:gd name="T33" fmla="*/ 1145 h 2421"/>
              <a:gd name="T34" fmla="*/ 323 w 2388"/>
              <a:gd name="T35" fmla="*/ 1468 h 2421"/>
              <a:gd name="T36" fmla="*/ 48 w 2388"/>
              <a:gd name="T37" fmla="*/ 1834 h 2421"/>
              <a:gd name="T38" fmla="*/ 176 w 2388"/>
              <a:gd name="T39" fmla="*/ 1658 h 2421"/>
              <a:gd name="T40" fmla="*/ 390 w 2388"/>
              <a:gd name="T41" fmla="*/ 1834 h 2421"/>
              <a:gd name="T42" fmla="*/ 555 w 2388"/>
              <a:gd name="T43" fmla="*/ 2031 h 2421"/>
              <a:gd name="T44" fmla="*/ 750 w 2388"/>
              <a:gd name="T45" fmla="*/ 2245 h 2421"/>
              <a:gd name="T46" fmla="*/ 555 w 2388"/>
              <a:gd name="T47" fmla="*/ 2376 h 2421"/>
              <a:gd name="T48" fmla="*/ 921 w 2388"/>
              <a:gd name="T49" fmla="*/ 2101 h 2421"/>
              <a:gd name="T50" fmla="*/ 1244 w 2388"/>
              <a:gd name="T51" fmla="*/ 2213 h 2421"/>
              <a:gd name="T52" fmla="*/ 1406 w 2388"/>
              <a:gd name="T53" fmla="*/ 2341 h 2421"/>
              <a:gd name="T54" fmla="*/ 2388 w 2388"/>
              <a:gd name="T55" fmla="*/ 2384 h 2421"/>
              <a:gd name="T56" fmla="*/ 1364 w 2388"/>
              <a:gd name="T57" fmla="*/ 2256 h 2421"/>
              <a:gd name="T58" fmla="*/ 78 w 2388"/>
              <a:gd name="T59" fmla="*/ 1188 h 2421"/>
              <a:gd name="T60" fmla="*/ 168 w 2388"/>
              <a:gd name="T61" fmla="*/ 1279 h 2421"/>
              <a:gd name="T62" fmla="*/ 176 w 2388"/>
              <a:gd name="T63" fmla="*/ 2242 h 2421"/>
              <a:gd name="T64" fmla="*/ 43 w 2388"/>
              <a:gd name="T65" fmla="*/ 2077 h 2421"/>
              <a:gd name="T66" fmla="*/ 344 w 2388"/>
              <a:gd name="T67" fmla="*/ 2378 h 2421"/>
              <a:gd name="T68" fmla="*/ 176 w 2388"/>
              <a:gd name="T69" fmla="*/ 2245 h 2421"/>
              <a:gd name="T70" fmla="*/ 344 w 2388"/>
              <a:gd name="T71" fmla="*/ 2208 h 2421"/>
              <a:gd name="T72" fmla="*/ 211 w 2388"/>
              <a:gd name="T73" fmla="*/ 2077 h 2421"/>
              <a:gd name="T74" fmla="*/ 344 w 2388"/>
              <a:gd name="T75" fmla="*/ 2208 h 2421"/>
              <a:gd name="T76" fmla="*/ 211 w 2388"/>
              <a:gd name="T77" fmla="*/ 1692 h 2421"/>
              <a:gd name="T78" fmla="*/ 352 w 2388"/>
              <a:gd name="T79" fmla="*/ 1834 h 2421"/>
              <a:gd name="T80" fmla="*/ 352 w 2388"/>
              <a:gd name="T81" fmla="*/ 1877 h 2421"/>
              <a:gd name="T82" fmla="*/ 211 w 2388"/>
              <a:gd name="T83" fmla="*/ 2031 h 2421"/>
              <a:gd name="T84" fmla="*/ 352 w 2388"/>
              <a:gd name="T85" fmla="*/ 1877 h 2421"/>
              <a:gd name="T86" fmla="*/ 715 w 2388"/>
              <a:gd name="T87" fmla="*/ 2069 h 2421"/>
              <a:gd name="T88" fmla="*/ 555 w 2388"/>
              <a:gd name="T89" fmla="*/ 2210 h 2421"/>
              <a:gd name="T90" fmla="*/ 390 w 2388"/>
              <a:gd name="T91" fmla="*/ 2210 h 2421"/>
              <a:gd name="T92" fmla="*/ 512 w 2388"/>
              <a:gd name="T93" fmla="*/ 2069 h 2421"/>
              <a:gd name="T94" fmla="*/ 390 w 2388"/>
              <a:gd name="T95" fmla="*/ 2210 h 2421"/>
              <a:gd name="T96" fmla="*/ 390 w 2388"/>
              <a:gd name="T97" fmla="*/ 2031 h 2421"/>
              <a:gd name="T98" fmla="*/ 512 w 2388"/>
              <a:gd name="T99" fmla="*/ 1877 h 2421"/>
              <a:gd name="T100" fmla="*/ 1201 w 2388"/>
              <a:gd name="T101" fmla="*/ 2256 h 2421"/>
              <a:gd name="T102" fmla="*/ 1110 w 2388"/>
              <a:gd name="T103" fmla="*/ 2346 h 2421"/>
              <a:gd name="T104" fmla="*/ 1201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364" y="2256"/>
                </a:moveTo>
                <a:lnTo>
                  <a:pt x="1244" y="2256"/>
                </a:lnTo>
                <a:lnTo>
                  <a:pt x="1244" y="2389"/>
                </a:lnTo>
                <a:lnTo>
                  <a:pt x="1067" y="2389"/>
                </a:lnTo>
                <a:lnTo>
                  <a:pt x="1067" y="2213"/>
                </a:lnTo>
                <a:lnTo>
                  <a:pt x="1201" y="2213"/>
                </a:lnTo>
                <a:lnTo>
                  <a:pt x="1201" y="2143"/>
                </a:lnTo>
                <a:lnTo>
                  <a:pt x="963" y="2143"/>
                </a:lnTo>
                <a:lnTo>
                  <a:pt x="963" y="2418"/>
                </a:lnTo>
                <a:lnTo>
                  <a:pt x="512" y="2418"/>
                </a:lnTo>
                <a:lnTo>
                  <a:pt x="512" y="2245"/>
                </a:lnTo>
                <a:lnTo>
                  <a:pt x="387" y="2245"/>
                </a:lnTo>
                <a:lnTo>
                  <a:pt x="387" y="2421"/>
                </a:lnTo>
                <a:lnTo>
                  <a:pt x="0" y="2421"/>
                </a:lnTo>
                <a:lnTo>
                  <a:pt x="0" y="2034"/>
                </a:lnTo>
                <a:lnTo>
                  <a:pt x="176" y="2034"/>
                </a:lnTo>
                <a:lnTo>
                  <a:pt x="176" y="2031"/>
                </a:lnTo>
                <a:lnTo>
                  <a:pt x="176" y="1877"/>
                </a:lnTo>
                <a:lnTo>
                  <a:pt x="6" y="1877"/>
                </a:lnTo>
                <a:lnTo>
                  <a:pt x="6" y="1425"/>
                </a:lnTo>
                <a:lnTo>
                  <a:pt x="280" y="1425"/>
                </a:lnTo>
                <a:lnTo>
                  <a:pt x="280" y="1188"/>
                </a:lnTo>
                <a:lnTo>
                  <a:pt x="211" y="1188"/>
                </a:lnTo>
                <a:lnTo>
                  <a:pt x="211" y="1321"/>
                </a:lnTo>
                <a:lnTo>
                  <a:pt x="35" y="1321"/>
                </a:lnTo>
                <a:lnTo>
                  <a:pt x="35" y="1145"/>
                </a:lnTo>
                <a:lnTo>
                  <a:pt x="168" y="1145"/>
                </a:lnTo>
                <a:lnTo>
                  <a:pt x="168" y="1025"/>
                </a:lnTo>
                <a:lnTo>
                  <a:pt x="40" y="1025"/>
                </a:lnTo>
                <a:lnTo>
                  <a:pt x="40" y="0"/>
                </a:lnTo>
                <a:lnTo>
                  <a:pt x="83" y="0"/>
                </a:lnTo>
                <a:lnTo>
                  <a:pt x="83" y="982"/>
                </a:lnTo>
                <a:lnTo>
                  <a:pt x="211" y="982"/>
                </a:lnTo>
                <a:lnTo>
                  <a:pt x="211" y="1145"/>
                </a:lnTo>
                <a:lnTo>
                  <a:pt x="323" y="1145"/>
                </a:lnTo>
                <a:lnTo>
                  <a:pt x="323" y="1468"/>
                </a:lnTo>
                <a:lnTo>
                  <a:pt x="48" y="1468"/>
                </a:lnTo>
                <a:lnTo>
                  <a:pt x="48" y="1834"/>
                </a:lnTo>
                <a:lnTo>
                  <a:pt x="176" y="1834"/>
                </a:lnTo>
                <a:lnTo>
                  <a:pt x="176" y="1658"/>
                </a:lnTo>
                <a:lnTo>
                  <a:pt x="390" y="1658"/>
                </a:lnTo>
                <a:lnTo>
                  <a:pt x="390" y="1834"/>
                </a:lnTo>
                <a:lnTo>
                  <a:pt x="555" y="1834"/>
                </a:lnTo>
                <a:lnTo>
                  <a:pt x="555" y="2031"/>
                </a:lnTo>
                <a:lnTo>
                  <a:pt x="750" y="2031"/>
                </a:lnTo>
                <a:lnTo>
                  <a:pt x="750" y="2245"/>
                </a:lnTo>
                <a:lnTo>
                  <a:pt x="555" y="2245"/>
                </a:lnTo>
                <a:lnTo>
                  <a:pt x="555" y="2376"/>
                </a:lnTo>
                <a:lnTo>
                  <a:pt x="921" y="2376"/>
                </a:lnTo>
                <a:lnTo>
                  <a:pt x="921" y="2101"/>
                </a:lnTo>
                <a:lnTo>
                  <a:pt x="1244" y="2101"/>
                </a:lnTo>
                <a:lnTo>
                  <a:pt x="1244" y="2213"/>
                </a:lnTo>
                <a:lnTo>
                  <a:pt x="1406" y="2213"/>
                </a:lnTo>
                <a:lnTo>
                  <a:pt x="1406" y="2341"/>
                </a:lnTo>
                <a:lnTo>
                  <a:pt x="2388" y="2341"/>
                </a:lnTo>
                <a:lnTo>
                  <a:pt x="2388" y="2384"/>
                </a:lnTo>
                <a:lnTo>
                  <a:pt x="1364" y="2384"/>
                </a:lnTo>
                <a:lnTo>
                  <a:pt x="1364" y="2256"/>
                </a:lnTo>
                <a:close/>
                <a:moveTo>
                  <a:pt x="168" y="1188"/>
                </a:moveTo>
                <a:lnTo>
                  <a:pt x="78" y="1188"/>
                </a:lnTo>
                <a:lnTo>
                  <a:pt x="78" y="1279"/>
                </a:lnTo>
                <a:lnTo>
                  <a:pt x="168" y="1279"/>
                </a:lnTo>
                <a:lnTo>
                  <a:pt x="168" y="1188"/>
                </a:lnTo>
                <a:close/>
                <a:moveTo>
                  <a:pt x="176" y="2242"/>
                </a:moveTo>
                <a:lnTo>
                  <a:pt x="176" y="2077"/>
                </a:lnTo>
                <a:lnTo>
                  <a:pt x="43" y="2077"/>
                </a:lnTo>
                <a:lnTo>
                  <a:pt x="43" y="2378"/>
                </a:lnTo>
                <a:lnTo>
                  <a:pt x="344" y="2378"/>
                </a:lnTo>
                <a:lnTo>
                  <a:pt x="344" y="2245"/>
                </a:lnTo>
                <a:lnTo>
                  <a:pt x="176" y="2245"/>
                </a:lnTo>
                <a:lnTo>
                  <a:pt x="176" y="2242"/>
                </a:lnTo>
                <a:close/>
                <a:moveTo>
                  <a:pt x="344" y="2208"/>
                </a:moveTo>
                <a:lnTo>
                  <a:pt x="344" y="2077"/>
                </a:lnTo>
                <a:lnTo>
                  <a:pt x="211" y="2077"/>
                </a:lnTo>
                <a:lnTo>
                  <a:pt x="211" y="2208"/>
                </a:lnTo>
                <a:lnTo>
                  <a:pt x="344" y="2208"/>
                </a:lnTo>
                <a:close/>
                <a:moveTo>
                  <a:pt x="352" y="1692"/>
                </a:moveTo>
                <a:lnTo>
                  <a:pt x="211" y="1692"/>
                </a:lnTo>
                <a:lnTo>
                  <a:pt x="211" y="1834"/>
                </a:lnTo>
                <a:lnTo>
                  <a:pt x="352" y="1834"/>
                </a:lnTo>
                <a:lnTo>
                  <a:pt x="352" y="1692"/>
                </a:lnTo>
                <a:close/>
                <a:moveTo>
                  <a:pt x="352" y="1877"/>
                </a:moveTo>
                <a:lnTo>
                  <a:pt x="211" y="1877"/>
                </a:lnTo>
                <a:lnTo>
                  <a:pt x="211" y="2031"/>
                </a:lnTo>
                <a:lnTo>
                  <a:pt x="352" y="2031"/>
                </a:lnTo>
                <a:lnTo>
                  <a:pt x="352" y="1877"/>
                </a:lnTo>
                <a:close/>
                <a:moveTo>
                  <a:pt x="715" y="2210"/>
                </a:moveTo>
                <a:lnTo>
                  <a:pt x="715" y="2069"/>
                </a:lnTo>
                <a:lnTo>
                  <a:pt x="555" y="2069"/>
                </a:lnTo>
                <a:lnTo>
                  <a:pt x="555" y="2210"/>
                </a:lnTo>
                <a:lnTo>
                  <a:pt x="715" y="2210"/>
                </a:lnTo>
                <a:close/>
                <a:moveTo>
                  <a:pt x="390" y="2210"/>
                </a:moveTo>
                <a:lnTo>
                  <a:pt x="512" y="2210"/>
                </a:lnTo>
                <a:lnTo>
                  <a:pt x="512" y="2069"/>
                </a:lnTo>
                <a:lnTo>
                  <a:pt x="390" y="2069"/>
                </a:lnTo>
                <a:lnTo>
                  <a:pt x="390" y="2210"/>
                </a:lnTo>
                <a:close/>
                <a:moveTo>
                  <a:pt x="390" y="1877"/>
                </a:moveTo>
                <a:lnTo>
                  <a:pt x="390" y="2031"/>
                </a:lnTo>
                <a:lnTo>
                  <a:pt x="512" y="2031"/>
                </a:lnTo>
                <a:lnTo>
                  <a:pt x="512" y="1877"/>
                </a:lnTo>
                <a:lnTo>
                  <a:pt x="390" y="1877"/>
                </a:lnTo>
                <a:close/>
                <a:moveTo>
                  <a:pt x="1201" y="2256"/>
                </a:moveTo>
                <a:lnTo>
                  <a:pt x="1110" y="2256"/>
                </a:lnTo>
                <a:lnTo>
                  <a:pt x="1110" y="2346"/>
                </a:lnTo>
                <a:lnTo>
                  <a:pt x="1201" y="2346"/>
                </a:lnTo>
                <a:lnTo>
                  <a:pt x="1201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4578723" y="205244"/>
            <a:ext cx="3039054" cy="554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4191000" y="662444"/>
            <a:ext cx="38116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138309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481304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1448505" y="2420888"/>
            <a:ext cx="862013" cy="862012"/>
            <a:chOff x="1304925" y="4157663"/>
            <a:chExt cx="862013" cy="862012"/>
          </a:xfrm>
        </p:grpSpPr>
        <p:sp>
          <p:nvSpPr>
            <p:cNvPr id="11" name="Teardrop 39"/>
            <p:cNvSpPr/>
            <p:nvPr/>
          </p:nvSpPr>
          <p:spPr bwMode="auto">
            <a:xfrm>
              <a:off x="1304925" y="4157663"/>
              <a:ext cx="862013" cy="862012"/>
            </a:xfrm>
            <a:custGeom>
              <a:avLst/>
              <a:gdLst>
                <a:gd name="T0" fmla="*/ 0 w 862013"/>
                <a:gd name="T1" fmla="*/ 431006 h 862012"/>
                <a:gd name="T2" fmla="*/ 431007 w 862013"/>
                <a:gd name="T3" fmla="*/ 0 h 862012"/>
                <a:gd name="T4" fmla="*/ 862013 w 862013"/>
                <a:gd name="T5" fmla="*/ 0 h 862012"/>
                <a:gd name="T6" fmla="*/ 862013 w 862013"/>
                <a:gd name="T7" fmla="*/ 431006 h 862012"/>
                <a:gd name="T8" fmla="*/ 431006 w 862013"/>
                <a:gd name="T9" fmla="*/ 862012 h 862012"/>
                <a:gd name="T10" fmla="*/ -1 w 862013"/>
                <a:gd name="T11" fmla="*/ 431006 h 862012"/>
                <a:gd name="T12" fmla="*/ 0 w 862013"/>
                <a:gd name="T13" fmla="*/ 431006 h 86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2013" h="862012">
                  <a:moveTo>
                    <a:pt x="0" y="431006"/>
                  </a:moveTo>
                  <a:cubicBezTo>
                    <a:pt x="0" y="192968"/>
                    <a:pt x="192968" y="0"/>
                    <a:pt x="431007" y="0"/>
                  </a:cubicBezTo>
                  <a:lnTo>
                    <a:pt x="862013" y="0"/>
                  </a:lnTo>
                  <a:lnTo>
                    <a:pt x="862013" y="431006"/>
                  </a:lnTo>
                  <a:cubicBezTo>
                    <a:pt x="862013" y="669044"/>
                    <a:pt x="669045" y="862012"/>
                    <a:pt x="431006" y="862012"/>
                  </a:cubicBezTo>
                  <a:cubicBezTo>
                    <a:pt x="192967" y="862012"/>
                    <a:pt x="-1" y="669044"/>
                    <a:pt x="-1" y="431006"/>
                  </a:cubicBezTo>
                  <a:lnTo>
                    <a:pt x="0" y="4310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2" name="Freeform 299"/>
            <p:cNvSpPr/>
            <p:nvPr/>
          </p:nvSpPr>
          <p:spPr bwMode="auto">
            <a:xfrm>
              <a:off x="1543050" y="4479925"/>
              <a:ext cx="276225" cy="276225"/>
            </a:xfrm>
            <a:custGeom>
              <a:avLst/>
              <a:gdLst>
                <a:gd name="T0" fmla="*/ 181 w 206"/>
                <a:gd name="T1" fmla="*/ 172 h 206"/>
                <a:gd name="T2" fmla="*/ 172 w 206"/>
                <a:gd name="T3" fmla="*/ 180 h 206"/>
                <a:gd name="T4" fmla="*/ 35 w 206"/>
                <a:gd name="T5" fmla="*/ 180 h 206"/>
                <a:gd name="T6" fmla="*/ 26 w 206"/>
                <a:gd name="T7" fmla="*/ 172 h 206"/>
                <a:gd name="T8" fmla="*/ 26 w 206"/>
                <a:gd name="T9" fmla="*/ 34 h 206"/>
                <a:gd name="T10" fmla="*/ 35 w 206"/>
                <a:gd name="T11" fmla="*/ 25 h 206"/>
                <a:gd name="T12" fmla="*/ 154 w 206"/>
                <a:gd name="T13" fmla="*/ 25 h 206"/>
                <a:gd name="T14" fmla="*/ 179 w 206"/>
                <a:gd name="T15" fmla="*/ 0 h 206"/>
                <a:gd name="T16" fmla="*/ 172 w 206"/>
                <a:gd name="T17" fmla="*/ 0 h 206"/>
                <a:gd name="T18" fmla="*/ 35 w 206"/>
                <a:gd name="T19" fmla="*/ 0 h 206"/>
                <a:gd name="T20" fmla="*/ 0 w 206"/>
                <a:gd name="T21" fmla="*/ 34 h 206"/>
                <a:gd name="T22" fmla="*/ 0 w 206"/>
                <a:gd name="T23" fmla="*/ 172 h 206"/>
                <a:gd name="T24" fmla="*/ 35 w 206"/>
                <a:gd name="T25" fmla="*/ 206 h 206"/>
                <a:gd name="T26" fmla="*/ 172 w 206"/>
                <a:gd name="T27" fmla="*/ 206 h 206"/>
                <a:gd name="T28" fmla="*/ 206 w 206"/>
                <a:gd name="T29" fmla="*/ 172 h 206"/>
                <a:gd name="T30" fmla="*/ 206 w 206"/>
                <a:gd name="T31" fmla="*/ 95 h 206"/>
                <a:gd name="T32" fmla="*/ 181 w 206"/>
                <a:gd name="T33" fmla="*/ 121 h 206"/>
                <a:gd name="T34" fmla="*/ 181 w 206"/>
                <a:gd name="T35" fmla="*/ 17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206">
                  <a:moveTo>
                    <a:pt x="181" y="172"/>
                  </a:moveTo>
                  <a:cubicBezTo>
                    <a:pt x="181" y="176"/>
                    <a:pt x="177" y="180"/>
                    <a:pt x="172" y="180"/>
                  </a:cubicBezTo>
                  <a:cubicBezTo>
                    <a:pt x="35" y="180"/>
                    <a:pt x="35" y="180"/>
                    <a:pt x="35" y="180"/>
                  </a:cubicBezTo>
                  <a:cubicBezTo>
                    <a:pt x="30" y="180"/>
                    <a:pt x="26" y="176"/>
                    <a:pt x="26" y="172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29"/>
                    <a:pt x="30" y="25"/>
                    <a:pt x="35" y="25"/>
                  </a:cubicBezTo>
                  <a:cubicBezTo>
                    <a:pt x="154" y="25"/>
                    <a:pt x="154" y="25"/>
                    <a:pt x="154" y="25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77" y="0"/>
                    <a:pt x="174" y="0"/>
                    <a:pt x="17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90"/>
                    <a:pt x="16" y="206"/>
                    <a:pt x="35" y="206"/>
                  </a:cubicBezTo>
                  <a:cubicBezTo>
                    <a:pt x="172" y="206"/>
                    <a:pt x="172" y="206"/>
                    <a:pt x="172" y="206"/>
                  </a:cubicBezTo>
                  <a:cubicBezTo>
                    <a:pt x="191" y="206"/>
                    <a:pt x="206" y="190"/>
                    <a:pt x="206" y="172"/>
                  </a:cubicBezTo>
                  <a:cubicBezTo>
                    <a:pt x="206" y="95"/>
                    <a:pt x="206" y="95"/>
                    <a:pt x="206" y="95"/>
                  </a:cubicBezTo>
                  <a:cubicBezTo>
                    <a:pt x="181" y="121"/>
                    <a:pt x="181" y="121"/>
                    <a:pt x="181" y="121"/>
                  </a:cubicBezTo>
                  <a:lnTo>
                    <a:pt x="181" y="1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300"/>
            <p:cNvSpPr>
              <a:spLocks noEditPoints="1"/>
            </p:cNvSpPr>
            <p:nvPr/>
          </p:nvSpPr>
          <p:spPr bwMode="auto">
            <a:xfrm>
              <a:off x="1660525" y="4465638"/>
              <a:ext cx="222250" cy="222250"/>
            </a:xfrm>
            <a:custGeom>
              <a:avLst/>
              <a:gdLst>
                <a:gd name="T0" fmla="*/ 74 w 74"/>
                <a:gd name="T1" fmla="*/ 17 h 74"/>
                <a:gd name="T2" fmla="*/ 57 w 74"/>
                <a:gd name="T3" fmla="*/ 0 h 74"/>
                <a:gd name="T4" fmla="*/ 8 w 74"/>
                <a:gd name="T5" fmla="*/ 50 h 74"/>
                <a:gd name="T6" fmla="*/ 0 w 74"/>
                <a:gd name="T7" fmla="*/ 74 h 74"/>
                <a:gd name="T8" fmla="*/ 24 w 74"/>
                <a:gd name="T9" fmla="*/ 66 h 74"/>
                <a:gd name="T10" fmla="*/ 74 w 74"/>
                <a:gd name="T11" fmla="*/ 17 h 74"/>
                <a:gd name="T12" fmla="*/ 19 w 74"/>
                <a:gd name="T13" fmla="*/ 52 h 74"/>
                <a:gd name="T14" fmla="*/ 17 w 74"/>
                <a:gd name="T15" fmla="*/ 50 h 74"/>
                <a:gd name="T16" fmla="*/ 57 w 74"/>
                <a:gd name="T17" fmla="*/ 9 h 74"/>
                <a:gd name="T18" fmla="*/ 60 w 74"/>
                <a:gd name="T19" fmla="*/ 11 h 74"/>
                <a:gd name="T20" fmla="*/ 19 w 74"/>
                <a:gd name="T2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74">
                  <a:moveTo>
                    <a:pt x="74" y="17"/>
                  </a:moveTo>
                  <a:lnTo>
                    <a:pt x="57" y="0"/>
                  </a:lnTo>
                  <a:lnTo>
                    <a:pt x="8" y="50"/>
                  </a:lnTo>
                  <a:lnTo>
                    <a:pt x="0" y="74"/>
                  </a:lnTo>
                  <a:lnTo>
                    <a:pt x="24" y="66"/>
                  </a:lnTo>
                  <a:lnTo>
                    <a:pt x="74" y="17"/>
                  </a:lnTo>
                  <a:close/>
                  <a:moveTo>
                    <a:pt x="19" y="52"/>
                  </a:moveTo>
                  <a:lnTo>
                    <a:pt x="17" y="50"/>
                  </a:lnTo>
                  <a:lnTo>
                    <a:pt x="57" y="9"/>
                  </a:lnTo>
                  <a:lnTo>
                    <a:pt x="60" y="11"/>
                  </a:lnTo>
                  <a:lnTo>
                    <a:pt x="19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301"/>
            <p:cNvSpPr/>
            <p:nvPr/>
          </p:nvSpPr>
          <p:spPr bwMode="auto">
            <a:xfrm>
              <a:off x="1849438" y="4416425"/>
              <a:ext cx="80962" cy="82550"/>
            </a:xfrm>
            <a:custGeom>
              <a:avLst/>
              <a:gdLst>
                <a:gd name="T0" fmla="*/ 0 w 27"/>
                <a:gd name="T1" fmla="*/ 11 h 27"/>
                <a:gd name="T2" fmla="*/ 16 w 27"/>
                <a:gd name="T3" fmla="*/ 27 h 27"/>
                <a:gd name="T4" fmla="*/ 27 w 27"/>
                <a:gd name="T5" fmla="*/ 16 h 27"/>
                <a:gd name="T6" fmla="*/ 11 w 27"/>
                <a:gd name="T7" fmla="*/ 0 h 27"/>
                <a:gd name="T8" fmla="*/ 0 w 27"/>
                <a:gd name="T9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0" y="11"/>
                  </a:moveTo>
                  <a:lnTo>
                    <a:pt x="16" y="27"/>
                  </a:lnTo>
                  <a:lnTo>
                    <a:pt x="27" y="16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169855" y="2420888"/>
            <a:ext cx="862013" cy="862012"/>
            <a:chOff x="7026275" y="4157663"/>
            <a:chExt cx="862013" cy="862012"/>
          </a:xfrm>
        </p:grpSpPr>
        <p:sp>
          <p:nvSpPr>
            <p:cNvPr id="16" name="Teardrop 41"/>
            <p:cNvSpPr/>
            <p:nvPr/>
          </p:nvSpPr>
          <p:spPr bwMode="auto">
            <a:xfrm>
              <a:off x="7026275" y="4157663"/>
              <a:ext cx="862013" cy="862012"/>
            </a:xfrm>
            <a:custGeom>
              <a:avLst/>
              <a:gdLst>
                <a:gd name="T0" fmla="*/ 0 w 862013"/>
                <a:gd name="T1" fmla="*/ 431006 h 862012"/>
                <a:gd name="T2" fmla="*/ 431007 w 862013"/>
                <a:gd name="T3" fmla="*/ 0 h 862012"/>
                <a:gd name="T4" fmla="*/ 862013 w 862013"/>
                <a:gd name="T5" fmla="*/ 0 h 862012"/>
                <a:gd name="T6" fmla="*/ 862013 w 862013"/>
                <a:gd name="T7" fmla="*/ 431006 h 862012"/>
                <a:gd name="T8" fmla="*/ 431006 w 862013"/>
                <a:gd name="T9" fmla="*/ 862012 h 862012"/>
                <a:gd name="T10" fmla="*/ -1 w 862013"/>
                <a:gd name="T11" fmla="*/ 431006 h 862012"/>
                <a:gd name="T12" fmla="*/ 0 w 862013"/>
                <a:gd name="T13" fmla="*/ 431006 h 86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2013" h="862012">
                  <a:moveTo>
                    <a:pt x="0" y="431006"/>
                  </a:moveTo>
                  <a:cubicBezTo>
                    <a:pt x="0" y="192968"/>
                    <a:pt x="192968" y="0"/>
                    <a:pt x="431007" y="0"/>
                  </a:cubicBezTo>
                  <a:lnTo>
                    <a:pt x="862013" y="0"/>
                  </a:lnTo>
                  <a:lnTo>
                    <a:pt x="862013" y="431006"/>
                  </a:lnTo>
                  <a:cubicBezTo>
                    <a:pt x="862013" y="669044"/>
                    <a:pt x="669045" y="862012"/>
                    <a:pt x="431006" y="862012"/>
                  </a:cubicBezTo>
                  <a:cubicBezTo>
                    <a:pt x="192967" y="862012"/>
                    <a:pt x="-1" y="669044"/>
                    <a:pt x="-1" y="431006"/>
                  </a:cubicBezTo>
                  <a:lnTo>
                    <a:pt x="0" y="43100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endParaRPr lang="zh-CN" altLang="en-US" dirty="0"/>
            </a:p>
          </p:txBody>
        </p:sp>
        <p:sp>
          <p:nvSpPr>
            <p:cNvPr id="17" name="Freeform 372"/>
            <p:cNvSpPr/>
            <p:nvPr/>
          </p:nvSpPr>
          <p:spPr bwMode="auto">
            <a:xfrm>
              <a:off x="7265988" y="4395788"/>
              <a:ext cx="384175" cy="384175"/>
            </a:xfrm>
            <a:custGeom>
              <a:avLst/>
              <a:gdLst>
                <a:gd name="T0" fmla="*/ 282 w 288"/>
                <a:gd name="T1" fmla="*/ 54 h 288"/>
                <a:gd name="T2" fmla="*/ 243 w 288"/>
                <a:gd name="T3" fmla="*/ 79 h 288"/>
                <a:gd name="T4" fmla="*/ 209 w 288"/>
                <a:gd name="T5" fmla="*/ 45 h 288"/>
                <a:gd name="T6" fmla="*/ 233 w 288"/>
                <a:gd name="T7" fmla="*/ 6 h 288"/>
                <a:gd name="T8" fmla="*/ 227 w 288"/>
                <a:gd name="T9" fmla="*/ 0 h 288"/>
                <a:gd name="T10" fmla="*/ 162 w 288"/>
                <a:gd name="T11" fmla="*/ 65 h 288"/>
                <a:gd name="T12" fmla="*/ 167 w 288"/>
                <a:gd name="T13" fmla="*/ 85 h 288"/>
                <a:gd name="T14" fmla="*/ 84 w 288"/>
                <a:gd name="T15" fmla="*/ 168 h 288"/>
                <a:gd name="T16" fmla="*/ 65 w 288"/>
                <a:gd name="T17" fmla="*/ 162 h 288"/>
                <a:gd name="T18" fmla="*/ 0 w 288"/>
                <a:gd name="T19" fmla="*/ 228 h 288"/>
                <a:gd name="T20" fmla="*/ 6 w 288"/>
                <a:gd name="T21" fmla="*/ 234 h 288"/>
                <a:gd name="T22" fmla="*/ 45 w 288"/>
                <a:gd name="T23" fmla="*/ 209 h 288"/>
                <a:gd name="T24" fmla="*/ 79 w 288"/>
                <a:gd name="T25" fmla="*/ 243 h 288"/>
                <a:gd name="T26" fmla="*/ 54 w 288"/>
                <a:gd name="T27" fmla="*/ 282 h 288"/>
                <a:gd name="T28" fmla="*/ 60 w 288"/>
                <a:gd name="T29" fmla="*/ 288 h 288"/>
                <a:gd name="T30" fmla="*/ 125 w 288"/>
                <a:gd name="T31" fmla="*/ 223 h 288"/>
                <a:gd name="T32" fmla="*/ 120 w 288"/>
                <a:gd name="T33" fmla="*/ 204 h 288"/>
                <a:gd name="T34" fmla="*/ 204 w 288"/>
                <a:gd name="T35" fmla="*/ 120 h 288"/>
                <a:gd name="T36" fmla="*/ 222 w 288"/>
                <a:gd name="T37" fmla="*/ 126 h 288"/>
                <a:gd name="T38" fmla="*/ 287 w 288"/>
                <a:gd name="T39" fmla="*/ 60 h 288"/>
                <a:gd name="T40" fmla="*/ 282 w 288"/>
                <a:gd name="T41" fmla="*/ 5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8" h="288">
                  <a:moveTo>
                    <a:pt x="282" y="54"/>
                  </a:moveTo>
                  <a:cubicBezTo>
                    <a:pt x="255" y="81"/>
                    <a:pt x="259" y="79"/>
                    <a:pt x="243" y="79"/>
                  </a:cubicBezTo>
                  <a:cubicBezTo>
                    <a:pt x="230" y="79"/>
                    <a:pt x="209" y="58"/>
                    <a:pt x="209" y="45"/>
                  </a:cubicBezTo>
                  <a:cubicBezTo>
                    <a:pt x="209" y="28"/>
                    <a:pt x="206" y="33"/>
                    <a:pt x="233" y="6"/>
                  </a:cubicBezTo>
                  <a:cubicBezTo>
                    <a:pt x="231" y="4"/>
                    <a:pt x="227" y="0"/>
                    <a:pt x="227" y="0"/>
                  </a:cubicBezTo>
                  <a:cubicBezTo>
                    <a:pt x="194" y="1"/>
                    <a:pt x="162" y="32"/>
                    <a:pt x="162" y="65"/>
                  </a:cubicBezTo>
                  <a:cubicBezTo>
                    <a:pt x="162" y="71"/>
                    <a:pt x="164" y="78"/>
                    <a:pt x="167" y="85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78" y="164"/>
                    <a:pt x="71" y="162"/>
                    <a:pt x="65" y="162"/>
                  </a:cubicBezTo>
                  <a:cubicBezTo>
                    <a:pt x="32" y="162"/>
                    <a:pt x="0" y="194"/>
                    <a:pt x="0" y="228"/>
                  </a:cubicBezTo>
                  <a:cubicBezTo>
                    <a:pt x="0" y="228"/>
                    <a:pt x="4" y="231"/>
                    <a:pt x="6" y="234"/>
                  </a:cubicBezTo>
                  <a:cubicBezTo>
                    <a:pt x="33" y="207"/>
                    <a:pt x="28" y="209"/>
                    <a:pt x="45" y="209"/>
                  </a:cubicBezTo>
                  <a:cubicBezTo>
                    <a:pt x="58" y="209"/>
                    <a:pt x="79" y="230"/>
                    <a:pt x="79" y="243"/>
                  </a:cubicBezTo>
                  <a:cubicBezTo>
                    <a:pt x="79" y="260"/>
                    <a:pt x="82" y="255"/>
                    <a:pt x="54" y="282"/>
                  </a:cubicBezTo>
                  <a:cubicBezTo>
                    <a:pt x="56" y="284"/>
                    <a:pt x="60" y="288"/>
                    <a:pt x="60" y="288"/>
                  </a:cubicBezTo>
                  <a:cubicBezTo>
                    <a:pt x="94" y="287"/>
                    <a:pt x="125" y="256"/>
                    <a:pt x="125" y="223"/>
                  </a:cubicBezTo>
                  <a:cubicBezTo>
                    <a:pt x="125" y="217"/>
                    <a:pt x="123" y="210"/>
                    <a:pt x="120" y="204"/>
                  </a:cubicBezTo>
                  <a:cubicBezTo>
                    <a:pt x="204" y="120"/>
                    <a:pt x="204" y="120"/>
                    <a:pt x="204" y="120"/>
                  </a:cubicBezTo>
                  <a:cubicBezTo>
                    <a:pt x="210" y="124"/>
                    <a:pt x="216" y="126"/>
                    <a:pt x="222" y="126"/>
                  </a:cubicBezTo>
                  <a:cubicBezTo>
                    <a:pt x="256" y="126"/>
                    <a:pt x="288" y="94"/>
                    <a:pt x="287" y="60"/>
                  </a:cubicBezTo>
                  <a:cubicBezTo>
                    <a:pt x="287" y="60"/>
                    <a:pt x="284" y="56"/>
                    <a:pt x="282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022593" y="2420888"/>
            <a:ext cx="860425" cy="862012"/>
            <a:chOff x="9879013" y="4157663"/>
            <a:chExt cx="860425" cy="862012"/>
          </a:xfrm>
        </p:grpSpPr>
        <p:sp>
          <p:nvSpPr>
            <p:cNvPr id="19" name="Teardrop 48"/>
            <p:cNvSpPr/>
            <p:nvPr/>
          </p:nvSpPr>
          <p:spPr bwMode="auto">
            <a:xfrm>
              <a:off x="9879013" y="4157663"/>
              <a:ext cx="860425" cy="862012"/>
            </a:xfrm>
            <a:custGeom>
              <a:avLst/>
              <a:gdLst>
                <a:gd name="T0" fmla="*/ 0 w 860425"/>
                <a:gd name="T1" fmla="*/ 431006 h 862012"/>
                <a:gd name="T2" fmla="*/ 430213 w 860425"/>
                <a:gd name="T3" fmla="*/ 0 h 862012"/>
                <a:gd name="T4" fmla="*/ 860425 w 860425"/>
                <a:gd name="T5" fmla="*/ 0 h 862012"/>
                <a:gd name="T6" fmla="*/ 860425 w 860425"/>
                <a:gd name="T7" fmla="*/ 431006 h 862012"/>
                <a:gd name="T8" fmla="*/ 430212 w 860425"/>
                <a:gd name="T9" fmla="*/ 862012 h 862012"/>
                <a:gd name="T10" fmla="*/ -1 w 860425"/>
                <a:gd name="T11" fmla="*/ 431006 h 862012"/>
                <a:gd name="T12" fmla="*/ 0 w 860425"/>
                <a:gd name="T13" fmla="*/ 431006 h 86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0425" h="862012">
                  <a:moveTo>
                    <a:pt x="0" y="431006"/>
                  </a:moveTo>
                  <a:cubicBezTo>
                    <a:pt x="0" y="192968"/>
                    <a:pt x="192613" y="0"/>
                    <a:pt x="430213" y="0"/>
                  </a:cubicBezTo>
                  <a:lnTo>
                    <a:pt x="860425" y="0"/>
                  </a:lnTo>
                  <a:lnTo>
                    <a:pt x="860425" y="431006"/>
                  </a:lnTo>
                  <a:cubicBezTo>
                    <a:pt x="860425" y="669044"/>
                    <a:pt x="667812" y="862012"/>
                    <a:pt x="430212" y="862012"/>
                  </a:cubicBezTo>
                  <a:cubicBezTo>
                    <a:pt x="192612" y="862012"/>
                    <a:pt x="-1" y="669044"/>
                    <a:pt x="-1" y="431006"/>
                  </a:cubicBezTo>
                  <a:lnTo>
                    <a:pt x="0" y="43100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" name="Freeform 384"/>
            <p:cNvSpPr/>
            <p:nvPr/>
          </p:nvSpPr>
          <p:spPr bwMode="auto">
            <a:xfrm>
              <a:off x="10115550" y="4559300"/>
              <a:ext cx="185738" cy="185738"/>
            </a:xfrm>
            <a:custGeom>
              <a:avLst/>
              <a:gdLst>
                <a:gd name="T0" fmla="*/ 49 w 62"/>
                <a:gd name="T1" fmla="*/ 9 h 62"/>
                <a:gd name="T2" fmla="*/ 27 w 62"/>
                <a:gd name="T3" fmla="*/ 31 h 62"/>
                <a:gd name="T4" fmla="*/ 24 w 62"/>
                <a:gd name="T5" fmla="*/ 27 h 62"/>
                <a:gd name="T6" fmla="*/ 45 w 62"/>
                <a:gd name="T7" fmla="*/ 6 h 62"/>
                <a:gd name="T8" fmla="*/ 39 w 62"/>
                <a:gd name="T9" fmla="*/ 0 h 62"/>
                <a:gd name="T10" fmla="*/ 11 w 62"/>
                <a:gd name="T11" fmla="*/ 28 h 62"/>
                <a:gd name="T12" fmla="*/ 0 w 62"/>
                <a:gd name="T13" fmla="*/ 62 h 62"/>
                <a:gd name="T14" fmla="*/ 35 w 62"/>
                <a:gd name="T15" fmla="*/ 51 h 62"/>
                <a:gd name="T16" fmla="*/ 62 w 62"/>
                <a:gd name="T17" fmla="*/ 23 h 62"/>
                <a:gd name="T18" fmla="*/ 49 w 62"/>
                <a:gd name="T19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49" y="9"/>
                  </a:moveTo>
                  <a:lnTo>
                    <a:pt x="27" y="31"/>
                  </a:lnTo>
                  <a:lnTo>
                    <a:pt x="24" y="27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11" y="28"/>
                  </a:lnTo>
                  <a:lnTo>
                    <a:pt x="0" y="62"/>
                  </a:lnTo>
                  <a:lnTo>
                    <a:pt x="35" y="51"/>
                  </a:lnTo>
                  <a:lnTo>
                    <a:pt x="62" y="23"/>
                  </a:lnTo>
                  <a:lnTo>
                    <a:pt x="49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385"/>
            <p:cNvSpPr/>
            <p:nvPr/>
          </p:nvSpPr>
          <p:spPr bwMode="auto">
            <a:xfrm>
              <a:off x="10310813" y="4432300"/>
              <a:ext cx="120650" cy="117475"/>
            </a:xfrm>
            <a:custGeom>
              <a:avLst/>
              <a:gdLst>
                <a:gd name="T0" fmla="*/ 6 w 40"/>
                <a:gd name="T1" fmla="*/ 21 h 39"/>
                <a:gd name="T2" fmla="*/ 16 w 40"/>
                <a:gd name="T3" fmla="*/ 12 h 39"/>
                <a:gd name="T4" fmla="*/ 20 w 40"/>
                <a:gd name="T5" fmla="*/ 15 h 39"/>
                <a:gd name="T6" fmla="*/ 10 w 40"/>
                <a:gd name="T7" fmla="*/ 25 h 39"/>
                <a:gd name="T8" fmla="*/ 24 w 40"/>
                <a:gd name="T9" fmla="*/ 39 h 39"/>
                <a:gd name="T10" fmla="*/ 40 w 40"/>
                <a:gd name="T11" fmla="*/ 23 h 39"/>
                <a:gd name="T12" fmla="*/ 16 w 40"/>
                <a:gd name="T13" fmla="*/ 0 h 39"/>
                <a:gd name="T14" fmla="*/ 0 w 40"/>
                <a:gd name="T15" fmla="*/ 16 h 39"/>
                <a:gd name="T16" fmla="*/ 6 w 40"/>
                <a:gd name="T17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9">
                  <a:moveTo>
                    <a:pt x="6" y="21"/>
                  </a:moveTo>
                  <a:lnTo>
                    <a:pt x="16" y="12"/>
                  </a:lnTo>
                  <a:lnTo>
                    <a:pt x="20" y="15"/>
                  </a:lnTo>
                  <a:lnTo>
                    <a:pt x="10" y="25"/>
                  </a:lnTo>
                  <a:lnTo>
                    <a:pt x="24" y="39"/>
                  </a:lnTo>
                  <a:lnTo>
                    <a:pt x="40" y="23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6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386"/>
            <p:cNvSpPr/>
            <p:nvPr/>
          </p:nvSpPr>
          <p:spPr bwMode="auto">
            <a:xfrm>
              <a:off x="10382250" y="4360863"/>
              <a:ext cx="117475" cy="117475"/>
            </a:xfrm>
            <a:custGeom>
              <a:avLst/>
              <a:gdLst>
                <a:gd name="T0" fmla="*/ 15 w 39"/>
                <a:gd name="T1" fmla="*/ 0 h 39"/>
                <a:gd name="T2" fmla="*/ 0 w 39"/>
                <a:gd name="T3" fmla="*/ 16 h 39"/>
                <a:gd name="T4" fmla="*/ 23 w 39"/>
                <a:gd name="T5" fmla="*/ 39 h 39"/>
                <a:gd name="T6" fmla="*/ 39 w 39"/>
                <a:gd name="T7" fmla="*/ 24 h 39"/>
                <a:gd name="T8" fmla="*/ 15 w 39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15" y="0"/>
                  </a:moveTo>
                  <a:lnTo>
                    <a:pt x="0" y="16"/>
                  </a:lnTo>
                  <a:lnTo>
                    <a:pt x="23" y="39"/>
                  </a:lnTo>
                  <a:lnTo>
                    <a:pt x="39" y="2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387"/>
            <p:cNvSpPr/>
            <p:nvPr/>
          </p:nvSpPr>
          <p:spPr bwMode="auto">
            <a:xfrm>
              <a:off x="10115550" y="4360863"/>
              <a:ext cx="384175" cy="384175"/>
            </a:xfrm>
            <a:custGeom>
              <a:avLst/>
              <a:gdLst>
                <a:gd name="T0" fmla="*/ 223 w 288"/>
                <a:gd name="T1" fmla="*/ 162 h 287"/>
                <a:gd name="T2" fmla="*/ 203 w 288"/>
                <a:gd name="T3" fmla="*/ 167 h 287"/>
                <a:gd name="T4" fmla="*/ 120 w 288"/>
                <a:gd name="T5" fmla="*/ 84 h 287"/>
                <a:gd name="T6" fmla="*/ 125 w 288"/>
                <a:gd name="T7" fmla="*/ 65 h 287"/>
                <a:gd name="T8" fmla="*/ 61 w 288"/>
                <a:gd name="T9" fmla="*/ 0 h 287"/>
                <a:gd name="T10" fmla="*/ 60 w 288"/>
                <a:gd name="T11" fmla="*/ 0 h 287"/>
                <a:gd name="T12" fmla="*/ 54 w 288"/>
                <a:gd name="T13" fmla="*/ 6 h 287"/>
                <a:gd name="T14" fmla="*/ 79 w 288"/>
                <a:gd name="T15" fmla="*/ 44 h 287"/>
                <a:gd name="T16" fmla="*/ 45 w 288"/>
                <a:gd name="T17" fmla="*/ 78 h 287"/>
                <a:gd name="T18" fmla="*/ 38 w 288"/>
                <a:gd name="T19" fmla="*/ 79 h 287"/>
                <a:gd name="T20" fmla="*/ 6 w 288"/>
                <a:gd name="T21" fmla="*/ 54 h 287"/>
                <a:gd name="T22" fmla="*/ 0 w 288"/>
                <a:gd name="T23" fmla="*/ 60 h 287"/>
                <a:gd name="T24" fmla="*/ 65 w 288"/>
                <a:gd name="T25" fmla="*/ 125 h 287"/>
                <a:gd name="T26" fmla="*/ 84 w 288"/>
                <a:gd name="T27" fmla="*/ 120 h 287"/>
                <a:gd name="T28" fmla="*/ 167 w 288"/>
                <a:gd name="T29" fmla="*/ 203 h 287"/>
                <a:gd name="T30" fmla="*/ 162 w 288"/>
                <a:gd name="T31" fmla="*/ 222 h 287"/>
                <a:gd name="T32" fmla="*/ 227 w 288"/>
                <a:gd name="T33" fmla="*/ 287 h 287"/>
                <a:gd name="T34" fmla="*/ 227 w 288"/>
                <a:gd name="T35" fmla="*/ 287 h 287"/>
                <a:gd name="T36" fmla="*/ 233 w 288"/>
                <a:gd name="T37" fmla="*/ 281 h 287"/>
                <a:gd name="T38" fmla="*/ 209 w 288"/>
                <a:gd name="T39" fmla="*/ 243 h 287"/>
                <a:gd name="T40" fmla="*/ 243 w 288"/>
                <a:gd name="T41" fmla="*/ 208 h 287"/>
                <a:gd name="T42" fmla="*/ 250 w 288"/>
                <a:gd name="T43" fmla="*/ 208 h 287"/>
                <a:gd name="T44" fmla="*/ 282 w 288"/>
                <a:gd name="T45" fmla="*/ 233 h 287"/>
                <a:gd name="T46" fmla="*/ 288 w 288"/>
                <a:gd name="T47" fmla="*/ 227 h 287"/>
                <a:gd name="T48" fmla="*/ 223 w 288"/>
                <a:gd name="T49" fmla="*/ 16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8" h="287">
                  <a:moveTo>
                    <a:pt x="223" y="162"/>
                  </a:moveTo>
                  <a:cubicBezTo>
                    <a:pt x="216" y="162"/>
                    <a:pt x="210" y="164"/>
                    <a:pt x="203" y="167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23" y="77"/>
                    <a:pt x="125" y="71"/>
                    <a:pt x="125" y="65"/>
                  </a:cubicBezTo>
                  <a:cubicBezTo>
                    <a:pt x="125" y="32"/>
                    <a:pt x="94" y="0"/>
                    <a:pt x="61" y="0"/>
                  </a:cubicBezTo>
                  <a:cubicBezTo>
                    <a:pt x="61" y="0"/>
                    <a:pt x="60" y="0"/>
                    <a:pt x="60" y="0"/>
                  </a:cubicBezTo>
                  <a:cubicBezTo>
                    <a:pt x="60" y="0"/>
                    <a:pt x="56" y="3"/>
                    <a:pt x="54" y="6"/>
                  </a:cubicBezTo>
                  <a:cubicBezTo>
                    <a:pt x="81" y="32"/>
                    <a:pt x="79" y="28"/>
                    <a:pt x="79" y="44"/>
                  </a:cubicBezTo>
                  <a:cubicBezTo>
                    <a:pt x="79" y="57"/>
                    <a:pt x="58" y="78"/>
                    <a:pt x="45" y="78"/>
                  </a:cubicBezTo>
                  <a:cubicBezTo>
                    <a:pt x="42" y="78"/>
                    <a:pt x="40" y="79"/>
                    <a:pt x="38" y="79"/>
                  </a:cubicBezTo>
                  <a:cubicBezTo>
                    <a:pt x="29" y="79"/>
                    <a:pt x="29" y="77"/>
                    <a:pt x="6" y="54"/>
                  </a:cubicBezTo>
                  <a:cubicBezTo>
                    <a:pt x="4" y="56"/>
                    <a:pt x="0" y="60"/>
                    <a:pt x="0" y="60"/>
                  </a:cubicBezTo>
                  <a:cubicBezTo>
                    <a:pt x="0" y="93"/>
                    <a:pt x="32" y="125"/>
                    <a:pt x="65" y="125"/>
                  </a:cubicBezTo>
                  <a:cubicBezTo>
                    <a:pt x="71" y="125"/>
                    <a:pt x="78" y="123"/>
                    <a:pt x="84" y="120"/>
                  </a:cubicBezTo>
                  <a:cubicBezTo>
                    <a:pt x="167" y="203"/>
                    <a:pt x="167" y="203"/>
                    <a:pt x="167" y="203"/>
                  </a:cubicBezTo>
                  <a:cubicBezTo>
                    <a:pt x="164" y="210"/>
                    <a:pt x="162" y="216"/>
                    <a:pt x="162" y="222"/>
                  </a:cubicBezTo>
                  <a:cubicBezTo>
                    <a:pt x="162" y="255"/>
                    <a:pt x="194" y="287"/>
                    <a:pt x="227" y="287"/>
                  </a:cubicBezTo>
                  <a:cubicBezTo>
                    <a:pt x="227" y="287"/>
                    <a:pt x="227" y="287"/>
                    <a:pt x="227" y="287"/>
                  </a:cubicBezTo>
                  <a:cubicBezTo>
                    <a:pt x="228" y="287"/>
                    <a:pt x="231" y="283"/>
                    <a:pt x="233" y="281"/>
                  </a:cubicBezTo>
                  <a:cubicBezTo>
                    <a:pt x="207" y="255"/>
                    <a:pt x="209" y="259"/>
                    <a:pt x="209" y="243"/>
                  </a:cubicBezTo>
                  <a:cubicBezTo>
                    <a:pt x="209" y="229"/>
                    <a:pt x="230" y="208"/>
                    <a:pt x="243" y="208"/>
                  </a:cubicBezTo>
                  <a:cubicBezTo>
                    <a:pt x="246" y="208"/>
                    <a:pt x="248" y="208"/>
                    <a:pt x="250" y="208"/>
                  </a:cubicBezTo>
                  <a:cubicBezTo>
                    <a:pt x="259" y="208"/>
                    <a:pt x="259" y="210"/>
                    <a:pt x="282" y="233"/>
                  </a:cubicBezTo>
                  <a:cubicBezTo>
                    <a:pt x="284" y="231"/>
                    <a:pt x="288" y="227"/>
                    <a:pt x="288" y="227"/>
                  </a:cubicBezTo>
                  <a:cubicBezTo>
                    <a:pt x="287" y="194"/>
                    <a:pt x="256" y="162"/>
                    <a:pt x="223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309180" y="2420888"/>
            <a:ext cx="862013" cy="862012"/>
            <a:chOff x="4165600" y="4157663"/>
            <a:chExt cx="862013" cy="862012"/>
          </a:xfrm>
        </p:grpSpPr>
        <p:sp>
          <p:nvSpPr>
            <p:cNvPr id="25" name="Teardrop 40"/>
            <p:cNvSpPr/>
            <p:nvPr/>
          </p:nvSpPr>
          <p:spPr bwMode="auto">
            <a:xfrm>
              <a:off x="4165600" y="4157663"/>
              <a:ext cx="862013" cy="862012"/>
            </a:xfrm>
            <a:custGeom>
              <a:avLst/>
              <a:gdLst>
                <a:gd name="T0" fmla="*/ 0 w 862013"/>
                <a:gd name="T1" fmla="*/ 431006 h 862012"/>
                <a:gd name="T2" fmla="*/ 431007 w 862013"/>
                <a:gd name="T3" fmla="*/ 0 h 862012"/>
                <a:gd name="T4" fmla="*/ 862013 w 862013"/>
                <a:gd name="T5" fmla="*/ 0 h 862012"/>
                <a:gd name="T6" fmla="*/ 862013 w 862013"/>
                <a:gd name="T7" fmla="*/ 431006 h 862012"/>
                <a:gd name="T8" fmla="*/ 431006 w 862013"/>
                <a:gd name="T9" fmla="*/ 862012 h 862012"/>
                <a:gd name="T10" fmla="*/ -1 w 862013"/>
                <a:gd name="T11" fmla="*/ 431006 h 862012"/>
                <a:gd name="T12" fmla="*/ 0 w 862013"/>
                <a:gd name="T13" fmla="*/ 431006 h 86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2013" h="862012">
                  <a:moveTo>
                    <a:pt x="0" y="431006"/>
                  </a:moveTo>
                  <a:cubicBezTo>
                    <a:pt x="0" y="192968"/>
                    <a:pt x="192968" y="0"/>
                    <a:pt x="431007" y="0"/>
                  </a:cubicBezTo>
                  <a:lnTo>
                    <a:pt x="862013" y="0"/>
                  </a:lnTo>
                  <a:lnTo>
                    <a:pt x="862013" y="431006"/>
                  </a:lnTo>
                  <a:cubicBezTo>
                    <a:pt x="862013" y="669044"/>
                    <a:pt x="669045" y="862012"/>
                    <a:pt x="431006" y="862012"/>
                  </a:cubicBezTo>
                  <a:cubicBezTo>
                    <a:pt x="192967" y="862012"/>
                    <a:pt x="-1" y="669044"/>
                    <a:pt x="-1" y="431006"/>
                  </a:cubicBezTo>
                  <a:lnTo>
                    <a:pt x="0" y="43100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6" name="Freeform 399"/>
            <p:cNvSpPr>
              <a:spLocks noEditPoints="1"/>
            </p:cNvSpPr>
            <p:nvPr/>
          </p:nvSpPr>
          <p:spPr bwMode="auto">
            <a:xfrm>
              <a:off x="4451350" y="4357688"/>
              <a:ext cx="384175" cy="384175"/>
            </a:xfrm>
            <a:custGeom>
              <a:avLst/>
              <a:gdLst>
                <a:gd name="T0" fmla="*/ 128 w 128"/>
                <a:gd name="T1" fmla="*/ 31 h 128"/>
                <a:gd name="T2" fmla="*/ 97 w 128"/>
                <a:gd name="T3" fmla="*/ 0 h 128"/>
                <a:gd name="T4" fmla="*/ 15 w 128"/>
                <a:gd name="T5" fmla="*/ 83 h 128"/>
                <a:gd name="T6" fmla="*/ 0 w 128"/>
                <a:gd name="T7" fmla="*/ 128 h 128"/>
                <a:gd name="T8" fmla="*/ 45 w 128"/>
                <a:gd name="T9" fmla="*/ 114 h 128"/>
                <a:gd name="T10" fmla="*/ 128 w 128"/>
                <a:gd name="T11" fmla="*/ 31 h 128"/>
                <a:gd name="T12" fmla="*/ 11 w 128"/>
                <a:gd name="T13" fmla="*/ 117 h 128"/>
                <a:gd name="T14" fmla="*/ 21 w 128"/>
                <a:gd name="T15" fmla="*/ 86 h 128"/>
                <a:gd name="T16" fmla="*/ 41 w 128"/>
                <a:gd name="T17" fmla="*/ 107 h 128"/>
                <a:gd name="T18" fmla="*/ 11 w 128"/>
                <a:gd name="T19" fmla="*/ 11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128" y="31"/>
                  </a:moveTo>
                  <a:lnTo>
                    <a:pt x="97" y="0"/>
                  </a:lnTo>
                  <a:lnTo>
                    <a:pt x="15" y="83"/>
                  </a:lnTo>
                  <a:lnTo>
                    <a:pt x="0" y="128"/>
                  </a:lnTo>
                  <a:lnTo>
                    <a:pt x="45" y="114"/>
                  </a:lnTo>
                  <a:lnTo>
                    <a:pt x="128" y="31"/>
                  </a:lnTo>
                  <a:close/>
                  <a:moveTo>
                    <a:pt x="11" y="117"/>
                  </a:moveTo>
                  <a:lnTo>
                    <a:pt x="21" y="86"/>
                  </a:lnTo>
                  <a:lnTo>
                    <a:pt x="41" y="107"/>
                  </a:lnTo>
                  <a:lnTo>
                    <a:pt x="11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1200004" y="3477151"/>
            <a:ext cx="1360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9" name="TextBox 13"/>
          <p:cNvSpPr txBox="1">
            <a:spLocks noChangeArrowheads="1"/>
          </p:cNvSpPr>
          <p:nvPr/>
        </p:nvSpPr>
        <p:spPr bwMode="auto">
          <a:xfrm>
            <a:off x="4017729" y="3477151"/>
            <a:ext cx="1360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1" name="TextBox 13"/>
          <p:cNvSpPr txBox="1">
            <a:spLocks noChangeArrowheads="1"/>
          </p:cNvSpPr>
          <p:nvPr/>
        </p:nvSpPr>
        <p:spPr bwMode="auto">
          <a:xfrm>
            <a:off x="6907376" y="3477151"/>
            <a:ext cx="1360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3" name="TextBox 13"/>
          <p:cNvSpPr txBox="1">
            <a:spLocks noChangeArrowheads="1"/>
          </p:cNvSpPr>
          <p:nvPr/>
        </p:nvSpPr>
        <p:spPr bwMode="auto">
          <a:xfrm>
            <a:off x="9769406" y="3477151"/>
            <a:ext cx="1360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1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Freeform 1076"/>
          <p:cNvSpPr>
            <a:spLocks noEditPoints="1"/>
          </p:cNvSpPr>
          <p:nvPr/>
        </p:nvSpPr>
        <p:spPr bwMode="auto">
          <a:xfrm>
            <a:off x="114300" y="114074"/>
            <a:ext cx="1773237" cy="1799227"/>
          </a:xfrm>
          <a:custGeom>
            <a:avLst/>
            <a:gdLst>
              <a:gd name="T0" fmla="*/ 1244 w 2388"/>
              <a:gd name="T1" fmla="*/ 168 h 2423"/>
              <a:gd name="T2" fmla="*/ 1067 w 2388"/>
              <a:gd name="T3" fmla="*/ 32 h 2423"/>
              <a:gd name="T4" fmla="*/ 1201 w 2388"/>
              <a:gd name="T5" fmla="*/ 211 h 2423"/>
              <a:gd name="T6" fmla="*/ 963 w 2388"/>
              <a:gd name="T7" fmla="*/ 277 h 2423"/>
              <a:gd name="T8" fmla="*/ 512 w 2388"/>
              <a:gd name="T9" fmla="*/ 2 h 2423"/>
              <a:gd name="T10" fmla="*/ 387 w 2388"/>
              <a:gd name="T11" fmla="*/ 176 h 2423"/>
              <a:gd name="T12" fmla="*/ 0 w 2388"/>
              <a:gd name="T13" fmla="*/ 0 h 2423"/>
              <a:gd name="T14" fmla="*/ 176 w 2388"/>
              <a:gd name="T15" fmla="*/ 387 h 2423"/>
              <a:gd name="T16" fmla="*/ 176 w 2388"/>
              <a:gd name="T17" fmla="*/ 547 h 2423"/>
              <a:gd name="T18" fmla="*/ 6 w 2388"/>
              <a:gd name="T19" fmla="*/ 995 h 2423"/>
              <a:gd name="T20" fmla="*/ 280 w 2388"/>
              <a:gd name="T21" fmla="*/ 1233 h 2423"/>
              <a:gd name="T22" fmla="*/ 211 w 2388"/>
              <a:gd name="T23" fmla="*/ 1102 h 2423"/>
              <a:gd name="T24" fmla="*/ 35 w 2388"/>
              <a:gd name="T25" fmla="*/ 1276 h 2423"/>
              <a:gd name="T26" fmla="*/ 168 w 2388"/>
              <a:gd name="T27" fmla="*/ 1398 h 2423"/>
              <a:gd name="T28" fmla="*/ 40 w 2388"/>
              <a:gd name="T29" fmla="*/ 2423 h 2423"/>
              <a:gd name="T30" fmla="*/ 83 w 2388"/>
              <a:gd name="T31" fmla="*/ 1438 h 2423"/>
              <a:gd name="T32" fmla="*/ 211 w 2388"/>
              <a:gd name="T33" fmla="*/ 1276 h 2423"/>
              <a:gd name="T34" fmla="*/ 323 w 2388"/>
              <a:gd name="T35" fmla="*/ 953 h 2423"/>
              <a:gd name="T36" fmla="*/ 48 w 2388"/>
              <a:gd name="T37" fmla="*/ 590 h 2423"/>
              <a:gd name="T38" fmla="*/ 176 w 2388"/>
              <a:gd name="T39" fmla="*/ 763 h 2423"/>
              <a:gd name="T40" fmla="*/ 390 w 2388"/>
              <a:gd name="T41" fmla="*/ 590 h 2423"/>
              <a:gd name="T42" fmla="*/ 555 w 2388"/>
              <a:gd name="T43" fmla="*/ 389 h 2423"/>
              <a:gd name="T44" fmla="*/ 750 w 2388"/>
              <a:gd name="T45" fmla="*/ 176 h 2423"/>
              <a:gd name="T46" fmla="*/ 555 w 2388"/>
              <a:gd name="T47" fmla="*/ 45 h 2423"/>
              <a:gd name="T48" fmla="*/ 921 w 2388"/>
              <a:gd name="T49" fmla="*/ 320 h 2423"/>
              <a:gd name="T50" fmla="*/ 1244 w 2388"/>
              <a:gd name="T51" fmla="*/ 211 h 2423"/>
              <a:gd name="T52" fmla="*/ 1406 w 2388"/>
              <a:gd name="T53" fmla="*/ 80 h 2423"/>
              <a:gd name="T54" fmla="*/ 2388 w 2388"/>
              <a:gd name="T55" fmla="*/ 37 h 2423"/>
              <a:gd name="T56" fmla="*/ 1364 w 2388"/>
              <a:gd name="T57" fmla="*/ 168 h 2423"/>
              <a:gd name="T58" fmla="*/ 78 w 2388"/>
              <a:gd name="T59" fmla="*/ 1233 h 2423"/>
              <a:gd name="T60" fmla="*/ 168 w 2388"/>
              <a:gd name="T61" fmla="*/ 1142 h 2423"/>
              <a:gd name="T62" fmla="*/ 176 w 2388"/>
              <a:gd name="T63" fmla="*/ 179 h 2423"/>
              <a:gd name="T64" fmla="*/ 43 w 2388"/>
              <a:gd name="T65" fmla="*/ 344 h 2423"/>
              <a:gd name="T66" fmla="*/ 344 w 2388"/>
              <a:gd name="T67" fmla="*/ 42 h 2423"/>
              <a:gd name="T68" fmla="*/ 176 w 2388"/>
              <a:gd name="T69" fmla="*/ 176 h 2423"/>
              <a:gd name="T70" fmla="*/ 344 w 2388"/>
              <a:gd name="T71" fmla="*/ 213 h 2423"/>
              <a:gd name="T72" fmla="*/ 211 w 2388"/>
              <a:gd name="T73" fmla="*/ 344 h 2423"/>
              <a:gd name="T74" fmla="*/ 344 w 2388"/>
              <a:gd name="T75" fmla="*/ 213 h 2423"/>
              <a:gd name="T76" fmla="*/ 211 w 2388"/>
              <a:gd name="T77" fmla="*/ 728 h 2423"/>
              <a:gd name="T78" fmla="*/ 352 w 2388"/>
              <a:gd name="T79" fmla="*/ 590 h 2423"/>
              <a:gd name="T80" fmla="*/ 352 w 2388"/>
              <a:gd name="T81" fmla="*/ 547 h 2423"/>
              <a:gd name="T82" fmla="*/ 211 w 2388"/>
              <a:gd name="T83" fmla="*/ 389 h 2423"/>
              <a:gd name="T84" fmla="*/ 352 w 2388"/>
              <a:gd name="T85" fmla="*/ 547 h 2423"/>
              <a:gd name="T86" fmla="*/ 715 w 2388"/>
              <a:gd name="T87" fmla="*/ 355 h 2423"/>
              <a:gd name="T88" fmla="*/ 555 w 2388"/>
              <a:gd name="T89" fmla="*/ 213 h 2423"/>
              <a:gd name="T90" fmla="*/ 390 w 2388"/>
              <a:gd name="T91" fmla="*/ 213 h 2423"/>
              <a:gd name="T92" fmla="*/ 512 w 2388"/>
              <a:gd name="T93" fmla="*/ 355 h 2423"/>
              <a:gd name="T94" fmla="*/ 390 w 2388"/>
              <a:gd name="T95" fmla="*/ 213 h 2423"/>
              <a:gd name="T96" fmla="*/ 390 w 2388"/>
              <a:gd name="T97" fmla="*/ 389 h 2423"/>
              <a:gd name="T98" fmla="*/ 512 w 2388"/>
              <a:gd name="T99" fmla="*/ 547 h 2423"/>
              <a:gd name="T100" fmla="*/ 1201 w 2388"/>
              <a:gd name="T101" fmla="*/ 168 h 2423"/>
              <a:gd name="T102" fmla="*/ 1110 w 2388"/>
              <a:gd name="T103" fmla="*/ 74 h 2423"/>
              <a:gd name="T104" fmla="*/ 1201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364" y="168"/>
                </a:moveTo>
                <a:lnTo>
                  <a:pt x="1244" y="168"/>
                </a:lnTo>
                <a:lnTo>
                  <a:pt x="1244" y="32"/>
                </a:lnTo>
                <a:lnTo>
                  <a:pt x="1067" y="32"/>
                </a:lnTo>
                <a:lnTo>
                  <a:pt x="1067" y="211"/>
                </a:lnTo>
                <a:lnTo>
                  <a:pt x="1201" y="211"/>
                </a:lnTo>
                <a:lnTo>
                  <a:pt x="1201" y="277"/>
                </a:lnTo>
                <a:lnTo>
                  <a:pt x="963" y="277"/>
                </a:lnTo>
                <a:lnTo>
                  <a:pt x="963" y="2"/>
                </a:lnTo>
                <a:lnTo>
                  <a:pt x="512" y="2"/>
                </a:lnTo>
                <a:lnTo>
                  <a:pt x="512" y="176"/>
                </a:lnTo>
                <a:lnTo>
                  <a:pt x="387" y="176"/>
                </a:lnTo>
                <a:lnTo>
                  <a:pt x="387" y="0"/>
                </a:lnTo>
                <a:lnTo>
                  <a:pt x="0" y="0"/>
                </a:lnTo>
                <a:lnTo>
                  <a:pt x="0" y="387"/>
                </a:lnTo>
                <a:lnTo>
                  <a:pt x="176" y="387"/>
                </a:lnTo>
                <a:lnTo>
                  <a:pt x="176" y="389"/>
                </a:lnTo>
                <a:lnTo>
                  <a:pt x="176" y="547"/>
                </a:lnTo>
                <a:lnTo>
                  <a:pt x="6" y="547"/>
                </a:lnTo>
                <a:lnTo>
                  <a:pt x="6" y="995"/>
                </a:lnTo>
                <a:lnTo>
                  <a:pt x="280" y="995"/>
                </a:lnTo>
                <a:lnTo>
                  <a:pt x="280" y="1233"/>
                </a:lnTo>
                <a:lnTo>
                  <a:pt x="211" y="1233"/>
                </a:lnTo>
                <a:lnTo>
                  <a:pt x="211" y="1102"/>
                </a:lnTo>
                <a:lnTo>
                  <a:pt x="35" y="1102"/>
                </a:lnTo>
                <a:lnTo>
                  <a:pt x="35" y="1276"/>
                </a:lnTo>
                <a:lnTo>
                  <a:pt x="168" y="1276"/>
                </a:lnTo>
                <a:lnTo>
                  <a:pt x="168" y="1398"/>
                </a:lnTo>
                <a:lnTo>
                  <a:pt x="40" y="1398"/>
                </a:lnTo>
                <a:lnTo>
                  <a:pt x="40" y="2423"/>
                </a:lnTo>
                <a:lnTo>
                  <a:pt x="83" y="2423"/>
                </a:lnTo>
                <a:lnTo>
                  <a:pt x="83" y="1438"/>
                </a:lnTo>
                <a:lnTo>
                  <a:pt x="211" y="1438"/>
                </a:lnTo>
                <a:lnTo>
                  <a:pt x="211" y="1276"/>
                </a:lnTo>
                <a:lnTo>
                  <a:pt x="323" y="1276"/>
                </a:lnTo>
                <a:lnTo>
                  <a:pt x="323" y="953"/>
                </a:lnTo>
                <a:lnTo>
                  <a:pt x="48" y="953"/>
                </a:lnTo>
                <a:lnTo>
                  <a:pt x="48" y="590"/>
                </a:lnTo>
                <a:lnTo>
                  <a:pt x="176" y="590"/>
                </a:lnTo>
                <a:lnTo>
                  <a:pt x="176" y="763"/>
                </a:lnTo>
                <a:lnTo>
                  <a:pt x="390" y="763"/>
                </a:lnTo>
                <a:lnTo>
                  <a:pt x="390" y="590"/>
                </a:lnTo>
                <a:lnTo>
                  <a:pt x="555" y="590"/>
                </a:lnTo>
                <a:lnTo>
                  <a:pt x="555" y="389"/>
                </a:lnTo>
                <a:lnTo>
                  <a:pt x="750" y="389"/>
                </a:lnTo>
                <a:lnTo>
                  <a:pt x="750" y="176"/>
                </a:lnTo>
                <a:lnTo>
                  <a:pt x="555" y="176"/>
                </a:lnTo>
                <a:lnTo>
                  <a:pt x="555" y="45"/>
                </a:lnTo>
                <a:lnTo>
                  <a:pt x="921" y="45"/>
                </a:lnTo>
                <a:lnTo>
                  <a:pt x="921" y="320"/>
                </a:lnTo>
                <a:lnTo>
                  <a:pt x="1244" y="320"/>
                </a:lnTo>
                <a:lnTo>
                  <a:pt x="1244" y="211"/>
                </a:lnTo>
                <a:lnTo>
                  <a:pt x="1406" y="211"/>
                </a:lnTo>
                <a:lnTo>
                  <a:pt x="1406" y="80"/>
                </a:lnTo>
                <a:lnTo>
                  <a:pt x="2388" y="80"/>
                </a:lnTo>
                <a:lnTo>
                  <a:pt x="2388" y="37"/>
                </a:lnTo>
                <a:lnTo>
                  <a:pt x="1364" y="37"/>
                </a:lnTo>
                <a:lnTo>
                  <a:pt x="1364" y="168"/>
                </a:lnTo>
                <a:close/>
                <a:moveTo>
                  <a:pt x="168" y="1233"/>
                </a:moveTo>
                <a:lnTo>
                  <a:pt x="78" y="1233"/>
                </a:lnTo>
                <a:lnTo>
                  <a:pt x="78" y="1142"/>
                </a:lnTo>
                <a:lnTo>
                  <a:pt x="168" y="1142"/>
                </a:lnTo>
                <a:lnTo>
                  <a:pt x="168" y="1233"/>
                </a:lnTo>
                <a:close/>
                <a:moveTo>
                  <a:pt x="176" y="179"/>
                </a:moveTo>
                <a:lnTo>
                  <a:pt x="176" y="344"/>
                </a:lnTo>
                <a:lnTo>
                  <a:pt x="43" y="344"/>
                </a:lnTo>
                <a:lnTo>
                  <a:pt x="43" y="42"/>
                </a:lnTo>
                <a:lnTo>
                  <a:pt x="344" y="42"/>
                </a:lnTo>
                <a:lnTo>
                  <a:pt x="344" y="176"/>
                </a:lnTo>
                <a:lnTo>
                  <a:pt x="176" y="176"/>
                </a:lnTo>
                <a:lnTo>
                  <a:pt x="176" y="179"/>
                </a:lnTo>
                <a:close/>
                <a:moveTo>
                  <a:pt x="344" y="213"/>
                </a:moveTo>
                <a:lnTo>
                  <a:pt x="344" y="344"/>
                </a:lnTo>
                <a:lnTo>
                  <a:pt x="211" y="344"/>
                </a:lnTo>
                <a:lnTo>
                  <a:pt x="211" y="213"/>
                </a:lnTo>
                <a:lnTo>
                  <a:pt x="344" y="213"/>
                </a:lnTo>
                <a:close/>
                <a:moveTo>
                  <a:pt x="352" y="728"/>
                </a:moveTo>
                <a:lnTo>
                  <a:pt x="211" y="728"/>
                </a:lnTo>
                <a:lnTo>
                  <a:pt x="211" y="590"/>
                </a:lnTo>
                <a:lnTo>
                  <a:pt x="352" y="590"/>
                </a:lnTo>
                <a:lnTo>
                  <a:pt x="352" y="728"/>
                </a:lnTo>
                <a:close/>
                <a:moveTo>
                  <a:pt x="352" y="547"/>
                </a:moveTo>
                <a:lnTo>
                  <a:pt x="211" y="547"/>
                </a:lnTo>
                <a:lnTo>
                  <a:pt x="211" y="389"/>
                </a:lnTo>
                <a:lnTo>
                  <a:pt x="352" y="389"/>
                </a:lnTo>
                <a:lnTo>
                  <a:pt x="352" y="547"/>
                </a:lnTo>
                <a:close/>
                <a:moveTo>
                  <a:pt x="715" y="213"/>
                </a:moveTo>
                <a:lnTo>
                  <a:pt x="715" y="355"/>
                </a:lnTo>
                <a:lnTo>
                  <a:pt x="555" y="355"/>
                </a:lnTo>
                <a:lnTo>
                  <a:pt x="555" y="213"/>
                </a:lnTo>
                <a:lnTo>
                  <a:pt x="715" y="213"/>
                </a:lnTo>
                <a:close/>
                <a:moveTo>
                  <a:pt x="390" y="213"/>
                </a:moveTo>
                <a:lnTo>
                  <a:pt x="512" y="213"/>
                </a:lnTo>
                <a:lnTo>
                  <a:pt x="512" y="355"/>
                </a:lnTo>
                <a:lnTo>
                  <a:pt x="390" y="355"/>
                </a:lnTo>
                <a:lnTo>
                  <a:pt x="390" y="213"/>
                </a:lnTo>
                <a:close/>
                <a:moveTo>
                  <a:pt x="390" y="547"/>
                </a:moveTo>
                <a:lnTo>
                  <a:pt x="390" y="389"/>
                </a:lnTo>
                <a:lnTo>
                  <a:pt x="512" y="389"/>
                </a:lnTo>
                <a:lnTo>
                  <a:pt x="512" y="547"/>
                </a:lnTo>
                <a:lnTo>
                  <a:pt x="390" y="547"/>
                </a:lnTo>
                <a:close/>
                <a:moveTo>
                  <a:pt x="1201" y="168"/>
                </a:moveTo>
                <a:lnTo>
                  <a:pt x="1110" y="168"/>
                </a:lnTo>
                <a:lnTo>
                  <a:pt x="1110" y="74"/>
                </a:lnTo>
                <a:lnTo>
                  <a:pt x="1201" y="74"/>
                </a:lnTo>
                <a:lnTo>
                  <a:pt x="1201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2" name="Freeform 1077"/>
          <p:cNvSpPr>
            <a:spLocks noEditPoints="1"/>
          </p:cNvSpPr>
          <p:nvPr/>
        </p:nvSpPr>
        <p:spPr bwMode="auto">
          <a:xfrm>
            <a:off x="10285413" y="114074"/>
            <a:ext cx="1773237" cy="1799227"/>
          </a:xfrm>
          <a:custGeom>
            <a:avLst/>
            <a:gdLst>
              <a:gd name="T0" fmla="*/ 1147 w 2388"/>
              <a:gd name="T1" fmla="*/ 168 h 2423"/>
              <a:gd name="T2" fmla="*/ 1320 w 2388"/>
              <a:gd name="T3" fmla="*/ 32 h 2423"/>
              <a:gd name="T4" fmla="*/ 1190 w 2388"/>
              <a:gd name="T5" fmla="*/ 211 h 2423"/>
              <a:gd name="T6" fmla="*/ 1427 w 2388"/>
              <a:gd name="T7" fmla="*/ 277 h 2423"/>
              <a:gd name="T8" fmla="*/ 1875 w 2388"/>
              <a:gd name="T9" fmla="*/ 2 h 2423"/>
              <a:gd name="T10" fmla="*/ 2004 w 2388"/>
              <a:gd name="T11" fmla="*/ 176 h 2423"/>
              <a:gd name="T12" fmla="*/ 2388 w 2388"/>
              <a:gd name="T13" fmla="*/ 0 h 2423"/>
              <a:gd name="T14" fmla="*/ 2214 w 2388"/>
              <a:gd name="T15" fmla="*/ 387 h 2423"/>
              <a:gd name="T16" fmla="*/ 2214 w 2388"/>
              <a:gd name="T17" fmla="*/ 547 h 2423"/>
              <a:gd name="T18" fmla="*/ 2385 w 2388"/>
              <a:gd name="T19" fmla="*/ 995 h 2423"/>
              <a:gd name="T20" fmla="*/ 2110 w 2388"/>
              <a:gd name="T21" fmla="*/ 1233 h 2423"/>
              <a:gd name="T22" fmla="*/ 2177 w 2388"/>
              <a:gd name="T23" fmla="*/ 1102 h 2423"/>
              <a:gd name="T24" fmla="*/ 2356 w 2388"/>
              <a:gd name="T25" fmla="*/ 1276 h 2423"/>
              <a:gd name="T26" fmla="*/ 2220 w 2388"/>
              <a:gd name="T27" fmla="*/ 1398 h 2423"/>
              <a:gd name="T28" fmla="*/ 2350 w 2388"/>
              <a:gd name="T29" fmla="*/ 2423 h 2423"/>
              <a:gd name="T30" fmla="*/ 2308 w 2388"/>
              <a:gd name="T31" fmla="*/ 1438 h 2423"/>
              <a:gd name="T32" fmla="*/ 2177 w 2388"/>
              <a:gd name="T33" fmla="*/ 1276 h 2423"/>
              <a:gd name="T34" fmla="*/ 2068 w 2388"/>
              <a:gd name="T35" fmla="*/ 953 h 2423"/>
              <a:gd name="T36" fmla="*/ 2342 w 2388"/>
              <a:gd name="T37" fmla="*/ 590 h 2423"/>
              <a:gd name="T38" fmla="*/ 2214 w 2388"/>
              <a:gd name="T39" fmla="*/ 763 h 2423"/>
              <a:gd name="T40" fmla="*/ 2001 w 2388"/>
              <a:gd name="T41" fmla="*/ 590 h 2423"/>
              <a:gd name="T42" fmla="*/ 1835 w 2388"/>
              <a:gd name="T43" fmla="*/ 389 h 2423"/>
              <a:gd name="T44" fmla="*/ 1638 w 2388"/>
              <a:gd name="T45" fmla="*/ 176 h 2423"/>
              <a:gd name="T46" fmla="*/ 1835 w 2388"/>
              <a:gd name="T47" fmla="*/ 45 h 2423"/>
              <a:gd name="T48" fmla="*/ 1470 w 2388"/>
              <a:gd name="T49" fmla="*/ 320 h 2423"/>
              <a:gd name="T50" fmla="*/ 1147 w 2388"/>
              <a:gd name="T51" fmla="*/ 211 h 2423"/>
              <a:gd name="T52" fmla="*/ 984 w 2388"/>
              <a:gd name="T53" fmla="*/ 80 h 2423"/>
              <a:gd name="T54" fmla="*/ 0 w 2388"/>
              <a:gd name="T55" fmla="*/ 37 h 2423"/>
              <a:gd name="T56" fmla="*/ 1027 w 2388"/>
              <a:gd name="T57" fmla="*/ 168 h 2423"/>
              <a:gd name="T58" fmla="*/ 2313 w 2388"/>
              <a:gd name="T59" fmla="*/ 1233 h 2423"/>
              <a:gd name="T60" fmla="*/ 2220 w 2388"/>
              <a:gd name="T61" fmla="*/ 1142 h 2423"/>
              <a:gd name="T62" fmla="*/ 2214 w 2388"/>
              <a:gd name="T63" fmla="*/ 179 h 2423"/>
              <a:gd name="T64" fmla="*/ 2345 w 2388"/>
              <a:gd name="T65" fmla="*/ 344 h 2423"/>
              <a:gd name="T66" fmla="*/ 2046 w 2388"/>
              <a:gd name="T67" fmla="*/ 42 h 2423"/>
              <a:gd name="T68" fmla="*/ 2214 w 2388"/>
              <a:gd name="T69" fmla="*/ 176 h 2423"/>
              <a:gd name="T70" fmla="*/ 2046 w 2388"/>
              <a:gd name="T71" fmla="*/ 213 h 2423"/>
              <a:gd name="T72" fmla="*/ 2177 w 2388"/>
              <a:gd name="T73" fmla="*/ 344 h 2423"/>
              <a:gd name="T74" fmla="*/ 2046 w 2388"/>
              <a:gd name="T75" fmla="*/ 213 h 2423"/>
              <a:gd name="T76" fmla="*/ 2177 w 2388"/>
              <a:gd name="T77" fmla="*/ 728 h 2423"/>
              <a:gd name="T78" fmla="*/ 2036 w 2388"/>
              <a:gd name="T79" fmla="*/ 590 h 2423"/>
              <a:gd name="T80" fmla="*/ 2036 w 2388"/>
              <a:gd name="T81" fmla="*/ 547 h 2423"/>
              <a:gd name="T82" fmla="*/ 2177 w 2388"/>
              <a:gd name="T83" fmla="*/ 389 h 2423"/>
              <a:gd name="T84" fmla="*/ 2036 w 2388"/>
              <a:gd name="T85" fmla="*/ 547 h 2423"/>
              <a:gd name="T86" fmla="*/ 1675 w 2388"/>
              <a:gd name="T87" fmla="*/ 355 h 2423"/>
              <a:gd name="T88" fmla="*/ 1835 w 2388"/>
              <a:gd name="T89" fmla="*/ 213 h 2423"/>
              <a:gd name="T90" fmla="*/ 2001 w 2388"/>
              <a:gd name="T91" fmla="*/ 213 h 2423"/>
              <a:gd name="T92" fmla="*/ 1875 w 2388"/>
              <a:gd name="T93" fmla="*/ 355 h 2423"/>
              <a:gd name="T94" fmla="*/ 2001 w 2388"/>
              <a:gd name="T95" fmla="*/ 213 h 2423"/>
              <a:gd name="T96" fmla="*/ 2001 w 2388"/>
              <a:gd name="T97" fmla="*/ 389 h 2423"/>
              <a:gd name="T98" fmla="*/ 1875 w 2388"/>
              <a:gd name="T99" fmla="*/ 547 h 2423"/>
              <a:gd name="T100" fmla="*/ 1190 w 2388"/>
              <a:gd name="T101" fmla="*/ 168 h 2423"/>
              <a:gd name="T102" fmla="*/ 1280 w 2388"/>
              <a:gd name="T103" fmla="*/ 74 h 2423"/>
              <a:gd name="T104" fmla="*/ 1190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027" y="168"/>
                </a:moveTo>
                <a:lnTo>
                  <a:pt x="1147" y="168"/>
                </a:lnTo>
                <a:lnTo>
                  <a:pt x="1147" y="32"/>
                </a:lnTo>
                <a:lnTo>
                  <a:pt x="1320" y="32"/>
                </a:lnTo>
                <a:lnTo>
                  <a:pt x="1320" y="211"/>
                </a:lnTo>
                <a:lnTo>
                  <a:pt x="1190" y="211"/>
                </a:lnTo>
                <a:lnTo>
                  <a:pt x="1190" y="277"/>
                </a:lnTo>
                <a:lnTo>
                  <a:pt x="1427" y="277"/>
                </a:lnTo>
                <a:lnTo>
                  <a:pt x="1427" y="2"/>
                </a:lnTo>
                <a:lnTo>
                  <a:pt x="1875" y="2"/>
                </a:lnTo>
                <a:lnTo>
                  <a:pt x="1875" y="176"/>
                </a:lnTo>
                <a:lnTo>
                  <a:pt x="2004" y="176"/>
                </a:lnTo>
                <a:lnTo>
                  <a:pt x="2004" y="0"/>
                </a:lnTo>
                <a:lnTo>
                  <a:pt x="2388" y="0"/>
                </a:lnTo>
                <a:lnTo>
                  <a:pt x="2388" y="387"/>
                </a:lnTo>
                <a:lnTo>
                  <a:pt x="2214" y="387"/>
                </a:lnTo>
                <a:lnTo>
                  <a:pt x="2214" y="389"/>
                </a:lnTo>
                <a:lnTo>
                  <a:pt x="2214" y="547"/>
                </a:lnTo>
                <a:lnTo>
                  <a:pt x="2385" y="547"/>
                </a:lnTo>
                <a:lnTo>
                  <a:pt x="2385" y="995"/>
                </a:lnTo>
                <a:lnTo>
                  <a:pt x="2110" y="995"/>
                </a:lnTo>
                <a:lnTo>
                  <a:pt x="2110" y="1233"/>
                </a:lnTo>
                <a:lnTo>
                  <a:pt x="2177" y="1233"/>
                </a:lnTo>
                <a:lnTo>
                  <a:pt x="2177" y="1102"/>
                </a:lnTo>
                <a:lnTo>
                  <a:pt x="2356" y="1102"/>
                </a:lnTo>
                <a:lnTo>
                  <a:pt x="2356" y="1276"/>
                </a:lnTo>
                <a:lnTo>
                  <a:pt x="2220" y="1276"/>
                </a:lnTo>
                <a:lnTo>
                  <a:pt x="2220" y="1398"/>
                </a:lnTo>
                <a:lnTo>
                  <a:pt x="2350" y="1398"/>
                </a:lnTo>
                <a:lnTo>
                  <a:pt x="2350" y="2423"/>
                </a:lnTo>
                <a:lnTo>
                  <a:pt x="2308" y="2423"/>
                </a:lnTo>
                <a:lnTo>
                  <a:pt x="2308" y="1438"/>
                </a:lnTo>
                <a:lnTo>
                  <a:pt x="2177" y="1438"/>
                </a:lnTo>
                <a:lnTo>
                  <a:pt x="2177" y="1276"/>
                </a:lnTo>
                <a:lnTo>
                  <a:pt x="2068" y="1276"/>
                </a:lnTo>
                <a:lnTo>
                  <a:pt x="2068" y="953"/>
                </a:lnTo>
                <a:lnTo>
                  <a:pt x="2342" y="953"/>
                </a:lnTo>
                <a:lnTo>
                  <a:pt x="2342" y="590"/>
                </a:lnTo>
                <a:lnTo>
                  <a:pt x="2214" y="590"/>
                </a:lnTo>
                <a:lnTo>
                  <a:pt x="2214" y="763"/>
                </a:lnTo>
                <a:lnTo>
                  <a:pt x="2001" y="763"/>
                </a:lnTo>
                <a:lnTo>
                  <a:pt x="2001" y="590"/>
                </a:lnTo>
                <a:lnTo>
                  <a:pt x="1835" y="590"/>
                </a:lnTo>
                <a:lnTo>
                  <a:pt x="1835" y="389"/>
                </a:lnTo>
                <a:lnTo>
                  <a:pt x="1638" y="389"/>
                </a:lnTo>
                <a:lnTo>
                  <a:pt x="1638" y="176"/>
                </a:lnTo>
                <a:lnTo>
                  <a:pt x="1835" y="176"/>
                </a:lnTo>
                <a:lnTo>
                  <a:pt x="1835" y="45"/>
                </a:lnTo>
                <a:lnTo>
                  <a:pt x="1470" y="45"/>
                </a:lnTo>
                <a:lnTo>
                  <a:pt x="1470" y="320"/>
                </a:lnTo>
                <a:lnTo>
                  <a:pt x="1147" y="320"/>
                </a:lnTo>
                <a:lnTo>
                  <a:pt x="1147" y="211"/>
                </a:lnTo>
                <a:lnTo>
                  <a:pt x="984" y="211"/>
                </a:lnTo>
                <a:lnTo>
                  <a:pt x="984" y="80"/>
                </a:lnTo>
                <a:lnTo>
                  <a:pt x="0" y="80"/>
                </a:lnTo>
                <a:lnTo>
                  <a:pt x="0" y="37"/>
                </a:lnTo>
                <a:lnTo>
                  <a:pt x="1027" y="37"/>
                </a:lnTo>
                <a:lnTo>
                  <a:pt x="1027" y="168"/>
                </a:lnTo>
                <a:close/>
                <a:moveTo>
                  <a:pt x="2220" y="1233"/>
                </a:moveTo>
                <a:lnTo>
                  <a:pt x="2313" y="1233"/>
                </a:lnTo>
                <a:lnTo>
                  <a:pt x="2313" y="1142"/>
                </a:lnTo>
                <a:lnTo>
                  <a:pt x="2220" y="1142"/>
                </a:lnTo>
                <a:lnTo>
                  <a:pt x="2220" y="1233"/>
                </a:lnTo>
                <a:close/>
                <a:moveTo>
                  <a:pt x="2214" y="179"/>
                </a:moveTo>
                <a:lnTo>
                  <a:pt x="2214" y="344"/>
                </a:lnTo>
                <a:lnTo>
                  <a:pt x="2345" y="344"/>
                </a:lnTo>
                <a:lnTo>
                  <a:pt x="2345" y="42"/>
                </a:lnTo>
                <a:lnTo>
                  <a:pt x="2046" y="42"/>
                </a:lnTo>
                <a:lnTo>
                  <a:pt x="2046" y="176"/>
                </a:lnTo>
                <a:lnTo>
                  <a:pt x="2214" y="176"/>
                </a:lnTo>
                <a:lnTo>
                  <a:pt x="2214" y="179"/>
                </a:lnTo>
                <a:close/>
                <a:moveTo>
                  <a:pt x="2046" y="213"/>
                </a:moveTo>
                <a:lnTo>
                  <a:pt x="2046" y="344"/>
                </a:lnTo>
                <a:lnTo>
                  <a:pt x="2177" y="344"/>
                </a:lnTo>
                <a:lnTo>
                  <a:pt x="2177" y="213"/>
                </a:lnTo>
                <a:lnTo>
                  <a:pt x="2046" y="213"/>
                </a:lnTo>
                <a:close/>
                <a:moveTo>
                  <a:pt x="2036" y="728"/>
                </a:moveTo>
                <a:lnTo>
                  <a:pt x="2177" y="728"/>
                </a:lnTo>
                <a:lnTo>
                  <a:pt x="2177" y="590"/>
                </a:lnTo>
                <a:lnTo>
                  <a:pt x="2036" y="590"/>
                </a:lnTo>
                <a:lnTo>
                  <a:pt x="2036" y="728"/>
                </a:lnTo>
                <a:close/>
                <a:moveTo>
                  <a:pt x="2036" y="547"/>
                </a:moveTo>
                <a:lnTo>
                  <a:pt x="2177" y="547"/>
                </a:lnTo>
                <a:lnTo>
                  <a:pt x="2177" y="389"/>
                </a:lnTo>
                <a:lnTo>
                  <a:pt x="2036" y="389"/>
                </a:lnTo>
                <a:lnTo>
                  <a:pt x="2036" y="547"/>
                </a:lnTo>
                <a:close/>
                <a:moveTo>
                  <a:pt x="1675" y="213"/>
                </a:moveTo>
                <a:lnTo>
                  <a:pt x="1675" y="355"/>
                </a:lnTo>
                <a:lnTo>
                  <a:pt x="1835" y="355"/>
                </a:lnTo>
                <a:lnTo>
                  <a:pt x="1835" y="213"/>
                </a:lnTo>
                <a:lnTo>
                  <a:pt x="1675" y="213"/>
                </a:lnTo>
                <a:close/>
                <a:moveTo>
                  <a:pt x="2001" y="213"/>
                </a:moveTo>
                <a:lnTo>
                  <a:pt x="1875" y="213"/>
                </a:lnTo>
                <a:lnTo>
                  <a:pt x="1875" y="355"/>
                </a:lnTo>
                <a:lnTo>
                  <a:pt x="2001" y="355"/>
                </a:lnTo>
                <a:lnTo>
                  <a:pt x="2001" y="213"/>
                </a:lnTo>
                <a:close/>
                <a:moveTo>
                  <a:pt x="2001" y="547"/>
                </a:moveTo>
                <a:lnTo>
                  <a:pt x="2001" y="389"/>
                </a:lnTo>
                <a:lnTo>
                  <a:pt x="1875" y="389"/>
                </a:lnTo>
                <a:lnTo>
                  <a:pt x="1875" y="547"/>
                </a:lnTo>
                <a:lnTo>
                  <a:pt x="2001" y="547"/>
                </a:lnTo>
                <a:close/>
                <a:moveTo>
                  <a:pt x="1190" y="168"/>
                </a:moveTo>
                <a:lnTo>
                  <a:pt x="1280" y="168"/>
                </a:lnTo>
                <a:lnTo>
                  <a:pt x="1280" y="74"/>
                </a:lnTo>
                <a:lnTo>
                  <a:pt x="1190" y="74"/>
                </a:lnTo>
                <a:lnTo>
                  <a:pt x="1190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3" name="Freeform 1078"/>
          <p:cNvSpPr>
            <a:spLocks noEditPoints="1"/>
          </p:cNvSpPr>
          <p:nvPr/>
        </p:nvSpPr>
        <p:spPr bwMode="auto">
          <a:xfrm>
            <a:off x="10285412" y="4935538"/>
            <a:ext cx="1773237" cy="1797742"/>
          </a:xfrm>
          <a:custGeom>
            <a:avLst/>
            <a:gdLst>
              <a:gd name="T0" fmla="*/ 1147 w 2388"/>
              <a:gd name="T1" fmla="*/ 2256 h 2421"/>
              <a:gd name="T2" fmla="*/ 1320 w 2388"/>
              <a:gd name="T3" fmla="*/ 2389 h 2421"/>
              <a:gd name="T4" fmla="*/ 1190 w 2388"/>
              <a:gd name="T5" fmla="*/ 2213 h 2421"/>
              <a:gd name="T6" fmla="*/ 1427 w 2388"/>
              <a:gd name="T7" fmla="*/ 2143 h 2421"/>
              <a:gd name="T8" fmla="*/ 1875 w 2388"/>
              <a:gd name="T9" fmla="*/ 2418 h 2421"/>
              <a:gd name="T10" fmla="*/ 2004 w 2388"/>
              <a:gd name="T11" fmla="*/ 2245 h 2421"/>
              <a:gd name="T12" fmla="*/ 2388 w 2388"/>
              <a:gd name="T13" fmla="*/ 2421 h 2421"/>
              <a:gd name="T14" fmla="*/ 2214 w 2388"/>
              <a:gd name="T15" fmla="*/ 2034 h 2421"/>
              <a:gd name="T16" fmla="*/ 2214 w 2388"/>
              <a:gd name="T17" fmla="*/ 1877 h 2421"/>
              <a:gd name="T18" fmla="*/ 2385 w 2388"/>
              <a:gd name="T19" fmla="*/ 1425 h 2421"/>
              <a:gd name="T20" fmla="*/ 2110 w 2388"/>
              <a:gd name="T21" fmla="*/ 1188 h 2421"/>
              <a:gd name="T22" fmla="*/ 2177 w 2388"/>
              <a:gd name="T23" fmla="*/ 1321 h 2421"/>
              <a:gd name="T24" fmla="*/ 2356 w 2388"/>
              <a:gd name="T25" fmla="*/ 1145 h 2421"/>
              <a:gd name="T26" fmla="*/ 2220 w 2388"/>
              <a:gd name="T27" fmla="*/ 1025 h 2421"/>
              <a:gd name="T28" fmla="*/ 2350 w 2388"/>
              <a:gd name="T29" fmla="*/ 0 h 2421"/>
              <a:gd name="T30" fmla="*/ 2308 w 2388"/>
              <a:gd name="T31" fmla="*/ 982 h 2421"/>
              <a:gd name="T32" fmla="*/ 2177 w 2388"/>
              <a:gd name="T33" fmla="*/ 1145 h 2421"/>
              <a:gd name="T34" fmla="*/ 2068 w 2388"/>
              <a:gd name="T35" fmla="*/ 1468 h 2421"/>
              <a:gd name="T36" fmla="*/ 2342 w 2388"/>
              <a:gd name="T37" fmla="*/ 1834 h 2421"/>
              <a:gd name="T38" fmla="*/ 2214 w 2388"/>
              <a:gd name="T39" fmla="*/ 1658 h 2421"/>
              <a:gd name="T40" fmla="*/ 2001 w 2388"/>
              <a:gd name="T41" fmla="*/ 1834 h 2421"/>
              <a:gd name="T42" fmla="*/ 1835 w 2388"/>
              <a:gd name="T43" fmla="*/ 2031 h 2421"/>
              <a:gd name="T44" fmla="*/ 1638 w 2388"/>
              <a:gd name="T45" fmla="*/ 2245 h 2421"/>
              <a:gd name="T46" fmla="*/ 1835 w 2388"/>
              <a:gd name="T47" fmla="*/ 2376 h 2421"/>
              <a:gd name="T48" fmla="*/ 1470 w 2388"/>
              <a:gd name="T49" fmla="*/ 2101 h 2421"/>
              <a:gd name="T50" fmla="*/ 1147 w 2388"/>
              <a:gd name="T51" fmla="*/ 2213 h 2421"/>
              <a:gd name="T52" fmla="*/ 984 w 2388"/>
              <a:gd name="T53" fmla="*/ 2341 h 2421"/>
              <a:gd name="T54" fmla="*/ 0 w 2388"/>
              <a:gd name="T55" fmla="*/ 2384 h 2421"/>
              <a:gd name="T56" fmla="*/ 1027 w 2388"/>
              <a:gd name="T57" fmla="*/ 2256 h 2421"/>
              <a:gd name="T58" fmla="*/ 2313 w 2388"/>
              <a:gd name="T59" fmla="*/ 1188 h 2421"/>
              <a:gd name="T60" fmla="*/ 2220 w 2388"/>
              <a:gd name="T61" fmla="*/ 1279 h 2421"/>
              <a:gd name="T62" fmla="*/ 2214 w 2388"/>
              <a:gd name="T63" fmla="*/ 2242 h 2421"/>
              <a:gd name="T64" fmla="*/ 2345 w 2388"/>
              <a:gd name="T65" fmla="*/ 2077 h 2421"/>
              <a:gd name="T66" fmla="*/ 2046 w 2388"/>
              <a:gd name="T67" fmla="*/ 2378 h 2421"/>
              <a:gd name="T68" fmla="*/ 2214 w 2388"/>
              <a:gd name="T69" fmla="*/ 2245 h 2421"/>
              <a:gd name="T70" fmla="*/ 2046 w 2388"/>
              <a:gd name="T71" fmla="*/ 2208 h 2421"/>
              <a:gd name="T72" fmla="*/ 2177 w 2388"/>
              <a:gd name="T73" fmla="*/ 2077 h 2421"/>
              <a:gd name="T74" fmla="*/ 2046 w 2388"/>
              <a:gd name="T75" fmla="*/ 2208 h 2421"/>
              <a:gd name="T76" fmla="*/ 2177 w 2388"/>
              <a:gd name="T77" fmla="*/ 1692 h 2421"/>
              <a:gd name="T78" fmla="*/ 2036 w 2388"/>
              <a:gd name="T79" fmla="*/ 1834 h 2421"/>
              <a:gd name="T80" fmla="*/ 2036 w 2388"/>
              <a:gd name="T81" fmla="*/ 1877 h 2421"/>
              <a:gd name="T82" fmla="*/ 2177 w 2388"/>
              <a:gd name="T83" fmla="*/ 2031 h 2421"/>
              <a:gd name="T84" fmla="*/ 2036 w 2388"/>
              <a:gd name="T85" fmla="*/ 1877 h 2421"/>
              <a:gd name="T86" fmla="*/ 1675 w 2388"/>
              <a:gd name="T87" fmla="*/ 2069 h 2421"/>
              <a:gd name="T88" fmla="*/ 1835 w 2388"/>
              <a:gd name="T89" fmla="*/ 2210 h 2421"/>
              <a:gd name="T90" fmla="*/ 2001 w 2388"/>
              <a:gd name="T91" fmla="*/ 2210 h 2421"/>
              <a:gd name="T92" fmla="*/ 1875 w 2388"/>
              <a:gd name="T93" fmla="*/ 2069 h 2421"/>
              <a:gd name="T94" fmla="*/ 2001 w 2388"/>
              <a:gd name="T95" fmla="*/ 2210 h 2421"/>
              <a:gd name="T96" fmla="*/ 2001 w 2388"/>
              <a:gd name="T97" fmla="*/ 2031 h 2421"/>
              <a:gd name="T98" fmla="*/ 1875 w 2388"/>
              <a:gd name="T99" fmla="*/ 1877 h 2421"/>
              <a:gd name="T100" fmla="*/ 1190 w 2388"/>
              <a:gd name="T101" fmla="*/ 2256 h 2421"/>
              <a:gd name="T102" fmla="*/ 1280 w 2388"/>
              <a:gd name="T103" fmla="*/ 2346 h 2421"/>
              <a:gd name="T104" fmla="*/ 1190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027" y="2256"/>
                </a:moveTo>
                <a:lnTo>
                  <a:pt x="1147" y="2256"/>
                </a:lnTo>
                <a:lnTo>
                  <a:pt x="1147" y="2389"/>
                </a:lnTo>
                <a:lnTo>
                  <a:pt x="1320" y="2389"/>
                </a:lnTo>
                <a:lnTo>
                  <a:pt x="1320" y="2213"/>
                </a:lnTo>
                <a:lnTo>
                  <a:pt x="1190" y="2213"/>
                </a:lnTo>
                <a:lnTo>
                  <a:pt x="1190" y="2143"/>
                </a:lnTo>
                <a:lnTo>
                  <a:pt x="1427" y="2143"/>
                </a:lnTo>
                <a:lnTo>
                  <a:pt x="1427" y="2418"/>
                </a:lnTo>
                <a:lnTo>
                  <a:pt x="1875" y="2418"/>
                </a:lnTo>
                <a:lnTo>
                  <a:pt x="1875" y="2245"/>
                </a:lnTo>
                <a:lnTo>
                  <a:pt x="2004" y="2245"/>
                </a:lnTo>
                <a:lnTo>
                  <a:pt x="2004" y="2421"/>
                </a:lnTo>
                <a:lnTo>
                  <a:pt x="2388" y="2421"/>
                </a:lnTo>
                <a:lnTo>
                  <a:pt x="2388" y="2034"/>
                </a:lnTo>
                <a:lnTo>
                  <a:pt x="2214" y="2034"/>
                </a:lnTo>
                <a:lnTo>
                  <a:pt x="2214" y="2031"/>
                </a:lnTo>
                <a:lnTo>
                  <a:pt x="2214" y="1877"/>
                </a:lnTo>
                <a:lnTo>
                  <a:pt x="2385" y="1877"/>
                </a:lnTo>
                <a:lnTo>
                  <a:pt x="2385" y="1425"/>
                </a:lnTo>
                <a:lnTo>
                  <a:pt x="2110" y="1425"/>
                </a:lnTo>
                <a:lnTo>
                  <a:pt x="2110" y="1188"/>
                </a:lnTo>
                <a:lnTo>
                  <a:pt x="2177" y="1188"/>
                </a:lnTo>
                <a:lnTo>
                  <a:pt x="2177" y="1321"/>
                </a:lnTo>
                <a:lnTo>
                  <a:pt x="2356" y="1321"/>
                </a:lnTo>
                <a:lnTo>
                  <a:pt x="2356" y="1145"/>
                </a:lnTo>
                <a:lnTo>
                  <a:pt x="2220" y="1145"/>
                </a:lnTo>
                <a:lnTo>
                  <a:pt x="2220" y="1025"/>
                </a:lnTo>
                <a:lnTo>
                  <a:pt x="2350" y="1025"/>
                </a:lnTo>
                <a:lnTo>
                  <a:pt x="2350" y="0"/>
                </a:lnTo>
                <a:lnTo>
                  <a:pt x="2308" y="0"/>
                </a:lnTo>
                <a:lnTo>
                  <a:pt x="2308" y="982"/>
                </a:lnTo>
                <a:lnTo>
                  <a:pt x="2177" y="982"/>
                </a:lnTo>
                <a:lnTo>
                  <a:pt x="2177" y="1145"/>
                </a:lnTo>
                <a:lnTo>
                  <a:pt x="2068" y="1145"/>
                </a:lnTo>
                <a:lnTo>
                  <a:pt x="2068" y="1468"/>
                </a:lnTo>
                <a:lnTo>
                  <a:pt x="2342" y="1468"/>
                </a:lnTo>
                <a:lnTo>
                  <a:pt x="2342" y="1834"/>
                </a:lnTo>
                <a:lnTo>
                  <a:pt x="2214" y="1834"/>
                </a:lnTo>
                <a:lnTo>
                  <a:pt x="2214" y="1658"/>
                </a:lnTo>
                <a:lnTo>
                  <a:pt x="2001" y="1658"/>
                </a:lnTo>
                <a:lnTo>
                  <a:pt x="2001" y="1834"/>
                </a:lnTo>
                <a:lnTo>
                  <a:pt x="1835" y="1834"/>
                </a:lnTo>
                <a:lnTo>
                  <a:pt x="1835" y="2031"/>
                </a:lnTo>
                <a:lnTo>
                  <a:pt x="1638" y="2031"/>
                </a:lnTo>
                <a:lnTo>
                  <a:pt x="1638" y="2245"/>
                </a:lnTo>
                <a:lnTo>
                  <a:pt x="1835" y="2245"/>
                </a:lnTo>
                <a:lnTo>
                  <a:pt x="1835" y="2376"/>
                </a:lnTo>
                <a:lnTo>
                  <a:pt x="1470" y="2376"/>
                </a:lnTo>
                <a:lnTo>
                  <a:pt x="1470" y="2101"/>
                </a:lnTo>
                <a:lnTo>
                  <a:pt x="1147" y="2101"/>
                </a:lnTo>
                <a:lnTo>
                  <a:pt x="1147" y="2213"/>
                </a:lnTo>
                <a:lnTo>
                  <a:pt x="984" y="2213"/>
                </a:lnTo>
                <a:lnTo>
                  <a:pt x="984" y="2341"/>
                </a:lnTo>
                <a:lnTo>
                  <a:pt x="0" y="2341"/>
                </a:lnTo>
                <a:lnTo>
                  <a:pt x="0" y="2384"/>
                </a:lnTo>
                <a:lnTo>
                  <a:pt x="1027" y="2384"/>
                </a:lnTo>
                <a:lnTo>
                  <a:pt x="1027" y="2256"/>
                </a:lnTo>
                <a:close/>
                <a:moveTo>
                  <a:pt x="2220" y="1188"/>
                </a:moveTo>
                <a:lnTo>
                  <a:pt x="2313" y="1188"/>
                </a:lnTo>
                <a:lnTo>
                  <a:pt x="2313" y="1279"/>
                </a:lnTo>
                <a:lnTo>
                  <a:pt x="2220" y="1279"/>
                </a:lnTo>
                <a:lnTo>
                  <a:pt x="2220" y="1188"/>
                </a:lnTo>
                <a:close/>
                <a:moveTo>
                  <a:pt x="2214" y="2242"/>
                </a:moveTo>
                <a:lnTo>
                  <a:pt x="2214" y="2077"/>
                </a:lnTo>
                <a:lnTo>
                  <a:pt x="2345" y="2077"/>
                </a:lnTo>
                <a:lnTo>
                  <a:pt x="2345" y="2378"/>
                </a:lnTo>
                <a:lnTo>
                  <a:pt x="2046" y="2378"/>
                </a:lnTo>
                <a:lnTo>
                  <a:pt x="2046" y="2245"/>
                </a:lnTo>
                <a:lnTo>
                  <a:pt x="2214" y="2245"/>
                </a:lnTo>
                <a:lnTo>
                  <a:pt x="2214" y="2242"/>
                </a:lnTo>
                <a:close/>
                <a:moveTo>
                  <a:pt x="2046" y="2208"/>
                </a:moveTo>
                <a:lnTo>
                  <a:pt x="2046" y="2077"/>
                </a:lnTo>
                <a:lnTo>
                  <a:pt x="2177" y="2077"/>
                </a:lnTo>
                <a:lnTo>
                  <a:pt x="2177" y="2208"/>
                </a:lnTo>
                <a:lnTo>
                  <a:pt x="2046" y="2208"/>
                </a:lnTo>
                <a:close/>
                <a:moveTo>
                  <a:pt x="2036" y="1692"/>
                </a:moveTo>
                <a:lnTo>
                  <a:pt x="2177" y="1692"/>
                </a:lnTo>
                <a:lnTo>
                  <a:pt x="2177" y="1834"/>
                </a:lnTo>
                <a:lnTo>
                  <a:pt x="2036" y="1834"/>
                </a:lnTo>
                <a:lnTo>
                  <a:pt x="2036" y="1692"/>
                </a:lnTo>
                <a:close/>
                <a:moveTo>
                  <a:pt x="2036" y="1877"/>
                </a:moveTo>
                <a:lnTo>
                  <a:pt x="2177" y="1877"/>
                </a:lnTo>
                <a:lnTo>
                  <a:pt x="2177" y="2031"/>
                </a:lnTo>
                <a:lnTo>
                  <a:pt x="2036" y="2031"/>
                </a:lnTo>
                <a:lnTo>
                  <a:pt x="2036" y="1877"/>
                </a:lnTo>
                <a:close/>
                <a:moveTo>
                  <a:pt x="1675" y="2210"/>
                </a:moveTo>
                <a:lnTo>
                  <a:pt x="1675" y="2069"/>
                </a:lnTo>
                <a:lnTo>
                  <a:pt x="1835" y="2069"/>
                </a:lnTo>
                <a:lnTo>
                  <a:pt x="1835" y="2210"/>
                </a:lnTo>
                <a:lnTo>
                  <a:pt x="1675" y="2210"/>
                </a:lnTo>
                <a:close/>
                <a:moveTo>
                  <a:pt x="2001" y="2210"/>
                </a:moveTo>
                <a:lnTo>
                  <a:pt x="1875" y="2210"/>
                </a:lnTo>
                <a:lnTo>
                  <a:pt x="1875" y="2069"/>
                </a:lnTo>
                <a:lnTo>
                  <a:pt x="2001" y="2069"/>
                </a:lnTo>
                <a:lnTo>
                  <a:pt x="2001" y="2210"/>
                </a:lnTo>
                <a:close/>
                <a:moveTo>
                  <a:pt x="2001" y="1877"/>
                </a:moveTo>
                <a:lnTo>
                  <a:pt x="2001" y="2031"/>
                </a:lnTo>
                <a:lnTo>
                  <a:pt x="1875" y="2031"/>
                </a:lnTo>
                <a:lnTo>
                  <a:pt x="1875" y="1877"/>
                </a:lnTo>
                <a:lnTo>
                  <a:pt x="2001" y="1877"/>
                </a:lnTo>
                <a:close/>
                <a:moveTo>
                  <a:pt x="1190" y="2256"/>
                </a:moveTo>
                <a:lnTo>
                  <a:pt x="1280" y="2256"/>
                </a:lnTo>
                <a:lnTo>
                  <a:pt x="1280" y="2346"/>
                </a:lnTo>
                <a:lnTo>
                  <a:pt x="1190" y="2346"/>
                </a:lnTo>
                <a:lnTo>
                  <a:pt x="1190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4" name="Freeform 1079"/>
          <p:cNvSpPr>
            <a:spLocks noEditPoints="1"/>
          </p:cNvSpPr>
          <p:nvPr/>
        </p:nvSpPr>
        <p:spPr bwMode="auto">
          <a:xfrm>
            <a:off x="114300" y="4935538"/>
            <a:ext cx="1773237" cy="1797742"/>
          </a:xfrm>
          <a:custGeom>
            <a:avLst/>
            <a:gdLst>
              <a:gd name="T0" fmla="*/ 1244 w 2388"/>
              <a:gd name="T1" fmla="*/ 2256 h 2421"/>
              <a:gd name="T2" fmla="*/ 1067 w 2388"/>
              <a:gd name="T3" fmla="*/ 2389 h 2421"/>
              <a:gd name="T4" fmla="*/ 1201 w 2388"/>
              <a:gd name="T5" fmla="*/ 2213 h 2421"/>
              <a:gd name="T6" fmla="*/ 963 w 2388"/>
              <a:gd name="T7" fmla="*/ 2143 h 2421"/>
              <a:gd name="T8" fmla="*/ 512 w 2388"/>
              <a:gd name="T9" fmla="*/ 2418 h 2421"/>
              <a:gd name="T10" fmla="*/ 387 w 2388"/>
              <a:gd name="T11" fmla="*/ 2245 h 2421"/>
              <a:gd name="T12" fmla="*/ 0 w 2388"/>
              <a:gd name="T13" fmla="*/ 2421 h 2421"/>
              <a:gd name="T14" fmla="*/ 176 w 2388"/>
              <a:gd name="T15" fmla="*/ 2034 h 2421"/>
              <a:gd name="T16" fmla="*/ 176 w 2388"/>
              <a:gd name="T17" fmla="*/ 1877 h 2421"/>
              <a:gd name="T18" fmla="*/ 6 w 2388"/>
              <a:gd name="T19" fmla="*/ 1425 h 2421"/>
              <a:gd name="T20" fmla="*/ 280 w 2388"/>
              <a:gd name="T21" fmla="*/ 1188 h 2421"/>
              <a:gd name="T22" fmla="*/ 211 w 2388"/>
              <a:gd name="T23" fmla="*/ 1321 h 2421"/>
              <a:gd name="T24" fmla="*/ 35 w 2388"/>
              <a:gd name="T25" fmla="*/ 1145 h 2421"/>
              <a:gd name="T26" fmla="*/ 168 w 2388"/>
              <a:gd name="T27" fmla="*/ 1025 h 2421"/>
              <a:gd name="T28" fmla="*/ 40 w 2388"/>
              <a:gd name="T29" fmla="*/ 0 h 2421"/>
              <a:gd name="T30" fmla="*/ 83 w 2388"/>
              <a:gd name="T31" fmla="*/ 982 h 2421"/>
              <a:gd name="T32" fmla="*/ 211 w 2388"/>
              <a:gd name="T33" fmla="*/ 1145 h 2421"/>
              <a:gd name="T34" fmla="*/ 323 w 2388"/>
              <a:gd name="T35" fmla="*/ 1468 h 2421"/>
              <a:gd name="T36" fmla="*/ 48 w 2388"/>
              <a:gd name="T37" fmla="*/ 1834 h 2421"/>
              <a:gd name="T38" fmla="*/ 176 w 2388"/>
              <a:gd name="T39" fmla="*/ 1658 h 2421"/>
              <a:gd name="T40" fmla="*/ 390 w 2388"/>
              <a:gd name="T41" fmla="*/ 1834 h 2421"/>
              <a:gd name="T42" fmla="*/ 555 w 2388"/>
              <a:gd name="T43" fmla="*/ 2031 h 2421"/>
              <a:gd name="T44" fmla="*/ 750 w 2388"/>
              <a:gd name="T45" fmla="*/ 2245 h 2421"/>
              <a:gd name="T46" fmla="*/ 555 w 2388"/>
              <a:gd name="T47" fmla="*/ 2376 h 2421"/>
              <a:gd name="T48" fmla="*/ 921 w 2388"/>
              <a:gd name="T49" fmla="*/ 2101 h 2421"/>
              <a:gd name="T50" fmla="*/ 1244 w 2388"/>
              <a:gd name="T51" fmla="*/ 2213 h 2421"/>
              <a:gd name="T52" fmla="*/ 1406 w 2388"/>
              <a:gd name="T53" fmla="*/ 2341 h 2421"/>
              <a:gd name="T54" fmla="*/ 2388 w 2388"/>
              <a:gd name="T55" fmla="*/ 2384 h 2421"/>
              <a:gd name="T56" fmla="*/ 1364 w 2388"/>
              <a:gd name="T57" fmla="*/ 2256 h 2421"/>
              <a:gd name="T58" fmla="*/ 78 w 2388"/>
              <a:gd name="T59" fmla="*/ 1188 h 2421"/>
              <a:gd name="T60" fmla="*/ 168 w 2388"/>
              <a:gd name="T61" fmla="*/ 1279 h 2421"/>
              <a:gd name="T62" fmla="*/ 176 w 2388"/>
              <a:gd name="T63" fmla="*/ 2242 h 2421"/>
              <a:gd name="T64" fmla="*/ 43 w 2388"/>
              <a:gd name="T65" fmla="*/ 2077 h 2421"/>
              <a:gd name="T66" fmla="*/ 344 w 2388"/>
              <a:gd name="T67" fmla="*/ 2378 h 2421"/>
              <a:gd name="T68" fmla="*/ 176 w 2388"/>
              <a:gd name="T69" fmla="*/ 2245 h 2421"/>
              <a:gd name="T70" fmla="*/ 344 w 2388"/>
              <a:gd name="T71" fmla="*/ 2208 h 2421"/>
              <a:gd name="T72" fmla="*/ 211 w 2388"/>
              <a:gd name="T73" fmla="*/ 2077 h 2421"/>
              <a:gd name="T74" fmla="*/ 344 w 2388"/>
              <a:gd name="T75" fmla="*/ 2208 h 2421"/>
              <a:gd name="T76" fmla="*/ 211 w 2388"/>
              <a:gd name="T77" fmla="*/ 1692 h 2421"/>
              <a:gd name="T78" fmla="*/ 352 w 2388"/>
              <a:gd name="T79" fmla="*/ 1834 h 2421"/>
              <a:gd name="T80" fmla="*/ 352 w 2388"/>
              <a:gd name="T81" fmla="*/ 1877 h 2421"/>
              <a:gd name="T82" fmla="*/ 211 w 2388"/>
              <a:gd name="T83" fmla="*/ 2031 h 2421"/>
              <a:gd name="T84" fmla="*/ 352 w 2388"/>
              <a:gd name="T85" fmla="*/ 1877 h 2421"/>
              <a:gd name="T86" fmla="*/ 715 w 2388"/>
              <a:gd name="T87" fmla="*/ 2069 h 2421"/>
              <a:gd name="T88" fmla="*/ 555 w 2388"/>
              <a:gd name="T89" fmla="*/ 2210 h 2421"/>
              <a:gd name="T90" fmla="*/ 390 w 2388"/>
              <a:gd name="T91" fmla="*/ 2210 h 2421"/>
              <a:gd name="T92" fmla="*/ 512 w 2388"/>
              <a:gd name="T93" fmla="*/ 2069 h 2421"/>
              <a:gd name="T94" fmla="*/ 390 w 2388"/>
              <a:gd name="T95" fmla="*/ 2210 h 2421"/>
              <a:gd name="T96" fmla="*/ 390 w 2388"/>
              <a:gd name="T97" fmla="*/ 2031 h 2421"/>
              <a:gd name="T98" fmla="*/ 512 w 2388"/>
              <a:gd name="T99" fmla="*/ 1877 h 2421"/>
              <a:gd name="T100" fmla="*/ 1201 w 2388"/>
              <a:gd name="T101" fmla="*/ 2256 h 2421"/>
              <a:gd name="T102" fmla="*/ 1110 w 2388"/>
              <a:gd name="T103" fmla="*/ 2346 h 2421"/>
              <a:gd name="T104" fmla="*/ 1201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364" y="2256"/>
                </a:moveTo>
                <a:lnTo>
                  <a:pt x="1244" y="2256"/>
                </a:lnTo>
                <a:lnTo>
                  <a:pt x="1244" y="2389"/>
                </a:lnTo>
                <a:lnTo>
                  <a:pt x="1067" y="2389"/>
                </a:lnTo>
                <a:lnTo>
                  <a:pt x="1067" y="2213"/>
                </a:lnTo>
                <a:lnTo>
                  <a:pt x="1201" y="2213"/>
                </a:lnTo>
                <a:lnTo>
                  <a:pt x="1201" y="2143"/>
                </a:lnTo>
                <a:lnTo>
                  <a:pt x="963" y="2143"/>
                </a:lnTo>
                <a:lnTo>
                  <a:pt x="963" y="2418"/>
                </a:lnTo>
                <a:lnTo>
                  <a:pt x="512" y="2418"/>
                </a:lnTo>
                <a:lnTo>
                  <a:pt x="512" y="2245"/>
                </a:lnTo>
                <a:lnTo>
                  <a:pt x="387" y="2245"/>
                </a:lnTo>
                <a:lnTo>
                  <a:pt x="387" y="2421"/>
                </a:lnTo>
                <a:lnTo>
                  <a:pt x="0" y="2421"/>
                </a:lnTo>
                <a:lnTo>
                  <a:pt x="0" y="2034"/>
                </a:lnTo>
                <a:lnTo>
                  <a:pt x="176" y="2034"/>
                </a:lnTo>
                <a:lnTo>
                  <a:pt x="176" y="2031"/>
                </a:lnTo>
                <a:lnTo>
                  <a:pt x="176" y="1877"/>
                </a:lnTo>
                <a:lnTo>
                  <a:pt x="6" y="1877"/>
                </a:lnTo>
                <a:lnTo>
                  <a:pt x="6" y="1425"/>
                </a:lnTo>
                <a:lnTo>
                  <a:pt x="280" y="1425"/>
                </a:lnTo>
                <a:lnTo>
                  <a:pt x="280" y="1188"/>
                </a:lnTo>
                <a:lnTo>
                  <a:pt x="211" y="1188"/>
                </a:lnTo>
                <a:lnTo>
                  <a:pt x="211" y="1321"/>
                </a:lnTo>
                <a:lnTo>
                  <a:pt x="35" y="1321"/>
                </a:lnTo>
                <a:lnTo>
                  <a:pt x="35" y="1145"/>
                </a:lnTo>
                <a:lnTo>
                  <a:pt x="168" y="1145"/>
                </a:lnTo>
                <a:lnTo>
                  <a:pt x="168" y="1025"/>
                </a:lnTo>
                <a:lnTo>
                  <a:pt x="40" y="1025"/>
                </a:lnTo>
                <a:lnTo>
                  <a:pt x="40" y="0"/>
                </a:lnTo>
                <a:lnTo>
                  <a:pt x="83" y="0"/>
                </a:lnTo>
                <a:lnTo>
                  <a:pt x="83" y="982"/>
                </a:lnTo>
                <a:lnTo>
                  <a:pt x="211" y="982"/>
                </a:lnTo>
                <a:lnTo>
                  <a:pt x="211" y="1145"/>
                </a:lnTo>
                <a:lnTo>
                  <a:pt x="323" y="1145"/>
                </a:lnTo>
                <a:lnTo>
                  <a:pt x="323" y="1468"/>
                </a:lnTo>
                <a:lnTo>
                  <a:pt x="48" y="1468"/>
                </a:lnTo>
                <a:lnTo>
                  <a:pt x="48" y="1834"/>
                </a:lnTo>
                <a:lnTo>
                  <a:pt x="176" y="1834"/>
                </a:lnTo>
                <a:lnTo>
                  <a:pt x="176" y="1658"/>
                </a:lnTo>
                <a:lnTo>
                  <a:pt x="390" y="1658"/>
                </a:lnTo>
                <a:lnTo>
                  <a:pt x="390" y="1834"/>
                </a:lnTo>
                <a:lnTo>
                  <a:pt x="555" y="1834"/>
                </a:lnTo>
                <a:lnTo>
                  <a:pt x="555" y="2031"/>
                </a:lnTo>
                <a:lnTo>
                  <a:pt x="750" y="2031"/>
                </a:lnTo>
                <a:lnTo>
                  <a:pt x="750" y="2245"/>
                </a:lnTo>
                <a:lnTo>
                  <a:pt x="555" y="2245"/>
                </a:lnTo>
                <a:lnTo>
                  <a:pt x="555" y="2376"/>
                </a:lnTo>
                <a:lnTo>
                  <a:pt x="921" y="2376"/>
                </a:lnTo>
                <a:lnTo>
                  <a:pt x="921" y="2101"/>
                </a:lnTo>
                <a:lnTo>
                  <a:pt x="1244" y="2101"/>
                </a:lnTo>
                <a:lnTo>
                  <a:pt x="1244" y="2213"/>
                </a:lnTo>
                <a:lnTo>
                  <a:pt x="1406" y="2213"/>
                </a:lnTo>
                <a:lnTo>
                  <a:pt x="1406" y="2341"/>
                </a:lnTo>
                <a:lnTo>
                  <a:pt x="2388" y="2341"/>
                </a:lnTo>
                <a:lnTo>
                  <a:pt x="2388" y="2384"/>
                </a:lnTo>
                <a:lnTo>
                  <a:pt x="1364" y="2384"/>
                </a:lnTo>
                <a:lnTo>
                  <a:pt x="1364" y="2256"/>
                </a:lnTo>
                <a:close/>
                <a:moveTo>
                  <a:pt x="168" y="1188"/>
                </a:moveTo>
                <a:lnTo>
                  <a:pt x="78" y="1188"/>
                </a:lnTo>
                <a:lnTo>
                  <a:pt x="78" y="1279"/>
                </a:lnTo>
                <a:lnTo>
                  <a:pt x="168" y="1279"/>
                </a:lnTo>
                <a:lnTo>
                  <a:pt x="168" y="1188"/>
                </a:lnTo>
                <a:close/>
                <a:moveTo>
                  <a:pt x="176" y="2242"/>
                </a:moveTo>
                <a:lnTo>
                  <a:pt x="176" y="2077"/>
                </a:lnTo>
                <a:lnTo>
                  <a:pt x="43" y="2077"/>
                </a:lnTo>
                <a:lnTo>
                  <a:pt x="43" y="2378"/>
                </a:lnTo>
                <a:lnTo>
                  <a:pt x="344" y="2378"/>
                </a:lnTo>
                <a:lnTo>
                  <a:pt x="344" y="2245"/>
                </a:lnTo>
                <a:lnTo>
                  <a:pt x="176" y="2245"/>
                </a:lnTo>
                <a:lnTo>
                  <a:pt x="176" y="2242"/>
                </a:lnTo>
                <a:close/>
                <a:moveTo>
                  <a:pt x="344" y="2208"/>
                </a:moveTo>
                <a:lnTo>
                  <a:pt x="344" y="2077"/>
                </a:lnTo>
                <a:lnTo>
                  <a:pt x="211" y="2077"/>
                </a:lnTo>
                <a:lnTo>
                  <a:pt x="211" y="2208"/>
                </a:lnTo>
                <a:lnTo>
                  <a:pt x="344" y="2208"/>
                </a:lnTo>
                <a:close/>
                <a:moveTo>
                  <a:pt x="352" y="1692"/>
                </a:moveTo>
                <a:lnTo>
                  <a:pt x="211" y="1692"/>
                </a:lnTo>
                <a:lnTo>
                  <a:pt x="211" y="1834"/>
                </a:lnTo>
                <a:lnTo>
                  <a:pt x="352" y="1834"/>
                </a:lnTo>
                <a:lnTo>
                  <a:pt x="352" y="1692"/>
                </a:lnTo>
                <a:close/>
                <a:moveTo>
                  <a:pt x="352" y="1877"/>
                </a:moveTo>
                <a:lnTo>
                  <a:pt x="211" y="1877"/>
                </a:lnTo>
                <a:lnTo>
                  <a:pt x="211" y="2031"/>
                </a:lnTo>
                <a:lnTo>
                  <a:pt x="352" y="2031"/>
                </a:lnTo>
                <a:lnTo>
                  <a:pt x="352" y="1877"/>
                </a:lnTo>
                <a:close/>
                <a:moveTo>
                  <a:pt x="715" y="2210"/>
                </a:moveTo>
                <a:lnTo>
                  <a:pt x="715" y="2069"/>
                </a:lnTo>
                <a:lnTo>
                  <a:pt x="555" y="2069"/>
                </a:lnTo>
                <a:lnTo>
                  <a:pt x="555" y="2210"/>
                </a:lnTo>
                <a:lnTo>
                  <a:pt x="715" y="2210"/>
                </a:lnTo>
                <a:close/>
                <a:moveTo>
                  <a:pt x="390" y="2210"/>
                </a:moveTo>
                <a:lnTo>
                  <a:pt x="512" y="2210"/>
                </a:lnTo>
                <a:lnTo>
                  <a:pt x="512" y="2069"/>
                </a:lnTo>
                <a:lnTo>
                  <a:pt x="390" y="2069"/>
                </a:lnTo>
                <a:lnTo>
                  <a:pt x="390" y="2210"/>
                </a:lnTo>
                <a:close/>
                <a:moveTo>
                  <a:pt x="390" y="1877"/>
                </a:moveTo>
                <a:lnTo>
                  <a:pt x="390" y="2031"/>
                </a:lnTo>
                <a:lnTo>
                  <a:pt x="512" y="2031"/>
                </a:lnTo>
                <a:lnTo>
                  <a:pt x="512" y="1877"/>
                </a:lnTo>
                <a:lnTo>
                  <a:pt x="390" y="1877"/>
                </a:lnTo>
                <a:close/>
                <a:moveTo>
                  <a:pt x="1201" y="2256"/>
                </a:moveTo>
                <a:lnTo>
                  <a:pt x="1110" y="2256"/>
                </a:lnTo>
                <a:lnTo>
                  <a:pt x="1110" y="2346"/>
                </a:lnTo>
                <a:lnTo>
                  <a:pt x="1201" y="2346"/>
                </a:lnTo>
                <a:lnTo>
                  <a:pt x="1201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4578723" y="205244"/>
            <a:ext cx="3039054" cy="554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4191000" y="662444"/>
            <a:ext cx="38116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138309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481304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12"/>
          <p:cNvGrpSpPr/>
          <p:nvPr/>
        </p:nvGrpSpPr>
        <p:grpSpPr bwMode="auto">
          <a:xfrm>
            <a:off x="1679575" y="1332126"/>
            <a:ext cx="687388" cy="685800"/>
            <a:chOff x="1651001" y="1481138"/>
            <a:chExt cx="687387" cy="685800"/>
          </a:xfrm>
          <a:solidFill>
            <a:schemeClr val="accent4"/>
          </a:solidFill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1651001" y="1481138"/>
              <a:ext cx="687387" cy="685800"/>
            </a:xfrm>
            <a:custGeom>
              <a:avLst/>
              <a:gdLst>
                <a:gd name="T0" fmla="*/ 343694 w 180"/>
                <a:gd name="T1" fmla="*/ 685800 h 180"/>
                <a:gd name="T2" fmla="*/ 0 w 180"/>
                <a:gd name="T3" fmla="*/ 342900 h 180"/>
                <a:gd name="T4" fmla="*/ 343694 w 180"/>
                <a:gd name="T5" fmla="*/ 0 h 180"/>
                <a:gd name="T6" fmla="*/ 687387 w 180"/>
                <a:gd name="T7" fmla="*/ 342900 h 180"/>
                <a:gd name="T8" fmla="*/ 343694 w 180"/>
                <a:gd name="T9" fmla="*/ 685800 h 180"/>
                <a:gd name="T10" fmla="*/ 343694 w 180"/>
                <a:gd name="T11" fmla="*/ 15240 h 180"/>
                <a:gd name="T12" fmla="*/ 15275 w 180"/>
                <a:gd name="T13" fmla="*/ 342900 h 180"/>
                <a:gd name="T14" fmla="*/ 343694 w 180"/>
                <a:gd name="T15" fmla="*/ 670560 h 180"/>
                <a:gd name="T16" fmla="*/ 672112 w 180"/>
                <a:gd name="T17" fmla="*/ 342900 h 180"/>
                <a:gd name="T18" fmla="*/ 343694 w 180"/>
                <a:gd name="T19" fmla="*/ 15240 h 1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0" h="180">
                  <a:moveTo>
                    <a:pt x="90" y="180"/>
                  </a:moveTo>
                  <a:cubicBezTo>
                    <a:pt x="41" y="180"/>
                    <a:pt x="0" y="139"/>
                    <a:pt x="0" y="90"/>
                  </a:cubicBezTo>
                  <a:cubicBezTo>
                    <a:pt x="0" y="40"/>
                    <a:pt x="41" y="0"/>
                    <a:pt x="90" y="0"/>
                  </a:cubicBezTo>
                  <a:cubicBezTo>
                    <a:pt x="140" y="0"/>
                    <a:pt x="180" y="40"/>
                    <a:pt x="180" y="90"/>
                  </a:cubicBezTo>
                  <a:cubicBezTo>
                    <a:pt x="180" y="139"/>
                    <a:pt x="140" y="180"/>
                    <a:pt x="90" y="180"/>
                  </a:cubicBezTo>
                  <a:close/>
                  <a:moveTo>
                    <a:pt x="90" y="4"/>
                  </a:moveTo>
                  <a:cubicBezTo>
                    <a:pt x="43" y="4"/>
                    <a:pt x="4" y="42"/>
                    <a:pt x="4" y="90"/>
                  </a:cubicBezTo>
                  <a:cubicBezTo>
                    <a:pt x="4" y="137"/>
                    <a:pt x="43" y="176"/>
                    <a:pt x="90" y="176"/>
                  </a:cubicBezTo>
                  <a:cubicBezTo>
                    <a:pt x="138" y="176"/>
                    <a:pt x="176" y="137"/>
                    <a:pt x="176" y="90"/>
                  </a:cubicBezTo>
                  <a:cubicBezTo>
                    <a:pt x="176" y="42"/>
                    <a:pt x="138" y="4"/>
                    <a:pt x="9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2136775" y="1685926"/>
              <a:ext cx="80962" cy="252413"/>
            </a:xfrm>
            <a:custGeom>
              <a:avLst/>
              <a:gdLst>
                <a:gd name="T0" fmla="*/ 7711 w 21"/>
                <a:gd name="T1" fmla="*/ 252413 h 66"/>
                <a:gd name="T2" fmla="*/ 3855 w 21"/>
                <a:gd name="T3" fmla="*/ 252413 h 66"/>
                <a:gd name="T4" fmla="*/ 3855 w 21"/>
                <a:gd name="T5" fmla="*/ 240940 h 66"/>
                <a:gd name="T6" fmla="*/ 3855 w 21"/>
                <a:gd name="T7" fmla="*/ 15298 h 66"/>
                <a:gd name="T8" fmla="*/ 3855 w 21"/>
                <a:gd name="T9" fmla="*/ 3824 h 66"/>
                <a:gd name="T10" fmla="*/ 15421 w 21"/>
                <a:gd name="T11" fmla="*/ 3824 h 66"/>
                <a:gd name="T12" fmla="*/ 15421 w 21"/>
                <a:gd name="T13" fmla="*/ 252413 h 66"/>
                <a:gd name="T14" fmla="*/ 7711 w 21"/>
                <a:gd name="T15" fmla="*/ 252413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" h="66">
                  <a:moveTo>
                    <a:pt x="2" y="66"/>
                  </a:moveTo>
                  <a:cubicBezTo>
                    <a:pt x="2" y="66"/>
                    <a:pt x="1" y="66"/>
                    <a:pt x="1" y="66"/>
                  </a:cubicBezTo>
                  <a:cubicBezTo>
                    <a:pt x="0" y="65"/>
                    <a:pt x="0" y="64"/>
                    <a:pt x="1" y="63"/>
                  </a:cubicBezTo>
                  <a:cubicBezTo>
                    <a:pt x="17" y="47"/>
                    <a:pt x="17" y="20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21" y="19"/>
                    <a:pt x="21" y="48"/>
                    <a:pt x="4" y="66"/>
                  </a:cubicBezTo>
                  <a:cubicBezTo>
                    <a:pt x="3" y="66"/>
                    <a:pt x="3" y="66"/>
                    <a:pt x="2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2101850" y="1724026"/>
              <a:ext cx="50800" cy="179388"/>
            </a:xfrm>
            <a:custGeom>
              <a:avLst/>
              <a:gdLst>
                <a:gd name="T0" fmla="*/ 7815 w 13"/>
                <a:gd name="T1" fmla="*/ 179388 h 47"/>
                <a:gd name="T2" fmla="*/ 3908 w 13"/>
                <a:gd name="T3" fmla="*/ 179388 h 47"/>
                <a:gd name="T4" fmla="*/ 3908 w 13"/>
                <a:gd name="T5" fmla="*/ 167938 h 47"/>
                <a:gd name="T6" fmla="*/ 35169 w 13"/>
                <a:gd name="T7" fmla="*/ 87786 h 47"/>
                <a:gd name="T8" fmla="*/ 3908 w 13"/>
                <a:gd name="T9" fmla="*/ 11450 h 47"/>
                <a:gd name="T10" fmla="*/ 3908 w 13"/>
                <a:gd name="T11" fmla="*/ 0 h 47"/>
                <a:gd name="T12" fmla="*/ 15631 w 13"/>
                <a:gd name="T13" fmla="*/ 0 h 47"/>
                <a:gd name="T14" fmla="*/ 50800 w 13"/>
                <a:gd name="T15" fmla="*/ 87786 h 47"/>
                <a:gd name="T16" fmla="*/ 15631 w 13"/>
                <a:gd name="T17" fmla="*/ 179388 h 47"/>
                <a:gd name="T18" fmla="*/ 7815 w 13"/>
                <a:gd name="T19" fmla="*/ 179388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" h="47">
                  <a:moveTo>
                    <a:pt x="2" y="47"/>
                  </a:moveTo>
                  <a:cubicBezTo>
                    <a:pt x="2" y="47"/>
                    <a:pt x="1" y="47"/>
                    <a:pt x="1" y="47"/>
                  </a:cubicBezTo>
                  <a:cubicBezTo>
                    <a:pt x="0" y="46"/>
                    <a:pt x="0" y="45"/>
                    <a:pt x="1" y="44"/>
                  </a:cubicBezTo>
                  <a:cubicBezTo>
                    <a:pt x="6" y="38"/>
                    <a:pt x="9" y="31"/>
                    <a:pt x="9" y="23"/>
                  </a:cubicBezTo>
                  <a:cubicBezTo>
                    <a:pt x="9" y="16"/>
                    <a:pt x="6" y="9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0" y="6"/>
                    <a:pt x="13" y="15"/>
                    <a:pt x="13" y="23"/>
                  </a:cubicBezTo>
                  <a:cubicBezTo>
                    <a:pt x="13" y="32"/>
                    <a:pt x="10" y="40"/>
                    <a:pt x="4" y="47"/>
                  </a:cubicBezTo>
                  <a:cubicBezTo>
                    <a:pt x="3" y="47"/>
                    <a:pt x="3" y="47"/>
                    <a:pt x="2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1789113" y="1743076"/>
              <a:ext cx="125412" cy="133350"/>
            </a:xfrm>
            <a:custGeom>
              <a:avLst/>
              <a:gdLst>
                <a:gd name="T0" fmla="*/ 117811 w 33"/>
                <a:gd name="T1" fmla="*/ 133350 h 35"/>
                <a:gd name="T2" fmla="*/ 64606 w 33"/>
                <a:gd name="T3" fmla="*/ 133350 h 35"/>
                <a:gd name="T4" fmla="*/ 19002 w 33"/>
                <a:gd name="T5" fmla="*/ 114300 h 35"/>
                <a:gd name="T6" fmla="*/ 0 w 33"/>
                <a:gd name="T7" fmla="*/ 68580 h 35"/>
                <a:gd name="T8" fmla="*/ 19002 w 33"/>
                <a:gd name="T9" fmla="*/ 19050 h 35"/>
                <a:gd name="T10" fmla="*/ 64606 w 33"/>
                <a:gd name="T11" fmla="*/ 0 h 35"/>
                <a:gd name="T12" fmla="*/ 64606 w 33"/>
                <a:gd name="T13" fmla="*/ 0 h 35"/>
                <a:gd name="T14" fmla="*/ 117811 w 33"/>
                <a:gd name="T15" fmla="*/ 0 h 35"/>
                <a:gd name="T16" fmla="*/ 125412 w 33"/>
                <a:gd name="T17" fmla="*/ 7620 h 35"/>
                <a:gd name="T18" fmla="*/ 117811 w 33"/>
                <a:gd name="T19" fmla="*/ 15240 h 35"/>
                <a:gd name="T20" fmla="*/ 117811 w 33"/>
                <a:gd name="T21" fmla="*/ 15240 h 35"/>
                <a:gd name="T22" fmla="*/ 64606 w 33"/>
                <a:gd name="T23" fmla="*/ 15240 h 35"/>
                <a:gd name="T24" fmla="*/ 64606 w 33"/>
                <a:gd name="T25" fmla="*/ 15240 h 35"/>
                <a:gd name="T26" fmla="*/ 30403 w 33"/>
                <a:gd name="T27" fmla="*/ 30480 h 35"/>
                <a:gd name="T28" fmla="*/ 15201 w 33"/>
                <a:gd name="T29" fmla="*/ 68580 h 35"/>
                <a:gd name="T30" fmla="*/ 30403 w 33"/>
                <a:gd name="T31" fmla="*/ 102870 h 35"/>
                <a:gd name="T32" fmla="*/ 64606 w 33"/>
                <a:gd name="T33" fmla="*/ 118110 h 35"/>
                <a:gd name="T34" fmla="*/ 117811 w 33"/>
                <a:gd name="T35" fmla="*/ 118110 h 35"/>
                <a:gd name="T36" fmla="*/ 125412 w 33"/>
                <a:gd name="T37" fmla="*/ 125730 h 35"/>
                <a:gd name="T38" fmla="*/ 117811 w 33"/>
                <a:gd name="T39" fmla="*/ 133350 h 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" h="35">
                  <a:moveTo>
                    <a:pt x="31" y="35"/>
                  </a:moveTo>
                  <a:cubicBezTo>
                    <a:pt x="17" y="35"/>
                    <a:pt x="17" y="35"/>
                    <a:pt x="17" y="35"/>
                  </a:cubicBezTo>
                  <a:cubicBezTo>
                    <a:pt x="13" y="35"/>
                    <a:pt x="8" y="33"/>
                    <a:pt x="5" y="30"/>
                  </a:cubicBezTo>
                  <a:cubicBezTo>
                    <a:pt x="2" y="27"/>
                    <a:pt x="0" y="22"/>
                    <a:pt x="0" y="18"/>
                  </a:cubicBezTo>
                  <a:cubicBezTo>
                    <a:pt x="0" y="13"/>
                    <a:pt x="2" y="9"/>
                    <a:pt x="5" y="5"/>
                  </a:cubicBezTo>
                  <a:cubicBezTo>
                    <a:pt x="8" y="2"/>
                    <a:pt x="13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3" y="1"/>
                    <a:pt x="33" y="2"/>
                  </a:cubicBezTo>
                  <a:cubicBezTo>
                    <a:pt x="33" y="3"/>
                    <a:pt x="32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4" y="4"/>
                    <a:pt x="10" y="6"/>
                    <a:pt x="8" y="8"/>
                  </a:cubicBezTo>
                  <a:cubicBezTo>
                    <a:pt x="5" y="11"/>
                    <a:pt x="4" y="14"/>
                    <a:pt x="4" y="18"/>
                  </a:cubicBezTo>
                  <a:cubicBezTo>
                    <a:pt x="4" y="21"/>
                    <a:pt x="5" y="25"/>
                    <a:pt x="8" y="27"/>
                  </a:cubicBezTo>
                  <a:cubicBezTo>
                    <a:pt x="10" y="30"/>
                    <a:pt x="14" y="31"/>
                    <a:pt x="17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2" y="31"/>
                    <a:pt x="33" y="32"/>
                    <a:pt x="33" y="33"/>
                  </a:cubicBezTo>
                  <a:cubicBezTo>
                    <a:pt x="33" y="34"/>
                    <a:pt x="32" y="35"/>
                    <a:pt x="3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1903413" y="1682751"/>
              <a:ext cx="176212" cy="258763"/>
            </a:xfrm>
            <a:custGeom>
              <a:avLst/>
              <a:gdLst>
                <a:gd name="T0" fmla="*/ 153228 w 46"/>
                <a:gd name="T1" fmla="*/ 258763 h 68"/>
                <a:gd name="T2" fmla="*/ 149397 w 46"/>
                <a:gd name="T3" fmla="*/ 258763 h 68"/>
                <a:gd name="T4" fmla="*/ 3831 w 46"/>
                <a:gd name="T5" fmla="*/ 205488 h 68"/>
                <a:gd name="T6" fmla="*/ 0 w 46"/>
                <a:gd name="T7" fmla="*/ 197878 h 68"/>
                <a:gd name="T8" fmla="*/ 0 w 46"/>
                <a:gd name="T9" fmla="*/ 60885 h 68"/>
                <a:gd name="T10" fmla="*/ 3831 w 46"/>
                <a:gd name="T11" fmla="*/ 49469 h 68"/>
                <a:gd name="T12" fmla="*/ 149397 w 46"/>
                <a:gd name="T13" fmla="*/ 0 h 68"/>
                <a:gd name="T14" fmla="*/ 157059 w 46"/>
                <a:gd name="T15" fmla="*/ 0 h 68"/>
                <a:gd name="T16" fmla="*/ 160889 w 46"/>
                <a:gd name="T17" fmla="*/ 3805 h 68"/>
                <a:gd name="T18" fmla="*/ 160889 w 46"/>
                <a:gd name="T19" fmla="*/ 251152 h 68"/>
                <a:gd name="T20" fmla="*/ 157059 w 46"/>
                <a:gd name="T21" fmla="*/ 258763 h 68"/>
                <a:gd name="T22" fmla="*/ 153228 w 46"/>
                <a:gd name="T23" fmla="*/ 258763 h 68"/>
                <a:gd name="T24" fmla="*/ 15323 w 46"/>
                <a:gd name="T25" fmla="*/ 194072 h 68"/>
                <a:gd name="T26" fmla="*/ 145566 w 46"/>
                <a:gd name="T27" fmla="*/ 239736 h 68"/>
                <a:gd name="T28" fmla="*/ 145566 w 46"/>
                <a:gd name="T29" fmla="*/ 15221 h 68"/>
                <a:gd name="T30" fmla="*/ 15323 w 46"/>
                <a:gd name="T31" fmla="*/ 60885 h 68"/>
                <a:gd name="T32" fmla="*/ 15323 w 46"/>
                <a:gd name="T33" fmla="*/ 194072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68">
                  <a:moveTo>
                    <a:pt x="40" y="68"/>
                  </a:moveTo>
                  <a:cubicBezTo>
                    <a:pt x="40" y="68"/>
                    <a:pt x="39" y="68"/>
                    <a:pt x="39" y="68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0" y="54"/>
                    <a:pt x="0" y="53"/>
                    <a:pt x="0" y="52"/>
                  </a:cubicBezTo>
                  <a:cubicBezTo>
                    <a:pt x="2" y="40"/>
                    <a:pt x="2" y="28"/>
                    <a:pt x="0" y="16"/>
                  </a:cubicBezTo>
                  <a:cubicBezTo>
                    <a:pt x="0" y="15"/>
                    <a:pt x="0" y="14"/>
                    <a:pt x="1" y="13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0"/>
                    <a:pt x="40" y="0"/>
                    <a:pt x="41" y="0"/>
                  </a:cubicBezTo>
                  <a:cubicBezTo>
                    <a:pt x="41" y="0"/>
                    <a:pt x="42" y="1"/>
                    <a:pt x="42" y="1"/>
                  </a:cubicBezTo>
                  <a:cubicBezTo>
                    <a:pt x="46" y="23"/>
                    <a:pt x="46" y="45"/>
                    <a:pt x="42" y="66"/>
                  </a:cubicBezTo>
                  <a:cubicBezTo>
                    <a:pt x="42" y="67"/>
                    <a:pt x="41" y="67"/>
                    <a:pt x="41" y="68"/>
                  </a:cubicBezTo>
                  <a:cubicBezTo>
                    <a:pt x="41" y="68"/>
                    <a:pt x="40" y="68"/>
                    <a:pt x="40" y="68"/>
                  </a:cubicBezTo>
                  <a:close/>
                  <a:moveTo>
                    <a:pt x="4" y="51"/>
                  </a:moveTo>
                  <a:cubicBezTo>
                    <a:pt x="38" y="63"/>
                    <a:pt x="38" y="63"/>
                    <a:pt x="38" y="63"/>
                  </a:cubicBezTo>
                  <a:cubicBezTo>
                    <a:pt x="42" y="44"/>
                    <a:pt x="42" y="24"/>
                    <a:pt x="38" y="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6" y="28"/>
                    <a:pt x="6" y="40"/>
                    <a:pt x="4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6" name="Freeform 10"/>
            <p:cNvSpPr/>
            <p:nvPr/>
          </p:nvSpPr>
          <p:spPr bwMode="auto">
            <a:xfrm>
              <a:off x="1846263" y="1873251"/>
              <a:ext cx="49212" cy="60325"/>
            </a:xfrm>
            <a:custGeom>
              <a:avLst/>
              <a:gdLst>
                <a:gd name="T0" fmla="*/ 41641 w 13"/>
                <a:gd name="T1" fmla="*/ 60325 h 16"/>
                <a:gd name="T2" fmla="*/ 11357 w 13"/>
                <a:gd name="T3" fmla="*/ 45244 h 16"/>
                <a:gd name="T4" fmla="*/ 0 w 13"/>
                <a:gd name="T5" fmla="*/ 7541 h 16"/>
                <a:gd name="T6" fmla="*/ 7571 w 13"/>
                <a:gd name="T7" fmla="*/ 0 h 16"/>
                <a:gd name="T8" fmla="*/ 7571 w 13"/>
                <a:gd name="T9" fmla="*/ 0 h 16"/>
                <a:gd name="T10" fmla="*/ 15142 w 13"/>
                <a:gd name="T11" fmla="*/ 7541 h 16"/>
                <a:gd name="T12" fmla="*/ 22713 w 13"/>
                <a:gd name="T13" fmla="*/ 33933 h 16"/>
                <a:gd name="T14" fmla="*/ 41641 w 13"/>
                <a:gd name="T15" fmla="*/ 45244 h 16"/>
                <a:gd name="T16" fmla="*/ 41641 w 13"/>
                <a:gd name="T17" fmla="*/ 45244 h 16"/>
                <a:gd name="T18" fmla="*/ 49212 w 13"/>
                <a:gd name="T19" fmla="*/ 52784 h 16"/>
                <a:gd name="T20" fmla="*/ 41641 w 13"/>
                <a:gd name="T21" fmla="*/ 60325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" h="16">
                  <a:moveTo>
                    <a:pt x="11" y="16"/>
                  </a:moveTo>
                  <a:cubicBezTo>
                    <a:pt x="7" y="16"/>
                    <a:pt x="5" y="15"/>
                    <a:pt x="3" y="12"/>
                  </a:cubicBezTo>
                  <a:cubicBezTo>
                    <a:pt x="1" y="9"/>
                    <a:pt x="0" y="6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5"/>
                    <a:pt x="4" y="7"/>
                    <a:pt x="6" y="9"/>
                  </a:cubicBezTo>
                  <a:cubicBezTo>
                    <a:pt x="7" y="11"/>
                    <a:pt x="9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3"/>
                    <a:pt x="13" y="14"/>
                  </a:cubicBezTo>
                  <a:cubicBezTo>
                    <a:pt x="13" y="15"/>
                    <a:pt x="12" y="16"/>
                    <a:pt x="1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765896" y="1340070"/>
            <a:ext cx="685800" cy="685800"/>
            <a:chOff x="3227388" y="1831975"/>
            <a:chExt cx="685800" cy="685800"/>
          </a:xfrm>
          <a:solidFill>
            <a:schemeClr val="accent4"/>
          </a:solidFill>
        </p:grpSpPr>
        <p:sp>
          <p:nvSpPr>
            <p:cNvPr id="18" name="Freeform 14"/>
            <p:cNvSpPr>
              <a:spLocks noEditPoints="1"/>
            </p:cNvSpPr>
            <p:nvPr/>
          </p:nvSpPr>
          <p:spPr bwMode="auto">
            <a:xfrm>
              <a:off x="3227388" y="1831975"/>
              <a:ext cx="685800" cy="685800"/>
            </a:xfrm>
            <a:custGeom>
              <a:avLst/>
              <a:gdLst>
                <a:gd name="T0" fmla="*/ 90 w 180"/>
                <a:gd name="T1" fmla="*/ 180 h 180"/>
                <a:gd name="T2" fmla="*/ 0 w 180"/>
                <a:gd name="T3" fmla="*/ 90 h 180"/>
                <a:gd name="T4" fmla="*/ 90 w 180"/>
                <a:gd name="T5" fmla="*/ 0 h 180"/>
                <a:gd name="T6" fmla="*/ 180 w 180"/>
                <a:gd name="T7" fmla="*/ 90 h 180"/>
                <a:gd name="T8" fmla="*/ 90 w 180"/>
                <a:gd name="T9" fmla="*/ 180 h 180"/>
                <a:gd name="T10" fmla="*/ 90 w 180"/>
                <a:gd name="T11" fmla="*/ 4 h 180"/>
                <a:gd name="T12" fmla="*/ 4 w 180"/>
                <a:gd name="T13" fmla="*/ 90 h 180"/>
                <a:gd name="T14" fmla="*/ 90 w 180"/>
                <a:gd name="T15" fmla="*/ 176 h 180"/>
                <a:gd name="T16" fmla="*/ 176 w 180"/>
                <a:gd name="T17" fmla="*/ 90 h 180"/>
                <a:gd name="T18" fmla="*/ 90 w 180"/>
                <a:gd name="T19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" h="180">
                  <a:moveTo>
                    <a:pt x="90" y="180"/>
                  </a:moveTo>
                  <a:cubicBezTo>
                    <a:pt x="41" y="180"/>
                    <a:pt x="0" y="139"/>
                    <a:pt x="0" y="90"/>
                  </a:cubicBezTo>
                  <a:cubicBezTo>
                    <a:pt x="0" y="40"/>
                    <a:pt x="41" y="0"/>
                    <a:pt x="90" y="0"/>
                  </a:cubicBezTo>
                  <a:cubicBezTo>
                    <a:pt x="140" y="0"/>
                    <a:pt x="180" y="40"/>
                    <a:pt x="180" y="90"/>
                  </a:cubicBezTo>
                  <a:cubicBezTo>
                    <a:pt x="180" y="139"/>
                    <a:pt x="140" y="180"/>
                    <a:pt x="90" y="180"/>
                  </a:cubicBezTo>
                  <a:close/>
                  <a:moveTo>
                    <a:pt x="90" y="4"/>
                  </a:moveTo>
                  <a:cubicBezTo>
                    <a:pt x="43" y="4"/>
                    <a:pt x="4" y="42"/>
                    <a:pt x="4" y="90"/>
                  </a:cubicBezTo>
                  <a:cubicBezTo>
                    <a:pt x="4" y="137"/>
                    <a:pt x="43" y="176"/>
                    <a:pt x="90" y="176"/>
                  </a:cubicBezTo>
                  <a:cubicBezTo>
                    <a:pt x="138" y="176"/>
                    <a:pt x="176" y="137"/>
                    <a:pt x="176" y="90"/>
                  </a:cubicBezTo>
                  <a:cubicBezTo>
                    <a:pt x="176" y="42"/>
                    <a:pt x="138" y="4"/>
                    <a:pt x="9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3452813" y="1998663"/>
              <a:ext cx="239713" cy="290513"/>
            </a:xfrm>
            <a:custGeom>
              <a:avLst/>
              <a:gdLst>
                <a:gd name="T0" fmla="*/ 47 w 63"/>
                <a:gd name="T1" fmla="*/ 76 h 76"/>
                <a:gd name="T2" fmla="*/ 17 w 63"/>
                <a:gd name="T3" fmla="*/ 76 h 76"/>
                <a:gd name="T4" fmla="*/ 15 w 63"/>
                <a:gd name="T5" fmla="*/ 75 h 76"/>
                <a:gd name="T6" fmla="*/ 15 w 63"/>
                <a:gd name="T7" fmla="*/ 74 h 76"/>
                <a:gd name="T8" fmla="*/ 12 w 63"/>
                <a:gd name="T9" fmla="*/ 62 h 76"/>
                <a:gd name="T10" fmla="*/ 0 w 63"/>
                <a:gd name="T11" fmla="*/ 32 h 76"/>
                <a:gd name="T12" fmla="*/ 32 w 63"/>
                <a:gd name="T13" fmla="*/ 0 h 76"/>
                <a:gd name="T14" fmla="*/ 63 w 63"/>
                <a:gd name="T15" fmla="*/ 32 h 76"/>
                <a:gd name="T16" fmla="*/ 51 w 63"/>
                <a:gd name="T17" fmla="*/ 62 h 76"/>
                <a:gd name="T18" fmla="*/ 49 w 63"/>
                <a:gd name="T19" fmla="*/ 74 h 76"/>
                <a:gd name="T20" fmla="*/ 48 w 63"/>
                <a:gd name="T21" fmla="*/ 75 h 76"/>
                <a:gd name="T22" fmla="*/ 47 w 63"/>
                <a:gd name="T23" fmla="*/ 76 h 76"/>
                <a:gd name="T24" fmla="*/ 19 w 63"/>
                <a:gd name="T25" fmla="*/ 72 h 76"/>
                <a:gd name="T26" fmla="*/ 45 w 63"/>
                <a:gd name="T27" fmla="*/ 72 h 76"/>
                <a:gd name="T28" fmla="*/ 48 w 63"/>
                <a:gd name="T29" fmla="*/ 60 h 76"/>
                <a:gd name="T30" fmla="*/ 59 w 63"/>
                <a:gd name="T31" fmla="*/ 32 h 76"/>
                <a:gd name="T32" fmla="*/ 32 w 63"/>
                <a:gd name="T33" fmla="*/ 4 h 76"/>
                <a:gd name="T34" fmla="*/ 4 w 63"/>
                <a:gd name="T35" fmla="*/ 32 h 76"/>
                <a:gd name="T36" fmla="*/ 15 w 63"/>
                <a:gd name="T37" fmla="*/ 60 h 76"/>
                <a:gd name="T38" fmla="*/ 19 w 63"/>
                <a:gd name="T39" fmla="*/ 7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3" h="76">
                  <a:moveTo>
                    <a:pt x="47" y="76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6" y="76"/>
                    <a:pt x="16" y="76"/>
                    <a:pt x="15" y="75"/>
                  </a:cubicBezTo>
                  <a:cubicBezTo>
                    <a:pt x="15" y="75"/>
                    <a:pt x="15" y="74"/>
                    <a:pt x="15" y="74"/>
                  </a:cubicBezTo>
                  <a:cubicBezTo>
                    <a:pt x="15" y="72"/>
                    <a:pt x="15" y="65"/>
                    <a:pt x="12" y="62"/>
                  </a:cubicBezTo>
                  <a:cubicBezTo>
                    <a:pt x="0" y="47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cubicBezTo>
                    <a:pt x="63" y="32"/>
                    <a:pt x="63" y="47"/>
                    <a:pt x="51" y="62"/>
                  </a:cubicBezTo>
                  <a:cubicBezTo>
                    <a:pt x="49" y="65"/>
                    <a:pt x="49" y="71"/>
                    <a:pt x="49" y="74"/>
                  </a:cubicBezTo>
                  <a:cubicBezTo>
                    <a:pt x="49" y="74"/>
                    <a:pt x="49" y="75"/>
                    <a:pt x="48" y="75"/>
                  </a:cubicBezTo>
                  <a:cubicBezTo>
                    <a:pt x="48" y="76"/>
                    <a:pt x="47" y="76"/>
                    <a:pt x="47" y="76"/>
                  </a:cubicBezTo>
                  <a:close/>
                  <a:moveTo>
                    <a:pt x="19" y="72"/>
                  </a:moveTo>
                  <a:cubicBezTo>
                    <a:pt x="45" y="72"/>
                    <a:pt x="45" y="72"/>
                    <a:pt x="45" y="72"/>
                  </a:cubicBezTo>
                  <a:cubicBezTo>
                    <a:pt x="45" y="69"/>
                    <a:pt x="45" y="63"/>
                    <a:pt x="48" y="60"/>
                  </a:cubicBezTo>
                  <a:cubicBezTo>
                    <a:pt x="59" y="45"/>
                    <a:pt x="59" y="32"/>
                    <a:pt x="59" y="32"/>
                  </a:cubicBezTo>
                  <a:cubicBezTo>
                    <a:pt x="59" y="17"/>
                    <a:pt x="47" y="4"/>
                    <a:pt x="32" y="4"/>
                  </a:cubicBezTo>
                  <a:cubicBezTo>
                    <a:pt x="16" y="4"/>
                    <a:pt x="4" y="17"/>
                    <a:pt x="4" y="32"/>
                  </a:cubicBezTo>
                  <a:cubicBezTo>
                    <a:pt x="4" y="32"/>
                    <a:pt x="4" y="45"/>
                    <a:pt x="15" y="60"/>
                  </a:cubicBezTo>
                  <a:cubicBezTo>
                    <a:pt x="18" y="63"/>
                    <a:pt x="19" y="69"/>
                    <a:pt x="19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3506788" y="2308225"/>
              <a:ext cx="133350" cy="14288"/>
            </a:xfrm>
            <a:custGeom>
              <a:avLst/>
              <a:gdLst>
                <a:gd name="T0" fmla="*/ 33 w 35"/>
                <a:gd name="T1" fmla="*/ 4 h 4"/>
                <a:gd name="T2" fmla="*/ 2 w 35"/>
                <a:gd name="T3" fmla="*/ 4 h 4"/>
                <a:gd name="T4" fmla="*/ 0 w 35"/>
                <a:gd name="T5" fmla="*/ 2 h 4"/>
                <a:gd name="T6" fmla="*/ 2 w 35"/>
                <a:gd name="T7" fmla="*/ 0 h 4"/>
                <a:gd name="T8" fmla="*/ 33 w 35"/>
                <a:gd name="T9" fmla="*/ 0 h 4"/>
                <a:gd name="T10" fmla="*/ 35 w 35"/>
                <a:gd name="T11" fmla="*/ 2 h 4"/>
                <a:gd name="T12" fmla="*/ 33 w 3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">
                  <a:moveTo>
                    <a:pt x="3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5" y="1"/>
                    <a:pt x="35" y="2"/>
                  </a:cubicBezTo>
                  <a:cubicBezTo>
                    <a:pt x="35" y="3"/>
                    <a:pt x="34" y="4"/>
                    <a:pt x="3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3521076" y="2341563"/>
              <a:ext cx="106363" cy="15875"/>
            </a:xfrm>
            <a:custGeom>
              <a:avLst/>
              <a:gdLst>
                <a:gd name="T0" fmla="*/ 26 w 28"/>
                <a:gd name="T1" fmla="*/ 4 h 4"/>
                <a:gd name="T2" fmla="*/ 2 w 28"/>
                <a:gd name="T3" fmla="*/ 4 h 4"/>
                <a:gd name="T4" fmla="*/ 0 w 28"/>
                <a:gd name="T5" fmla="*/ 2 h 4"/>
                <a:gd name="T6" fmla="*/ 2 w 28"/>
                <a:gd name="T7" fmla="*/ 0 h 4"/>
                <a:gd name="T8" fmla="*/ 26 w 28"/>
                <a:gd name="T9" fmla="*/ 0 h 4"/>
                <a:gd name="T10" fmla="*/ 28 w 28"/>
                <a:gd name="T11" fmla="*/ 2 h 4"/>
                <a:gd name="T12" fmla="*/ 26 w 2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">
                  <a:moveTo>
                    <a:pt x="2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0"/>
                    <a:pt x="28" y="2"/>
                  </a:cubicBezTo>
                  <a:cubicBezTo>
                    <a:pt x="28" y="3"/>
                    <a:pt x="27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3525838" y="2117725"/>
              <a:ext cx="33338" cy="160338"/>
            </a:xfrm>
            <a:custGeom>
              <a:avLst/>
              <a:gdLst>
                <a:gd name="T0" fmla="*/ 12 w 21"/>
                <a:gd name="T1" fmla="*/ 101 h 101"/>
                <a:gd name="T2" fmla="*/ 0 w 21"/>
                <a:gd name="T3" fmla="*/ 2 h 101"/>
                <a:gd name="T4" fmla="*/ 9 w 21"/>
                <a:gd name="T5" fmla="*/ 0 h 101"/>
                <a:gd name="T6" fmla="*/ 21 w 21"/>
                <a:gd name="T7" fmla="*/ 101 h 101"/>
                <a:gd name="T8" fmla="*/ 12 w 21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1">
                  <a:moveTo>
                    <a:pt x="12" y="101"/>
                  </a:moveTo>
                  <a:lnTo>
                    <a:pt x="0" y="2"/>
                  </a:lnTo>
                  <a:lnTo>
                    <a:pt x="9" y="0"/>
                  </a:lnTo>
                  <a:lnTo>
                    <a:pt x="21" y="101"/>
                  </a:lnTo>
                  <a:lnTo>
                    <a:pt x="12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3586163" y="2117725"/>
              <a:ext cx="34925" cy="160338"/>
            </a:xfrm>
            <a:custGeom>
              <a:avLst/>
              <a:gdLst>
                <a:gd name="T0" fmla="*/ 10 w 22"/>
                <a:gd name="T1" fmla="*/ 101 h 101"/>
                <a:gd name="T2" fmla="*/ 0 w 22"/>
                <a:gd name="T3" fmla="*/ 101 h 101"/>
                <a:gd name="T4" fmla="*/ 12 w 22"/>
                <a:gd name="T5" fmla="*/ 0 h 101"/>
                <a:gd name="T6" fmla="*/ 22 w 22"/>
                <a:gd name="T7" fmla="*/ 2 h 101"/>
                <a:gd name="T8" fmla="*/ 10 w 22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01">
                  <a:moveTo>
                    <a:pt x="10" y="101"/>
                  </a:moveTo>
                  <a:lnTo>
                    <a:pt x="0" y="101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10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3532188" y="2132013"/>
              <a:ext cx="80963" cy="26988"/>
            </a:xfrm>
            <a:custGeom>
              <a:avLst/>
              <a:gdLst>
                <a:gd name="T0" fmla="*/ 18 w 21"/>
                <a:gd name="T1" fmla="*/ 7 h 7"/>
                <a:gd name="T2" fmla="*/ 15 w 21"/>
                <a:gd name="T3" fmla="*/ 5 h 7"/>
                <a:gd name="T4" fmla="*/ 13 w 21"/>
                <a:gd name="T5" fmla="*/ 7 h 7"/>
                <a:gd name="T6" fmla="*/ 10 w 21"/>
                <a:gd name="T7" fmla="*/ 5 h 7"/>
                <a:gd name="T8" fmla="*/ 8 w 21"/>
                <a:gd name="T9" fmla="*/ 7 h 7"/>
                <a:gd name="T10" fmla="*/ 5 w 21"/>
                <a:gd name="T11" fmla="*/ 5 h 7"/>
                <a:gd name="T12" fmla="*/ 3 w 21"/>
                <a:gd name="T13" fmla="*/ 7 h 7"/>
                <a:gd name="T14" fmla="*/ 0 w 21"/>
                <a:gd name="T15" fmla="*/ 4 h 7"/>
                <a:gd name="T16" fmla="*/ 0 w 21"/>
                <a:gd name="T17" fmla="*/ 3 h 7"/>
                <a:gd name="T18" fmla="*/ 1 w 21"/>
                <a:gd name="T19" fmla="*/ 4 h 7"/>
                <a:gd name="T20" fmla="*/ 1 w 21"/>
                <a:gd name="T21" fmla="*/ 0 h 7"/>
                <a:gd name="T22" fmla="*/ 3 w 21"/>
                <a:gd name="T23" fmla="*/ 1 h 7"/>
                <a:gd name="T24" fmla="*/ 5 w 21"/>
                <a:gd name="T25" fmla="*/ 0 h 7"/>
                <a:gd name="T26" fmla="*/ 8 w 21"/>
                <a:gd name="T27" fmla="*/ 1 h 7"/>
                <a:gd name="T28" fmla="*/ 10 w 21"/>
                <a:gd name="T29" fmla="*/ 0 h 7"/>
                <a:gd name="T30" fmla="*/ 13 w 21"/>
                <a:gd name="T31" fmla="*/ 1 h 7"/>
                <a:gd name="T32" fmla="*/ 15 w 21"/>
                <a:gd name="T33" fmla="*/ 0 h 7"/>
                <a:gd name="T34" fmla="*/ 18 w 21"/>
                <a:gd name="T35" fmla="*/ 1 h 7"/>
                <a:gd name="T36" fmla="*/ 20 w 21"/>
                <a:gd name="T37" fmla="*/ 0 h 7"/>
                <a:gd name="T38" fmla="*/ 20 w 21"/>
                <a:gd name="T39" fmla="*/ 4 h 7"/>
                <a:gd name="T40" fmla="*/ 21 w 21"/>
                <a:gd name="T41" fmla="*/ 3 h 7"/>
                <a:gd name="T42" fmla="*/ 21 w 21"/>
                <a:gd name="T43" fmla="*/ 4 h 7"/>
                <a:gd name="T44" fmla="*/ 18 w 21"/>
                <a:gd name="T4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7">
                  <a:moveTo>
                    <a:pt x="18" y="7"/>
                  </a:moveTo>
                  <a:cubicBezTo>
                    <a:pt x="17" y="7"/>
                    <a:pt x="16" y="6"/>
                    <a:pt x="15" y="5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6"/>
                    <a:pt x="10" y="5"/>
                  </a:cubicBezTo>
                  <a:cubicBezTo>
                    <a:pt x="10" y="6"/>
                    <a:pt x="9" y="7"/>
                    <a:pt x="8" y="7"/>
                  </a:cubicBezTo>
                  <a:cubicBezTo>
                    <a:pt x="7" y="7"/>
                    <a:pt x="6" y="6"/>
                    <a:pt x="5" y="5"/>
                  </a:cubicBezTo>
                  <a:cubicBezTo>
                    <a:pt x="5" y="6"/>
                    <a:pt x="4" y="7"/>
                    <a:pt x="3" y="7"/>
                  </a:cubicBezTo>
                  <a:cubicBezTo>
                    <a:pt x="1" y="7"/>
                    <a:pt x="0" y="5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7" y="0"/>
                    <a:pt x="7" y="0"/>
                    <a:pt x="8" y="1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2" y="0"/>
                    <a:pt x="12" y="1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6" y="0"/>
                    <a:pt x="17" y="1"/>
                    <a:pt x="18" y="1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4"/>
                    <a:pt x="21" y="3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5"/>
                    <a:pt x="20" y="7"/>
                    <a:pt x="1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25" name="组合 32"/>
          <p:cNvGrpSpPr/>
          <p:nvPr/>
        </p:nvGrpSpPr>
        <p:grpSpPr bwMode="auto">
          <a:xfrm>
            <a:off x="7934325" y="1379751"/>
            <a:ext cx="685800" cy="685800"/>
            <a:chOff x="5059363" y="1768475"/>
            <a:chExt cx="685800" cy="685800"/>
          </a:xfrm>
          <a:solidFill>
            <a:schemeClr val="accent4"/>
          </a:solidFill>
        </p:grpSpPr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5059363" y="1768475"/>
              <a:ext cx="685800" cy="685800"/>
            </a:xfrm>
            <a:custGeom>
              <a:avLst/>
              <a:gdLst>
                <a:gd name="T0" fmla="*/ 342900 w 180"/>
                <a:gd name="T1" fmla="*/ 685800 h 180"/>
                <a:gd name="T2" fmla="*/ 0 w 180"/>
                <a:gd name="T3" fmla="*/ 342900 h 180"/>
                <a:gd name="T4" fmla="*/ 342900 w 180"/>
                <a:gd name="T5" fmla="*/ 0 h 180"/>
                <a:gd name="T6" fmla="*/ 685800 w 180"/>
                <a:gd name="T7" fmla="*/ 342900 h 180"/>
                <a:gd name="T8" fmla="*/ 342900 w 180"/>
                <a:gd name="T9" fmla="*/ 685800 h 180"/>
                <a:gd name="T10" fmla="*/ 342900 w 180"/>
                <a:gd name="T11" fmla="*/ 15240 h 180"/>
                <a:gd name="T12" fmla="*/ 15240 w 180"/>
                <a:gd name="T13" fmla="*/ 342900 h 180"/>
                <a:gd name="T14" fmla="*/ 342900 w 180"/>
                <a:gd name="T15" fmla="*/ 670560 h 180"/>
                <a:gd name="T16" fmla="*/ 670560 w 180"/>
                <a:gd name="T17" fmla="*/ 342900 h 180"/>
                <a:gd name="T18" fmla="*/ 342900 w 180"/>
                <a:gd name="T19" fmla="*/ 15240 h 1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0" h="180">
                  <a:moveTo>
                    <a:pt x="90" y="180"/>
                  </a:moveTo>
                  <a:cubicBezTo>
                    <a:pt x="41" y="180"/>
                    <a:pt x="0" y="139"/>
                    <a:pt x="0" y="90"/>
                  </a:cubicBezTo>
                  <a:cubicBezTo>
                    <a:pt x="0" y="40"/>
                    <a:pt x="41" y="0"/>
                    <a:pt x="90" y="0"/>
                  </a:cubicBezTo>
                  <a:cubicBezTo>
                    <a:pt x="140" y="0"/>
                    <a:pt x="180" y="40"/>
                    <a:pt x="180" y="90"/>
                  </a:cubicBezTo>
                  <a:cubicBezTo>
                    <a:pt x="180" y="139"/>
                    <a:pt x="140" y="180"/>
                    <a:pt x="90" y="180"/>
                  </a:cubicBezTo>
                  <a:close/>
                  <a:moveTo>
                    <a:pt x="90" y="4"/>
                  </a:moveTo>
                  <a:cubicBezTo>
                    <a:pt x="43" y="4"/>
                    <a:pt x="4" y="42"/>
                    <a:pt x="4" y="90"/>
                  </a:cubicBezTo>
                  <a:cubicBezTo>
                    <a:pt x="4" y="137"/>
                    <a:pt x="43" y="176"/>
                    <a:pt x="90" y="176"/>
                  </a:cubicBezTo>
                  <a:cubicBezTo>
                    <a:pt x="138" y="176"/>
                    <a:pt x="176" y="137"/>
                    <a:pt x="176" y="90"/>
                  </a:cubicBezTo>
                  <a:cubicBezTo>
                    <a:pt x="176" y="42"/>
                    <a:pt x="138" y="4"/>
                    <a:pt x="9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5249863" y="2054225"/>
              <a:ext cx="263525" cy="182563"/>
            </a:xfrm>
            <a:custGeom>
              <a:avLst/>
              <a:gdLst>
                <a:gd name="T0" fmla="*/ 240610 w 69"/>
                <a:gd name="T1" fmla="*/ 182563 h 48"/>
                <a:gd name="T2" fmla="*/ 22915 w 69"/>
                <a:gd name="T3" fmla="*/ 182563 h 48"/>
                <a:gd name="T4" fmla="*/ 0 w 69"/>
                <a:gd name="T5" fmla="*/ 159743 h 48"/>
                <a:gd name="T6" fmla="*/ 0 w 69"/>
                <a:gd name="T7" fmla="*/ 22820 h 48"/>
                <a:gd name="T8" fmla="*/ 22915 w 69"/>
                <a:gd name="T9" fmla="*/ 0 h 48"/>
                <a:gd name="T10" fmla="*/ 240610 w 69"/>
                <a:gd name="T11" fmla="*/ 0 h 48"/>
                <a:gd name="T12" fmla="*/ 263525 w 69"/>
                <a:gd name="T13" fmla="*/ 22820 h 48"/>
                <a:gd name="T14" fmla="*/ 263525 w 69"/>
                <a:gd name="T15" fmla="*/ 159743 h 48"/>
                <a:gd name="T16" fmla="*/ 240610 w 69"/>
                <a:gd name="T17" fmla="*/ 182563 h 48"/>
                <a:gd name="T18" fmla="*/ 22915 w 69"/>
                <a:gd name="T19" fmla="*/ 15214 h 48"/>
                <a:gd name="T20" fmla="*/ 15277 w 69"/>
                <a:gd name="T21" fmla="*/ 22820 h 48"/>
                <a:gd name="T22" fmla="*/ 15277 w 69"/>
                <a:gd name="T23" fmla="*/ 159743 h 48"/>
                <a:gd name="T24" fmla="*/ 22915 w 69"/>
                <a:gd name="T25" fmla="*/ 167349 h 48"/>
                <a:gd name="T26" fmla="*/ 240610 w 69"/>
                <a:gd name="T27" fmla="*/ 167349 h 48"/>
                <a:gd name="T28" fmla="*/ 248248 w 69"/>
                <a:gd name="T29" fmla="*/ 159743 h 48"/>
                <a:gd name="T30" fmla="*/ 248248 w 69"/>
                <a:gd name="T31" fmla="*/ 22820 h 48"/>
                <a:gd name="T32" fmla="*/ 240610 w 69"/>
                <a:gd name="T33" fmla="*/ 15214 h 48"/>
                <a:gd name="T34" fmla="*/ 22915 w 69"/>
                <a:gd name="T35" fmla="*/ 15214 h 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9" h="48">
                  <a:moveTo>
                    <a:pt x="63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3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6" y="0"/>
                    <a:pt x="69" y="2"/>
                    <a:pt x="69" y="6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5"/>
                    <a:pt x="66" y="48"/>
                    <a:pt x="63" y="48"/>
                  </a:cubicBezTo>
                  <a:close/>
                  <a:moveTo>
                    <a:pt x="6" y="4"/>
                  </a:moveTo>
                  <a:cubicBezTo>
                    <a:pt x="5" y="4"/>
                    <a:pt x="4" y="5"/>
                    <a:pt x="4" y="6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3"/>
                    <a:pt x="5" y="44"/>
                    <a:pt x="6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4" y="44"/>
                    <a:pt x="65" y="43"/>
                    <a:pt x="65" y="42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5"/>
                    <a:pt x="64" y="4"/>
                    <a:pt x="63" y="4"/>
                  </a:cubicBezTo>
                  <a:lnTo>
                    <a:pt x="6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5494338" y="2054225"/>
              <a:ext cx="98425" cy="182563"/>
            </a:xfrm>
            <a:custGeom>
              <a:avLst/>
              <a:gdLst>
                <a:gd name="T0" fmla="*/ 90854 w 26"/>
                <a:gd name="T1" fmla="*/ 182563 h 48"/>
                <a:gd name="T2" fmla="*/ 87068 w 26"/>
                <a:gd name="T3" fmla="*/ 178760 h 48"/>
                <a:gd name="T4" fmla="*/ 7571 w 26"/>
                <a:gd name="T5" fmla="*/ 140726 h 48"/>
                <a:gd name="T6" fmla="*/ 0 w 26"/>
                <a:gd name="T7" fmla="*/ 133119 h 48"/>
                <a:gd name="T8" fmla="*/ 0 w 26"/>
                <a:gd name="T9" fmla="*/ 49444 h 48"/>
                <a:gd name="T10" fmla="*/ 7571 w 26"/>
                <a:gd name="T11" fmla="*/ 41837 h 48"/>
                <a:gd name="T12" fmla="*/ 87068 w 26"/>
                <a:gd name="T13" fmla="*/ 0 h 48"/>
                <a:gd name="T14" fmla="*/ 94639 w 26"/>
                <a:gd name="T15" fmla="*/ 0 h 48"/>
                <a:gd name="T16" fmla="*/ 98425 w 26"/>
                <a:gd name="T17" fmla="*/ 7607 h 48"/>
                <a:gd name="T18" fmla="*/ 98425 w 26"/>
                <a:gd name="T19" fmla="*/ 174956 h 48"/>
                <a:gd name="T20" fmla="*/ 94639 w 26"/>
                <a:gd name="T21" fmla="*/ 178760 h 48"/>
                <a:gd name="T22" fmla="*/ 90854 w 26"/>
                <a:gd name="T23" fmla="*/ 182563 h 48"/>
                <a:gd name="T24" fmla="*/ 15142 w 26"/>
                <a:gd name="T25" fmla="*/ 129315 h 48"/>
                <a:gd name="T26" fmla="*/ 83283 w 26"/>
                <a:gd name="T27" fmla="*/ 159743 h 48"/>
                <a:gd name="T28" fmla="*/ 83283 w 26"/>
                <a:gd name="T29" fmla="*/ 19017 h 48"/>
                <a:gd name="T30" fmla="*/ 15142 w 26"/>
                <a:gd name="T31" fmla="*/ 53248 h 48"/>
                <a:gd name="T32" fmla="*/ 15142 w 26"/>
                <a:gd name="T33" fmla="*/ 129315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48">
                  <a:moveTo>
                    <a:pt x="24" y="48"/>
                  </a:moveTo>
                  <a:cubicBezTo>
                    <a:pt x="24" y="48"/>
                    <a:pt x="24" y="48"/>
                    <a:pt x="23" y="4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6"/>
                    <a:pt x="0" y="36"/>
                    <a:pt x="0" y="3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1" y="12"/>
                    <a:pt x="2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5" y="0"/>
                    <a:pt x="25" y="0"/>
                  </a:cubicBezTo>
                  <a:cubicBezTo>
                    <a:pt x="26" y="1"/>
                    <a:pt x="26" y="1"/>
                    <a:pt x="26" y="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7"/>
                    <a:pt x="25" y="47"/>
                  </a:cubicBezTo>
                  <a:cubicBezTo>
                    <a:pt x="25" y="48"/>
                    <a:pt x="25" y="48"/>
                    <a:pt x="24" y="48"/>
                  </a:cubicBezTo>
                  <a:close/>
                  <a:moveTo>
                    <a:pt x="4" y="34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4" y="14"/>
                    <a:pt x="4" y="14"/>
                    <a:pt x="4" y="14"/>
                  </a:cubicBezTo>
                  <a:lnTo>
                    <a:pt x="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9" name="Freeform 27"/>
            <p:cNvSpPr>
              <a:spLocks noEditPoints="1"/>
            </p:cNvSpPr>
            <p:nvPr/>
          </p:nvSpPr>
          <p:spPr bwMode="auto">
            <a:xfrm>
              <a:off x="5257800" y="1943100"/>
              <a:ext cx="119063" cy="119063"/>
            </a:xfrm>
            <a:custGeom>
              <a:avLst/>
              <a:gdLst>
                <a:gd name="T0" fmla="*/ 57611 w 31"/>
                <a:gd name="T1" fmla="*/ 119063 h 31"/>
                <a:gd name="T2" fmla="*/ 0 w 31"/>
                <a:gd name="T3" fmla="*/ 57611 h 31"/>
                <a:gd name="T4" fmla="*/ 57611 w 31"/>
                <a:gd name="T5" fmla="*/ 0 h 31"/>
                <a:gd name="T6" fmla="*/ 119063 w 31"/>
                <a:gd name="T7" fmla="*/ 57611 h 31"/>
                <a:gd name="T8" fmla="*/ 57611 w 31"/>
                <a:gd name="T9" fmla="*/ 119063 h 31"/>
                <a:gd name="T10" fmla="*/ 57611 w 31"/>
                <a:gd name="T11" fmla="*/ 15363 h 31"/>
                <a:gd name="T12" fmla="*/ 15363 w 31"/>
                <a:gd name="T13" fmla="*/ 57611 h 31"/>
                <a:gd name="T14" fmla="*/ 57611 w 31"/>
                <a:gd name="T15" fmla="*/ 103700 h 31"/>
                <a:gd name="T16" fmla="*/ 103700 w 31"/>
                <a:gd name="T17" fmla="*/ 57611 h 31"/>
                <a:gd name="T18" fmla="*/ 57611 w 31"/>
                <a:gd name="T19" fmla="*/ 15363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5" y="31"/>
                  </a:cubicBezTo>
                  <a:close/>
                  <a:moveTo>
                    <a:pt x="15" y="4"/>
                  </a:moveTo>
                  <a:cubicBezTo>
                    <a:pt x="9" y="4"/>
                    <a:pt x="4" y="9"/>
                    <a:pt x="4" y="15"/>
                  </a:cubicBezTo>
                  <a:cubicBezTo>
                    <a:pt x="4" y="22"/>
                    <a:pt x="9" y="27"/>
                    <a:pt x="15" y="27"/>
                  </a:cubicBezTo>
                  <a:cubicBezTo>
                    <a:pt x="22" y="27"/>
                    <a:pt x="27" y="22"/>
                    <a:pt x="27" y="15"/>
                  </a:cubicBezTo>
                  <a:cubicBezTo>
                    <a:pt x="27" y="9"/>
                    <a:pt x="22" y="4"/>
                    <a:pt x="1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5368925" y="1943100"/>
              <a:ext cx="117475" cy="119063"/>
            </a:xfrm>
            <a:custGeom>
              <a:avLst/>
              <a:gdLst>
                <a:gd name="T0" fmla="*/ 60632 w 31"/>
                <a:gd name="T1" fmla="*/ 119063 h 31"/>
                <a:gd name="T2" fmla="*/ 0 w 31"/>
                <a:gd name="T3" fmla="*/ 57611 h 31"/>
                <a:gd name="T4" fmla="*/ 60632 w 31"/>
                <a:gd name="T5" fmla="*/ 0 h 31"/>
                <a:gd name="T6" fmla="*/ 117475 w 31"/>
                <a:gd name="T7" fmla="*/ 57611 h 31"/>
                <a:gd name="T8" fmla="*/ 60632 w 31"/>
                <a:gd name="T9" fmla="*/ 119063 h 31"/>
                <a:gd name="T10" fmla="*/ 60632 w 31"/>
                <a:gd name="T11" fmla="*/ 15363 h 31"/>
                <a:gd name="T12" fmla="*/ 15158 w 31"/>
                <a:gd name="T13" fmla="*/ 57611 h 31"/>
                <a:gd name="T14" fmla="*/ 60632 w 31"/>
                <a:gd name="T15" fmla="*/ 103700 h 31"/>
                <a:gd name="T16" fmla="*/ 102317 w 31"/>
                <a:gd name="T17" fmla="*/ 57611 h 31"/>
                <a:gd name="T18" fmla="*/ 60632 w 31"/>
                <a:gd name="T19" fmla="*/ 15363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4"/>
                  </a:moveTo>
                  <a:cubicBezTo>
                    <a:pt x="9" y="4"/>
                    <a:pt x="4" y="9"/>
                    <a:pt x="4" y="15"/>
                  </a:cubicBezTo>
                  <a:cubicBezTo>
                    <a:pt x="4" y="22"/>
                    <a:pt x="9" y="27"/>
                    <a:pt x="16" y="27"/>
                  </a:cubicBezTo>
                  <a:cubicBezTo>
                    <a:pt x="22" y="27"/>
                    <a:pt x="27" y="22"/>
                    <a:pt x="27" y="15"/>
                  </a:cubicBezTo>
                  <a:cubicBezTo>
                    <a:pt x="27" y="9"/>
                    <a:pt x="22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31" name="组合 44"/>
          <p:cNvGrpSpPr/>
          <p:nvPr/>
        </p:nvGrpSpPr>
        <p:grpSpPr bwMode="auto">
          <a:xfrm>
            <a:off x="1679575" y="3967376"/>
            <a:ext cx="687388" cy="685800"/>
            <a:chOff x="1951037" y="4256088"/>
            <a:chExt cx="687388" cy="685800"/>
          </a:xfrm>
          <a:solidFill>
            <a:schemeClr val="accent4"/>
          </a:solidFill>
        </p:grpSpPr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1951037" y="4256088"/>
              <a:ext cx="687388" cy="685800"/>
            </a:xfrm>
            <a:custGeom>
              <a:avLst/>
              <a:gdLst>
                <a:gd name="T0" fmla="*/ 343694 w 180"/>
                <a:gd name="T1" fmla="*/ 685800 h 180"/>
                <a:gd name="T2" fmla="*/ 0 w 180"/>
                <a:gd name="T3" fmla="*/ 342900 h 180"/>
                <a:gd name="T4" fmla="*/ 343694 w 180"/>
                <a:gd name="T5" fmla="*/ 0 h 180"/>
                <a:gd name="T6" fmla="*/ 687388 w 180"/>
                <a:gd name="T7" fmla="*/ 342900 h 180"/>
                <a:gd name="T8" fmla="*/ 343694 w 180"/>
                <a:gd name="T9" fmla="*/ 685800 h 180"/>
                <a:gd name="T10" fmla="*/ 343694 w 180"/>
                <a:gd name="T11" fmla="*/ 15240 h 180"/>
                <a:gd name="T12" fmla="*/ 15275 w 180"/>
                <a:gd name="T13" fmla="*/ 342900 h 180"/>
                <a:gd name="T14" fmla="*/ 343694 w 180"/>
                <a:gd name="T15" fmla="*/ 670560 h 180"/>
                <a:gd name="T16" fmla="*/ 672113 w 180"/>
                <a:gd name="T17" fmla="*/ 342900 h 180"/>
                <a:gd name="T18" fmla="*/ 343694 w 180"/>
                <a:gd name="T19" fmla="*/ 15240 h 1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0" h="180">
                  <a:moveTo>
                    <a:pt x="90" y="180"/>
                  </a:moveTo>
                  <a:cubicBezTo>
                    <a:pt x="41" y="180"/>
                    <a:pt x="0" y="139"/>
                    <a:pt x="0" y="90"/>
                  </a:cubicBezTo>
                  <a:cubicBezTo>
                    <a:pt x="0" y="40"/>
                    <a:pt x="41" y="0"/>
                    <a:pt x="90" y="0"/>
                  </a:cubicBezTo>
                  <a:cubicBezTo>
                    <a:pt x="140" y="0"/>
                    <a:pt x="180" y="40"/>
                    <a:pt x="180" y="90"/>
                  </a:cubicBezTo>
                  <a:cubicBezTo>
                    <a:pt x="180" y="139"/>
                    <a:pt x="140" y="180"/>
                    <a:pt x="90" y="180"/>
                  </a:cubicBezTo>
                  <a:close/>
                  <a:moveTo>
                    <a:pt x="90" y="4"/>
                  </a:moveTo>
                  <a:cubicBezTo>
                    <a:pt x="43" y="4"/>
                    <a:pt x="4" y="42"/>
                    <a:pt x="4" y="90"/>
                  </a:cubicBezTo>
                  <a:cubicBezTo>
                    <a:pt x="4" y="137"/>
                    <a:pt x="43" y="176"/>
                    <a:pt x="90" y="176"/>
                  </a:cubicBezTo>
                  <a:cubicBezTo>
                    <a:pt x="138" y="176"/>
                    <a:pt x="176" y="137"/>
                    <a:pt x="176" y="90"/>
                  </a:cubicBezTo>
                  <a:cubicBezTo>
                    <a:pt x="176" y="42"/>
                    <a:pt x="138" y="4"/>
                    <a:pt x="9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3" name="Freeform 33"/>
            <p:cNvSpPr>
              <a:spLocks noEditPoints="1"/>
            </p:cNvSpPr>
            <p:nvPr/>
          </p:nvSpPr>
          <p:spPr bwMode="auto">
            <a:xfrm>
              <a:off x="2124075" y="4427538"/>
              <a:ext cx="361950" cy="342900"/>
            </a:xfrm>
            <a:custGeom>
              <a:avLst/>
              <a:gdLst>
                <a:gd name="T0" fmla="*/ 171450 w 95"/>
                <a:gd name="T1" fmla="*/ 342900 h 90"/>
                <a:gd name="T2" fmla="*/ 53340 w 95"/>
                <a:gd name="T3" fmla="*/ 293370 h 90"/>
                <a:gd name="T4" fmla="*/ 0 w 95"/>
                <a:gd name="T5" fmla="*/ 171450 h 90"/>
                <a:gd name="T6" fmla="*/ 53340 w 95"/>
                <a:gd name="T7" fmla="*/ 49530 h 90"/>
                <a:gd name="T8" fmla="*/ 171450 w 95"/>
                <a:gd name="T9" fmla="*/ 0 h 90"/>
                <a:gd name="T10" fmla="*/ 293370 w 95"/>
                <a:gd name="T11" fmla="*/ 49530 h 90"/>
                <a:gd name="T12" fmla="*/ 293370 w 95"/>
                <a:gd name="T13" fmla="*/ 293370 h 90"/>
                <a:gd name="T14" fmla="*/ 171450 w 95"/>
                <a:gd name="T15" fmla="*/ 342900 h 90"/>
                <a:gd name="T16" fmla="*/ 171450 w 95"/>
                <a:gd name="T17" fmla="*/ 15240 h 90"/>
                <a:gd name="T18" fmla="*/ 60960 w 95"/>
                <a:gd name="T19" fmla="*/ 60960 h 90"/>
                <a:gd name="T20" fmla="*/ 15240 w 95"/>
                <a:gd name="T21" fmla="*/ 171450 h 90"/>
                <a:gd name="T22" fmla="*/ 60960 w 95"/>
                <a:gd name="T23" fmla="*/ 281940 h 90"/>
                <a:gd name="T24" fmla="*/ 171450 w 95"/>
                <a:gd name="T25" fmla="*/ 327660 h 90"/>
                <a:gd name="T26" fmla="*/ 285750 w 95"/>
                <a:gd name="T27" fmla="*/ 281940 h 90"/>
                <a:gd name="T28" fmla="*/ 285750 w 95"/>
                <a:gd name="T29" fmla="*/ 60960 h 90"/>
                <a:gd name="T30" fmla="*/ 171450 w 95"/>
                <a:gd name="T31" fmla="*/ 15240 h 9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90">
                  <a:moveTo>
                    <a:pt x="45" y="90"/>
                  </a:moveTo>
                  <a:cubicBezTo>
                    <a:pt x="33" y="90"/>
                    <a:pt x="22" y="85"/>
                    <a:pt x="14" y="77"/>
                  </a:cubicBezTo>
                  <a:cubicBezTo>
                    <a:pt x="5" y="68"/>
                    <a:pt x="0" y="57"/>
                    <a:pt x="0" y="45"/>
                  </a:cubicBezTo>
                  <a:cubicBezTo>
                    <a:pt x="0" y="33"/>
                    <a:pt x="5" y="21"/>
                    <a:pt x="14" y="13"/>
                  </a:cubicBezTo>
                  <a:cubicBezTo>
                    <a:pt x="22" y="4"/>
                    <a:pt x="33" y="0"/>
                    <a:pt x="45" y="0"/>
                  </a:cubicBezTo>
                  <a:cubicBezTo>
                    <a:pt x="57" y="0"/>
                    <a:pt x="69" y="4"/>
                    <a:pt x="77" y="13"/>
                  </a:cubicBezTo>
                  <a:cubicBezTo>
                    <a:pt x="95" y="30"/>
                    <a:pt x="95" y="59"/>
                    <a:pt x="77" y="77"/>
                  </a:cubicBezTo>
                  <a:cubicBezTo>
                    <a:pt x="69" y="85"/>
                    <a:pt x="57" y="90"/>
                    <a:pt x="45" y="90"/>
                  </a:cubicBezTo>
                  <a:close/>
                  <a:moveTo>
                    <a:pt x="45" y="4"/>
                  </a:moveTo>
                  <a:cubicBezTo>
                    <a:pt x="34" y="4"/>
                    <a:pt x="24" y="8"/>
                    <a:pt x="16" y="16"/>
                  </a:cubicBezTo>
                  <a:cubicBezTo>
                    <a:pt x="9" y="23"/>
                    <a:pt x="4" y="34"/>
                    <a:pt x="4" y="45"/>
                  </a:cubicBezTo>
                  <a:cubicBezTo>
                    <a:pt x="4" y="56"/>
                    <a:pt x="9" y="66"/>
                    <a:pt x="16" y="74"/>
                  </a:cubicBezTo>
                  <a:cubicBezTo>
                    <a:pt x="24" y="82"/>
                    <a:pt x="34" y="86"/>
                    <a:pt x="45" y="86"/>
                  </a:cubicBezTo>
                  <a:cubicBezTo>
                    <a:pt x="56" y="86"/>
                    <a:pt x="67" y="82"/>
                    <a:pt x="75" y="74"/>
                  </a:cubicBezTo>
                  <a:cubicBezTo>
                    <a:pt x="91" y="58"/>
                    <a:pt x="91" y="32"/>
                    <a:pt x="75" y="16"/>
                  </a:cubicBezTo>
                  <a:cubicBezTo>
                    <a:pt x="67" y="8"/>
                    <a:pt x="56" y="4"/>
                    <a:pt x="4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2135188" y="4546601"/>
              <a:ext cx="190500" cy="14288"/>
            </a:xfrm>
            <a:custGeom>
              <a:avLst/>
              <a:gdLst>
                <a:gd name="T0" fmla="*/ 182880 w 50"/>
                <a:gd name="T1" fmla="*/ 14288 h 4"/>
                <a:gd name="T2" fmla="*/ 7620 w 50"/>
                <a:gd name="T3" fmla="*/ 14288 h 4"/>
                <a:gd name="T4" fmla="*/ 0 w 50"/>
                <a:gd name="T5" fmla="*/ 7144 h 4"/>
                <a:gd name="T6" fmla="*/ 7620 w 50"/>
                <a:gd name="T7" fmla="*/ 0 h 4"/>
                <a:gd name="T8" fmla="*/ 182880 w 50"/>
                <a:gd name="T9" fmla="*/ 0 h 4"/>
                <a:gd name="T10" fmla="*/ 190500 w 50"/>
                <a:gd name="T11" fmla="*/ 7144 h 4"/>
                <a:gd name="T12" fmla="*/ 182880 w 50"/>
                <a:gd name="T13" fmla="*/ 14288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4">
                  <a:moveTo>
                    <a:pt x="48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50" y="1"/>
                    <a:pt x="50" y="2"/>
                  </a:cubicBezTo>
                  <a:cubicBezTo>
                    <a:pt x="50" y="3"/>
                    <a:pt x="49" y="4"/>
                    <a:pt x="4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2170113" y="4549776"/>
              <a:ext cx="103188" cy="168275"/>
            </a:xfrm>
            <a:custGeom>
              <a:avLst/>
              <a:gdLst>
                <a:gd name="T0" fmla="*/ 7644 w 27"/>
                <a:gd name="T1" fmla="*/ 168275 h 44"/>
                <a:gd name="T2" fmla="*/ 3822 w 27"/>
                <a:gd name="T3" fmla="*/ 168275 h 44"/>
                <a:gd name="T4" fmla="*/ 0 w 27"/>
                <a:gd name="T5" fmla="*/ 156802 h 44"/>
                <a:gd name="T6" fmla="*/ 87901 w 27"/>
                <a:gd name="T7" fmla="*/ 3824 h 44"/>
                <a:gd name="T8" fmla="*/ 99366 w 27"/>
                <a:gd name="T9" fmla="*/ 3824 h 44"/>
                <a:gd name="T10" fmla="*/ 103188 w 27"/>
                <a:gd name="T11" fmla="*/ 11473 h 44"/>
                <a:gd name="T12" fmla="*/ 15287 w 27"/>
                <a:gd name="T13" fmla="*/ 164451 h 44"/>
                <a:gd name="T14" fmla="*/ 7644 w 27"/>
                <a:gd name="T15" fmla="*/ 168275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44">
                  <a:moveTo>
                    <a:pt x="2" y="44"/>
                  </a:moveTo>
                  <a:cubicBezTo>
                    <a:pt x="2" y="44"/>
                    <a:pt x="1" y="44"/>
                    <a:pt x="1" y="44"/>
                  </a:cubicBezTo>
                  <a:cubicBezTo>
                    <a:pt x="0" y="43"/>
                    <a:pt x="0" y="42"/>
                    <a:pt x="0" y="4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5" y="0"/>
                    <a:pt x="26" y="1"/>
                  </a:cubicBezTo>
                  <a:cubicBezTo>
                    <a:pt x="27" y="1"/>
                    <a:pt x="27" y="2"/>
                    <a:pt x="27" y="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3" y="44"/>
                    <a:pt x="3" y="44"/>
                    <a:pt x="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2233613" y="4598988"/>
              <a:ext cx="103188" cy="168275"/>
            </a:xfrm>
            <a:custGeom>
              <a:avLst/>
              <a:gdLst>
                <a:gd name="T0" fmla="*/ 95544 w 27"/>
                <a:gd name="T1" fmla="*/ 168275 h 44"/>
                <a:gd name="T2" fmla="*/ 87901 w 27"/>
                <a:gd name="T3" fmla="*/ 164451 h 44"/>
                <a:gd name="T4" fmla="*/ 0 w 27"/>
                <a:gd name="T5" fmla="*/ 11473 h 44"/>
                <a:gd name="T6" fmla="*/ 3822 w 27"/>
                <a:gd name="T7" fmla="*/ 0 h 44"/>
                <a:gd name="T8" fmla="*/ 15287 w 27"/>
                <a:gd name="T9" fmla="*/ 3824 h 44"/>
                <a:gd name="T10" fmla="*/ 103188 w 27"/>
                <a:gd name="T11" fmla="*/ 156802 h 44"/>
                <a:gd name="T12" fmla="*/ 99366 w 27"/>
                <a:gd name="T13" fmla="*/ 164451 h 44"/>
                <a:gd name="T14" fmla="*/ 95544 w 27"/>
                <a:gd name="T15" fmla="*/ 168275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44">
                  <a:moveTo>
                    <a:pt x="25" y="44"/>
                  </a:moveTo>
                  <a:cubicBezTo>
                    <a:pt x="24" y="44"/>
                    <a:pt x="24" y="43"/>
                    <a:pt x="23" y="4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2"/>
                    <a:pt x="27" y="43"/>
                    <a:pt x="26" y="43"/>
                  </a:cubicBezTo>
                  <a:cubicBezTo>
                    <a:pt x="26" y="44"/>
                    <a:pt x="25" y="44"/>
                    <a:pt x="25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2265363" y="4641851"/>
              <a:ext cx="190500" cy="14288"/>
            </a:xfrm>
            <a:custGeom>
              <a:avLst/>
              <a:gdLst>
                <a:gd name="T0" fmla="*/ 182880 w 50"/>
                <a:gd name="T1" fmla="*/ 14288 h 4"/>
                <a:gd name="T2" fmla="*/ 7620 w 50"/>
                <a:gd name="T3" fmla="*/ 14288 h 4"/>
                <a:gd name="T4" fmla="*/ 0 w 50"/>
                <a:gd name="T5" fmla="*/ 7144 h 4"/>
                <a:gd name="T6" fmla="*/ 7620 w 50"/>
                <a:gd name="T7" fmla="*/ 0 h 4"/>
                <a:gd name="T8" fmla="*/ 182880 w 50"/>
                <a:gd name="T9" fmla="*/ 0 h 4"/>
                <a:gd name="T10" fmla="*/ 190500 w 50"/>
                <a:gd name="T11" fmla="*/ 7144 h 4"/>
                <a:gd name="T12" fmla="*/ 182880 w 50"/>
                <a:gd name="T13" fmla="*/ 14288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4">
                  <a:moveTo>
                    <a:pt x="48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50" y="1"/>
                    <a:pt x="50" y="2"/>
                  </a:cubicBezTo>
                  <a:cubicBezTo>
                    <a:pt x="50" y="3"/>
                    <a:pt x="49" y="4"/>
                    <a:pt x="4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8" name="Freeform 38"/>
            <p:cNvSpPr/>
            <p:nvPr/>
          </p:nvSpPr>
          <p:spPr bwMode="auto">
            <a:xfrm>
              <a:off x="2317750" y="4484688"/>
              <a:ext cx="103188" cy="168275"/>
            </a:xfrm>
            <a:custGeom>
              <a:avLst/>
              <a:gdLst>
                <a:gd name="T0" fmla="*/ 7644 w 27"/>
                <a:gd name="T1" fmla="*/ 168275 h 44"/>
                <a:gd name="T2" fmla="*/ 3822 w 27"/>
                <a:gd name="T3" fmla="*/ 168275 h 44"/>
                <a:gd name="T4" fmla="*/ 0 w 27"/>
                <a:gd name="T5" fmla="*/ 156802 h 44"/>
                <a:gd name="T6" fmla="*/ 87901 w 27"/>
                <a:gd name="T7" fmla="*/ 3824 h 44"/>
                <a:gd name="T8" fmla="*/ 99366 w 27"/>
                <a:gd name="T9" fmla="*/ 3824 h 44"/>
                <a:gd name="T10" fmla="*/ 103188 w 27"/>
                <a:gd name="T11" fmla="*/ 11473 h 44"/>
                <a:gd name="T12" fmla="*/ 15287 w 27"/>
                <a:gd name="T13" fmla="*/ 164451 h 44"/>
                <a:gd name="T14" fmla="*/ 7644 w 27"/>
                <a:gd name="T15" fmla="*/ 168275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44">
                  <a:moveTo>
                    <a:pt x="2" y="44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0" y="43"/>
                    <a:pt x="0" y="42"/>
                    <a:pt x="0" y="4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5" y="0"/>
                    <a:pt x="26" y="1"/>
                  </a:cubicBezTo>
                  <a:cubicBezTo>
                    <a:pt x="27" y="1"/>
                    <a:pt x="27" y="2"/>
                    <a:pt x="27" y="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3" y="44"/>
                    <a:pt x="2" y="44"/>
                    <a:pt x="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9" name="Freeform 39"/>
            <p:cNvSpPr/>
            <p:nvPr/>
          </p:nvSpPr>
          <p:spPr bwMode="auto">
            <a:xfrm>
              <a:off x="2249488" y="4435476"/>
              <a:ext cx="106363" cy="171450"/>
            </a:xfrm>
            <a:custGeom>
              <a:avLst/>
              <a:gdLst>
                <a:gd name="T0" fmla="*/ 98766 w 28"/>
                <a:gd name="T1" fmla="*/ 171450 h 45"/>
                <a:gd name="T2" fmla="*/ 91168 w 28"/>
                <a:gd name="T3" fmla="*/ 167640 h 45"/>
                <a:gd name="T4" fmla="*/ 3799 w 28"/>
                <a:gd name="T5" fmla="*/ 15240 h 45"/>
                <a:gd name="T6" fmla="*/ 7597 w 28"/>
                <a:gd name="T7" fmla="*/ 3810 h 45"/>
                <a:gd name="T8" fmla="*/ 15195 w 28"/>
                <a:gd name="T9" fmla="*/ 7620 h 45"/>
                <a:gd name="T10" fmla="*/ 102564 w 28"/>
                <a:gd name="T11" fmla="*/ 160020 h 45"/>
                <a:gd name="T12" fmla="*/ 102564 w 28"/>
                <a:gd name="T13" fmla="*/ 167640 h 45"/>
                <a:gd name="T14" fmla="*/ 98766 w 28"/>
                <a:gd name="T15" fmla="*/ 171450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45">
                  <a:moveTo>
                    <a:pt x="26" y="45"/>
                  </a:moveTo>
                  <a:cubicBezTo>
                    <a:pt x="25" y="45"/>
                    <a:pt x="24" y="44"/>
                    <a:pt x="24" y="4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8" y="43"/>
                    <a:pt x="28" y="44"/>
                    <a:pt x="27" y="44"/>
                  </a:cubicBezTo>
                  <a:cubicBezTo>
                    <a:pt x="26" y="44"/>
                    <a:pt x="26" y="45"/>
                    <a:pt x="26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765897" y="3967383"/>
            <a:ext cx="685800" cy="685800"/>
            <a:chOff x="3352800" y="4197350"/>
            <a:chExt cx="685800" cy="685800"/>
          </a:xfrm>
          <a:solidFill>
            <a:schemeClr val="accent4"/>
          </a:solidFill>
        </p:grpSpPr>
        <p:sp>
          <p:nvSpPr>
            <p:cNvPr id="41" name="Freeform 43"/>
            <p:cNvSpPr>
              <a:spLocks noEditPoints="1"/>
            </p:cNvSpPr>
            <p:nvPr/>
          </p:nvSpPr>
          <p:spPr bwMode="auto">
            <a:xfrm>
              <a:off x="3352800" y="4197350"/>
              <a:ext cx="685800" cy="685800"/>
            </a:xfrm>
            <a:custGeom>
              <a:avLst/>
              <a:gdLst>
                <a:gd name="T0" fmla="*/ 90 w 180"/>
                <a:gd name="T1" fmla="*/ 180 h 180"/>
                <a:gd name="T2" fmla="*/ 0 w 180"/>
                <a:gd name="T3" fmla="*/ 90 h 180"/>
                <a:gd name="T4" fmla="*/ 90 w 180"/>
                <a:gd name="T5" fmla="*/ 0 h 180"/>
                <a:gd name="T6" fmla="*/ 180 w 180"/>
                <a:gd name="T7" fmla="*/ 90 h 180"/>
                <a:gd name="T8" fmla="*/ 90 w 180"/>
                <a:gd name="T9" fmla="*/ 180 h 180"/>
                <a:gd name="T10" fmla="*/ 90 w 180"/>
                <a:gd name="T11" fmla="*/ 4 h 180"/>
                <a:gd name="T12" fmla="*/ 4 w 180"/>
                <a:gd name="T13" fmla="*/ 90 h 180"/>
                <a:gd name="T14" fmla="*/ 90 w 180"/>
                <a:gd name="T15" fmla="*/ 176 h 180"/>
                <a:gd name="T16" fmla="*/ 176 w 180"/>
                <a:gd name="T17" fmla="*/ 90 h 180"/>
                <a:gd name="T18" fmla="*/ 90 w 180"/>
                <a:gd name="T19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" h="180">
                  <a:moveTo>
                    <a:pt x="90" y="180"/>
                  </a:moveTo>
                  <a:cubicBezTo>
                    <a:pt x="41" y="180"/>
                    <a:pt x="0" y="139"/>
                    <a:pt x="0" y="90"/>
                  </a:cubicBezTo>
                  <a:cubicBezTo>
                    <a:pt x="0" y="40"/>
                    <a:pt x="41" y="0"/>
                    <a:pt x="90" y="0"/>
                  </a:cubicBezTo>
                  <a:cubicBezTo>
                    <a:pt x="140" y="0"/>
                    <a:pt x="180" y="40"/>
                    <a:pt x="180" y="90"/>
                  </a:cubicBezTo>
                  <a:cubicBezTo>
                    <a:pt x="180" y="139"/>
                    <a:pt x="140" y="180"/>
                    <a:pt x="90" y="180"/>
                  </a:cubicBezTo>
                  <a:close/>
                  <a:moveTo>
                    <a:pt x="90" y="4"/>
                  </a:moveTo>
                  <a:cubicBezTo>
                    <a:pt x="43" y="4"/>
                    <a:pt x="4" y="42"/>
                    <a:pt x="4" y="90"/>
                  </a:cubicBezTo>
                  <a:cubicBezTo>
                    <a:pt x="4" y="137"/>
                    <a:pt x="43" y="176"/>
                    <a:pt x="90" y="176"/>
                  </a:cubicBezTo>
                  <a:cubicBezTo>
                    <a:pt x="138" y="176"/>
                    <a:pt x="176" y="137"/>
                    <a:pt x="176" y="90"/>
                  </a:cubicBezTo>
                  <a:cubicBezTo>
                    <a:pt x="176" y="42"/>
                    <a:pt x="138" y="4"/>
                    <a:pt x="9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42" name="Freeform 44"/>
            <p:cNvSpPr>
              <a:spLocks noEditPoints="1"/>
            </p:cNvSpPr>
            <p:nvPr/>
          </p:nvSpPr>
          <p:spPr bwMode="auto">
            <a:xfrm>
              <a:off x="3513138" y="4403725"/>
              <a:ext cx="354013" cy="228600"/>
            </a:xfrm>
            <a:custGeom>
              <a:avLst/>
              <a:gdLst>
                <a:gd name="T0" fmla="*/ 91 w 93"/>
                <a:gd name="T1" fmla="*/ 60 h 60"/>
                <a:gd name="T2" fmla="*/ 2 w 93"/>
                <a:gd name="T3" fmla="*/ 60 h 60"/>
                <a:gd name="T4" fmla="*/ 0 w 93"/>
                <a:gd name="T5" fmla="*/ 58 h 60"/>
                <a:gd name="T6" fmla="*/ 0 w 93"/>
                <a:gd name="T7" fmla="*/ 2 h 60"/>
                <a:gd name="T8" fmla="*/ 2 w 93"/>
                <a:gd name="T9" fmla="*/ 0 h 60"/>
                <a:gd name="T10" fmla="*/ 91 w 93"/>
                <a:gd name="T11" fmla="*/ 0 h 60"/>
                <a:gd name="T12" fmla="*/ 93 w 93"/>
                <a:gd name="T13" fmla="*/ 2 h 60"/>
                <a:gd name="T14" fmla="*/ 93 w 93"/>
                <a:gd name="T15" fmla="*/ 58 h 60"/>
                <a:gd name="T16" fmla="*/ 91 w 93"/>
                <a:gd name="T17" fmla="*/ 60 h 60"/>
                <a:gd name="T18" fmla="*/ 4 w 93"/>
                <a:gd name="T19" fmla="*/ 56 h 60"/>
                <a:gd name="T20" fmla="*/ 89 w 93"/>
                <a:gd name="T21" fmla="*/ 56 h 60"/>
                <a:gd name="T22" fmla="*/ 89 w 93"/>
                <a:gd name="T23" fmla="*/ 4 h 60"/>
                <a:gd name="T24" fmla="*/ 4 w 93"/>
                <a:gd name="T25" fmla="*/ 4 h 60"/>
                <a:gd name="T26" fmla="*/ 4 w 93"/>
                <a:gd name="T27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60">
                  <a:moveTo>
                    <a:pt x="91" y="60"/>
                  </a:moveTo>
                  <a:cubicBezTo>
                    <a:pt x="2" y="60"/>
                    <a:pt x="2" y="60"/>
                    <a:pt x="2" y="60"/>
                  </a:cubicBezTo>
                  <a:cubicBezTo>
                    <a:pt x="1" y="60"/>
                    <a:pt x="0" y="59"/>
                    <a:pt x="0" y="5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2" y="0"/>
                    <a:pt x="93" y="0"/>
                    <a:pt x="93" y="2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3" y="59"/>
                    <a:pt x="92" y="60"/>
                    <a:pt x="91" y="60"/>
                  </a:cubicBezTo>
                  <a:close/>
                  <a:moveTo>
                    <a:pt x="4" y="56"/>
                  </a:moveTo>
                  <a:cubicBezTo>
                    <a:pt x="89" y="56"/>
                    <a:pt x="89" y="56"/>
                    <a:pt x="89" y="56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43" name="Freeform 45"/>
            <p:cNvSpPr>
              <a:spLocks noEditPoints="1"/>
            </p:cNvSpPr>
            <p:nvPr/>
          </p:nvSpPr>
          <p:spPr bwMode="auto">
            <a:xfrm>
              <a:off x="3551238" y="4441825"/>
              <a:ext cx="277813" cy="152400"/>
            </a:xfrm>
            <a:custGeom>
              <a:avLst/>
              <a:gdLst>
                <a:gd name="T0" fmla="*/ 166 w 175"/>
                <a:gd name="T1" fmla="*/ 9 h 96"/>
                <a:gd name="T2" fmla="*/ 166 w 175"/>
                <a:gd name="T3" fmla="*/ 86 h 96"/>
                <a:gd name="T4" fmla="*/ 10 w 175"/>
                <a:gd name="T5" fmla="*/ 86 h 96"/>
                <a:gd name="T6" fmla="*/ 10 w 175"/>
                <a:gd name="T7" fmla="*/ 9 h 96"/>
                <a:gd name="T8" fmla="*/ 166 w 175"/>
                <a:gd name="T9" fmla="*/ 9 h 96"/>
                <a:gd name="T10" fmla="*/ 175 w 175"/>
                <a:gd name="T11" fmla="*/ 0 h 96"/>
                <a:gd name="T12" fmla="*/ 0 w 175"/>
                <a:gd name="T13" fmla="*/ 0 h 96"/>
                <a:gd name="T14" fmla="*/ 0 w 175"/>
                <a:gd name="T15" fmla="*/ 96 h 96"/>
                <a:gd name="T16" fmla="*/ 175 w 175"/>
                <a:gd name="T17" fmla="*/ 96 h 96"/>
                <a:gd name="T18" fmla="*/ 175 w 175"/>
                <a:gd name="T19" fmla="*/ 0 h 96"/>
                <a:gd name="T20" fmla="*/ 175 w 175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96">
                  <a:moveTo>
                    <a:pt x="166" y="9"/>
                  </a:moveTo>
                  <a:lnTo>
                    <a:pt x="166" y="86"/>
                  </a:lnTo>
                  <a:lnTo>
                    <a:pt x="10" y="86"/>
                  </a:lnTo>
                  <a:lnTo>
                    <a:pt x="10" y="9"/>
                  </a:lnTo>
                  <a:lnTo>
                    <a:pt x="166" y="9"/>
                  </a:lnTo>
                  <a:close/>
                  <a:moveTo>
                    <a:pt x="175" y="0"/>
                  </a:moveTo>
                  <a:lnTo>
                    <a:pt x="0" y="0"/>
                  </a:lnTo>
                  <a:lnTo>
                    <a:pt x="0" y="96"/>
                  </a:lnTo>
                  <a:lnTo>
                    <a:pt x="175" y="96"/>
                  </a:lnTo>
                  <a:lnTo>
                    <a:pt x="175" y="0"/>
                  </a:lnTo>
                  <a:lnTo>
                    <a:pt x="1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44" name="Freeform 46"/>
            <p:cNvSpPr>
              <a:spLocks noEditPoints="1"/>
            </p:cNvSpPr>
            <p:nvPr/>
          </p:nvSpPr>
          <p:spPr bwMode="auto">
            <a:xfrm>
              <a:off x="3551238" y="4441825"/>
              <a:ext cx="277813" cy="152400"/>
            </a:xfrm>
            <a:custGeom>
              <a:avLst/>
              <a:gdLst>
                <a:gd name="T0" fmla="*/ 166 w 175"/>
                <a:gd name="T1" fmla="*/ 9 h 96"/>
                <a:gd name="T2" fmla="*/ 166 w 175"/>
                <a:gd name="T3" fmla="*/ 86 h 96"/>
                <a:gd name="T4" fmla="*/ 10 w 175"/>
                <a:gd name="T5" fmla="*/ 86 h 96"/>
                <a:gd name="T6" fmla="*/ 10 w 175"/>
                <a:gd name="T7" fmla="*/ 9 h 96"/>
                <a:gd name="T8" fmla="*/ 166 w 175"/>
                <a:gd name="T9" fmla="*/ 9 h 96"/>
                <a:gd name="T10" fmla="*/ 175 w 175"/>
                <a:gd name="T11" fmla="*/ 0 h 96"/>
                <a:gd name="T12" fmla="*/ 0 w 175"/>
                <a:gd name="T13" fmla="*/ 0 h 96"/>
                <a:gd name="T14" fmla="*/ 0 w 175"/>
                <a:gd name="T15" fmla="*/ 96 h 96"/>
                <a:gd name="T16" fmla="*/ 175 w 175"/>
                <a:gd name="T17" fmla="*/ 96 h 96"/>
                <a:gd name="T18" fmla="*/ 175 w 175"/>
                <a:gd name="T19" fmla="*/ 0 h 96"/>
                <a:gd name="T20" fmla="*/ 175 w 175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96">
                  <a:moveTo>
                    <a:pt x="166" y="9"/>
                  </a:moveTo>
                  <a:lnTo>
                    <a:pt x="166" y="86"/>
                  </a:lnTo>
                  <a:lnTo>
                    <a:pt x="10" y="86"/>
                  </a:lnTo>
                  <a:lnTo>
                    <a:pt x="10" y="9"/>
                  </a:lnTo>
                  <a:lnTo>
                    <a:pt x="166" y="9"/>
                  </a:lnTo>
                  <a:moveTo>
                    <a:pt x="175" y="0"/>
                  </a:moveTo>
                  <a:lnTo>
                    <a:pt x="0" y="0"/>
                  </a:lnTo>
                  <a:lnTo>
                    <a:pt x="0" y="96"/>
                  </a:lnTo>
                  <a:lnTo>
                    <a:pt x="175" y="96"/>
                  </a:lnTo>
                  <a:lnTo>
                    <a:pt x="175" y="0"/>
                  </a:lnTo>
                  <a:lnTo>
                    <a:pt x="17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45" name="Freeform 47"/>
            <p:cNvSpPr/>
            <p:nvPr/>
          </p:nvSpPr>
          <p:spPr bwMode="auto">
            <a:xfrm>
              <a:off x="3471863" y="4662488"/>
              <a:ext cx="441325" cy="15875"/>
            </a:xfrm>
            <a:custGeom>
              <a:avLst/>
              <a:gdLst>
                <a:gd name="T0" fmla="*/ 114 w 116"/>
                <a:gd name="T1" fmla="*/ 4 h 4"/>
                <a:gd name="T2" fmla="*/ 2 w 116"/>
                <a:gd name="T3" fmla="*/ 4 h 4"/>
                <a:gd name="T4" fmla="*/ 0 w 116"/>
                <a:gd name="T5" fmla="*/ 2 h 4"/>
                <a:gd name="T6" fmla="*/ 2 w 116"/>
                <a:gd name="T7" fmla="*/ 0 h 4"/>
                <a:gd name="T8" fmla="*/ 114 w 116"/>
                <a:gd name="T9" fmla="*/ 0 h 4"/>
                <a:gd name="T10" fmla="*/ 116 w 116"/>
                <a:gd name="T11" fmla="*/ 2 h 4"/>
                <a:gd name="T12" fmla="*/ 114 w 11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4">
                  <a:moveTo>
                    <a:pt x="114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3"/>
                    <a:pt x="115" y="4"/>
                    <a:pt x="1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46" name="组合 67"/>
          <p:cNvGrpSpPr/>
          <p:nvPr/>
        </p:nvGrpSpPr>
        <p:grpSpPr bwMode="auto">
          <a:xfrm>
            <a:off x="7934325" y="3967376"/>
            <a:ext cx="685800" cy="687387"/>
            <a:chOff x="5138738" y="4175125"/>
            <a:chExt cx="685800" cy="687388"/>
          </a:xfrm>
          <a:solidFill>
            <a:schemeClr val="accent4"/>
          </a:solidFill>
        </p:grpSpPr>
        <p:sp>
          <p:nvSpPr>
            <p:cNvPr id="47" name="Freeform 51"/>
            <p:cNvSpPr>
              <a:spLocks noEditPoints="1"/>
            </p:cNvSpPr>
            <p:nvPr/>
          </p:nvSpPr>
          <p:spPr bwMode="auto">
            <a:xfrm>
              <a:off x="5138738" y="4175125"/>
              <a:ext cx="685800" cy="687388"/>
            </a:xfrm>
            <a:custGeom>
              <a:avLst/>
              <a:gdLst>
                <a:gd name="T0" fmla="*/ 342900 w 180"/>
                <a:gd name="T1" fmla="*/ 687388 h 180"/>
                <a:gd name="T2" fmla="*/ 0 w 180"/>
                <a:gd name="T3" fmla="*/ 343694 h 180"/>
                <a:gd name="T4" fmla="*/ 342900 w 180"/>
                <a:gd name="T5" fmla="*/ 0 h 180"/>
                <a:gd name="T6" fmla="*/ 685800 w 180"/>
                <a:gd name="T7" fmla="*/ 343694 h 180"/>
                <a:gd name="T8" fmla="*/ 342900 w 180"/>
                <a:gd name="T9" fmla="*/ 687388 h 180"/>
                <a:gd name="T10" fmla="*/ 342900 w 180"/>
                <a:gd name="T11" fmla="*/ 15275 h 180"/>
                <a:gd name="T12" fmla="*/ 15240 w 180"/>
                <a:gd name="T13" fmla="*/ 343694 h 180"/>
                <a:gd name="T14" fmla="*/ 342900 w 180"/>
                <a:gd name="T15" fmla="*/ 672113 h 180"/>
                <a:gd name="T16" fmla="*/ 670560 w 180"/>
                <a:gd name="T17" fmla="*/ 343694 h 180"/>
                <a:gd name="T18" fmla="*/ 342900 w 180"/>
                <a:gd name="T19" fmla="*/ 15275 h 1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0" h="180">
                  <a:moveTo>
                    <a:pt x="90" y="180"/>
                  </a:moveTo>
                  <a:cubicBezTo>
                    <a:pt x="41" y="180"/>
                    <a:pt x="0" y="139"/>
                    <a:pt x="0" y="90"/>
                  </a:cubicBezTo>
                  <a:cubicBezTo>
                    <a:pt x="0" y="40"/>
                    <a:pt x="41" y="0"/>
                    <a:pt x="90" y="0"/>
                  </a:cubicBezTo>
                  <a:cubicBezTo>
                    <a:pt x="140" y="0"/>
                    <a:pt x="180" y="40"/>
                    <a:pt x="180" y="90"/>
                  </a:cubicBezTo>
                  <a:cubicBezTo>
                    <a:pt x="180" y="139"/>
                    <a:pt x="140" y="180"/>
                    <a:pt x="90" y="180"/>
                  </a:cubicBezTo>
                  <a:close/>
                  <a:moveTo>
                    <a:pt x="90" y="4"/>
                  </a:moveTo>
                  <a:cubicBezTo>
                    <a:pt x="43" y="4"/>
                    <a:pt x="4" y="42"/>
                    <a:pt x="4" y="90"/>
                  </a:cubicBezTo>
                  <a:cubicBezTo>
                    <a:pt x="4" y="137"/>
                    <a:pt x="43" y="176"/>
                    <a:pt x="90" y="176"/>
                  </a:cubicBezTo>
                  <a:cubicBezTo>
                    <a:pt x="138" y="176"/>
                    <a:pt x="176" y="137"/>
                    <a:pt x="176" y="90"/>
                  </a:cubicBezTo>
                  <a:cubicBezTo>
                    <a:pt x="176" y="42"/>
                    <a:pt x="138" y="4"/>
                    <a:pt x="9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48" name="Freeform 52"/>
            <p:cNvSpPr/>
            <p:nvPr/>
          </p:nvSpPr>
          <p:spPr bwMode="auto">
            <a:xfrm>
              <a:off x="5421313" y="4525963"/>
              <a:ext cx="179388" cy="42863"/>
            </a:xfrm>
            <a:custGeom>
              <a:avLst/>
              <a:gdLst>
                <a:gd name="T0" fmla="*/ 171754 w 47"/>
                <a:gd name="T1" fmla="*/ 42863 h 11"/>
                <a:gd name="T2" fmla="*/ 167938 w 47"/>
                <a:gd name="T3" fmla="*/ 42863 h 11"/>
                <a:gd name="T4" fmla="*/ 11450 w 47"/>
                <a:gd name="T5" fmla="*/ 23380 h 11"/>
                <a:gd name="T6" fmla="*/ 0 w 47"/>
                <a:gd name="T7" fmla="*/ 15587 h 11"/>
                <a:gd name="T8" fmla="*/ 7634 w 47"/>
                <a:gd name="T9" fmla="*/ 7793 h 11"/>
                <a:gd name="T10" fmla="*/ 175571 w 47"/>
                <a:gd name="T11" fmla="*/ 27276 h 11"/>
                <a:gd name="T12" fmla="*/ 179388 w 47"/>
                <a:gd name="T13" fmla="*/ 38966 h 11"/>
                <a:gd name="T14" fmla="*/ 171754 w 47"/>
                <a:gd name="T15" fmla="*/ 42863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" h="11">
                  <a:moveTo>
                    <a:pt x="45" y="11"/>
                  </a:moveTo>
                  <a:cubicBezTo>
                    <a:pt x="45" y="11"/>
                    <a:pt x="44" y="11"/>
                    <a:pt x="44" y="11"/>
                  </a:cubicBezTo>
                  <a:cubicBezTo>
                    <a:pt x="31" y="6"/>
                    <a:pt x="17" y="4"/>
                    <a:pt x="3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17" y="0"/>
                    <a:pt x="32" y="2"/>
                    <a:pt x="46" y="7"/>
                  </a:cubicBezTo>
                  <a:cubicBezTo>
                    <a:pt x="47" y="7"/>
                    <a:pt x="47" y="8"/>
                    <a:pt x="47" y="10"/>
                  </a:cubicBezTo>
                  <a:cubicBezTo>
                    <a:pt x="46" y="10"/>
                    <a:pt x="46" y="11"/>
                    <a:pt x="4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49" name="Freeform 53"/>
            <p:cNvSpPr/>
            <p:nvPr/>
          </p:nvSpPr>
          <p:spPr bwMode="auto">
            <a:xfrm>
              <a:off x="5310188" y="4549775"/>
              <a:ext cx="53975" cy="34925"/>
            </a:xfrm>
            <a:custGeom>
              <a:avLst/>
              <a:gdLst>
                <a:gd name="T0" fmla="*/ 7711 w 14"/>
                <a:gd name="T1" fmla="*/ 34925 h 9"/>
                <a:gd name="T2" fmla="*/ 0 w 14"/>
                <a:gd name="T3" fmla="*/ 31044 h 9"/>
                <a:gd name="T4" fmla="*/ 3855 w 14"/>
                <a:gd name="T5" fmla="*/ 19403 h 9"/>
                <a:gd name="T6" fmla="*/ 42409 w 14"/>
                <a:gd name="T7" fmla="*/ 3881 h 9"/>
                <a:gd name="T8" fmla="*/ 53975 w 14"/>
                <a:gd name="T9" fmla="*/ 7761 h 9"/>
                <a:gd name="T10" fmla="*/ 50120 w 14"/>
                <a:gd name="T11" fmla="*/ 19403 h 9"/>
                <a:gd name="T12" fmla="*/ 11566 w 14"/>
                <a:gd name="T13" fmla="*/ 34925 h 9"/>
                <a:gd name="T14" fmla="*/ 7711 w 14"/>
                <a:gd name="T15" fmla="*/ 34925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9">
                  <a:moveTo>
                    <a:pt x="2" y="9"/>
                  </a:move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4" y="4"/>
                    <a:pt x="8" y="2"/>
                    <a:pt x="11" y="1"/>
                  </a:cubicBezTo>
                  <a:cubicBezTo>
                    <a:pt x="12" y="0"/>
                    <a:pt x="13" y="1"/>
                    <a:pt x="14" y="2"/>
                  </a:cubicBezTo>
                  <a:cubicBezTo>
                    <a:pt x="14" y="3"/>
                    <a:pt x="14" y="4"/>
                    <a:pt x="13" y="5"/>
                  </a:cubicBezTo>
                  <a:cubicBezTo>
                    <a:pt x="9" y="6"/>
                    <a:pt x="6" y="7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0" name="Freeform 54"/>
            <p:cNvSpPr/>
            <p:nvPr/>
          </p:nvSpPr>
          <p:spPr bwMode="auto">
            <a:xfrm>
              <a:off x="5367338" y="4384675"/>
              <a:ext cx="160338" cy="290513"/>
            </a:xfrm>
            <a:custGeom>
              <a:avLst/>
              <a:gdLst>
                <a:gd name="T0" fmla="*/ 152703 w 42"/>
                <a:gd name="T1" fmla="*/ 290513 h 76"/>
                <a:gd name="T2" fmla="*/ 145068 w 42"/>
                <a:gd name="T3" fmla="*/ 282868 h 76"/>
                <a:gd name="T4" fmla="*/ 3818 w 42"/>
                <a:gd name="T5" fmla="*/ 15290 h 76"/>
                <a:gd name="T6" fmla="*/ 3818 w 42"/>
                <a:gd name="T7" fmla="*/ 3823 h 76"/>
                <a:gd name="T8" fmla="*/ 11453 w 42"/>
                <a:gd name="T9" fmla="*/ 0 h 76"/>
                <a:gd name="T10" fmla="*/ 160338 w 42"/>
                <a:gd name="T11" fmla="*/ 282868 h 76"/>
                <a:gd name="T12" fmla="*/ 152703 w 42"/>
                <a:gd name="T13" fmla="*/ 290513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76">
                  <a:moveTo>
                    <a:pt x="40" y="76"/>
                  </a:moveTo>
                  <a:cubicBezTo>
                    <a:pt x="39" y="76"/>
                    <a:pt x="38" y="75"/>
                    <a:pt x="38" y="74"/>
                  </a:cubicBezTo>
                  <a:cubicBezTo>
                    <a:pt x="38" y="46"/>
                    <a:pt x="24" y="19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3" y="0"/>
                    <a:pt x="3" y="0"/>
                  </a:cubicBezTo>
                  <a:cubicBezTo>
                    <a:pt x="28" y="17"/>
                    <a:pt x="42" y="44"/>
                    <a:pt x="42" y="74"/>
                  </a:cubicBezTo>
                  <a:cubicBezTo>
                    <a:pt x="42" y="75"/>
                    <a:pt x="41" y="76"/>
                    <a:pt x="40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1" name="Freeform 55"/>
            <p:cNvSpPr/>
            <p:nvPr/>
          </p:nvSpPr>
          <p:spPr bwMode="auto">
            <a:xfrm>
              <a:off x="5413375" y="4351338"/>
              <a:ext cx="95250" cy="92075"/>
            </a:xfrm>
            <a:custGeom>
              <a:avLst/>
              <a:gdLst>
                <a:gd name="T0" fmla="*/ 87630 w 25"/>
                <a:gd name="T1" fmla="*/ 92075 h 24"/>
                <a:gd name="T2" fmla="*/ 83820 w 25"/>
                <a:gd name="T3" fmla="*/ 92075 h 24"/>
                <a:gd name="T4" fmla="*/ 3810 w 25"/>
                <a:gd name="T5" fmla="*/ 11509 h 24"/>
                <a:gd name="T6" fmla="*/ 3810 w 25"/>
                <a:gd name="T7" fmla="*/ 3836 h 24"/>
                <a:gd name="T8" fmla="*/ 15240 w 25"/>
                <a:gd name="T9" fmla="*/ 3836 h 24"/>
                <a:gd name="T10" fmla="*/ 91440 w 25"/>
                <a:gd name="T11" fmla="*/ 76729 h 24"/>
                <a:gd name="T12" fmla="*/ 95250 w 25"/>
                <a:gd name="T13" fmla="*/ 88239 h 24"/>
                <a:gd name="T14" fmla="*/ 87630 w 25"/>
                <a:gd name="T15" fmla="*/ 92075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" h="24">
                  <a:moveTo>
                    <a:pt x="23" y="24"/>
                  </a:moveTo>
                  <a:cubicBezTo>
                    <a:pt x="23" y="24"/>
                    <a:pt x="22" y="24"/>
                    <a:pt x="22" y="24"/>
                  </a:cubicBezTo>
                  <a:cubicBezTo>
                    <a:pt x="14" y="18"/>
                    <a:pt x="7" y="11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10" y="8"/>
                    <a:pt x="16" y="15"/>
                    <a:pt x="24" y="20"/>
                  </a:cubicBezTo>
                  <a:cubicBezTo>
                    <a:pt x="25" y="21"/>
                    <a:pt x="25" y="22"/>
                    <a:pt x="25" y="23"/>
                  </a:cubicBezTo>
                  <a:cubicBezTo>
                    <a:pt x="24" y="24"/>
                    <a:pt x="24" y="24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2" name="Freeform 56"/>
            <p:cNvSpPr/>
            <p:nvPr/>
          </p:nvSpPr>
          <p:spPr bwMode="auto">
            <a:xfrm>
              <a:off x="5557838" y="4457700"/>
              <a:ext cx="88900" cy="38100"/>
            </a:xfrm>
            <a:custGeom>
              <a:avLst/>
              <a:gdLst>
                <a:gd name="T0" fmla="*/ 81170 w 23"/>
                <a:gd name="T1" fmla="*/ 38100 h 10"/>
                <a:gd name="T2" fmla="*/ 77304 w 23"/>
                <a:gd name="T3" fmla="*/ 38100 h 10"/>
                <a:gd name="T4" fmla="*/ 3865 w 23"/>
                <a:gd name="T5" fmla="*/ 19050 h 10"/>
                <a:gd name="T6" fmla="*/ 0 w 23"/>
                <a:gd name="T7" fmla="*/ 7620 h 10"/>
                <a:gd name="T8" fmla="*/ 11596 w 23"/>
                <a:gd name="T9" fmla="*/ 3810 h 10"/>
                <a:gd name="T10" fmla="*/ 81170 w 23"/>
                <a:gd name="T11" fmla="*/ 22860 h 10"/>
                <a:gd name="T12" fmla="*/ 88900 w 23"/>
                <a:gd name="T13" fmla="*/ 30480 h 10"/>
                <a:gd name="T14" fmla="*/ 81170 w 23"/>
                <a:gd name="T15" fmla="*/ 3810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" h="10">
                  <a:moveTo>
                    <a:pt x="21" y="10"/>
                  </a:moveTo>
                  <a:cubicBezTo>
                    <a:pt x="21" y="10"/>
                    <a:pt x="21" y="10"/>
                    <a:pt x="20" y="10"/>
                  </a:cubicBezTo>
                  <a:cubicBezTo>
                    <a:pt x="14" y="9"/>
                    <a:pt x="7" y="7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8" y="3"/>
                    <a:pt x="15" y="5"/>
                    <a:pt x="21" y="6"/>
                  </a:cubicBezTo>
                  <a:cubicBezTo>
                    <a:pt x="22" y="6"/>
                    <a:pt x="23" y="7"/>
                    <a:pt x="23" y="8"/>
                  </a:cubicBezTo>
                  <a:cubicBezTo>
                    <a:pt x="23" y="9"/>
                    <a:pt x="22" y="10"/>
                    <a:pt x="2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3" name="Freeform 57"/>
            <p:cNvSpPr>
              <a:spLocks noEditPoints="1"/>
            </p:cNvSpPr>
            <p:nvPr/>
          </p:nvSpPr>
          <p:spPr bwMode="auto">
            <a:xfrm>
              <a:off x="5489575" y="4408488"/>
              <a:ext cx="87313" cy="87313"/>
            </a:xfrm>
            <a:custGeom>
              <a:avLst/>
              <a:gdLst>
                <a:gd name="T0" fmla="*/ 41758 w 23"/>
                <a:gd name="T1" fmla="*/ 87313 h 23"/>
                <a:gd name="T2" fmla="*/ 0 w 23"/>
                <a:gd name="T3" fmla="*/ 41758 h 23"/>
                <a:gd name="T4" fmla="*/ 41758 w 23"/>
                <a:gd name="T5" fmla="*/ 0 h 23"/>
                <a:gd name="T6" fmla="*/ 87313 w 23"/>
                <a:gd name="T7" fmla="*/ 41758 h 23"/>
                <a:gd name="T8" fmla="*/ 41758 w 23"/>
                <a:gd name="T9" fmla="*/ 87313 h 23"/>
                <a:gd name="T10" fmla="*/ 41758 w 23"/>
                <a:gd name="T11" fmla="*/ 15185 h 23"/>
                <a:gd name="T12" fmla="*/ 15185 w 23"/>
                <a:gd name="T13" fmla="*/ 41758 h 23"/>
                <a:gd name="T14" fmla="*/ 41758 w 23"/>
                <a:gd name="T15" fmla="*/ 72128 h 23"/>
                <a:gd name="T16" fmla="*/ 72128 w 23"/>
                <a:gd name="T17" fmla="*/ 41758 h 23"/>
                <a:gd name="T18" fmla="*/ 41758 w 23"/>
                <a:gd name="T19" fmla="*/ 15185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3" y="5"/>
                    <a:pt x="23" y="11"/>
                  </a:cubicBezTo>
                  <a:cubicBezTo>
                    <a:pt x="23" y="18"/>
                    <a:pt x="18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7"/>
                    <a:pt x="4" y="11"/>
                  </a:cubicBezTo>
                  <a:cubicBezTo>
                    <a:pt x="4" y="15"/>
                    <a:pt x="7" y="19"/>
                    <a:pt x="11" y="19"/>
                  </a:cubicBezTo>
                  <a:cubicBezTo>
                    <a:pt x="15" y="19"/>
                    <a:pt x="19" y="15"/>
                    <a:pt x="19" y="11"/>
                  </a:cubicBezTo>
                  <a:cubicBezTo>
                    <a:pt x="19" y="7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4" name="Freeform 58"/>
            <p:cNvSpPr>
              <a:spLocks noEditPoints="1"/>
            </p:cNvSpPr>
            <p:nvPr/>
          </p:nvSpPr>
          <p:spPr bwMode="auto">
            <a:xfrm>
              <a:off x="5581650" y="4533900"/>
              <a:ext cx="87313" cy="88900"/>
            </a:xfrm>
            <a:custGeom>
              <a:avLst/>
              <a:gdLst>
                <a:gd name="T0" fmla="*/ 41758 w 23"/>
                <a:gd name="T1" fmla="*/ 88900 h 23"/>
                <a:gd name="T2" fmla="*/ 0 w 23"/>
                <a:gd name="T3" fmla="*/ 42517 h 23"/>
                <a:gd name="T4" fmla="*/ 41758 w 23"/>
                <a:gd name="T5" fmla="*/ 0 h 23"/>
                <a:gd name="T6" fmla="*/ 87313 w 23"/>
                <a:gd name="T7" fmla="*/ 42517 h 23"/>
                <a:gd name="T8" fmla="*/ 41758 w 23"/>
                <a:gd name="T9" fmla="*/ 88900 h 23"/>
                <a:gd name="T10" fmla="*/ 41758 w 23"/>
                <a:gd name="T11" fmla="*/ 15461 h 23"/>
                <a:gd name="T12" fmla="*/ 15185 w 23"/>
                <a:gd name="T13" fmla="*/ 42517 h 23"/>
                <a:gd name="T14" fmla="*/ 41758 w 23"/>
                <a:gd name="T15" fmla="*/ 73439 h 23"/>
                <a:gd name="T16" fmla="*/ 72128 w 23"/>
                <a:gd name="T17" fmla="*/ 42517 h 23"/>
                <a:gd name="T18" fmla="*/ 41758 w 23"/>
                <a:gd name="T19" fmla="*/ 15461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3" y="5"/>
                    <a:pt x="23" y="11"/>
                  </a:cubicBezTo>
                  <a:cubicBezTo>
                    <a:pt x="23" y="18"/>
                    <a:pt x="18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7"/>
                    <a:pt x="4" y="11"/>
                  </a:cubicBezTo>
                  <a:cubicBezTo>
                    <a:pt x="4" y="15"/>
                    <a:pt x="7" y="19"/>
                    <a:pt x="11" y="19"/>
                  </a:cubicBezTo>
                  <a:cubicBezTo>
                    <a:pt x="15" y="19"/>
                    <a:pt x="19" y="15"/>
                    <a:pt x="19" y="11"/>
                  </a:cubicBezTo>
                  <a:cubicBezTo>
                    <a:pt x="19" y="7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5" name="Freeform 59"/>
            <p:cNvSpPr/>
            <p:nvPr/>
          </p:nvSpPr>
          <p:spPr bwMode="auto">
            <a:xfrm>
              <a:off x="5299075" y="4343400"/>
              <a:ext cx="347663" cy="347663"/>
            </a:xfrm>
            <a:custGeom>
              <a:avLst/>
              <a:gdLst>
                <a:gd name="T0" fmla="*/ 175742 w 91"/>
                <a:gd name="T1" fmla="*/ 347663 h 91"/>
                <a:gd name="T2" fmla="*/ 0 w 91"/>
                <a:gd name="T3" fmla="*/ 175742 h 91"/>
                <a:gd name="T4" fmla="*/ 175742 w 91"/>
                <a:gd name="T5" fmla="*/ 0 h 91"/>
                <a:gd name="T6" fmla="*/ 347663 w 91"/>
                <a:gd name="T7" fmla="*/ 175742 h 91"/>
                <a:gd name="T8" fmla="*/ 347663 w 91"/>
                <a:gd name="T9" fmla="*/ 202485 h 91"/>
                <a:gd name="T10" fmla="*/ 332381 w 91"/>
                <a:gd name="T11" fmla="*/ 198665 h 91"/>
                <a:gd name="T12" fmla="*/ 332381 w 91"/>
                <a:gd name="T13" fmla="*/ 175742 h 91"/>
                <a:gd name="T14" fmla="*/ 175742 w 91"/>
                <a:gd name="T15" fmla="*/ 15282 h 91"/>
                <a:gd name="T16" fmla="*/ 15282 w 91"/>
                <a:gd name="T17" fmla="*/ 175742 h 91"/>
                <a:gd name="T18" fmla="*/ 175742 w 91"/>
                <a:gd name="T19" fmla="*/ 332381 h 91"/>
                <a:gd name="T20" fmla="*/ 305638 w 91"/>
                <a:gd name="T21" fmla="*/ 263613 h 91"/>
                <a:gd name="T22" fmla="*/ 317099 w 91"/>
                <a:gd name="T23" fmla="*/ 271254 h 91"/>
                <a:gd name="T24" fmla="*/ 175742 w 91"/>
                <a:gd name="T25" fmla="*/ 347663 h 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1" h="91">
                  <a:moveTo>
                    <a:pt x="46" y="91"/>
                  </a:moveTo>
                  <a:cubicBezTo>
                    <a:pt x="21" y="91"/>
                    <a:pt x="0" y="71"/>
                    <a:pt x="0" y="46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71" y="0"/>
                    <a:pt x="91" y="21"/>
                    <a:pt x="91" y="46"/>
                  </a:cubicBezTo>
                  <a:cubicBezTo>
                    <a:pt x="91" y="48"/>
                    <a:pt x="91" y="50"/>
                    <a:pt x="91" y="53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0"/>
                    <a:pt x="87" y="48"/>
                    <a:pt x="87" y="46"/>
                  </a:cubicBezTo>
                  <a:cubicBezTo>
                    <a:pt x="87" y="23"/>
                    <a:pt x="69" y="4"/>
                    <a:pt x="46" y="4"/>
                  </a:cubicBezTo>
                  <a:cubicBezTo>
                    <a:pt x="23" y="4"/>
                    <a:pt x="4" y="23"/>
                    <a:pt x="4" y="46"/>
                  </a:cubicBezTo>
                  <a:cubicBezTo>
                    <a:pt x="4" y="69"/>
                    <a:pt x="23" y="87"/>
                    <a:pt x="46" y="87"/>
                  </a:cubicBezTo>
                  <a:cubicBezTo>
                    <a:pt x="60" y="87"/>
                    <a:pt x="72" y="80"/>
                    <a:pt x="80" y="69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75" y="84"/>
                    <a:pt x="61" y="91"/>
                    <a:pt x="46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6" name="Freeform 60"/>
            <p:cNvSpPr>
              <a:spLocks noEditPoints="1"/>
            </p:cNvSpPr>
            <p:nvPr/>
          </p:nvSpPr>
          <p:spPr bwMode="auto">
            <a:xfrm>
              <a:off x="5353050" y="4511675"/>
              <a:ext cx="84138" cy="84138"/>
            </a:xfrm>
            <a:custGeom>
              <a:avLst/>
              <a:gdLst>
                <a:gd name="T0" fmla="*/ 42069 w 22"/>
                <a:gd name="T1" fmla="*/ 84138 h 22"/>
                <a:gd name="T2" fmla="*/ 0 w 22"/>
                <a:gd name="T3" fmla="*/ 42069 h 22"/>
                <a:gd name="T4" fmla="*/ 42069 w 22"/>
                <a:gd name="T5" fmla="*/ 0 h 22"/>
                <a:gd name="T6" fmla="*/ 84138 w 22"/>
                <a:gd name="T7" fmla="*/ 42069 h 22"/>
                <a:gd name="T8" fmla="*/ 42069 w 22"/>
                <a:gd name="T9" fmla="*/ 84138 h 22"/>
                <a:gd name="T10" fmla="*/ 42069 w 22"/>
                <a:gd name="T11" fmla="*/ 15298 h 22"/>
                <a:gd name="T12" fmla="*/ 15298 w 22"/>
                <a:gd name="T13" fmla="*/ 42069 h 22"/>
                <a:gd name="T14" fmla="*/ 42069 w 22"/>
                <a:gd name="T15" fmla="*/ 68840 h 22"/>
                <a:gd name="T16" fmla="*/ 68840 w 22"/>
                <a:gd name="T17" fmla="*/ 42069 h 22"/>
                <a:gd name="T18" fmla="*/ 42069 w 22"/>
                <a:gd name="T19" fmla="*/ 15298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" h="22">
                  <a:moveTo>
                    <a:pt x="11" y="22"/>
                  </a:move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17"/>
                    <a:pt x="17" y="22"/>
                    <a:pt x="11" y="22"/>
                  </a:cubicBezTo>
                  <a:close/>
                  <a:moveTo>
                    <a:pt x="11" y="4"/>
                  </a:moveTo>
                  <a:cubicBezTo>
                    <a:pt x="7" y="4"/>
                    <a:pt x="4" y="7"/>
                    <a:pt x="4" y="11"/>
                  </a:cubicBezTo>
                  <a:cubicBezTo>
                    <a:pt x="4" y="15"/>
                    <a:pt x="7" y="18"/>
                    <a:pt x="11" y="18"/>
                  </a:cubicBezTo>
                  <a:cubicBezTo>
                    <a:pt x="15" y="18"/>
                    <a:pt x="18" y="15"/>
                    <a:pt x="18" y="11"/>
                  </a:cubicBezTo>
                  <a:cubicBezTo>
                    <a:pt x="18" y="7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57" name="文本框 71"/>
          <p:cNvSpPr txBox="1">
            <a:spLocks noChangeArrowheads="1"/>
          </p:cNvSpPr>
          <p:nvPr/>
        </p:nvSpPr>
        <p:spPr bwMode="auto">
          <a:xfrm>
            <a:off x="2435225" y="1420813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8" name="文本框 72"/>
          <p:cNvSpPr txBox="1">
            <a:spLocks noChangeArrowheads="1"/>
          </p:cNvSpPr>
          <p:nvPr/>
        </p:nvSpPr>
        <p:spPr bwMode="auto">
          <a:xfrm>
            <a:off x="5524500" y="1420813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9" name="文本框 73"/>
          <p:cNvSpPr txBox="1">
            <a:spLocks noChangeArrowheads="1"/>
          </p:cNvSpPr>
          <p:nvPr/>
        </p:nvSpPr>
        <p:spPr bwMode="auto">
          <a:xfrm>
            <a:off x="8737600" y="1420813"/>
            <a:ext cx="1622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0" name="文本框 74"/>
          <p:cNvSpPr txBox="1">
            <a:spLocks noChangeArrowheads="1"/>
          </p:cNvSpPr>
          <p:nvPr/>
        </p:nvSpPr>
        <p:spPr bwMode="auto">
          <a:xfrm>
            <a:off x="2435225" y="4041775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1" name="文本框 75"/>
          <p:cNvSpPr txBox="1">
            <a:spLocks noChangeArrowheads="1"/>
          </p:cNvSpPr>
          <p:nvPr/>
        </p:nvSpPr>
        <p:spPr bwMode="auto">
          <a:xfrm>
            <a:off x="5524500" y="4041775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2" name="文本框 76"/>
          <p:cNvSpPr txBox="1">
            <a:spLocks noChangeArrowheads="1"/>
          </p:cNvSpPr>
          <p:nvPr/>
        </p:nvSpPr>
        <p:spPr bwMode="auto">
          <a:xfrm>
            <a:off x="8737600" y="4041775"/>
            <a:ext cx="1622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Freeform 1076"/>
          <p:cNvSpPr>
            <a:spLocks noEditPoints="1"/>
          </p:cNvSpPr>
          <p:nvPr/>
        </p:nvSpPr>
        <p:spPr bwMode="auto">
          <a:xfrm>
            <a:off x="114300" y="114074"/>
            <a:ext cx="1773237" cy="1799227"/>
          </a:xfrm>
          <a:custGeom>
            <a:avLst/>
            <a:gdLst>
              <a:gd name="T0" fmla="*/ 1244 w 2388"/>
              <a:gd name="T1" fmla="*/ 168 h 2423"/>
              <a:gd name="T2" fmla="*/ 1067 w 2388"/>
              <a:gd name="T3" fmla="*/ 32 h 2423"/>
              <a:gd name="T4" fmla="*/ 1201 w 2388"/>
              <a:gd name="T5" fmla="*/ 211 h 2423"/>
              <a:gd name="T6" fmla="*/ 963 w 2388"/>
              <a:gd name="T7" fmla="*/ 277 h 2423"/>
              <a:gd name="T8" fmla="*/ 512 w 2388"/>
              <a:gd name="T9" fmla="*/ 2 h 2423"/>
              <a:gd name="T10" fmla="*/ 387 w 2388"/>
              <a:gd name="T11" fmla="*/ 176 h 2423"/>
              <a:gd name="T12" fmla="*/ 0 w 2388"/>
              <a:gd name="T13" fmla="*/ 0 h 2423"/>
              <a:gd name="T14" fmla="*/ 176 w 2388"/>
              <a:gd name="T15" fmla="*/ 387 h 2423"/>
              <a:gd name="T16" fmla="*/ 176 w 2388"/>
              <a:gd name="T17" fmla="*/ 547 h 2423"/>
              <a:gd name="T18" fmla="*/ 6 w 2388"/>
              <a:gd name="T19" fmla="*/ 995 h 2423"/>
              <a:gd name="T20" fmla="*/ 280 w 2388"/>
              <a:gd name="T21" fmla="*/ 1233 h 2423"/>
              <a:gd name="T22" fmla="*/ 211 w 2388"/>
              <a:gd name="T23" fmla="*/ 1102 h 2423"/>
              <a:gd name="T24" fmla="*/ 35 w 2388"/>
              <a:gd name="T25" fmla="*/ 1276 h 2423"/>
              <a:gd name="T26" fmla="*/ 168 w 2388"/>
              <a:gd name="T27" fmla="*/ 1398 h 2423"/>
              <a:gd name="T28" fmla="*/ 40 w 2388"/>
              <a:gd name="T29" fmla="*/ 2423 h 2423"/>
              <a:gd name="T30" fmla="*/ 83 w 2388"/>
              <a:gd name="T31" fmla="*/ 1438 h 2423"/>
              <a:gd name="T32" fmla="*/ 211 w 2388"/>
              <a:gd name="T33" fmla="*/ 1276 h 2423"/>
              <a:gd name="T34" fmla="*/ 323 w 2388"/>
              <a:gd name="T35" fmla="*/ 953 h 2423"/>
              <a:gd name="T36" fmla="*/ 48 w 2388"/>
              <a:gd name="T37" fmla="*/ 590 h 2423"/>
              <a:gd name="T38" fmla="*/ 176 w 2388"/>
              <a:gd name="T39" fmla="*/ 763 h 2423"/>
              <a:gd name="T40" fmla="*/ 390 w 2388"/>
              <a:gd name="T41" fmla="*/ 590 h 2423"/>
              <a:gd name="T42" fmla="*/ 555 w 2388"/>
              <a:gd name="T43" fmla="*/ 389 h 2423"/>
              <a:gd name="T44" fmla="*/ 750 w 2388"/>
              <a:gd name="T45" fmla="*/ 176 h 2423"/>
              <a:gd name="T46" fmla="*/ 555 w 2388"/>
              <a:gd name="T47" fmla="*/ 45 h 2423"/>
              <a:gd name="T48" fmla="*/ 921 w 2388"/>
              <a:gd name="T49" fmla="*/ 320 h 2423"/>
              <a:gd name="T50" fmla="*/ 1244 w 2388"/>
              <a:gd name="T51" fmla="*/ 211 h 2423"/>
              <a:gd name="T52" fmla="*/ 1406 w 2388"/>
              <a:gd name="T53" fmla="*/ 80 h 2423"/>
              <a:gd name="T54" fmla="*/ 2388 w 2388"/>
              <a:gd name="T55" fmla="*/ 37 h 2423"/>
              <a:gd name="T56" fmla="*/ 1364 w 2388"/>
              <a:gd name="T57" fmla="*/ 168 h 2423"/>
              <a:gd name="T58" fmla="*/ 78 w 2388"/>
              <a:gd name="T59" fmla="*/ 1233 h 2423"/>
              <a:gd name="T60" fmla="*/ 168 w 2388"/>
              <a:gd name="T61" fmla="*/ 1142 h 2423"/>
              <a:gd name="T62" fmla="*/ 176 w 2388"/>
              <a:gd name="T63" fmla="*/ 179 h 2423"/>
              <a:gd name="T64" fmla="*/ 43 w 2388"/>
              <a:gd name="T65" fmla="*/ 344 h 2423"/>
              <a:gd name="T66" fmla="*/ 344 w 2388"/>
              <a:gd name="T67" fmla="*/ 42 h 2423"/>
              <a:gd name="T68" fmla="*/ 176 w 2388"/>
              <a:gd name="T69" fmla="*/ 176 h 2423"/>
              <a:gd name="T70" fmla="*/ 344 w 2388"/>
              <a:gd name="T71" fmla="*/ 213 h 2423"/>
              <a:gd name="T72" fmla="*/ 211 w 2388"/>
              <a:gd name="T73" fmla="*/ 344 h 2423"/>
              <a:gd name="T74" fmla="*/ 344 w 2388"/>
              <a:gd name="T75" fmla="*/ 213 h 2423"/>
              <a:gd name="T76" fmla="*/ 211 w 2388"/>
              <a:gd name="T77" fmla="*/ 728 h 2423"/>
              <a:gd name="T78" fmla="*/ 352 w 2388"/>
              <a:gd name="T79" fmla="*/ 590 h 2423"/>
              <a:gd name="T80" fmla="*/ 352 w 2388"/>
              <a:gd name="T81" fmla="*/ 547 h 2423"/>
              <a:gd name="T82" fmla="*/ 211 w 2388"/>
              <a:gd name="T83" fmla="*/ 389 h 2423"/>
              <a:gd name="T84" fmla="*/ 352 w 2388"/>
              <a:gd name="T85" fmla="*/ 547 h 2423"/>
              <a:gd name="T86" fmla="*/ 715 w 2388"/>
              <a:gd name="T87" fmla="*/ 355 h 2423"/>
              <a:gd name="T88" fmla="*/ 555 w 2388"/>
              <a:gd name="T89" fmla="*/ 213 h 2423"/>
              <a:gd name="T90" fmla="*/ 390 w 2388"/>
              <a:gd name="T91" fmla="*/ 213 h 2423"/>
              <a:gd name="T92" fmla="*/ 512 w 2388"/>
              <a:gd name="T93" fmla="*/ 355 h 2423"/>
              <a:gd name="T94" fmla="*/ 390 w 2388"/>
              <a:gd name="T95" fmla="*/ 213 h 2423"/>
              <a:gd name="T96" fmla="*/ 390 w 2388"/>
              <a:gd name="T97" fmla="*/ 389 h 2423"/>
              <a:gd name="T98" fmla="*/ 512 w 2388"/>
              <a:gd name="T99" fmla="*/ 547 h 2423"/>
              <a:gd name="T100" fmla="*/ 1201 w 2388"/>
              <a:gd name="T101" fmla="*/ 168 h 2423"/>
              <a:gd name="T102" fmla="*/ 1110 w 2388"/>
              <a:gd name="T103" fmla="*/ 74 h 2423"/>
              <a:gd name="T104" fmla="*/ 1201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364" y="168"/>
                </a:moveTo>
                <a:lnTo>
                  <a:pt x="1244" y="168"/>
                </a:lnTo>
                <a:lnTo>
                  <a:pt x="1244" y="32"/>
                </a:lnTo>
                <a:lnTo>
                  <a:pt x="1067" y="32"/>
                </a:lnTo>
                <a:lnTo>
                  <a:pt x="1067" y="211"/>
                </a:lnTo>
                <a:lnTo>
                  <a:pt x="1201" y="211"/>
                </a:lnTo>
                <a:lnTo>
                  <a:pt x="1201" y="277"/>
                </a:lnTo>
                <a:lnTo>
                  <a:pt x="963" y="277"/>
                </a:lnTo>
                <a:lnTo>
                  <a:pt x="963" y="2"/>
                </a:lnTo>
                <a:lnTo>
                  <a:pt x="512" y="2"/>
                </a:lnTo>
                <a:lnTo>
                  <a:pt x="512" y="176"/>
                </a:lnTo>
                <a:lnTo>
                  <a:pt x="387" y="176"/>
                </a:lnTo>
                <a:lnTo>
                  <a:pt x="387" y="0"/>
                </a:lnTo>
                <a:lnTo>
                  <a:pt x="0" y="0"/>
                </a:lnTo>
                <a:lnTo>
                  <a:pt x="0" y="387"/>
                </a:lnTo>
                <a:lnTo>
                  <a:pt x="176" y="387"/>
                </a:lnTo>
                <a:lnTo>
                  <a:pt x="176" y="389"/>
                </a:lnTo>
                <a:lnTo>
                  <a:pt x="176" y="547"/>
                </a:lnTo>
                <a:lnTo>
                  <a:pt x="6" y="547"/>
                </a:lnTo>
                <a:lnTo>
                  <a:pt x="6" y="995"/>
                </a:lnTo>
                <a:lnTo>
                  <a:pt x="280" y="995"/>
                </a:lnTo>
                <a:lnTo>
                  <a:pt x="280" y="1233"/>
                </a:lnTo>
                <a:lnTo>
                  <a:pt x="211" y="1233"/>
                </a:lnTo>
                <a:lnTo>
                  <a:pt x="211" y="1102"/>
                </a:lnTo>
                <a:lnTo>
                  <a:pt x="35" y="1102"/>
                </a:lnTo>
                <a:lnTo>
                  <a:pt x="35" y="1276"/>
                </a:lnTo>
                <a:lnTo>
                  <a:pt x="168" y="1276"/>
                </a:lnTo>
                <a:lnTo>
                  <a:pt x="168" y="1398"/>
                </a:lnTo>
                <a:lnTo>
                  <a:pt x="40" y="1398"/>
                </a:lnTo>
                <a:lnTo>
                  <a:pt x="40" y="2423"/>
                </a:lnTo>
                <a:lnTo>
                  <a:pt x="83" y="2423"/>
                </a:lnTo>
                <a:lnTo>
                  <a:pt x="83" y="1438"/>
                </a:lnTo>
                <a:lnTo>
                  <a:pt x="211" y="1438"/>
                </a:lnTo>
                <a:lnTo>
                  <a:pt x="211" y="1276"/>
                </a:lnTo>
                <a:lnTo>
                  <a:pt x="323" y="1276"/>
                </a:lnTo>
                <a:lnTo>
                  <a:pt x="323" y="953"/>
                </a:lnTo>
                <a:lnTo>
                  <a:pt x="48" y="953"/>
                </a:lnTo>
                <a:lnTo>
                  <a:pt x="48" y="590"/>
                </a:lnTo>
                <a:lnTo>
                  <a:pt x="176" y="590"/>
                </a:lnTo>
                <a:lnTo>
                  <a:pt x="176" y="763"/>
                </a:lnTo>
                <a:lnTo>
                  <a:pt x="390" y="763"/>
                </a:lnTo>
                <a:lnTo>
                  <a:pt x="390" y="590"/>
                </a:lnTo>
                <a:lnTo>
                  <a:pt x="555" y="590"/>
                </a:lnTo>
                <a:lnTo>
                  <a:pt x="555" y="389"/>
                </a:lnTo>
                <a:lnTo>
                  <a:pt x="750" y="389"/>
                </a:lnTo>
                <a:lnTo>
                  <a:pt x="750" y="176"/>
                </a:lnTo>
                <a:lnTo>
                  <a:pt x="555" y="176"/>
                </a:lnTo>
                <a:lnTo>
                  <a:pt x="555" y="45"/>
                </a:lnTo>
                <a:lnTo>
                  <a:pt x="921" y="45"/>
                </a:lnTo>
                <a:lnTo>
                  <a:pt x="921" y="320"/>
                </a:lnTo>
                <a:lnTo>
                  <a:pt x="1244" y="320"/>
                </a:lnTo>
                <a:lnTo>
                  <a:pt x="1244" y="211"/>
                </a:lnTo>
                <a:lnTo>
                  <a:pt x="1406" y="211"/>
                </a:lnTo>
                <a:lnTo>
                  <a:pt x="1406" y="80"/>
                </a:lnTo>
                <a:lnTo>
                  <a:pt x="2388" y="80"/>
                </a:lnTo>
                <a:lnTo>
                  <a:pt x="2388" y="37"/>
                </a:lnTo>
                <a:lnTo>
                  <a:pt x="1364" y="37"/>
                </a:lnTo>
                <a:lnTo>
                  <a:pt x="1364" y="168"/>
                </a:lnTo>
                <a:close/>
                <a:moveTo>
                  <a:pt x="168" y="1233"/>
                </a:moveTo>
                <a:lnTo>
                  <a:pt x="78" y="1233"/>
                </a:lnTo>
                <a:lnTo>
                  <a:pt x="78" y="1142"/>
                </a:lnTo>
                <a:lnTo>
                  <a:pt x="168" y="1142"/>
                </a:lnTo>
                <a:lnTo>
                  <a:pt x="168" y="1233"/>
                </a:lnTo>
                <a:close/>
                <a:moveTo>
                  <a:pt x="176" y="179"/>
                </a:moveTo>
                <a:lnTo>
                  <a:pt x="176" y="344"/>
                </a:lnTo>
                <a:lnTo>
                  <a:pt x="43" y="344"/>
                </a:lnTo>
                <a:lnTo>
                  <a:pt x="43" y="42"/>
                </a:lnTo>
                <a:lnTo>
                  <a:pt x="344" y="42"/>
                </a:lnTo>
                <a:lnTo>
                  <a:pt x="344" y="176"/>
                </a:lnTo>
                <a:lnTo>
                  <a:pt x="176" y="176"/>
                </a:lnTo>
                <a:lnTo>
                  <a:pt x="176" y="179"/>
                </a:lnTo>
                <a:close/>
                <a:moveTo>
                  <a:pt x="344" y="213"/>
                </a:moveTo>
                <a:lnTo>
                  <a:pt x="344" y="344"/>
                </a:lnTo>
                <a:lnTo>
                  <a:pt x="211" y="344"/>
                </a:lnTo>
                <a:lnTo>
                  <a:pt x="211" y="213"/>
                </a:lnTo>
                <a:lnTo>
                  <a:pt x="344" y="213"/>
                </a:lnTo>
                <a:close/>
                <a:moveTo>
                  <a:pt x="352" y="728"/>
                </a:moveTo>
                <a:lnTo>
                  <a:pt x="211" y="728"/>
                </a:lnTo>
                <a:lnTo>
                  <a:pt x="211" y="590"/>
                </a:lnTo>
                <a:lnTo>
                  <a:pt x="352" y="590"/>
                </a:lnTo>
                <a:lnTo>
                  <a:pt x="352" y="728"/>
                </a:lnTo>
                <a:close/>
                <a:moveTo>
                  <a:pt x="352" y="547"/>
                </a:moveTo>
                <a:lnTo>
                  <a:pt x="211" y="547"/>
                </a:lnTo>
                <a:lnTo>
                  <a:pt x="211" y="389"/>
                </a:lnTo>
                <a:lnTo>
                  <a:pt x="352" y="389"/>
                </a:lnTo>
                <a:lnTo>
                  <a:pt x="352" y="547"/>
                </a:lnTo>
                <a:close/>
                <a:moveTo>
                  <a:pt x="715" y="213"/>
                </a:moveTo>
                <a:lnTo>
                  <a:pt x="715" y="355"/>
                </a:lnTo>
                <a:lnTo>
                  <a:pt x="555" y="355"/>
                </a:lnTo>
                <a:lnTo>
                  <a:pt x="555" y="213"/>
                </a:lnTo>
                <a:lnTo>
                  <a:pt x="715" y="213"/>
                </a:lnTo>
                <a:close/>
                <a:moveTo>
                  <a:pt x="390" y="213"/>
                </a:moveTo>
                <a:lnTo>
                  <a:pt x="512" y="213"/>
                </a:lnTo>
                <a:lnTo>
                  <a:pt x="512" y="355"/>
                </a:lnTo>
                <a:lnTo>
                  <a:pt x="390" y="355"/>
                </a:lnTo>
                <a:lnTo>
                  <a:pt x="390" y="213"/>
                </a:lnTo>
                <a:close/>
                <a:moveTo>
                  <a:pt x="390" y="547"/>
                </a:moveTo>
                <a:lnTo>
                  <a:pt x="390" y="389"/>
                </a:lnTo>
                <a:lnTo>
                  <a:pt x="512" y="389"/>
                </a:lnTo>
                <a:lnTo>
                  <a:pt x="512" y="547"/>
                </a:lnTo>
                <a:lnTo>
                  <a:pt x="390" y="547"/>
                </a:lnTo>
                <a:close/>
                <a:moveTo>
                  <a:pt x="1201" y="168"/>
                </a:moveTo>
                <a:lnTo>
                  <a:pt x="1110" y="168"/>
                </a:lnTo>
                <a:lnTo>
                  <a:pt x="1110" y="74"/>
                </a:lnTo>
                <a:lnTo>
                  <a:pt x="1201" y="74"/>
                </a:lnTo>
                <a:lnTo>
                  <a:pt x="1201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2" name="Freeform 1077"/>
          <p:cNvSpPr>
            <a:spLocks noEditPoints="1"/>
          </p:cNvSpPr>
          <p:nvPr/>
        </p:nvSpPr>
        <p:spPr bwMode="auto">
          <a:xfrm>
            <a:off x="10285413" y="114074"/>
            <a:ext cx="1773237" cy="1799227"/>
          </a:xfrm>
          <a:custGeom>
            <a:avLst/>
            <a:gdLst>
              <a:gd name="T0" fmla="*/ 1147 w 2388"/>
              <a:gd name="T1" fmla="*/ 168 h 2423"/>
              <a:gd name="T2" fmla="*/ 1320 w 2388"/>
              <a:gd name="T3" fmla="*/ 32 h 2423"/>
              <a:gd name="T4" fmla="*/ 1190 w 2388"/>
              <a:gd name="T5" fmla="*/ 211 h 2423"/>
              <a:gd name="T6" fmla="*/ 1427 w 2388"/>
              <a:gd name="T7" fmla="*/ 277 h 2423"/>
              <a:gd name="T8" fmla="*/ 1875 w 2388"/>
              <a:gd name="T9" fmla="*/ 2 h 2423"/>
              <a:gd name="T10" fmla="*/ 2004 w 2388"/>
              <a:gd name="T11" fmla="*/ 176 h 2423"/>
              <a:gd name="T12" fmla="*/ 2388 w 2388"/>
              <a:gd name="T13" fmla="*/ 0 h 2423"/>
              <a:gd name="T14" fmla="*/ 2214 w 2388"/>
              <a:gd name="T15" fmla="*/ 387 h 2423"/>
              <a:gd name="T16" fmla="*/ 2214 w 2388"/>
              <a:gd name="T17" fmla="*/ 547 h 2423"/>
              <a:gd name="T18" fmla="*/ 2385 w 2388"/>
              <a:gd name="T19" fmla="*/ 995 h 2423"/>
              <a:gd name="T20" fmla="*/ 2110 w 2388"/>
              <a:gd name="T21" fmla="*/ 1233 h 2423"/>
              <a:gd name="T22" fmla="*/ 2177 w 2388"/>
              <a:gd name="T23" fmla="*/ 1102 h 2423"/>
              <a:gd name="T24" fmla="*/ 2356 w 2388"/>
              <a:gd name="T25" fmla="*/ 1276 h 2423"/>
              <a:gd name="T26" fmla="*/ 2220 w 2388"/>
              <a:gd name="T27" fmla="*/ 1398 h 2423"/>
              <a:gd name="T28" fmla="*/ 2350 w 2388"/>
              <a:gd name="T29" fmla="*/ 2423 h 2423"/>
              <a:gd name="T30" fmla="*/ 2308 w 2388"/>
              <a:gd name="T31" fmla="*/ 1438 h 2423"/>
              <a:gd name="T32" fmla="*/ 2177 w 2388"/>
              <a:gd name="T33" fmla="*/ 1276 h 2423"/>
              <a:gd name="T34" fmla="*/ 2068 w 2388"/>
              <a:gd name="T35" fmla="*/ 953 h 2423"/>
              <a:gd name="T36" fmla="*/ 2342 w 2388"/>
              <a:gd name="T37" fmla="*/ 590 h 2423"/>
              <a:gd name="T38" fmla="*/ 2214 w 2388"/>
              <a:gd name="T39" fmla="*/ 763 h 2423"/>
              <a:gd name="T40" fmla="*/ 2001 w 2388"/>
              <a:gd name="T41" fmla="*/ 590 h 2423"/>
              <a:gd name="T42" fmla="*/ 1835 w 2388"/>
              <a:gd name="T43" fmla="*/ 389 h 2423"/>
              <a:gd name="T44" fmla="*/ 1638 w 2388"/>
              <a:gd name="T45" fmla="*/ 176 h 2423"/>
              <a:gd name="T46" fmla="*/ 1835 w 2388"/>
              <a:gd name="T47" fmla="*/ 45 h 2423"/>
              <a:gd name="T48" fmla="*/ 1470 w 2388"/>
              <a:gd name="T49" fmla="*/ 320 h 2423"/>
              <a:gd name="T50" fmla="*/ 1147 w 2388"/>
              <a:gd name="T51" fmla="*/ 211 h 2423"/>
              <a:gd name="T52" fmla="*/ 984 w 2388"/>
              <a:gd name="T53" fmla="*/ 80 h 2423"/>
              <a:gd name="T54" fmla="*/ 0 w 2388"/>
              <a:gd name="T55" fmla="*/ 37 h 2423"/>
              <a:gd name="T56" fmla="*/ 1027 w 2388"/>
              <a:gd name="T57" fmla="*/ 168 h 2423"/>
              <a:gd name="T58" fmla="*/ 2313 w 2388"/>
              <a:gd name="T59" fmla="*/ 1233 h 2423"/>
              <a:gd name="T60" fmla="*/ 2220 w 2388"/>
              <a:gd name="T61" fmla="*/ 1142 h 2423"/>
              <a:gd name="T62" fmla="*/ 2214 w 2388"/>
              <a:gd name="T63" fmla="*/ 179 h 2423"/>
              <a:gd name="T64" fmla="*/ 2345 w 2388"/>
              <a:gd name="T65" fmla="*/ 344 h 2423"/>
              <a:gd name="T66" fmla="*/ 2046 w 2388"/>
              <a:gd name="T67" fmla="*/ 42 h 2423"/>
              <a:gd name="T68" fmla="*/ 2214 w 2388"/>
              <a:gd name="T69" fmla="*/ 176 h 2423"/>
              <a:gd name="T70" fmla="*/ 2046 w 2388"/>
              <a:gd name="T71" fmla="*/ 213 h 2423"/>
              <a:gd name="T72" fmla="*/ 2177 w 2388"/>
              <a:gd name="T73" fmla="*/ 344 h 2423"/>
              <a:gd name="T74" fmla="*/ 2046 w 2388"/>
              <a:gd name="T75" fmla="*/ 213 h 2423"/>
              <a:gd name="T76" fmla="*/ 2177 w 2388"/>
              <a:gd name="T77" fmla="*/ 728 h 2423"/>
              <a:gd name="T78" fmla="*/ 2036 w 2388"/>
              <a:gd name="T79" fmla="*/ 590 h 2423"/>
              <a:gd name="T80" fmla="*/ 2036 w 2388"/>
              <a:gd name="T81" fmla="*/ 547 h 2423"/>
              <a:gd name="T82" fmla="*/ 2177 w 2388"/>
              <a:gd name="T83" fmla="*/ 389 h 2423"/>
              <a:gd name="T84" fmla="*/ 2036 w 2388"/>
              <a:gd name="T85" fmla="*/ 547 h 2423"/>
              <a:gd name="T86" fmla="*/ 1675 w 2388"/>
              <a:gd name="T87" fmla="*/ 355 h 2423"/>
              <a:gd name="T88" fmla="*/ 1835 w 2388"/>
              <a:gd name="T89" fmla="*/ 213 h 2423"/>
              <a:gd name="T90" fmla="*/ 2001 w 2388"/>
              <a:gd name="T91" fmla="*/ 213 h 2423"/>
              <a:gd name="T92" fmla="*/ 1875 w 2388"/>
              <a:gd name="T93" fmla="*/ 355 h 2423"/>
              <a:gd name="T94" fmla="*/ 2001 w 2388"/>
              <a:gd name="T95" fmla="*/ 213 h 2423"/>
              <a:gd name="T96" fmla="*/ 2001 w 2388"/>
              <a:gd name="T97" fmla="*/ 389 h 2423"/>
              <a:gd name="T98" fmla="*/ 1875 w 2388"/>
              <a:gd name="T99" fmla="*/ 547 h 2423"/>
              <a:gd name="T100" fmla="*/ 1190 w 2388"/>
              <a:gd name="T101" fmla="*/ 168 h 2423"/>
              <a:gd name="T102" fmla="*/ 1280 w 2388"/>
              <a:gd name="T103" fmla="*/ 74 h 2423"/>
              <a:gd name="T104" fmla="*/ 1190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027" y="168"/>
                </a:moveTo>
                <a:lnTo>
                  <a:pt x="1147" y="168"/>
                </a:lnTo>
                <a:lnTo>
                  <a:pt x="1147" y="32"/>
                </a:lnTo>
                <a:lnTo>
                  <a:pt x="1320" y="32"/>
                </a:lnTo>
                <a:lnTo>
                  <a:pt x="1320" y="211"/>
                </a:lnTo>
                <a:lnTo>
                  <a:pt x="1190" y="211"/>
                </a:lnTo>
                <a:lnTo>
                  <a:pt x="1190" y="277"/>
                </a:lnTo>
                <a:lnTo>
                  <a:pt x="1427" y="277"/>
                </a:lnTo>
                <a:lnTo>
                  <a:pt x="1427" y="2"/>
                </a:lnTo>
                <a:lnTo>
                  <a:pt x="1875" y="2"/>
                </a:lnTo>
                <a:lnTo>
                  <a:pt x="1875" y="176"/>
                </a:lnTo>
                <a:lnTo>
                  <a:pt x="2004" y="176"/>
                </a:lnTo>
                <a:lnTo>
                  <a:pt x="2004" y="0"/>
                </a:lnTo>
                <a:lnTo>
                  <a:pt x="2388" y="0"/>
                </a:lnTo>
                <a:lnTo>
                  <a:pt x="2388" y="387"/>
                </a:lnTo>
                <a:lnTo>
                  <a:pt x="2214" y="387"/>
                </a:lnTo>
                <a:lnTo>
                  <a:pt x="2214" y="389"/>
                </a:lnTo>
                <a:lnTo>
                  <a:pt x="2214" y="547"/>
                </a:lnTo>
                <a:lnTo>
                  <a:pt x="2385" y="547"/>
                </a:lnTo>
                <a:lnTo>
                  <a:pt x="2385" y="995"/>
                </a:lnTo>
                <a:lnTo>
                  <a:pt x="2110" y="995"/>
                </a:lnTo>
                <a:lnTo>
                  <a:pt x="2110" y="1233"/>
                </a:lnTo>
                <a:lnTo>
                  <a:pt x="2177" y="1233"/>
                </a:lnTo>
                <a:lnTo>
                  <a:pt x="2177" y="1102"/>
                </a:lnTo>
                <a:lnTo>
                  <a:pt x="2356" y="1102"/>
                </a:lnTo>
                <a:lnTo>
                  <a:pt x="2356" y="1276"/>
                </a:lnTo>
                <a:lnTo>
                  <a:pt x="2220" y="1276"/>
                </a:lnTo>
                <a:lnTo>
                  <a:pt x="2220" y="1398"/>
                </a:lnTo>
                <a:lnTo>
                  <a:pt x="2350" y="1398"/>
                </a:lnTo>
                <a:lnTo>
                  <a:pt x="2350" y="2423"/>
                </a:lnTo>
                <a:lnTo>
                  <a:pt x="2308" y="2423"/>
                </a:lnTo>
                <a:lnTo>
                  <a:pt x="2308" y="1438"/>
                </a:lnTo>
                <a:lnTo>
                  <a:pt x="2177" y="1438"/>
                </a:lnTo>
                <a:lnTo>
                  <a:pt x="2177" y="1276"/>
                </a:lnTo>
                <a:lnTo>
                  <a:pt x="2068" y="1276"/>
                </a:lnTo>
                <a:lnTo>
                  <a:pt x="2068" y="953"/>
                </a:lnTo>
                <a:lnTo>
                  <a:pt x="2342" y="953"/>
                </a:lnTo>
                <a:lnTo>
                  <a:pt x="2342" y="590"/>
                </a:lnTo>
                <a:lnTo>
                  <a:pt x="2214" y="590"/>
                </a:lnTo>
                <a:lnTo>
                  <a:pt x="2214" y="763"/>
                </a:lnTo>
                <a:lnTo>
                  <a:pt x="2001" y="763"/>
                </a:lnTo>
                <a:lnTo>
                  <a:pt x="2001" y="590"/>
                </a:lnTo>
                <a:lnTo>
                  <a:pt x="1835" y="590"/>
                </a:lnTo>
                <a:lnTo>
                  <a:pt x="1835" y="389"/>
                </a:lnTo>
                <a:lnTo>
                  <a:pt x="1638" y="389"/>
                </a:lnTo>
                <a:lnTo>
                  <a:pt x="1638" y="176"/>
                </a:lnTo>
                <a:lnTo>
                  <a:pt x="1835" y="176"/>
                </a:lnTo>
                <a:lnTo>
                  <a:pt x="1835" y="45"/>
                </a:lnTo>
                <a:lnTo>
                  <a:pt x="1470" y="45"/>
                </a:lnTo>
                <a:lnTo>
                  <a:pt x="1470" y="320"/>
                </a:lnTo>
                <a:lnTo>
                  <a:pt x="1147" y="320"/>
                </a:lnTo>
                <a:lnTo>
                  <a:pt x="1147" y="211"/>
                </a:lnTo>
                <a:lnTo>
                  <a:pt x="984" y="211"/>
                </a:lnTo>
                <a:lnTo>
                  <a:pt x="984" y="80"/>
                </a:lnTo>
                <a:lnTo>
                  <a:pt x="0" y="80"/>
                </a:lnTo>
                <a:lnTo>
                  <a:pt x="0" y="37"/>
                </a:lnTo>
                <a:lnTo>
                  <a:pt x="1027" y="37"/>
                </a:lnTo>
                <a:lnTo>
                  <a:pt x="1027" y="168"/>
                </a:lnTo>
                <a:close/>
                <a:moveTo>
                  <a:pt x="2220" y="1233"/>
                </a:moveTo>
                <a:lnTo>
                  <a:pt x="2313" y="1233"/>
                </a:lnTo>
                <a:lnTo>
                  <a:pt x="2313" y="1142"/>
                </a:lnTo>
                <a:lnTo>
                  <a:pt x="2220" y="1142"/>
                </a:lnTo>
                <a:lnTo>
                  <a:pt x="2220" y="1233"/>
                </a:lnTo>
                <a:close/>
                <a:moveTo>
                  <a:pt x="2214" y="179"/>
                </a:moveTo>
                <a:lnTo>
                  <a:pt x="2214" y="344"/>
                </a:lnTo>
                <a:lnTo>
                  <a:pt x="2345" y="344"/>
                </a:lnTo>
                <a:lnTo>
                  <a:pt x="2345" y="42"/>
                </a:lnTo>
                <a:lnTo>
                  <a:pt x="2046" y="42"/>
                </a:lnTo>
                <a:lnTo>
                  <a:pt x="2046" y="176"/>
                </a:lnTo>
                <a:lnTo>
                  <a:pt x="2214" y="176"/>
                </a:lnTo>
                <a:lnTo>
                  <a:pt x="2214" y="179"/>
                </a:lnTo>
                <a:close/>
                <a:moveTo>
                  <a:pt x="2046" y="213"/>
                </a:moveTo>
                <a:lnTo>
                  <a:pt x="2046" y="344"/>
                </a:lnTo>
                <a:lnTo>
                  <a:pt x="2177" y="344"/>
                </a:lnTo>
                <a:lnTo>
                  <a:pt x="2177" y="213"/>
                </a:lnTo>
                <a:lnTo>
                  <a:pt x="2046" y="213"/>
                </a:lnTo>
                <a:close/>
                <a:moveTo>
                  <a:pt x="2036" y="728"/>
                </a:moveTo>
                <a:lnTo>
                  <a:pt x="2177" y="728"/>
                </a:lnTo>
                <a:lnTo>
                  <a:pt x="2177" y="590"/>
                </a:lnTo>
                <a:lnTo>
                  <a:pt x="2036" y="590"/>
                </a:lnTo>
                <a:lnTo>
                  <a:pt x="2036" y="728"/>
                </a:lnTo>
                <a:close/>
                <a:moveTo>
                  <a:pt x="2036" y="547"/>
                </a:moveTo>
                <a:lnTo>
                  <a:pt x="2177" y="547"/>
                </a:lnTo>
                <a:lnTo>
                  <a:pt x="2177" y="389"/>
                </a:lnTo>
                <a:lnTo>
                  <a:pt x="2036" y="389"/>
                </a:lnTo>
                <a:lnTo>
                  <a:pt x="2036" y="547"/>
                </a:lnTo>
                <a:close/>
                <a:moveTo>
                  <a:pt x="1675" y="213"/>
                </a:moveTo>
                <a:lnTo>
                  <a:pt x="1675" y="355"/>
                </a:lnTo>
                <a:lnTo>
                  <a:pt x="1835" y="355"/>
                </a:lnTo>
                <a:lnTo>
                  <a:pt x="1835" y="213"/>
                </a:lnTo>
                <a:lnTo>
                  <a:pt x="1675" y="213"/>
                </a:lnTo>
                <a:close/>
                <a:moveTo>
                  <a:pt x="2001" y="213"/>
                </a:moveTo>
                <a:lnTo>
                  <a:pt x="1875" y="213"/>
                </a:lnTo>
                <a:lnTo>
                  <a:pt x="1875" y="355"/>
                </a:lnTo>
                <a:lnTo>
                  <a:pt x="2001" y="355"/>
                </a:lnTo>
                <a:lnTo>
                  <a:pt x="2001" y="213"/>
                </a:lnTo>
                <a:close/>
                <a:moveTo>
                  <a:pt x="2001" y="547"/>
                </a:moveTo>
                <a:lnTo>
                  <a:pt x="2001" y="389"/>
                </a:lnTo>
                <a:lnTo>
                  <a:pt x="1875" y="389"/>
                </a:lnTo>
                <a:lnTo>
                  <a:pt x="1875" y="547"/>
                </a:lnTo>
                <a:lnTo>
                  <a:pt x="2001" y="547"/>
                </a:lnTo>
                <a:close/>
                <a:moveTo>
                  <a:pt x="1190" y="168"/>
                </a:moveTo>
                <a:lnTo>
                  <a:pt x="1280" y="168"/>
                </a:lnTo>
                <a:lnTo>
                  <a:pt x="1280" y="74"/>
                </a:lnTo>
                <a:lnTo>
                  <a:pt x="1190" y="74"/>
                </a:lnTo>
                <a:lnTo>
                  <a:pt x="1190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3" name="Freeform 1078"/>
          <p:cNvSpPr>
            <a:spLocks noEditPoints="1"/>
          </p:cNvSpPr>
          <p:nvPr/>
        </p:nvSpPr>
        <p:spPr bwMode="auto">
          <a:xfrm>
            <a:off x="10285412" y="4935538"/>
            <a:ext cx="1773237" cy="1797742"/>
          </a:xfrm>
          <a:custGeom>
            <a:avLst/>
            <a:gdLst>
              <a:gd name="T0" fmla="*/ 1147 w 2388"/>
              <a:gd name="T1" fmla="*/ 2256 h 2421"/>
              <a:gd name="T2" fmla="*/ 1320 w 2388"/>
              <a:gd name="T3" fmla="*/ 2389 h 2421"/>
              <a:gd name="T4" fmla="*/ 1190 w 2388"/>
              <a:gd name="T5" fmla="*/ 2213 h 2421"/>
              <a:gd name="T6" fmla="*/ 1427 w 2388"/>
              <a:gd name="T7" fmla="*/ 2143 h 2421"/>
              <a:gd name="T8" fmla="*/ 1875 w 2388"/>
              <a:gd name="T9" fmla="*/ 2418 h 2421"/>
              <a:gd name="T10" fmla="*/ 2004 w 2388"/>
              <a:gd name="T11" fmla="*/ 2245 h 2421"/>
              <a:gd name="T12" fmla="*/ 2388 w 2388"/>
              <a:gd name="T13" fmla="*/ 2421 h 2421"/>
              <a:gd name="T14" fmla="*/ 2214 w 2388"/>
              <a:gd name="T15" fmla="*/ 2034 h 2421"/>
              <a:gd name="T16" fmla="*/ 2214 w 2388"/>
              <a:gd name="T17" fmla="*/ 1877 h 2421"/>
              <a:gd name="T18" fmla="*/ 2385 w 2388"/>
              <a:gd name="T19" fmla="*/ 1425 h 2421"/>
              <a:gd name="T20" fmla="*/ 2110 w 2388"/>
              <a:gd name="T21" fmla="*/ 1188 h 2421"/>
              <a:gd name="T22" fmla="*/ 2177 w 2388"/>
              <a:gd name="T23" fmla="*/ 1321 h 2421"/>
              <a:gd name="T24" fmla="*/ 2356 w 2388"/>
              <a:gd name="T25" fmla="*/ 1145 h 2421"/>
              <a:gd name="T26" fmla="*/ 2220 w 2388"/>
              <a:gd name="T27" fmla="*/ 1025 h 2421"/>
              <a:gd name="T28" fmla="*/ 2350 w 2388"/>
              <a:gd name="T29" fmla="*/ 0 h 2421"/>
              <a:gd name="T30" fmla="*/ 2308 w 2388"/>
              <a:gd name="T31" fmla="*/ 982 h 2421"/>
              <a:gd name="T32" fmla="*/ 2177 w 2388"/>
              <a:gd name="T33" fmla="*/ 1145 h 2421"/>
              <a:gd name="T34" fmla="*/ 2068 w 2388"/>
              <a:gd name="T35" fmla="*/ 1468 h 2421"/>
              <a:gd name="T36" fmla="*/ 2342 w 2388"/>
              <a:gd name="T37" fmla="*/ 1834 h 2421"/>
              <a:gd name="T38" fmla="*/ 2214 w 2388"/>
              <a:gd name="T39" fmla="*/ 1658 h 2421"/>
              <a:gd name="T40" fmla="*/ 2001 w 2388"/>
              <a:gd name="T41" fmla="*/ 1834 h 2421"/>
              <a:gd name="T42" fmla="*/ 1835 w 2388"/>
              <a:gd name="T43" fmla="*/ 2031 h 2421"/>
              <a:gd name="T44" fmla="*/ 1638 w 2388"/>
              <a:gd name="T45" fmla="*/ 2245 h 2421"/>
              <a:gd name="T46" fmla="*/ 1835 w 2388"/>
              <a:gd name="T47" fmla="*/ 2376 h 2421"/>
              <a:gd name="T48" fmla="*/ 1470 w 2388"/>
              <a:gd name="T49" fmla="*/ 2101 h 2421"/>
              <a:gd name="T50" fmla="*/ 1147 w 2388"/>
              <a:gd name="T51" fmla="*/ 2213 h 2421"/>
              <a:gd name="T52" fmla="*/ 984 w 2388"/>
              <a:gd name="T53" fmla="*/ 2341 h 2421"/>
              <a:gd name="T54" fmla="*/ 0 w 2388"/>
              <a:gd name="T55" fmla="*/ 2384 h 2421"/>
              <a:gd name="T56" fmla="*/ 1027 w 2388"/>
              <a:gd name="T57" fmla="*/ 2256 h 2421"/>
              <a:gd name="T58" fmla="*/ 2313 w 2388"/>
              <a:gd name="T59" fmla="*/ 1188 h 2421"/>
              <a:gd name="T60" fmla="*/ 2220 w 2388"/>
              <a:gd name="T61" fmla="*/ 1279 h 2421"/>
              <a:gd name="T62" fmla="*/ 2214 w 2388"/>
              <a:gd name="T63" fmla="*/ 2242 h 2421"/>
              <a:gd name="T64" fmla="*/ 2345 w 2388"/>
              <a:gd name="T65" fmla="*/ 2077 h 2421"/>
              <a:gd name="T66" fmla="*/ 2046 w 2388"/>
              <a:gd name="T67" fmla="*/ 2378 h 2421"/>
              <a:gd name="T68" fmla="*/ 2214 w 2388"/>
              <a:gd name="T69" fmla="*/ 2245 h 2421"/>
              <a:gd name="T70" fmla="*/ 2046 w 2388"/>
              <a:gd name="T71" fmla="*/ 2208 h 2421"/>
              <a:gd name="T72" fmla="*/ 2177 w 2388"/>
              <a:gd name="T73" fmla="*/ 2077 h 2421"/>
              <a:gd name="T74" fmla="*/ 2046 w 2388"/>
              <a:gd name="T75" fmla="*/ 2208 h 2421"/>
              <a:gd name="T76" fmla="*/ 2177 w 2388"/>
              <a:gd name="T77" fmla="*/ 1692 h 2421"/>
              <a:gd name="T78" fmla="*/ 2036 w 2388"/>
              <a:gd name="T79" fmla="*/ 1834 h 2421"/>
              <a:gd name="T80" fmla="*/ 2036 w 2388"/>
              <a:gd name="T81" fmla="*/ 1877 h 2421"/>
              <a:gd name="T82" fmla="*/ 2177 w 2388"/>
              <a:gd name="T83" fmla="*/ 2031 h 2421"/>
              <a:gd name="T84" fmla="*/ 2036 w 2388"/>
              <a:gd name="T85" fmla="*/ 1877 h 2421"/>
              <a:gd name="T86" fmla="*/ 1675 w 2388"/>
              <a:gd name="T87" fmla="*/ 2069 h 2421"/>
              <a:gd name="T88" fmla="*/ 1835 w 2388"/>
              <a:gd name="T89" fmla="*/ 2210 h 2421"/>
              <a:gd name="T90" fmla="*/ 2001 w 2388"/>
              <a:gd name="T91" fmla="*/ 2210 h 2421"/>
              <a:gd name="T92" fmla="*/ 1875 w 2388"/>
              <a:gd name="T93" fmla="*/ 2069 h 2421"/>
              <a:gd name="T94" fmla="*/ 2001 w 2388"/>
              <a:gd name="T95" fmla="*/ 2210 h 2421"/>
              <a:gd name="T96" fmla="*/ 2001 w 2388"/>
              <a:gd name="T97" fmla="*/ 2031 h 2421"/>
              <a:gd name="T98" fmla="*/ 1875 w 2388"/>
              <a:gd name="T99" fmla="*/ 1877 h 2421"/>
              <a:gd name="T100" fmla="*/ 1190 w 2388"/>
              <a:gd name="T101" fmla="*/ 2256 h 2421"/>
              <a:gd name="T102" fmla="*/ 1280 w 2388"/>
              <a:gd name="T103" fmla="*/ 2346 h 2421"/>
              <a:gd name="T104" fmla="*/ 1190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027" y="2256"/>
                </a:moveTo>
                <a:lnTo>
                  <a:pt x="1147" y="2256"/>
                </a:lnTo>
                <a:lnTo>
                  <a:pt x="1147" y="2389"/>
                </a:lnTo>
                <a:lnTo>
                  <a:pt x="1320" y="2389"/>
                </a:lnTo>
                <a:lnTo>
                  <a:pt x="1320" y="2213"/>
                </a:lnTo>
                <a:lnTo>
                  <a:pt x="1190" y="2213"/>
                </a:lnTo>
                <a:lnTo>
                  <a:pt x="1190" y="2143"/>
                </a:lnTo>
                <a:lnTo>
                  <a:pt x="1427" y="2143"/>
                </a:lnTo>
                <a:lnTo>
                  <a:pt x="1427" y="2418"/>
                </a:lnTo>
                <a:lnTo>
                  <a:pt x="1875" y="2418"/>
                </a:lnTo>
                <a:lnTo>
                  <a:pt x="1875" y="2245"/>
                </a:lnTo>
                <a:lnTo>
                  <a:pt x="2004" y="2245"/>
                </a:lnTo>
                <a:lnTo>
                  <a:pt x="2004" y="2421"/>
                </a:lnTo>
                <a:lnTo>
                  <a:pt x="2388" y="2421"/>
                </a:lnTo>
                <a:lnTo>
                  <a:pt x="2388" y="2034"/>
                </a:lnTo>
                <a:lnTo>
                  <a:pt x="2214" y="2034"/>
                </a:lnTo>
                <a:lnTo>
                  <a:pt x="2214" y="2031"/>
                </a:lnTo>
                <a:lnTo>
                  <a:pt x="2214" y="1877"/>
                </a:lnTo>
                <a:lnTo>
                  <a:pt x="2385" y="1877"/>
                </a:lnTo>
                <a:lnTo>
                  <a:pt x="2385" y="1425"/>
                </a:lnTo>
                <a:lnTo>
                  <a:pt x="2110" y="1425"/>
                </a:lnTo>
                <a:lnTo>
                  <a:pt x="2110" y="1188"/>
                </a:lnTo>
                <a:lnTo>
                  <a:pt x="2177" y="1188"/>
                </a:lnTo>
                <a:lnTo>
                  <a:pt x="2177" y="1321"/>
                </a:lnTo>
                <a:lnTo>
                  <a:pt x="2356" y="1321"/>
                </a:lnTo>
                <a:lnTo>
                  <a:pt x="2356" y="1145"/>
                </a:lnTo>
                <a:lnTo>
                  <a:pt x="2220" y="1145"/>
                </a:lnTo>
                <a:lnTo>
                  <a:pt x="2220" y="1025"/>
                </a:lnTo>
                <a:lnTo>
                  <a:pt x="2350" y="1025"/>
                </a:lnTo>
                <a:lnTo>
                  <a:pt x="2350" y="0"/>
                </a:lnTo>
                <a:lnTo>
                  <a:pt x="2308" y="0"/>
                </a:lnTo>
                <a:lnTo>
                  <a:pt x="2308" y="982"/>
                </a:lnTo>
                <a:lnTo>
                  <a:pt x="2177" y="982"/>
                </a:lnTo>
                <a:lnTo>
                  <a:pt x="2177" y="1145"/>
                </a:lnTo>
                <a:lnTo>
                  <a:pt x="2068" y="1145"/>
                </a:lnTo>
                <a:lnTo>
                  <a:pt x="2068" y="1468"/>
                </a:lnTo>
                <a:lnTo>
                  <a:pt x="2342" y="1468"/>
                </a:lnTo>
                <a:lnTo>
                  <a:pt x="2342" y="1834"/>
                </a:lnTo>
                <a:lnTo>
                  <a:pt x="2214" y="1834"/>
                </a:lnTo>
                <a:lnTo>
                  <a:pt x="2214" y="1658"/>
                </a:lnTo>
                <a:lnTo>
                  <a:pt x="2001" y="1658"/>
                </a:lnTo>
                <a:lnTo>
                  <a:pt x="2001" y="1834"/>
                </a:lnTo>
                <a:lnTo>
                  <a:pt x="1835" y="1834"/>
                </a:lnTo>
                <a:lnTo>
                  <a:pt x="1835" y="2031"/>
                </a:lnTo>
                <a:lnTo>
                  <a:pt x="1638" y="2031"/>
                </a:lnTo>
                <a:lnTo>
                  <a:pt x="1638" y="2245"/>
                </a:lnTo>
                <a:lnTo>
                  <a:pt x="1835" y="2245"/>
                </a:lnTo>
                <a:lnTo>
                  <a:pt x="1835" y="2376"/>
                </a:lnTo>
                <a:lnTo>
                  <a:pt x="1470" y="2376"/>
                </a:lnTo>
                <a:lnTo>
                  <a:pt x="1470" y="2101"/>
                </a:lnTo>
                <a:lnTo>
                  <a:pt x="1147" y="2101"/>
                </a:lnTo>
                <a:lnTo>
                  <a:pt x="1147" y="2213"/>
                </a:lnTo>
                <a:lnTo>
                  <a:pt x="984" y="2213"/>
                </a:lnTo>
                <a:lnTo>
                  <a:pt x="984" y="2341"/>
                </a:lnTo>
                <a:lnTo>
                  <a:pt x="0" y="2341"/>
                </a:lnTo>
                <a:lnTo>
                  <a:pt x="0" y="2384"/>
                </a:lnTo>
                <a:lnTo>
                  <a:pt x="1027" y="2384"/>
                </a:lnTo>
                <a:lnTo>
                  <a:pt x="1027" y="2256"/>
                </a:lnTo>
                <a:close/>
                <a:moveTo>
                  <a:pt x="2220" y="1188"/>
                </a:moveTo>
                <a:lnTo>
                  <a:pt x="2313" y="1188"/>
                </a:lnTo>
                <a:lnTo>
                  <a:pt x="2313" y="1279"/>
                </a:lnTo>
                <a:lnTo>
                  <a:pt x="2220" y="1279"/>
                </a:lnTo>
                <a:lnTo>
                  <a:pt x="2220" y="1188"/>
                </a:lnTo>
                <a:close/>
                <a:moveTo>
                  <a:pt x="2214" y="2242"/>
                </a:moveTo>
                <a:lnTo>
                  <a:pt x="2214" y="2077"/>
                </a:lnTo>
                <a:lnTo>
                  <a:pt x="2345" y="2077"/>
                </a:lnTo>
                <a:lnTo>
                  <a:pt x="2345" y="2378"/>
                </a:lnTo>
                <a:lnTo>
                  <a:pt x="2046" y="2378"/>
                </a:lnTo>
                <a:lnTo>
                  <a:pt x="2046" y="2245"/>
                </a:lnTo>
                <a:lnTo>
                  <a:pt x="2214" y="2245"/>
                </a:lnTo>
                <a:lnTo>
                  <a:pt x="2214" y="2242"/>
                </a:lnTo>
                <a:close/>
                <a:moveTo>
                  <a:pt x="2046" y="2208"/>
                </a:moveTo>
                <a:lnTo>
                  <a:pt x="2046" y="2077"/>
                </a:lnTo>
                <a:lnTo>
                  <a:pt x="2177" y="2077"/>
                </a:lnTo>
                <a:lnTo>
                  <a:pt x="2177" y="2208"/>
                </a:lnTo>
                <a:lnTo>
                  <a:pt x="2046" y="2208"/>
                </a:lnTo>
                <a:close/>
                <a:moveTo>
                  <a:pt x="2036" y="1692"/>
                </a:moveTo>
                <a:lnTo>
                  <a:pt x="2177" y="1692"/>
                </a:lnTo>
                <a:lnTo>
                  <a:pt x="2177" y="1834"/>
                </a:lnTo>
                <a:lnTo>
                  <a:pt x="2036" y="1834"/>
                </a:lnTo>
                <a:lnTo>
                  <a:pt x="2036" y="1692"/>
                </a:lnTo>
                <a:close/>
                <a:moveTo>
                  <a:pt x="2036" y="1877"/>
                </a:moveTo>
                <a:lnTo>
                  <a:pt x="2177" y="1877"/>
                </a:lnTo>
                <a:lnTo>
                  <a:pt x="2177" y="2031"/>
                </a:lnTo>
                <a:lnTo>
                  <a:pt x="2036" y="2031"/>
                </a:lnTo>
                <a:lnTo>
                  <a:pt x="2036" y="1877"/>
                </a:lnTo>
                <a:close/>
                <a:moveTo>
                  <a:pt x="1675" y="2210"/>
                </a:moveTo>
                <a:lnTo>
                  <a:pt x="1675" y="2069"/>
                </a:lnTo>
                <a:lnTo>
                  <a:pt x="1835" y="2069"/>
                </a:lnTo>
                <a:lnTo>
                  <a:pt x="1835" y="2210"/>
                </a:lnTo>
                <a:lnTo>
                  <a:pt x="1675" y="2210"/>
                </a:lnTo>
                <a:close/>
                <a:moveTo>
                  <a:pt x="2001" y="2210"/>
                </a:moveTo>
                <a:lnTo>
                  <a:pt x="1875" y="2210"/>
                </a:lnTo>
                <a:lnTo>
                  <a:pt x="1875" y="2069"/>
                </a:lnTo>
                <a:lnTo>
                  <a:pt x="2001" y="2069"/>
                </a:lnTo>
                <a:lnTo>
                  <a:pt x="2001" y="2210"/>
                </a:lnTo>
                <a:close/>
                <a:moveTo>
                  <a:pt x="2001" y="1877"/>
                </a:moveTo>
                <a:lnTo>
                  <a:pt x="2001" y="2031"/>
                </a:lnTo>
                <a:lnTo>
                  <a:pt x="1875" y="2031"/>
                </a:lnTo>
                <a:lnTo>
                  <a:pt x="1875" y="1877"/>
                </a:lnTo>
                <a:lnTo>
                  <a:pt x="2001" y="1877"/>
                </a:lnTo>
                <a:close/>
                <a:moveTo>
                  <a:pt x="1190" y="2256"/>
                </a:moveTo>
                <a:lnTo>
                  <a:pt x="1280" y="2256"/>
                </a:lnTo>
                <a:lnTo>
                  <a:pt x="1280" y="2346"/>
                </a:lnTo>
                <a:lnTo>
                  <a:pt x="1190" y="2346"/>
                </a:lnTo>
                <a:lnTo>
                  <a:pt x="1190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4" name="Freeform 1079"/>
          <p:cNvSpPr>
            <a:spLocks noEditPoints="1"/>
          </p:cNvSpPr>
          <p:nvPr/>
        </p:nvSpPr>
        <p:spPr bwMode="auto">
          <a:xfrm>
            <a:off x="114300" y="4935538"/>
            <a:ext cx="1773237" cy="1797742"/>
          </a:xfrm>
          <a:custGeom>
            <a:avLst/>
            <a:gdLst>
              <a:gd name="T0" fmla="*/ 1244 w 2388"/>
              <a:gd name="T1" fmla="*/ 2256 h 2421"/>
              <a:gd name="T2" fmla="*/ 1067 w 2388"/>
              <a:gd name="T3" fmla="*/ 2389 h 2421"/>
              <a:gd name="T4" fmla="*/ 1201 w 2388"/>
              <a:gd name="T5" fmla="*/ 2213 h 2421"/>
              <a:gd name="T6" fmla="*/ 963 w 2388"/>
              <a:gd name="T7" fmla="*/ 2143 h 2421"/>
              <a:gd name="T8" fmla="*/ 512 w 2388"/>
              <a:gd name="T9" fmla="*/ 2418 h 2421"/>
              <a:gd name="T10" fmla="*/ 387 w 2388"/>
              <a:gd name="T11" fmla="*/ 2245 h 2421"/>
              <a:gd name="T12" fmla="*/ 0 w 2388"/>
              <a:gd name="T13" fmla="*/ 2421 h 2421"/>
              <a:gd name="T14" fmla="*/ 176 w 2388"/>
              <a:gd name="T15" fmla="*/ 2034 h 2421"/>
              <a:gd name="T16" fmla="*/ 176 w 2388"/>
              <a:gd name="T17" fmla="*/ 1877 h 2421"/>
              <a:gd name="T18" fmla="*/ 6 w 2388"/>
              <a:gd name="T19" fmla="*/ 1425 h 2421"/>
              <a:gd name="T20" fmla="*/ 280 w 2388"/>
              <a:gd name="T21" fmla="*/ 1188 h 2421"/>
              <a:gd name="T22" fmla="*/ 211 w 2388"/>
              <a:gd name="T23" fmla="*/ 1321 h 2421"/>
              <a:gd name="T24" fmla="*/ 35 w 2388"/>
              <a:gd name="T25" fmla="*/ 1145 h 2421"/>
              <a:gd name="T26" fmla="*/ 168 w 2388"/>
              <a:gd name="T27" fmla="*/ 1025 h 2421"/>
              <a:gd name="T28" fmla="*/ 40 w 2388"/>
              <a:gd name="T29" fmla="*/ 0 h 2421"/>
              <a:gd name="T30" fmla="*/ 83 w 2388"/>
              <a:gd name="T31" fmla="*/ 982 h 2421"/>
              <a:gd name="T32" fmla="*/ 211 w 2388"/>
              <a:gd name="T33" fmla="*/ 1145 h 2421"/>
              <a:gd name="T34" fmla="*/ 323 w 2388"/>
              <a:gd name="T35" fmla="*/ 1468 h 2421"/>
              <a:gd name="T36" fmla="*/ 48 w 2388"/>
              <a:gd name="T37" fmla="*/ 1834 h 2421"/>
              <a:gd name="T38" fmla="*/ 176 w 2388"/>
              <a:gd name="T39" fmla="*/ 1658 h 2421"/>
              <a:gd name="T40" fmla="*/ 390 w 2388"/>
              <a:gd name="T41" fmla="*/ 1834 h 2421"/>
              <a:gd name="T42" fmla="*/ 555 w 2388"/>
              <a:gd name="T43" fmla="*/ 2031 h 2421"/>
              <a:gd name="T44" fmla="*/ 750 w 2388"/>
              <a:gd name="T45" fmla="*/ 2245 h 2421"/>
              <a:gd name="T46" fmla="*/ 555 w 2388"/>
              <a:gd name="T47" fmla="*/ 2376 h 2421"/>
              <a:gd name="T48" fmla="*/ 921 w 2388"/>
              <a:gd name="T49" fmla="*/ 2101 h 2421"/>
              <a:gd name="T50" fmla="*/ 1244 w 2388"/>
              <a:gd name="T51" fmla="*/ 2213 h 2421"/>
              <a:gd name="T52" fmla="*/ 1406 w 2388"/>
              <a:gd name="T53" fmla="*/ 2341 h 2421"/>
              <a:gd name="T54" fmla="*/ 2388 w 2388"/>
              <a:gd name="T55" fmla="*/ 2384 h 2421"/>
              <a:gd name="T56" fmla="*/ 1364 w 2388"/>
              <a:gd name="T57" fmla="*/ 2256 h 2421"/>
              <a:gd name="T58" fmla="*/ 78 w 2388"/>
              <a:gd name="T59" fmla="*/ 1188 h 2421"/>
              <a:gd name="T60" fmla="*/ 168 w 2388"/>
              <a:gd name="T61" fmla="*/ 1279 h 2421"/>
              <a:gd name="T62" fmla="*/ 176 w 2388"/>
              <a:gd name="T63" fmla="*/ 2242 h 2421"/>
              <a:gd name="T64" fmla="*/ 43 w 2388"/>
              <a:gd name="T65" fmla="*/ 2077 h 2421"/>
              <a:gd name="T66" fmla="*/ 344 w 2388"/>
              <a:gd name="T67" fmla="*/ 2378 h 2421"/>
              <a:gd name="T68" fmla="*/ 176 w 2388"/>
              <a:gd name="T69" fmla="*/ 2245 h 2421"/>
              <a:gd name="T70" fmla="*/ 344 w 2388"/>
              <a:gd name="T71" fmla="*/ 2208 h 2421"/>
              <a:gd name="T72" fmla="*/ 211 w 2388"/>
              <a:gd name="T73" fmla="*/ 2077 h 2421"/>
              <a:gd name="T74" fmla="*/ 344 w 2388"/>
              <a:gd name="T75" fmla="*/ 2208 h 2421"/>
              <a:gd name="T76" fmla="*/ 211 w 2388"/>
              <a:gd name="T77" fmla="*/ 1692 h 2421"/>
              <a:gd name="T78" fmla="*/ 352 w 2388"/>
              <a:gd name="T79" fmla="*/ 1834 h 2421"/>
              <a:gd name="T80" fmla="*/ 352 w 2388"/>
              <a:gd name="T81" fmla="*/ 1877 h 2421"/>
              <a:gd name="T82" fmla="*/ 211 w 2388"/>
              <a:gd name="T83" fmla="*/ 2031 h 2421"/>
              <a:gd name="T84" fmla="*/ 352 w 2388"/>
              <a:gd name="T85" fmla="*/ 1877 h 2421"/>
              <a:gd name="T86" fmla="*/ 715 w 2388"/>
              <a:gd name="T87" fmla="*/ 2069 h 2421"/>
              <a:gd name="T88" fmla="*/ 555 w 2388"/>
              <a:gd name="T89" fmla="*/ 2210 h 2421"/>
              <a:gd name="T90" fmla="*/ 390 w 2388"/>
              <a:gd name="T91" fmla="*/ 2210 h 2421"/>
              <a:gd name="T92" fmla="*/ 512 w 2388"/>
              <a:gd name="T93" fmla="*/ 2069 h 2421"/>
              <a:gd name="T94" fmla="*/ 390 w 2388"/>
              <a:gd name="T95" fmla="*/ 2210 h 2421"/>
              <a:gd name="T96" fmla="*/ 390 w 2388"/>
              <a:gd name="T97" fmla="*/ 2031 h 2421"/>
              <a:gd name="T98" fmla="*/ 512 w 2388"/>
              <a:gd name="T99" fmla="*/ 1877 h 2421"/>
              <a:gd name="T100" fmla="*/ 1201 w 2388"/>
              <a:gd name="T101" fmla="*/ 2256 h 2421"/>
              <a:gd name="T102" fmla="*/ 1110 w 2388"/>
              <a:gd name="T103" fmla="*/ 2346 h 2421"/>
              <a:gd name="T104" fmla="*/ 1201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364" y="2256"/>
                </a:moveTo>
                <a:lnTo>
                  <a:pt x="1244" y="2256"/>
                </a:lnTo>
                <a:lnTo>
                  <a:pt x="1244" y="2389"/>
                </a:lnTo>
                <a:lnTo>
                  <a:pt x="1067" y="2389"/>
                </a:lnTo>
                <a:lnTo>
                  <a:pt x="1067" y="2213"/>
                </a:lnTo>
                <a:lnTo>
                  <a:pt x="1201" y="2213"/>
                </a:lnTo>
                <a:lnTo>
                  <a:pt x="1201" y="2143"/>
                </a:lnTo>
                <a:lnTo>
                  <a:pt x="963" y="2143"/>
                </a:lnTo>
                <a:lnTo>
                  <a:pt x="963" y="2418"/>
                </a:lnTo>
                <a:lnTo>
                  <a:pt x="512" y="2418"/>
                </a:lnTo>
                <a:lnTo>
                  <a:pt x="512" y="2245"/>
                </a:lnTo>
                <a:lnTo>
                  <a:pt x="387" y="2245"/>
                </a:lnTo>
                <a:lnTo>
                  <a:pt x="387" y="2421"/>
                </a:lnTo>
                <a:lnTo>
                  <a:pt x="0" y="2421"/>
                </a:lnTo>
                <a:lnTo>
                  <a:pt x="0" y="2034"/>
                </a:lnTo>
                <a:lnTo>
                  <a:pt x="176" y="2034"/>
                </a:lnTo>
                <a:lnTo>
                  <a:pt x="176" y="2031"/>
                </a:lnTo>
                <a:lnTo>
                  <a:pt x="176" y="1877"/>
                </a:lnTo>
                <a:lnTo>
                  <a:pt x="6" y="1877"/>
                </a:lnTo>
                <a:lnTo>
                  <a:pt x="6" y="1425"/>
                </a:lnTo>
                <a:lnTo>
                  <a:pt x="280" y="1425"/>
                </a:lnTo>
                <a:lnTo>
                  <a:pt x="280" y="1188"/>
                </a:lnTo>
                <a:lnTo>
                  <a:pt x="211" y="1188"/>
                </a:lnTo>
                <a:lnTo>
                  <a:pt x="211" y="1321"/>
                </a:lnTo>
                <a:lnTo>
                  <a:pt x="35" y="1321"/>
                </a:lnTo>
                <a:lnTo>
                  <a:pt x="35" y="1145"/>
                </a:lnTo>
                <a:lnTo>
                  <a:pt x="168" y="1145"/>
                </a:lnTo>
                <a:lnTo>
                  <a:pt x="168" y="1025"/>
                </a:lnTo>
                <a:lnTo>
                  <a:pt x="40" y="1025"/>
                </a:lnTo>
                <a:lnTo>
                  <a:pt x="40" y="0"/>
                </a:lnTo>
                <a:lnTo>
                  <a:pt x="83" y="0"/>
                </a:lnTo>
                <a:lnTo>
                  <a:pt x="83" y="982"/>
                </a:lnTo>
                <a:lnTo>
                  <a:pt x="211" y="982"/>
                </a:lnTo>
                <a:lnTo>
                  <a:pt x="211" y="1145"/>
                </a:lnTo>
                <a:lnTo>
                  <a:pt x="323" y="1145"/>
                </a:lnTo>
                <a:lnTo>
                  <a:pt x="323" y="1468"/>
                </a:lnTo>
                <a:lnTo>
                  <a:pt x="48" y="1468"/>
                </a:lnTo>
                <a:lnTo>
                  <a:pt x="48" y="1834"/>
                </a:lnTo>
                <a:lnTo>
                  <a:pt x="176" y="1834"/>
                </a:lnTo>
                <a:lnTo>
                  <a:pt x="176" y="1658"/>
                </a:lnTo>
                <a:lnTo>
                  <a:pt x="390" y="1658"/>
                </a:lnTo>
                <a:lnTo>
                  <a:pt x="390" y="1834"/>
                </a:lnTo>
                <a:lnTo>
                  <a:pt x="555" y="1834"/>
                </a:lnTo>
                <a:lnTo>
                  <a:pt x="555" y="2031"/>
                </a:lnTo>
                <a:lnTo>
                  <a:pt x="750" y="2031"/>
                </a:lnTo>
                <a:lnTo>
                  <a:pt x="750" y="2245"/>
                </a:lnTo>
                <a:lnTo>
                  <a:pt x="555" y="2245"/>
                </a:lnTo>
                <a:lnTo>
                  <a:pt x="555" y="2376"/>
                </a:lnTo>
                <a:lnTo>
                  <a:pt x="921" y="2376"/>
                </a:lnTo>
                <a:lnTo>
                  <a:pt x="921" y="2101"/>
                </a:lnTo>
                <a:lnTo>
                  <a:pt x="1244" y="2101"/>
                </a:lnTo>
                <a:lnTo>
                  <a:pt x="1244" y="2213"/>
                </a:lnTo>
                <a:lnTo>
                  <a:pt x="1406" y="2213"/>
                </a:lnTo>
                <a:lnTo>
                  <a:pt x="1406" y="2341"/>
                </a:lnTo>
                <a:lnTo>
                  <a:pt x="2388" y="2341"/>
                </a:lnTo>
                <a:lnTo>
                  <a:pt x="2388" y="2384"/>
                </a:lnTo>
                <a:lnTo>
                  <a:pt x="1364" y="2384"/>
                </a:lnTo>
                <a:lnTo>
                  <a:pt x="1364" y="2256"/>
                </a:lnTo>
                <a:close/>
                <a:moveTo>
                  <a:pt x="168" y="1188"/>
                </a:moveTo>
                <a:lnTo>
                  <a:pt x="78" y="1188"/>
                </a:lnTo>
                <a:lnTo>
                  <a:pt x="78" y="1279"/>
                </a:lnTo>
                <a:lnTo>
                  <a:pt x="168" y="1279"/>
                </a:lnTo>
                <a:lnTo>
                  <a:pt x="168" y="1188"/>
                </a:lnTo>
                <a:close/>
                <a:moveTo>
                  <a:pt x="176" y="2242"/>
                </a:moveTo>
                <a:lnTo>
                  <a:pt x="176" y="2077"/>
                </a:lnTo>
                <a:lnTo>
                  <a:pt x="43" y="2077"/>
                </a:lnTo>
                <a:lnTo>
                  <a:pt x="43" y="2378"/>
                </a:lnTo>
                <a:lnTo>
                  <a:pt x="344" y="2378"/>
                </a:lnTo>
                <a:lnTo>
                  <a:pt x="344" y="2245"/>
                </a:lnTo>
                <a:lnTo>
                  <a:pt x="176" y="2245"/>
                </a:lnTo>
                <a:lnTo>
                  <a:pt x="176" y="2242"/>
                </a:lnTo>
                <a:close/>
                <a:moveTo>
                  <a:pt x="344" y="2208"/>
                </a:moveTo>
                <a:lnTo>
                  <a:pt x="344" y="2077"/>
                </a:lnTo>
                <a:lnTo>
                  <a:pt x="211" y="2077"/>
                </a:lnTo>
                <a:lnTo>
                  <a:pt x="211" y="2208"/>
                </a:lnTo>
                <a:lnTo>
                  <a:pt x="344" y="2208"/>
                </a:lnTo>
                <a:close/>
                <a:moveTo>
                  <a:pt x="352" y="1692"/>
                </a:moveTo>
                <a:lnTo>
                  <a:pt x="211" y="1692"/>
                </a:lnTo>
                <a:lnTo>
                  <a:pt x="211" y="1834"/>
                </a:lnTo>
                <a:lnTo>
                  <a:pt x="352" y="1834"/>
                </a:lnTo>
                <a:lnTo>
                  <a:pt x="352" y="1692"/>
                </a:lnTo>
                <a:close/>
                <a:moveTo>
                  <a:pt x="352" y="1877"/>
                </a:moveTo>
                <a:lnTo>
                  <a:pt x="211" y="1877"/>
                </a:lnTo>
                <a:lnTo>
                  <a:pt x="211" y="2031"/>
                </a:lnTo>
                <a:lnTo>
                  <a:pt x="352" y="2031"/>
                </a:lnTo>
                <a:lnTo>
                  <a:pt x="352" y="1877"/>
                </a:lnTo>
                <a:close/>
                <a:moveTo>
                  <a:pt x="715" y="2210"/>
                </a:moveTo>
                <a:lnTo>
                  <a:pt x="715" y="2069"/>
                </a:lnTo>
                <a:lnTo>
                  <a:pt x="555" y="2069"/>
                </a:lnTo>
                <a:lnTo>
                  <a:pt x="555" y="2210"/>
                </a:lnTo>
                <a:lnTo>
                  <a:pt x="715" y="2210"/>
                </a:lnTo>
                <a:close/>
                <a:moveTo>
                  <a:pt x="390" y="2210"/>
                </a:moveTo>
                <a:lnTo>
                  <a:pt x="512" y="2210"/>
                </a:lnTo>
                <a:lnTo>
                  <a:pt x="512" y="2069"/>
                </a:lnTo>
                <a:lnTo>
                  <a:pt x="390" y="2069"/>
                </a:lnTo>
                <a:lnTo>
                  <a:pt x="390" y="2210"/>
                </a:lnTo>
                <a:close/>
                <a:moveTo>
                  <a:pt x="390" y="1877"/>
                </a:moveTo>
                <a:lnTo>
                  <a:pt x="390" y="2031"/>
                </a:lnTo>
                <a:lnTo>
                  <a:pt x="512" y="2031"/>
                </a:lnTo>
                <a:lnTo>
                  <a:pt x="512" y="1877"/>
                </a:lnTo>
                <a:lnTo>
                  <a:pt x="390" y="1877"/>
                </a:lnTo>
                <a:close/>
                <a:moveTo>
                  <a:pt x="1201" y="2256"/>
                </a:moveTo>
                <a:lnTo>
                  <a:pt x="1110" y="2256"/>
                </a:lnTo>
                <a:lnTo>
                  <a:pt x="1110" y="2346"/>
                </a:lnTo>
                <a:lnTo>
                  <a:pt x="1201" y="2346"/>
                </a:lnTo>
                <a:lnTo>
                  <a:pt x="1201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4578723" y="205244"/>
            <a:ext cx="3039054" cy="554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4191000" y="662444"/>
            <a:ext cx="38116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138309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481304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/>
          <p:cNvSpPr/>
          <p:nvPr/>
        </p:nvSpPr>
        <p:spPr bwMode="auto">
          <a:xfrm rot="10800000">
            <a:off x="6702425" y="2414588"/>
            <a:ext cx="266700" cy="436562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57341A"/>
              </a:solidFill>
              <a:latin typeface="宋体" panose="0201060003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11225" y="2876483"/>
            <a:ext cx="6057900" cy="2655887"/>
            <a:chOff x="911225" y="2800283"/>
            <a:chExt cx="6057900" cy="2655887"/>
          </a:xfrm>
          <a:solidFill>
            <a:schemeClr val="accent4"/>
          </a:solidFill>
        </p:grpSpPr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3238500" y="4316345"/>
              <a:ext cx="254000" cy="250825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5 h 20"/>
                <a:gd name="T12" fmla="*/ 4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0"/>
                  </a:cubicBezTo>
                  <a:cubicBezTo>
                    <a:pt x="4" y="14"/>
                    <a:pt x="7" y="16"/>
                    <a:pt x="10" y="16"/>
                  </a:cubicBezTo>
                  <a:cubicBezTo>
                    <a:pt x="13" y="16"/>
                    <a:pt x="16" y="14"/>
                    <a:pt x="16" y="10"/>
                  </a:cubicBezTo>
                  <a:cubicBezTo>
                    <a:pt x="16" y="7"/>
                    <a:pt x="13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5640388" y="4190933"/>
              <a:ext cx="254000" cy="250825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4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20" y="5"/>
                    <a:pt x="20" y="10"/>
                  </a:cubicBezTo>
                  <a:cubicBezTo>
                    <a:pt x="20" y="16"/>
                    <a:pt x="15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1366838" y="4667183"/>
              <a:ext cx="254000" cy="249237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5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5" y="7"/>
                    <a:pt x="5" y="10"/>
                  </a:cubicBezTo>
                  <a:cubicBezTo>
                    <a:pt x="5" y="13"/>
                    <a:pt x="7" y="16"/>
                    <a:pt x="10" y="16"/>
                  </a:cubicBezTo>
                  <a:cubicBezTo>
                    <a:pt x="14" y="16"/>
                    <a:pt x="16" y="13"/>
                    <a:pt x="16" y="10"/>
                  </a:cubicBezTo>
                  <a:cubicBezTo>
                    <a:pt x="16" y="7"/>
                    <a:pt x="14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auto">
            <a:xfrm>
              <a:off x="2428875" y="3941695"/>
              <a:ext cx="254000" cy="249238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4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4465638" y="3801995"/>
              <a:ext cx="252412" cy="250825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4 w 20"/>
                <a:gd name="T13" fmla="*/ 10 h 20"/>
                <a:gd name="T14" fmla="*/ 10 w 20"/>
                <a:gd name="T15" fmla="*/ 15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6"/>
                    <a:pt x="4" y="10"/>
                  </a:cubicBezTo>
                  <a:cubicBezTo>
                    <a:pt x="4" y="13"/>
                    <a:pt x="7" y="15"/>
                    <a:pt x="10" y="15"/>
                  </a:cubicBezTo>
                  <a:cubicBezTo>
                    <a:pt x="13" y="15"/>
                    <a:pt x="16" y="13"/>
                    <a:pt x="16" y="10"/>
                  </a:cubicBezTo>
                  <a:cubicBezTo>
                    <a:pt x="16" y="6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6702425" y="2800283"/>
              <a:ext cx="266700" cy="250825"/>
            </a:xfrm>
            <a:custGeom>
              <a:avLst/>
              <a:gdLst>
                <a:gd name="T0" fmla="*/ 11 w 21"/>
                <a:gd name="T1" fmla="*/ 20 h 20"/>
                <a:gd name="T2" fmla="*/ 0 w 21"/>
                <a:gd name="T3" fmla="*/ 10 h 20"/>
                <a:gd name="T4" fmla="*/ 11 w 21"/>
                <a:gd name="T5" fmla="*/ 0 h 20"/>
                <a:gd name="T6" fmla="*/ 21 w 21"/>
                <a:gd name="T7" fmla="*/ 10 h 20"/>
                <a:gd name="T8" fmla="*/ 11 w 21"/>
                <a:gd name="T9" fmla="*/ 20 h 20"/>
                <a:gd name="T10" fmla="*/ 11 w 21"/>
                <a:gd name="T11" fmla="*/ 4 h 20"/>
                <a:gd name="T12" fmla="*/ 5 w 21"/>
                <a:gd name="T13" fmla="*/ 10 h 20"/>
                <a:gd name="T14" fmla="*/ 11 w 21"/>
                <a:gd name="T15" fmla="*/ 16 h 20"/>
                <a:gd name="T16" fmla="*/ 16 w 21"/>
                <a:gd name="T17" fmla="*/ 10 h 20"/>
                <a:gd name="T18" fmla="*/ 11 w 21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0">
                  <a:moveTo>
                    <a:pt x="11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6" y="0"/>
                    <a:pt x="21" y="5"/>
                    <a:pt x="21" y="10"/>
                  </a:cubicBezTo>
                  <a:cubicBezTo>
                    <a:pt x="21" y="16"/>
                    <a:pt x="16" y="20"/>
                    <a:pt x="11" y="20"/>
                  </a:cubicBezTo>
                  <a:close/>
                  <a:moveTo>
                    <a:pt x="11" y="4"/>
                  </a:moveTo>
                  <a:cubicBezTo>
                    <a:pt x="7" y="4"/>
                    <a:pt x="5" y="7"/>
                    <a:pt x="5" y="10"/>
                  </a:cubicBezTo>
                  <a:cubicBezTo>
                    <a:pt x="5" y="13"/>
                    <a:pt x="7" y="16"/>
                    <a:pt x="11" y="16"/>
                  </a:cubicBezTo>
                  <a:cubicBezTo>
                    <a:pt x="14" y="16"/>
                    <a:pt x="16" y="13"/>
                    <a:pt x="16" y="10"/>
                  </a:cubicBezTo>
                  <a:cubicBezTo>
                    <a:pt x="16" y="7"/>
                    <a:pt x="14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911225" y="4841808"/>
              <a:ext cx="519113" cy="614362"/>
            </a:xfrm>
            <a:custGeom>
              <a:avLst/>
              <a:gdLst>
                <a:gd name="T0" fmla="*/ 18 w 370"/>
                <a:gd name="T1" fmla="*/ 444 h 444"/>
                <a:gd name="T2" fmla="*/ 0 w 370"/>
                <a:gd name="T3" fmla="*/ 425 h 444"/>
                <a:gd name="T4" fmla="*/ 352 w 370"/>
                <a:gd name="T5" fmla="*/ 0 h 444"/>
                <a:gd name="T6" fmla="*/ 370 w 370"/>
                <a:gd name="T7" fmla="*/ 18 h 444"/>
                <a:gd name="T8" fmla="*/ 18 w 370"/>
                <a:gd name="T9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444">
                  <a:moveTo>
                    <a:pt x="18" y="444"/>
                  </a:moveTo>
                  <a:lnTo>
                    <a:pt x="0" y="425"/>
                  </a:lnTo>
                  <a:lnTo>
                    <a:pt x="352" y="0"/>
                  </a:lnTo>
                  <a:lnTo>
                    <a:pt x="370" y="18"/>
                  </a:lnTo>
                  <a:lnTo>
                    <a:pt x="18" y="4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1570038" y="4090920"/>
              <a:ext cx="898525" cy="638175"/>
            </a:xfrm>
            <a:custGeom>
              <a:avLst/>
              <a:gdLst>
                <a:gd name="T0" fmla="*/ 18 w 641"/>
                <a:gd name="T1" fmla="*/ 462 h 462"/>
                <a:gd name="T2" fmla="*/ 0 w 641"/>
                <a:gd name="T3" fmla="*/ 444 h 462"/>
                <a:gd name="T4" fmla="*/ 631 w 641"/>
                <a:gd name="T5" fmla="*/ 0 h 462"/>
                <a:gd name="T6" fmla="*/ 641 w 641"/>
                <a:gd name="T7" fmla="*/ 18 h 462"/>
                <a:gd name="T8" fmla="*/ 18 w 641"/>
                <a:gd name="T9" fmla="*/ 46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462">
                  <a:moveTo>
                    <a:pt x="18" y="462"/>
                  </a:moveTo>
                  <a:lnTo>
                    <a:pt x="0" y="444"/>
                  </a:lnTo>
                  <a:lnTo>
                    <a:pt x="631" y="0"/>
                  </a:lnTo>
                  <a:lnTo>
                    <a:pt x="641" y="18"/>
                  </a:lnTo>
                  <a:lnTo>
                    <a:pt x="18" y="4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2644775" y="4065520"/>
              <a:ext cx="631825" cy="414338"/>
            </a:xfrm>
            <a:custGeom>
              <a:avLst/>
              <a:gdLst>
                <a:gd name="T0" fmla="*/ 442 w 451"/>
                <a:gd name="T1" fmla="*/ 299 h 299"/>
                <a:gd name="T2" fmla="*/ 0 w 451"/>
                <a:gd name="T3" fmla="*/ 27 h 299"/>
                <a:gd name="T4" fmla="*/ 9 w 451"/>
                <a:gd name="T5" fmla="*/ 0 h 299"/>
                <a:gd name="T6" fmla="*/ 451 w 451"/>
                <a:gd name="T7" fmla="*/ 272 h 299"/>
                <a:gd name="T8" fmla="*/ 442 w 451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299">
                  <a:moveTo>
                    <a:pt x="442" y="299"/>
                  </a:moveTo>
                  <a:lnTo>
                    <a:pt x="0" y="27"/>
                  </a:lnTo>
                  <a:lnTo>
                    <a:pt x="9" y="0"/>
                  </a:lnTo>
                  <a:lnTo>
                    <a:pt x="451" y="272"/>
                  </a:lnTo>
                  <a:lnTo>
                    <a:pt x="442" y="2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3454400" y="3928995"/>
              <a:ext cx="1049338" cy="538163"/>
            </a:xfrm>
            <a:custGeom>
              <a:avLst/>
              <a:gdLst>
                <a:gd name="T0" fmla="*/ 9 w 749"/>
                <a:gd name="T1" fmla="*/ 389 h 389"/>
                <a:gd name="T2" fmla="*/ 0 w 749"/>
                <a:gd name="T3" fmla="*/ 362 h 389"/>
                <a:gd name="T4" fmla="*/ 740 w 749"/>
                <a:gd name="T5" fmla="*/ 0 h 389"/>
                <a:gd name="T6" fmla="*/ 749 w 749"/>
                <a:gd name="T7" fmla="*/ 27 h 389"/>
                <a:gd name="T8" fmla="*/ 9 w 749"/>
                <a:gd name="T9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9" h="389">
                  <a:moveTo>
                    <a:pt x="9" y="389"/>
                  </a:moveTo>
                  <a:lnTo>
                    <a:pt x="0" y="362"/>
                  </a:lnTo>
                  <a:lnTo>
                    <a:pt x="740" y="0"/>
                  </a:lnTo>
                  <a:lnTo>
                    <a:pt x="749" y="27"/>
                  </a:lnTo>
                  <a:lnTo>
                    <a:pt x="9" y="3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4679950" y="3928995"/>
              <a:ext cx="998538" cy="436563"/>
            </a:xfrm>
            <a:custGeom>
              <a:avLst/>
              <a:gdLst>
                <a:gd name="T0" fmla="*/ 704 w 713"/>
                <a:gd name="T1" fmla="*/ 316 h 316"/>
                <a:gd name="T2" fmla="*/ 0 w 713"/>
                <a:gd name="T3" fmla="*/ 18 h 316"/>
                <a:gd name="T4" fmla="*/ 9 w 713"/>
                <a:gd name="T5" fmla="*/ 0 h 316"/>
                <a:gd name="T6" fmla="*/ 713 w 713"/>
                <a:gd name="T7" fmla="*/ 289 h 316"/>
                <a:gd name="T8" fmla="*/ 704 w 713"/>
                <a:gd name="T9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3" h="316">
                  <a:moveTo>
                    <a:pt x="704" y="316"/>
                  </a:moveTo>
                  <a:lnTo>
                    <a:pt x="0" y="18"/>
                  </a:lnTo>
                  <a:lnTo>
                    <a:pt x="9" y="0"/>
                  </a:lnTo>
                  <a:lnTo>
                    <a:pt x="713" y="289"/>
                  </a:lnTo>
                  <a:lnTo>
                    <a:pt x="704" y="3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5830888" y="2976495"/>
              <a:ext cx="973137" cy="1314450"/>
            </a:xfrm>
            <a:custGeom>
              <a:avLst/>
              <a:gdLst>
                <a:gd name="T0" fmla="*/ 27 w 695"/>
                <a:gd name="T1" fmla="*/ 950 h 950"/>
                <a:gd name="T2" fmla="*/ 0 w 695"/>
                <a:gd name="T3" fmla="*/ 941 h 950"/>
                <a:gd name="T4" fmla="*/ 677 w 695"/>
                <a:gd name="T5" fmla="*/ 0 h 950"/>
                <a:gd name="T6" fmla="*/ 695 w 695"/>
                <a:gd name="T7" fmla="*/ 18 h 950"/>
                <a:gd name="T8" fmla="*/ 27 w 695"/>
                <a:gd name="T9" fmla="*/ 95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950">
                  <a:moveTo>
                    <a:pt x="27" y="950"/>
                  </a:moveTo>
                  <a:lnTo>
                    <a:pt x="0" y="941"/>
                  </a:lnTo>
                  <a:lnTo>
                    <a:pt x="677" y="0"/>
                  </a:lnTo>
                  <a:lnTo>
                    <a:pt x="695" y="18"/>
                  </a:lnTo>
                  <a:lnTo>
                    <a:pt x="27" y="9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4" name="Freeform 6"/>
          <p:cNvSpPr/>
          <p:nvPr/>
        </p:nvSpPr>
        <p:spPr bwMode="auto">
          <a:xfrm rot="10800000">
            <a:off x="1658938" y="3203575"/>
            <a:ext cx="276225" cy="4254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898525" y="3440045"/>
            <a:ext cx="5905500" cy="1616075"/>
            <a:chOff x="898525" y="3363845"/>
            <a:chExt cx="5905500" cy="1616075"/>
          </a:xfrm>
          <a:solidFill>
            <a:schemeClr val="accent2"/>
          </a:solidFill>
        </p:grpSpPr>
        <p:sp>
          <p:nvSpPr>
            <p:cNvPr id="26" name="Freeform 20"/>
            <p:cNvSpPr>
              <a:spLocks noEditPoints="1"/>
            </p:cNvSpPr>
            <p:nvPr/>
          </p:nvSpPr>
          <p:spPr bwMode="auto">
            <a:xfrm>
              <a:off x="1671638" y="3652770"/>
              <a:ext cx="252412" cy="263525"/>
            </a:xfrm>
            <a:custGeom>
              <a:avLst/>
              <a:gdLst>
                <a:gd name="T0" fmla="*/ 126075 w 20"/>
                <a:gd name="T1" fmla="*/ 262968 h 21"/>
                <a:gd name="T2" fmla="*/ 0 w 20"/>
                <a:gd name="T3" fmla="*/ 137745 h 21"/>
                <a:gd name="T4" fmla="*/ 126075 w 20"/>
                <a:gd name="T5" fmla="*/ 0 h 21"/>
                <a:gd name="T6" fmla="*/ 252150 w 20"/>
                <a:gd name="T7" fmla="*/ 137745 h 21"/>
                <a:gd name="T8" fmla="*/ 126075 w 20"/>
                <a:gd name="T9" fmla="*/ 262968 h 21"/>
                <a:gd name="T10" fmla="*/ 126075 w 20"/>
                <a:gd name="T11" fmla="*/ 62611 h 21"/>
                <a:gd name="T12" fmla="*/ 50430 w 20"/>
                <a:gd name="T13" fmla="*/ 137745 h 21"/>
                <a:gd name="T14" fmla="*/ 126075 w 20"/>
                <a:gd name="T15" fmla="*/ 200357 h 21"/>
                <a:gd name="T16" fmla="*/ 201720 w 20"/>
                <a:gd name="T17" fmla="*/ 137745 h 21"/>
                <a:gd name="T18" fmla="*/ 126075 w 20"/>
                <a:gd name="T19" fmla="*/ 62611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cubicBezTo>
                    <a:pt x="5" y="21"/>
                    <a:pt x="0" y="16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1"/>
                  </a:cubicBezTo>
                  <a:cubicBezTo>
                    <a:pt x="20" y="16"/>
                    <a:pt x="16" y="21"/>
                    <a:pt x="10" y="21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1"/>
                  </a:cubicBezTo>
                  <a:cubicBezTo>
                    <a:pt x="4" y="14"/>
                    <a:pt x="7" y="16"/>
                    <a:pt x="10" y="16"/>
                  </a:cubicBezTo>
                  <a:cubicBezTo>
                    <a:pt x="13" y="16"/>
                    <a:pt x="16" y="14"/>
                    <a:pt x="16" y="11"/>
                  </a:cubicBezTo>
                  <a:cubicBezTo>
                    <a:pt x="16" y="7"/>
                    <a:pt x="13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2303463" y="4578283"/>
              <a:ext cx="252412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50102 h 20"/>
                <a:gd name="T12" fmla="*/ 50710 w 20"/>
                <a:gd name="T13" fmla="*/ 125256 h 20"/>
                <a:gd name="T14" fmla="*/ 126776 w 20"/>
                <a:gd name="T15" fmla="*/ 200410 h 20"/>
                <a:gd name="T16" fmla="*/ 202842 w 20"/>
                <a:gd name="T17" fmla="*/ 125256 h 20"/>
                <a:gd name="T18" fmla="*/ 126776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5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20" y="4"/>
                    <a:pt x="20" y="10"/>
                  </a:cubicBezTo>
                  <a:cubicBezTo>
                    <a:pt x="20" y="15"/>
                    <a:pt x="15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3187700" y="3363845"/>
              <a:ext cx="252413" cy="250825"/>
            </a:xfrm>
            <a:custGeom>
              <a:avLst/>
              <a:gdLst>
                <a:gd name="T0" fmla="*/ 126075 w 20"/>
                <a:gd name="T1" fmla="*/ 250512 h 20"/>
                <a:gd name="T2" fmla="*/ 0 w 20"/>
                <a:gd name="T3" fmla="*/ 125256 h 20"/>
                <a:gd name="T4" fmla="*/ 126075 w 20"/>
                <a:gd name="T5" fmla="*/ 0 h 20"/>
                <a:gd name="T6" fmla="*/ 252150 w 20"/>
                <a:gd name="T7" fmla="*/ 125256 h 20"/>
                <a:gd name="T8" fmla="*/ 126075 w 20"/>
                <a:gd name="T9" fmla="*/ 250512 h 20"/>
                <a:gd name="T10" fmla="*/ 126075 w 20"/>
                <a:gd name="T11" fmla="*/ 50102 h 20"/>
                <a:gd name="T12" fmla="*/ 50430 w 20"/>
                <a:gd name="T13" fmla="*/ 125256 h 20"/>
                <a:gd name="T14" fmla="*/ 126075 w 20"/>
                <a:gd name="T15" fmla="*/ 200410 h 20"/>
                <a:gd name="T16" fmla="*/ 201720 w 20"/>
                <a:gd name="T17" fmla="*/ 125256 h 20"/>
                <a:gd name="T18" fmla="*/ 126075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9" name="Freeform 23"/>
            <p:cNvSpPr>
              <a:spLocks noEditPoints="1"/>
            </p:cNvSpPr>
            <p:nvPr/>
          </p:nvSpPr>
          <p:spPr bwMode="auto">
            <a:xfrm>
              <a:off x="4124325" y="4179820"/>
              <a:ext cx="252413" cy="249238"/>
            </a:xfrm>
            <a:custGeom>
              <a:avLst/>
              <a:gdLst>
                <a:gd name="T0" fmla="*/ 126075 w 20"/>
                <a:gd name="T1" fmla="*/ 250512 h 20"/>
                <a:gd name="T2" fmla="*/ 0 w 20"/>
                <a:gd name="T3" fmla="*/ 125256 h 20"/>
                <a:gd name="T4" fmla="*/ 126075 w 20"/>
                <a:gd name="T5" fmla="*/ 0 h 20"/>
                <a:gd name="T6" fmla="*/ 252150 w 20"/>
                <a:gd name="T7" fmla="*/ 125256 h 20"/>
                <a:gd name="T8" fmla="*/ 126075 w 20"/>
                <a:gd name="T9" fmla="*/ 250512 h 20"/>
                <a:gd name="T10" fmla="*/ 126075 w 20"/>
                <a:gd name="T11" fmla="*/ 50102 h 20"/>
                <a:gd name="T12" fmla="*/ 63038 w 20"/>
                <a:gd name="T13" fmla="*/ 125256 h 20"/>
                <a:gd name="T14" fmla="*/ 126075 w 20"/>
                <a:gd name="T15" fmla="*/ 200410 h 20"/>
                <a:gd name="T16" fmla="*/ 201720 w 20"/>
                <a:gd name="T17" fmla="*/ 125256 h 20"/>
                <a:gd name="T18" fmla="*/ 126075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5" y="7"/>
                    <a:pt x="5" y="10"/>
                  </a:cubicBezTo>
                  <a:cubicBezTo>
                    <a:pt x="5" y="13"/>
                    <a:pt x="7" y="16"/>
                    <a:pt x="10" y="16"/>
                  </a:cubicBezTo>
                  <a:cubicBezTo>
                    <a:pt x="14" y="16"/>
                    <a:pt x="16" y="13"/>
                    <a:pt x="16" y="10"/>
                  </a:cubicBezTo>
                  <a:cubicBezTo>
                    <a:pt x="16" y="7"/>
                    <a:pt x="14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5173663" y="3401945"/>
              <a:ext cx="252412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62628 h 20"/>
                <a:gd name="T12" fmla="*/ 63388 w 20"/>
                <a:gd name="T13" fmla="*/ 125256 h 20"/>
                <a:gd name="T14" fmla="*/ 126776 w 20"/>
                <a:gd name="T15" fmla="*/ 200410 h 20"/>
                <a:gd name="T16" fmla="*/ 202842 w 20"/>
                <a:gd name="T17" fmla="*/ 125256 h 20"/>
                <a:gd name="T18" fmla="*/ 126776 w 20"/>
                <a:gd name="T19" fmla="*/ 62628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5" y="7"/>
                    <a:pt x="5" y="10"/>
                  </a:cubicBezTo>
                  <a:cubicBezTo>
                    <a:pt x="5" y="14"/>
                    <a:pt x="7" y="16"/>
                    <a:pt x="10" y="16"/>
                  </a:cubicBezTo>
                  <a:cubicBezTo>
                    <a:pt x="14" y="16"/>
                    <a:pt x="16" y="14"/>
                    <a:pt x="16" y="10"/>
                  </a:cubicBezTo>
                  <a:cubicBezTo>
                    <a:pt x="16" y="7"/>
                    <a:pt x="14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1" name="Freeform 25"/>
            <p:cNvSpPr>
              <a:spLocks noEditPoints="1"/>
            </p:cNvSpPr>
            <p:nvPr/>
          </p:nvSpPr>
          <p:spPr bwMode="auto">
            <a:xfrm>
              <a:off x="6551613" y="3752783"/>
              <a:ext cx="252412" cy="250825"/>
            </a:xfrm>
            <a:custGeom>
              <a:avLst/>
              <a:gdLst>
                <a:gd name="T0" fmla="*/ 126075 w 20"/>
                <a:gd name="T1" fmla="*/ 250512 h 20"/>
                <a:gd name="T2" fmla="*/ 0 w 20"/>
                <a:gd name="T3" fmla="*/ 125256 h 20"/>
                <a:gd name="T4" fmla="*/ 126075 w 20"/>
                <a:gd name="T5" fmla="*/ 0 h 20"/>
                <a:gd name="T6" fmla="*/ 252150 w 20"/>
                <a:gd name="T7" fmla="*/ 125256 h 20"/>
                <a:gd name="T8" fmla="*/ 126075 w 20"/>
                <a:gd name="T9" fmla="*/ 250512 h 20"/>
                <a:gd name="T10" fmla="*/ 126075 w 20"/>
                <a:gd name="T11" fmla="*/ 50102 h 20"/>
                <a:gd name="T12" fmla="*/ 50430 w 20"/>
                <a:gd name="T13" fmla="*/ 125256 h 20"/>
                <a:gd name="T14" fmla="*/ 126075 w 20"/>
                <a:gd name="T15" fmla="*/ 200410 h 20"/>
                <a:gd name="T16" fmla="*/ 201720 w 20"/>
                <a:gd name="T17" fmla="*/ 125256 h 20"/>
                <a:gd name="T18" fmla="*/ 126075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5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2" name="Freeform 26"/>
            <p:cNvSpPr/>
            <p:nvPr/>
          </p:nvSpPr>
          <p:spPr bwMode="auto">
            <a:xfrm>
              <a:off x="898525" y="3852795"/>
              <a:ext cx="847725" cy="1127125"/>
            </a:xfrm>
            <a:custGeom>
              <a:avLst/>
              <a:gdLst>
                <a:gd name="T0" fmla="*/ 37823 w 605"/>
                <a:gd name="T1" fmla="*/ 1127996 h 815"/>
                <a:gd name="T2" fmla="*/ 0 w 605"/>
                <a:gd name="T3" fmla="*/ 1103083 h 815"/>
                <a:gd name="T4" fmla="*/ 822291 w 605"/>
                <a:gd name="T5" fmla="*/ 0 h 815"/>
                <a:gd name="T6" fmla="*/ 847506 w 605"/>
                <a:gd name="T7" fmla="*/ 24913 h 815"/>
                <a:gd name="T8" fmla="*/ 37823 w 605"/>
                <a:gd name="T9" fmla="*/ 1127996 h 8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5" h="815">
                  <a:moveTo>
                    <a:pt x="27" y="815"/>
                  </a:moveTo>
                  <a:lnTo>
                    <a:pt x="0" y="797"/>
                  </a:lnTo>
                  <a:lnTo>
                    <a:pt x="587" y="0"/>
                  </a:lnTo>
                  <a:lnTo>
                    <a:pt x="605" y="18"/>
                  </a:lnTo>
                  <a:lnTo>
                    <a:pt x="27" y="8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1873250" y="3814695"/>
              <a:ext cx="504825" cy="827088"/>
            </a:xfrm>
            <a:custGeom>
              <a:avLst/>
              <a:gdLst>
                <a:gd name="T0" fmla="*/ 467879 w 361"/>
                <a:gd name="T1" fmla="*/ 826275 h 597"/>
                <a:gd name="T2" fmla="*/ 0 w 361"/>
                <a:gd name="T3" fmla="*/ 24913 h 597"/>
                <a:gd name="T4" fmla="*/ 37823 w 361"/>
                <a:gd name="T5" fmla="*/ 0 h 597"/>
                <a:gd name="T6" fmla="*/ 505702 w 361"/>
                <a:gd name="T7" fmla="*/ 813819 h 597"/>
                <a:gd name="T8" fmla="*/ 467879 w 361"/>
                <a:gd name="T9" fmla="*/ 826275 h 5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1" h="597">
                  <a:moveTo>
                    <a:pt x="334" y="597"/>
                  </a:moveTo>
                  <a:lnTo>
                    <a:pt x="0" y="18"/>
                  </a:lnTo>
                  <a:lnTo>
                    <a:pt x="27" y="0"/>
                  </a:lnTo>
                  <a:lnTo>
                    <a:pt x="361" y="588"/>
                  </a:lnTo>
                  <a:lnTo>
                    <a:pt x="334" y="5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2493963" y="3552758"/>
              <a:ext cx="795337" cy="1101725"/>
            </a:xfrm>
            <a:custGeom>
              <a:avLst/>
              <a:gdLst>
                <a:gd name="T0" fmla="*/ 25215 w 568"/>
                <a:gd name="T1" fmla="*/ 1101699 h 796"/>
                <a:gd name="T2" fmla="*/ 0 w 568"/>
                <a:gd name="T3" fmla="*/ 1076786 h 796"/>
                <a:gd name="T4" fmla="*/ 757852 w 568"/>
                <a:gd name="T5" fmla="*/ 0 h 796"/>
                <a:gd name="T6" fmla="*/ 795675 w 568"/>
                <a:gd name="T7" fmla="*/ 24913 h 796"/>
                <a:gd name="T8" fmla="*/ 25215 w 568"/>
                <a:gd name="T9" fmla="*/ 1101699 h 7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8" h="796">
                  <a:moveTo>
                    <a:pt x="18" y="796"/>
                  </a:moveTo>
                  <a:lnTo>
                    <a:pt x="0" y="778"/>
                  </a:lnTo>
                  <a:lnTo>
                    <a:pt x="541" y="0"/>
                  </a:lnTo>
                  <a:lnTo>
                    <a:pt x="568" y="18"/>
                  </a:lnTo>
                  <a:lnTo>
                    <a:pt x="18" y="7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3376613" y="3552758"/>
              <a:ext cx="811212" cy="688975"/>
            </a:xfrm>
            <a:custGeom>
              <a:avLst/>
              <a:gdLst>
                <a:gd name="T0" fmla="*/ 784468 w 578"/>
                <a:gd name="T1" fmla="*/ 689254 h 498"/>
                <a:gd name="T2" fmla="*/ 0 w 578"/>
                <a:gd name="T3" fmla="*/ 24913 h 498"/>
                <a:gd name="T4" fmla="*/ 25215 w 578"/>
                <a:gd name="T5" fmla="*/ 0 h 498"/>
                <a:gd name="T6" fmla="*/ 809683 w 578"/>
                <a:gd name="T7" fmla="*/ 664341 h 498"/>
                <a:gd name="T8" fmla="*/ 784468 w 578"/>
                <a:gd name="T9" fmla="*/ 689254 h 4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8" h="498">
                  <a:moveTo>
                    <a:pt x="560" y="498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578" y="480"/>
                  </a:lnTo>
                  <a:lnTo>
                    <a:pt x="560" y="4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6" name="Freeform 30"/>
            <p:cNvSpPr/>
            <p:nvPr/>
          </p:nvSpPr>
          <p:spPr bwMode="auto">
            <a:xfrm>
              <a:off x="4338638" y="3589270"/>
              <a:ext cx="909637" cy="714375"/>
            </a:xfrm>
            <a:custGeom>
              <a:avLst/>
              <a:gdLst>
                <a:gd name="T0" fmla="*/ 25215 w 650"/>
                <a:gd name="T1" fmla="*/ 714167 h 516"/>
                <a:gd name="T2" fmla="*/ 0 w 650"/>
                <a:gd name="T3" fmla="*/ 676798 h 516"/>
                <a:gd name="T4" fmla="*/ 885328 w 650"/>
                <a:gd name="T5" fmla="*/ 0 h 516"/>
                <a:gd name="T6" fmla="*/ 910543 w 650"/>
                <a:gd name="T7" fmla="*/ 37369 h 516"/>
                <a:gd name="T8" fmla="*/ 25215 w 650"/>
                <a:gd name="T9" fmla="*/ 714167 h 5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0" h="516">
                  <a:moveTo>
                    <a:pt x="18" y="516"/>
                  </a:moveTo>
                  <a:lnTo>
                    <a:pt x="0" y="489"/>
                  </a:lnTo>
                  <a:lnTo>
                    <a:pt x="632" y="0"/>
                  </a:lnTo>
                  <a:lnTo>
                    <a:pt x="650" y="27"/>
                  </a:lnTo>
                  <a:lnTo>
                    <a:pt x="18" y="5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7" name="Freeform 31"/>
            <p:cNvSpPr/>
            <p:nvPr/>
          </p:nvSpPr>
          <p:spPr bwMode="auto">
            <a:xfrm>
              <a:off x="5402263" y="3527358"/>
              <a:ext cx="1187450" cy="349250"/>
            </a:xfrm>
            <a:custGeom>
              <a:avLst/>
              <a:gdLst>
                <a:gd name="T0" fmla="*/ 1175301 w 848"/>
                <a:gd name="T1" fmla="*/ 350164 h 253"/>
                <a:gd name="T2" fmla="*/ 0 w 848"/>
                <a:gd name="T3" fmla="*/ 37369 h 253"/>
                <a:gd name="T4" fmla="*/ 12608 w 848"/>
                <a:gd name="T5" fmla="*/ 0 h 253"/>
                <a:gd name="T6" fmla="*/ 1187909 w 848"/>
                <a:gd name="T7" fmla="*/ 312795 h 253"/>
                <a:gd name="T8" fmla="*/ 1175301 w 848"/>
                <a:gd name="T9" fmla="*/ 350164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8" h="253">
                  <a:moveTo>
                    <a:pt x="839" y="253"/>
                  </a:moveTo>
                  <a:lnTo>
                    <a:pt x="0" y="27"/>
                  </a:lnTo>
                  <a:lnTo>
                    <a:pt x="9" y="0"/>
                  </a:lnTo>
                  <a:lnTo>
                    <a:pt x="848" y="226"/>
                  </a:lnTo>
                  <a:lnTo>
                    <a:pt x="839" y="2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38" name="Freeform 7"/>
          <p:cNvSpPr/>
          <p:nvPr/>
        </p:nvSpPr>
        <p:spPr bwMode="auto">
          <a:xfrm rot="10800000">
            <a:off x="3087688" y="2563813"/>
            <a:ext cx="277812" cy="43815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923925" y="3078095"/>
            <a:ext cx="6551613" cy="2178050"/>
            <a:chOff x="923925" y="3001895"/>
            <a:chExt cx="6551613" cy="2178050"/>
          </a:xfrm>
          <a:solidFill>
            <a:schemeClr val="accent3"/>
          </a:solidFill>
        </p:grpSpPr>
        <p:sp>
          <p:nvSpPr>
            <p:cNvPr id="40" name="Freeform 32"/>
            <p:cNvSpPr>
              <a:spLocks noEditPoints="1"/>
            </p:cNvSpPr>
            <p:nvPr/>
          </p:nvSpPr>
          <p:spPr bwMode="auto">
            <a:xfrm>
              <a:off x="3074988" y="3001895"/>
              <a:ext cx="265112" cy="249238"/>
            </a:xfrm>
            <a:custGeom>
              <a:avLst/>
              <a:gdLst>
                <a:gd name="T0" fmla="*/ 126075 w 21"/>
                <a:gd name="T1" fmla="*/ 250512 h 20"/>
                <a:gd name="T2" fmla="*/ 0 w 21"/>
                <a:gd name="T3" fmla="*/ 125256 h 20"/>
                <a:gd name="T4" fmla="*/ 126075 w 21"/>
                <a:gd name="T5" fmla="*/ 0 h 20"/>
                <a:gd name="T6" fmla="*/ 264758 w 21"/>
                <a:gd name="T7" fmla="*/ 125256 h 20"/>
                <a:gd name="T8" fmla="*/ 126075 w 21"/>
                <a:gd name="T9" fmla="*/ 250512 h 20"/>
                <a:gd name="T10" fmla="*/ 126075 w 21"/>
                <a:gd name="T11" fmla="*/ 50102 h 20"/>
                <a:gd name="T12" fmla="*/ 63038 w 21"/>
                <a:gd name="T13" fmla="*/ 125256 h 20"/>
                <a:gd name="T14" fmla="*/ 126075 w 21"/>
                <a:gd name="T15" fmla="*/ 200410 h 20"/>
                <a:gd name="T16" fmla="*/ 201720 w 21"/>
                <a:gd name="T17" fmla="*/ 125256 h 20"/>
                <a:gd name="T18" fmla="*/ 126075 w 21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1" y="4"/>
                    <a:pt x="21" y="10"/>
                  </a:cubicBezTo>
                  <a:cubicBezTo>
                    <a:pt x="21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5" y="7"/>
                    <a:pt x="5" y="10"/>
                  </a:cubicBezTo>
                  <a:cubicBezTo>
                    <a:pt x="5" y="13"/>
                    <a:pt x="7" y="16"/>
                    <a:pt x="10" y="16"/>
                  </a:cubicBezTo>
                  <a:cubicBezTo>
                    <a:pt x="14" y="16"/>
                    <a:pt x="16" y="13"/>
                    <a:pt x="16" y="10"/>
                  </a:cubicBezTo>
                  <a:cubicBezTo>
                    <a:pt x="16" y="7"/>
                    <a:pt x="14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1" name="Freeform 33"/>
            <p:cNvSpPr>
              <a:spLocks noEditPoints="1"/>
            </p:cNvSpPr>
            <p:nvPr/>
          </p:nvSpPr>
          <p:spPr bwMode="auto">
            <a:xfrm>
              <a:off x="2138363" y="3678170"/>
              <a:ext cx="252412" cy="250825"/>
            </a:xfrm>
            <a:custGeom>
              <a:avLst/>
              <a:gdLst>
                <a:gd name="T0" fmla="*/ 126075 w 20"/>
                <a:gd name="T1" fmla="*/ 250512 h 20"/>
                <a:gd name="T2" fmla="*/ 0 w 20"/>
                <a:gd name="T3" fmla="*/ 125256 h 20"/>
                <a:gd name="T4" fmla="*/ 126075 w 20"/>
                <a:gd name="T5" fmla="*/ 0 h 20"/>
                <a:gd name="T6" fmla="*/ 252150 w 20"/>
                <a:gd name="T7" fmla="*/ 125256 h 20"/>
                <a:gd name="T8" fmla="*/ 126075 w 20"/>
                <a:gd name="T9" fmla="*/ 250512 h 20"/>
                <a:gd name="T10" fmla="*/ 126075 w 20"/>
                <a:gd name="T11" fmla="*/ 50102 h 20"/>
                <a:gd name="T12" fmla="*/ 63038 w 20"/>
                <a:gd name="T13" fmla="*/ 125256 h 20"/>
                <a:gd name="T14" fmla="*/ 126075 w 20"/>
                <a:gd name="T15" fmla="*/ 187884 h 20"/>
                <a:gd name="T16" fmla="*/ 201720 w 20"/>
                <a:gd name="T17" fmla="*/ 125256 h 20"/>
                <a:gd name="T18" fmla="*/ 126075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5" y="6"/>
                    <a:pt x="5" y="10"/>
                  </a:cubicBezTo>
                  <a:cubicBezTo>
                    <a:pt x="5" y="13"/>
                    <a:pt x="7" y="15"/>
                    <a:pt x="10" y="15"/>
                  </a:cubicBezTo>
                  <a:cubicBezTo>
                    <a:pt x="13" y="15"/>
                    <a:pt x="16" y="13"/>
                    <a:pt x="16" y="10"/>
                  </a:cubicBezTo>
                  <a:cubicBezTo>
                    <a:pt x="16" y="6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3806825" y="3703570"/>
              <a:ext cx="254000" cy="261938"/>
            </a:xfrm>
            <a:custGeom>
              <a:avLst/>
              <a:gdLst>
                <a:gd name="T0" fmla="*/ 126776 w 20"/>
                <a:gd name="T1" fmla="*/ 262968 h 21"/>
                <a:gd name="T2" fmla="*/ 0 w 20"/>
                <a:gd name="T3" fmla="*/ 125223 h 21"/>
                <a:gd name="T4" fmla="*/ 126776 w 20"/>
                <a:gd name="T5" fmla="*/ 0 h 21"/>
                <a:gd name="T6" fmla="*/ 253552 w 20"/>
                <a:gd name="T7" fmla="*/ 125223 h 21"/>
                <a:gd name="T8" fmla="*/ 126776 w 20"/>
                <a:gd name="T9" fmla="*/ 262968 h 21"/>
                <a:gd name="T10" fmla="*/ 126776 w 20"/>
                <a:gd name="T11" fmla="*/ 62611 h 21"/>
                <a:gd name="T12" fmla="*/ 50710 w 20"/>
                <a:gd name="T13" fmla="*/ 125223 h 21"/>
                <a:gd name="T14" fmla="*/ 126776 w 20"/>
                <a:gd name="T15" fmla="*/ 200357 h 21"/>
                <a:gd name="T16" fmla="*/ 202842 w 20"/>
                <a:gd name="T17" fmla="*/ 125223 h 21"/>
                <a:gd name="T18" fmla="*/ 126776 w 20"/>
                <a:gd name="T19" fmla="*/ 62611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cubicBezTo>
                    <a:pt x="4" y="21"/>
                    <a:pt x="0" y="16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20" y="5"/>
                    <a:pt x="20" y="10"/>
                  </a:cubicBezTo>
                  <a:cubicBezTo>
                    <a:pt x="20" y="16"/>
                    <a:pt x="15" y="21"/>
                    <a:pt x="10" y="21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0"/>
                  </a:cubicBezTo>
                  <a:cubicBezTo>
                    <a:pt x="4" y="14"/>
                    <a:pt x="7" y="16"/>
                    <a:pt x="10" y="16"/>
                  </a:cubicBezTo>
                  <a:cubicBezTo>
                    <a:pt x="13" y="16"/>
                    <a:pt x="16" y="14"/>
                    <a:pt x="16" y="10"/>
                  </a:cubicBezTo>
                  <a:cubicBezTo>
                    <a:pt x="16" y="7"/>
                    <a:pt x="13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3" name="Freeform 35"/>
            <p:cNvSpPr>
              <a:spLocks noEditPoints="1"/>
            </p:cNvSpPr>
            <p:nvPr/>
          </p:nvSpPr>
          <p:spPr bwMode="auto">
            <a:xfrm>
              <a:off x="4830763" y="4140133"/>
              <a:ext cx="254000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50102 h 20"/>
                <a:gd name="T12" fmla="*/ 50710 w 20"/>
                <a:gd name="T13" fmla="*/ 125256 h 20"/>
                <a:gd name="T14" fmla="*/ 126776 w 20"/>
                <a:gd name="T15" fmla="*/ 187884 h 20"/>
                <a:gd name="T16" fmla="*/ 202842 w 20"/>
                <a:gd name="T17" fmla="*/ 125256 h 20"/>
                <a:gd name="T18" fmla="*/ 126776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5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20" y="4"/>
                    <a:pt x="20" y="10"/>
                  </a:cubicBezTo>
                  <a:cubicBezTo>
                    <a:pt x="20" y="15"/>
                    <a:pt x="15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5"/>
                    <a:pt x="10" y="15"/>
                  </a:cubicBezTo>
                  <a:cubicBezTo>
                    <a:pt x="13" y="15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4" name="Freeform 36"/>
            <p:cNvSpPr>
              <a:spLocks noEditPoints="1"/>
            </p:cNvSpPr>
            <p:nvPr/>
          </p:nvSpPr>
          <p:spPr bwMode="auto">
            <a:xfrm>
              <a:off x="5818188" y="3189220"/>
              <a:ext cx="252412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62628 h 20"/>
                <a:gd name="T12" fmla="*/ 63388 w 20"/>
                <a:gd name="T13" fmla="*/ 125256 h 20"/>
                <a:gd name="T14" fmla="*/ 126776 w 20"/>
                <a:gd name="T15" fmla="*/ 200410 h 20"/>
                <a:gd name="T16" fmla="*/ 202842 w 20"/>
                <a:gd name="T17" fmla="*/ 125256 h 20"/>
                <a:gd name="T18" fmla="*/ 126776 w 20"/>
                <a:gd name="T19" fmla="*/ 62628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5" y="7"/>
                    <a:pt x="5" y="10"/>
                  </a:cubicBezTo>
                  <a:cubicBezTo>
                    <a:pt x="5" y="14"/>
                    <a:pt x="7" y="16"/>
                    <a:pt x="10" y="16"/>
                  </a:cubicBezTo>
                  <a:cubicBezTo>
                    <a:pt x="14" y="16"/>
                    <a:pt x="16" y="14"/>
                    <a:pt x="16" y="10"/>
                  </a:cubicBezTo>
                  <a:cubicBezTo>
                    <a:pt x="16" y="7"/>
                    <a:pt x="14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5" name="Freeform 37"/>
            <p:cNvSpPr>
              <a:spLocks noEditPoints="1"/>
            </p:cNvSpPr>
            <p:nvPr/>
          </p:nvSpPr>
          <p:spPr bwMode="auto">
            <a:xfrm>
              <a:off x="7221538" y="3189220"/>
              <a:ext cx="254000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62628 h 20"/>
                <a:gd name="T12" fmla="*/ 50710 w 20"/>
                <a:gd name="T13" fmla="*/ 125256 h 20"/>
                <a:gd name="T14" fmla="*/ 126776 w 20"/>
                <a:gd name="T15" fmla="*/ 200410 h 20"/>
                <a:gd name="T16" fmla="*/ 202842 w 20"/>
                <a:gd name="T17" fmla="*/ 125256 h 20"/>
                <a:gd name="T18" fmla="*/ 126776 w 20"/>
                <a:gd name="T19" fmla="*/ 62628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20" y="5"/>
                    <a:pt x="20" y="10"/>
                  </a:cubicBezTo>
                  <a:cubicBezTo>
                    <a:pt x="20" y="16"/>
                    <a:pt x="15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0"/>
                  </a:cubicBezTo>
                  <a:cubicBezTo>
                    <a:pt x="4" y="14"/>
                    <a:pt x="7" y="16"/>
                    <a:pt x="10" y="16"/>
                  </a:cubicBezTo>
                  <a:cubicBezTo>
                    <a:pt x="13" y="16"/>
                    <a:pt x="16" y="14"/>
                    <a:pt x="16" y="10"/>
                  </a:cubicBezTo>
                  <a:cubicBezTo>
                    <a:pt x="16" y="7"/>
                    <a:pt x="13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6" name="Freeform 38"/>
            <p:cNvSpPr/>
            <p:nvPr/>
          </p:nvSpPr>
          <p:spPr bwMode="auto">
            <a:xfrm>
              <a:off x="923925" y="3865495"/>
              <a:ext cx="1290638" cy="1314450"/>
            </a:xfrm>
            <a:custGeom>
              <a:avLst/>
              <a:gdLst>
                <a:gd name="T0" fmla="*/ 37823 w 921"/>
                <a:gd name="T1" fmla="*/ 1314842 h 950"/>
                <a:gd name="T2" fmla="*/ 0 w 921"/>
                <a:gd name="T3" fmla="*/ 1289929 h 950"/>
                <a:gd name="T4" fmla="*/ 1264955 w 921"/>
                <a:gd name="T5" fmla="*/ 0 h 950"/>
                <a:gd name="T6" fmla="*/ 1290170 w 921"/>
                <a:gd name="T7" fmla="*/ 26297 h 950"/>
                <a:gd name="T8" fmla="*/ 37823 w 921"/>
                <a:gd name="T9" fmla="*/ 1314842 h 9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1" h="950">
                  <a:moveTo>
                    <a:pt x="27" y="950"/>
                  </a:moveTo>
                  <a:lnTo>
                    <a:pt x="0" y="932"/>
                  </a:lnTo>
                  <a:lnTo>
                    <a:pt x="903" y="0"/>
                  </a:lnTo>
                  <a:lnTo>
                    <a:pt x="921" y="19"/>
                  </a:lnTo>
                  <a:lnTo>
                    <a:pt x="27" y="9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7" name="Freeform 39"/>
            <p:cNvSpPr/>
            <p:nvPr/>
          </p:nvSpPr>
          <p:spPr bwMode="auto">
            <a:xfrm>
              <a:off x="2328863" y="3152708"/>
              <a:ext cx="796925" cy="587375"/>
            </a:xfrm>
            <a:custGeom>
              <a:avLst/>
              <a:gdLst>
                <a:gd name="T0" fmla="*/ 25215 w 569"/>
                <a:gd name="T1" fmla="*/ 588219 h 425"/>
                <a:gd name="T2" fmla="*/ 0 w 569"/>
                <a:gd name="T3" fmla="*/ 563306 h 425"/>
                <a:gd name="T4" fmla="*/ 771861 w 569"/>
                <a:gd name="T5" fmla="*/ 0 h 425"/>
                <a:gd name="T6" fmla="*/ 797076 w 569"/>
                <a:gd name="T7" fmla="*/ 24913 h 425"/>
                <a:gd name="T8" fmla="*/ 25215 w 569"/>
                <a:gd name="T9" fmla="*/ 588219 h 4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9" h="425">
                  <a:moveTo>
                    <a:pt x="18" y="425"/>
                  </a:moveTo>
                  <a:lnTo>
                    <a:pt x="0" y="407"/>
                  </a:lnTo>
                  <a:lnTo>
                    <a:pt x="551" y="0"/>
                  </a:lnTo>
                  <a:lnTo>
                    <a:pt x="569" y="18"/>
                  </a:lnTo>
                  <a:lnTo>
                    <a:pt x="18" y="4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8" name="Freeform 40"/>
            <p:cNvSpPr/>
            <p:nvPr/>
          </p:nvSpPr>
          <p:spPr bwMode="auto">
            <a:xfrm>
              <a:off x="3289300" y="3152708"/>
              <a:ext cx="581025" cy="625475"/>
            </a:xfrm>
            <a:custGeom>
              <a:avLst/>
              <a:gdLst>
                <a:gd name="T0" fmla="*/ 556132 w 415"/>
                <a:gd name="T1" fmla="*/ 625588 h 452"/>
                <a:gd name="T2" fmla="*/ 0 w 415"/>
                <a:gd name="T3" fmla="*/ 37369 h 452"/>
                <a:gd name="T4" fmla="*/ 25215 w 415"/>
                <a:gd name="T5" fmla="*/ 0 h 452"/>
                <a:gd name="T6" fmla="*/ 581347 w 415"/>
                <a:gd name="T7" fmla="*/ 600675 h 452"/>
                <a:gd name="T8" fmla="*/ 556132 w 415"/>
                <a:gd name="T9" fmla="*/ 625588 h 4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5" h="452">
                  <a:moveTo>
                    <a:pt x="397" y="452"/>
                  </a:moveTo>
                  <a:lnTo>
                    <a:pt x="0" y="27"/>
                  </a:lnTo>
                  <a:lnTo>
                    <a:pt x="18" y="0"/>
                  </a:lnTo>
                  <a:lnTo>
                    <a:pt x="415" y="434"/>
                  </a:lnTo>
                  <a:lnTo>
                    <a:pt x="397" y="4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9" name="Freeform 41"/>
            <p:cNvSpPr/>
            <p:nvPr/>
          </p:nvSpPr>
          <p:spPr bwMode="auto">
            <a:xfrm>
              <a:off x="4022725" y="3852795"/>
              <a:ext cx="833438" cy="401638"/>
            </a:xfrm>
            <a:custGeom>
              <a:avLst/>
              <a:gdLst>
                <a:gd name="T0" fmla="*/ 820890 w 595"/>
                <a:gd name="T1" fmla="*/ 401373 h 290"/>
                <a:gd name="T2" fmla="*/ 0 w 595"/>
                <a:gd name="T3" fmla="*/ 38753 h 290"/>
                <a:gd name="T4" fmla="*/ 12608 w 595"/>
                <a:gd name="T5" fmla="*/ 0 h 290"/>
                <a:gd name="T6" fmla="*/ 833498 w 595"/>
                <a:gd name="T7" fmla="*/ 364004 h 290"/>
                <a:gd name="T8" fmla="*/ 820890 w 595"/>
                <a:gd name="T9" fmla="*/ 401373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5" h="290">
                  <a:moveTo>
                    <a:pt x="586" y="290"/>
                  </a:moveTo>
                  <a:lnTo>
                    <a:pt x="0" y="28"/>
                  </a:lnTo>
                  <a:lnTo>
                    <a:pt x="9" y="0"/>
                  </a:lnTo>
                  <a:lnTo>
                    <a:pt x="595" y="263"/>
                  </a:lnTo>
                  <a:lnTo>
                    <a:pt x="586" y="2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0" name="Freeform 42"/>
            <p:cNvSpPr/>
            <p:nvPr/>
          </p:nvSpPr>
          <p:spPr bwMode="auto">
            <a:xfrm>
              <a:off x="5033963" y="3363845"/>
              <a:ext cx="847725" cy="877888"/>
            </a:xfrm>
            <a:custGeom>
              <a:avLst/>
              <a:gdLst>
                <a:gd name="T0" fmla="*/ 37823 w 605"/>
                <a:gd name="T1" fmla="*/ 877484 h 634"/>
                <a:gd name="T2" fmla="*/ 0 w 605"/>
                <a:gd name="T3" fmla="*/ 852571 h 634"/>
                <a:gd name="T4" fmla="*/ 820890 w 605"/>
                <a:gd name="T5" fmla="*/ 0 h 634"/>
                <a:gd name="T6" fmla="*/ 847506 w 605"/>
                <a:gd name="T7" fmla="*/ 26297 h 634"/>
                <a:gd name="T8" fmla="*/ 37823 w 605"/>
                <a:gd name="T9" fmla="*/ 877484 h 6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5" h="634">
                  <a:moveTo>
                    <a:pt x="27" y="634"/>
                  </a:moveTo>
                  <a:lnTo>
                    <a:pt x="0" y="616"/>
                  </a:lnTo>
                  <a:lnTo>
                    <a:pt x="586" y="0"/>
                  </a:lnTo>
                  <a:lnTo>
                    <a:pt x="605" y="19"/>
                  </a:lnTo>
                  <a:lnTo>
                    <a:pt x="27" y="6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1" name="Rectangle 43"/>
            <p:cNvSpPr>
              <a:spLocks noChangeArrowheads="1"/>
            </p:cNvSpPr>
            <p:nvPr/>
          </p:nvSpPr>
          <p:spPr bwMode="auto">
            <a:xfrm>
              <a:off x="6045200" y="3301933"/>
              <a:ext cx="1201738" cy="365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2" name="TextBox 42"/>
          <p:cNvSpPr txBox="1">
            <a:spLocks noChangeArrowheads="1"/>
          </p:cNvSpPr>
          <p:nvPr/>
        </p:nvSpPr>
        <p:spPr bwMode="auto">
          <a:xfrm>
            <a:off x="1360488" y="2633663"/>
            <a:ext cx="1003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schemeClr val="accent2"/>
                </a:solidFill>
              </a:rPr>
              <a:t>34%</a:t>
            </a:r>
            <a:endParaRPr lang="zh-CN" altLang="en-US" sz="3600">
              <a:solidFill>
                <a:schemeClr val="accent2"/>
              </a:solidFill>
            </a:endParaRPr>
          </a:p>
        </p:txBody>
      </p:sp>
      <p:sp>
        <p:nvSpPr>
          <p:cNvPr id="53" name="TextBox 43"/>
          <p:cNvSpPr txBox="1">
            <a:spLocks noChangeArrowheads="1"/>
          </p:cNvSpPr>
          <p:nvPr/>
        </p:nvSpPr>
        <p:spPr bwMode="auto">
          <a:xfrm>
            <a:off x="6408738" y="1874838"/>
            <a:ext cx="106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schemeClr val="accent4"/>
                </a:solidFill>
              </a:rPr>
              <a:t>79%</a:t>
            </a:r>
            <a:endParaRPr lang="zh-CN" altLang="en-US" sz="3600">
              <a:solidFill>
                <a:schemeClr val="accent4"/>
              </a:solidFill>
            </a:endParaRPr>
          </a:p>
        </p:txBody>
      </p:sp>
      <p:sp>
        <p:nvSpPr>
          <p:cNvPr id="54" name="TextBox 44"/>
          <p:cNvSpPr txBox="1">
            <a:spLocks noChangeArrowheads="1"/>
          </p:cNvSpPr>
          <p:nvPr/>
        </p:nvSpPr>
        <p:spPr bwMode="auto">
          <a:xfrm>
            <a:off x="2782888" y="2016125"/>
            <a:ext cx="1011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dirty="0">
                <a:solidFill>
                  <a:schemeClr val="accent3"/>
                </a:solidFill>
              </a:rPr>
              <a:t>63%</a:t>
            </a:r>
            <a:endParaRPr lang="zh-CN" altLang="en-US" sz="3600" dirty="0">
              <a:solidFill>
                <a:schemeClr val="accent3"/>
              </a:solidFill>
            </a:endParaRPr>
          </a:p>
        </p:txBody>
      </p:sp>
      <p:cxnSp>
        <p:nvCxnSpPr>
          <p:cNvPr id="55" name="Straight Connector 45"/>
          <p:cNvCxnSpPr/>
          <p:nvPr/>
        </p:nvCxnSpPr>
        <p:spPr>
          <a:xfrm flipH="1">
            <a:off x="911225" y="1874838"/>
            <a:ext cx="12700" cy="3937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46"/>
          <p:cNvCxnSpPr/>
          <p:nvPr/>
        </p:nvCxnSpPr>
        <p:spPr>
          <a:xfrm>
            <a:off x="563563" y="5532438"/>
            <a:ext cx="7164387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47"/>
          <p:cNvSpPr txBox="1">
            <a:spLocks noChangeArrowheads="1"/>
          </p:cNvSpPr>
          <p:nvPr/>
        </p:nvSpPr>
        <p:spPr bwMode="auto">
          <a:xfrm>
            <a:off x="750888" y="574040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chemeClr val="accent1"/>
                </a:solidFill>
              </a:rPr>
              <a:t>0</a:t>
            </a:r>
            <a:endParaRPr lang="zh-CN" altLang="en-US" sz="2400">
              <a:solidFill>
                <a:schemeClr val="accent1"/>
              </a:solidFill>
            </a:endParaRPr>
          </a:p>
        </p:txBody>
      </p:sp>
      <p:sp>
        <p:nvSpPr>
          <p:cNvPr id="58" name="Rectangle 51"/>
          <p:cNvSpPr/>
          <p:nvPr/>
        </p:nvSpPr>
        <p:spPr>
          <a:xfrm>
            <a:off x="8267700" y="1846263"/>
            <a:ext cx="3228975" cy="9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9" name="Rectangle 52"/>
          <p:cNvSpPr/>
          <p:nvPr/>
        </p:nvSpPr>
        <p:spPr>
          <a:xfrm>
            <a:off x="8281988" y="5681663"/>
            <a:ext cx="3228975" cy="10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0" name="TextBox 54"/>
          <p:cNvSpPr txBox="1">
            <a:spLocks noChangeArrowheads="1"/>
          </p:cNvSpPr>
          <p:nvPr/>
        </p:nvSpPr>
        <p:spPr bwMode="auto">
          <a:xfrm>
            <a:off x="8280400" y="1295400"/>
            <a:ext cx="3230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37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 animBg="1"/>
      <p:bldP spid="38" grpId="0" animBg="1"/>
      <p:bldP spid="52" grpId="0"/>
      <p:bldP spid="53" grpId="0"/>
      <p:bldP spid="54" grpId="0"/>
      <p:bldP spid="57" grpId="0"/>
      <p:bldP spid="58" grpId="0" animBg="1"/>
      <p:bldP spid="59" grpId="0" animBg="1"/>
      <p:bldP spid="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Freeform 1076"/>
          <p:cNvSpPr>
            <a:spLocks noEditPoints="1"/>
          </p:cNvSpPr>
          <p:nvPr/>
        </p:nvSpPr>
        <p:spPr bwMode="auto">
          <a:xfrm>
            <a:off x="114300" y="114074"/>
            <a:ext cx="1773237" cy="1799227"/>
          </a:xfrm>
          <a:custGeom>
            <a:avLst/>
            <a:gdLst>
              <a:gd name="T0" fmla="*/ 1244 w 2388"/>
              <a:gd name="T1" fmla="*/ 168 h 2423"/>
              <a:gd name="T2" fmla="*/ 1067 w 2388"/>
              <a:gd name="T3" fmla="*/ 32 h 2423"/>
              <a:gd name="T4" fmla="*/ 1201 w 2388"/>
              <a:gd name="T5" fmla="*/ 211 h 2423"/>
              <a:gd name="T6" fmla="*/ 963 w 2388"/>
              <a:gd name="T7" fmla="*/ 277 h 2423"/>
              <a:gd name="T8" fmla="*/ 512 w 2388"/>
              <a:gd name="T9" fmla="*/ 2 h 2423"/>
              <a:gd name="T10" fmla="*/ 387 w 2388"/>
              <a:gd name="T11" fmla="*/ 176 h 2423"/>
              <a:gd name="T12" fmla="*/ 0 w 2388"/>
              <a:gd name="T13" fmla="*/ 0 h 2423"/>
              <a:gd name="T14" fmla="*/ 176 w 2388"/>
              <a:gd name="T15" fmla="*/ 387 h 2423"/>
              <a:gd name="T16" fmla="*/ 176 w 2388"/>
              <a:gd name="T17" fmla="*/ 547 h 2423"/>
              <a:gd name="T18" fmla="*/ 6 w 2388"/>
              <a:gd name="T19" fmla="*/ 995 h 2423"/>
              <a:gd name="T20" fmla="*/ 280 w 2388"/>
              <a:gd name="T21" fmla="*/ 1233 h 2423"/>
              <a:gd name="T22" fmla="*/ 211 w 2388"/>
              <a:gd name="T23" fmla="*/ 1102 h 2423"/>
              <a:gd name="T24" fmla="*/ 35 w 2388"/>
              <a:gd name="T25" fmla="*/ 1276 h 2423"/>
              <a:gd name="T26" fmla="*/ 168 w 2388"/>
              <a:gd name="T27" fmla="*/ 1398 h 2423"/>
              <a:gd name="T28" fmla="*/ 40 w 2388"/>
              <a:gd name="T29" fmla="*/ 2423 h 2423"/>
              <a:gd name="T30" fmla="*/ 83 w 2388"/>
              <a:gd name="T31" fmla="*/ 1438 h 2423"/>
              <a:gd name="T32" fmla="*/ 211 w 2388"/>
              <a:gd name="T33" fmla="*/ 1276 h 2423"/>
              <a:gd name="T34" fmla="*/ 323 w 2388"/>
              <a:gd name="T35" fmla="*/ 953 h 2423"/>
              <a:gd name="T36" fmla="*/ 48 w 2388"/>
              <a:gd name="T37" fmla="*/ 590 h 2423"/>
              <a:gd name="T38" fmla="*/ 176 w 2388"/>
              <a:gd name="T39" fmla="*/ 763 h 2423"/>
              <a:gd name="T40" fmla="*/ 390 w 2388"/>
              <a:gd name="T41" fmla="*/ 590 h 2423"/>
              <a:gd name="T42" fmla="*/ 555 w 2388"/>
              <a:gd name="T43" fmla="*/ 389 h 2423"/>
              <a:gd name="T44" fmla="*/ 750 w 2388"/>
              <a:gd name="T45" fmla="*/ 176 h 2423"/>
              <a:gd name="T46" fmla="*/ 555 w 2388"/>
              <a:gd name="T47" fmla="*/ 45 h 2423"/>
              <a:gd name="T48" fmla="*/ 921 w 2388"/>
              <a:gd name="T49" fmla="*/ 320 h 2423"/>
              <a:gd name="T50" fmla="*/ 1244 w 2388"/>
              <a:gd name="T51" fmla="*/ 211 h 2423"/>
              <a:gd name="T52" fmla="*/ 1406 w 2388"/>
              <a:gd name="T53" fmla="*/ 80 h 2423"/>
              <a:gd name="T54" fmla="*/ 2388 w 2388"/>
              <a:gd name="T55" fmla="*/ 37 h 2423"/>
              <a:gd name="T56" fmla="*/ 1364 w 2388"/>
              <a:gd name="T57" fmla="*/ 168 h 2423"/>
              <a:gd name="T58" fmla="*/ 78 w 2388"/>
              <a:gd name="T59" fmla="*/ 1233 h 2423"/>
              <a:gd name="T60" fmla="*/ 168 w 2388"/>
              <a:gd name="T61" fmla="*/ 1142 h 2423"/>
              <a:gd name="T62" fmla="*/ 176 w 2388"/>
              <a:gd name="T63" fmla="*/ 179 h 2423"/>
              <a:gd name="T64" fmla="*/ 43 w 2388"/>
              <a:gd name="T65" fmla="*/ 344 h 2423"/>
              <a:gd name="T66" fmla="*/ 344 w 2388"/>
              <a:gd name="T67" fmla="*/ 42 h 2423"/>
              <a:gd name="T68" fmla="*/ 176 w 2388"/>
              <a:gd name="T69" fmla="*/ 176 h 2423"/>
              <a:gd name="T70" fmla="*/ 344 w 2388"/>
              <a:gd name="T71" fmla="*/ 213 h 2423"/>
              <a:gd name="T72" fmla="*/ 211 w 2388"/>
              <a:gd name="T73" fmla="*/ 344 h 2423"/>
              <a:gd name="T74" fmla="*/ 344 w 2388"/>
              <a:gd name="T75" fmla="*/ 213 h 2423"/>
              <a:gd name="T76" fmla="*/ 211 w 2388"/>
              <a:gd name="T77" fmla="*/ 728 h 2423"/>
              <a:gd name="T78" fmla="*/ 352 w 2388"/>
              <a:gd name="T79" fmla="*/ 590 h 2423"/>
              <a:gd name="T80" fmla="*/ 352 w 2388"/>
              <a:gd name="T81" fmla="*/ 547 h 2423"/>
              <a:gd name="T82" fmla="*/ 211 w 2388"/>
              <a:gd name="T83" fmla="*/ 389 h 2423"/>
              <a:gd name="T84" fmla="*/ 352 w 2388"/>
              <a:gd name="T85" fmla="*/ 547 h 2423"/>
              <a:gd name="T86" fmla="*/ 715 w 2388"/>
              <a:gd name="T87" fmla="*/ 355 h 2423"/>
              <a:gd name="T88" fmla="*/ 555 w 2388"/>
              <a:gd name="T89" fmla="*/ 213 h 2423"/>
              <a:gd name="T90" fmla="*/ 390 w 2388"/>
              <a:gd name="T91" fmla="*/ 213 h 2423"/>
              <a:gd name="T92" fmla="*/ 512 w 2388"/>
              <a:gd name="T93" fmla="*/ 355 h 2423"/>
              <a:gd name="T94" fmla="*/ 390 w 2388"/>
              <a:gd name="T95" fmla="*/ 213 h 2423"/>
              <a:gd name="T96" fmla="*/ 390 w 2388"/>
              <a:gd name="T97" fmla="*/ 389 h 2423"/>
              <a:gd name="T98" fmla="*/ 512 w 2388"/>
              <a:gd name="T99" fmla="*/ 547 h 2423"/>
              <a:gd name="T100" fmla="*/ 1201 w 2388"/>
              <a:gd name="T101" fmla="*/ 168 h 2423"/>
              <a:gd name="T102" fmla="*/ 1110 w 2388"/>
              <a:gd name="T103" fmla="*/ 74 h 2423"/>
              <a:gd name="T104" fmla="*/ 1201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364" y="168"/>
                </a:moveTo>
                <a:lnTo>
                  <a:pt x="1244" y="168"/>
                </a:lnTo>
                <a:lnTo>
                  <a:pt x="1244" y="32"/>
                </a:lnTo>
                <a:lnTo>
                  <a:pt x="1067" y="32"/>
                </a:lnTo>
                <a:lnTo>
                  <a:pt x="1067" y="211"/>
                </a:lnTo>
                <a:lnTo>
                  <a:pt x="1201" y="211"/>
                </a:lnTo>
                <a:lnTo>
                  <a:pt x="1201" y="277"/>
                </a:lnTo>
                <a:lnTo>
                  <a:pt x="963" y="277"/>
                </a:lnTo>
                <a:lnTo>
                  <a:pt x="963" y="2"/>
                </a:lnTo>
                <a:lnTo>
                  <a:pt x="512" y="2"/>
                </a:lnTo>
                <a:lnTo>
                  <a:pt x="512" y="176"/>
                </a:lnTo>
                <a:lnTo>
                  <a:pt x="387" y="176"/>
                </a:lnTo>
                <a:lnTo>
                  <a:pt x="387" y="0"/>
                </a:lnTo>
                <a:lnTo>
                  <a:pt x="0" y="0"/>
                </a:lnTo>
                <a:lnTo>
                  <a:pt x="0" y="387"/>
                </a:lnTo>
                <a:lnTo>
                  <a:pt x="176" y="387"/>
                </a:lnTo>
                <a:lnTo>
                  <a:pt x="176" y="389"/>
                </a:lnTo>
                <a:lnTo>
                  <a:pt x="176" y="547"/>
                </a:lnTo>
                <a:lnTo>
                  <a:pt x="6" y="547"/>
                </a:lnTo>
                <a:lnTo>
                  <a:pt x="6" y="995"/>
                </a:lnTo>
                <a:lnTo>
                  <a:pt x="280" y="995"/>
                </a:lnTo>
                <a:lnTo>
                  <a:pt x="280" y="1233"/>
                </a:lnTo>
                <a:lnTo>
                  <a:pt x="211" y="1233"/>
                </a:lnTo>
                <a:lnTo>
                  <a:pt x="211" y="1102"/>
                </a:lnTo>
                <a:lnTo>
                  <a:pt x="35" y="1102"/>
                </a:lnTo>
                <a:lnTo>
                  <a:pt x="35" y="1276"/>
                </a:lnTo>
                <a:lnTo>
                  <a:pt x="168" y="1276"/>
                </a:lnTo>
                <a:lnTo>
                  <a:pt x="168" y="1398"/>
                </a:lnTo>
                <a:lnTo>
                  <a:pt x="40" y="1398"/>
                </a:lnTo>
                <a:lnTo>
                  <a:pt x="40" y="2423"/>
                </a:lnTo>
                <a:lnTo>
                  <a:pt x="83" y="2423"/>
                </a:lnTo>
                <a:lnTo>
                  <a:pt x="83" y="1438"/>
                </a:lnTo>
                <a:lnTo>
                  <a:pt x="211" y="1438"/>
                </a:lnTo>
                <a:lnTo>
                  <a:pt x="211" y="1276"/>
                </a:lnTo>
                <a:lnTo>
                  <a:pt x="323" y="1276"/>
                </a:lnTo>
                <a:lnTo>
                  <a:pt x="323" y="953"/>
                </a:lnTo>
                <a:lnTo>
                  <a:pt x="48" y="953"/>
                </a:lnTo>
                <a:lnTo>
                  <a:pt x="48" y="590"/>
                </a:lnTo>
                <a:lnTo>
                  <a:pt x="176" y="590"/>
                </a:lnTo>
                <a:lnTo>
                  <a:pt x="176" y="763"/>
                </a:lnTo>
                <a:lnTo>
                  <a:pt x="390" y="763"/>
                </a:lnTo>
                <a:lnTo>
                  <a:pt x="390" y="590"/>
                </a:lnTo>
                <a:lnTo>
                  <a:pt x="555" y="590"/>
                </a:lnTo>
                <a:lnTo>
                  <a:pt x="555" y="389"/>
                </a:lnTo>
                <a:lnTo>
                  <a:pt x="750" y="389"/>
                </a:lnTo>
                <a:lnTo>
                  <a:pt x="750" y="176"/>
                </a:lnTo>
                <a:lnTo>
                  <a:pt x="555" y="176"/>
                </a:lnTo>
                <a:lnTo>
                  <a:pt x="555" y="45"/>
                </a:lnTo>
                <a:lnTo>
                  <a:pt x="921" y="45"/>
                </a:lnTo>
                <a:lnTo>
                  <a:pt x="921" y="320"/>
                </a:lnTo>
                <a:lnTo>
                  <a:pt x="1244" y="320"/>
                </a:lnTo>
                <a:lnTo>
                  <a:pt x="1244" y="211"/>
                </a:lnTo>
                <a:lnTo>
                  <a:pt x="1406" y="211"/>
                </a:lnTo>
                <a:lnTo>
                  <a:pt x="1406" y="80"/>
                </a:lnTo>
                <a:lnTo>
                  <a:pt x="2388" y="80"/>
                </a:lnTo>
                <a:lnTo>
                  <a:pt x="2388" y="37"/>
                </a:lnTo>
                <a:lnTo>
                  <a:pt x="1364" y="37"/>
                </a:lnTo>
                <a:lnTo>
                  <a:pt x="1364" y="168"/>
                </a:lnTo>
                <a:close/>
                <a:moveTo>
                  <a:pt x="168" y="1233"/>
                </a:moveTo>
                <a:lnTo>
                  <a:pt x="78" y="1233"/>
                </a:lnTo>
                <a:lnTo>
                  <a:pt x="78" y="1142"/>
                </a:lnTo>
                <a:lnTo>
                  <a:pt x="168" y="1142"/>
                </a:lnTo>
                <a:lnTo>
                  <a:pt x="168" y="1233"/>
                </a:lnTo>
                <a:close/>
                <a:moveTo>
                  <a:pt x="176" y="179"/>
                </a:moveTo>
                <a:lnTo>
                  <a:pt x="176" y="344"/>
                </a:lnTo>
                <a:lnTo>
                  <a:pt x="43" y="344"/>
                </a:lnTo>
                <a:lnTo>
                  <a:pt x="43" y="42"/>
                </a:lnTo>
                <a:lnTo>
                  <a:pt x="344" y="42"/>
                </a:lnTo>
                <a:lnTo>
                  <a:pt x="344" y="176"/>
                </a:lnTo>
                <a:lnTo>
                  <a:pt x="176" y="176"/>
                </a:lnTo>
                <a:lnTo>
                  <a:pt x="176" y="179"/>
                </a:lnTo>
                <a:close/>
                <a:moveTo>
                  <a:pt x="344" y="213"/>
                </a:moveTo>
                <a:lnTo>
                  <a:pt x="344" y="344"/>
                </a:lnTo>
                <a:lnTo>
                  <a:pt x="211" y="344"/>
                </a:lnTo>
                <a:lnTo>
                  <a:pt x="211" y="213"/>
                </a:lnTo>
                <a:lnTo>
                  <a:pt x="344" y="213"/>
                </a:lnTo>
                <a:close/>
                <a:moveTo>
                  <a:pt x="352" y="728"/>
                </a:moveTo>
                <a:lnTo>
                  <a:pt x="211" y="728"/>
                </a:lnTo>
                <a:lnTo>
                  <a:pt x="211" y="590"/>
                </a:lnTo>
                <a:lnTo>
                  <a:pt x="352" y="590"/>
                </a:lnTo>
                <a:lnTo>
                  <a:pt x="352" y="728"/>
                </a:lnTo>
                <a:close/>
                <a:moveTo>
                  <a:pt x="352" y="547"/>
                </a:moveTo>
                <a:lnTo>
                  <a:pt x="211" y="547"/>
                </a:lnTo>
                <a:lnTo>
                  <a:pt x="211" y="389"/>
                </a:lnTo>
                <a:lnTo>
                  <a:pt x="352" y="389"/>
                </a:lnTo>
                <a:lnTo>
                  <a:pt x="352" y="547"/>
                </a:lnTo>
                <a:close/>
                <a:moveTo>
                  <a:pt x="715" y="213"/>
                </a:moveTo>
                <a:lnTo>
                  <a:pt x="715" y="355"/>
                </a:lnTo>
                <a:lnTo>
                  <a:pt x="555" y="355"/>
                </a:lnTo>
                <a:lnTo>
                  <a:pt x="555" y="213"/>
                </a:lnTo>
                <a:lnTo>
                  <a:pt x="715" y="213"/>
                </a:lnTo>
                <a:close/>
                <a:moveTo>
                  <a:pt x="390" y="213"/>
                </a:moveTo>
                <a:lnTo>
                  <a:pt x="512" y="213"/>
                </a:lnTo>
                <a:lnTo>
                  <a:pt x="512" y="355"/>
                </a:lnTo>
                <a:lnTo>
                  <a:pt x="390" y="355"/>
                </a:lnTo>
                <a:lnTo>
                  <a:pt x="390" y="213"/>
                </a:lnTo>
                <a:close/>
                <a:moveTo>
                  <a:pt x="390" y="547"/>
                </a:moveTo>
                <a:lnTo>
                  <a:pt x="390" y="389"/>
                </a:lnTo>
                <a:lnTo>
                  <a:pt x="512" y="389"/>
                </a:lnTo>
                <a:lnTo>
                  <a:pt x="512" y="547"/>
                </a:lnTo>
                <a:lnTo>
                  <a:pt x="390" y="547"/>
                </a:lnTo>
                <a:close/>
                <a:moveTo>
                  <a:pt x="1201" y="168"/>
                </a:moveTo>
                <a:lnTo>
                  <a:pt x="1110" y="168"/>
                </a:lnTo>
                <a:lnTo>
                  <a:pt x="1110" y="74"/>
                </a:lnTo>
                <a:lnTo>
                  <a:pt x="1201" y="74"/>
                </a:lnTo>
                <a:lnTo>
                  <a:pt x="1201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2" name="Freeform 1077"/>
          <p:cNvSpPr>
            <a:spLocks noEditPoints="1"/>
          </p:cNvSpPr>
          <p:nvPr/>
        </p:nvSpPr>
        <p:spPr bwMode="auto">
          <a:xfrm>
            <a:off x="10285413" y="114074"/>
            <a:ext cx="1773237" cy="1799227"/>
          </a:xfrm>
          <a:custGeom>
            <a:avLst/>
            <a:gdLst>
              <a:gd name="T0" fmla="*/ 1147 w 2388"/>
              <a:gd name="T1" fmla="*/ 168 h 2423"/>
              <a:gd name="T2" fmla="*/ 1320 w 2388"/>
              <a:gd name="T3" fmla="*/ 32 h 2423"/>
              <a:gd name="T4" fmla="*/ 1190 w 2388"/>
              <a:gd name="T5" fmla="*/ 211 h 2423"/>
              <a:gd name="T6" fmla="*/ 1427 w 2388"/>
              <a:gd name="T7" fmla="*/ 277 h 2423"/>
              <a:gd name="T8" fmla="*/ 1875 w 2388"/>
              <a:gd name="T9" fmla="*/ 2 h 2423"/>
              <a:gd name="T10" fmla="*/ 2004 w 2388"/>
              <a:gd name="T11" fmla="*/ 176 h 2423"/>
              <a:gd name="T12" fmla="*/ 2388 w 2388"/>
              <a:gd name="T13" fmla="*/ 0 h 2423"/>
              <a:gd name="T14" fmla="*/ 2214 w 2388"/>
              <a:gd name="T15" fmla="*/ 387 h 2423"/>
              <a:gd name="T16" fmla="*/ 2214 w 2388"/>
              <a:gd name="T17" fmla="*/ 547 h 2423"/>
              <a:gd name="T18" fmla="*/ 2385 w 2388"/>
              <a:gd name="T19" fmla="*/ 995 h 2423"/>
              <a:gd name="T20" fmla="*/ 2110 w 2388"/>
              <a:gd name="T21" fmla="*/ 1233 h 2423"/>
              <a:gd name="T22" fmla="*/ 2177 w 2388"/>
              <a:gd name="T23" fmla="*/ 1102 h 2423"/>
              <a:gd name="T24" fmla="*/ 2356 w 2388"/>
              <a:gd name="T25" fmla="*/ 1276 h 2423"/>
              <a:gd name="T26" fmla="*/ 2220 w 2388"/>
              <a:gd name="T27" fmla="*/ 1398 h 2423"/>
              <a:gd name="T28" fmla="*/ 2350 w 2388"/>
              <a:gd name="T29" fmla="*/ 2423 h 2423"/>
              <a:gd name="T30" fmla="*/ 2308 w 2388"/>
              <a:gd name="T31" fmla="*/ 1438 h 2423"/>
              <a:gd name="T32" fmla="*/ 2177 w 2388"/>
              <a:gd name="T33" fmla="*/ 1276 h 2423"/>
              <a:gd name="T34" fmla="*/ 2068 w 2388"/>
              <a:gd name="T35" fmla="*/ 953 h 2423"/>
              <a:gd name="T36" fmla="*/ 2342 w 2388"/>
              <a:gd name="T37" fmla="*/ 590 h 2423"/>
              <a:gd name="T38" fmla="*/ 2214 w 2388"/>
              <a:gd name="T39" fmla="*/ 763 h 2423"/>
              <a:gd name="T40" fmla="*/ 2001 w 2388"/>
              <a:gd name="T41" fmla="*/ 590 h 2423"/>
              <a:gd name="T42" fmla="*/ 1835 w 2388"/>
              <a:gd name="T43" fmla="*/ 389 h 2423"/>
              <a:gd name="T44" fmla="*/ 1638 w 2388"/>
              <a:gd name="T45" fmla="*/ 176 h 2423"/>
              <a:gd name="T46" fmla="*/ 1835 w 2388"/>
              <a:gd name="T47" fmla="*/ 45 h 2423"/>
              <a:gd name="T48" fmla="*/ 1470 w 2388"/>
              <a:gd name="T49" fmla="*/ 320 h 2423"/>
              <a:gd name="T50" fmla="*/ 1147 w 2388"/>
              <a:gd name="T51" fmla="*/ 211 h 2423"/>
              <a:gd name="T52" fmla="*/ 984 w 2388"/>
              <a:gd name="T53" fmla="*/ 80 h 2423"/>
              <a:gd name="T54" fmla="*/ 0 w 2388"/>
              <a:gd name="T55" fmla="*/ 37 h 2423"/>
              <a:gd name="T56" fmla="*/ 1027 w 2388"/>
              <a:gd name="T57" fmla="*/ 168 h 2423"/>
              <a:gd name="T58" fmla="*/ 2313 w 2388"/>
              <a:gd name="T59" fmla="*/ 1233 h 2423"/>
              <a:gd name="T60" fmla="*/ 2220 w 2388"/>
              <a:gd name="T61" fmla="*/ 1142 h 2423"/>
              <a:gd name="T62" fmla="*/ 2214 w 2388"/>
              <a:gd name="T63" fmla="*/ 179 h 2423"/>
              <a:gd name="T64" fmla="*/ 2345 w 2388"/>
              <a:gd name="T65" fmla="*/ 344 h 2423"/>
              <a:gd name="T66" fmla="*/ 2046 w 2388"/>
              <a:gd name="T67" fmla="*/ 42 h 2423"/>
              <a:gd name="T68" fmla="*/ 2214 w 2388"/>
              <a:gd name="T69" fmla="*/ 176 h 2423"/>
              <a:gd name="T70" fmla="*/ 2046 w 2388"/>
              <a:gd name="T71" fmla="*/ 213 h 2423"/>
              <a:gd name="T72" fmla="*/ 2177 w 2388"/>
              <a:gd name="T73" fmla="*/ 344 h 2423"/>
              <a:gd name="T74" fmla="*/ 2046 w 2388"/>
              <a:gd name="T75" fmla="*/ 213 h 2423"/>
              <a:gd name="T76" fmla="*/ 2177 w 2388"/>
              <a:gd name="T77" fmla="*/ 728 h 2423"/>
              <a:gd name="T78" fmla="*/ 2036 w 2388"/>
              <a:gd name="T79" fmla="*/ 590 h 2423"/>
              <a:gd name="T80" fmla="*/ 2036 w 2388"/>
              <a:gd name="T81" fmla="*/ 547 h 2423"/>
              <a:gd name="T82" fmla="*/ 2177 w 2388"/>
              <a:gd name="T83" fmla="*/ 389 h 2423"/>
              <a:gd name="T84" fmla="*/ 2036 w 2388"/>
              <a:gd name="T85" fmla="*/ 547 h 2423"/>
              <a:gd name="T86" fmla="*/ 1675 w 2388"/>
              <a:gd name="T87" fmla="*/ 355 h 2423"/>
              <a:gd name="T88" fmla="*/ 1835 w 2388"/>
              <a:gd name="T89" fmla="*/ 213 h 2423"/>
              <a:gd name="T90" fmla="*/ 2001 w 2388"/>
              <a:gd name="T91" fmla="*/ 213 h 2423"/>
              <a:gd name="T92" fmla="*/ 1875 w 2388"/>
              <a:gd name="T93" fmla="*/ 355 h 2423"/>
              <a:gd name="T94" fmla="*/ 2001 w 2388"/>
              <a:gd name="T95" fmla="*/ 213 h 2423"/>
              <a:gd name="T96" fmla="*/ 2001 w 2388"/>
              <a:gd name="T97" fmla="*/ 389 h 2423"/>
              <a:gd name="T98" fmla="*/ 1875 w 2388"/>
              <a:gd name="T99" fmla="*/ 547 h 2423"/>
              <a:gd name="T100" fmla="*/ 1190 w 2388"/>
              <a:gd name="T101" fmla="*/ 168 h 2423"/>
              <a:gd name="T102" fmla="*/ 1280 w 2388"/>
              <a:gd name="T103" fmla="*/ 74 h 2423"/>
              <a:gd name="T104" fmla="*/ 1190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027" y="168"/>
                </a:moveTo>
                <a:lnTo>
                  <a:pt x="1147" y="168"/>
                </a:lnTo>
                <a:lnTo>
                  <a:pt x="1147" y="32"/>
                </a:lnTo>
                <a:lnTo>
                  <a:pt x="1320" y="32"/>
                </a:lnTo>
                <a:lnTo>
                  <a:pt x="1320" y="211"/>
                </a:lnTo>
                <a:lnTo>
                  <a:pt x="1190" y="211"/>
                </a:lnTo>
                <a:lnTo>
                  <a:pt x="1190" y="277"/>
                </a:lnTo>
                <a:lnTo>
                  <a:pt x="1427" y="277"/>
                </a:lnTo>
                <a:lnTo>
                  <a:pt x="1427" y="2"/>
                </a:lnTo>
                <a:lnTo>
                  <a:pt x="1875" y="2"/>
                </a:lnTo>
                <a:lnTo>
                  <a:pt x="1875" y="176"/>
                </a:lnTo>
                <a:lnTo>
                  <a:pt x="2004" y="176"/>
                </a:lnTo>
                <a:lnTo>
                  <a:pt x="2004" y="0"/>
                </a:lnTo>
                <a:lnTo>
                  <a:pt x="2388" y="0"/>
                </a:lnTo>
                <a:lnTo>
                  <a:pt x="2388" y="387"/>
                </a:lnTo>
                <a:lnTo>
                  <a:pt x="2214" y="387"/>
                </a:lnTo>
                <a:lnTo>
                  <a:pt x="2214" y="389"/>
                </a:lnTo>
                <a:lnTo>
                  <a:pt x="2214" y="547"/>
                </a:lnTo>
                <a:lnTo>
                  <a:pt x="2385" y="547"/>
                </a:lnTo>
                <a:lnTo>
                  <a:pt x="2385" y="995"/>
                </a:lnTo>
                <a:lnTo>
                  <a:pt x="2110" y="995"/>
                </a:lnTo>
                <a:lnTo>
                  <a:pt x="2110" y="1233"/>
                </a:lnTo>
                <a:lnTo>
                  <a:pt x="2177" y="1233"/>
                </a:lnTo>
                <a:lnTo>
                  <a:pt x="2177" y="1102"/>
                </a:lnTo>
                <a:lnTo>
                  <a:pt x="2356" y="1102"/>
                </a:lnTo>
                <a:lnTo>
                  <a:pt x="2356" y="1276"/>
                </a:lnTo>
                <a:lnTo>
                  <a:pt x="2220" y="1276"/>
                </a:lnTo>
                <a:lnTo>
                  <a:pt x="2220" y="1398"/>
                </a:lnTo>
                <a:lnTo>
                  <a:pt x="2350" y="1398"/>
                </a:lnTo>
                <a:lnTo>
                  <a:pt x="2350" y="2423"/>
                </a:lnTo>
                <a:lnTo>
                  <a:pt x="2308" y="2423"/>
                </a:lnTo>
                <a:lnTo>
                  <a:pt x="2308" y="1438"/>
                </a:lnTo>
                <a:lnTo>
                  <a:pt x="2177" y="1438"/>
                </a:lnTo>
                <a:lnTo>
                  <a:pt x="2177" y="1276"/>
                </a:lnTo>
                <a:lnTo>
                  <a:pt x="2068" y="1276"/>
                </a:lnTo>
                <a:lnTo>
                  <a:pt x="2068" y="953"/>
                </a:lnTo>
                <a:lnTo>
                  <a:pt x="2342" y="953"/>
                </a:lnTo>
                <a:lnTo>
                  <a:pt x="2342" y="590"/>
                </a:lnTo>
                <a:lnTo>
                  <a:pt x="2214" y="590"/>
                </a:lnTo>
                <a:lnTo>
                  <a:pt x="2214" y="763"/>
                </a:lnTo>
                <a:lnTo>
                  <a:pt x="2001" y="763"/>
                </a:lnTo>
                <a:lnTo>
                  <a:pt x="2001" y="590"/>
                </a:lnTo>
                <a:lnTo>
                  <a:pt x="1835" y="590"/>
                </a:lnTo>
                <a:lnTo>
                  <a:pt x="1835" y="389"/>
                </a:lnTo>
                <a:lnTo>
                  <a:pt x="1638" y="389"/>
                </a:lnTo>
                <a:lnTo>
                  <a:pt x="1638" y="176"/>
                </a:lnTo>
                <a:lnTo>
                  <a:pt x="1835" y="176"/>
                </a:lnTo>
                <a:lnTo>
                  <a:pt x="1835" y="45"/>
                </a:lnTo>
                <a:lnTo>
                  <a:pt x="1470" y="45"/>
                </a:lnTo>
                <a:lnTo>
                  <a:pt x="1470" y="320"/>
                </a:lnTo>
                <a:lnTo>
                  <a:pt x="1147" y="320"/>
                </a:lnTo>
                <a:lnTo>
                  <a:pt x="1147" y="211"/>
                </a:lnTo>
                <a:lnTo>
                  <a:pt x="984" y="211"/>
                </a:lnTo>
                <a:lnTo>
                  <a:pt x="984" y="80"/>
                </a:lnTo>
                <a:lnTo>
                  <a:pt x="0" y="80"/>
                </a:lnTo>
                <a:lnTo>
                  <a:pt x="0" y="37"/>
                </a:lnTo>
                <a:lnTo>
                  <a:pt x="1027" y="37"/>
                </a:lnTo>
                <a:lnTo>
                  <a:pt x="1027" y="168"/>
                </a:lnTo>
                <a:close/>
                <a:moveTo>
                  <a:pt x="2220" y="1233"/>
                </a:moveTo>
                <a:lnTo>
                  <a:pt x="2313" y="1233"/>
                </a:lnTo>
                <a:lnTo>
                  <a:pt x="2313" y="1142"/>
                </a:lnTo>
                <a:lnTo>
                  <a:pt x="2220" y="1142"/>
                </a:lnTo>
                <a:lnTo>
                  <a:pt x="2220" y="1233"/>
                </a:lnTo>
                <a:close/>
                <a:moveTo>
                  <a:pt x="2214" y="179"/>
                </a:moveTo>
                <a:lnTo>
                  <a:pt x="2214" y="344"/>
                </a:lnTo>
                <a:lnTo>
                  <a:pt x="2345" y="344"/>
                </a:lnTo>
                <a:lnTo>
                  <a:pt x="2345" y="42"/>
                </a:lnTo>
                <a:lnTo>
                  <a:pt x="2046" y="42"/>
                </a:lnTo>
                <a:lnTo>
                  <a:pt x="2046" y="176"/>
                </a:lnTo>
                <a:lnTo>
                  <a:pt x="2214" y="176"/>
                </a:lnTo>
                <a:lnTo>
                  <a:pt x="2214" y="179"/>
                </a:lnTo>
                <a:close/>
                <a:moveTo>
                  <a:pt x="2046" y="213"/>
                </a:moveTo>
                <a:lnTo>
                  <a:pt x="2046" y="344"/>
                </a:lnTo>
                <a:lnTo>
                  <a:pt x="2177" y="344"/>
                </a:lnTo>
                <a:lnTo>
                  <a:pt x="2177" y="213"/>
                </a:lnTo>
                <a:lnTo>
                  <a:pt x="2046" y="213"/>
                </a:lnTo>
                <a:close/>
                <a:moveTo>
                  <a:pt x="2036" y="728"/>
                </a:moveTo>
                <a:lnTo>
                  <a:pt x="2177" y="728"/>
                </a:lnTo>
                <a:lnTo>
                  <a:pt x="2177" y="590"/>
                </a:lnTo>
                <a:lnTo>
                  <a:pt x="2036" y="590"/>
                </a:lnTo>
                <a:lnTo>
                  <a:pt x="2036" y="728"/>
                </a:lnTo>
                <a:close/>
                <a:moveTo>
                  <a:pt x="2036" y="547"/>
                </a:moveTo>
                <a:lnTo>
                  <a:pt x="2177" y="547"/>
                </a:lnTo>
                <a:lnTo>
                  <a:pt x="2177" y="389"/>
                </a:lnTo>
                <a:lnTo>
                  <a:pt x="2036" y="389"/>
                </a:lnTo>
                <a:lnTo>
                  <a:pt x="2036" y="547"/>
                </a:lnTo>
                <a:close/>
                <a:moveTo>
                  <a:pt x="1675" y="213"/>
                </a:moveTo>
                <a:lnTo>
                  <a:pt x="1675" y="355"/>
                </a:lnTo>
                <a:lnTo>
                  <a:pt x="1835" y="355"/>
                </a:lnTo>
                <a:lnTo>
                  <a:pt x="1835" y="213"/>
                </a:lnTo>
                <a:lnTo>
                  <a:pt x="1675" y="213"/>
                </a:lnTo>
                <a:close/>
                <a:moveTo>
                  <a:pt x="2001" y="213"/>
                </a:moveTo>
                <a:lnTo>
                  <a:pt x="1875" y="213"/>
                </a:lnTo>
                <a:lnTo>
                  <a:pt x="1875" y="355"/>
                </a:lnTo>
                <a:lnTo>
                  <a:pt x="2001" y="355"/>
                </a:lnTo>
                <a:lnTo>
                  <a:pt x="2001" y="213"/>
                </a:lnTo>
                <a:close/>
                <a:moveTo>
                  <a:pt x="2001" y="547"/>
                </a:moveTo>
                <a:lnTo>
                  <a:pt x="2001" y="389"/>
                </a:lnTo>
                <a:lnTo>
                  <a:pt x="1875" y="389"/>
                </a:lnTo>
                <a:lnTo>
                  <a:pt x="1875" y="547"/>
                </a:lnTo>
                <a:lnTo>
                  <a:pt x="2001" y="547"/>
                </a:lnTo>
                <a:close/>
                <a:moveTo>
                  <a:pt x="1190" y="168"/>
                </a:moveTo>
                <a:lnTo>
                  <a:pt x="1280" y="168"/>
                </a:lnTo>
                <a:lnTo>
                  <a:pt x="1280" y="74"/>
                </a:lnTo>
                <a:lnTo>
                  <a:pt x="1190" y="74"/>
                </a:lnTo>
                <a:lnTo>
                  <a:pt x="1190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3" name="Freeform 1078"/>
          <p:cNvSpPr>
            <a:spLocks noEditPoints="1"/>
          </p:cNvSpPr>
          <p:nvPr/>
        </p:nvSpPr>
        <p:spPr bwMode="auto">
          <a:xfrm>
            <a:off x="10285412" y="4935538"/>
            <a:ext cx="1773237" cy="1797742"/>
          </a:xfrm>
          <a:custGeom>
            <a:avLst/>
            <a:gdLst>
              <a:gd name="T0" fmla="*/ 1147 w 2388"/>
              <a:gd name="T1" fmla="*/ 2256 h 2421"/>
              <a:gd name="T2" fmla="*/ 1320 w 2388"/>
              <a:gd name="T3" fmla="*/ 2389 h 2421"/>
              <a:gd name="T4" fmla="*/ 1190 w 2388"/>
              <a:gd name="T5" fmla="*/ 2213 h 2421"/>
              <a:gd name="T6" fmla="*/ 1427 w 2388"/>
              <a:gd name="T7" fmla="*/ 2143 h 2421"/>
              <a:gd name="T8" fmla="*/ 1875 w 2388"/>
              <a:gd name="T9" fmla="*/ 2418 h 2421"/>
              <a:gd name="T10" fmla="*/ 2004 w 2388"/>
              <a:gd name="T11" fmla="*/ 2245 h 2421"/>
              <a:gd name="T12" fmla="*/ 2388 w 2388"/>
              <a:gd name="T13" fmla="*/ 2421 h 2421"/>
              <a:gd name="T14" fmla="*/ 2214 w 2388"/>
              <a:gd name="T15" fmla="*/ 2034 h 2421"/>
              <a:gd name="T16" fmla="*/ 2214 w 2388"/>
              <a:gd name="T17" fmla="*/ 1877 h 2421"/>
              <a:gd name="T18" fmla="*/ 2385 w 2388"/>
              <a:gd name="T19" fmla="*/ 1425 h 2421"/>
              <a:gd name="T20" fmla="*/ 2110 w 2388"/>
              <a:gd name="T21" fmla="*/ 1188 h 2421"/>
              <a:gd name="T22" fmla="*/ 2177 w 2388"/>
              <a:gd name="T23" fmla="*/ 1321 h 2421"/>
              <a:gd name="T24" fmla="*/ 2356 w 2388"/>
              <a:gd name="T25" fmla="*/ 1145 h 2421"/>
              <a:gd name="T26" fmla="*/ 2220 w 2388"/>
              <a:gd name="T27" fmla="*/ 1025 h 2421"/>
              <a:gd name="T28" fmla="*/ 2350 w 2388"/>
              <a:gd name="T29" fmla="*/ 0 h 2421"/>
              <a:gd name="T30" fmla="*/ 2308 w 2388"/>
              <a:gd name="T31" fmla="*/ 982 h 2421"/>
              <a:gd name="T32" fmla="*/ 2177 w 2388"/>
              <a:gd name="T33" fmla="*/ 1145 h 2421"/>
              <a:gd name="T34" fmla="*/ 2068 w 2388"/>
              <a:gd name="T35" fmla="*/ 1468 h 2421"/>
              <a:gd name="T36" fmla="*/ 2342 w 2388"/>
              <a:gd name="T37" fmla="*/ 1834 h 2421"/>
              <a:gd name="T38" fmla="*/ 2214 w 2388"/>
              <a:gd name="T39" fmla="*/ 1658 h 2421"/>
              <a:gd name="T40" fmla="*/ 2001 w 2388"/>
              <a:gd name="T41" fmla="*/ 1834 h 2421"/>
              <a:gd name="T42" fmla="*/ 1835 w 2388"/>
              <a:gd name="T43" fmla="*/ 2031 h 2421"/>
              <a:gd name="T44" fmla="*/ 1638 w 2388"/>
              <a:gd name="T45" fmla="*/ 2245 h 2421"/>
              <a:gd name="T46" fmla="*/ 1835 w 2388"/>
              <a:gd name="T47" fmla="*/ 2376 h 2421"/>
              <a:gd name="T48" fmla="*/ 1470 w 2388"/>
              <a:gd name="T49" fmla="*/ 2101 h 2421"/>
              <a:gd name="T50" fmla="*/ 1147 w 2388"/>
              <a:gd name="T51" fmla="*/ 2213 h 2421"/>
              <a:gd name="T52" fmla="*/ 984 w 2388"/>
              <a:gd name="T53" fmla="*/ 2341 h 2421"/>
              <a:gd name="T54" fmla="*/ 0 w 2388"/>
              <a:gd name="T55" fmla="*/ 2384 h 2421"/>
              <a:gd name="T56" fmla="*/ 1027 w 2388"/>
              <a:gd name="T57" fmla="*/ 2256 h 2421"/>
              <a:gd name="T58" fmla="*/ 2313 w 2388"/>
              <a:gd name="T59" fmla="*/ 1188 h 2421"/>
              <a:gd name="T60" fmla="*/ 2220 w 2388"/>
              <a:gd name="T61" fmla="*/ 1279 h 2421"/>
              <a:gd name="T62" fmla="*/ 2214 w 2388"/>
              <a:gd name="T63" fmla="*/ 2242 h 2421"/>
              <a:gd name="T64" fmla="*/ 2345 w 2388"/>
              <a:gd name="T65" fmla="*/ 2077 h 2421"/>
              <a:gd name="T66" fmla="*/ 2046 w 2388"/>
              <a:gd name="T67" fmla="*/ 2378 h 2421"/>
              <a:gd name="T68" fmla="*/ 2214 w 2388"/>
              <a:gd name="T69" fmla="*/ 2245 h 2421"/>
              <a:gd name="T70" fmla="*/ 2046 w 2388"/>
              <a:gd name="T71" fmla="*/ 2208 h 2421"/>
              <a:gd name="T72" fmla="*/ 2177 w 2388"/>
              <a:gd name="T73" fmla="*/ 2077 h 2421"/>
              <a:gd name="T74" fmla="*/ 2046 w 2388"/>
              <a:gd name="T75" fmla="*/ 2208 h 2421"/>
              <a:gd name="T76" fmla="*/ 2177 w 2388"/>
              <a:gd name="T77" fmla="*/ 1692 h 2421"/>
              <a:gd name="T78" fmla="*/ 2036 w 2388"/>
              <a:gd name="T79" fmla="*/ 1834 h 2421"/>
              <a:gd name="T80" fmla="*/ 2036 w 2388"/>
              <a:gd name="T81" fmla="*/ 1877 h 2421"/>
              <a:gd name="T82" fmla="*/ 2177 w 2388"/>
              <a:gd name="T83" fmla="*/ 2031 h 2421"/>
              <a:gd name="T84" fmla="*/ 2036 w 2388"/>
              <a:gd name="T85" fmla="*/ 1877 h 2421"/>
              <a:gd name="T86" fmla="*/ 1675 w 2388"/>
              <a:gd name="T87" fmla="*/ 2069 h 2421"/>
              <a:gd name="T88" fmla="*/ 1835 w 2388"/>
              <a:gd name="T89" fmla="*/ 2210 h 2421"/>
              <a:gd name="T90" fmla="*/ 2001 w 2388"/>
              <a:gd name="T91" fmla="*/ 2210 h 2421"/>
              <a:gd name="T92" fmla="*/ 1875 w 2388"/>
              <a:gd name="T93" fmla="*/ 2069 h 2421"/>
              <a:gd name="T94" fmla="*/ 2001 w 2388"/>
              <a:gd name="T95" fmla="*/ 2210 h 2421"/>
              <a:gd name="T96" fmla="*/ 2001 w 2388"/>
              <a:gd name="T97" fmla="*/ 2031 h 2421"/>
              <a:gd name="T98" fmla="*/ 1875 w 2388"/>
              <a:gd name="T99" fmla="*/ 1877 h 2421"/>
              <a:gd name="T100" fmla="*/ 1190 w 2388"/>
              <a:gd name="T101" fmla="*/ 2256 h 2421"/>
              <a:gd name="T102" fmla="*/ 1280 w 2388"/>
              <a:gd name="T103" fmla="*/ 2346 h 2421"/>
              <a:gd name="T104" fmla="*/ 1190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027" y="2256"/>
                </a:moveTo>
                <a:lnTo>
                  <a:pt x="1147" y="2256"/>
                </a:lnTo>
                <a:lnTo>
                  <a:pt x="1147" y="2389"/>
                </a:lnTo>
                <a:lnTo>
                  <a:pt x="1320" y="2389"/>
                </a:lnTo>
                <a:lnTo>
                  <a:pt x="1320" y="2213"/>
                </a:lnTo>
                <a:lnTo>
                  <a:pt x="1190" y="2213"/>
                </a:lnTo>
                <a:lnTo>
                  <a:pt x="1190" y="2143"/>
                </a:lnTo>
                <a:lnTo>
                  <a:pt x="1427" y="2143"/>
                </a:lnTo>
                <a:lnTo>
                  <a:pt x="1427" y="2418"/>
                </a:lnTo>
                <a:lnTo>
                  <a:pt x="1875" y="2418"/>
                </a:lnTo>
                <a:lnTo>
                  <a:pt x="1875" y="2245"/>
                </a:lnTo>
                <a:lnTo>
                  <a:pt x="2004" y="2245"/>
                </a:lnTo>
                <a:lnTo>
                  <a:pt x="2004" y="2421"/>
                </a:lnTo>
                <a:lnTo>
                  <a:pt x="2388" y="2421"/>
                </a:lnTo>
                <a:lnTo>
                  <a:pt x="2388" y="2034"/>
                </a:lnTo>
                <a:lnTo>
                  <a:pt x="2214" y="2034"/>
                </a:lnTo>
                <a:lnTo>
                  <a:pt x="2214" y="2031"/>
                </a:lnTo>
                <a:lnTo>
                  <a:pt x="2214" y="1877"/>
                </a:lnTo>
                <a:lnTo>
                  <a:pt x="2385" y="1877"/>
                </a:lnTo>
                <a:lnTo>
                  <a:pt x="2385" y="1425"/>
                </a:lnTo>
                <a:lnTo>
                  <a:pt x="2110" y="1425"/>
                </a:lnTo>
                <a:lnTo>
                  <a:pt x="2110" y="1188"/>
                </a:lnTo>
                <a:lnTo>
                  <a:pt x="2177" y="1188"/>
                </a:lnTo>
                <a:lnTo>
                  <a:pt x="2177" y="1321"/>
                </a:lnTo>
                <a:lnTo>
                  <a:pt x="2356" y="1321"/>
                </a:lnTo>
                <a:lnTo>
                  <a:pt x="2356" y="1145"/>
                </a:lnTo>
                <a:lnTo>
                  <a:pt x="2220" y="1145"/>
                </a:lnTo>
                <a:lnTo>
                  <a:pt x="2220" y="1025"/>
                </a:lnTo>
                <a:lnTo>
                  <a:pt x="2350" y="1025"/>
                </a:lnTo>
                <a:lnTo>
                  <a:pt x="2350" y="0"/>
                </a:lnTo>
                <a:lnTo>
                  <a:pt x="2308" y="0"/>
                </a:lnTo>
                <a:lnTo>
                  <a:pt x="2308" y="982"/>
                </a:lnTo>
                <a:lnTo>
                  <a:pt x="2177" y="982"/>
                </a:lnTo>
                <a:lnTo>
                  <a:pt x="2177" y="1145"/>
                </a:lnTo>
                <a:lnTo>
                  <a:pt x="2068" y="1145"/>
                </a:lnTo>
                <a:lnTo>
                  <a:pt x="2068" y="1468"/>
                </a:lnTo>
                <a:lnTo>
                  <a:pt x="2342" y="1468"/>
                </a:lnTo>
                <a:lnTo>
                  <a:pt x="2342" y="1834"/>
                </a:lnTo>
                <a:lnTo>
                  <a:pt x="2214" y="1834"/>
                </a:lnTo>
                <a:lnTo>
                  <a:pt x="2214" y="1658"/>
                </a:lnTo>
                <a:lnTo>
                  <a:pt x="2001" y="1658"/>
                </a:lnTo>
                <a:lnTo>
                  <a:pt x="2001" y="1834"/>
                </a:lnTo>
                <a:lnTo>
                  <a:pt x="1835" y="1834"/>
                </a:lnTo>
                <a:lnTo>
                  <a:pt x="1835" y="2031"/>
                </a:lnTo>
                <a:lnTo>
                  <a:pt x="1638" y="2031"/>
                </a:lnTo>
                <a:lnTo>
                  <a:pt x="1638" y="2245"/>
                </a:lnTo>
                <a:lnTo>
                  <a:pt x="1835" y="2245"/>
                </a:lnTo>
                <a:lnTo>
                  <a:pt x="1835" y="2376"/>
                </a:lnTo>
                <a:lnTo>
                  <a:pt x="1470" y="2376"/>
                </a:lnTo>
                <a:lnTo>
                  <a:pt x="1470" y="2101"/>
                </a:lnTo>
                <a:lnTo>
                  <a:pt x="1147" y="2101"/>
                </a:lnTo>
                <a:lnTo>
                  <a:pt x="1147" y="2213"/>
                </a:lnTo>
                <a:lnTo>
                  <a:pt x="984" y="2213"/>
                </a:lnTo>
                <a:lnTo>
                  <a:pt x="984" y="2341"/>
                </a:lnTo>
                <a:lnTo>
                  <a:pt x="0" y="2341"/>
                </a:lnTo>
                <a:lnTo>
                  <a:pt x="0" y="2384"/>
                </a:lnTo>
                <a:lnTo>
                  <a:pt x="1027" y="2384"/>
                </a:lnTo>
                <a:lnTo>
                  <a:pt x="1027" y="2256"/>
                </a:lnTo>
                <a:close/>
                <a:moveTo>
                  <a:pt x="2220" y="1188"/>
                </a:moveTo>
                <a:lnTo>
                  <a:pt x="2313" y="1188"/>
                </a:lnTo>
                <a:lnTo>
                  <a:pt x="2313" y="1279"/>
                </a:lnTo>
                <a:lnTo>
                  <a:pt x="2220" y="1279"/>
                </a:lnTo>
                <a:lnTo>
                  <a:pt x="2220" y="1188"/>
                </a:lnTo>
                <a:close/>
                <a:moveTo>
                  <a:pt x="2214" y="2242"/>
                </a:moveTo>
                <a:lnTo>
                  <a:pt x="2214" y="2077"/>
                </a:lnTo>
                <a:lnTo>
                  <a:pt x="2345" y="2077"/>
                </a:lnTo>
                <a:lnTo>
                  <a:pt x="2345" y="2378"/>
                </a:lnTo>
                <a:lnTo>
                  <a:pt x="2046" y="2378"/>
                </a:lnTo>
                <a:lnTo>
                  <a:pt x="2046" y="2245"/>
                </a:lnTo>
                <a:lnTo>
                  <a:pt x="2214" y="2245"/>
                </a:lnTo>
                <a:lnTo>
                  <a:pt x="2214" y="2242"/>
                </a:lnTo>
                <a:close/>
                <a:moveTo>
                  <a:pt x="2046" y="2208"/>
                </a:moveTo>
                <a:lnTo>
                  <a:pt x="2046" y="2077"/>
                </a:lnTo>
                <a:lnTo>
                  <a:pt x="2177" y="2077"/>
                </a:lnTo>
                <a:lnTo>
                  <a:pt x="2177" y="2208"/>
                </a:lnTo>
                <a:lnTo>
                  <a:pt x="2046" y="2208"/>
                </a:lnTo>
                <a:close/>
                <a:moveTo>
                  <a:pt x="2036" y="1692"/>
                </a:moveTo>
                <a:lnTo>
                  <a:pt x="2177" y="1692"/>
                </a:lnTo>
                <a:lnTo>
                  <a:pt x="2177" y="1834"/>
                </a:lnTo>
                <a:lnTo>
                  <a:pt x="2036" y="1834"/>
                </a:lnTo>
                <a:lnTo>
                  <a:pt x="2036" y="1692"/>
                </a:lnTo>
                <a:close/>
                <a:moveTo>
                  <a:pt x="2036" y="1877"/>
                </a:moveTo>
                <a:lnTo>
                  <a:pt x="2177" y="1877"/>
                </a:lnTo>
                <a:lnTo>
                  <a:pt x="2177" y="2031"/>
                </a:lnTo>
                <a:lnTo>
                  <a:pt x="2036" y="2031"/>
                </a:lnTo>
                <a:lnTo>
                  <a:pt x="2036" y="1877"/>
                </a:lnTo>
                <a:close/>
                <a:moveTo>
                  <a:pt x="1675" y="2210"/>
                </a:moveTo>
                <a:lnTo>
                  <a:pt x="1675" y="2069"/>
                </a:lnTo>
                <a:lnTo>
                  <a:pt x="1835" y="2069"/>
                </a:lnTo>
                <a:lnTo>
                  <a:pt x="1835" y="2210"/>
                </a:lnTo>
                <a:lnTo>
                  <a:pt x="1675" y="2210"/>
                </a:lnTo>
                <a:close/>
                <a:moveTo>
                  <a:pt x="2001" y="2210"/>
                </a:moveTo>
                <a:lnTo>
                  <a:pt x="1875" y="2210"/>
                </a:lnTo>
                <a:lnTo>
                  <a:pt x="1875" y="2069"/>
                </a:lnTo>
                <a:lnTo>
                  <a:pt x="2001" y="2069"/>
                </a:lnTo>
                <a:lnTo>
                  <a:pt x="2001" y="2210"/>
                </a:lnTo>
                <a:close/>
                <a:moveTo>
                  <a:pt x="2001" y="1877"/>
                </a:moveTo>
                <a:lnTo>
                  <a:pt x="2001" y="2031"/>
                </a:lnTo>
                <a:lnTo>
                  <a:pt x="1875" y="2031"/>
                </a:lnTo>
                <a:lnTo>
                  <a:pt x="1875" y="1877"/>
                </a:lnTo>
                <a:lnTo>
                  <a:pt x="2001" y="1877"/>
                </a:lnTo>
                <a:close/>
                <a:moveTo>
                  <a:pt x="1190" y="2256"/>
                </a:moveTo>
                <a:lnTo>
                  <a:pt x="1280" y="2256"/>
                </a:lnTo>
                <a:lnTo>
                  <a:pt x="1280" y="2346"/>
                </a:lnTo>
                <a:lnTo>
                  <a:pt x="1190" y="2346"/>
                </a:lnTo>
                <a:lnTo>
                  <a:pt x="1190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4" name="Freeform 1079"/>
          <p:cNvSpPr>
            <a:spLocks noEditPoints="1"/>
          </p:cNvSpPr>
          <p:nvPr/>
        </p:nvSpPr>
        <p:spPr bwMode="auto">
          <a:xfrm>
            <a:off x="114300" y="4935538"/>
            <a:ext cx="1773237" cy="1797742"/>
          </a:xfrm>
          <a:custGeom>
            <a:avLst/>
            <a:gdLst>
              <a:gd name="T0" fmla="*/ 1244 w 2388"/>
              <a:gd name="T1" fmla="*/ 2256 h 2421"/>
              <a:gd name="T2" fmla="*/ 1067 w 2388"/>
              <a:gd name="T3" fmla="*/ 2389 h 2421"/>
              <a:gd name="T4" fmla="*/ 1201 w 2388"/>
              <a:gd name="T5" fmla="*/ 2213 h 2421"/>
              <a:gd name="T6" fmla="*/ 963 w 2388"/>
              <a:gd name="T7" fmla="*/ 2143 h 2421"/>
              <a:gd name="T8" fmla="*/ 512 w 2388"/>
              <a:gd name="T9" fmla="*/ 2418 h 2421"/>
              <a:gd name="T10" fmla="*/ 387 w 2388"/>
              <a:gd name="T11" fmla="*/ 2245 h 2421"/>
              <a:gd name="T12" fmla="*/ 0 w 2388"/>
              <a:gd name="T13" fmla="*/ 2421 h 2421"/>
              <a:gd name="T14" fmla="*/ 176 w 2388"/>
              <a:gd name="T15" fmla="*/ 2034 h 2421"/>
              <a:gd name="T16" fmla="*/ 176 w 2388"/>
              <a:gd name="T17" fmla="*/ 1877 h 2421"/>
              <a:gd name="T18" fmla="*/ 6 w 2388"/>
              <a:gd name="T19" fmla="*/ 1425 h 2421"/>
              <a:gd name="T20" fmla="*/ 280 w 2388"/>
              <a:gd name="T21" fmla="*/ 1188 h 2421"/>
              <a:gd name="T22" fmla="*/ 211 w 2388"/>
              <a:gd name="T23" fmla="*/ 1321 h 2421"/>
              <a:gd name="T24" fmla="*/ 35 w 2388"/>
              <a:gd name="T25" fmla="*/ 1145 h 2421"/>
              <a:gd name="T26" fmla="*/ 168 w 2388"/>
              <a:gd name="T27" fmla="*/ 1025 h 2421"/>
              <a:gd name="T28" fmla="*/ 40 w 2388"/>
              <a:gd name="T29" fmla="*/ 0 h 2421"/>
              <a:gd name="T30" fmla="*/ 83 w 2388"/>
              <a:gd name="T31" fmla="*/ 982 h 2421"/>
              <a:gd name="T32" fmla="*/ 211 w 2388"/>
              <a:gd name="T33" fmla="*/ 1145 h 2421"/>
              <a:gd name="T34" fmla="*/ 323 w 2388"/>
              <a:gd name="T35" fmla="*/ 1468 h 2421"/>
              <a:gd name="T36" fmla="*/ 48 w 2388"/>
              <a:gd name="T37" fmla="*/ 1834 h 2421"/>
              <a:gd name="T38" fmla="*/ 176 w 2388"/>
              <a:gd name="T39" fmla="*/ 1658 h 2421"/>
              <a:gd name="T40" fmla="*/ 390 w 2388"/>
              <a:gd name="T41" fmla="*/ 1834 h 2421"/>
              <a:gd name="T42" fmla="*/ 555 w 2388"/>
              <a:gd name="T43" fmla="*/ 2031 h 2421"/>
              <a:gd name="T44" fmla="*/ 750 w 2388"/>
              <a:gd name="T45" fmla="*/ 2245 h 2421"/>
              <a:gd name="T46" fmla="*/ 555 w 2388"/>
              <a:gd name="T47" fmla="*/ 2376 h 2421"/>
              <a:gd name="T48" fmla="*/ 921 w 2388"/>
              <a:gd name="T49" fmla="*/ 2101 h 2421"/>
              <a:gd name="T50" fmla="*/ 1244 w 2388"/>
              <a:gd name="T51" fmla="*/ 2213 h 2421"/>
              <a:gd name="T52" fmla="*/ 1406 w 2388"/>
              <a:gd name="T53" fmla="*/ 2341 h 2421"/>
              <a:gd name="T54" fmla="*/ 2388 w 2388"/>
              <a:gd name="T55" fmla="*/ 2384 h 2421"/>
              <a:gd name="T56" fmla="*/ 1364 w 2388"/>
              <a:gd name="T57" fmla="*/ 2256 h 2421"/>
              <a:gd name="T58" fmla="*/ 78 w 2388"/>
              <a:gd name="T59" fmla="*/ 1188 h 2421"/>
              <a:gd name="T60" fmla="*/ 168 w 2388"/>
              <a:gd name="T61" fmla="*/ 1279 h 2421"/>
              <a:gd name="T62" fmla="*/ 176 w 2388"/>
              <a:gd name="T63" fmla="*/ 2242 h 2421"/>
              <a:gd name="T64" fmla="*/ 43 w 2388"/>
              <a:gd name="T65" fmla="*/ 2077 h 2421"/>
              <a:gd name="T66" fmla="*/ 344 w 2388"/>
              <a:gd name="T67" fmla="*/ 2378 h 2421"/>
              <a:gd name="T68" fmla="*/ 176 w 2388"/>
              <a:gd name="T69" fmla="*/ 2245 h 2421"/>
              <a:gd name="T70" fmla="*/ 344 w 2388"/>
              <a:gd name="T71" fmla="*/ 2208 h 2421"/>
              <a:gd name="T72" fmla="*/ 211 w 2388"/>
              <a:gd name="T73" fmla="*/ 2077 h 2421"/>
              <a:gd name="T74" fmla="*/ 344 w 2388"/>
              <a:gd name="T75" fmla="*/ 2208 h 2421"/>
              <a:gd name="T76" fmla="*/ 211 w 2388"/>
              <a:gd name="T77" fmla="*/ 1692 h 2421"/>
              <a:gd name="T78" fmla="*/ 352 w 2388"/>
              <a:gd name="T79" fmla="*/ 1834 h 2421"/>
              <a:gd name="T80" fmla="*/ 352 w 2388"/>
              <a:gd name="T81" fmla="*/ 1877 h 2421"/>
              <a:gd name="T82" fmla="*/ 211 w 2388"/>
              <a:gd name="T83" fmla="*/ 2031 h 2421"/>
              <a:gd name="T84" fmla="*/ 352 w 2388"/>
              <a:gd name="T85" fmla="*/ 1877 h 2421"/>
              <a:gd name="T86" fmla="*/ 715 w 2388"/>
              <a:gd name="T87" fmla="*/ 2069 h 2421"/>
              <a:gd name="T88" fmla="*/ 555 w 2388"/>
              <a:gd name="T89" fmla="*/ 2210 h 2421"/>
              <a:gd name="T90" fmla="*/ 390 w 2388"/>
              <a:gd name="T91" fmla="*/ 2210 h 2421"/>
              <a:gd name="T92" fmla="*/ 512 w 2388"/>
              <a:gd name="T93" fmla="*/ 2069 h 2421"/>
              <a:gd name="T94" fmla="*/ 390 w 2388"/>
              <a:gd name="T95" fmla="*/ 2210 h 2421"/>
              <a:gd name="T96" fmla="*/ 390 w 2388"/>
              <a:gd name="T97" fmla="*/ 2031 h 2421"/>
              <a:gd name="T98" fmla="*/ 512 w 2388"/>
              <a:gd name="T99" fmla="*/ 1877 h 2421"/>
              <a:gd name="T100" fmla="*/ 1201 w 2388"/>
              <a:gd name="T101" fmla="*/ 2256 h 2421"/>
              <a:gd name="T102" fmla="*/ 1110 w 2388"/>
              <a:gd name="T103" fmla="*/ 2346 h 2421"/>
              <a:gd name="T104" fmla="*/ 1201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364" y="2256"/>
                </a:moveTo>
                <a:lnTo>
                  <a:pt x="1244" y="2256"/>
                </a:lnTo>
                <a:lnTo>
                  <a:pt x="1244" y="2389"/>
                </a:lnTo>
                <a:lnTo>
                  <a:pt x="1067" y="2389"/>
                </a:lnTo>
                <a:lnTo>
                  <a:pt x="1067" y="2213"/>
                </a:lnTo>
                <a:lnTo>
                  <a:pt x="1201" y="2213"/>
                </a:lnTo>
                <a:lnTo>
                  <a:pt x="1201" y="2143"/>
                </a:lnTo>
                <a:lnTo>
                  <a:pt x="963" y="2143"/>
                </a:lnTo>
                <a:lnTo>
                  <a:pt x="963" y="2418"/>
                </a:lnTo>
                <a:lnTo>
                  <a:pt x="512" y="2418"/>
                </a:lnTo>
                <a:lnTo>
                  <a:pt x="512" y="2245"/>
                </a:lnTo>
                <a:lnTo>
                  <a:pt x="387" y="2245"/>
                </a:lnTo>
                <a:lnTo>
                  <a:pt x="387" y="2421"/>
                </a:lnTo>
                <a:lnTo>
                  <a:pt x="0" y="2421"/>
                </a:lnTo>
                <a:lnTo>
                  <a:pt x="0" y="2034"/>
                </a:lnTo>
                <a:lnTo>
                  <a:pt x="176" y="2034"/>
                </a:lnTo>
                <a:lnTo>
                  <a:pt x="176" y="2031"/>
                </a:lnTo>
                <a:lnTo>
                  <a:pt x="176" y="1877"/>
                </a:lnTo>
                <a:lnTo>
                  <a:pt x="6" y="1877"/>
                </a:lnTo>
                <a:lnTo>
                  <a:pt x="6" y="1425"/>
                </a:lnTo>
                <a:lnTo>
                  <a:pt x="280" y="1425"/>
                </a:lnTo>
                <a:lnTo>
                  <a:pt x="280" y="1188"/>
                </a:lnTo>
                <a:lnTo>
                  <a:pt x="211" y="1188"/>
                </a:lnTo>
                <a:lnTo>
                  <a:pt x="211" y="1321"/>
                </a:lnTo>
                <a:lnTo>
                  <a:pt x="35" y="1321"/>
                </a:lnTo>
                <a:lnTo>
                  <a:pt x="35" y="1145"/>
                </a:lnTo>
                <a:lnTo>
                  <a:pt x="168" y="1145"/>
                </a:lnTo>
                <a:lnTo>
                  <a:pt x="168" y="1025"/>
                </a:lnTo>
                <a:lnTo>
                  <a:pt x="40" y="1025"/>
                </a:lnTo>
                <a:lnTo>
                  <a:pt x="40" y="0"/>
                </a:lnTo>
                <a:lnTo>
                  <a:pt x="83" y="0"/>
                </a:lnTo>
                <a:lnTo>
                  <a:pt x="83" y="982"/>
                </a:lnTo>
                <a:lnTo>
                  <a:pt x="211" y="982"/>
                </a:lnTo>
                <a:lnTo>
                  <a:pt x="211" y="1145"/>
                </a:lnTo>
                <a:lnTo>
                  <a:pt x="323" y="1145"/>
                </a:lnTo>
                <a:lnTo>
                  <a:pt x="323" y="1468"/>
                </a:lnTo>
                <a:lnTo>
                  <a:pt x="48" y="1468"/>
                </a:lnTo>
                <a:lnTo>
                  <a:pt x="48" y="1834"/>
                </a:lnTo>
                <a:lnTo>
                  <a:pt x="176" y="1834"/>
                </a:lnTo>
                <a:lnTo>
                  <a:pt x="176" y="1658"/>
                </a:lnTo>
                <a:lnTo>
                  <a:pt x="390" y="1658"/>
                </a:lnTo>
                <a:lnTo>
                  <a:pt x="390" y="1834"/>
                </a:lnTo>
                <a:lnTo>
                  <a:pt x="555" y="1834"/>
                </a:lnTo>
                <a:lnTo>
                  <a:pt x="555" y="2031"/>
                </a:lnTo>
                <a:lnTo>
                  <a:pt x="750" y="2031"/>
                </a:lnTo>
                <a:lnTo>
                  <a:pt x="750" y="2245"/>
                </a:lnTo>
                <a:lnTo>
                  <a:pt x="555" y="2245"/>
                </a:lnTo>
                <a:lnTo>
                  <a:pt x="555" y="2376"/>
                </a:lnTo>
                <a:lnTo>
                  <a:pt x="921" y="2376"/>
                </a:lnTo>
                <a:lnTo>
                  <a:pt x="921" y="2101"/>
                </a:lnTo>
                <a:lnTo>
                  <a:pt x="1244" y="2101"/>
                </a:lnTo>
                <a:lnTo>
                  <a:pt x="1244" y="2213"/>
                </a:lnTo>
                <a:lnTo>
                  <a:pt x="1406" y="2213"/>
                </a:lnTo>
                <a:lnTo>
                  <a:pt x="1406" y="2341"/>
                </a:lnTo>
                <a:lnTo>
                  <a:pt x="2388" y="2341"/>
                </a:lnTo>
                <a:lnTo>
                  <a:pt x="2388" y="2384"/>
                </a:lnTo>
                <a:lnTo>
                  <a:pt x="1364" y="2384"/>
                </a:lnTo>
                <a:lnTo>
                  <a:pt x="1364" y="2256"/>
                </a:lnTo>
                <a:close/>
                <a:moveTo>
                  <a:pt x="168" y="1188"/>
                </a:moveTo>
                <a:lnTo>
                  <a:pt x="78" y="1188"/>
                </a:lnTo>
                <a:lnTo>
                  <a:pt x="78" y="1279"/>
                </a:lnTo>
                <a:lnTo>
                  <a:pt x="168" y="1279"/>
                </a:lnTo>
                <a:lnTo>
                  <a:pt x="168" y="1188"/>
                </a:lnTo>
                <a:close/>
                <a:moveTo>
                  <a:pt x="176" y="2242"/>
                </a:moveTo>
                <a:lnTo>
                  <a:pt x="176" y="2077"/>
                </a:lnTo>
                <a:lnTo>
                  <a:pt x="43" y="2077"/>
                </a:lnTo>
                <a:lnTo>
                  <a:pt x="43" y="2378"/>
                </a:lnTo>
                <a:lnTo>
                  <a:pt x="344" y="2378"/>
                </a:lnTo>
                <a:lnTo>
                  <a:pt x="344" y="2245"/>
                </a:lnTo>
                <a:lnTo>
                  <a:pt x="176" y="2245"/>
                </a:lnTo>
                <a:lnTo>
                  <a:pt x="176" y="2242"/>
                </a:lnTo>
                <a:close/>
                <a:moveTo>
                  <a:pt x="344" y="2208"/>
                </a:moveTo>
                <a:lnTo>
                  <a:pt x="344" y="2077"/>
                </a:lnTo>
                <a:lnTo>
                  <a:pt x="211" y="2077"/>
                </a:lnTo>
                <a:lnTo>
                  <a:pt x="211" y="2208"/>
                </a:lnTo>
                <a:lnTo>
                  <a:pt x="344" y="2208"/>
                </a:lnTo>
                <a:close/>
                <a:moveTo>
                  <a:pt x="352" y="1692"/>
                </a:moveTo>
                <a:lnTo>
                  <a:pt x="211" y="1692"/>
                </a:lnTo>
                <a:lnTo>
                  <a:pt x="211" y="1834"/>
                </a:lnTo>
                <a:lnTo>
                  <a:pt x="352" y="1834"/>
                </a:lnTo>
                <a:lnTo>
                  <a:pt x="352" y="1692"/>
                </a:lnTo>
                <a:close/>
                <a:moveTo>
                  <a:pt x="352" y="1877"/>
                </a:moveTo>
                <a:lnTo>
                  <a:pt x="211" y="1877"/>
                </a:lnTo>
                <a:lnTo>
                  <a:pt x="211" y="2031"/>
                </a:lnTo>
                <a:lnTo>
                  <a:pt x="352" y="2031"/>
                </a:lnTo>
                <a:lnTo>
                  <a:pt x="352" y="1877"/>
                </a:lnTo>
                <a:close/>
                <a:moveTo>
                  <a:pt x="715" y="2210"/>
                </a:moveTo>
                <a:lnTo>
                  <a:pt x="715" y="2069"/>
                </a:lnTo>
                <a:lnTo>
                  <a:pt x="555" y="2069"/>
                </a:lnTo>
                <a:lnTo>
                  <a:pt x="555" y="2210"/>
                </a:lnTo>
                <a:lnTo>
                  <a:pt x="715" y="2210"/>
                </a:lnTo>
                <a:close/>
                <a:moveTo>
                  <a:pt x="390" y="2210"/>
                </a:moveTo>
                <a:lnTo>
                  <a:pt x="512" y="2210"/>
                </a:lnTo>
                <a:lnTo>
                  <a:pt x="512" y="2069"/>
                </a:lnTo>
                <a:lnTo>
                  <a:pt x="390" y="2069"/>
                </a:lnTo>
                <a:lnTo>
                  <a:pt x="390" y="2210"/>
                </a:lnTo>
                <a:close/>
                <a:moveTo>
                  <a:pt x="390" y="1877"/>
                </a:moveTo>
                <a:lnTo>
                  <a:pt x="390" y="2031"/>
                </a:lnTo>
                <a:lnTo>
                  <a:pt x="512" y="2031"/>
                </a:lnTo>
                <a:lnTo>
                  <a:pt x="512" y="1877"/>
                </a:lnTo>
                <a:lnTo>
                  <a:pt x="390" y="1877"/>
                </a:lnTo>
                <a:close/>
                <a:moveTo>
                  <a:pt x="1201" y="2256"/>
                </a:moveTo>
                <a:lnTo>
                  <a:pt x="1110" y="2256"/>
                </a:lnTo>
                <a:lnTo>
                  <a:pt x="1110" y="2346"/>
                </a:lnTo>
                <a:lnTo>
                  <a:pt x="1201" y="2346"/>
                </a:lnTo>
                <a:lnTo>
                  <a:pt x="1201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4578723" y="205244"/>
            <a:ext cx="3039054" cy="554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4191000" y="662444"/>
            <a:ext cx="38116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138309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481304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1"/>
          <p:cNvSpPr/>
          <p:nvPr/>
        </p:nvSpPr>
        <p:spPr>
          <a:xfrm>
            <a:off x="1962150" y="1556792"/>
            <a:ext cx="2609850" cy="329088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圆角矩形 2"/>
          <p:cNvSpPr/>
          <p:nvPr/>
        </p:nvSpPr>
        <p:spPr>
          <a:xfrm>
            <a:off x="4803775" y="1556792"/>
            <a:ext cx="2611438" cy="39751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圆角矩形 3"/>
          <p:cNvSpPr/>
          <p:nvPr/>
        </p:nvSpPr>
        <p:spPr>
          <a:xfrm>
            <a:off x="7646988" y="1556792"/>
            <a:ext cx="2611437" cy="3290887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 bwMode="auto">
          <a:xfrm>
            <a:off x="2717006" y="4066629"/>
            <a:ext cx="1100138" cy="1100138"/>
            <a:chOff x="2650435" y="4152807"/>
            <a:chExt cx="1099930" cy="1099930"/>
          </a:xfrm>
        </p:grpSpPr>
        <p:sp>
          <p:nvSpPr>
            <p:cNvPr id="23" name="椭圆 22"/>
            <p:cNvSpPr/>
            <p:nvPr/>
          </p:nvSpPr>
          <p:spPr>
            <a:xfrm>
              <a:off x="2650435" y="4152807"/>
              <a:ext cx="1099930" cy="109993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24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998" y="4429314"/>
              <a:ext cx="598804" cy="601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组合 24"/>
          <p:cNvGrpSpPr/>
          <p:nvPr/>
        </p:nvGrpSpPr>
        <p:grpSpPr bwMode="auto">
          <a:xfrm>
            <a:off x="5559425" y="4811167"/>
            <a:ext cx="1100138" cy="1100137"/>
            <a:chOff x="5493026" y="4898055"/>
            <a:chExt cx="1099930" cy="1099930"/>
          </a:xfrm>
        </p:grpSpPr>
        <p:sp>
          <p:nvSpPr>
            <p:cNvPr id="26" name="椭圆 25"/>
            <p:cNvSpPr/>
            <p:nvPr/>
          </p:nvSpPr>
          <p:spPr>
            <a:xfrm>
              <a:off x="5493026" y="4898055"/>
              <a:ext cx="1099930" cy="10999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pic>
          <p:nvPicPr>
            <p:cNvPr id="27" name="图片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3427" y="5115969"/>
              <a:ext cx="658735" cy="658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组合 27"/>
          <p:cNvGrpSpPr/>
          <p:nvPr/>
        </p:nvGrpSpPr>
        <p:grpSpPr bwMode="auto">
          <a:xfrm>
            <a:off x="8402638" y="4066629"/>
            <a:ext cx="1100137" cy="1100138"/>
            <a:chOff x="8335617" y="4152807"/>
            <a:chExt cx="1099930" cy="1099930"/>
          </a:xfrm>
        </p:grpSpPr>
        <p:sp>
          <p:nvSpPr>
            <p:cNvPr id="29" name="椭圆 28"/>
            <p:cNvSpPr/>
            <p:nvPr/>
          </p:nvSpPr>
          <p:spPr>
            <a:xfrm>
              <a:off x="8335617" y="4152807"/>
              <a:ext cx="1099930" cy="109993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pic>
          <p:nvPicPr>
            <p:cNvPr id="30" name="图片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4269" y="4337057"/>
              <a:ext cx="782625" cy="785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组合 89"/>
          <p:cNvGrpSpPr/>
          <p:nvPr/>
        </p:nvGrpSpPr>
        <p:grpSpPr>
          <a:xfrm>
            <a:off x="3730398" y="881183"/>
            <a:ext cx="4732111" cy="4733685"/>
            <a:chOff x="3175" y="-3175"/>
            <a:chExt cx="9544050" cy="9547225"/>
          </a:xfrm>
        </p:grpSpPr>
        <p:sp>
          <p:nvSpPr>
            <p:cNvPr id="91" name="Oval 5"/>
            <p:cNvSpPr>
              <a:spLocks noChangeArrowheads="1"/>
            </p:cNvSpPr>
            <p:nvPr/>
          </p:nvSpPr>
          <p:spPr bwMode="auto">
            <a:xfrm>
              <a:off x="3175" y="-3175"/>
              <a:ext cx="9544050" cy="9547225"/>
            </a:xfrm>
            <a:prstGeom prst="ellipse">
              <a:avLst/>
            </a:prstGeom>
            <a:solidFill>
              <a:srgbClr val="840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6"/>
            <p:cNvSpPr/>
            <p:nvPr/>
          </p:nvSpPr>
          <p:spPr bwMode="auto">
            <a:xfrm>
              <a:off x="9085262" y="4829176"/>
              <a:ext cx="327025" cy="631825"/>
            </a:xfrm>
            <a:custGeom>
              <a:avLst/>
              <a:gdLst>
                <a:gd name="T0" fmla="*/ 73 w 77"/>
                <a:gd name="T1" fmla="*/ 82 h 149"/>
                <a:gd name="T2" fmla="*/ 72 w 77"/>
                <a:gd name="T3" fmla="*/ 82 h 149"/>
                <a:gd name="T4" fmla="*/ 73 w 77"/>
                <a:gd name="T5" fmla="*/ 68 h 149"/>
                <a:gd name="T6" fmla="*/ 23 w 77"/>
                <a:gd name="T7" fmla="*/ 64 h 149"/>
                <a:gd name="T8" fmla="*/ 24 w 77"/>
                <a:gd name="T9" fmla="*/ 39 h 149"/>
                <a:gd name="T10" fmla="*/ 25 w 77"/>
                <a:gd name="T11" fmla="*/ 14 h 149"/>
                <a:gd name="T12" fmla="*/ 62 w 77"/>
                <a:gd name="T13" fmla="*/ 15 h 149"/>
                <a:gd name="T14" fmla="*/ 62 w 77"/>
                <a:gd name="T15" fmla="*/ 34 h 149"/>
                <a:gd name="T16" fmla="*/ 46 w 77"/>
                <a:gd name="T17" fmla="*/ 34 h 149"/>
                <a:gd name="T18" fmla="*/ 46 w 77"/>
                <a:gd name="T19" fmla="*/ 41 h 149"/>
                <a:gd name="T20" fmla="*/ 46 w 77"/>
                <a:gd name="T21" fmla="*/ 48 h 149"/>
                <a:gd name="T22" fmla="*/ 61 w 77"/>
                <a:gd name="T23" fmla="*/ 49 h 149"/>
                <a:gd name="T24" fmla="*/ 75 w 77"/>
                <a:gd name="T25" fmla="*/ 49 h 149"/>
                <a:gd name="T26" fmla="*/ 76 w 77"/>
                <a:gd name="T27" fmla="*/ 42 h 149"/>
                <a:gd name="T28" fmla="*/ 76 w 77"/>
                <a:gd name="T29" fmla="*/ 35 h 149"/>
                <a:gd name="T30" fmla="*/ 76 w 77"/>
                <a:gd name="T31" fmla="*/ 15 h 149"/>
                <a:gd name="T32" fmla="*/ 77 w 77"/>
                <a:gd name="T33" fmla="*/ 1 h 149"/>
                <a:gd name="T34" fmla="*/ 63 w 77"/>
                <a:gd name="T35" fmla="*/ 1 h 149"/>
                <a:gd name="T36" fmla="*/ 25 w 77"/>
                <a:gd name="T37" fmla="*/ 0 h 149"/>
                <a:gd name="T38" fmla="*/ 12 w 77"/>
                <a:gd name="T39" fmla="*/ 0 h 149"/>
                <a:gd name="T40" fmla="*/ 12 w 77"/>
                <a:gd name="T41" fmla="*/ 0 h 149"/>
                <a:gd name="T42" fmla="*/ 11 w 77"/>
                <a:gd name="T43" fmla="*/ 31 h 149"/>
                <a:gd name="T44" fmla="*/ 9 w 77"/>
                <a:gd name="T45" fmla="*/ 53 h 149"/>
                <a:gd name="T46" fmla="*/ 9 w 77"/>
                <a:gd name="T47" fmla="*/ 63 h 149"/>
                <a:gd name="T48" fmla="*/ 9 w 77"/>
                <a:gd name="T49" fmla="*/ 63 h 149"/>
                <a:gd name="T50" fmla="*/ 8 w 77"/>
                <a:gd name="T51" fmla="*/ 77 h 149"/>
                <a:gd name="T52" fmla="*/ 59 w 77"/>
                <a:gd name="T53" fmla="*/ 81 h 149"/>
                <a:gd name="T54" fmla="*/ 58 w 77"/>
                <a:gd name="T55" fmla="*/ 89 h 149"/>
                <a:gd name="T56" fmla="*/ 57 w 77"/>
                <a:gd name="T57" fmla="*/ 97 h 149"/>
                <a:gd name="T58" fmla="*/ 56 w 77"/>
                <a:gd name="T59" fmla="*/ 107 h 149"/>
                <a:gd name="T60" fmla="*/ 53 w 77"/>
                <a:gd name="T61" fmla="*/ 133 h 149"/>
                <a:gd name="T62" fmla="*/ 16 w 77"/>
                <a:gd name="T63" fmla="*/ 128 h 149"/>
                <a:gd name="T64" fmla="*/ 18 w 77"/>
                <a:gd name="T65" fmla="*/ 109 h 149"/>
                <a:gd name="T66" fmla="*/ 34 w 77"/>
                <a:gd name="T67" fmla="*/ 111 h 149"/>
                <a:gd name="T68" fmla="*/ 36 w 77"/>
                <a:gd name="T69" fmla="*/ 97 h 149"/>
                <a:gd name="T70" fmla="*/ 20 w 77"/>
                <a:gd name="T71" fmla="*/ 95 h 149"/>
                <a:gd name="T72" fmla="*/ 6 w 77"/>
                <a:gd name="T73" fmla="*/ 94 h 149"/>
                <a:gd name="T74" fmla="*/ 5 w 77"/>
                <a:gd name="T75" fmla="*/ 107 h 149"/>
                <a:gd name="T76" fmla="*/ 2 w 77"/>
                <a:gd name="T77" fmla="*/ 126 h 149"/>
                <a:gd name="T78" fmla="*/ 0 w 77"/>
                <a:gd name="T79" fmla="*/ 139 h 149"/>
                <a:gd name="T80" fmla="*/ 14 w 77"/>
                <a:gd name="T81" fmla="*/ 141 h 149"/>
                <a:gd name="T82" fmla="*/ 51 w 77"/>
                <a:gd name="T83" fmla="*/ 147 h 149"/>
                <a:gd name="T84" fmla="*/ 65 w 77"/>
                <a:gd name="T85" fmla="*/ 149 h 149"/>
                <a:gd name="T86" fmla="*/ 65 w 77"/>
                <a:gd name="T87" fmla="*/ 149 h 149"/>
                <a:gd name="T88" fmla="*/ 69 w 77"/>
                <a:gd name="T89" fmla="*/ 116 h 149"/>
                <a:gd name="T90" fmla="*/ 71 w 77"/>
                <a:gd name="T91" fmla="*/ 103 h 149"/>
                <a:gd name="T92" fmla="*/ 71 w 77"/>
                <a:gd name="T93" fmla="*/ 98 h 149"/>
                <a:gd name="T94" fmla="*/ 72 w 77"/>
                <a:gd name="T95" fmla="*/ 93 h 149"/>
                <a:gd name="T96" fmla="*/ 73 w 77"/>
                <a:gd name="T97" fmla="*/ 8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149">
                  <a:moveTo>
                    <a:pt x="73" y="82"/>
                  </a:moveTo>
                  <a:cubicBezTo>
                    <a:pt x="72" y="82"/>
                    <a:pt x="72" y="82"/>
                    <a:pt x="72" y="82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4"/>
                    <a:pt x="24" y="52"/>
                    <a:pt x="24" y="39"/>
                  </a:cubicBezTo>
                  <a:cubicBezTo>
                    <a:pt x="25" y="26"/>
                    <a:pt x="25" y="14"/>
                    <a:pt x="25" y="14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6" y="37"/>
                    <a:pt x="46" y="41"/>
                  </a:cubicBezTo>
                  <a:cubicBezTo>
                    <a:pt x="46" y="44"/>
                    <a:pt x="46" y="48"/>
                    <a:pt x="46" y="48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5" y="46"/>
                    <a:pt x="76" y="42"/>
                  </a:cubicBezTo>
                  <a:cubicBezTo>
                    <a:pt x="76" y="39"/>
                    <a:pt x="76" y="35"/>
                    <a:pt x="76" y="3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1" y="16"/>
                    <a:pt x="11" y="31"/>
                  </a:cubicBezTo>
                  <a:cubicBezTo>
                    <a:pt x="11" y="39"/>
                    <a:pt x="10" y="47"/>
                    <a:pt x="9" y="53"/>
                  </a:cubicBezTo>
                  <a:cubicBezTo>
                    <a:pt x="9" y="59"/>
                    <a:pt x="9" y="63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59" y="81"/>
                    <a:pt x="58" y="84"/>
                    <a:pt x="58" y="89"/>
                  </a:cubicBezTo>
                  <a:cubicBezTo>
                    <a:pt x="58" y="92"/>
                    <a:pt x="58" y="94"/>
                    <a:pt x="57" y="97"/>
                  </a:cubicBezTo>
                  <a:cubicBezTo>
                    <a:pt x="57" y="100"/>
                    <a:pt x="57" y="104"/>
                    <a:pt x="56" y="107"/>
                  </a:cubicBezTo>
                  <a:cubicBezTo>
                    <a:pt x="55" y="120"/>
                    <a:pt x="53" y="133"/>
                    <a:pt x="53" y="133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34" y="111"/>
                    <a:pt x="34" y="111"/>
                    <a:pt x="34" y="111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2" y="126"/>
                    <a:pt x="2" y="126"/>
                    <a:pt x="2" y="12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14" y="141"/>
                    <a:pt x="14" y="141"/>
                    <a:pt x="14" y="141"/>
                  </a:cubicBezTo>
                  <a:cubicBezTo>
                    <a:pt x="51" y="147"/>
                    <a:pt x="51" y="147"/>
                    <a:pt x="51" y="147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49"/>
                    <a:pt x="67" y="132"/>
                    <a:pt x="69" y="116"/>
                  </a:cubicBezTo>
                  <a:cubicBezTo>
                    <a:pt x="70" y="111"/>
                    <a:pt x="70" y="107"/>
                    <a:pt x="71" y="103"/>
                  </a:cubicBezTo>
                  <a:cubicBezTo>
                    <a:pt x="71" y="101"/>
                    <a:pt x="71" y="100"/>
                    <a:pt x="71" y="98"/>
                  </a:cubicBezTo>
                  <a:cubicBezTo>
                    <a:pt x="71" y="96"/>
                    <a:pt x="72" y="94"/>
                    <a:pt x="72" y="93"/>
                  </a:cubicBezTo>
                  <a:cubicBezTo>
                    <a:pt x="72" y="86"/>
                    <a:pt x="73" y="82"/>
                    <a:pt x="73" y="8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7"/>
            <p:cNvSpPr/>
            <p:nvPr/>
          </p:nvSpPr>
          <p:spPr bwMode="auto">
            <a:xfrm>
              <a:off x="8940800" y="5478463"/>
              <a:ext cx="406400" cy="657225"/>
            </a:xfrm>
            <a:custGeom>
              <a:avLst/>
              <a:gdLst>
                <a:gd name="T0" fmla="*/ 80 w 96"/>
                <a:gd name="T1" fmla="*/ 91 h 155"/>
                <a:gd name="T2" fmla="*/ 80 w 96"/>
                <a:gd name="T3" fmla="*/ 91 h 155"/>
                <a:gd name="T4" fmla="*/ 83 w 96"/>
                <a:gd name="T5" fmla="*/ 77 h 155"/>
                <a:gd name="T6" fmla="*/ 33 w 96"/>
                <a:gd name="T7" fmla="*/ 65 h 155"/>
                <a:gd name="T8" fmla="*/ 35 w 96"/>
                <a:gd name="T9" fmla="*/ 58 h 155"/>
                <a:gd name="T10" fmla="*/ 39 w 96"/>
                <a:gd name="T11" fmla="*/ 41 h 155"/>
                <a:gd name="T12" fmla="*/ 43 w 96"/>
                <a:gd name="T13" fmla="*/ 16 h 155"/>
                <a:gd name="T14" fmla="*/ 80 w 96"/>
                <a:gd name="T15" fmla="*/ 22 h 155"/>
                <a:gd name="T16" fmla="*/ 77 w 96"/>
                <a:gd name="T17" fmla="*/ 42 h 155"/>
                <a:gd name="T18" fmla="*/ 62 w 96"/>
                <a:gd name="T19" fmla="*/ 39 h 155"/>
                <a:gd name="T20" fmla="*/ 60 w 96"/>
                <a:gd name="T21" fmla="*/ 46 h 155"/>
                <a:gd name="T22" fmla="*/ 59 w 96"/>
                <a:gd name="T23" fmla="*/ 50 h 155"/>
                <a:gd name="T24" fmla="*/ 59 w 96"/>
                <a:gd name="T25" fmla="*/ 53 h 155"/>
                <a:gd name="T26" fmla="*/ 74 w 96"/>
                <a:gd name="T27" fmla="*/ 56 h 155"/>
                <a:gd name="T28" fmla="*/ 88 w 96"/>
                <a:gd name="T29" fmla="*/ 59 h 155"/>
                <a:gd name="T30" fmla="*/ 88 w 96"/>
                <a:gd name="T31" fmla="*/ 56 h 155"/>
                <a:gd name="T32" fmla="*/ 89 w 96"/>
                <a:gd name="T33" fmla="*/ 52 h 155"/>
                <a:gd name="T34" fmla="*/ 90 w 96"/>
                <a:gd name="T35" fmla="*/ 44 h 155"/>
                <a:gd name="T36" fmla="*/ 94 w 96"/>
                <a:gd name="T37" fmla="*/ 25 h 155"/>
                <a:gd name="T38" fmla="*/ 96 w 96"/>
                <a:gd name="T39" fmla="*/ 11 h 155"/>
                <a:gd name="T40" fmla="*/ 83 w 96"/>
                <a:gd name="T41" fmla="*/ 8 h 155"/>
                <a:gd name="T42" fmla="*/ 46 w 96"/>
                <a:gd name="T43" fmla="*/ 2 h 155"/>
                <a:gd name="T44" fmla="*/ 32 w 96"/>
                <a:gd name="T45" fmla="*/ 0 h 155"/>
                <a:gd name="T46" fmla="*/ 32 w 96"/>
                <a:gd name="T47" fmla="*/ 0 h 155"/>
                <a:gd name="T48" fmla="*/ 27 w 96"/>
                <a:gd name="T49" fmla="*/ 31 h 155"/>
                <a:gd name="T50" fmla="*/ 22 w 96"/>
                <a:gd name="T51" fmla="*/ 52 h 155"/>
                <a:gd name="T52" fmla="*/ 20 w 96"/>
                <a:gd name="T53" fmla="*/ 62 h 155"/>
                <a:gd name="T54" fmla="*/ 20 w 96"/>
                <a:gd name="T55" fmla="*/ 62 h 155"/>
                <a:gd name="T56" fmla="*/ 17 w 96"/>
                <a:gd name="T57" fmla="*/ 75 h 155"/>
                <a:gd name="T58" fmla="*/ 67 w 96"/>
                <a:gd name="T59" fmla="*/ 87 h 155"/>
                <a:gd name="T60" fmla="*/ 65 w 96"/>
                <a:gd name="T61" fmla="*/ 95 h 155"/>
                <a:gd name="T62" fmla="*/ 63 w 96"/>
                <a:gd name="T63" fmla="*/ 103 h 155"/>
                <a:gd name="T64" fmla="*/ 60 w 96"/>
                <a:gd name="T65" fmla="*/ 113 h 155"/>
                <a:gd name="T66" fmla="*/ 53 w 96"/>
                <a:gd name="T67" fmla="*/ 138 h 155"/>
                <a:gd name="T68" fmla="*/ 17 w 96"/>
                <a:gd name="T69" fmla="*/ 127 h 155"/>
                <a:gd name="T70" fmla="*/ 23 w 96"/>
                <a:gd name="T71" fmla="*/ 109 h 155"/>
                <a:gd name="T72" fmla="*/ 38 w 96"/>
                <a:gd name="T73" fmla="*/ 113 h 155"/>
                <a:gd name="T74" fmla="*/ 41 w 96"/>
                <a:gd name="T75" fmla="*/ 100 h 155"/>
                <a:gd name="T76" fmla="*/ 26 w 96"/>
                <a:gd name="T77" fmla="*/ 96 h 155"/>
                <a:gd name="T78" fmla="*/ 13 w 96"/>
                <a:gd name="T79" fmla="*/ 92 h 155"/>
                <a:gd name="T80" fmla="*/ 9 w 96"/>
                <a:gd name="T81" fmla="*/ 105 h 155"/>
                <a:gd name="T82" fmla="*/ 4 w 96"/>
                <a:gd name="T83" fmla="*/ 123 h 155"/>
                <a:gd name="T84" fmla="*/ 0 w 96"/>
                <a:gd name="T85" fmla="*/ 136 h 155"/>
                <a:gd name="T86" fmla="*/ 14 w 96"/>
                <a:gd name="T87" fmla="*/ 140 h 155"/>
                <a:gd name="T88" fmla="*/ 49 w 96"/>
                <a:gd name="T89" fmla="*/ 151 h 155"/>
                <a:gd name="T90" fmla="*/ 62 w 96"/>
                <a:gd name="T91" fmla="*/ 155 h 155"/>
                <a:gd name="T92" fmla="*/ 63 w 96"/>
                <a:gd name="T93" fmla="*/ 155 h 155"/>
                <a:gd name="T94" fmla="*/ 72 w 96"/>
                <a:gd name="T95" fmla="*/ 123 h 155"/>
                <a:gd name="T96" fmla="*/ 78 w 96"/>
                <a:gd name="T97" fmla="*/ 101 h 155"/>
                <a:gd name="T98" fmla="*/ 80 w 96"/>
                <a:gd name="T99" fmla="*/ 9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6" h="155">
                  <a:moveTo>
                    <a:pt x="80" y="91"/>
                  </a:moveTo>
                  <a:cubicBezTo>
                    <a:pt x="80" y="91"/>
                    <a:pt x="80" y="91"/>
                    <a:pt x="80" y="91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2"/>
                    <a:pt x="35" y="58"/>
                  </a:cubicBezTo>
                  <a:cubicBezTo>
                    <a:pt x="36" y="53"/>
                    <a:pt x="38" y="47"/>
                    <a:pt x="39" y="41"/>
                  </a:cubicBezTo>
                  <a:cubicBezTo>
                    <a:pt x="41" y="28"/>
                    <a:pt x="43" y="16"/>
                    <a:pt x="43" y="16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39"/>
                    <a:pt x="61" y="42"/>
                    <a:pt x="60" y="46"/>
                  </a:cubicBezTo>
                  <a:cubicBezTo>
                    <a:pt x="60" y="47"/>
                    <a:pt x="60" y="49"/>
                    <a:pt x="59" y="50"/>
                  </a:cubicBezTo>
                  <a:cubicBezTo>
                    <a:pt x="59" y="52"/>
                    <a:pt x="59" y="53"/>
                    <a:pt x="59" y="53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8" y="59"/>
                    <a:pt x="88" y="58"/>
                    <a:pt x="88" y="56"/>
                  </a:cubicBezTo>
                  <a:cubicBezTo>
                    <a:pt x="88" y="55"/>
                    <a:pt x="89" y="53"/>
                    <a:pt x="89" y="52"/>
                  </a:cubicBezTo>
                  <a:cubicBezTo>
                    <a:pt x="90" y="48"/>
                    <a:pt x="90" y="44"/>
                    <a:pt x="90" y="44"/>
                  </a:cubicBezTo>
                  <a:cubicBezTo>
                    <a:pt x="94" y="25"/>
                    <a:pt x="94" y="25"/>
                    <a:pt x="94" y="25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29" y="16"/>
                    <a:pt x="27" y="31"/>
                  </a:cubicBezTo>
                  <a:cubicBezTo>
                    <a:pt x="25" y="39"/>
                    <a:pt x="24" y="47"/>
                    <a:pt x="22" y="52"/>
                  </a:cubicBezTo>
                  <a:cubicBezTo>
                    <a:pt x="21" y="58"/>
                    <a:pt x="20" y="62"/>
                    <a:pt x="20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7" y="87"/>
                    <a:pt x="66" y="90"/>
                    <a:pt x="65" y="95"/>
                  </a:cubicBezTo>
                  <a:cubicBezTo>
                    <a:pt x="64" y="98"/>
                    <a:pt x="64" y="100"/>
                    <a:pt x="63" y="103"/>
                  </a:cubicBezTo>
                  <a:cubicBezTo>
                    <a:pt x="62" y="106"/>
                    <a:pt x="61" y="109"/>
                    <a:pt x="60" y="113"/>
                  </a:cubicBezTo>
                  <a:cubicBezTo>
                    <a:pt x="57" y="125"/>
                    <a:pt x="53" y="138"/>
                    <a:pt x="53" y="138"/>
                  </a:cubicBezTo>
                  <a:cubicBezTo>
                    <a:pt x="17" y="127"/>
                    <a:pt x="17" y="127"/>
                    <a:pt x="17" y="127"/>
                  </a:cubicBezTo>
                  <a:cubicBezTo>
                    <a:pt x="23" y="109"/>
                    <a:pt x="23" y="109"/>
                    <a:pt x="23" y="109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14" y="140"/>
                    <a:pt x="14" y="140"/>
                    <a:pt x="14" y="140"/>
                  </a:cubicBezTo>
                  <a:cubicBezTo>
                    <a:pt x="49" y="151"/>
                    <a:pt x="49" y="151"/>
                    <a:pt x="49" y="151"/>
                  </a:cubicBezTo>
                  <a:cubicBezTo>
                    <a:pt x="62" y="155"/>
                    <a:pt x="62" y="155"/>
                    <a:pt x="62" y="155"/>
                  </a:cubicBezTo>
                  <a:cubicBezTo>
                    <a:pt x="63" y="155"/>
                    <a:pt x="63" y="155"/>
                    <a:pt x="63" y="155"/>
                  </a:cubicBezTo>
                  <a:cubicBezTo>
                    <a:pt x="63" y="155"/>
                    <a:pt x="67" y="139"/>
                    <a:pt x="72" y="123"/>
                  </a:cubicBezTo>
                  <a:cubicBezTo>
                    <a:pt x="74" y="115"/>
                    <a:pt x="77" y="107"/>
                    <a:pt x="78" y="101"/>
                  </a:cubicBezTo>
                  <a:cubicBezTo>
                    <a:pt x="79" y="95"/>
                    <a:pt x="80" y="91"/>
                    <a:pt x="80" y="9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8"/>
            <p:cNvSpPr/>
            <p:nvPr/>
          </p:nvSpPr>
          <p:spPr bwMode="auto">
            <a:xfrm>
              <a:off x="8704262" y="6115051"/>
              <a:ext cx="482600" cy="668338"/>
            </a:xfrm>
            <a:custGeom>
              <a:avLst/>
              <a:gdLst>
                <a:gd name="T0" fmla="*/ 86 w 114"/>
                <a:gd name="T1" fmla="*/ 96 h 158"/>
                <a:gd name="T2" fmla="*/ 86 w 114"/>
                <a:gd name="T3" fmla="*/ 96 h 158"/>
                <a:gd name="T4" fmla="*/ 91 w 114"/>
                <a:gd name="T5" fmla="*/ 83 h 158"/>
                <a:gd name="T6" fmla="*/ 44 w 114"/>
                <a:gd name="T7" fmla="*/ 64 h 158"/>
                <a:gd name="T8" fmla="*/ 53 w 114"/>
                <a:gd name="T9" fmla="*/ 41 h 158"/>
                <a:gd name="T10" fmla="*/ 61 w 114"/>
                <a:gd name="T11" fmla="*/ 17 h 158"/>
                <a:gd name="T12" fmla="*/ 96 w 114"/>
                <a:gd name="T13" fmla="*/ 29 h 158"/>
                <a:gd name="T14" fmla="*/ 90 w 114"/>
                <a:gd name="T15" fmla="*/ 47 h 158"/>
                <a:gd name="T16" fmla="*/ 75 w 114"/>
                <a:gd name="T17" fmla="*/ 42 h 158"/>
                <a:gd name="T18" fmla="*/ 73 w 114"/>
                <a:gd name="T19" fmla="*/ 49 h 158"/>
                <a:gd name="T20" fmla="*/ 70 w 114"/>
                <a:gd name="T21" fmla="*/ 55 h 158"/>
                <a:gd name="T22" fmla="*/ 85 w 114"/>
                <a:gd name="T23" fmla="*/ 61 h 158"/>
                <a:gd name="T24" fmla="*/ 98 w 114"/>
                <a:gd name="T25" fmla="*/ 66 h 158"/>
                <a:gd name="T26" fmla="*/ 101 w 114"/>
                <a:gd name="T27" fmla="*/ 59 h 158"/>
                <a:gd name="T28" fmla="*/ 103 w 114"/>
                <a:gd name="T29" fmla="*/ 52 h 158"/>
                <a:gd name="T30" fmla="*/ 109 w 114"/>
                <a:gd name="T31" fmla="*/ 33 h 158"/>
                <a:gd name="T32" fmla="*/ 114 w 114"/>
                <a:gd name="T33" fmla="*/ 20 h 158"/>
                <a:gd name="T34" fmla="*/ 101 w 114"/>
                <a:gd name="T35" fmla="*/ 15 h 158"/>
                <a:gd name="T36" fmla="*/ 65 w 114"/>
                <a:gd name="T37" fmla="*/ 4 h 158"/>
                <a:gd name="T38" fmla="*/ 52 w 114"/>
                <a:gd name="T39" fmla="*/ 0 h 158"/>
                <a:gd name="T40" fmla="*/ 52 w 114"/>
                <a:gd name="T41" fmla="*/ 0 h 158"/>
                <a:gd name="T42" fmla="*/ 42 w 114"/>
                <a:gd name="T43" fmla="*/ 29 h 158"/>
                <a:gd name="T44" fmla="*/ 34 w 114"/>
                <a:gd name="T45" fmla="*/ 50 h 158"/>
                <a:gd name="T46" fmla="*/ 31 w 114"/>
                <a:gd name="T47" fmla="*/ 59 h 158"/>
                <a:gd name="T48" fmla="*/ 31 w 114"/>
                <a:gd name="T49" fmla="*/ 59 h 158"/>
                <a:gd name="T50" fmla="*/ 26 w 114"/>
                <a:gd name="T51" fmla="*/ 72 h 158"/>
                <a:gd name="T52" fmla="*/ 73 w 114"/>
                <a:gd name="T53" fmla="*/ 91 h 158"/>
                <a:gd name="T54" fmla="*/ 70 w 114"/>
                <a:gd name="T55" fmla="*/ 99 h 158"/>
                <a:gd name="T56" fmla="*/ 63 w 114"/>
                <a:gd name="T57" fmla="*/ 115 h 158"/>
                <a:gd name="T58" fmla="*/ 52 w 114"/>
                <a:gd name="T59" fmla="*/ 139 h 158"/>
                <a:gd name="T60" fmla="*/ 18 w 114"/>
                <a:gd name="T61" fmla="*/ 123 h 158"/>
                <a:gd name="T62" fmla="*/ 26 w 114"/>
                <a:gd name="T63" fmla="*/ 106 h 158"/>
                <a:gd name="T64" fmla="*/ 40 w 114"/>
                <a:gd name="T65" fmla="*/ 112 h 158"/>
                <a:gd name="T66" fmla="*/ 46 w 114"/>
                <a:gd name="T67" fmla="*/ 99 h 158"/>
                <a:gd name="T68" fmla="*/ 32 w 114"/>
                <a:gd name="T69" fmla="*/ 93 h 158"/>
                <a:gd name="T70" fmla="*/ 19 w 114"/>
                <a:gd name="T71" fmla="*/ 88 h 158"/>
                <a:gd name="T72" fmla="*/ 14 w 114"/>
                <a:gd name="T73" fmla="*/ 100 h 158"/>
                <a:gd name="T74" fmla="*/ 6 w 114"/>
                <a:gd name="T75" fmla="*/ 117 h 158"/>
                <a:gd name="T76" fmla="*/ 0 w 114"/>
                <a:gd name="T77" fmla="*/ 129 h 158"/>
                <a:gd name="T78" fmla="*/ 13 w 114"/>
                <a:gd name="T79" fmla="*/ 135 h 158"/>
                <a:gd name="T80" fmla="*/ 46 w 114"/>
                <a:gd name="T81" fmla="*/ 152 h 158"/>
                <a:gd name="T82" fmla="*/ 59 w 114"/>
                <a:gd name="T83" fmla="*/ 158 h 158"/>
                <a:gd name="T84" fmla="*/ 59 w 114"/>
                <a:gd name="T85" fmla="*/ 158 h 158"/>
                <a:gd name="T86" fmla="*/ 73 w 114"/>
                <a:gd name="T87" fmla="*/ 127 h 158"/>
                <a:gd name="T88" fmla="*/ 82 w 114"/>
                <a:gd name="T89" fmla="*/ 106 h 158"/>
                <a:gd name="T90" fmla="*/ 86 w 114"/>
                <a:gd name="T91" fmla="*/ 9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4" h="158">
                  <a:moveTo>
                    <a:pt x="86" y="96"/>
                  </a:moveTo>
                  <a:cubicBezTo>
                    <a:pt x="86" y="96"/>
                    <a:pt x="86" y="96"/>
                    <a:pt x="86" y="96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64"/>
                    <a:pt x="48" y="52"/>
                    <a:pt x="53" y="41"/>
                  </a:cubicBezTo>
                  <a:cubicBezTo>
                    <a:pt x="57" y="29"/>
                    <a:pt x="61" y="17"/>
                    <a:pt x="61" y="17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5" y="42"/>
                    <a:pt x="74" y="46"/>
                    <a:pt x="73" y="49"/>
                  </a:cubicBezTo>
                  <a:cubicBezTo>
                    <a:pt x="72" y="52"/>
                    <a:pt x="70" y="55"/>
                    <a:pt x="70" y="55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98" y="66"/>
                    <a:pt x="99" y="62"/>
                    <a:pt x="101" y="59"/>
                  </a:cubicBezTo>
                  <a:cubicBezTo>
                    <a:pt x="102" y="56"/>
                    <a:pt x="103" y="52"/>
                    <a:pt x="103" y="52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47" y="15"/>
                    <a:pt x="42" y="29"/>
                  </a:cubicBezTo>
                  <a:cubicBezTo>
                    <a:pt x="40" y="37"/>
                    <a:pt x="36" y="44"/>
                    <a:pt x="34" y="50"/>
                  </a:cubicBezTo>
                  <a:cubicBezTo>
                    <a:pt x="32" y="55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3" y="91"/>
                    <a:pt x="72" y="94"/>
                    <a:pt x="70" y="99"/>
                  </a:cubicBezTo>
                  <a:cubicBezTo>
                    <a:pt x="68" y="103"/>
                    <a:pt x="66" y="109"/>
                    <a:pt x="63" y="115"/>
                  </a:cubicBezTo>
                  <a:cubicBezTo>
                    <a:pt x="58" y="127"/>
                    <a:pt x="52" y="139"/>
                    <a:pt x="52" y="139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59" y="158"/>
                    <a:pt x="59" y="158"/>
                    <a:pt x="59" y="158"/>
                  </a:cubicBezTo>
                  <a:cubicBezTo>
                    <a:pt x="59" y="158"/>
                    <a:pt x="59" y="158"/>
                    <a:pt x="59" y="158"/>
                  </a:cubicBezTo>
                  <a:cubicBezTo>
                    <a:pt x="59" y="158"/>
                    <a:pt x="66" y="142"/>
                    <a:pt x="73" y="127"/>
                  </a:cubicBezTo>
                  <a:cubicBezTo>
                    <a:pt x="76" y="119"/>
                    <a:pt x="80" y="112"/>
                    <a:pt x="82" y="106"/>
                  </a:cubicBezTo>
                  <a:cubicBezTo>
                    <a:pt x="84" y="100"/>
                    <a:pt x="86" y="96"/>
                    <a:pt x="86" y="96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"/>
            <p:cNvSpPr/>
            <p:nvPr/>
          </p:nvSpPr>
          <p:spPr bwMode="auto">
            <a:xfrm>
              <a:off x="8377237" y="6716713"/>
              <a:ext cx="546100" cy="665163"/>
            </a:xfrm>
            <a:custGeom>
              <a:avLst/>
              <a:gdLst>
                <a:gd name="T0" fmla="*/ 90 w 129"/>
                <a:gd name="T1" fmla="*/ 101 h 157"/>
                <a:gd name="T2" fmla="*/ 90 w 129"/>
                <a:gd name="T3" fmla="*/ 100 h 157"/>
                <a:gd name="T4" fmla="*/ 97 w 129"/>
                <a:gd name="T5" fmla="*/ 88 h 157"/>
                <a:gd name="T6" fmla="*/ 53 w 129"/>
                <a:gd name="T7" fmla="*/ 62 h 157"/>
                <a:gd name="T8" fmla="*/ 65 w 129"/>
                <a:gd name="T9" fmla="*/ 41 h 157"/>
                <a:gd name="T10" fmla="*/ 73 w 129"/>
                <a:gd name="T11" fmla="*/ 25 h 157"/>
                <a:gd name="T12" fmla="*/ 77 w 129"/>
                <a:gd name="T13" fmla="*/ 18 h 157"/>
                <a:gd name="T14" fmla="*/ 110 w 129"/>
                <a:gd name="T15" fmla="*/ 35 h 157"/>
                <a:gd name="T16" fmla="*/ 101 w 129"/>
                <a:gd name="T17" fmla="*/ 53 h 157"/>
                <a:gd name="T18" fmla="*/ 88 w 129"/>
                <a:gd name="T19" fmla="*/ 46 h 157"/>
                <a:gd name="T20" fmla="*/ 84 w 129"/>
                <a:gd name="T21" fmla="*/ 52 h 157"/>
                <a:gd name="T22" fmla="*/ 81 w 129"/>
                <a:gd name="T23" fmla="*/ 58 h 157"/>
                <a:gd name="T24" fmla="*/ 94 w 129"/>
                <a:gd name="T25" fmla="*/ 65 h 157"/>
                <a:gd name="T26" fmla="*/ 106 w 129"/>
                <a:gd name="T27" fmla="*/ 72 h 157"/>
                <a:gd name="T28" fmla="*/ 110 w 129"/>
                <a:gd name="T29" fmla="*/ 66 h 157"/>
                <a:gd name="T30" fmla="*/ 113 w 129"/>
                <a:gd name="T31" fmla="*/ 60 h 157"/>
                <a:gd name="T32" fmla="*/ 123 w 129"/>
                <a:gd name="T33" fmla="*/ 42 h 157"/>
                <a:gd name="T34" fmla="*/ 129 w 129"/>
                <a:gd name="T35" fmla="*/ 29 h 157"/>
                <a:gd name="T36" fmla="*/ 117 w 129"/>
                <a:gd name="T37" fmla="*/ 23 h 157"/>
                <a:gd name="T38" fmla="*/ 83 w 129"/>
                <a:gd name="T39" fmla="*/ 6 h 157"/>
                <a:gd name="T40" fmla="*/ 71 w 129"/>
                <a:gd name="T41" fmla="*/ 0 h 157"/>
                <a:gd name="T42" fmla="*/ 71 w 129"/>
                <a:gd name="T43" fmla="*/ 0 h 157"/>
                <a:gd name="T44" fmla="*/ 56 w 129"/>
                <a:gd name="T45" fmla="*/ 28 h 157"/>
                <a:gd name="T46" fmla="*/ 46 w 129"/>
                <a:gd name="T47" fmla="*/ 47 h 157"/>
                <a:gd name="T48" fmla="*/ 41 w 129"/>
                <a:gd name="T49" fmla="*/ 55 h 157"/>
                <a:gd name="T50" fmla="*/ 41 w 129"/>
                <a:gd name="T51" fmla="*/ 56 h 157"/>
                <a:gd name="T52" fmla="*/ 34 w 129"/>
                <a:gd name="T53" fmla="*/ 67 h 157"/>
                <a:gd name="T54" fmla="*/ 78 w 129"/>
                <a:gd name="T55" fmla="*/ 93 h 157"/>
                <a:gd name="T56" fmla="*/ 74 w 129"/>
                <a:gd name="T57" fmla="*/ 101 h 157"/>
                <a:gd name="T58" fmla="*/ 64 w 129"/>
                <a:gd name="T59" fmla="*/ 116 h 157"/>
                <a:gd name="T60" fmla="*/ 50 w 129"/>
                <a:gd name="T61" fmla="*/ 138 h 157"/>
                <a:gd name="T62" fmla="*/ 19 w 129"/>
                <a:gd name="T63" fmla="*/ 117 h 157"/>
                <a:gd name="T64" fmla="*/ 29 w 129"/>
                <a:gd name="T65" fmla="*/ 101 h 157"/>
                <a:gd name="T66" fmla="*/ 43 w 129"/>
                <a:gd name="T67" fmla="*/ 109 h 157"/>
                <a:gd name="T68" fmla="*/ 50 w 129"/>
                <a:gd name="T69" fmla="*/ 98 h 157"/>
                <a:gd name="T70" fmla="*/ 37 w 129"/>
                <a:gd name="T71" fmla="*/ 89 h 157"/>
                <a:gd name="T72" fmla="*/ 25 w 129"/>
                <a:gd name="T73" fmla="*/ 82 h 157"/>
                <a:gd name="T74" fmla="*/ 18 w 129"/>
                <a:gd name="T75" fmla="*/ 93 h 157"/>
                <a:gd name="T76" fmla="*/ 8 w 129"/>
                <a:gd name="T77" fmla="*/ 109 h 157"/>
                <a:gd name="T78" fmla="*/ 4 w 129"/>
                <a:gd name="T79" fmla="*/ 115 h 157"/>
                <a:gd name="T80" fmla="*/ 0 w 129"/>
                <a:gd name="T81" fmla="*/ 120 h 157"/>
                <a:gd name="T82" fmla="*/ 12 w 129"/>
                <a:gd name="T83" fmla="*/ 128 h 157"/>
                <a:gd name="T84" fmla="*/ 42 w 129"/>
                <a:gd name="T85" fmla="*/ 149 h 157"/>
                <a:gd name="T86" fmla="*/ 54 w 129"/>
                <a:gd name="T87" fmla="*/ 157 h 157"/>
                <a:gd name="T88" fmla="*/ 54 w 129"/>
                <a:gd name="T89" fmla="*/ 157 h 157"/>
                <a:gd name="T90" fmla="*/ 56 w 129"/>
                <a:gd name="T91" fmla="*/ 155 h 157"/>
                <a:gd name="T92" fmla="*/ 60 w 129"/>
                <a:gd name="T93" fmla="*/ 149 h 157"/>
                <a:gd name="T94" fmla="*/ 72 w 129"/>
                <a:gd name="T95" fmla="*/ 129 h 157"/>
                <a:gd name="T96" fmla="*/ 85 w 129"/>
                <a:gd name="T97" fmla="*/ 110 h 157"/>
                <a:gd name="T98" fmla="*/ 90 w 129"/>
                <a:gd name="T99" fmla="*/ 10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9" h="157">
                  <a:moveTo>
                    <a:pt x="90" y="101"/>
                  </a:moveTo>
                  <a:cubicBezTo>
                    <a:pt x="90" y="100"/>
                    <a:pt x="90" y="100"/>
                    <a:pt x="90" y="100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3" y="62"/>
                    <a:pt x="59" y="52"/>
                    <a:pt x="65" y="41"/>
                  </a:cubicBezTo>
                  <a:cubicBezTo>
                    <a:pt x="69" y="35"/>
                    <a:pt x="71" y="29"/>
                    <a:pt x="73" y="25"/>
                  </a:cubicBezTo>
                  <a:cubicBezTo>
                    <a:pt x="76" y="21"/>
                    <a:pt x="77" y="18"/>
                    <a:pt x="77" y="18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6" y="49"/>
                    <a:pt x="84" y="52"/>
                  </a:cubicBezTo>
                  <a:cubicBezTo>
                    <a:pt x="82" y="55"/>
                    <a:pt x="81" y="58"/>
                    <a:pt x="81" y="58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8" y="69"/>
                    <a:pt x="110" y="66"/>
                  </a:cubicBezTo>
                  <a:cubicBezTo>
                    <a:pt x="112" y="63"/>
                    <a:pt x="113" y="60"/>
                    <a:pt x="113" y="60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64" y="14"/>
                    <a:pt x="56" y="28"/>
                  </a:cubicBezTo>
                  <a:cubicBezTo>
                    <a:pt x="53" y="35"/>
                    <a:pt x="49" y="42"/>
                    <a:pt x="46" y="47"/>
                  </a:cubicBezTo>
                  <a:cubicBezTo>
                    <a:pt x="43" y="52"/>
                    <a:pt x="41" y="55"/>
                    <a:pt x="41" y="55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78" y="93"/>
                    <a:pt x="76" y="96"/>
                    <a:pt x="74" y="101"/>
                  </a:cubicBezTo>
                  <a:cubicBezTo>
                    <a:pt x="71" y="105"/>
                    <a:pt x="68" y="110"/>
                    <a:pt x="64" y="116"/>
                  </a:cubicBezTo>
                  <a:cubicBezTo>
                    <a:pt x="57" y="127"/>
                    <a:pt x="50" y="138"/>
                    <a:pt x="50" y="138"/>
                  </a:cubicBezTo>
                  <a:cubicBezTo>
                    <a:pt x="19" y="117"/>
                    <a:pt x="19" y="117"/>
                    <a:pt x="19" y="117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8" y="109"/>
                    <a:pt x="6" y="112"/>
                    <a:pt x="4" y="115"/>
                  </a:cubicBezTo>
                  <a:cubicBezTo>
                    <a:pt x="2" y="118"/>
                    <a:pt x="0" y="120"/>
                    <a:pt x="0" y="120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54" y="157"/>
                    <a:pt x="54" y="157"/>
                    <a:pt x="54" y="157"/>
                  </a:cubicBezTo>
                  <a:cubicBezTo>
                    <a:pt x="54" y="157"/>
                    <a:pt x="54" y="157"/>
                    <a:pt x="54" y="157"/>
                  </a:cubicBezTo>
                  <a:cubicBezTo>
                    <a:pt x="54" y="157"/>
                    <a:pt x="54" y="156"/>
                    <a:pt x="56" y="155"/>
                  </a:cubicBezTo>
                  <a:cubicBezTo>
                    <a:pt x="57" y="153"/>
                    <a:pt x="58" y="151"/>
                    <a:pt x="60" y="149"/>
                  </a:cubicBezTo>
                  <a:cubicBezTo>
                    <a:pt x="63" y="143"/>
                    <a:pt x="68" y="136"/>
                    <a:pt x="72" y="129"/>
                  </a:cubicBezTo>
                  <a:cubicBezTo>
                    <a:pt x="77" y="122"/>
                    <a:pt x="81" y="115"/>
                    <a:pt x="85" y="110"/>
                  </a:cubicBezTo>
                  <a:cubicBezTo>
                    <a:pt x="88" y="104"/>
                    <a:pt x="90" y="101"/>
                    <a:pt x="90" y="10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0"/>
            <p:cNvSpPr/>
            <p:nvPr/>
          </p:nvSpPr>
          <p:spPr bwMode="auto">
            <a:xfrm>
              <a:off x="7970837" y="7275513"/>
              <a:ext cx="596900" cy="649288"/>
            </a:xfrm>
            <a:custGeom>
              <a:avLst/>
              <a:gdLst>
                <a:gd name="T0" fmla="*/ 92 w 141"/>
                <a:gd name="T1" fmla="*/ 102 h 153"/>
                <a:gd name="T2" fmla="*/ 92 w 141"/>
                <a:gd name="T3" fmla="*/ 102 h 153"/>
                <a:gd name="T4" fmla="*/ 101 w 141"/>
                <a:gd name="T5" fmla="*/ 91 h 153"/>
                <a:gd name="T6" fmla="*/ 61 w 141"/>
                <a:gd name="T7" fmla="*/ 59 h 153"/>
                <a:gd name="T8" fmla="*/ 77 w 141"/>
                <a:gd name="T9" fmla="*/ 39 h 153"/>
                <a:gd name="T10" fmla="*/ 82 w 141"/>
                <a:gd name="T11" fmla="*/ 32 h 153"/>
                <a:gd name="T12" fmla="*/ 87 w 141"/>
                <a:gd name="T13" fmla="*/ 25 h 153"/>
                <a:gd name="T14" fmla="*/ 91 w 141"/>
                <a:gd name="T15" fmla="*/ 19 h 153"/>
                <a:gd name="T16" fmla="*/ 122 w 141"/>
                <a:gd name="T17" fmla="*/ 41 h 153"/>
                <a:gd name="T18" fmla="*/ 116 w 141"/>
                <a:gd name="T19" fmla="*/ 49 h 153"/>
                <a:gd name="T20" fmla="*/ 112 w 141"/>
                <a:gd name="T21" fmla="*/ 54 h 153"/>
                <a:gd name="T22" fmla="*/ 110 w 141"/>
                <a:gd name="T23" fmla="*/ 57 h 153"/>
                <a:gd name="T24" fmla="*/ 98 w 141"/>
                <a:gd name="T25" fmla="*/ 48 h 153"/>
                <a:gd name="T26" fmla="*/ 89 w 141"/>
                <a:gd name="T27" fmla="*/ 59 h 153"/>
                <a:gd name="T28" fmla="*/ 101 w 141"/>
                <a:gd name="T29" fmla="*/ 68 h 153"/>
                <a:gd name="T30" fmla="*/ 112 w 141"/>
                <a:gd name="T31" fmla="*/ 77 h 153"/>
                <a:gd name="T32" fmla="*/ 121 w 141"/>
                <a:gd name="T33" fmla="*/ 65 h 153"/>
                <a:gd name="T34" fmla="*/ 123 w 141"/>
                <a:gd name="T35" fmla="*/ 63 h 153"/>
                <a:gd name="T36" fmla="*/ 127 w 141"/>
                <a:gd name="T37" fmla="*/ 57 h 153"/>
                <a:gd name="T38" fmla="*/ 133 w 141"/>
                <a:gd name="T39" fmla="*/ 49 h 153"/>
                <a:gd name="T40" fmla="*/ 141 w 141"/>
                <a:gd name="T41" fmla="*/ 37 h 153"/>
                <a:gd name="T42" fmla="*/ 130 w 141"/>
                <a:gd name="T43" fmla="*/ 29 h 153"/>
                <a:gd name="T44" fmla="*/ 99 w 141"/>
                <a:gd name="T45" fmla="*/ 8 h 153"/>
                <a:gd name="T46" fmla="*/ 88 w 141"/>
                <a:gd name="T47" fmla="*/ 0 h 153"/>
                <a:gd name="T48" fmla="*/ 88 w 141"/>
                <a:gd name="T49" fmla="*/ 0 h 153"/>
                <a:gd name="T50" fmla="*/ 70 w 141"/>
                <a:gd name="T51" fmla="*/ 26 h 153"/>
                <a:gd name="T52" fmla="*/ 50 w 141"/>
                <a:gd name="T53" fmla="*/ 50 h 153"/>
                <a:gd name="T54" fmla="*/ 50 w 141"/>
                <a:gd name="T55" fmla="*/ 51 h 153"/>
                <a:gd name="T56" fmla="*/ 42 w 141"/>
                <a:gd name="T57" fmla="*/ 61 h 153"/>
                <a:gd name="T58" fmla="*/ 81 w 141"/>
                <a:gd name="T59" fmla="*/ 94 h 153"/>
                <a:gd name="T60" fmla="*/ 76 w 141"/>
                <a:gd name="T61" fmla="*/ 100 h 153"/>
                <a:gd name="T62" fmla="*/ 64 w 141"/>
                <a:gd name="T63" fmla="*/ 113 h 153"/>
                <a:gd name="T64" fmla="*/ 47 w 141"/>
                <a:gd name="T65" fmla="*/ 133 h 153"/>
                <a:gd name="T66" fmla="*/ 20 w 141"/>
                <a:gd name="T67" fmla="*/ 108 h 153"/>
                <a:gd name="T68" fmla="*/ 32 w 141"/>
                <a:gd name="T69" fmla="*/ 94 h 153"/>
                <a:gd name="T70" fmla="*/ 44 w 141"/>
                <a:gd name="T71" fmla="*/ 104 h 153"/>
                <a:gd name="T72" fmla="*/ 53 w 141"/>
                <a:gd name="T73" fmla="*/ 93 h 153"/>
                <a:gd name="T74" fmla="*/ 41 w 141"/>
                <a:gd name="T75" fmla="*/ 83 h 153"/>
                <a:gd name="T76" fmla="*/ 30 w 141"/>
                <a:gd name="T77" fmla="*/ 74 h 153"/>
                <a:gd name="T78" fmla="*/ 22 w 141"/>
                <a:gd name="T79" fmla="*/ 85 h 153"/>
                <a:gd name="T80" fmla="*/ 9 w 141"/>
                <a:gd name="T81" fmla="*/ 99 h 153"/>
                <a:gd name="T82" fmla="*/ 5 w 141"/>
                <a:gd name="T83" fmla="*/ 104 h 153"/>
                <a:gd name="T84" fmla="*/ 0 w 141"/>
                <a:gd name="T85" fmla="*/ 109 h 153"/>
                <a:gd name="T86" fmla="*/ 10 w 141"/>
                <a:gd name="T87" fmla="*/ 118 h 153"/>
                <a:gd name="T88" fmla="*/ 38 w 141"/>
                <a:gd name="T89" fmla="*/ 143 h 153"/>
                <a:gd name="T90" fmla="*/ 48 w 141"/>
                <a:gd name="T91" fmla="*/ 153 h 153"/>
                <a:gd name="T92" fmla="*/ 48 w 141"/>
                <a:gd name="T93" fmla="*/ 153 h 153"/>
                <a:gd name="T94" fmla="*/ 55 w 141"/>
                <a:gd name="T95" fmla="*/ 145 h 153"/>
                <a:gd name="T96" fmla="*/ 70 w 141"/>
                <a:gd name="T97" fmla="*/ 128 h 153"/>
                <a:gd name="T98" fmla="*/ 85 w 141"/>
                <a:gd name="T99" fmla="*/ 110 h 153"/>
                <a:gd name="T100" fmla="*/ 90 w 141"/>
                <a:gd name="T101" fmla="*/ 105 h 153"/>
                <a:gd name="T102" fmla="*/ 92 w 141"/>
                <a:gd name="T103" fmla="*/ 10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1" h="153">
                  <a:moveTo>
                    <a:pt x="92" y="102"/>
                  </a:moveTo>
                  <a:cubicBezTo>
                    <a:pt x="92" y="102"/>
                    <a:pt x="92" y="102"/>
                    <a:pt x="92" y="102"/>
                  </a:cubicBezTo>
                  <a:cubicBezTo>
                    <a:pt x="101" y="91"/>
                    <a:pt x="101" y="91"/>
                    <a:pt x="101" y="9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1" y="59"/>
                    <a:pt x="69" y="49"/>
                    <a:pt x="77" y="39"/>
                  </a:cubicBezTo>
                  <a:cubicBezTo>
                    <a:pt x="78" y="37"/>
                    <a:pt x="80" y="34"/>
                    <a:pt x="82" y="32"/>
                  </a:cubicBezTo>
                  <a:cubicBezTo>
                    <a:pt x="84" y="30"/>
                    <a:pt x="85" y="27"/>
                    <a:pt x="87" y="25"/>
                  </a:cubicBezTo>
                  <a:cubicBezTo>
                    <a:pt x="90" y="22"/>
                    <a:pt x="91" y="19"/>
                    <a:pt x="91" y="19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2" y="41"/>
                    <a:pt x="119" y="45"/>
                    <a:pt x="116" y="49"/>
                  </a:cubicBezTo>
                  <a:cubicBezTo>
                    <a:pt x="115" y="51"/>
                    <a:pt x="113" y="53"/>
                    <a:pt x="112" y="54"/>
                  </a:cubicBezTo>
                  <a:cubicBezTo>
                    <a:pt x="111" y="56"/>
                    <a:pt x="110" y="57"/>
                    <a:pt x="110" y="57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2" y="64"/>
                    <a:pt x="123" y="63"/>
                  </a:cubicBezTo>
                  <a:cubicBezTo>
                    <a:pt x="124" y="61"/>
                    <a:pt x="126" y="59"/>
                    <a:pt x="127" y="57"/>
                  </a:cubicBezTo>
                  <a:cubicBezTo>
                    <a:pt x="130" y="53"/>
                    <a:pt x="133" y="49"/>
                    <a:pt x="133" y="49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30" y="29"/>
                    <a:pt x="130" y="29"/>
                    <a:pt x="130" y="29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79" y="13"/>
                    <a:pt x="70" y="26"/>
                  </a:cubicBezTo>
                  <a:cubicBezTo>
                    <a:pt x="60" y="38"/>
                    <a:pt x="50" y="50"/>
                    <a:pt x="50" y="50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81" y="94"/>
                    <a:pt x="81" y="94"/>
                    <a:pt x="81" y="94"/>
                  </a:cubicBezTo>
                  <a:cubicBezTo>
                    <a:pt x="81" y="94"/>
                    <a:pt x="79" y="96"/>
                    <a:pt x="76" y="100"/>
                  </a:cubicBezTo>
                  <a:cubicBezTo>
                    <a:pt x="73" y="104"/>
                    <a:pt x="69" y="108"/>
                    <a:pt x="64" y="113"/>
                  </a:cubicBezTo>
                  <a:cubicBezTo>
                    <a:pt x="56" y="123"/>
                    <a:pt x="47" y="133"/>
                    <a:pt x="47" y="133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44" y="104"/>
                    <a:pt x="44" y="104"/>
                    <a:pt x="44" y="104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99"/>
                    <a:pt x="7" y="101"/>
                    <a:pt x="5" y="104"/>
                  </a:cubicBezTo>
                  <a:cubicBezTo>
                    <a:pt x="2" y="106"/>
                    <a:pt x="0" y="109"/>
                    <a:pt x="0" y="109"/>
                  </a:cubicBezTo>
                  <a:cubicBezTo>
                    <a:pt x="10" y="118"/>
                    <a:pt x="10" y="118"/>
                    <a:pt x="10" y="118"/>
                  </a:cubicBezTo>
                  <a:cubicBezTo>
                    <a:pt x="38" y="143"/>
                    <a:pt x="38" y="143"/>
                    <a:pt x="38" y="143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48" y="153"/>
                    <a:pt x="51" y="150"/>
                    <a:pt x="55" y="145"/>
                  </a:cubicBezTo>
                  <a:cubicBezTo>
                    <a:pt x="59" y="141"/>
                    <a:pt x="65" y="134"/>
                    <a:pt x="70" y="128"/>
                  </a:cubicBezTo>
                  <a:cubicBezTo>
                    <a:pt x="76" y="122"/>
                    <a:pt x="81" y="115"/>
                    <a:pt x="85" y="110"/>
                  </a:cubicBezTo>
                  <a:cubicBezTo>
                    <a:pt x="87" y="108"/>
                    <a:pt x="89" y="106"/>
                    <a:pt x="90" y="105"/>
                  </a:cubicBezTo>
                  <a:cubicBezTo>
                    <a:pt x="91" y="103"/>
                    <a:pt x="92" y="102"/>
                    <a:pt x="92" y="10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1"/>
            <p:cNvSpPr/>
            <p:nvPr/>
          </p:nvSpPr>
          <p:spPr bwMode="auto">
            <a:xfrm>
              <a:off x="7491412" y="7780338"/>
              <a:ext cx="639763" cy="614363"/>
            </a:xfrm>
            <a:custGeom>
              <a:avLst/>
              <a:gdLst>
                <a:gd name="T0" fmla="*/ 92 w 151"/>
                <a:gd name="T1" fmla="*/ 102 h 145"/>
                <a:gd name="T2" fmla="*/ 92 w 151"/>
                <a:gd name="T3" fmla="*/ 102 h 145"/>
                <a:gd name="T4" fmla="*/ 97 w 151"/>
                <a:gd name="T5" fmla="*/ 97 h 145"/>
                <a:gd name="T6" fmla="*/ 103 w 151"/>
                <a:gd name="T7" fmla="*/ 92 h 145"/>
                <a:gd name="T8" fmla="*/ 68 w 151"/>
                <a:gd name="T9" fmla="*/ 54 h 145"/>
                <a:gd name="T10" fmla="*/ 86 w 151"/>
                <a:gd name="T11" fmla="*/ 37 h 145"/>
                <a:gd name="T12" fmla="*/ 99 w 151"/>
                <a:gd name="T13" fmla="*/ 25 h 145"/>
                <a:gd name="T14" fmla="*/ 104 w 151"/>
                <a:gd name="T15" fmla="*/ 19 h 145"/>
                <a:gd name="T16" fmla="*/ 131 w 151"/>
                <a:gd name="T17" fmla="*/ 45 h 145"/>
                <a:gd name="T18" fmla="*/ 124 w 151"/>
                <a:gd name="T19" fmla="*/ 53 h 145"/>
                <a:gd name="T20" fmla="*/ 117 w 151"/>
                <a:gd name="T21" fmla="*/ 59 h 145"/>
                <a:gd name="T22" fmla="*/ 106 w 151"/>
                <a:gd name="T23" fmla="*/ 48 h 145"/>
                <a:gd name="T24" fmla="*/ 96 w 151"/>
                <a:gd name="T25" fmla="*/ 58 h 145"/>
                <a:gd name="T26" fmla="*/ 107 w 151"/>
                <a:gd name="T27" fmla="*/ 69 h 145"/>
                <a:gd name="T28" fmla="*/ 116 w 151"/>
                <a:gd name="T29" fmla="*/ 79 h 145"/>
                <a:gd name="T30" fmla="*/ 127 w 151"/>
                <a:gd name="T31" fmla="*/ 69 h 145"/>
                <a:gd name="T32" fmla="*/ 134 w 151"/>
                <a:gd name="T33" fmla="*/ 62 h 145"/>
                <a:gd name="T34" fmla="*/ 141 w 151"/>
                <a:gd name="T35" fmla="*/ 55 h 145"/>
                <a:gd name="T36" fmla="*/ 151 w 151"/>
                <a:gd name="T37" fmla="*/ 45 h 145"/>
                <a:gd name="T38" fmla="*/ 140 w 151"/>
                <a:gd name="T39" fmla="*/ 35 h 145"/>
                <a:gd name="T40" fmla="*/ 113 w 151"/>
                <a:gd name="T41" fmla="*/ 9 h 145"/>
                <a:gd name="T42" fmla="*/ 104 w 151"/>
                <a:gd name="T43" fmla="*/ 0 h 145"/>
                <a:gd name="T44" fmla="*/ 103 w 151"/>
                <a:gd name="T45" fmla="*/ 0 h 145"/>
                <a:gd name="T46" fmla="*/ 97 w 151"/>
                <a:gd name="T47" fmla="*/ 7 h 145"/>
                <a:gd name="T48" fmla="*/ 81 w 151"/>
                <a:gd name="T49" fmla="*/ 22 h 145"/>
                <a:gd name="T50" fmla="*/ 59 w 151"/>
                <a:gd name="T51" fmla="*/ 44 h 145"/>
                <a:gd name="T52" fmla="*/ 59 w 151"/>
                <a:gd name="T53" fmla="*/ 44 h 145"/>
                <a:gd name="T54" fmla="*/ 54 w 151"/>
                <a:gd name="T55" fmla="*/ 49 h 145"/>
                <a:gd name="T56" fmla="*/ 49 w 151"/>
                <a:gd name="T57" fmla="*/ 54 h 145"/>
                <a:gd name="T58" fmla="*/ 83 w 151"/>
                <a:gd name="T59" fmla="*/ 91 h 145"/>
                <a:gd name="T60" fmla="*/ 63 w 151"/>
                <a:gd name="T61" fmla="*/ 109 h 145"/>
                <a:gd name="T62" fmla="*/ 50 w 151"/>
                <a:gd name="T63" fmla="*/ 120 h 145"/>
                <a:gd name="T64" fmla="*/ 43 w 151"/>
                <a:gd name="T65" fmla="*/ 125 h 145"/>
                <a:gd name="T66" fmla="*/ 20 w 151"/>
                <a:gd name="T67" fmla="*/ 97 h 145"/>
                <a:gd name="T68" fmla="*/ 22 w 151"/>
                <a:gd name="T69" fmla="*/ 95 h 145"/>
                <a:gd name="T70" fmla="*/ 27 w 151"/>
                <a:gd name="T71" fmla="*/ 90 h 145"/>
                <a:gd name="T72" fmla="*/ 34 w 151"/>
                <a:gd name="T73" fmla="*/ 84 h 145"/>
                <a:gd name="T74" fmla="*/ 44 w 151"/>
                <a:gd name="T75" fmla="*/ 96 h 145"/>
                <a:gd name="T76" fmla="*/ 55 w 151"/>
                <a:gd name="T77" fmla="*/ 87 h 145"/>
                <a:gd name="T78" fmla="*/ 45 w 151"/>
                <a:gd name="T79" fmla="*/ 75 h 145"/>
                <a:gd name="T80" fmla="*/ 35 w 151"/>
                <a:gd name="T81" fmla="*/ 65 h 145"/>
                <a:gd name="T82" fmla="*/ 25 w 151"/>
                <a:gd name="T83" fmla="*/ 74 h 145"/>
                <a:gd name="T84" fmla="*/ 18 w 151"/>
                <a:gd name="T85" fmla="*/ 80 h 145"/>
                <a:gd name="T86" fmla="*/ 13 w 151"/>
                <a:gd name="T87" fmla="*/ 84 h 145"/>
                <a:gd name="T88" fmla="*/ 11 w 151"/>
                <a:gd name="T89" fmla="*/ 86 h 145"/>
                <a:gd name="T90" fmla="*/ 0 w 151"/>
                <a:gd name="T91" fmla="*/ 94 h 145"/>
                <a:gd name="T92" fmla="*/ 9 w 151"/>
                <a:gd name="T93" fmla="*/ 105 h 145"/>
                <a:gd name="T94" fmla="*/ 32 w 151"/>
                <a:gd name="T95" fmla="*/ 134 h 145"/>
                <a:gd name="T96" fmla="*/ 41 w 151"/>
                <a:gd name="T97" fmla="*/ 145 h 145"/>
                <a:gd name="T98" fmla="*/ 41 w 151"/>
                <a:gd name="T99" fmla="*/ 145 h 145"/>
                <a:gd name="T100" fmla="*/ 49 w 151"/>
                <a:gd name="T101" fmla="*/ 139 h 145"/>
                <a:gd name="T102" fmla="*/ 67 w 151"/>
                <a:gd name="T103" fmla="*/ 124 h 145"/>
                <a:gd name="T104" fmla="*/ 92 w 151"/>
                <a:gd name="T105" fmla="*/ 10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1" h="145">
                  <a:moveTo>
                    <a:pt x="92" y="102"/>
                  </a:moveTo>
                  <a:cubicBezTo>
                    <a:pt x="92" y="102"/>
                    <a:pt x="92" y="102"/>
                    <a:pt x="92" y="102"/>
                  </a:cubicBezTo>
                  <a:cubicBezTo>
                    <a:pt x="92" y="102"/>
                    <a:pt x="95" y="99"/>
                    <a:pt x="97" y="97"/>
                  </a:cubicBezTo>
                  <a:cubicBezTo>
                    <a:pt x="100" y="94"/>
                    <a:pt x="103" y="92"/>
                    <a:pt x="103" y="92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4"/>
                    <a:pt x="77" y="46"/>
                    <a:pt x="86" y="37"/>
                  </a:cubicBezTo>
                  <a:cubicBezTo>
                    <a:pt x="91" y="33"/>
                    <a:pt x="95" y="28"/>
                    <a:pt x="99" y="25"/>
                  </a:cubicBezTo>
                  <a:cubicBezTo>
                    <a:pt x="102" y="22"/>
                    <a:pt x="104" y="19"/>
                    <a:pt x="104" y="19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1" y="45"/>
                    <a:pt x="127" y="49"/>
                    <a:pt x="124" y="53"/>
                  </a:cubicBezTo>
                  <a:cubicBezTo>
                    <a:pt x="120" y="56"/>
                    <a:pt x="117" y="59"/>
                    <a:pt x="117" y="59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16" y="79"/>
                    <a:pt x="116" y="79"/>
                    <a:pt x="116" y="79"/>
                  </a:cubicBezTo>
                  <a:cubicBezTo>
                    <a:pt x="127" y="69"/>
                    <a:pt x="127" y="69"/>
                    <a:pt x="127" y="69"/>
                  </a:cubicBezTo>
                  <a:cubicBezTo>
                    <a:pt x="127" y="69"/>
                    <a:pt x="130" y="66"/>
                    <a:pt x="134" y="62"/>
                  </a:cubicBezTo>
                  <a:cubicBezTo>
                    <a:pt x="137" y="59"/>
                    <a:pt x="141" y="55"/>
                    <a:pt x="141" y="55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40" y="35"/>
                    <a:pt x="140" y="35"/>
                    <a:pt x="140" y="35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101" y="3"/>
                    <a:pt x="97" y="7"/>
                  </a:cubicBezTo>
                  <a:cubicBezTo>
                    <a:pt x="92" y="11"/>
                    <a:pt x="87" y="17"/>
                    <a:pt x="81" y="22"/>
                  </a:cubicBezTo>
                  <a:cubicBezTo>
                    <a:pt x="70" y="33"/>
                    <a:pt x="59" y="44"/>
                    <a:pt x="59" y="44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59" y="44"/>
                    <a:pt x="56" y="47"/>
                    <a:pt x="54" y="49"/>
                  </a:cubicBezTo>
                  <a:cubicBezTo>
                    <a:pt x="51" y="51"/>
                    <a:pt x="49" y="54"/>
                    <a:pt x="49" y="54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91"/>
                    <a:pt x="73" y="100"/>
                    <a:pt x="63" y="109"/>
                  </a:cubicBezTo>
                  <a:cubicBezTo>
                    <a:pt x="58" y="113"/>
                    <a:pt x="53" y="117"/>
                    <a:pt x="50" y="120"/>
                  </a:cubicBezTo>
                  <a:cubicBezTo>
                    <a:pt x="46" y="123"/>
                    <a:pt x="43" y="125"/>
                    <a:pt x="43" y="125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20" y="97"/>
                    <a:pt x="21" y="96"/>
                    <a:pt x="22" y="95"/>
                  </a:cubicBezTo>
                  <a:cubicBezTo>
                    <a:pt x="23" y="94"/>
                    <a:pt x="25" y="92"/>
                    <a:pt x="27" y="90"/>
                  </a:cubicBezTo>
                  <a:cubicBezTo>
                    <a:pt x="31" y="87"/>
                    <a:pt x="34" y="84"/>
                    <a:pt x="34" y="84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5" y="74"/>
                    <a:pt x="22" y="77"/>
                    <a:pt x="18" y="80"/>
                  </a:cubicBezTo>
                  <a:cubicBezTo>
                    <a:pt x="16" y="81"/>
                    <a:pt x="15" y="83"/>
                    <a:pt x="13" y="84"/>
                  </a:cubicBezTo>
                  <a:cubicBezTo>
                    <a:pt x="12" y="85"/>
                    <a:pt x="11" y="86"/>
                    <a:pt x="11" y="86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32" y="134"/>
                    <a:pt x="32" y="134"/>
                    <a:pt x="32" y="134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45"/>
                    <a:pt x="44" y="142"/>
                    <a:pt x="49" y="139"/>
                  </a:cubicBezTo>
                  <a:cubicBezTo>
                    <a:pt x="54" y="135"/>
                    <a:pt x="60" y="129"/>
                    <a:pt x="67" y="124"/>
                  </a:cubicBezTo>
                  <a:cubicBezTo>
                    <a:pt x="80" y="113"/>
                    <a:pt x="92" y="102"/>
                    <a:pt x="92" y="10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2"/>
            <p:cNvSpPr/>
            <p:nvPr/>
          </p:nvSpPr>
          <p:spPr bwMode="auto">
            <a:xfrm>
              <a:off x="6953250" y="8216901"/>
              <a:ext cx="661988" cy="568325"/>
            </a:xfrm>
            <a:custGeom>
              <a:avLst/>
              <a:gdLst>
                <a:gd name="T0" fmla="*/ 90 w 156"/>
                <a:gd name="T1" fmla="*/ 99 h 134"/>
                <a:gd name="T2" fmla="*/ 90 w 156"/>
                <a:gd name="T3" fmla="*/ 99 h 134"/>
                <a:gd name="T4" fmla="*/ 96 w 156"/>
                <a:gd name="T5" fmla="*/ 95 h 134"/>
                <a:gd name="T6" fmla="*/ 100 w 156"/>
                <a:gd name="T7" fmla="*/ 92 h 134"/>
                <a:gd name="T8" fmla="*/ 102 w 156"/>
                <a:gd name="T9" fmla="*/ 91 h 134"/>
                <a:gd name="T10" fmla="*/ 73 w 156"/>
                <a:gd name="T11" fmla="*/ 49 h 134"/>
                <a:gd name="T12" fmla="*/ 94 w 156"/>
                <a:gd name="T13" fmla="*/ 34 h 134"/>
                <a:gd name="T14" fmla="*/ 108 w 156"/>
                <a:gd name="T15" fmla="*/ 24 h 134"/>
                <a:gd name="T16" fmla="*/ 112 w 156"/>
                <a:gd name="T17" fmla="*/ 21 h 134"/>
                <a:gd name="T18" fmla="*/ 114 w 156"/>
                <a:gd name="T19" fmla="*/ 19 h 134"/>
                <a:gd name="T20" fmla="*/ 137 w 156"/>
                <a:gd name="T21" fmla="*/ 49 h 134"/>
                <a:gd name="T22" fmla="*/ 134 w 156"/>
                <a:gd name="T23" fmla="*/ 51 h 134"/>
                <a:gd name="T24" fmla="*/ 129 w 156"/>
                <a:gd name="T25" fmla="*/ 55 h 134"/>
                <a:gd name="T26" fmla="*/ 121 w 156"/>
                <a:gd name="T27" fmla="*/ 61 h 134"/>
                <a:gd name="T28" fmla="*/ 112 w 156"/>
                <a:gd name="T29" fmla="*/ 48 h 134"/>
                <a:gd name="T30" fmla="*/ 100 w 156"/>
                <a:gd name="T31" fmla="*/ 56 h 134"/>
                <a:gd name="T32" fmla="*/ 109 w 156"/>
                <a:gd name="T33" fmla="*/ 69 h 134"/>
                <a:gd name="T34" fmla="*/ 117 w 156"/>
                <a:gd name="T35" fmla="*/ 80 h 134"/>
                <a:gd name="T36" fmla="*/ 129 w 156"/>
                <a:gd name="T37" fmla="*/ 72 h 134"/>
                <a:gd name="T38" fmla="*/ 137 w 156"/>
                <a:gd name="T39" fmla="*/ 66 h 134"/>
                <a:gd name="T40" fmla="*/ 142 w 156"/>
                <a:gd name="T41" fmla="*/ 62 h 134"/>
                <a:gd name="T42" fmla="*/ 145 w 156"/>
                <a:gd name="T43" fmla="*/ 60 h 134"/>
                <a:gd name="T44" fmla="*/ 156 w 156"/>
                <a:gd name="T45" fmla="*/ 51 h 134"/>
                <a:gd name="T46" fmla="*/ 148 w 156"/>
                <a:gd name="T47" fmla="*/ 40 h 134"/>
                <a:gd name="T48" fmla="*/ 125 w 156"/>
                <a:gd name="T49" fmla="*/ 11 h 134"/>
                <a:gd name="T50" fmla="*/ 116 w 156"/>
                <a:gd name="T51" fmla="*/ 0 h 134"/>
                <a:gd name="T52" fmla="*/ 116 w 156"/>
                <a:gd name="T53" fmla="*/ 0 h 134"/>
                <a:gd name="T54" fmla="*/ 109 w 156"/>
                <a:gd name="T55" fmla="*/ 6 h 134"/>
                <a:gd name="T56" fmla="*/ 101 w 156"/>
                <a:gd name="T57" fmla="*/ 12 h 134"/>
                <a:gd name="T58" fmla="*/ 91 w 156"/>
                <a:gd name="T59" fmla="*/ 19 h 134"/>
                <a:gd name="T60" fmla="*/ 65 w 156"/>
                <a:gd name="T61" fmla="*/ 37 h 134"/>
                <a:gd name="T62" fmla="*/ 65 w 156"/>
                <a:gd name="T63" fmla="*/ 37 h 134"/>
                <a:gd name="T64" fmla="*/ 64 w 156"/>
                <a:gd name="T65" fmla="*/ 39 h 134"/>
                <a:gd name="T66" fmla="*/ 60 w 156"/>
                <a:gd name="T67" fmla="*/ 41 h 134"/>
                <a:gd name="T68" fmla="*/ 54 w 156"/>
                <a:gd name="T69" fmla="*/ 45 h 134"/>
                <a:gd name="T70" fmla="*/ 82 w 156"/>
                <a:gd name="T71" fmla="*/ 87 h 134"/>
                <a:gd name="T72" fmla="*/ 60 w 156"/>
                <a:gd name="T73" fmla="*/ 101 h 134"/>
                <a:gd name="T74" fmla="*/ 45 w 156"/>
                <a:gd name="T75" fmla="*/ 111 h 134"/>
                <a:gd name="T76" fmla="*/ 38 w 156"/>
                <a:gd name="T77" fmla="*/ 115 h 134"/>
                <a:gd name="T78" fmla="*/ 19 w 156"/>
                <a:gd name="T79" fmla="*/ 83 h 134"/>
                <a:gd name="T80" fmla="*/ 27 w 156"/>
                <a:gd name="T81" fmla="*/ 78 h 134"/>
                <a:gd name="T82" fmla="*/ 35 w 156"/>
                <a:gd name="T83" fmla="*/ 73 h 134"/>
                <a:gd name="T84" fmla="*/ 44 w 156"/>
                <a:gd name="T85" fmla="*/ 86 h 134"/>
                <a:gd name="T86" fmla="*/ 55 w 156"/>
                <a:gd name="T87" fmla="*/ 79 h 134"/>
                <a:gd name="T88" fmla="*/ 47 w 156"/>
                <a:gd name="T89" fmla="*/ 66 h 134"/>
                <a:gd name="T90" fmla="*/ 39 w 156"/>
                <a:gd name="T91" fmla="*/ 54 h 134"/>
                <a:gd name="T92" fmla="*/ 28 w 156"/>
                <a:gd name="T93" fmla="*/ 61 h 134"/>
                <a:gd name="T94" fmla="*/ 20 w 156"/>
                <a:gd name="T95" fmla="*/ 66 h 134"/>
                <a:gd name="T96" fmla="*/ 12 w 156"/>
                <a:gd name="T97" fmla="*/ 71 h 134"/>
                <a:gd name="T98" fmla="*/ 0 w 156"/>
                <a:gd name="T99" fmla="*/ 78 h 134"/>
                <a:gd name="T100" fmla="*/ 7 w 156"/>
                <a:gd name="T101" fmla="*/ 90 h 134"/>
                <a:gd name="T102" fmla="*/ 26 w 156"/>
                <a:gd name="T103" fmla="*/ 122 h 134"/>
                <a:gd name="T104" fmla="*/ 33 w 156"/>
                <a:gd name="T105" fmla="*/ 134 h 134"/>
                <a:gd name="T106" fmla="*/ 33 w 156"/>
                <a:gd name="T107" fmla="*/ 134 h 134"/>
                <a:gd name="T108" fmla="*/ 42 w 156"/>
                <a:gd name="T109" fmla="*/ 129 h 134"/>
                <a:gd name="T110" fmla="*/ 51 w 156"/>
                <a:gd name="T111" fmla="*/ 124 h 134"/>
                <a:gd name="T112" fmla="*/ 62 w 156"/>
                <a:gd name="T113" fmla="*/ 117 h 134"/>
                <a:gd name="T114" fmla="*/ 90 w 156"/>
                <a:gd name="T115" fmla="*/ 9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6" h="134">
                  <a:moveTo>
                    <a:pt x="90" y="99"/>
                  </a:moveTo>
                  <a:cubicBezTo>
                    <a:pt x="90" y="99"/>
                    <a:pt x="90" y="99"/>
                    <a:pt x="90" y="99"/>
                  </a:cubicBezTo>
                  <a:cubicBezTo>
                    <a:pt x="90" y="99"/>
                    <a:pt x="93" y="97"/>
                    <a:pt x="96" y="95"/>
                  </a:cubicBezTo>
                  <a:cubicBezTo>
                    <a:pt x="98" y="94"/>
                    <a:pt x="99" y="93"/>
                    <a:pt x="100" y="92"/>
                  </a:cubicBezTo>
                  <a:cubicBezTo>
                    <a:pt x="101" y="91"/>
                    <a:pt x="102" y="91"/>
                    <a:pt x="102" y="91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83" y="41"/>
                    <a:pt x="94" y="34"/>
                  </a:cubicBezTo>
                  <a:cubicBezTo>
                    <a:pt x="99" y="30"/>
                    <a:pt x="104" y="27"/>
                    <a:pt x="108" y="24"/>
                  </a:cubicBezTo>
                  <a:cubicBezTo>
                    <a:pt x="110" y="23"/>
                    <a:pt x="111" y="21"/>
                    <a:pt x="112" y="21"/>
                  </a:cubicBezTo>
                  <a:cubicBezTo>
                    <a:pt x="113" y="20"/>
                    <a:pt x="114" y="19"/>
                    <a:pt x="114" y="19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7" y="49"/>
                    <a:pt x="136" y="50"/>
                    <a:pt x="134" y="51"/>
                  </a:cubicBezTo>
                  <a:cubicBezTo>
                    <a:pt x="133" y="52"/>
                    <a:pt x="131" y="54"/>
                    <a:pt x="129" y="55"/>
                  </a:cubicBezTo>
                  <a:cubicBezTo>
                    <a:pt x="125" y="58"/>
                    <a:pt x="121" y="61"/>
                    <a:pt x="121" y="61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17" y="80"/>
                    <a:pt x="117" y="80"/>
                    <a:pt x="117" y="80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72"/>
                    <a:pt x="133" y="69"/>
                    <a:pt x="137" y="66"/>
                  </a:cubicBezTo>
                  <a:cubicBezTo>
                    <a:pt x="139" y="65"/>
                    <a:pt x="141" y="63"/>
                    <a:pt x="142" y="62"/>
                  </a:cubicBezTo>
                  <a:cubicBezTo>
                    <a:pt x="144" y="61"/>
                    <a:pt x="145" y="60"/>
                    <a:pt x="145" y="60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48" y="40"/>
                    <a:pt x="148" y="40"/>
                    <a:pt x="148" y="40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0"/>
                    <a:pt x="113" y="2"/>
                    <a:pt x="109" y="6"/>
                  </a:cubicBezTo>
                  <a:cubicBezTo>
                    <a:pt x="106" y="8"/>
                    <a:pt x="104" y="10"/>
                    <a:pt x="101" y="12"/>
                  </a:cubicBezTo>
                  <a:cubicBezTo>
                    <a:pt x="98" y="14"/>
                    <a:pt x="94" y="17"/>
                    <a:pt x="91" y="19"/>
                  </a:cubicBezTo>
                  <a:cubicBezTo>
                    <a:pt x="78" y="28"/>
                    <a:pt x="65" y="37"/>
                    <a:pt x="65" y="37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5" y="37"/>
                    <a:pt x="65" y="38"/>
                    <a:pt x="64" y="39"/>
                  </a:cubicBezTo>
                  <a:cubicBezTo>
                    <a:pt x="63" y="39"/>
                    <a:pt x="61" y="40"/>
                    <a:pt x="60" y="41"/>
                  </a:cubicBezTo>
                  <a:cubicBezTo>
                    <a:pt x="57" y="43"/>
                    <a:pt x="54" y="45"/>
                    <a:pt x="54" y="45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71" y="94"/>
                    <a:pt x="60" y="101"/>
                  </a:cubicBezTo>
                  <a:cubicBezTo>
                    <a:pt x="55" y="105"/>
                    <a:pt x="49" y="108"/>
                    <a:pt x="45" y="111"/>
                  </a:cubicBezTo>
                  <a:cubicBezTo>
                    <a:pt x="41" y="114"/>
                    <a:pt x="38" y="115"/>
                    <a:pt x="38" y="115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9" y="83"/>
                    <a:pt x="23" y="81"/>
                    <a:pt x="27" y="78"/>
                  </a:cubicBezTo>
                  <a:cubicBezTo>
                    <a:pt x="31" y="76"/>
                    <a:pt x="35" y="73"/>
                    <a:pt x="35" y="73"/>
                  </a:cubicBezTo>
                  <a:cubicBezTo>
                    <a:pt x="44" y="86"/>
                    <a:pt x="44" y="86"/>
                    <a:pt x="44" y="86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4" y="64"/>
                    <a:pt x="20" y="66"/>
                  </a:cubicBezTo>
                  <a:cubicBezTo>
                    <a:pt x="16" y="69"/>
                    <a:pt x="12" y="71"/>
                    <a:pt x="12" y="7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3" y="134"/>
                    <a:pt x="37" y="132"/>
                    <a:pt x="42" y="129"/>
                  </a:cubicBezTo>
                  <a:cubicBezTo>
                    <a:pt x="45" y="127"/>
                    <a:pt x="48" y="126"/>
                    <a:pt x="51" y="124"/>
                  </a:cubicBezTo>
                  <a:cubicBezTo>
                    <a:pt x="55" y="122"/>
                    <a:pt x="58" y="119"/>
                    <a:pt x="62" y="117"/>
                  </a:cubicBezTo>
                  <a:cubicBezTo>
                    <a:pt x="76" y="108"/>
                    <a:pt x="90" y="99"/>
                    <a:pt x="90" y="99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3"/>
            <p:cNvSpPr/>
            <p:nvPr/>
          </p:nvSpPr>
          <p:spPr bwMode="auto">
            <a:xfrm>
              <a:off x="6369050" y="8577263"/>
              <a:ext cx="668338" cy="508000"/>
            </a:xfrm>
            <a:custGeom>
              <a:avLst/>
              <a:gdLst>
                <a:gd name="T0" fmla="*/ 85 w 158"/>
                <a:gd name="T1" fmla="*/ 94 h 120"/>
                <a:gd name="T2" fmla="*/ 85 w 158"/>
                <a:gd name="T3" fmla="*/ 94 h 120"/>
                <a:gd name="T4" fmla="*/ 98 w 158"/>
                <a:gd name="T5" fmla="*/ 88 h 120"/>
                <a:gd name="T6" fmla="*/ 76 w 158"/>
                <a:gd name="T7" fmla="*/ 42 h 120"/>
                <a:gd name="T8" fmla="*/ 121 w 158"/>
                <a:gd name="T9" fmla="*/ 19 h 120"/>
                <a:gd name="T10" fmla="*/ 139 w 158"/>
                <a:gd name="T11" fmla="*/ 52 h 120"/>
                <a:gd name="T12" fmla="*/ 121 w 158"/>
                <a:gd name="T13" fmla="*/ 61 h 120"/>
                <a:gd name="T14" fmla="*/ 114 w 158"/>
                <a:gd name="T15" fmla="*/ 47 h 120"/>
                <a:gd name="T16" fmla="*/ 102 w 158"/>
                <a:gd name="T17" fmla="*/ 53 h 120"/>
                <a:gd name="T18" fmla="*/ 109 w 158"/>
                <a:gd name="T19" fmla="*/ 67 h 120"/>
                <a:gd name="T20" fmla="*/ 115 w 158"/>
                <a:gd name="T21" fmla="*/ 80 h 120"/>
                <a:gd name="T22" fmla="*/ 128 w 158"/>
                <a:gd name="T23" fmla="*/ 73 h 120"/>
                <a:gd name="T24" fmla="*/ 146 w 158"/>
                <a:gd name="T25" fmla="*/ 64 h 120"/>
                <a:gd name="T26" fmla="*/ 158 w 158"/>
                <a:gd name="T27" fmla="*/ 57 h 120"/>
                <a:gd name="T28" fmla="*/ 151 w 158"/>
                <a:gd name="T29" fmla="*/ 45 h 120"/>
                <a:gd name="T30" fmla="*/ 133 w 158"/>
                <a:gd name="T31" fmla="*/ 12 h 120"/>
                <a:gd name="T32" fmla="*/ 126 w 158"/>
                <a:gd name="T33" fmla="*/ 0 h 120"/>
                <a:gd name="T34" fmla="*/ 126 w 158"/>
                <a:gd name="T35" fmla="*/ 0 h 120"/>
                <a:gd name="T36" fmla="*/ 118 w 158"/>
                <a:gd name="T37" fmla="*/ 5 h 120"/>
                <a:gd name="T38" fmla="*/ 98 w 158"/>
                <a:gd name="T39" fmla="*/ 15 h 120"/>
                <a:gd name="T40" fmla="*/ 70 w 158"/>
                <a:gd name="T41" fmla="*/ 29 h 120"/>
                <a:gd name="T42" fmla="*/ 70 w 158"/>
                <a:gd name="T43" fmla="*/ 29 h 120"/>
                <a:gd name="T44" fmla="*/ 58 w 158"/>
                <a:gd name="T45" fmla="*/ 35 h 120"/>
                <a:gd name="T46" fmla="*/ 80 w 158"/>
                <a:gd name="T47" fmla="*/ 81 h 120"/>
                <a:gd name="T48" fmla="*/ 56 w 158"/>
                <a:gd name="T49" fmla="*/ 92 h 120"/>
                <a:gd name="T50" fmla="*/ 39 w 158"/>
                <a:gd name="T51" fmla="*/ 99 h 120"/>
                <a:gd name="T52" fmla="*/ 32 w 158"/>
                <a:gd name="T53" fmla="*/ 102 h 120"/>
                <a:gd name="T54" fmla="*/ 18 w 158"/>
                <a:gd name="T55" fmla="*/ 68 h 120"/>
                <a:gd name="T56" fmla="*/ 27 w 158"/>
                <a:gd name="T57" fmla="*/ 64 h 120"/>
                <a:gd name="T58" fmla="*/ 33 w 158"/>
                <a:gd name="T59" fmla="*/ 62 h 120"/>
                <a:gd name="T60" fmla="*/ 35 w 158"/>
                <a:gd name="T61" fmla="*/ 60 h 120"/>
                <a:gd name="T62" fmla="*/ 41 w 158"/>
                <a:gd name="T63" fmla="*/ 75 h 120"/>
                <a:gd name="T64" fmla="*/ 54 w 158"/>
                <a:gd name="T65" fmla="*/ 69 h 120"/>
                <a:gd name="T66" fmla="*/ 48 w 158"/>
                <a:gd name="T67" fmla="*/ 55 h 120"/>
                <a:gd name="T68" fmla="*/ 42 w 158"/>
                <a:gd name="T69" fmla="*/ 42 h 120"/>
                <a:gd name="T70" fmla="*/ 30 w 158"/>
                <a:gd name="T71" fmla="*/ 48 h 120"/>
                <a:gd name="T72" fmla="*/ 27 w 158"/>
                <a:gd name="T73" fmla="*/ 49 h 120"/>
                <a:gd name="T74" fmla="*/ 21 w 158"/>
                <a:gd name="T75" fmla="*/ 51 h 120"/>
                <a:gd name="T76" fmla="*/ 12 w 158"/>
                <a:gd name="T77" fmla="*/ 55 h 120"/>
                <a:gd name="T78" fmla="*/ 0 w 158"/>
                <a:gd name="T79" fmla="*/ 60 h 120"/>
                <a:gd name="T80" fmla="*/ 5 w 158"/>
                <a:gd name="T81" fmla="*/ 73 h 120"/>
                <a:gd name="T82" fmla="*/ 19 w 158"/>
                <a:gd name="T83" fmla="*/ 107 h 120"/>
                <a:gd name="T84" fmla="*/ 24 w 158"/>
                <a:gd name="T85" fmla="*/ 120 h 120"/>
                <a:gd name="T86" fmla="*/ 24 w 158"/>
                <a:gd name="T87" fmla="*/ 120 h 120"/>
                <a:gd name="T88" fmla="*/ 33 w 158"/>
                <a:gd name="T89" fmla="*/ 116 h 120"/>
                <a:gd name="T90" fmla="*/ 43 w 158"/>
                <a:gd name="T91" fmla="*/ 112 h 120"/>
                <a:gd name="T92" fmla="*/ 55 w 158"/>
                <a:gd name="T93" fmla="*/ 108 h 120"/>
                <a:gd name="T94" fmla="*/ 85 w 158"/>
                <a:gd name="T95" fmla="*/ 9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8" h="120">
                  <a:moveTo>
                    <a:pt x="85" y="94"/>
                  </a:moveTo>
                  <a:cubicBezTo>
                    <a:pt x="85" y="94"/>
                    <a:pt x="85" y="94"/>
                    <a:pt x="85" y="94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02" y="53"/>
                    <a:pt x="102" y="53"/>
                    <a:pt x="102" y="53"/>
                  </a:cubicBezTo>
                  <a:cubicBezTo>
                    <a:pt x="109" y="67"/>
                    <a:pt x="109" y="67"/>
                    <a:pt x="109" y="67"/>
                  </a:cubicBezTo>
                  <a:cubicBezTo>
                    <a:pt x="115" y="80"/>
                    <a:pt x="115" y="80"/>
                    <a:pt x="115" y="80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46" y="64"/>
                    <a:pt x="146" y="64"/>
                    <a:pt x="146" y="64"/>
                  </a:cubicBezTo>
                  <a:cubicBezTo>
                    <a:pt x="158" y="57"/>
                    <a:pt x="158" y="57"/>
                    <a:pt x="158" y="57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3" y="2"/>
                    <a:pt x="118" y="5"/>
                  </a:cubicBezTo>
                  <a:cubicBezTo>
                    <a:pt x="113" y="8"/>
                    <a:pt x="105" y="11"/>
                    <a:pt x="98" y="15"/>
                  </a:cubicBezTo>
                  <a:cubicBezTo>
                    <a:pt x="84" y="22"/>
                    <a:pt x="70" y="29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81"/>
                    <a:pt x="68" y="87"/>
                    <a:pt x="56" y="92"/>
                  </a:cubicBezTo>
                  <a:cubicBezTo>
                    <a:pt x="50" y="95"/>
                    <a:pt x="44" y="97"/>
                    <a:pt x="39" y="99"/>
                  </a:cubicBezTo>
                  <a:cubicBezTo>
                    <a:pt x="35" y="101"/>
                    <a:pt x="32" y="102"/>
                    <a:pt x="32" y="102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22" y="66"/>
                    <a:pt x="27" y="64"/>
                  </a:cubicBezTo>
                  <a:cubicBezTo>
                    <a:pt x="29" y="63"/>
                    <a:pt x="31" y="62"/>
                    <a:pt x="33" y="62"/>
                  </a:cubicBezTo>
                  <a:cubicBezTo>
                    <a:pt x="34" y="61"/>
                    <a:pt x="35" y="60"/>
                    <a:pt x="35" y="60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29" y="48"/>
                    <a:pt x="27" y="49"/>
                  </a:cubicBezTo>
                  <a:cubicBezTo>
                    <a:pt x="26" y="50"/>
                    <a:pt x="23" y="51"/>
                    <a:pt x="21" y="51"/>
                  </a:cubicBezTo>
                  <a:cubicBezTo>
                    <a:pt x="17" y="53"/>
                    <a:pt x="12" y="55"/>
                    <a:pt x="12" y="55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8" y="119"/>
                    <a:pt x="33" y="116"/>
                  </a:cubicBezTo>
                  <a:cubicBezTo>
                    <a:pt x="36" y="115"/>
                    <a:pt x="40" y="114"/>
                    <a:pt x="43" y="112"/>
                  </a:cubicBezTo>
                  <a:cubicBezTo>
                    <a:pt x="47" y="111"/>
                    <a:pt x="51" y="110"/>
                    <a:pt x="55" y="108"/>
                  </a:cubicBezTo>
                  <a:cubicBezTo>
                    <a:pt x="70" y="101"/>
                    <a:pt x="85" y="94"/>
                    <a:pt x="85" y="94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4"/>
            <p:cNvSpPr/>
            <p:nvPr/>
          </p:nvSpPr>
          <p:spPr bwMode="auto">
            <a:xfrm>
              <a:off x="5745162" y="8853488"/>
              <a:ext cx="665163" cy="436563"/>
            </a:xfrm>
            <a:custGeom>
              <a:avLst/>
              <a:gdLst>
                <a:gd name="T0" fmla="*/ 79 w 157"/>
                <a:gd name="T1" fmla="*/ 87 h 103"/>
                <a:gd name="T2" fmla="*/ 79 w 157"/>
                <a:gd name="T3" fmla="*/ 86 h 103"/>
                <a:gd name="T4" fmla="*/ 93 w 157"/>
                <a:gd name="T5" fmla="*/ 82 h 103"/>
                <a:gd name="T6" fmla="*/ 78 w 157"/>
                <a:gd name="T7" fmla="*/ 34 h 103"/>
                <a:gd name="T8" fmla="*/ 86 w 157"/>
                <a:gd name="T9" fmla="*/ 31 h 103"/>
                <a:gd name="T10" fmla="*/ 102 w 157"/>
                <a:gd name="T11" fmla="*/ 26 h 103"/>
                <a:gd name="T12" fmla="*/ 126 w 157"/>
                <a:gd name="T13" fmla="*/ 18 h 103"/>
                <a:gd name="T14" fmla="*/ 139 w 157"/>
                <a:gd name="T15" fmla="*/ 53 h 103"/>
                <a:gd name="T16" fmla="*/ 120 w 157"/>
                <a:gd name="T17" fmla="*/ 59 h 103"/>
                <a:gd name="T18" fmla="*/ 115 w 157"/>
                <a:gd name="T19" fmla="*/ 44 h 103"/>
                <a:gd name="T20" fmla="*/ 102 w 157"/>
                <a:gd name="T21" fmla="*/ 49 h 103"/>
                <a:gd name="T22" fmla="*/ 106 w 157"/>
                <a:gd name="T23" fmla="*/ 64 h 103"/>
                <a:gd name="T24" fmla="*/ 111 w 157"/>
                <a:gd name="T25" fmla="*/ 77 h 103"/>
                <a:gd name="T26" fmla="*/ 124 w 157"/>
                <a:gd name="T27" fmla="*/ 72 h 103"/>
                <a:gd name="T28" fmla="*/ 143 w 157"/>
                <a:gd name="T29" fmla="*/ 66 h 103"/>
                <a:gd name="T30" fmla="*/ 150 w 157"/>
                <a:gd name="T31" fmla="*/ 63 h 103"/>
                <a:gd name="T32" fmla="*/ 157 w 157"/>
                <a:gd name="T33" fmla="*/ 61 h 103"/>
                <a:gd name="T34" fmla="*/ 152 w 157"/>
                <a:gd name="T35" fmla="*/ 48 h 103"/>
                <a:gd name="T36" fmla="*/ 139 w 157"/>
                <a:gd name="T37" fmla="*/ 13 h 103"/>
                <a:gd name="T38" fmla="*/ 134 w 157"/>
                <a:gd name="T39" fmla="*/ 0 h 103"/>
                <a:gd name="T40" fmla="*/ 134 w 157"/>
                <a:gd name="T41" fmla="*/ 0 h 103"/>
                <a:gd name="T42" fmla="*/ 125 w 157"/>
                <a:gd name="T43" fmla="*/ 3 h 103"/>
                <a:gd name="T44" fmla="*/ 104 w 157"/>
                <a:gd name="T45" fmla="*/ 10 h 103"/>
                <a:gd name="T46" fmla="*/ 83 w 157"/>
                <a:gd name="T47" fmla="*/ 17 h 103"/>
                <a:gd name="T48" fmla="*/ 77 w 157"/>
                <a:gd name="T49" fmla="*/ 20 h 103"/>
                <a:gd name="T50" fmla="*/ 74 w 157"/>
                <a:gd name="T51" fmla="*/ 20 h 103"/>
                <a:gd name="T52" fmla="*/ 74 w 157"/>
                <a:gd name="T53" fmla="*/ 21 h 103"/>
                <a:gd name="T54" fmla="*/ 61 w 157"/>
                <a:gd name="T55" fmla="*/ 24 h 103"/>
                <a:gd name="T56" fmla="*/ 75 w 157"/>
                <a:gd name="T57" fmla="*/ 73 h 103"/>
                <a:gd name="T58" fmla="*/ 50 w 157"/>
                <a:gd name="T59" fmla="*/ 80 h 103"/>
                <a:gd name="T60" fmla="*/ 41 w 157"/>
                <a:gd name="T61" fmla="*/ 83 h 103"/>
                <a:gd name="T62" fmla="*/ 33 w 157"/>
                <a:gd name="T63" fmla="*/ 85 h 103"/>
                <a:gd name="T64" fmla="*/ 25 w 157"/>
                <a:gd name="T65" fmla="*/ 87 h 103"/>
                <a:gd name="T66" fmla="*/ 16 w 157"/>
                <a:gd name="T67" fmla="*/ 50 h 103"/>
                <a:gd name="T68" fmla="*/ 26 w 157"/>
                <a:gd name="T69" fmla="*/ 48 h 103"/>
                <a:gd name="T70" fmla="*/ 32 w 157"/>
                <a:gd name="T71" fmla="*/ 47 h 103"/>
                <a:gd name="T72" fmla="*/ 35 w 157"/>
                <a:gd name="T73" fmla="*/ 46 h 103"/>
                <a:gd name="T74" fmla="*/ 39 w 157"/>
                <a:gd name="T75" fmla="*/ 61 h 103"/>
                <a:gd name="T76" fmla="*/ 52 w 157"/>
                <a:gd name="T77" fmla="*/ 57 h 103"/>
                <a:gd name="T78" fmla="*/ 48 w 157"/>
                <a:gd name="T79" fmla="*/ 42 h 103"/>
                <a:gd name="T80" fmla="*/ 44 w 157"/>
                <a:gd name="T81" fmla="*/ 29 h 103"/>
                <a:gd name="T82" fmla="*/ 31 w 157"/>
                <a:gd name="T83" fmla="*/ 33 h 103"/>
                <a:gd name="T84" fmla="*/ 29 w 157"/>
                <a:gd name="T85" fmla="*/ 33 h 103"/>
                <a:gd name="T86" fmla="*/ 22 w 157"/>
                <a:gd name="T87" fmla="*/ 35 h 103"/>
                <a:gd name="T88" fmla="*/ 13 w 157"/>
                <a:gd name="T89" fmla="*/ 37 h 103"/>
                <a:gd name="T90" fmla="*/ 0 w 157"/>
                <a:gd name="T91" fmla="*/ 40 h 103"/>
                <a:gd name="T92" fmla="*/ 3 w 157"/>
                <a:gd name="T93" fmla="*/ 54 h 103"/>
                <a:gd name="T94" fmla="*/ 11 w 157"/>
                <a:gd name="T95" fmla="*/ 90 h 103"/>
                <a:gd name="T96" fmla="*/ 14 w 157"/>
                <a:gd name="T97" fmla="*/ 103 h 103"/>
                <a:gd name="T98" fmla="*/ 14 w 157"/>
                <a:gd name="T99" fmla="*/ 103 h 103"/>
                <a:gd name="T100" fmla="*/ 25 w 157"/>
                <a:gd name="T101" fmla="*/ 101 h 103"/>
                <a:gd name="T102" fmla="*/ 47 w 157"/>
                <a:gd name="T103" fmla="*/ 96 h 103"/>
                <a:gd name="T104" fmla="*/ 79 w 157"/>
                <a:gd name="T105" fmla="*/ 8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03">
                  <a:moveTo>
                    <a:pt x="79" y="87"/>
                  </a:moveTo>
                  <a:cubicBezTo>
                    <a:pt x="79" y="86"/>
                    <a:pt x="79" y="86"/>
                    <a:pt x="79" y="86"/>
                  </a:cubicBezTo>
                  <a:cubicBezTo>
                    <a:pt x="93" y="82"/>
                    <a:pt x="93" y="82"/>
                    <a:pt x="93" y="82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8" y="34"/>
                    <a:pt x="81" y="33"/>
                    <a:pt x="86" y="31"/>
                  </a:cubicBezTo>
                  <a:cubicBezTo>
                    <a:pt x="90" y="30"/>
                    <a:pt x="96" y="28"/>
                    <a:pt x="102" y="26"/>
                  </a:cubicBezTo>
                  <a:cubicBezTo>
                    <a:pt x="114" y="22"/>
                    <a:pt x="126" y="18"/>
                    <a:pt x="126" y="18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43" y="66"/>
                    <a:pt x="143" y="66"/>
                    <a:pt x="143" y="66"/>
                  </a:cubicBezTo>
                  <a:cubicBezTo>
                    <a:pt x="143" y="66"/>
                    <a:pt x="147" y="65"/>
                    <a:pt x="150" y="63"/>
                  </a:cubicBezTo>
                  <a:cubicBezTo>
                    <a:pt x="153" y="62"/>
                    <a:pt x="157" y="61"/>
                    <a:pt x="157" y="61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0" y="1"/>
                    <a:pt x="125" y="3"/>
                  </a:cubicBezTo>
                  <a:cubicBezTo>
                    <a:pt x="119" y="5"/>
                    <a:pt x="112" y="8"/>
                    <a:pt x="104" y="10"/>
                  </a:cubicBezTo>
                  <a:cubicBezTo>
                    <a:pt x="97" y="13"/>
                    <a:pt x="89" y="16"/>
                    <a:pt x="83" y="17"/>
                  </a:cubicBezTo>
                  <a:cubicBezTo>
                    <a:pt x="81" y="18"/>
                    <a:pt x="78" y="19"/>
                    <a:pt x="77" y="20"/>
                  </a:cubicBezTo>
                  <a:cubicBezTo>
                    <a:pt x="75" y="20"/>
                    <a:pt x="74" y="20"/>
                    <a:pt x="74" y="20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5" y="73"/>
                    <a:pt x="63" y="77"/>
                    <a:pt x="50" y="80"/>
                  </a:cubicBezTo>
                  <a:cubicBezTo>
                    <a:pt x="47" y="81"/>
                    <a:pt x="44" y="82"/>
                    <a:pt x="41" y="83"/>
                  </a:cubicBezTo>
                  <a:cubicBezTo>
                    <a:pt x="38" y="84"/>
                    <a:pt x="35" y="84"/>
                    <a:pt x="33" y="85"/>
                  </a:cubicBezTo>
                  <a:cubicBezTo>
                    <a:pt x="28" y="86"/>
                    <a:pt x="25" y="87"/>
                    <a:pt x="25" y="87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21" y="49"/>
                    <a:pt x="26" y="48"/>
                  </a:cubicBezTo>
                  <a:cubicBezTo>
                    <a:pt x="28" y="48"/>
                    <a:pt x="30" y="47"/>
                    <a:pt x="32" y="47"/>
                  </a:cubicBezTo>
                  <a:cubicBezTo>
                    <a:pt x="34" y="46"/>
                    <a:pt x="35" y="46"/>
                    <a:pt x="35" y="46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0" y="33"/>
                    <a:pt x="29" y="33"/>
                  </a:cubicBezTo>
                  <a:cubicBezTo>
                    <a:pt x="27" y="34"/>
                    <a:pt x="25" y="34"/>
                    <a:pt x="22" y="35"/>
                  </a:cubicBezTo>
                  <a:cubicBezTo>
                    <a:pt x="18" y="36"/>
                    <a:pt x="13" y="37"/>
                    <a:pt x="13" y="3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4" y="103"/>
                    <a:pt x="18" y="102"/>
                    <a:pt x="25" y="101"/>
                  </a:cubicBezTo>
                  <a:cubicBezTo>
                    <a:pt x="31" y="100"/>
                    <a:pt x="39" y="98"/>
                    <a:pt x="47" y="96"/>
                  </a:cubicBezTo>
                  <a:cubicBezTo>
                    <a:pt x="63" y="91"/>
                    <a:pt x="79" y="87"/>
                    <a:pt x="79" y="8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5"/>
            <p:cNvSpPr/>
            <p:nvPr/>
          </p:nvSpPr>
          <p:spPr bwMode="auto">
            <a:xfrm>
              <a:off x="5100637" y="9034463"/>
              <a:ext cx="644525" cy="360363"/>
            </a:xfrm>
            <a:custGeom>
              <a:avLst/>
              <a:gdLst>
                <a:gd name="T0" fmla="*/ 71 w 152"/>
                <a:gd name="T1" fmla="*/ 78 h 85"/>
                <a:gd name="T2" fmla="*/ 71 w 152"/>
                <a:gd name="T3" fmla="*/ 78 h 85"/>
                <a:gd name="T4" fmla="*/ 86 w 152"/>
                <a:gd name="T5" fmla="*/ 76 h 85"/>
                <a:gd name="T6" fmla="*/ 78 w 152"/>
                <a:gd name="T7" fmla="*/ 25 h 85"/>
                <a:gd name="T8" fmla="*/ 86 w 152"/>
                <a:gd name="T9" fmla="*/ 24 h 85"/>
                <a:gd name="T10" fmla="*/ 103 w 152"/>
                <a:gd name="T11" fmla="*/ 21 h 85"/>
                <a:gd name="T12" fmla="*/ 128 w 152"/>
                <a:gd name="T13" fmla="*/ 17 h 85"/>
                <a:gd name="T14" fmla="*/ 135 w 152"/>
                <a:gd name="T15" fmla="*/ 53 h 85"/>
                <a:gd name="T16" fmla="*/ 116 w 152"/>
                <a:gd name="T17" fmla="*/ 57 h 85"/>
                <a:gd name="T18" fmla="*/ 113 w 152"/>
                <a:gd name="T19" fmla="*/ 41 h 85"/>
                <a:gd name="T20" fmla="*/ 99 w 152"/>
                <a:gd name="T21" fmla="*/ 44 h 85"/>
                <a:gd name="T22" fmla="*/ 102 w 152"/>
                <a:gd name="T23" fmla="*/ 59 h 85"/>
                <a:gd name="T24" fmla="*/ 104 w 152"/>
                <a:gd name="T25" fmla="*/ 73 h 85"/>
                <a:gd name="T26" fmla="*/ 118 w 152"/>
                <a:gd name="T27" fmla="*/ 70 h 85"/>
                <a:gd name="T28" fmla="*/ 138 w 152"/>
                <a:gd name="T29" fmla="*/ 67 h 85"/>
                <a:gd name="T30" fmla="*/ 145 w 152"/>
                <a:gd name="T31" fmla="*/ 65 h 85"/>
                <a:gd name="T32" fmla="*/ 152 w 152"/>
                <a:gd name="T33" fmla="*/ 64 h 85"/>
                <a:gd name="T34" fmla="*/ 149 w 152"/>
                <a:gd name="T35" fmla="*/ 50 h 85"/>
                <a:gd name="T36" fmla="*/ 141 w 152"/>
                <a:gd name="T37" fmla="*/ 14 h 85"/>
                <a:gd name="T38" fmla="*/ 138 w 152"/>
                <a:gd name="T39" fmla="*/ 0 h 85"/>
                <a:gd name="T40" fmla="*/ 138 w 152"/>
                <a:gd name="T41" fmla="*/ 0 h 85"/>
                <a:gd name="T42" fmla="*/ 136 w 152"/>
                <a:gd name="T43" fmla="*/ 1 h 85"/>
                <a:gd name="T44" fmla="*/ 129 w 152"/>
                <a:gd name="T45" fmla="*/ 2 h 85"/>
                <a:gd name="T46" fmla="*/ 107 w 152"/>
                <a:gd name="T47" fmla="*/ 6 h 85"/>
                <a:gd name="T48" fmla="*/ 86 w 152"/>
                <a:gd name="T49" fmla="*/ 10 h 85"/>
                <a:gd name="T50" fmla="*/ 76 w 152"/>
                <a:gd name="T51" fmla="*/ 11 h 85"/>
                <a:gd name="T52" fmla="*/ 76 w 152"/>
                <a:gd name="T53" fmla="*/ 12 h 85"/>
                <a:gd name="T54" fmla="*/ 63 w 152"/>
                <a:gd name="T55" fmla="*/ 13 h 85"/>
                <a:gd name="T56" fmla="*/ 70 w 152"/>
                <a:gd name="T57" fmla="*/ 64 h 85"/>
                <a:gd name="T58" fmla="*/ 44 w 152"/>
                <a:gd name="T59" fmla="*/ 67 h 85"/>
                <a:gd name="T60" fmla="*/ 34 w 152"/>
                <a:gd name="T61" fmla="*/ 68 h 85"/>
                <a:gd name="T62" fmla="*/ 26 w 152"/>
                <a:gd name="T63" fmla="*/ 69 h 85"/>
                <a:gd name="T64" fmla="*/ 18 w 152"/>
                <a:gd name="T65" fmla="*/ 70 h 85"/>
                <a:gd name="T66" fmla="*/ 15 w 152"/>
                <a:gd name="T67" fmla="*/ 33 h 85"/>
                <a:gd name="T68" fmla="*/ 24 w 152"/>
                <a:gd name="T69" fmla="*/ 32 h 85"/>
                <a:gd name="T70" fmla="*/ 34 w 152"/>
                <a:gd name="T71" fmla="*/ 31 h 85"/>
                <a:gd name="T72" fmla="*/ 35 w 152"/>
                <a:gd name="T73" fmla="*/ 46 h 85"/>
                <a:gd name="T74" fmla="*/ 49 w 152"/>
                <a:gd name="T75" fmla="*/ 45 h 85"/>
                <a:gd name="T76" fmla="*/ 47 w 152"/>
                <a:gd name="T77" fmla="*/ 29 h 85"/>
                <a:gd name="T78" fmla="*/ 45 w 152"/>
                <a:gd name="T79" fmla="*/ 15 h 85"/>
                <a:gd name="T80" fmla="*/ 32 w 152"/>
                <a:gd name="T81" fmla="*/ 17 h 85"/>
                <a:gd name="T82" fmla="*/ 23 w 152"/>
                <a:gd name="T83" fmla="*/ 18 h 85"/>
                <a:gd name="T84" fmla="*/ 13 w 152"/>
                <a:gd name="T85" fmla="*/ 19 h 85"/>
                <a:gd name="T86" fmla="*/ 0 w 152"/>
                <a:gd name="T87" fmla="*/ 20 h 85"/>
                <a:gd name="T88" fmla="*/ 1 w 152"/>
                <a:gd name="T89" fmla="*/ 34 h 85"/>
                <a:gd name="T90" fmla="*/ 4 w 152"/>
                <a:gd name="T91" fmla="*/ 71 h 85"/>
                <a:gd name="T92" fmla="*/ 5 w 152"/>
                <a:gd name="T93" fmla="*/ 84 h 85"/>
                <a:gd name="T94" fmla="*/ 5 w 152"/>
                <a:gd name="T95" fmla="*/ 85 h 85"/>
                <a:gd name="T96" fmla="*/ 15 w 152"/>
                <a:gd name="T97" fmla="*/ 84 h 85"/>
                <a:gd name="T98" fmla="*/ 38 w 152"/>
                <a:gd name="T99" fmla="*/ 82 h 85"/>
                <a:gd name="T100" fmla="*/ 71 w 152"/>
                <a:gd name="T101" fmla="*/ 7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" h="85">
                  <a:moveTo>
                    <a:pt x="71" y="78"/>
                  </a:moveTo>
                  <a:cubicBezTo>
                    <a:pt x="71" y="78"/>
                    <a:pt x="71" y="78"/>
                    <a:pt x="71" y="78"/>
                  </a:cubicBezTo>
                  <a:cubicBezTo>
                    <a:pt x="86" y="76"/>
                    <a:pt x="86" y="76"/>
                    <a:pt x="86" y="76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78" y="25"/>
                    <a:pt x="81" y="25"/>
                    <a:pt x="86" y="24"/>
                  </a:cubicBezTo>
                  <a:cubicBezTo>
                    <a:pt x="91" y="23"/>
                    <a:pt x="97" y="22"/>
                    <a:pt x="103" y="21"/>
                  </a:cubicBezTo>
                  <a:cubicBezTo>
                    <a:pt x="115" y="19"/>
                    <a:pt x="128" y="17"/>
                    <a:pt x="128" y="17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13" y="41"/>
                    <a:pt x="113" y="41"/>
                    <a:pt x="113" y="41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8" y="67"/>
                    <a:pt x="141" y="66"/>
                    <a:pt x="145" y="65"/>
                  </a:cubicBezTo>
                  <a:cubicBezTo>
                    <a:pt x="148" y="65"/>
                    <a:pt x="152" y="64"/>
                    <a:pt x="152" y="64"/>
                  </a:cubicBezTo>
                  <a:cubicBezTo>
                    <a:pt x="149" y="50"/>
                    <a:pt x="149" y="50"/>
                    <a:pt x="149" y="50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7" y="0"/>
                    <a:pt x="136" y="1"/>
                  </a:cubicBezTo>
                  <a:cubicBezTo>
                    <a:pt x="134" y="1"/>
                    <a:pt x="132" y="2"/>
                    <a:pt x="129" y="2"/>
                  </a:cubicBezTo>
                  <a:cubicBezTo>
                    <a:pt x="123" y="3"/>
                    <a:pt x="115" y="5"/>
                    <a:pt x="107" y="6"/>
                  </a:cubicBezTo>
                  <a:cubicBezTo>
                    <a:pt x="99" y="7"/>
                    <a:pt x="92" y="9"/>
                    <a:pt x="86" y="10"/>
                  </a:cubicBezTo>
                  <a:cubicBezTo>
                    <a:pt x="80" y="11"/>
                    <a:pt x="76" y="11"/>
                    <a:pt x="76" y="11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4"/>
                    <a:pt x="57" y="66"/>
                    <a:pt x="44" y="67"/>
                  </a:cubicBezTo>
                  <a:cubicBezTo>
                    <a:pt x="40" y="68"/>
                    <a:pt x="37" y="68"/>
                    <a:pt x="34" y="68"/>
                  </a:cubicBezTo>
                  <a:cubicBezTo>
                    <a:pt x="31" y="69"/>
                    <a:pt x="28" y="69"/>
                    <a:pt x="26" y="69"/>
                  </a:cubicBezTo>
                  <a:cubicBezTo>
                    <a:pt x="21" y="69"/>
                    <a:pt x="18" y="70"/>
                    <a:pt x="18" y="70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9" y="32"/>
                    <a:pt x="24" y="32"/>
                  </a:cubicBezTo>
                  <a:cubicBezTo>
                    <a:pt x="29" y="32"/>
                    <a:pt x="34" y="31"/>
                    <a:pt x="34" y="31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27" y="18"/>
                    <a:pt x="23" y="18"/>
                  </a:cubicBezTo>
                  <a:cubicBezTo>
                    <a:pt x="18" y="18"/>
                    <a:pt x="13" y="19"/>
                    <a:pt x="13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5" y="85"/>
                    <a:pt x="9" y="84"/>
                    <a:pt x="15" y="84"/>
                  </a:cubicBezTo>
                  <a:cubicBezTo>
                    <a:pt x="21" y="83"/>
                    <a:pt x="30" y="83"/>
                    <a:pt x="38" y="82"/>
                  </a:cubicBezTo>
                  <a:cubicBezTo>
                    <a:pt x="55" y="80"/>
                    <a:pt x="71" y="78"/>
                    <a:pt x="71" y="78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6"/>
            <p:cNvSpPr/>
            <p:nvPr/>
          </p:nvSpPr>
          <p:spPr bwMode="auto">
            <a:xfrm>
              <a:off x="4427537" y="9120188"/>
              <a:ext cx="631825" cy="287338"/>
            </a:xfrm>
            <a:custGeom>
              <a:avLst/>
              <a:gdLst>
                <a:gd name="T0" fmla="*/ 67 w 149"/>
                <a:gd name="T1" fmla="*/ 68 h 68"/>
                <a:gd name="T2" fmla="*/ 67 w 149"/>
                <a:gd name="T3" fmla="*/ 67 h 68"/>
                <a:gd name="T4" fmla="*/ 82 w 149"/>
                <a:gd name="T5" fmla="*/ 68 h 68"/>
                <a:gd name="T6" fmla="*/ 82 w 149"/>
                <a:gd name="T7" fmla="*/ 17 h 68"/>
                <a:gd name="T8" fmla="*/ 132 w 149"/>
                <a:gd name="T9" fmla="*/ 15 h 68"/>
                <a:gd name="T10" fmla="*/ 134 w 149"/>
                <a:gd name="T11" fmla="*/ 53 h 68"/>
                <a:gd name="T12" fmla="*/ 114 w 149"/>
                <a:gd name="T13" fmla="*/ 53 h 68"/>
                <a:gd name="T14" fmla="*/ 114 w 149"/>
                <a:gd name="T15" fmla="*/ 38 h 68"/>
                <a:gd name="T16" fmla="*/ 100 w 149"/>
                <a:gd name="T17" fmla="*/ 38 h 68"/>
                <a:gd name="T18" fmla="*/ 100 w 149"/>
                <a:gd name="T19" fmla="*/ 54 h 68"/>
                <a:gd name="T20" fmla="*/ 100 w 149"/>
                <a:gd name="T21" fmla="*/ 67 h 68"/>
                <a:gd name="T22" fmla="*/ 115 w 149"/>
                <a:gd name="T23" fmla="*/ 67 h 68"/>
                <a:gd name="T24" fmla="*/ 134 w 149"/>
                <a:gd name="T25" fmla="*/ 67 h 68"/>
                <a:gd name="T26" fmla="*/ 142 w 149"/>
                <a:gd name="T27" fmla="*/ 66 h 68"/>
                <a:gd name="T28" fmla="*/ 149 w 149"/>
                <a:gd name="T29" fmla="*/ 66 h 68"/>
                <a:gd name="T30" fmla="*/ 148 w 149"/>
                <a:gd name="T31" fmla="*/ 52 h 68"/>
                <a:gd name="T32" fmla="*/ 146 w 149"/>
                <a:gd name="T33" fmla="*/ 15 h 68"/>
                <a:gd name="T34" fmla="*/ 145 w 149"/>
                <a:gd name="T35" fmla="*/ 1 h 68"/>
                <a:gd name="T36" fmla="*/ 145 w 149"/>
                <a:gd name="T37" fmla="*/ 1 h 68"/>
                <a:gd name="T38" fmla="*/ 135 w 149"/>
                <a:gd name="T39" fmla="*/ 2 h 68"/>
                <a:gd name="T40" fmla="*/ 113 w 149"/>
                <a:gd name="T41" fmla="*/ 2 h 68"/>
                <a:gd name="T42" fmla="*/ 82 w 149"/>
                <a:gd name="T43" fmla="*/ 3 h 68"/>
                <a:gd name="T44" fmla="*/ 82 w 149"/>
                <a:gd name="T45" fmla="*/ 3 h 68"/>
                <a:gd name="T46" fmla="*/ 68 w 149"/>
                <a:gd name="T47" fmla="*/ 3 h 68"/>
                <a:gd name="T48" fmla="*/ 67 w 149"/>
                <a:gd name="T49" fmla="*/ 54 h 68"/>
                <a:gd name="T50" fmla="*/ 41 w 149"/>
                <a:gd name="T51" fmla="*/ 53 h 68"/>
                <a:gd name="T52" fmla="*/ 24 w 149"/>
                <a:gd name="T53" fmla="*/ 52 h 68"/>
                <a:gd name="T54" fmla="*/ 15 w 149"/>
                <a:gd name="T55" fmla="*/ 52 h 68"/>
                <a:gd name="T56" fmla="*/ 18 w 149"/>
                <a:gd name="T57" fmla="*/ 15 h 68"/>
                <a:gd name="T58" fmla="*/ 27 w 149"/>
                <a:gd name="T59" fmla="*/ 15 h 68"/>
                <a:gd name="T60" fmla="*/ 37 w 149"/>
                <a:gd name="T61" fmla="*/ 16 h 68"/>
                <a:gd name="T62" fmla="*/ 36 w 149"/>
                <a:gd name="T63" fmla="*/ 31 h 68"/>
                <a:gd name="T64" fmla="*/ 50 w 149"/>
                <a:gd name="T65" fmla="*/ 31 h 68"/>
                <a:gd name="T66" fmla="*/ 50 w 149"/>
                <a:gd name="T67" fmla="*/ 16 h 68"/>
                <a:gd name="T68" fmla="*/ 51 w 149"/>
                <a:gd name="T69" fmla="*/ 2 h 68"/>
                <a:gd name="T70" fmla="*/ 37 w 149"/>
                <a:gd name="T71" fmla="*/ 2 h 68"/>
                <a:gd name="T72" fmla="*/ 28 w 149"/>
                <a:gd name="T73" fmla="*/ 1 h 68"/>
                <a:gd name="T74" fmla="*/ 19 w 149"/>
                <a:gd name="T75" fmla="*/ 1 h 68"/>
                <a:gd name="T76" fmla="*/ 5 w 149"/>
                <a:gd name="T77" fmla="*/ 0 h 68"/>
                <a:gd name="T78" fmla="*/ 4 w 149"/>
                <a:gd name="T79" fmla="*/ 14 h 68"/>
                <a:gd name="T80" fmla="*/ 1 w 149"/>
                <a:gd name="T81" fmla="*/ 51 h 68"/>
                <a:gd name="T82" fmla="*/ 0 w 149"/>
                <a:gd name="T83" fmla="*/ 64 h 68"/>
                <a:gd name="T84" fmla="*/ 0 w 149"/>
                <a:gd name="T85" fmla="*/ 65 h 68"/>
                <a:gd name="T86" fmla="*/ 11 w 149"/>
                <a:gd name="T87" fmla="*/ 65 h 68"/>
                <a:gd name="T88" fmla="*/ 34 w 149"/>
                <a:gd name="T89" fmla="*/ 67 h 68"/>
                <a:gd name="T90" fmla="*/ 67 w 149"/>
                <a:gd name="T9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" h="68">
                  <a:moveTo>
                    <a:pt x="67" y="68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34" y="67"/>
                    <a:pt x="134" y="67"/>
                    <a:pt x="134" y="67"/>
                  </a:cubicBezTo>
                  <a:cubicBezTo>
                    <a:pt x="134" y="67"/>
                    <a:pt x="138" y="67"/>
                    <a:pt x="142" y="66"/>
                  </a:cubicBezTo>
                  <a:cubicBezTo>
                    <a:pt x="145" y="66"/>
                    <a:pt x="149" y="66"/>
                    <a:pt x="149" y="66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41" y="1"/>
                    <a:pt x="135" y="2"/>
                  </a:cubicBezTo>
                  <a:cubicBezTo>
                    <a:pt x="129" y="2"/>
                    <a:pt x="121" y="2"/>
                    <a:pt x="113" y="2"/>
                  </a:cubicBezTo>
                  <a:cubicBezTo>
                    <a:pt x="98" y="2"/>
                    <a:pt x="82" y="3"/>
                    <a:pt x="82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54"/>
                    <a:pt x="54" y="53"/>
                    <a:pt x="41" y="53"/>
                  </a:cubicBezTo>
                  <a:cubicBezTo>
                    <a:pt x="35" y="53"/>
                    <a:pt x="28" y="53"/>
                    <a:pt x="24" y="52"/>
                  </a:cubicBezTo>
                  <a:cubicBezTo>
                    <a:pt x="19" y="52"/>
                    <a:pt x="15" y="52"/>
                    <a:pt x="15" y="52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22" y="15"/>
                    <a:pt x="27" y="15"/>
                  </a:cubicBezTo>
                  <a:cubicBezTo>
                    <a:pt x="32" y="16"/>
                    <a:pt x="37" y="16"/>
                    <a:pt x="37" y="16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3" y="2"/>
                    <a:pt x="28" y="1"/>
                  </a:cubicBezTo>
                  <a:cubicBezTo>
                    <a:pt x="23" y="1"/>
                    <a:pt x="19" y="1"/>
                    <a:pt x="19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4" y="65"/>
                    <a:pt x="11" y="65"/>
                  </a:cubicBezTo>
                  <a:cubicBezTo>
                    <a:pt x="17" y="66"/>
                    <a:pt x="25" y="67"/>
                    <a:pt x="34" y="67"/>
                  </a:cubicBezTo>
                  <a:cubicBezTo>
                    <a:pt x="51" y="67"/>
                    <a:pt x="67" y="68"/>
                    <a:pt x="67" y="68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7"/>
            <p:cNvSpPr/>
            <p:nvPr/>
          </p:nvSpPr>
          <p:spPr bwMode="auto">
            <a:xfrm>
              <a:off x="3744912" y="9021763"/>
              <a:ext cx="644525" cy="365125"/>
            </a:xfrm>
            <a:custGeom>
              <a:avLst/>
              <a:gdLst>
                <a:gd name="T0" fmla="*/ 65 w 152"/>
                <a:gd name="T1" fmla="*/ 76 h 86"/>
                <a:gd name="T2" fmla="*/ 65 w 152"/>
                <a:gd name="T3" fmla="*/ 76 h 86"/>
                <a:gd name="T4" fmla="*/ 73 w 152"/>
                <a:gd name="T5" fmla="*/ 78 h 86"/>
                <a:gd name="T6" fmla="*/ 80 w 152"/>
                <a:gd name="T7" fmla="*/ 79 h 86"/>
                <a:gd name="T8" fmla="*/ 87 w 152"/>
                <a:gd name="T9" fmla="*/ 28 h 86"/>
                <a:gd name="T10" fmla="*/ 137 w 152"/>
                <a:gd name="T11" fmla="*/ 34 h 86"/>
                <a:gd name="T12" fmla="*/ 133 w 152"/>
                <a:gd name="T13" fmla="*/ 72 h 86"/>
                <a:gd name="T14" fmla="*/ 130 w 152"/>
                <a:gd name="T15" fmla="*/ 71 h 86"/>
                <a:gd name="T16" fmla="*/ 124 w 152"/>
                <a:gd name="T17" fmla="*/ 70 h 86"/>
                <a:gd name="T18" fmla="*/ 114 w 152"/>
                <a:gd name="T19" fmla="*/ 69 h 86"/>
                <a:gd name="T20" fmla="*/ 116 w 152"/>
                <a:gd name="T21" fmla="*/ 54 h 86"/>
                <a:gd name="T22" fmla="*/ 102 w 152"/>
                <a:gd name="T23" fmla="*/ 52 h 86"/>
                <a:gd name="T24" fmla="*/ 100 w 152"/>
                <a:gd name="T25" fmla="*/ 67 h 86"/>
                <a:gd name="T26" fmla="*/ 98 w 152"/>
                <a:gd name="T27" fmla="*/ 81 h 86"/>
                <a:gd name="T28" fmla="*/ 112 w 152"/>
                <a:gd name="T29" fmla="*/ 83 h 86"/>
                <a:gd name="T30" fmla="*/ 122 w 152"/>
                <a:gd name="T31" fmla="*/ 84 h 86"/>
                <a:gd name="T32" fmla="*/ 129 w 152"/>
                <a:gd name="T33" fmla="*/ 85 h 86"/>
                <a:gd name="T34" fmla="*/ 132 w 152"/>
                <a:gd name="T35" fmla="*/ 85 h 86"/>
                <a:gd name="T36" fmla="*/ 146 w 152"/>
                <a:gd name="T37" fmla="*/ 86 h 86"/>
                <a:gd name="T38" fmla="*/ 148 w 152"/>
                <a:gd name="T39" fmla="*/ 73 h 86"/>
                <a:gd name="T40" fmla="*/ 151 w 152"/>
                <a:gd name="T41" fmla="*/ 35 h 86"/>
                <a:gd name="T42" fmla="*/ 152 w 152"/>
                <a:gd name="T43" fmla="*/ 22 h 86"/>
                <a:gd name="T44" fmla="*/ 152 w 152"/>
                <a:gd name="T45" fmla="*/ 22 h 86"/>
                <a:gd name="T46" fmla="*/ 121 w 152"/>
                <a:gd name="T47" fmla="*/ 18 h 86"/>
                <a:gd name="T48" fmla="*/ 89 w 152"/>
                <a:gd name="T49" fmla="*/ 14 h 86"/>
                <a:gd name="T50" fmla="*/ 89 w 152"/>
                <a:gd name="T51" fmla="*/ 15 h 86"/>
                <a:gd name="T52" fmla="*/ 83 w 152"/>
                <a:gd name="T53" fmla="*/ 14 h 86"/>
                <a:gd name="T54" fmla="*/ 76 w 152"/>
                <a:gd name="T55" fmla="*/ 12 h 86"/>
                <a:gd name="T56" fmla="*/ 68 w 152"/>
                <a:gd name="T57" fmla="*/ 63 h 86"/>
                <a:gd name="T58" fmla="*/ 42 w 152"/>
                <a:gd name="T59" fmla="*/ 58 h 86"/>
                <a:gd name="T60" fmla="*/ 24 w 152"/>
                <a:gd name="T61" fmla="*/ 55 h 86"/>
                <a:gd name="T62" fmla="*/ 16 w 152"/>
                <a:gd name="T63" fmla="*/ 53 h 86"/>
                <a:gd name="T64" fmla="*/ 24 w 152"/>
                <a:gd name="T65" fmla="*/ 17 h 86"/>
                <a:gd name="T66" fmla="*/ 34 w 152"/>
                <a:gd name="T67" fmla="*/ 19 h 86"/>
                <a:gd name="T68" fmla="*/ 43 w 152"/>
                <a:gd name="T69" fmla="*/ 20 h 86"/>
                <a:gd name="T70" fmla="*/ 40 w 152"/>
                <a:gd name="T71" fmla="*/ 36 h 86"/>
                <a:gd name="T72" fmla="*/ 54 w 152"/>
                <a:gd name="T73" fmla="*/ 38 h 86"/>
                <a:gd name="T74" fmla="*/ 56 w 152"/>
                <a:gd name="T75" fmla="*/ 23 h 86"/>
                <a:gd name="T76" fmla="*/ 59 w 152"/>
                <a:gd name="T77" fmla="*/ 9 h 86"/>
                <a:gd name="T78" fmla="*/ 46 w 152"/>
                <a:gd name="T79" fmla="*/ 7 h 86"/>
                <a:gd name="T80" fmla="*/ 36 w 152"/>
                <a:gd name="T81" fmla="*/ 5 h 86"/>
                <a:gd name="T82" fmla="*/ 27 w 152"/>
                <a:gd name="T83" fmla="*/ 3 h 86"/>
                <a:gd name="T84" fmla="*/ 14 w 152"/>
                <a:gd name="T85" fmla="*/ 0 h 86"/>
                <a:gd name="T86" fmla="*/ 11 w 152"/>
                <a:gd name="T87" fmla="*/ 14 h 86"/>
                <a:gd name="T88" fmla="*/ 3 w 152"/>
                <a:gd name="T89" fmla="*/ 50 h 86"/>
                <a:gd name="T90" fmla="*/ 0 w 152"/>
                <a:gd name="T91" fmla="*/ 63 h 86"/>
                <a:gd name="T92" fmla="*/ 0 w 152"/>
                <a:gd name="T93" fmla="*/ 63 h 86"/>
                <a:gd name="T94" fmla="*/ 10 w 152"/>
                <a:gd name="T95" fmla="*/ 66 h 86"/>
                <a:gd name="T96" fmla="*/ 20 w 152"/>
                <a:gd name="T97" fmla="*/ 68 h 86"/>
                <a:gd name="T98" fmla="*/ 32 w 152"/>
                <a:gd name="T99" fmla="*/ 70 h 86"/>
                <a:gd name="T100" fmla="*/ 65 w 152"/>
                <a:gd name="T101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" h="86">
                  <a:moveTo>
                    <a:pt x="65" y="76"/>
                  </a:moveTo>
                  <a:cubicBezTo>
                    <a:pt x="65" y="76"/>
                    <a:pt x="65" y="76"/>
                    <a:pt x="65" y="76"/>
                  </a:cubicBezTo>
                  <a:cubicBezTo>
                    <a:pt x="65" y="76"/>
                    <a:pt x="69" y="77"/>
                    <a:pt x="73" y="78"/>
                  </a:cubicBezTo>
                  <a:cubicBezTo>
                    <a:pt x="76" y="78"/>
                    <a:pt x="80" y="79"/>
                    <a:pt x="80" y="79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137" y="34"/>
                    <a:pt x="137" y="34"/>
                    <a:pt x="137" y="34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133" y="72"/>
                    <a:pt x="132" y="71"/>
                    <a:pt x="130" y="71"/>
                  </a:cubicBezTo>
                  <a:cubicBezTo>
                    <a:pt x="129" y="71"/>
                    <a:pt x="126" y="71"/>
                    <a:pt x="124" y="70"/>
                  </a:cubicBezTo>
                  <a:cubicBezTo>
                    <a:pt x="119" y="70"/>
                    <a:pt x="114" y="69"/>
                    <a:pt x="114" y="69"/>
                  </a:cubicBezTo>
                  <a:cubicBezTo>
                    <a:pt x="116" y="54"/>
                    <a:pt x="116" y="54"/>
                    <a:pt x="116" y="54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2" y="83"/>
                    <a:pt x="117" y="84"/>
                    <a:pt x="122" y="84"/>
                  </a:cubicBezTo>
                  <a:cubicBezTo>
                    <a:pt x="125" y="84"/>
                    <a:pt x="127" y="85"/>
                    <a:pt x="129" y="85"/>
                  </a:cubicBezTo>
                  <a:cubicBezTo>
                    <a:pt x="131" y="85"/>
                    <a:pt x="132" y="85"/>
                    <a:pt x="132" y="85"/>
                  </a:cubicBezTo>
                  <a:cubicBezTo>
                    <a:pt x="146" y="86"/>
                    <a:pt x="146" y="86"/>
                    <a:pt x="146" y="86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1" y="35"/>
                    <a:pt x="151" y="35"/>
                    <a:pt x="151" y="35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52" y="22"/>
                    <a:pt x="136" y="21"/>
                    <a:pt x="121" y="18"/>
                  </a:cubicBezTo>
                  <a:cubicBezTo>
                    <a:pt x="105" y="16"/>
                    <a:pt x="89" y="14"/>
                    <a:pt x="89" y="14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15"/>
                    <a:pt x="86" y="14"/>
                    <a:pt x="83" y="14"/>
                  </a:cubicBezTo>
                  <a:cubicBezTo>
                    <a:pt x="79" y="13"/>
                    <a:pt x="76" y="12"/>
                    <a:pt x="76" y="12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3"/>
                    <a:pt x="55" y="60"/>
                    <a:pt x="42" y="58"/>
                  </a:cubicBezTo>
                  <a:cubicBezTo>
                    <a:pt x="36" y="57"/>
                    <a:pt x="29" y="56"/>
                    <a:pt x="24" y="55"/>
                  </a:cubicBezTo>
                  <a:cubicBezTo>
                    <a:pt x="20" y="54"/>
                    <a:pt x="16" y="53"/>
                    <a:pt x="16" y="53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9" y="18"/>
                    <a:pt x="34" y="19"/>
                  </a:cubicBezTo>
                  <a:cubicBezTo>
                    <a:pt x="38" y="20"/>
                    <a:pt x="43" y="20"/>
                    <a:pt x="43" y="20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7"/>
                    <a:pt x="41" y="6"/>
                    <a:pt x="36" y="5"/>
                  </a:cubicBezTo>
                  <a:cubicBezTo>
                    <a:pt x="32" y="4"/>
                    <a:pt x="27" y="3"/>
                    <a:pt x="27" y="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4" y="64"/>
                    <a:pt x="10" y="66"/>
                  </a:cubicBezTo>
                  <a:cubicBezTo>
                    <a:pt x="13" y="66"/>
                    <a:pt x="16" y="67"/>
                    <a:pt x="20" y="68"/>
                  </a:cubicBezTo>
                  <a:cubicBezTo>
                    <a:pt x="24" y="69"/>
                    <a:pt x="28" y="70"/>
                    <a:pt x="32" y="70"/>
                  </a:cubicBezTo>
                  <a:cubicBezTo>
                    <a:pt x="49" y="73"/>
                    <a:pt x="65" y="76"/>
                    <a:pt x="65" y="76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8"/>
            <p:cNvSpPr/>
            <p:nvPr/>
          </p:nvSpPr>
          <p:spPr bwMode="auto">
            <a:xfrm>
              <a:off x="3079750" y="8831263"/>
              <a:ext cx="665163" cy="446088"/>
            </a:xfrm>
            <a:custGeom>
              <a:avLst/>
              <a:gdLst>
                <a:gd name="T0" fmla="*/ 63 w 157"/>
                <a:gd name="T1" fmla="*/ 83 h 105"/>
                <a:gd name="T2" fmla="*/ 64 w 157"/>
                <a:gd name="T3" fmla="*/ 83 h 105"/>
                <a:gd name="T4" fmla="*/ 70 w 157"/>
                <a:gd name="T5" fmla="*/ 85 h 105"/>
                <a:gd name="T6" fmla="*/ 75 w 157"/>
                <a:gd name="T7" fmla="*/ 87 h 105"/>
                <a:gd name="T8" fmla="*/ 77 w 157"/>
                <a:gd name="T9" fmla="*/ 87 h 105"/>
                <a:gd name="T10" fmla="*/ 92 w 157"/>
                <a:gd name="T11" fmla="*/ 39 h 105"/>
                <a:gd name="T12" fmla="*/ 116 w 157"/>
                <a:gd name="T13" fmla="*/ 45 h 105"/>
                <a:gd name="T14" fmla="*/ 133 w 157"/>
                <a:gd name="T15" fmla="*/ 50 h 105"/>
                <a:gd name="T16" fmla="*/ 139 w 157"/>
                <a:gd name="T17" fmla="*/ 52 h 105"/>
                <a:gd name="T18" fmla="*/ 141 w 157"/>
                <a:gd name="T19" fmla="*/ 52 h 105"/>
                <a:gd name="T20" fmla="*/ 131 w 157"/>
                <a:gd name="T21" fmla="*/ 88 h 105"/>
                <a:gd name="T22" fmla="*/ 128 w 157"/>
                <a:gd name="T23" fmla="*/ 88 h 105"/>
                <a:gd name="T24" fmla="*/ 122 w 157"/>
                <a:gd name="T25" fmla="*/ 86 h 105"/>
                <a:gd name="T26" fmla="*/ 112 w 157"/>
                <a:gd name="T27" fmla="*/ 83 h 105"/>
                <a:gd name="T28" fmla="*/ 117 w 157"/>
                <a:gd name="T29" fmla="*/ 68 h 105"/>
                <a:gd name="T30" fmla="*/ 103 w 157"/>
                <a:gd name="T31" fmla="*/ 64 h 105"/>
                <a:gd name="T32" fmla="*/ 99 w 157"/>
                <a:gd name="T33" fmla="*/ 79 h 105"/>
                <a:gd name="T34" fmla="*/ 95 w 157"/>
                <a:gd name="T35" fmla="*/ 93 h 105"/>
                <a:gd name="T36" fmla="*/ 109 w 157"/>
                <a:gd name="T37" fmla="*/ 96 h 105"/>
                <a:gd name="T38" fmla="*/ 118 w 157"/>
                <a:gd name="T39" fmla="*/ 99 h 105"/>
                <a:gd name="T40" fmla="*/ 125 w 157"/>
                <a:gd name="T41" fmla="*/ 101 h 105"/>
                <a:gd name="T42" fmla="*/ 128 w 157"/>
                <a:gd name="T43" fmla="*/ 102 h 105"/>
                <a:gd name="T44" fmla="*/ 142 w 157"/>
                <a:gd name="T45" fmla="*/ 105 h 105"/>
                <a:gd name="T46" fmla="*/ 145 w 157"/>
                <a:gd name="T47" fmla="*/ 92 h 105"/>
                <a:gd name="T48" fmla="*/ 154 w 157"/>
                <a:gd name="T49" fmla="*/ 55 h 105"/>
                <a:gd name="T50" fmla="*/ 157 w 157"/>
                <a:gd name="T51" fmla="*/ 42 h 105"/>
                <a:gd name="T52" fmla="*/ 157 w 157"/>
                <a:gd name="T53" fmla="*/ 42 h 105"/>
                <a:gd name="T54" fmla="*/ 148 w 157"/>
                <a:gd name="T55" fmla="*/ 40 h 105"/>
                <a:gd name="T56" fmla="*/ 127 w 157"/>
                <a:gd name="T57" fmla="*/ 34 h 105"/>
                <a:gd name="T58" fmla="*/ 96 w 157"/>
                <a:gd name="T59" fmla="*/ 25 h 105"/>
                <a:gd name="T60" fmla="*/ 96 w 157"/>
                <a:gd name="T61" fmla="*/ 25 h 105"/>
                <a:gd name="T62" fmla="*/ 94 w 157"/>
                <a:gd name="T63" fmla="*/ 25 h 105"/>
                <a:gd name="T64" fmla="*/ 90 w 157"/>
                <a:gd name="T65" fmla="*/ 23 h 105"/>
                <a:gd name="T66" fmla="*/ 83 w 157"/>
                <a:gd name="T67" fmla="*/ 21 h 105"/>
                <a:gd name="T68" fmla="*/ 68 w 157"/>
                <a:gd name="T69" fmla="*/ 70 h 105"/>
                <a:gd name="T70" fmla="*/ 43 w 157"/>
                <a:gd name="T71" fmla="*/ 61 h 105"/>
                <a:gd name="T72" fmla="*/ 26 w 157"/>
                <a:gd name="T73" fmla="*/ 56 h 105"/>
                <a:gd name="T74" fmla="*/ 19 w 157"/>
                <a:gd name="T75" fmla="*/ 53 h 105"/>
                <a:gd name="T76" fmla="*/ 32 w 157"/>
                <a:gd name="T77" fmla="*/ 18 h 105"/>
                <a:gd name="T78" fmla="*/ 41 w 157"/>
                <a:gd name="T79" fmla="*/ 21 h 105"/>
                <a:gd name="T80" fmla="*/ 50 w 157"/>
                <a:gd name="T81" fmla="*/ 24 h 105"/>
                <a:gd name="T82" fmla="*/ 44 w 157"/>
                <a:gd name="T83" fmla="*/ 39 h 105"/>
                <a:gd name="T84" fmla="*/ 58 w 157"/>
                <a:gd name="T85" fmla="*/ 43 h 105"/>
                <a:gd name="T86" fmla="*/ 63 w 157"/>
                <a:gd name="T87" fmla="*/ 29 h 105"/>
                <a:gd name="T88" fmla="*/ 67 w 157"/>
                <a:gd name="T89" fmla="*/ 16 h 105"/>
                <a:gd name="T90" fmla="*/ 54 w 157"/>
                <a:gd name="T91" fmla="*/ 11 h 105"/>
                <a:gd name="T92" fmla="*/ 45 w 157"/>
                <a:gd name="T93" fmla="*/ 8 h 105"/>
                <a:gd name="T94" fmla="*/ 37 w 157"/>
                <a:gd name="T95" fmla="*/ 5 h 105"/>
                <a:gd name="T96" fmla="*/ 24 w 157"/>
                <a:gd name="T97" fmla="*/ 0 h 105"/>
                <a:gd name="T98" fmla="*/ 19 w 157"/>
                <a:gd name="T99" fmla="*/ 13 h 105"/>
                <a:gd name="T100" fmla="*/ 5 w 157"/>
                <a:gd name="T101" fmla="*/ 47 h 105"/>
                <a:gd name="T102" fmla="*/ 0 w 157"/>
                <a:gd name="T103" fmla="*/ 60 h 105"/>
                <a:gd name="T104" fmla="*/ 0 w 157"/>
                <a:gd name="T105" fmla="*/ 60 h 105"/>
                <a:gd name="T106" fmla="*/ 10 w 157"/>
                <a:gd name="T107" fmla="*/ 64 h 105"/>
                <a:gd name="T108" fmla="*/ 32 w 157"/>
                <a:gd name="T109" fmla="*/ 72 h 105"/>
                <a:gd name="T110" fmla="*/ 63 w 157"/>
                <a:gd name="T111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7" h="105">
                  <a:moveTo>
                    <a:pt x="63" y="83"/>
                  </a:moveTo>
                  <a:cubicBezTo>
                    <a:pt x="64" y="83"/>
                    <a:pt x="64" y="83"/>
                    <a:pt x="64" y="83"/>
                  </a:cubicBezTo>
                  <a:cubicBezTo>
                    <a:pt x="64" y="83"/>
                    <a:pt x="67" y="84"/>
                    <a:pt x="70" y="85"/>
                  </a:cubicBezTo>
                  <a:cubicBezTo>
                    <a:pt x="72" y="86"/>
                    <a:pt x="74" y="86"/>
                    <a:pt x="75" y="87"/>
                  </a:cubicBezTo>
                  <a:cubicBezTo>
                    <a:pt x="76" y="87"/>
                    <a:pt x="77" y="87"/>
                    <a:pt x="77" y="87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39"/>
                    <a:pt x="104" y="42"/>
                    <a:pt x="116" y="45"/>
                  </a:cubicBezTo>
                  <a:cubicBezTo>
                    <a:pt x="123" y="47"/>
                    <a:pt x="129" y="49"/>
                    <a:pt x="133" y="50"/>
                  </a:cubicBezTo>
                  <a:cubicBezTo>
                    <a:pt x="135" y="51"/>
                    <a:pt x="137" y="51"/>
                    <a:pt x="139" y="52"/>
                  </a:cubicBezTo>
                  <a:cubicBezTo>
                    <a:pt x="140" y="52"/>
                    <a:pt x="141" y="52"/>
                    <a:pt x="141" y="52"/>
                  </a:cubicBezTo>
                  <a:cubicBezTo>
                    <a:pt x="131" y="88"/>
                    <a:pt x="131" y="88"/>
                    <a:pt x="131" y="88"/>
                  </a:cubicBezTo>
                  <a:cubicBezTo>
                    <a:pt x="131" y="88"/>
                    <a:pt x="130" y="88"/>
                    <a:pt x="128" y="88"/>
                  </a:cubicBezTo>
                  <a:cubicBezTo>
                    <a:pt x="127" y="87"/>
                    <a:pt x="124" y="86"/>
                    <a:pt x="122" y="86"/>
                  </a:cubicBezTo>
                  <a:cubicBezTo>
                    <a:pt x="117" y="84"/>
                    <a:pt x="112" y="83"/>
                    <a:pt x="112" y="83"/>
                  </a:cubicBezTo>
                  <a:cubicBezTo>
                    <a:pt x="117" y="68"/>
                    <a:pt x="117" y="68"/>
                    <a:pt x="117" y="68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5" y="93"/>
                    <a:pt x="95" y="93"/>
                    <a:pt x="95" y="93"/>
                  </a:cubicBezTo>
                  <a:cubicBezTo>
                    <a:pt x="109" y="96"/>
                    <a:pt x="109" y="96"/>
                    <a:pt x="109" y="96"/>
                  </a:cubicBezTo>
                  <a:cubicBezTo>
                    <a:pt x="109" y="96"/>
                    <a:pt x="114" y="98"/>
                    <a:pt x="118" y="99"/>
                  </a:cubicBezTo>
                  <a:cubicBezTo>
                    <a:pt x="121" y="100"/>
                    <a:pt x="123" y="101"/>
                    <a:pt x="125" y="101"/>
                  </a:cubicBezTo>
                  <a:cubicBezTo>
                    <a:pt x="127" y="102"/>
                    <a:pt x="128" y="102"/>
                    <a:pt x="128" y="102"/>
                  </a:cubicBezTo>
                  <a:cubicBezTo>
                    <a:pt x="142" y="105"/>
                    <a:pt x="142" y="105"/>
                    <a:pt x="142" y="105"/>
                  </a:cubicBezTo>
                  <a:cubicBezTo>
                    <a:pt x="145" y="92"/>
                    <a:pt x="145" y="92"/>
                    <a:pt x="145" y="92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7" y="42"/>
                    <a:pt x="153" y="41"/>
                    <a:pt x="148" y="40"/>
                  </a:cubicBezTo>
                  <a:cubicBezTo>
                    <a:pt x="142" y="38"/>
                    <a:pt x="134" y="36"/>
                    <a:pt x="127" y="34"/>
                  </a:cubicBezTo>
                  <a:cubicBezTo>
                    <a:pt x="112" y="30"/>
                    <a:pt x="96" y="25"/>
                    <a:pt x="96" y="25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96" y="25"/>
                    <a:pt x="95" y="25"/>
                    <a:pt x="94" y="25"/>
                  </a:cubicBezTo>
                  <a:cubicBezTo>
                    <a:pt x="93" y="24"/>
                    <a:pt x="91" y="24"/>
                    <a:pt x="90" y="23"/>
                  </a:cubicBezTo>
                  <a:cubicBezTo>
                    <a:pt x="87" y="22"/>
                    <a:pt x="83" y="21"/>
                    <a:pt x="83" y="21"/>
                  </a:cubicBezTo>
                  <a:cubicBezTo>
                    <a:pt x="68" y="70"/>
                    <a:pt x="68" y="70"/>
                    <a:pt x="68" y="70"/>
                  </a:cubicBezTo>
                  <a:cubicBezTo>
                    <a:pt x="68" y="70"/>
                    <a:pt x="55" y="66"/>
                    <a:pt x="43" y="61"/>
                  </a:cubicBezTo>
                  <a:cubicBezTo>
                    <a:pt x="37" y="59"/>
                    <a:pt x="31" y="57"/>
                    <a:pt x="26" y="56"/>
                  </a:cubicBezTo>
                  <a:cubicBezTo>
                    <a:pt x="22" y="54"/>
                    <a:pt x="19" y="53"/>
                    <a:pt x="19" y="53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6" y="19"/>
                    <a:pt x="41" y="21"/>
                  </a:cubicBezTo>
                  <a:cubicBezTo>
                    <a:pt x="45" y="23"/>
                    <a:pt x="50" y="24"/>
                    <a:pt x="50" y="24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1"/>
                    <a:pt x="50" y="10"/>
                    <a:pt x="45" y="8"/>
                  </a:cubicBezTo>
                  <a:cubicBezTo>
                    <a:pt x="41" y="6"/>
                    <a:pt x="37" y="5"/>
                    <a:pt x="37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4" y="62"/>
                    <a:pt x="10" y="64"/>
                  </a:cubicBezTo>
                  <a:cubicBezTo>
                    <a:pt x="16" y="66"/>
                    <a:pt x="24" y="70"/>
                    <a:pt x="32" y="72"/>
                  </a:cubicBezTo>
                  <a:cubicBezTo>
                    <a:pt x="48" y="78"/>
                    <a:pt x="63" y="83"/>
                    <a:pt x="63" y="83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9"/>
            <p:cNvSpPr/>
            <p:nvPr/>
          </p:nvSpPr>
          <p:spPr bwMode="auto">
            <a:xfrm>
              <a:off x="2455862" y="8547101"/>
              <a:ext cx="669925" cy="517525"/>
            </a:xfrm>
            <a:custGeom>
              <a:avLst/>
              <a:gdLst>
                <a:gd name="T0" fmla="*/ 59 w 158"/>
                <a:gd name="T1" fmla="*/ 88 h 122"/>
                <a:gd name="T2" fmla="*/ 59 w 158"/>
                <a:gd name="T3" fmla="*/ 88 h 122"/>
                <a:gd name="T4" fmla="*/ 72 w 158"/>
                <a:gd name="T5" fmla="*/ 95 h 122"/>
                <a:gd name="T6" fmla="*/ 94 w 158"/>
                <a:gd name="T7" fmla="*/ 49 h 122"/>
                <a:gd name="T8" fmla="*/ 140 w 158"/>
                <a:gd name="T9" fmla="*/ 69 h 122"/>
                <a:gd name="T10" fmla="*/ 125 w 158"/>
                <a:gd name="T11" fmla="*/ 104 h 122"/>
                <a:gd name="T12" fmla="*/ 107 w 158"/>
                <a:gd name="T13" fmla="*/ 96 h 122"/>
                <a:gd name="T14" fmla="*/ 114 w 158"/>
                <a:gd name="T15" fmla="*/ 81 h 122"/>
                <a:gd name="T16" fmla="*/ 101 w 158"/>
                <a:gd name="T17" fmla="*/ 76 h 122"/>
                <a:gd name="T18" fmla="*/ 95 w 158"/>
                <a:gd name="T19" fmla="*/ 90 h 122"/>
                <a:gd name="T20" fmla="*/ 89 w 158"/>
                <a:gd name="T21" fmla="*/ 102 h 122"/>
                <a:gd name="T22" fmla="*/ 102 w 158"/>
                <a:gd name="T23" fmla="*/ 108 h 122"/>
                <a:gd name="T24" fmla="*/ 120 w 158"/>
                <a:gd name="T25" fmla="*/ 116 h 122"/>
                <a:gd name="T26" fmla="*/ 122 w 158"/>
                <a:gd name="T27" fmla="*/ 117 h 122"/>
                <a:gd name="T28" fmla="*/ 127 w 158"/>
                <a:gd name="T29" fmla="*/ 119 h 122"/>
                <a:gd name="T30" fmla="*/ 133 w 158"/>
                <a:gd name="T31" fmla="*/ 122 h 122"/>
                <a:gd name="T32" fmla="*/ 139 w 158"/>
                <a:gd name="T33" fmla="*/ 109 h 122"/>
                <a:gd name="T34" fmla="*/ 153 w 158"/>
                <a:gd name="T35" fmla="*/ 74 h 122"/>
                <a:gd name="T36" fmla="*/ 158 w 158"/>
                <a:gd name="T37" fmla="*/ 62 h 122"/>
                <a:gd name="T38" fmla="*/ 158 w 158"/>
                <a:gd name="T39" fmla="*/ 62 h 122"/>
                <a:gd name="T40" fmla="*/ 149 w 158"/>
                <a:gd name="T41" fmla="*/ 58 h 122"/>
                <a:gd name="T42" fmla="*/ 129 w 158"/>
                <a:gd name="T43" fmla="*/ 49 h 122"/>
                <a:gd name="T44" fmla="*/ 109 w 158"/>
                <a:gd name="T45" fmla="*/ 40 h 122"/>
                <a:gd name="T46" fmla="*/ 103 w 158"/>
                <a:gd name="T47" fmla="*/ 37 h 122"/>
                <a:gd name="T48" fmla="*/ 100 w 158"/>
                <a:gd name="T49" fmla="*/ 36 h 122"/>
                <a:gd name="T50" fmla="*/ 100 w 158"/>
                <a:gd name="T51" fmla="*/ 36 h 122"/>
                <a:gd name="T52" fmla="*/ 88 w 158"/>
                <a:gd name="T53" fmla="*/ 30 h 122"/>
                <a:gd name="T54" fmla="*/ 65 w 158"/>
                <a:gd name="T55" fmla="*/ 76 h 122"/>
                <a:gd name="T56" fmla="*/ 42 w 158"/>
                <a:gd name="T57" fmla="*/ 64 h 122"/>
                <a:gd name="T58" fmla="*/ 26 w 158"/>
                <a:gd name="T59" fmla="*/ 55 h 122"/>
                <a:gd name="T60" fmla="*/ 19 w 158"/>
                <a:gd name="T61" fmla="*/ 51 h 122"/>
                <a:gd name="T62" fmla="*/ 37 w 158"/>
                <a:gd name="T63" fmla="*/ 19 h 122"/>
                <a:gd name="T64" fmla="*/ 46 w 158"/>
                <a:gd name="T65" fmla="*/ 24 h 122"/>
                <a:gd name="T66" fmla="*/ 54 w 158"/>
                <a:gd name="T67" fmla="*/ 28 h 122"/>
                <a:gd name="T68" fmla="*/ 47 w 158"/>
                <a:gd name="T69" fmla="*/ 42 h 122"/>
                <a:gd name="T70" fmla="*/ 59 w 158"/>
                <a:gd name="T71" fmla="*/ 48 h 122"/>
                <a:gd name="T72" fmla="*/ 66 w 158"/>
                <a:gd name="T73" fmla="*/ 34 h 122"/>
                <a:gd name="T74" fmla="*/ 73 w 158"/>
                <a:gd name="T75" fmla="*/ 22 h 122"/>
                <a:gd name="T76" fmla="*/ 61 w 158"/>
                <a:gd name="T77" fmla="*/ 16 h 122"/>
                <a:gd name="T78" fmla="*/ 52 w 158"/>
                <a:gd name="T79" fmla="*/ 11 h 122"/>
                <a:gd name="T80" fmla="*/ 44 w 158"/>
                <a:gd name="T81" fmla="*/ 7 h 122"/>
                <a:gd name="T82" fmla="*/ 33 w 158"/>
                <a:gd name="T83" fmla="*/ 0 h 122"/>
                <a:gd name="T84" fmla="*/ 26 w 158"/>
                <a:gd name="T85" fmla="*/ 12 h 122"/>
                <a:gd name="T86" fmla="*/ 7 w 158"/>
                <a:gd name="T87" fmla="*/ 44 h 122"/>
                <a:gd name="T88" fmla="*/ 0 w 158"/>
                <a:gd name="T89" fmla="*/ 56 h 122"/>
                <a:gd name="T90" fmla="*/ 0 w 158"/>
                <a:gd name="T91" fmla="*/ 56 h 122"/>
                <a:gd name="T92" fmla="*/ 9 w 158"/>
                <a:gd name="T93" fmla="*/ 61 h 122"/>
                <a:gd name="T94" fmla="*/ 29 w 158"/>
                <a:gd name="T95" fmla="*/ 73 h 122"/>
                <a:gd name="T96" fmla="*/ 59 w 158"/>
                <a:gd name="T97" fmla="*/ 8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22">
                  <a:moveTo>
                    <a:pt x="59" y="88"/>
                  </a:moveTo>
                  <a:cubicBezTo>
                    <a:pt x="59" y="88"/>
                    <a:pt x="59" y="88"/>
                    <a:pt x="59" y="88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140" y="69"/>
                    <a:pt x="140" y="69"/>
                    <a:pt x="140" y="69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20" y="116"/>
                    <a:pt x="121" y="117"/>
                    <a:pt x="122" y="117"/>
                  </a:cubicBezTo>
                  <a:cubicBezTo>
                    <a:pt x="123" y="118"/>
                    <a:pt x="125" y="119"/>
                    <a:pt x="127" y="119"/>
                  </a:cubicBezTo>
                  <a:cubicBezTo>
                    <a:pt x="130" y="121"/>
                    <a:pt x="133" y="122"/>
                    <a:pt x="133" y="122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53" y="74"/>
                    <a:pt x="153" y="74"/>
                    <a:pt x="153" y="74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58" y="62"/>
                    <a:pt x="154" y="60"/>
                    <a:pt x="149" y="58"/>
                  </a:cubicBezTo>
                  <a:cubicBezTo>
                    <a:pt x="143" y="56"/>
                    <a:pt x="136" y="52"/>
                    <a:pt x="129" y="49"/>
                  </a:cubicBezTo>
                  <a:cubicBezTo>
                    <a:pt x="122" y="46"/>
                    <a:pt x="115" y="43"/>
                    <a:pt x="109" y="40"/>
                  </a:cubicBezTo>
                  <a:cubicBezTo>
                    <a:pt x="106" y="39"/>
                    <a:pt x="104" y="38"/>
                    <a:pt x="103" y="37"/>
                  </a:cubicBezTo>
                  <a:cubicBezTo>
                    <a:pt x="101" y="37"/>
                    <a:pt x="100" y="36"/>
                    <a:pt x="100" y="36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65" y="76"/>
                    <a:pt x="54" y="70"/>
                    <a:pt x="42" y="64"/>
                  </a:cubicBezTo>
                  <a:cubicBezTo>
                    <a:pt x="36" y="61"/>
                    <a:pt x="30" y="58"/>
                    <a:pt x="26" y="55"/>
                  </a:cubicBezTo>
                  <a:cubicBezTo>
                    <a:pt x="22" y="53"/>
                    <a:pt x="19" y="51"/>
                    <a:pt x="19" y="51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42" y="21"/>
                    <a:pt x="46" y="24"/>
                  </a:cubicBezTo>
                  <a:cubicBezTo>
                    <a:pt x="50" y="26"/>
                    <a:pt x="54" y="28"/>
                    <a:pt x="54" y="28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56" y="14"/>
                    <a:pt x="52" y="11"/>
                  </a:cubicBezTo>
                  <a:cubicBezTo>
                    <a:pt x="48" y="9"/>
                    <a:pt x="44" y="7"/>
                    <a:pt x="44" y="7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4" y="58"/>
                    <a:pt x="9" y="61"/>
                  </a:cubicBezTo>
                  <a:cubicBezTo>
                    <a:pt x="15" y="65"/>
                    <a:pt x="22" y="69"/>
                    <a:pt x="29" y="73"/>
                  </a:cubicBezTo>
                  <a:cubicBezTo>
                    <a:pt x="44" y="80"/>
                    <a:pt x="59" y="88"/>
                    <a:pt x="59" y="88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0"/>
            <p:cNvSpPr/>
            <p:nvPr/>
          </p:nvSpPr>
          <p:spPr bwMode="auto">
            <a:xfrm>
              <a:off x="1884362" y="8178801"/>
              <a:ext cx="657225" cy="576263"/>
            </a:xfrm>
            <a:custGeom>
              <a:avLst/>
              <a:gdLst>
                <a:gd name="T0" fmla="*/ 54 w 155"/>
                <a:gd name="T1" fmla="*/ 91 h 136"/>
                <a:gd name="T2" fmla="*/ 54 w 155"/>
                <a:gd name="T3" fmla="*/ 91 h 136"/>
                <a:gd name="T4" fmla="*/ 66 w 155"/>
                <a:gd name="T5" fmla="*/ 100 h 136"/>
                <a:gd name="T6" fmla="*/ 94 w 155"/>
                <a:gd name="T7" fmla="*/ 57 h 136"/>
                <a:gd name="T8" fmla="*/ 96 w 155"/>
                <a:gd name="T9" fmla="*/ 59 h 136"/>
                <a:gd name="T10" fmla="*/ 101 w 155"/>
                <a:gd name="T11" fmla="*/ 62 h 136"/>
                <a:gd name="T12" fmla="*/ 115 w 155"/>
                <a:gd name="T13" fmla="*/ 71 h 136"/>
                <a:gd name="T14" fmla="*/ 137 w 155"/>
                <a:gd name="T15" fmla="*/ 85 h 136"/>
                <a:gd name="T16" fmla="*/ 117 w 155"/>
                <a:gd name="T17" fmla="*/ 117 h 136"/>
                <a:gd name="T18" fmla="*/ 100 w 155"/>
                <a:gd name="T19" fmla="*/ 106 h 136"/>
                <a:gd name="T20" fmla="*/ 109 w 155"/>
                <a:gd name="T21" fmla="*/ 93 h 136"/>
                <a:gd name="T22" fmla="*/ 97 w 155"/>
                <a:gd name="T23" fmla="*/ 85 h 136"/>
                <a:gd name="T24" fmla="*/ 88 w 155"/>
                <a:gd name="T25" fmla="*/ 98 h 136"/>
                <a:gd name="T26" fmla="*/ 81 w 155"/>
                <a:gd name="T27" fmla="*/ 110 h 136"/>
                <a:gd name="T28" fmla="*/ 93 w 155"/>
                <a:gd name="T29" fmla="*/ 118 h 136"/>
                <a:gd name="T30" fmla="*/ 110 w 155"/>
                <a:gd name="T31" fmla="*/ 128 h 136"/>
                <a:gd name="T32" fmla="*/ 116 w 155"/>
                <a:gd name="T33" fmla="*/ 132 h 136"/>
                <a:gd name="T34" fmla="*/ 122 w 155"/>
                <a:gd name="T35" fmla="*/ 136 h 136"/>
                <a:gd name="T36" fmla="*/ 129 w 155"/>
                <a:gd name="T37" fmla="*/ 124 h 136"/>
                <a:gd name="T38" fmla="*/ 148 w 155"/>
                <a:gd name="T39" fmla="*/ 92 h 136"/>
                <a:gd name="T40" fmla="*/ 155 w 155"/>
                <a:gd name="T41" fmla="*/ 80 h 136"/>
                <a:gd name="T42" fmla="*/ 155 w 155"/>
                <a:gd name="T43" fmla="*/ 80 h 136"/>
                <a:gd name="T44" fmla="*/ 153 w 155"/>
                <a:gd name="T45" fmla="*/ 79 h 136"/>
                <a:gd name="T46" fmla="*/ 147 w 155"/>
                <a:gd name="T47" fmla="*/ 75 h 136"/>
                <a:gd name="T48" fmla="*/ 129 w 155"/>
                <a:gd name="T49" fmla="*/ 63 h 136"/>
                <a:gd name="T50" fmla="*/ 110 w 155"/>
                <a:gd name="T51" fmla="*/ 52 h 136"/>
                <a:gd name="T52" fmla="*/ 104 w 155"/>
                <a:gd name="T53" fmla="*/ 48 h 136"/>
                <a:gd name="T54" fmla="*/ 102 w 155"/>
                <a:gd name="T55" fmla="*/ 46 h 136"/>
                <a:gd name="T56" fmla="*/ 102 w 155"/>
                <a:gd name="T57" fmla="*/ 46 h 136"/>
                <a:gd name="T58" fmla="*/ 91 w 155"/>
                <a:gd name="T59" fmla="*/ 38 h 136"/>
                <a:gd name="T60" fmla="*/ 62 w 155"/>
                <a:gd name="T61" fmla="*/ 80 h 136"/>
                <a:gd name="T62" fmla="*/ 40 w 155"/>
                <a:gd name="T63" fmla="*/ 65 h 136"/>
                <a:gd name="T64" fmla="*/ 26 w 155"/>
                <a:gd name="T65" fmla="*/ 54 h 136"/>
                <a:gd name="T66" fmla="*/ 20 w 155"/>
                <a:gd name="T67" fmla="*/ 49 h 136"/>
                <a:gd name="T68" fmla="*/ 43 w 155"/>
                <a:gd name="T69" fmla="*/ 20 h 136"/>
                <a:gd name="T70" fmla="*/ 58 w 155"/>
                <a:gd name="T71" fmla="*/ 31 h 136"/>
                <a:gd name="T72" fmla="*/ 48 w 155"/>
                <a:gd name="T73" fmla="*/ 44 h 136"/>
                <a:gd name="T74" fmla="*/ 60 w 155"/>
                <a:gd name="T75" fmla="*/ 52 h 136"/>
                <a:gd name="T76" fmla="*/ 69 w 155"/>
                <a:gd name="T77" fmla="*/ 39 h 136"/>
                <a:gd name="T78" fmla="*/ 77 w 155"/>
                <a:gd name="T79" fmla="*/ 28 h 136"/>
                <a:gd name="T80" fmla="*/ 66 w 155"/>
                <a:gd name="T81" fmla="*/ 20 h 136"/>
                <a:gd name="T82" fmla="*/ 51 w 155"/>
                <a:gd name="T83" fmla="*/ 9 h 136"/>
                <a:gd name="T84" fmla="*/ 41 w 155"/>
                <a:gd name="T85" fmla="*/ 0 h 136"/>
                <a:gd name="T86" fmla="*/ 32 w 155"/>
                <a:gd name="T87" fmla="*/ 11 h 136"/>
                <a:gd name="T88" fmla="*/ 9 w 155"/>
                <a:gd name="T89" fmla="*/ 40 h 136"/>
                <a:gd name="T90" fmla="*/ 0 w 155"/>
                <a:gd name="T91" fmla="*/ 51 h 136"/>
                <a:gd name="T92" fmla="*/ 0 w 155"/>
                <a:gd name="T93" fmla="*/ 51 h 136"/>
                <a:gd name="T94" fmla="*/ 26 w 155"/>
                <a:gd name="T95" fmla="*/ 72 h 136"/>
                <a:gd name="T96" fmla="*/ 54 w 155"/>
                <a:gd name="T97" fmla="*/ 9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" h="136">
                  <a:moveTo>
                    <a:pt x="54" y="91"/>
                  </a:moveTo>
                  <a:cubicBezTo>
                    <a:pt x="54" y="91"/>
                    <a:pt x="54" y="91"/>
                    <a:pt x="54" y="91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5" y="58"/>
                    <a:pt x="96" y="59"/>
                  </a:cubicBezTo>
                  <a:cubicBezTo>
                    <a:pt x="97" y="59"/>
                    <a:pt x="99" y="61"/>
                    <a:pt x="101" y="62"/>
                  </a:cubicBezTo>
                  <a:cubicBezTo>
                    <a:pt x="105" y="64"/>
                    <a:pt x="110" y="68"/>
                    <a:pt x="115" y="71"/>
                  </a:cubicBezTo>
                  <a:cubicBezTo>
                    <a:pt x="126" y="78"/>
                    <a:pt x="137" y="85"/>
                    <a:pt x="137" y="85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110" y="128"/>
                    <a:pt x="110" y="128"/>
                    <a:pt x="110" y="128"/>
                  </a:cubicBezTo>
                  <a:cubicBezTo>
                    <a:pt x="110" y="128"/>
                    <a:pt x="113" y="130"/>
                    <a:pt x="116" y="132"/>
                  </a:cubicBezTo>
                  <a:cubicBezTo>
                    <a:pt x="119" y="134"/>
                    <a:pt x="122" y="136"/>
                    <a:pt x="122" y="136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48" y="92"/>
                    <a:pt x="148" y="92"/>
                    <a:pt x="148" y="92"/>
                  </a:cubicBezTo>
                  <a:cubicBezTo>
                    <a:pt x="155" y="80"/>
                    <a:pt x="155" y="80"/>
                    <a:pt x="155" y="80"/>
                  </a:cubicBezTo>
                  <a:cubicBezTo>
                    <a:pt x="155" y="80"/>
                    <a:pt x="155" y="80"/>
                    <a:pt x="155" y="80"/>
                  </a:cubicBezTo>
                  <a:cubicBezTo>
                    <a:pt x="155" y="80"/>
                    <a:pt x="155" y="79"/>
                    <a:pt x="153" y="79"/>
                  </a:cubicBezTo>
                  <a:cubicBezTo>
                    <a:pt x="152" y="78"/>
                    <a:pt x="149" y="77"/>
                    <a:pt x="147" y="75"/>
                  </a:cubicBezTo>
                  <a:cubicBezTo>
                    <a:pt x="142" y="72"/>
                    <a:pt x="135" y="68"/>
                    <a:pt x="129" y="63"/>
                  </a:cubicBezTo>
                  <a:cubicBezTo>
                    <a:pt x="122" y="59"/>
                    <a:pt x="115" y="55"/>
                    <a:pt x="110" y="52"/>
                  </a:cubicBezTo>
                  <a:cubicBezTo>
                    <a:pt x="108" y="50"/>
                    <a:pt x="106" y="49"/>
                    <a:pt x="104" y="48"/>
                  </a:cubicBezTo>
                  <a:cubicBezTo>
                    <a:pt x="103" y="47"/>
                    <a:pt x="102" y="46"/>
                    <a:pt x="102" y="46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51" y="72"/>
                    <a:pt x="40" y="65"/>
                  </a:cubicBezTo>
                  <a:cubicBezTo>
                    <a:pt x="35" y="61"/>
                    <a:pt x="30" y="57"/>
                    <a:pt x="26" y="54"/>
                  </a:cubicBezTo>
                  <a:cubicBezTo>
                    <a:pt x="22" y="51"/>
                    <a:pt x="20" y="49"/>
                    <a:pt x="20" y="4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13" y="61"/>
                    <a:pt x="26" y="72"/>
                  </a:cubicBezTo>
                  <a:cubicBezTo>
                    <a:pt x="40" y="82"/>
                    <a:pt x="54" y="91"/>
                    <a:pt x="54" y="9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1"/>
            <p:cNvSpPr/>
            <p:nvPr/>
          </p:nvSpPr>
          <p:spPr bwMode="auto">
            <a:xfrm>
              <a:off x="1376362" y="7737476"/>
              <a:ext cx="635000" cy="619125"/>
            </a:xfrm>
            <a:custGeom>
              <a:avLst/>
              <a:gdLst>
                <a:gd name="T0" fmla="*/ 47 w 150"/>
                <a:gd name="T1" fmla="*/ 92 h 146"/>
                <a:gd name="T2" fmla="*/ 47 w 150"/>
                <a:gd name="T3" fmla="*/ 92 h 146"/>
                <a:gd name="T4" fmla="*/ 58 w 150"/>
                <a:gd name="T5" fmla="*/ 101 h 146"/>
                <a:gd name="T6" fmla="*/ 93 w 150"/>
                <a:gd name="T7" fmla="*/ 64 h 146"/>
                <a:gd name="T8" fmla="*/ 98 w 150"/>
                <a:gd name="T9" fmla="*/ 69 h 146"/>
                <a:gd name="T10" fmla="*/ 111 w 150"/>
                <a:gd name="T11" fmla="*/ 81 h 146"/>
                <a:gd name="T12" fmla="*/ 130 w 150"/>
                <a:gd name="T13" fmla="*/ 97 h 146"/>
                <a:gd name="T14" fmla="*/ 106 w 150"/>
                <a:gd name="T15" fmla="*/ 126 h 146"/>
                <a:gd name="T16" fmla="*/ 91 w 150"/>
                <a:gd name="T17" fmla="*/ 113 h 146"/>
                <a:gd name="T18" fmla="*/ 102 w 150"/>
                <a:gd name="T19" fmla="*/ 101 h 146"/>
                <a:gd name="T20" fmla="*/ 91 w 150"/>
                <a:gd name="T21" fmla="*/ 92 h 146"/>
                <a:gd name="T22" fmla="*/ 81 w 150"/>
                <a:gd name="T23" fmla="*/ 104 h 146"/>
                <a:gd name="T24" fmla="*/ 71 w 150"/>
                <a:gd name="T25" fmla="*/ 114 h 146"/>
                <a:gd name="T26" fmla="*/ 82 w 150"/>
                <a:gd name="T27" fmla="*/ 123 h 146"/>
                <a:gd name="T28" fmla="*/ 97 w 150"/>
                <a:gd name="T29" fmla="*/ 137 h 146"/>
                <a:gd name="T30" fmla="*/ 103 w 150"/>
                <a:gd name="T31" fmla="*/ 141 h 146"/>
                <a:gd name="T32" fmla="*/ 108 w 150"/>
                <a:gd name="T33" fmla="*/ 146 h 146"/>
                <a:gd name="T34" fmla="*/ 117 w 150"/>
                <a:gd name="T35" fmla="*/ 135 h 146"/>
                <a:gd name="T36" fmla="*/ 141 w 150"/>
                <a:gd name="T37" fmla="*/ 106 h 146"/>
                <a:gd name="T38" fmla="*/ 149 w 150"/>
                <a:gd name="T39" fmla="*/ 96 h 146"/>
                <a:gd name="T40" fmla="*/ 150 w 150"/>
                <a:gd name="T41" fmla="*/ 96 h 146"/>
                <a:gd name="T42" fmla="*/ 147 w 150"/>
                <a:gd name="T43" fmla="*/ 94 h 146"/>
                <a:gd name="T44" fmla="*/ 142 w 150"/>
                <a:gd name="T45" fmla="*/ 89 h 146"/>
                <a:gd name="T46" fmla="*/ 126 w 150"/>
                <a:gd name="T47" fmla="*/ 75 h 146"/>
                <a:gd name="T48" fmla="*/ 109 w 150"/>
                <a:gd name="T49" fmla="*/ 61 h 146"/>
                <a:gd name="T50" fmla="*/ 102 w 150"/>
                <a:gd name="T51" fmla="*/ 54 h 146"/>
                <a:gd name="T52" fmla="*/ 102 w 150"/>
                <a:gd name="T53" fmla="*/ 54 h 146"/>
                <a:gd name="T54" fmla="*/ 92 w 150"/>
                <a:gd name="T55" fmla="*/ 45 h 146"/>
                <a:gd name="T56" fmla="*/ 57 w 150"/>
                <a:gd name="T57" fmla="*/ 82 h 146"/>
                <a:gd name="T58" fmla="*/ 38 w 150"/>
                <a:gd name="T59" fmla="*/ 64 h 146"/>
                <a:gd name="T60" fmla="*/ 20 w 150"/>
                <a:gd name="T61" fmla="*/ 45 h 146"/>
                <a:gd name="T62" fmla="*/ 47 w 150"/>
                <a:gd name="T63" fmla="*/ 19 h 146"/>
                <a:gd name="T64" fmla="*/ 60 w 150"/>
                <a:gd name="T65" fmla="*/ 33 h 146"/>
                <a:gd name="T66" fmla="*/ 49 w 150"/>
                <a:gd name="T67" fmla="*/ 44 h 146"/>
                <a:gd name="T68" fmla="*/ 54 w 150"/>
                <a:gd name="T69" fmla="*/ 49 h 146"/>
                <a:gd name="T70" fmla="*/ 59 w 150"/>
                <a:gd name="T71" fmla="*/ 54 h 146"/>
                <a:gd name="T72" fmla="*/ 70 w 150"/>
                <a:gd name="T73" fmla="*/ 42 h 146"/>
                <a:gd name="T74" fmla="*/ 80 w 150"/>
                <a:gd name="T75" fmla="*/ 33 h 146"/>
                <a:gd name="T76" fmla="*/ 75 w 150"/>
                <a:gd name="T77" fmla="*/ 28 h 146"/>
                <a:gd name="T78" fmla="*/ 70 w 150"/>
                <a:gd name="T79" fmla="*/ 23 h 146"/>
                <a:gd name="T80" fmla="*/ 57 w 150"/>
                <a:gd name="T81" fmla="*/ 9 h 146"/>
                <a:gd name="T82" fmla="*/ 48 w 150"/>
                <a:gd name="T83" fmla="*/ 0 h 146"/>
                <a:gd name="T84" fmla="*/ 38 w 150"/>
                <a:gd name="T85" fmla="*/ 9 h 146"/>
                <a:gd name="T86" fmla="*/ 10 w 150"/>
                <a:gd name="T87" fmla="*/ 34 h 146"/>
                <a:gd name="T88" fmla="*/ 0 w 150"/>
                <a:gd name="T89" fmla="*/ 44 h 146"/>
                <a:gd name="T90" fmla="*/ 0 w 150"/>
                <a:gd name="T91" fmla="*/ 44 h 146"/>
                <a:gd name="T92" fmla="*/ 23 w 150"/>
                <a:gd name="T93" fmla="*/ 68 h 146"/>
                <a:gd name="T94" fmla="*/ 40 w 150"/>
                <a:gd name="T95" fmla="*/ 84 h 146"/>
                <a:gd name="T96" fmla="*/ 47 w 150"/>
                <a:gd name="T97" fmla="*/ 9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146">
                  <a:moveTo>
                    <a:pt x="47" y="92"/>
                  </a:moveTo>
                  <a:cubicBezTo>
                    <a:pt x="47" y="92"/>
                    <a:pt x="47" y="92"/>
                    <a:pt x="47" y="92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95" y="66"/>
                    <a:pt x="98" y="69"/>
                  </a:cubicBezTo>
                  <a:cubicBezTo>
                    <a:pt x="102" y="73"/>
                    <a:pt x="107" y="77"/>
                    <a:pt x="111" y="81"/>
                  </a:cubicBezTo>
                  <a:cubicBezTo>
                    <a:pt x="121" y="89"/>
                    <a:pt x="130" y="97"/>
                    <a:pt x="130" y="97"/>
                  </a:cubicBezTo>
                  <a:cubicBezTo>
                    <a:pt x="106" y="126"/>
                    <a:pt x="106" y="126"/>
                    <a:pt x="106" y="126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82" y="123"/>
                    <a:pt x="82" y="123"/>
                    <a:pt x="82" y="123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7" y="137"/>
                    <a:pt x="100" y="139"/>
                    <a:pt x="103" y="141"/>
                  </a:cubicBezTo>
                  <a:cubicBezTo>
                    <a:pt x="105" y="144"/>
                    <a:pt x="108" y="146"/>
                    <a:pt x="108" y="146"/>
                  </a:cubicBezTo>
                  <a:cubicBezTo>
                    <a:pt x="117" y="135"/>
                    <a:pt x="117" y="135"/>
                    <a:pt x="117" y="135"/>
                  </a:cubicBezTo>
                  <a:cubicBezTo>
                    <a:pt x="141" y="106"/>
                    <a:pt x="141" y="106"/>
                    <a:pt x="141" y="106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50" y="96"/>
                    <a:pt x="149" y="95"/>
                    <a:pt x="147" y="94"/>
                  </a:cubicBezTo>
                  <a:cubicBezTo>
                    <a:pt x="146" y="93"/>
                    <a:pt x="144" y="91"/>
                    <a:pt x="142" y="89"/>
                  </a:cubicBezTo>
                  <a:cubicBezTo>
                    <a:pt x="138" y="85"/>
                    <a:pt x="132" y="80"/>
                    <a:pt x="126" y="75"/>
                  </a:cubicBezTo>
                  <a:cubicBezTo>
                    <a:pt x="120" y="70"/>
                    <a:pt x="114" y="65"/>
                    <a:pt x="109" y="61"/>
                  </a:cubicBezTo>
                  <a:cubicBezTo>
                    <a:pt x="105" y="57"/>
                    <a:pt x="102" y="54"/>
                    <a:pt x="102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7" y="82"/>
                    <a:pt x="47" y="73"/>
                    <a:pt x="38" y="64"/>
                  </a:cubicBezTo>
                  <a:cubicBezTo>
                    <a:pt x="29" y="54"/>
                    <a:pt x="20" y="45"/>
                    <a:pt x="20" y="45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52" y="46"/>
                    <a:pt x="54" y="49"/>
                  </a:cubicBezTo>
                  <a:cubicBezTo>
                    <a:pt x="56" y="51"/>
                    <a:pt x="59" y="54"/>
                    <a:pt x="59" y="54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3"/>
                    <a:pt x="77" y="30"/>
                    <a:pt x="75" y="28"/>
                  </a:cubicBezTo>
                  <a:cubicBezTo>
                    <a:pt x="72" y="25"/>
                    <a:pt x="70" y="23"/>
                    <a:pt x="70" y="23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2" y="56"/>
                    <a:pt x="23" y="68"/>
                  </a:cubicBezTo>
                  <a:cubicBezTo>
                    <a:pt x="29" y="74"/>
                    <a:pt x="35" y="80"/>
                    <a:pt x="40" y="84"/>
                  </a:cubicBezTo>
                  <a:cubicBezTo>
                    <a:pt x="44" y="89"/>
                    <a:pt x="47" y="92"/>
                    <a:pt x="47" y="9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2"/>
            <p:cNvSpPr/>
            <p:nvPr/>
          </p:nvSpPr>
          <p:spPr bwMode="auto">
            <a:xfrm>
              <a:off x="942975" y="7224713"/>
              <a:ext cx="593725" cy="652463"/>
            </a:xfrm>
            <a:custGeom>
              <a:avLst/>
              <a:gdLst>
                <a:gd name="T0" fmla="*/ 40 w 140"/>
                <a:gd name="T1" fmla="*/ 91 h 154"/>
                <a:gd name="T2" fmla="*/ 40 w 140"/>
                <a:gd name="T3" fmla="*/ 91 h 154"/>
                <a:gd name="T4" fmla="*/ 49 w 140"/>
                <a:gd name="T5" fmla="*/ 103 h 154"/>
                <a:gd name="T6" fmla="*/ 89 w 140"/>
                <a:gd name="T7" fmla="*/ 71 h 154"/>
                <a:gd name="T8" fmla="*/ 93 w 140"/>
                <a:gd name="T9" fmla="*/ 77 h 154"/>
                <a:gd name="T10" fmla="*/ 98 w 140"/>
                <a:gd name="T11" fmla="*/ 83 h 154"/>
                <a:gd name="T12" fmla="*/ 104 w 140"/>
                <a:gd name="T13" fmla="*/ 90 h 154"/>
                <a:gd name="T14" fmla="*/ 121 w 140"/>
                <a:gd name="T15" fmla="*/ 109 h 154"/>
                <a:gd name="T16" fmla="*/ 93 w 140"/>
                <a:gd name="T17" fmla="*/ 134 h 154"/>
                <a:gd name="T18" fmla="*/ 80 w 140"/>
                <a:gd name="T19" fmla="*/ 119 h 154"/>
                <a:gd name="T20" fmla="*/ 92 w 140"/>
                <a:gd name="T21" fmla="*/ 109 h 154"/>
                <a:gd name="T22" fmla="*/ 83 w 140"/>
                <a:gd name="T23" fmla="*/ 98 h 154"/>
                <a:gd name="T24" fmla="*/ 71 w 140"/>
                <a:gd name="T25" fmla="*/ 108 h 154"/>
                <a:gd name="T26" fmla="*/ 60 w 140"/>
                <a:gd name="T27" fmla="*/ 117 h 154"/>
                <a:gd name="T28" fmla="*/ 69 w 140"/>
                <a:gd name="T29" fmla="*/ 128 h 154"/>
                <a:gd name="T30" fmla="*/ 83 w 140"/>
                <a:gd name="T31" fmla="*/ 143 h 154"/>
                <a:gd name="T32" fmla="*/ 92 w 140"/>
                <a:gd name="T33" fmla="*/ 154 h 154"/>
                <a:gd name="T34" fmla="*/ 102 w 140"/>
                <a:gd name="T35" fmla="*/ 145 h 154"/>
                <a:gd name="T36" fmla="*/ 130 w 140"/>
                <a:gd name="T37" fmla="*/ 120 h 154"/>
                <a:gd name="T38" fmla="*/ 140 w 140"/>
                <a:gd name="T39" fmla="*/ 111 h 154"/>
                <a:gd name="T40" fmla="*/ 140 w 140"/>
                <a:gd name="T41" fmla="*/ 110 h 154"/>
                <a:gd name="T42" fmla="*/ 120 w 140"/>
                <a:gd name="T43" fmla="*/ 87 h 154"/>
                <a:gd name="T44" fmla="*/ 106 w 140"/>
                <a:gd name="T45" fmla="*/ 70 h 154"/>
                <a:gd name="T46" fmla="*/ 99 w 140"/>
                <a:gd name="T47" fmla="*/ 62 h 154"/>
                <a:gd name="T48" fmla="*/ 99 w 140"/>
                <a:gd name="T49" fmla="*/ 62 h 154"/>
                <a:gd name="T50" fmla="*/ 91 w 140"/>
                <a:gd name="T51" fmla="*/ 52 h 154"/>
                <a:gd name="T52" fmla="*/ 51 w 140"/>
                <a:gd name="T53" fmla="*/ 83 h 154"/>
                <a:gd name="T54" fmla="*/ 46 w 140"/>
                <a:gd name="T55" fmla="*/ 76 h 154"/>
                <a:gd name="T56" fmla="*/ 35 w 140"/>
                <a:gd name="T57" fmla="*/ 62 h 154"/>
                <a:gd name="T58" fmla="*/ 20 w 140"/>
                <a:gd name="T59" fmla="*/ 41 h 154"/>
                <a:gd name="T60" fmla="*/ 50 w 140"/>
                <a:gd name="T61" fmla="*/ 19 h 154"/>
                <a:gd name="T62" fmla="*/ 61 w 140"/>
                <a:gd name="T63" fmla="*/ 35 h 154"/>
                <a:gd name="T64" fmla="*/ 49 w 140"/>
                <a:gd name="T65" fmla="*/ 44 h 154"/>
                <a:gd name="T66" fmla="*/ 53 w 140"/>
                <a:gd name="T67" fmla="*/ 50 h 154"/>
                <a:gd name="T68" fmla="*/ 56 w 140"/>
                <a:gd name="T69" fmla="*/ 54 h 154"/>
                <a:gd name="T70" fmla="*/ 57 w 140"/>
                <a:gd name="T71" fmla="*/ 55 h 154"/>
                <a:gd name="T72" fmla="*/ 69 w 140"/>
                <a:gd name="T73" fmla="*/ 46 h 154"/>
                <a:gd name="T74" fmla="*/ 80 w 140"/>
                <a:gd name="T75" fmla="*/ 38 h 154"/>
                <a:gd name="T76" fmla="*/ 79 w 140"/>
                <a:gd name="T77" fmla="*/ 36 h 154"/>
                <a:gd name="T78" fmla="*/ 76 w 140"/>
                <a:gd name="T79" fmla="*/ 32 h 154"/>
                <a:gd name="T80" fmla="*/ 72 w 140"/>
                <a:gd name="T81" fmla="*/ 27 h 154"/>
                <a:gd name="T82" fmla="*/ 62 w 140"/>
                <a:gd name="T83" fmla="*/ 12 h 154"/>
                <a:gd name="T84" fmla="*/ 54 w 140"/>
                <a:gd name="T85" fmla="*/ 0 h 154"/>
                <a:gd name="T86" fmla="*/ 42 w 140"/>
                <a:gd name="T87" fmla="*/ 8 h 154"/>
                <a:gd name="T88" fmla="*/ 11 w 140"/>
                <a:gd name="T89" fmla="*/ 29 h 154"/>
                <a:gd name="T90" fmla="*/ 0 w 140"/>
                <a:gd name="T91" fmla="*/ 37 h 154"/>
                <a:gd name="T92" fmla="*/ 0 w 140"/>
                <a:gd name="T93" fmla="*/ 37 h 154"/>
                <a:gd name="T94" fmla="*/ 19 w 140"/>
                <a:gd name="T95" fmla="*/ 65 h 154"/>
                <a:gd name="T96" fmla="*/ 27 w 140"/>
                <a:gd name="T97" fmla="*/ 75 h 154"/>
                <a:gd name="T98" fmla="*/ 33 w 140"/>
                <a:gd name="T99" fmla="*/ 83 h 154"/>
                <a:gd name="T100" fmla="*/ 40 w 140"/>
                <a:gd name="T101" fmla="*/ 9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0" h="154">
                  <a:moveTo>
                    <a:pt x="40" y="91"/>
                  </a:moveTo>
                  <a:cubicBezTo>
                    <a:pt x="40" y="91"/>
                    <a:pt x="40" y="91"/>
                    <a:pt x="40" y="91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91" y="73"/>
                    <a:pt x="93" y="77"/>
                  </a:cubicBezTo>
                  <a:cubicBezTo>
                    <a:pt x="95" y="79"/>
                    <a:pt x="97" y="81"/>
                    <a:pt x="98" y="83"/>
                  </a:cubicBezTo>
                  <a:cubicBezTo>
                    <a:pt x="100" y="86"/>
                    <a:pt x="102" y="88"/>
                    <a:pt x="104" y="90"/>
                  </a:cubicBezTo>
                  <a:cubicBezTo>
                    <a:pt x="113" y="100"/>
                    <a:pt x="121" y="109"/>
                    <a:pt x="121" y="109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80" y="119"/>
                    <a:pt x="80" y="119"/>
                    <a:pt x="80" y="11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83" y="98"/>
                    <a:pt x="83" y="98"/>
                    <a:pt x="83" y="98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83" y="143"/>
                    <a:pt x="83" y="143"/>
                    <a:pt x="83" y="143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0" y="110"/>
                    <a:pt x="130" y="98"/>
                    <a:pt x="120" y="87"/>
                  </a:cubicBezTo>
                  <a:cubicBezTo>
                    <a:pt x="114" y="81"/>
                    <a:pt x="109" y="75"/>
                    <a:pt x="106" y="70"/>
                  </a:cubicBezTo>
                  <a:cubicBezTo>
                    <a:pt x="102" y="65"/>
                    <a:pt x="99" y="62"/>
                    <a:pt x="99" y="62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1" y="83"/>
                    <a:pt x="49" y="80"/>
                    <a:pt x="46" y="76"/>
                  </a:cubicBezTo>
                  <a:cubicBezTo>
                    <a:pt x="43" y="73"/>
                    <a:pt x="38" y="68"/>
                    <a:pt x="35" y="62"/>
                  </a:cubicBezTo>
                  <a:cubicBezTo>
                    <a:pt x="27" y="52"/>
                    <a:pt x="20" y="41"/>
                    <a:pt x="20" y="41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51" y="47"/>
                    <a:pt x="53" y="50"/>
                  </a:cubicBezTo>
                  <a:cubicBezTo>
                    <a:pt x="54" y="51"/>
                    <a:pt x="55" y="53"/>
                    <a:pt x="56" y="54"/>
                  </a:cubicBezTo>
                  <a:cubicBezTo>
                    <a:pt x="56" y="55"/>
                    <a:pt x="57" y="55"/>
                    <a:pt x="57" y="55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0" y="38"/>
                    <a:pt x="80" y="37"/>
                    <a:pt x="79" y="36"/>
                  </a:cubicBezTo>
                  <a:cubicBezTo>
                    <a:pt x="78" y="35"/>
                    <a:pt x="77" y="34"/>
                    <a:pt x="76" y="32"/>
                  </a:cubicBezTo>
                  <a:cubicBezTo>
                    <a:pt x="74" y="30"/>
                    <a:pt x="72" y="27"/>
                    <a:pt x="72" y="27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10" y="51"/>
                    <a:pt x="19" y="65"/>
                  </a:cubicBezTo>
                  <a:cubicBezTo>
                    <a:pt x="22" y="68"/>
                    <a:pt x="24" y="71"/>
                    <a:pt x="27" y="75"/>
                  </a:cubicBezTo>
                  <a:cubicBezTo>
                    <a:pt x="29" y="78"/>
                    <a:pt x="31" y="81"/>
                    <a:pt x="33" y="83"/>
                  </a:cubicBezTo>
                  <a:cubicBezTo>
                    <a:pt x="37" y="88"/>
                    <a:pt x="40" y="91"/>
                    <a:pt x="40" y="9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3"/>
            <p:cNvSpPr/>
            <p:nvPr/>
          </p:nvSpPr>
          <p:spPr bwMode="auto">
            <a:xfrm>
              <a:off x="595312" y="6661151"/>
              <a:ext cx="542925" cy="669925"/>
            </a:xfrm>
            <a:custGeom>
              <a:avLst/>
              <a:gdLst>
                <a:gd name="T0" fmla="*/ 31 w 128"/>
                <a:gd name="T1" fmla="*/ 88 h 158"/>
                <a:gd name="T2" fmla="*/ 31 w 128"/>
                <a:gd name="T3" fmla="*/ 88 h 158"/>
                <a:gd name="T4" fmla="*/ 39 w 128"/>
                <a:gd name="T5" fmla="*/ 101 h 158"/>
                <a:gd name="T6" fmla="*/ 83 w 128"/>
                <a:gd name="T7" fmla="*/ 75 h 158"/>
                <a:gd name="T8" fmla="*/ 87 w 128"/>
                <a:gd name="T9" fmla="*/ 82 h 158"/>
                <a:gd name="T10" fmla="*/ 95 w 128"/>
                <a:gd name="T11" fmla="*/ 97 h 158"/>
                <a:gd name="T12" fmla="*/ 109 w 128"/>
                <a:gd name="T13" fmla="*/ 118 h 158"/>
                <a:gd name="T14" fmla="*/ 78 w 128"/>
                <a:gd name="T15" fmla="*/ 138 h 158"/>
                <a:gd name="T16" fmla="*/ 67 w 128"/>
                <a:gd name="T17" fmla="*/ 122 h 158"/>
                <a:gd name="T18" fmla="*/ 80 w 128"/>
                <a:gd name="T19" fmla="*/ 113 h 158"/>
                <a:gd name="T20" fmla="*/ 76 w 128"/>
                <a:gd name="T21" fmla="*/ 108 h 158"/>
                <a:gd name="T22" fmla="*/ 74 w 128"/>
                <a:gd name="T23" fmla="*/ 103 h 158"/>
                <a:gd name="T24" fmla="*/ 73 w 128"/>
                <a:gd name="T25" fmla="*/ 102 h 158"/>
                <a:gd name="T26" fmla="*/ 60 w 128"/>
                <a:gd name="T27" fmla="*/ 110 h 158"/>
                <a:gd name="T28" fmla="*/ 48 w 128"/>
                <a:gd name="T29" fmla="*/ 117 h 158"/>
                <a:gd name="T30" fmla="*/ 49 w 128"/>
                <a:gd name="T31" fmla="*/ 119 h 158"/>
                <a:gd name="T32" fmla="*/ 51 w 128"/>
                <a:gd name="T33" fmla="*/ 123 h 158"/>
                <a:gd name="T34" fmla="*/ 55 w 128"/>
                <a:gd name="T35" fmla="*/ 129 h 158"/>
                <a:gd name="T36" fmla="*/ 66 w 128"/>
                <a:gd name="T37" fmla="*/ 146 h 158"/>
                <a:gd name="T38" fmla="*/ 74 w 128"/>
                <a:gd name="T39" fmla="*/ 158 h 158"/>
                <a:gd name="T40" fmla="*/ 85 w 128"/>
                <a:gd name="T41" fmla="*/ 150 h 158"/>
                <a:gd name="T42" fmla="*/ 116 w 128"/>
                <a:gd name="T43" fmla="*/ 130 h 158"/>
                <a:gd name="T44" fmla="*/ 128 w 128"/>
                <a:gd name="T45" fmla="*/ 122 h 158"/>
                <a:gd name="T46" fmla="*/ 128 w 128"/>
                <a:gd name="T47" fmla="*/ 122 h 158"/>
                <a:gd name="T48" fmla="*/ 111 w 128"/>
                <a:gd name="T49" fmla="*/ 95 h 158"/>
                <a:gd name="T50" fmla="*/ 100 w 128"/>
                <a:gd name="T51" fmla="*/ 77 h 158"/>
                <a:gd name="T52" fmla="*/ 95 w 128"/>
                <a:gd name="T53" fmla="*/ 68 h 158"/>
                <a:gd name="T54" fmla="*/ 95 w 128"/>
                <a:gd name="T55" fmla="*/ 68 h 158"/>
                <a:gd name="T56" fmla="*/ 88 w 128"/>
                <a:gd name="T57" fmla="*/ 56 h 158"/>
                <a:gd name="T58" fmla="*/ 43 w 128"/>
                <a:gd name="T59" fmla="*/ 81 h 158"/>
                <a:gd name="T60" fmla="*/ 39 w 128"/>
                <a:gd name="T61" fmla="*/ 74 h 158"/>
                <a:gd name="T62" fmla="*/ 31 w 128"/>
                <a:gd name="T63" fmla="*/ 59 h 158"/>
                <a:gd name="T64" fmla="*/ 19 w 128"/>
                <a:gd name="T65" fmla="*/ 35 h 158"/>
                <a:gd name="T66" fmla="*/ 52 w 128"/>
                <a:gd name="T67" fmla="*/ 19 h 158"/>
                <a:gd name="T68" fmla="*/ 61 w 128"/>
                <a:gd name="T69" fmla="*/ 36 h 158"/>
                <a:gd name="T70" fmla="*/ 47 w 128"/>
                <a:gd name="T71" fmla="*/ 43 h 158"/>
                <a:gd name="T72" fmla="*/ 54 w 128"/>
                <a:gd name="T73" fmla="*/ 55 h 158"/>
                <a:gd name="T74" fmla="*/ 67 w 128"/>
                <a:gd name="T75" fmla="*/ 48 h 158"/>
                <a:gd name="T76" fmla="*/ 80 w 128"/>
                <a:gd name="T77" fmla="*/ 41 h 158"/>
                <a:gd name="T78" fmla="*/ 73 w 128"/>
                <a:gd name="T79" fmla="*/ 29 h 158"/>
                <a:gd name="T80" fmla="*/ 65 w 128"/>
                <a:gd name="T81" fmla="*/ 12 h 158"/>
                <a:gd name="T82" fmla="*/ 59 w 128"/>
                <a:gd name="T83" fmla="*/ 0 h 158"/>
                <a:gd name="T84" fmla="*/ 46 w 128"/>
                <a:gd name="T85" fmla="*/ 6 h 158"/>
                <a:gd name="T86" fmla="*/ 13 w 128"/>
                <a:gd name="T87" fmla="*/ 23 h 158"/>
                <a:gd name="T88" fmla="*/ 0 w 128"/>
                <a:gd name="T89" fmla="*/ 29 h 158"/>
                <a:gd name="T90" fmla="*/ 0 w 128"/>
                <a:gd name="T91" fmla="*/ 29 h 158"/>
                <a:gd name="T92" fmla="*/ 15 w 128"/>
                <a:gd name="T93" fmla="*/ 59 h 158"/>
                <a:gd name="T94" fmla="*/ 26 w 128"/>
                <a:gd name="T95" fmla="*/ 79 h 158"/>
                <a:gd name="T96" fmla="*/ 31 w 128"/>
                <a:gd name="T97" fmla="*/ 8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158">
                  <a:moveTo>
                    <a:pt x="31" y="88"/>
                  </a:moveTo>
                  <a:cubicBezTo>
                    <a:pt x="31" y="88"/>
                    <a:pt x="31" y="88"/>
                    <a:pt x="31" y="88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83" y="75"/>
                    <a:pt x="83" y="75"/>
                    <a:pt x="83" y="75"/>
                  </a:cubicBezTo>
                  <a:cubicBezTo>
                    <a:pt x="83" y="75"/>
                    <a:pt x="84" y="78"/>
                    <a:pt x="87" y="82"/>
                  </a:cubicBezTo>
                  <a:cubicBezTo>
                    <a:pt x="89" y="86"/>
                    <a:pt x="92" y="91"/>
                    <a:pt x="95" y="97"/>
                  </a:cubicBezTo>
                  <a:cubicBezTo>
                    <a:pt x="102" y="107"/>
                    <a:pt x="109" y="118"/>
                    <a:pt x="109" y="11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67" y="122"/>
                    <a:pt x="67" y="122"/>
                    <a:pt x="67" y="122"/>
                  </a:cubicBezTo>
                  <a:cubicBezTo>
                    <a:pt x="80" y="113"/>
                    <a:pt x="80" y="113"/>
                    <a:pt x="80" y="113"/>
                  </a:cubicBezTo>
                  <a:cubicBezTo>
                    <a:pt x="80" y="113"/>
                    <a:pt x="78" y="110"/>
                    <a:pt x="76" y="108"/>
                  </a:cubicBezTo>
                  <a:cubicBezTo>
                    <a:pt x="75" y="106"/>
                    <a:pt x="75" y="105"/>
                    <a:pt x="74" y="103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0" y="110"/>
                    <a:pt x="60" y="110"/>
                    <a:pt x="60" y="110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9" y="119"/>
                  </a:cubicBezTo>
                  <a:cubicBezTo>
                    <a:pt x="49" y="120"/>
                    <a:pt x="50" y="121"/>
                    <a:pt x="51" y="123"/>
                  </a:cubicBezTo>
                  <a:cubicBezTo>
                    <a:pt x="53" y="126"/>
                    <a:pt x="55" y="129"/>
                    <a:pt x="55" y="129"/>
                  </a:cubicBezTo>
                  <a:cubicBezTo>
                    <a:pt x="66" y="146"/>
                    <a:pt x="66" y="146"/>
                    <a:pt x="66" y="146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116" y="130"/>
                    <a:pt x="116" y="130"/>
                    <a:pt x="116" y="130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2"/>
                    <a:pt x="119" y="109"/>
                    <a:pt x="111" y="95"/>
                  </a:cubicBezTo>
                  <a:cubicBezTo>
                    <a:pt x="107" y="89"/>
                    <a:pt x="103" y="82"/>
                    <a:pt x="100" y="77"/>
                  </a:cubicBezTo>
                  <a:cubicBezTo>
                    <a:pt x="97" y="72"/>
                    <a:pt x="95" y="68"/>
                    <a:pt x="95" y="68"/>
                  </a:cubicBezTo>
                  <a:cubicBezTo>
                    <a:pt x="95" y="68"/>
                    <a:pt x="95" y="68"/>
                    <a:pt x="95" y="68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2" y="79"/>
                    <a:pt x="39" y="74"/>
                  </a:cubicBezTo>
                  <a:cubicBezTo>
                    <a:pt x="37" y="70"/>
                    <a:pt x="34" y="64"/>
                    <a:pt x="31" y="59"/>
                  </a:cubicBezTo>
                  <a:cubicBezTo>
                    <a:pt x="25" y="47"/>
                    <a:pt x="19" y="35"/>
                    <a:pt x="19" y="35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8" y="44"/>
                    <a:pt x="15" y="59"/>
                  </a:cubicBezTo>
                  <a:cubicBezTo>
                    <a:pt x="19" y="66"/>
                    <a:pt x="23" y="74"/>
                    <a:pt x="26" y="79"/>
                  </a:cubicBezTo>
                  <a:cubicBezTo>
                    <a:pt x="29" y="85"/>
                    <a:pt x="31" y="88"/>
                    <a:pt x="31" y="88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4"/>
            <p:cNvSpPr/>
            <p:nvPr/>
          </p:nvSpPr>
          <p:spPr bwMode="auto">
            <a:xfrm>
              <a:off x="341312" y="6054726"/>
              <a:ext cx="479425" cy="669925"/>
            </a:xfrm>
            <a:custGeom>
              <a:avLst/>
              <a:gdLst>
                <a:gd name="T0" fmla="*/ 22 w 113"/>
                <a:gd name="T1" fmla="*/ 83 h 158"/>
                <a:gd name="T2" fmla="*/ 22 w 113"/>
                <a:gd name="T3" fmla="*/ 83 h 158"/>
                <a:gd name="T4" fmla="*/ 28 w 113"/>
                <a:gd name="T5" fmla="*/ 96 h 158"/>
                <a:gd name="T6" fmla="*/ 75 w 113"/>
                <a:gd name="T7" fmla="*/ 78 h 158"/>
                <a:gd name="T8" fmla="*/ 84 w 113"/>
                <a:gd name="T9" fmla="*/ 101 h 158"/>
                <a:gd name="T10" fmla="*/ 91 w 113"/>
                <a:gd name="T11" fmla="*/ 117 h 158"/>
                <a:gd name="T12" fmla="*/ 95 w 113"/>
                <a:gd name="T13" fmla="*/ 124 h 158"/>
                <a:gd name="T14" fmla="*/ 61 w 113"/>
                <a:gd name="T15" fmla="*/ 139 h 158"/>
                <a:gd name="T16" fmla="*/ 52 w 113"/>
                <a:gd name="T17" fmla="*/ 121 h 158"/>
                <a:gd name="T18" fmla="*/ 67 w 113"/>
                <a:gd name="T19" fmla="*/ 115 h 158"/>
                <a:gd name="T20" fmla="*/ 66 w 113"/>
                <a:gd name="T21" fmla="*/ 113 h 158"/>
                <a:gd name="T22" fmla="*/ 64 w 113"/>
                <a:gd name="T23" fmla="*/ 109 h 158"/>
                <a:gd name="T24" fmla="*/ 61 w 113"/>
                <a:gd name="T25" fmla="*/ 102 h 158"/>
                <a:gd name="T26" fmla="*/ 47 w 113"/>
                <a:gd name="T27" fmla="*/ 108 h 158"/>
                <a:gd name="T28" fmla="*/ 34 w 113"/>
                <a:gd name="T29" fmla="*/ 114 h 158"/>
                <a:gd name="T30" fmla="*/ 37 w 113"/>
                <a:gd name="T31" fmla="*/ 120 h 158"/>
                <a:gd name="T32" fmla="*/ 39 w 113"/>
                <a:gd name="T33" fmla="*/ 125 h 158"/>
                <a:gd name="T34" fmla="*/ 40 w 113"/>
                <a:gd name="T35" fmla="*/ 127 h 158"/>
                <a:gd name="T36" fmla="*/ 48 w 113"/>
                <a:gd name="T37" fmla="*/ 145 h 158"/>
                <a:gd name="T38" fmla="*/ 54 w 113"/>
                <a:gd name="T39" fmla="*/ 158 h 158"/>
                <a:gd name="T40" fmla="*/ 66 w 113"/>
                <a:gd name="T41" fmla="*/ 152 h 158"/>
                <a:gd name="T42" fmla="*/ 100 w 113"/>
                <a:gd name="T43" fmla="*/ 137 h 158"/>
                <a:gd name="T44" fmla="*/ 113 w 113"/>
                <a:gd name="T45" fmla="*/ 131 h 158"/>
                <a:gd name="T46" fmla="*/ 113 w 113"/>
                <a:gd name="T47" fmla="*/ 131 h 158"/>
                <a:gd name="T48" fmla="*/ 100 w 113"/>
                <a:gd name="T49" fmla="*/ 102 h 158"/>
                <a:gd name="T50" fmla="*/ 95 w 113"/>
                <a:gd name="T51" fmla="*/ 91 h 158"/>
                <a:gd name="T52" fmla="*/ 92 w 113"/>
                <a:gd name="T53" fmla="*/ 82 h 158"/>
                <a:gd name="T54" fmla="*/ 88 w 113"/>
                <a:gd name="T55" fmla="*/ 73 h 158"/>
                <a:gd name="T56" fmla="*/ 88 w 113"/>
                <a:gd name="T57" fmla="*/ 73 h 158"/>
                <a:gd name="T58" fmla="*/ 83 w 113"/>
                <a:gd name="T59" fmla="*/ 60 h 158"/>
                <a:gd name="T60" fmla="*/ 35 w 113"/>
                <a:gd name="T61" fmla="*/ 78 h 158"/>
                <a:gd name="T62" fmla="*/ 32 w 113"/>
                <a:gd name="T63" fmla="*/ 70 h 158"/>
                <a:gd name="T64" fmla="*/ 26 w 113"/>
                <a:gd name="T65" fmla="*/ 54 h 158"/>
                <a:gd name="T66" fmla="*/ 18 w 113"/>
                <a:gd name="T67" fmla="*/ 29 h 158"/>
                <a:gd name="T68" fmla="*/ 53 w 113"/>
                <a:gd name="T69" fmla="*/ 17 h 158"/>
                <a:gd name="T70" fmla="*/ 60 w 113"/>
                <a:gd name="T71" fmla="*/ 35 h 158"/>
                <a:gd name="T72" fmla="*/ 45 w 113"/>
                <a:gd name="T73" fmla="*/ 40 h 158"/>
                <a:gd name="T74" fmla="*/ 49 w 113"/>
                <a:gd name="T75" fmla="*/ 54 h 158"/>
                <a:gd name="T76" fmla="*/ 64 w 113"/>
                <a:gd name="T77" fmla="*/ 48 h 158"/>
                <a:gd name="T78" fmla="*/ 77 w 113"/>
                <a:gd name="T79" fmla="*/ 44 h 158"/>
                <a:gd name="T80" fmla="*/ 73 w 113"/>
                <a:gd name="T81" fmla="*/ 31 h 158"/>
                <a:gd name="T82" fmla="*/ 67 w 113"/>
                <a:gd name="T83" fmla="*/ 13 h 158"/>
                <a:gd name="T84" fmla="*/ 64 w 113"/>
                <a:gd name="T85" fmla="*/ 7 h 158"/>
                <a:gd name="T86" fmla="*/ 62 w 113"/>
                <a:gd name="T87" fmla="*/ 0 h 158"/>
                <a:gd name="T88" fmla="*/ 49 w 113"/>
                <a:gd name="T89" fmla="*/ 4 h 158"/>
                <a:gd name="T90" fmla="*/ 14 w 113"/>
                <a:gd name="T91" fmla="*/ 15 h 158"/>
                <a:gd name="T92" fmla="*/ 1 w 113"/>
                <a:gd name="T93" fmla="*/ 19 h 158"/>
                <a:gd name="T94" fmla="*/ 0 w 113"/>
                <a:gd name="T95" fmla="*/ 19 h 158"/>
                <a:gd name="T96" fmla="*/ 1 w 113"/>
                <a:gd name="T97" fmla="*/ 22 h 158"/>
                <a:gd name="T98" fmla="*/ 4 w 113"/>
                <a:gd name="T99" fmla="*/ 29 h 158"/>
                <a:gd name="T100" fmla="*/ 11 w 113"/>
                <a:gd name="T101" fmla="*/ 51 h 158"/>
                <a:gd name="T102" fmla="*/ 18 w 113"/>
                <a:gd name="T103" fmla="*/ 73 h 158"/>
                <a:gd name="T104" fmla="*/ 22 w 113"/>
                <a:gd name="T105" fmla="*/ 8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" h="158">
                  <a:moveTo>
                    <a:pt x="22" y="83"/>
                  </a:moveTo>
                  <a:cubicBezTo>
                    <a:pt x="22" y="83"/>
                    <a:pt x="22" y="83"/>
                    <a:pt x="22" y="83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80" y="89"/>
                    <a:pt x="84" y="101"/>
                  </a:cubicBezTo>
                  <a:cubicBezTo>
                    <a:pt x="87" y="107"/>
                    <a:pt x="89" y="113"/>
                    <a:pt x="91" y="117"/>
                  </a:cubicBezTo>
                  <a:cubicBezTo>
                    <a:pt x="93" y="121"/>
                    <a:pt x="95" y="124"/>
                    <a:pt x="95" y="124"/>
                  </a:cubicBezTo>
                  <a:cubicBezTo>
                    <a:pt x="61" y="139"/>
                    <a:pt x="61" y="139"/>
                    <a:pt x="61" y="139"/>
                  </a:cubicBezTo>
                  <a:cubicBezTo>
                    <a:pt x="52" y="121"/>
                    <a:pt x="52" y="121"/>
                    <a:pt x="52" y="121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7" y="115"/>
                    <a:pt x="66" y="114"/>
                    <a:pt x="66" y="113"/>
                  </a:cubicBezTo>
                  <a:cubicBezTo>
                    <a:pt x="65" y="112"/>
                    <a:pt x="65" y="110"/>
                    <a:pt x="64" y="109"/>
                  </a:cubicBezTo>
                  <a:cubicBezTo>
                    <a:pt x="63" y="106"/>
                    <a:pt x="61" y="102"/>
                    <a:pt x="61" y="102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34" y="114"/>
                    <a:pt x="36" y="117"/>
                    <a:pt x="37" y="120"/>
                  </a:cubicBezTo>
                  <a:cubicBezTo>
                    <a:pt x="38" y="122"/>
                    <a:pt x="38" y="124"/>
                    <a:pt x="39" y="125"/>
                  </a:cubicBezTo>
                  <a:cubicBezTo>
                    <a:pt x="39" y="126"/>
                    <a:pt x="40" y="127"/>
                    <a:pt x="40" y="127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54" y="158"/>
                    <a:pt x="54" y="158"/>
                    <a:pt x="54" y="158"/>
                  </a:cubicBezTo>
                  <a:cubicBezTo>
                    <a:pt x="66" y="152"/>
                    <a:pt x="66" y="152"/>
                    <a:pt x="66" y="152"/>
                  </a:cubicBezTo>
                  <a:cubicBezTo>
                    <a:pt x="100" y="137"/>
                    <a:pt x="100" y="137"/>
                    <a:pt x="100" y="137"/>
                  </a:cubicBezTo>
                  <a:cubicBezTo>
                    <a:pt x="113" y="131"/>
                    <a:pt x="113" y="131"/>
                    <a:pt x="113" y="131"/>
                  </a:cubicBezTo>
                  <a:cubicBezTo>
                    <a:pt x="113" y="131"/>
                    <a:pt x="113" y="131"/>
                    <a:pt x="113" y="131"/>
                  </a:cubicBezTo>
                  <a:cubicBezTo>
                    <a:pt x="113" y="131"/>
                    <a:pt x="106" y="116"/>
                    <a:pt x="100" y="102"/>
                  </a:cubicBezTo>
                  <a:cubicBezTo>
                    <a:pt x="98" y="98"/>
                    <a:pt x="97" y="95"/>
                    <a:pt x="95" y="91"/>
                  </a:cubicBezTo>
                  <a:cubicBezTo>
                    <a:pt x="94" y="88"/>
                    <a:pt x="93" y="85"/>
                    <a:pt x="92" y="82"/>
                  </a:cubicBezTo>
                  <a:cubicBezTo>
                    <a:pt x="89" y="76"/>
                    <a:pt x="88" y="73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78"/>
                    <a:pt x="34" y="75"/>
                    <a:pt x="32" y="70"/>
                  </a:cubicBezTo>
                  <a:cubicBezTo>
                    <a:pt x="30" y="66"/>
                    <a:pt x="28" y="60"/>
                    <a:pt x="26" y="54"/>
                  </a:cubicBezTo>
                  <a:cubicBezTo>
                    <a:pt x="22" y="41"/>
                    <a:pt x="18" y="29"/>
                    <a:pt x="18" y="29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7" y="13"/>
                    <a:pt x="66" y="10"/>
                    <a:pt x="64" y="7"/>
                  </a:cubicBezTo>
                  <a:cubicBezTo>
                    <a:pt x="63" y="4"/>
                    <a:pt x="62" y="0"/>
                    <a:pt x="62" y="0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1" y="20"/>
                    <a:pt x="1" y="22"/>
                  </a:cubicBezTo>
                  <a:cubicBezTo>
                    <a:pt x="2" y="24"/>
                    <a:pt x="2" y="26"/>
                    <a:pt x="4" y="29"/>
                  </a:cubicBezTo>
                  <a:cubicBezTo>
                    <a:pt x="6" y="35"/>
                    <a:pt x="8" y="43"/>
                    <a:pt x="11" y="51"/>
                  </a:cubicBezTo>
                  <a:cubicBezTo>
                    <a:pt x="14" y="59"/>
                    <a:pt x="16" y="67"/>
                    <a:pt x="18" y="73"/>
                  </a:cubicBezTo>
                  <a:cubicBezTo>
                    <a:pt x="21" y="79"/>
                    <a:pt x="22" y="83"/>
                    <a:pt x="22" y="83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5"/>
            <p:cNvSpPr/>
            <p:nvPr/>
          </p:nvSpPr>
          <p:spPr bwMode="auto">
            <a:xfrm>
              <a:off x="188912" y="5419726"/>
              <a:ext cx="403225" cy="657225"/>
            </a:xfrm>
            <a:custGeom>
              <a:avLst/>
              <a:gdLst>
                <a:gd name="T0" fmla="*/ 12 w 95"/>
                <a:gd name="T1" fmla="*/ 76 h 155"/>
                <a:gd name="T2" fmla="*/ 12 w 95"/>
                <a:gd name="T3" fmla="*/ 76 h 155"/>
                <a:gd name="T4" fmla="*/ 15 w 95"/>
                <a:gd name="T5" fmla="*/ 90 h 155"/>
                <a:gd name="T6" fmla="*/ 65 w 95"/>
                <a:gd name="T7" fmla="*/ 79 h 155"/>
                <a:gd name="T8" fmla="*/ 71 w 95"/>
                <a:gd name="T9" fmla="*/ 103 h 155"/>
                <a:gd name="T10" fmla="*/ 75 w 95"/>
                <a:gd name="T11" fmla="*/ 120 h 155"/>
                <a:gd name="T12" fmla="*/ 78 w 95"/>
                <a:gd name="T13" fmla="*/ 128 h 155"/>
                <a:gd name="T14" fmla="*/ 42 w 95"/>
                <a:gd name="T15" fmla="*/ 138 h 155"/>
                <a:gd name="T16" fmla="*/ 36 w 95"/>
                <a:gd name="T17" fmla="*/ 119 h 155"/>
                <a:gd name="T18" fmla="*/ 51 w 95"/>
                <a:gd name="T19" fmla="*/ 115 h 155"/>
                <a:gd name="T20" fmla="*/ 51 w 95"/>
                <a:gd name="T21" fmla="*/ 113 h 155"/>
                <a:gd name="T22" fmla="*/ 50 w 95"/>
                <a:gd name="T23" fmla="*/ 108 h 155"/>
                <a:gd name="T24" fmla="*/ 48 w 95"/>
                <a:gd name="T25" fmla="*/ 101 h 155"/>
                <a:gd name="T26" fmla="*/ 33 w 95"/>
                <a:gd name="T27" fmla="*/ 105 h 155"/>
                <a:gd name="T28" fmla="*/ 19 w 95"/>
                <a:gd name="T29" fmla="*/ 108 h 155"/>
                <a:gd name="T30" fmla="*/ 21 w 95"/>
                <a:gd name="T31" fmla="*/ 115 h 155"/>
                <a:gd name="T32" fmla="*/ 22 w 95"/>
                <a:gd name="T33" fmla="*/ 120 h 155"/>
                <a:gd name="T34" fmla="*/ 23 w 95"/>
                <a:gd name="T35" fmla="*/ 122 h 155"/>
                <a:gd name="T36" fmla="*/ 28 w 95"/>
                <a:gd name="T37" fmla="*/ 141 h 155"/>
                <a:gd name="T38" fmla="*/ 32 w 95"/>
                <a:gd name="T39" fmla="*/ 155 h 155"/>
                <a:gd name="T40" fmla="*/ 46 w 95"/>
                <a:gd name="T41" fmla="*/ 151 h 155"/>
                <a:gd name="T42" fmla="*/ 81 w 95"/>
                <a:gd name="T43" fmla="*/ 141 h 155"/>
                <a:gd name="T44" fmla="*/ 94 w 95"/>
                <a:gd name="T45" fmla="*/ 137 h 155"/>
                <a:gd name="T46" fmla="*/ 95 w 95"/>
                <a:gd name="T47" fmla="*/ 137 h 155"/>
                <a:gd name="T48" fmla="*/ 86 w 95"/>
                <a:gd name="T49" fmla="*/ 106 h 155"/>
                <a:gd name="T50" fmla="*/ 81 w 95"/>
                <a:gd name="T51" fmla="*/ 85 h 155"/>
                <a:gd name="T52" fmla="*/ 79 w 95"/>
                <a:gd name="T53" fmla="*/ 76 h 155"/>
                <a:gd name="T54" fmla="*/ 79 w 95"/>
                <a:gd name="T55" fmla="*/ 76 h 155"/>
                <a:gd name="T56" fmla="*/ 76 w 95"/>
                <a:gd name="T57" fmla="*/ 63 h 155"/>
                <a:gd name="T58" fmla="*/ 26 w 95"/>
                <a:gd name="T59" fmla="*/ 73 h 155"/>
                <a:gd name="T60" fmla="*/ 24 w 95"/>
                <a:gd name="T61" fmla="*/ 65 h 155"/>
                <a:gd name="T62" fmla="*/ 21 w 95"/>
                <a:gd name="T63" fmla="*/ 48 h 155"/>
                <a:gd name="T64" fmla="*/ 16 w 95"/>
                <a:gd name="T65" fmla="*/ 22 h 155"/>
                <a:gd name="T66" fmla="*/ 53 w 95"/>
                <a:gd name="T67" fmla="*/ 16 h 155"/>
                <a:gd name="T68" fmla="*/ 56 w 95"/>
                <a:gd name="T69" fmla="*/ 35 h 155"/>
                <a:gd name="T70" fmla="*/ 41 w 95"/>
                <a:gd name="T71" fmla="*/ 37 h 155"/>
                <a:gd name="T72" fmla="*/ 43 w 95"/>
                <a:gd name="T73" fmla="*/ 51 h 155"/>
                <a:gd name="T74" fmla="*/ 59 w 95"/>
                <a:gd name="T75" fmla="*/ 48 h 155"/>
                <a:gd name="T76" fmla="*/ 72 w 95"/>
                <a:gd name="T77" fmla="*/ 45 h 155"/>
                <a:gd name="T78" fmla="*/ 70 w 95"/>
                <a:gd name="T79" fmla="*/ 32 h 155"/>
                <a:gd name="T80" fmla="*/ 67 w 95"/>
                <a:gd name="T81" fmla="*/ 14 h 155"/>
                <a:gd name="T82" fmla="*/ 65 w 95"/>
                <a:gd name="T83" fmla="*/ 7 h 155"/>
                <a:gd name="T84" fmla="*/ 64 w 95"/>
                <a:gd name="T85" fmla="*/ 0 h 155"/>
                <a:gd name="T86" fmla="*/ 51 w 95"/>
                <a:gd name="T87" fmla="*/ 2 h 155"/>
                <a:gd name="T88" fmla="*/ 14 w 95"/>
                <a:gd name="T89" fmla="*/ 8 h 155"/>
                <a:gd name="T90" fmla="*/ 0 w 95"/>
                <a:gd name="T91" fmla="*/ 10 h 155"/>
                <a:gd name="T92" fmla="*/ 0 w 95"/>
                <a:gd name="T93" fmla="*/ 10 h 155"/>
                <a:gd name="T94" fmla="*/ 0 w 95"/>
                <a:gd name="T95" fmla="*/ 13 h 155"/>
                <a:gd name="T96" fmla="*/ 2 w 95"/>
                <a:gd name="T97" fmla="*/ 20 h 155"/>
                <a:gd name="T98" fmla="*/ 6 w 95"/>
                <a:gd name="T99" fmla="*/ 43 h 155"/>
                <a:gd name="T100" fmla="*/ 10 w 95"/>
                <a:gd name="T101" fmla="*/ 66 h 155"/>
                <a:gd name="T102" fmla="*/ 12 w 95"/>
                <a:gd name="T103" fmla="*/ 7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" h="155">
                  <a:moveTo>
                    <a:pt x="12" y="76"/>
                  </a:moveTo>
                  <a:cubicBezTo>
                    <a:pt x="12" y="76"/>
                    <a:pt x="12" y="76"/>
                    <a:pt x="12" y="76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65" y="79"/>
                    <a:pt x="68" y="91"/>
                    <a:pt x="71" y="103"/>
                  </a:cubicBezTo>
                  <a:cubicBezTo>
                    <a:pt x="72" y="109"/>
                    <a:pt x="74" y="115"/>
                    <a:pt x="75" y="120"/>
                  </a:cubicBezTo>
                  <a:cubicBezTo>
                    <a:pt x="77" y="124"/>
                    <a:pt x="78" y="128"/>
                    <a:pt x="78" y="128"/>
                  </a:cubicBezTo>
                  <a:cubicBezTo>
                    <a:pt x="42" y="138"/>
                    <a:pt x="42" y="138"/>
                    <a:pt x="42" y="138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1" y="114"/>
                    <a:pt x="51" y="113"/>
                  </a:cubicBezTo>
                  <a:cubicBezTo>
                    <a:pt x="50" y="111"/>
                    <a:pt x="50" y="110"/>
                    <a:pt x="50" y="108"/>
                  </a:cubicBezTo>
                  <a:cubicBezTo>
                    <a:pt x="49" y="104"/>
                    <a:pt x="48" y="101"/>
                    <a:pt x="48" y="101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19" y="108"/>
                    <a:pt x="20" y="112"/>
                    <a:pt x="21" y="115"/>
                  </a:cubicBezTo>
                  <a:cubicBezTo>
                    <a:pt x="22" y="117"/>
                    <a:pt x="22" y="119"/>
                    <a:pt x="22" y="120"/>
                  </a:cubicBezTo>
                  <a:cubicBezTo>
                    <a:pt x="23" y="121"/>
                    <a:pt x="23" y="122"/>
                    <a:pt x="23" y="122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46" y="151"/>
                    <a:pt x="46" y="151"/>
                    <a:pt x="46" y="151"/>
                  </a:cubicBezTo>
                  <a:cubicBezTo>
                    <a:pt x="81" y="141"/>
                    <a:pt x="81" y="141"/>
                    <a:pt x="81" y="141"/>
                  </a:cubicBezTo>
                  <a:cubicBezTo>
                    <a:pt x="94" y="137"/>
                    <a:pt x="94" y="137"/>
                    <a:pt x="94" y="137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5" y="137"/>
                    <a:pt x="90" y="122"/>
                    <a:pt x="86" y="106"/>
                  </a:cubicBezTo>
                  <a:cubicBezTo>
                    <a:pt x="84" y="99"/>
                    <a:pt x="82" y="91"/>
                    <a:pt x="81" y="85"/>
                  </a:cubicBezTo>
                  <a:cubicBezTo>
                    <a:pt x="80" y="80"/>
                    <a:pt x="79" y="76"/>
                    <a:pt x="79" y="76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6" y="73"/>
                    <a:pt x="25" y="70"/>
                    <a:pt x="24" y="65"/>
                  </a:cubicBezTo>
                  <a:cubicBezTo>
                    <a:pt x="23" y="60"/>
                    <a:pt x="22" y="54"/>
                    <a:pt x="21" y="48"/>
                  </a:cubicBezTo>
                  <a:cubicBezTo>
                    <a:pt x="18" y="35"/>
                    <a:pt x="16" y="22"/>
                    <a:pt x="16" y="22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6" y="10"/>
                    <a:pt x="65" y="7"/>
                  </a:cubicBezTo>
                  <a:cubicBezTo>
                    <a:pt x="65" y="4"/>
                    <a:pt x="64" y="0"/>
                    <a:pt x="64" y="0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0" y="13"/>
                  </a:cubicBezTo>
                  <a:cubicBezTo>
                    <a:pt x="1" y="15"/>
                    <a:pt x="1" y="17"/>
                    <a:pt x="2" y="20"/>
                  </a:cubicBezTo>
                  <a:cubicBezTo>
                    <a:pt x="3" y="27"/>
                    <a:pt x="4" y="35"/>
                    <a:pt x="6" y="43"/>
                  </a:cubicBezTo>
                  <a:cubicBezTo>
                    <a:pt x="7" y="51"/>
                    <a:pt x="9" y="60"/>
                    <a:pt x="10" y="66"/>
                  </a:cubicBezTo>
                  <a:cubicBezTo>
                    <a:pt x="11" y="72"/>
                    <a:pt x="12" y="76"/>
                    <a:pt x="12" y="76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6"/>
            <p:cNvSpPr/>
            <p:nvPr/>
          </p:nvSpPr>
          <p:spPr bwMode="auto">
            <a:xfrm>
              <a:off x="138112" y="4770438"/>
              <a:ext cx="317500" cy="627063"/>
            </a:xfrm>
            <a:custGeom>
              <a:avLst/>
              <a:gdLst>
                <a:gd name="T0" fmla="*/ 2 w 75"/>
                <a:gd name="T1" fmla="*/ 67 h 148"/>
                <a:gd name="T2" fmla="*/ 2 w 75"/>
                <a:gd name="T3" fmla="*/ 67 h 148"/>
                <a:gd name="T4" fmla="*/ 3 w 75"/>
                <a:gd name="T5" fmla="*/ 81 h 148"/>
                <a:gd name="T6" fmla="*/ 54 w 75"/>
                <a:gd name="T7" fmla="*/ 78 h 148"/>
                <a:gd name="T8" fmla="*/ 56 w 75"/>
                <a:gd name="T9" fmla="*/ 103 h 148"/>
                <a:gd name="T10" fmla="*/ 58 w 75"/>
                <a:gd name="T11" fmla="*/ 120 h 148"/>
                <a:gd name="T12" fmla="*/ 59 w 75"/>
                <a:gd name="T13" fmla="*/ 128 h 148"/>
                <a:gd name="T14" fmla="*/ 22 w 75"/>
                <a:gd name="T15" fmla="*/ 132 h 148"/>
                <a:gd name="T16" fmla="*/ 20 w 75"/>
                <a:gd name="T17" fmla="*/ 113 h 148"/>
                <a:gd name="T18" fmla="*/ 35 w 75"/>
                <a:gd name="T19" fmla="*/ 111 h 148"/>
                <a:gd name="T20" fmla="*/ 35 w 75"/>
                <a:gd name="T21" fmla="*/ 109 h 148"/>
                <a:gd name="T22" fmla="*/ 34 w 75"/>
                <a:gd name="T23" fmla="*/ 104 h 148"/>
                <a:gd name="T24" fmla="*/ 34 w 75"/>
                <a:gd name="T25" fmla="*/ 97 h 148"/>
                <a:gd name="T26" fmla="*/ 18 w 75"/>
                <a:gd name="T27" fmla="*/ 99 h 148"/>
                <a:gd name="T28" fmla="*/ 5 w 75"/>
                <a:gd name="T29" fmla="*/ 100 h 148"/>
                <a:gd name="T30" fmla="*/ 5 w 75"/>
                <a:gd name="T31" fmla="*/ 107 h 148"/>
                <a:gd name="T32" fmla="*/ 6 w 75"/>
                <a:gd name="T33" fmla="*/ 112 h 148"/>
                <a:gd name="T34" fmla="*/ 6 w 75"/>
                <a:gd name="T35" fmla="*/ 114 h 148"/>
                <a:gd name="T36" fmla="*/ 8 w 75"/>
                <a:gd name="T37" fmla="*/ 134 h 148"/>
                <a:gd name="T38" fmla="*/ 10 w 75"/>
                <a:gd name="T39" fmla="*/ 148 h 148"/>
                <a:gd name="T40" fmla="*/ 24 w 75"/>
                <a:gd name="T41" fmla="*/ 146 h 148"/>
                <a:gd name="T42" fmla="*/ 61 w 75"/>
                <a:gd name="T43" fmla="*/ 141 h 148"/>
                <a:gd name="T44" fmla="*/ 74 w 75"/>
                <a:gd name="T45" fmla="*/ 139 h 148"/>
                <a:gd name="T46" fmla="*/ 75 w 75"/>
                <a:gd name="T47" fmla="*/ 139 h 148"/>
                <a:gd name="T48" fmla="*/ 71 w 75"/>
                <a:gd name="T49" fmla="*/ 108 h 148"/>
                <a:gd name="T50" fmla="*/ 69 w 75"/>
                <a:gd name="T51" fmla="*/ 86 h 148"/>
                <a:gd name="T52" fmla="*/ 68 w 75"/>
                <a:gd name="T53" fmla="*/ 77 h 148"/>
                <a:gd name="T54" fmla="*/ 68 w 75"/>
                <a:gd name="T55" fmla="*/ 77 h 148"/>
                <a:gd name="T56" fmla="*/ 67 w 75"/>
                <a:gd name="T57" fmla="*/ 63 h 148"/>
                <a:gd name="T58" fmla="*/ 16 w 75"/>
                <a:gd name="T59" fmla="*/ 66 h 148"/>
                <a:gd name="T60" fmla="*/ 15 w 75"/>
                <a:gd name="T61" fmla="*/ 58 h 148"/>
                <a:gd name="T62" fmla="*/ 15 w 75"/>
                <a:gd name="T63" fmla="*/ 40 h 148"/>
                <a:gd name="T64" fmla="*/ 14 w 75"/>
                <a:gd name="T65" fmla="*/ 14 h 148"/>
                <a:gd name="T66" fmla="*/ 51 w 75"/>
                <a:gd name="T67" fmla="*/ 14 h 148"/>
                <a:gd name="T68" fmla="*/ 52 w 75"/>
                <a:gd name="T69" fmla="*/ 33 h 148"/>
                <a:gd name="T70" fmla="*/ 36 w 75"/>
                <a:gd name="T71" fmla="*/ 33 h 148"/>
                <a:gd name="T72" fmla="*/ 37 w 75"/>
                <a:gd name="T73" fmla="*/ 47 h 148"/>
                <a:gd name="T74" fmla="*/ 52 w 75"/>
                <a:gd name="T75" fmla="*/ 46 h 148"/>
                <a:gd name="T76" fmla="*/ 66 w 75"/>
                <a:gd name="T77" fmla="*/ 46 h 148"/>
                <a:gd name="T78" fmla="*/ 66 w 75"/>
                <a:gd name="T79" fmla="*/ 32 h 148"/>
                <a:gd name="T80" fmla="*/ 65 w 75"/>
                <a:gd name="T81" fmla="*/ 13 h 148"/>
                <a:gd name="T82" fmla="*/ 65 w 75"/>
                <a:gd name="T83" fmla="*/ 0 h 148"/>
                <a:gd name="T84" fmla="*/ 51 w 75"/>
                <a:gd name="T85" fmla="*/ 0 h 148"/>
                <a:gd name="T86" fmla="*/ 14 w 75"/>
                <a:gd name="T87" fmla="*/ 0 h 148"/>
                <a:gd name="T88" fmla="*/ 0 w 75"/>
                <a:gd name="T89" fmla="*/ 0 h 148"/>
                <a:gd name="T90" fmla="*/ 0 w 75"/>
                <a:gd name="T91" fmla="*/ 0 h 148"/>
                <a:gd name="T92" fmla="*/ 1 w 75"/>
                <a:gd name="T93" fmla="*/ 33 h 148"/>
                <a:gd name="T94" fmla="*/ 1 w 75"/>
                <a:gd name="T95" fmla="*/ 57 h 148"/>
                <a:gd name="T96" fmla="*/ 2 w 75"/>
                <a:gd name="T97" fmla="*/ 6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148">
                  <a:moveTo>
                    <a:pt x="2" y="67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54" y="78"/>
                    <a:pt x="55" y="90"/>
                    <a:pt x="56" y="103"/>
                  </a:cubicBezTo>
                  <a:cubicBezTo>
                    <a:pt x="57" y="109"/>
                    <a:pt x="58" y="115"/>
                    <a:pt x="58" y="120"/>
                  </a:cubicBezTo>
                  <a:cubicBezTo>
                    <a:pt x="59" y="125"/>
                    <a:pt x="59" y="128"/>
                    <a:pt x="59" y="128"/>
                  </a:cubicBezTo>
                  <a:cubicBezTo>
                    <a:pt x="22" y="132"/>
                    <a:pt x="22" y="132"/>
                    <a:pt x="22" y="132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1"/>
                    <a:pt x="35" y="110"/>
                    <a:pt x="35" y="109"/>
                  </a:cubicBezTo>
                  <a:cubicBezTo>
                    <a:pt x="35" y="108"/>
                    <a:pt x="35" y="106"/>
                    <a:pt x="34" y="104"/>
                  </a:cubicBezTo>
                  <a:cubicBezTo>
                    <a:pt x="34" y="101"/>
                    <a:pt x="34" y="97"/>
                    <a:pt x="34" y="97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5" y="100"/>
                    <a:pt x="5" y="103"/>
                    <a:pt x="5" y="107"/>
                  </a:cubicBezTo>
                  <a:cubicBezTo>
                    <a:pt x="5" y="109"/>
                    <a:pt x="5" y="111"/>
                    <a:pt x="6" y="112"/>
                  </a:cubicBezTo>
                  <a:cubicBezTo>
                    <a:pt x="6" y="113"/>
                    <a:pt x="6" y="114"/>
                    <a:pt x="6" y="114"/>
                  </a:cubicBezTo>
                  <a:cubicBezTo>
                    <a:pt x="8" y="134"/>
                    <a:pt x="8" y="134"/>
                    <a:pt x="8" y="134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61" y="141"/>
                    <a:pt x="61" y="141"/>
                    <a:pt x="61" y="141"/>
                  </a:cubicBezTo>
                  <a:cubicBezTo>
                    <a:pt x="74" y="139"/>
                    <a:pt x="74" y="139"/>
                    <a:pt x="74" y="139"/>
                  </a:cubicBezTo>
                  <a:cubicBezTo>
                    <a:pt x="75" y="139"/>
                    <a:pt x="75" y="139"/>
                    <a:pt x="75" y="139"/>
                  </a:cubicBezTo>
                  <a:cubicBezTo>
                    <a:pt x="75" y="139"/>
                    <a:pt x="73" y="124"/>
                    <a:pt x="71" y="108"/>
                  </a:cubicBezTo>
                  <a:cubicBezTo>
                    <a:pt x="70" y="100"/>
                    <a:pt x="69" y="92"/>
                    <a:pt x="69" y="86"/>
                  </a:cubicBezTo>
                  <a:cubicBezTo>
                    <a:pt x="68" y="81"/>
                    <a:pt x="68" y="77"/>
                    <a:pt x="68" y="77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6" y="63"/>
                    <a:pt x="15" y="58"/>
                  </a:cubicBezTo>
                  <a:cubicBezTo>
                    <a:pt x="15" y="53"/>
                    <a:pt x="15" y="47"/>
                    <a:pt x="15" y="40"/>
                  </a:cubicBezTo>
                  <a:cubicBezTo>
                    <a:pt x="14" y="27"/>
                    <a:pt x="14" y="14"/>
                    <a:pt x="14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7"/>
                    <a:pt x="1" y="33"/>
                  </a:cubicBezTo>
                  <a:cubicBezTo>
                    <a:pt x="1" y="42"/>
                    <a:pt x="1" y="50"/>
                    <a:pt x="1" y="57"/>
                  </a:cubicBezTo>
                  <a:cubicBezTo>
                    <a:pt x="2" y="63"/>
                    <a:pt x="2" y="67"/>
                    <a:pt x="2" y="6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7"/>
            <p:cNvSpPr/>
            <p:nvPr/>
          </p:nvSpPr>
          <p:spPr bwMode="auto">
            <a:xfrm>
              <a:off x="138112" y="4079876"/>
              <a:ext cx="322263" cy="631825"/>
            </a:xfrm>
            <a:custGeom>
              <a:avLst/>
              <a:gdLst>
                <a:gd name="T0" fmla="*/ 4 w 76"/>
                <a:gd name="T1" fmla="*/ 67 h 149"/>
                <a:gd name="T2" fmla="*/ 4 w 76"/>
                <a:gd name="T3" fmla="*/ 67 h 149"/>
                <a:gd name="T4" fmla="*/ 3 w 76"/>
                <a:gd name="T5" fmla="*/ 81 h 149"/>
                <a:gd name="T6" fmla="*/ 54 w 76"/>
                <a:gd name="T7" fmla="*/ 85 h 149"/>
                <a:gd name="T8" fmla="*/ 52 w 76"/>
                <a:gd name="T9" fmla="*/ 110 h 149"/>
                <a:gd name="T10" fmla="*/ 52 w 76"/>
                <a:gd name="T11" fmla="*/ 135 h 149"/>
                <a:gd name="T12" fmla="*/ 14 w 76"/>
                <a:gd name="T13" fmla="*/ 134 h 149"/>
                <a:gd name="T14" fmla="*/ 15 w 76"/>
                <a:gd name="T15" fmla="*/ 114 h 149"/>
                <a:gd name="T16" fmla="*/ 30 w 76"/>
                <a:gd name="T17" fmla="*/ 115 h 149"/>
                <a:gd name="T18" fmla="*/ 31 w 76"/>
                <a:gd name="T19" fmla="*/ 108 h 149"/>
                <a:gd name="T20" fmla="*/ 31 w 76"/>
                <a:gd name="T21" fmla="*/ 101 h 149"/>
                <a:gd name="T22" fmla="*/ 16 w 76"/>
                <a:gd name="T23" fmla="*/ 100 h 149"/>
                <a:gd name="T24" fmla="*/ 2 w 76"/>
                <a:gd name="T25" fmla="*/ 99 h 149"/>
                <a:gd name="T26" fmla="*/ 1 w 76"/>
                <a:gd name="T27" fmla="*/ 107 h 149"/>
                <a:gd name="T28" fmla="*/ 1 w 76"/>
                <a:gd name="T29" fmla="*/ 114 h 149"/>
                <a:gd name="T30" fmla="*/ 1 w 76"/>
                <a:gd name="T31" fmla="*/ 134 h 149"/>
                <a:gd name="T32" fmla="*/ 0 w 76"/>
                <a:gd name="T33" fmla="*/ 148 h 149"/>
                <a:gd name="T34" fmla="*/ 14 w 76"/>
                <a:gd name="T35" fmla="*/ 148 h 149"/>
                <a:gd name="T36" fmla="*/ 51 w 76"/>
                <a:gd name="T37" fmla="*/ 149 h 149"/>
                <a:gd name="T38" fmla="*/ 65 w 76"/>
                <a:gd name="T39" fmla="*/ 149 h 149"/>
                <a:gd name="T40" fmla="*/ 65 w 76"/>
                <a:gd name="T41" fmla="*/ 149 h 149"/>
                <a:gd name="T42" fmla="*/ 66 w 76"/>
                <a:gd name="T43" fmla="*/ 117 h 149"/>
                <a:gd name="T44" fmla="*/ 67 w 76"/>
                <a:gd name="T45" fmla="*/ 96 h 149"/>
                <a:gd name="T46" fmla="*/ 68 w 76"/>
                <a:gd name="T47" fmla="*/ 86 h 149"/>
                <a:gd name="T48" fmla="*/ 68 w 76"/>
                <a:gd name="T49" fmla="*/ 86 h 149"/>
                <a:gd name="T50" fmla="*/ 69 w 76"/>
                <a:gd name="T51" fmla="*/ 72 h 149"/>
                <a:gd name="T52" fmla="*/ 18 w 76"/>
                <a:gd name="T53" fmla="*/ 68 h 149"/>
                <a:gd name="T54" fmla="*/ 19 w 76"/>
                <a:gd name="T55" fmla="*/ 60 h 149"/>
                <a:gd name="T56" fmla="*/ 19 w 76"/>
                <a:gd name="T57" fmla="*/ 51 h 149"/>
                <a:gd name="T58" fmla="*/ 21 w 76"/>
                <a:gd name="T59" fmla="*/ 42 h 149"/>
                <a:gd name="T60" fmla="*/ 24 w 76"/>
                <a:gd name="T61" fmla="*/ 16 h 149"/>
                <a:gd name="T62" fmla="*/ 61 w 76"/>
                <a:gd name="T63" fmla="*/ 21 h 149"/>
                <a:gd name="T64" fmla="*/ 59 w 76"/>
                <a:gd name="T65" fmla="*/ 40 h 149"/>
                <a:gd name="T66" fmla="*/ 43 w 76"/>
                <a:gd name="T67" fmla="*/ 38 h 149"/>
                <a:gd name="T68" fmla="*/ 41 w 76"/>
                <a:gd name="T69" fmla="*/ 52 h 149"/>
                <a:gd name="T70" fmla="*/ 57 w 76"/>
                <a:gd name="T71" fmla="*/ 53 h 149"/>
                <a:gd name="T72" fmla="*/ 71 w 76"/>
                <a:gd name="T73" fmla="*/ 55 h 149"/>
                <a:gd name="T74" fmla="*/ 72 w 76"/>
                <a:gd name="T75" fmla="*/ 42 h 149"/>
                <a:gd name="T76" fmla="*/ 75 w 76"/>
                <a:gd name="T77" fmla="*/ 23 h 149"/>
                <a:gd name="T78" fmla="*/ 76 w 76"/>
                <a:gd name="T79" fmla="*/ 9 h 149"/>
                <a:gd name="T80" fmla="*/ 63 w 76"/>
                <a:gd name="T81" fmla="*/ 7 h 149"/>
                <a:gd name="T82" fmla="*/ 26 w 76"/>
                <a:gd name="T83" fmla="*/ 2 h 149"/>
                <a:gd name="T84" fmla="*/ 12 w 76"/>
                <a:gd name="T85" fmla="*/ 0 h 149"/>
                <a:gd name="T86" fmla="*/ 12 w 76"/>
                <a:gd name="T87" fmla="*/ 0 h 149"/>
                <a:gd name="T88" fmla="*/ 8 w 76"/>
                <a:gd name="T89" fmla="*/ 33 h 149"/>
                <a:gd name="T90" fmla="*/ 6 w 76"/>
                <a:gd name="T91" fmla="*/ 45 h 149"/>
                <a:gd name="T92" fmla="*/ 6 w 76"/>
                <a:gd name="T93" fmla="*/ 51 h 149"/>
                <a:gd name="T94" fmla="*/ 5 w 76"/>
                <a:gd name="T95" fmla="*/ 56 h 149"/>
                <a:gd name="T96" fmla="*/ 4 w 76"/>
                <a:gd name="T97" fmla="*/ 6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149">
                  <a:moveTo>
                    <a:pt x="4" y="67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85"/>
                    <a:pt x="53" y="97"/>
                    <a:pt x="52" y="110"/>
                  </a:cubicBezTo>
                  <a:cubicBezTo>
                    <a:pt x="52" y="122"/>
                    <a:pt x="52" y="135"/>
                    <a:pt x="52" y="135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30" y="115"/>
                    <a:pt x="31" y="112"/>
                    <a:pt x="31" y="108"/>
                  </a:cubicBezTo>
                  <a:cubicBezTo>
                    <a:pt x="31" y="105"/>
                    <a:pt x="31" y="101"/>
                    <a:pt x="31" y="101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2" y="99"/>
                    <a:pt x="2" y="103"/>
                    <a:pt x="1" y="107"/>
                  </a:cubicBezTo>
                  <a:cubicBezTo>
                    <a:pt x="1" y="110"/>
                    <a:pt x="1" y="114"/>
                    <a:pt x="1" y="114"/>
                  </a:cubicBezTo>
                  <a:cubicBezTo>
                    <a:pt x="1" y="134"/>
                    <a:pt x="1" y="134"/>
                    <a:pt x="1" y="134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14" y="148"/>
                    <a:pt x="14" y="148"/>
                    <a:pt x="14" y="148"/>
                  </a:cubicBezTo>
                  <a:cubicBezTo>
                    <a:pt x="51" y="149"/>
                    <a:pt x="51" y="149"/>
                    <a:pt x="51" y="149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49"/>
                    <a:pt x="66" y="133"/>
                    <a:pt x="66" y="117"/>
                  </a:cubicBezTo>
                  <a:cubicBezTo>
                    <a:pt x="66" y="109"/>
                    <a:pt x="67" y="102"/>
                    <a:pt x="67" y="96"/>
                  </a:cubicBezTo>
                  <a:cubicBezTo>
                    <a:pt x="68" y="90"/>
                    <a:pt x="68" y="86"/>
                    <a:pt x="68" y="86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5"/>
                    <a:pt x="19" y="60"/>
                  </a:cubicBezTo>
                  <a:cubicBezTo>
                    <a:pt x="19" y="57"/>
                    <a:pt x="19" y="54"/>
                    <a:pt x="19" y="51"/>
                  </a:cubicBezTo>
                  <a:cubicBezTo>
                    <a:pt x="20" y="48"/>
                    <a:pt x="20" y="45"/>
                    <a:pt x="21" y="42"/>
                  </a:cubicBezTo>
                  <a:cubicBezTo>
                    <a:pt x="22" y="29"/>
                    <a:pt x="24" y="16"/>
                    <a:pt x="24" y="16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0" y="17"/>
                    <a:pt x="8" y="33"/>
                  </a:cubicBezTo>
                  <a:cubicBezTo>
                    <a:pt x="7" y="37"/>
                    <a:pt x="7" y="42"/>
                    <a:pt x="6" y="45"/>
                  </a:cubicBezTo>
                  <a:cubicBezTo>
                    <a:pt x="6" y="47"/>
                    <a:pt x="6" y="49"/>
                    <a:pt x="6" y="51"/>
                  </a:cubicBezTo>
                  <a:cubicBezTo>
                    <a:pt x="5" y="53"/>
                    <a:pt x="5" y="55"/>
                    <a:pt x="5" y="56"/>
                  </a:cubicBezTo>
                  <a:cubicBezTo>
                    <a:pt x="5" y="62"/>
                    <a:pt x="4" y="67"/>
                    <a:pt x="4" y="6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8"/>
            <p:cNvSpPr/>
            <p:nvPr/>
          </p:nvSpPr>
          <p:spPr bwMode="auto">
            <a:xfrm>
              <a:off x="196850" y="3402013"/>
              <a:ext cx="407988" cy="660400"/>
            </a:xfrm>
            <a:custGeom>
              <a:avLst/>
              <a:gdLst>
                <a:gd name="T0" fmla="*/ 17 w 96"/>
                <a:gd name="T1" fmla="*/ 65 h 156"/>
                <a:gd name="T2" fmla="*/ 17 w 96"/>
                <a:gd name="T3" fmla="*/ 65 h 156"/>
                <a:gd name="T4" fmla="*/ 14 w 96"/>
                <a:gd name="T5" fmla="*/ 79 h 156"/>
                <a:gd name="T6" fmla="*/ 63 w 96"/>
                <a:gd name="T7" fmla="*/ 91 h 156"/>
                <a:gd name="T8" fmla="*/ 62 w 96"/>
                <a:gd name="T9" fmla="*/ 98 h 156"/>
                <a:gd name="T10" fmla="*/ 58 w 96"/>
                <a:gd name="T11" fmla="*/ 115 h 156"/>
                <a:gd name="T12" fmla="*/ 53 w 96"/>
                <a:gd name="T13" fmla="*/ 140 h 156"/>
                <a:gd name="T14" fmla="*/ 17 w 96"/>
                <a:gd name="T15" fmla="*/ 133 h 156"/>
                <a:gd name="T16" fmla="*/ 20 w 96"/>
                <a:gd name="T17" fmla="*/ 114 h 156"/>
                <a:gd name="T18" fmla="*/ 35 w 96"/>
                <a:gd name="T19" fmla="*/ 117 h 156"/>
                <a:gd name="T20" fmla="*/ 37 w 96"/>
                <a:gd name="T21" fmla="*/ 110 h 156"/>
                <a:gd name="T22" fmla="*/ 38 w 96"/>
                <a:gd name="T23" fmla="*/ 105 h 156"/>
                <a:gd name="T24" fmla="*/ 38 w 96"/>
                <a:gd name="T25" fmla="*/ 103 h 156"/>
                <a:gd name="T26" fmla="*/ 23 w 96"/>
                <a:gd name="T27" fmla="*/ 100 h 156"/>
                <a:gd name="T28" fmla="*/ 9 w 96"/>
                <a:gd name="T29" fmla="*/ 97 h 156"/>
                <a:gd name="T30" fmla="*/ 9 w 96"/>
                <a:gd name="T31" fmla="*/ 99 h 156"/>
                <a:gd name="T32" fmla="*/ 8 w 96"/>
                <a:gd name="T33" fmla="*/ 104 h 156"/>
                <a:gd name="T34" fmla="*/ 7 w 96"/>
                <a:gd name="T35" fmla="*/ 111 h 156"/>
                <a:gd name="T36" fmla="*/ 3 w 96"/>
                <a:gd name="T37" fmla="*/ 131 h 156"/>
                <a:gd name="T38" fmla="*/ 0 w 96"/>
                <a:gd name="T39" fmla="*/ 145 h 156"/>
                <a:gd name="T40" fmla="*/ 14 w 96"/>
                <a:gd name="T41" fmla="*/ 147 h 156"/>
                <a:gd name="T42" fmla="*/ 51 w 96"/>
                <a:gd name="T43" fmla="*/ 153 h 156"/>
                <a:gd name="T44" fmla="*/ 64 w 96"/>
                <a:gd name="T45" fmla="*/ 156 h 156"/>
                <a:gd name="T46" fmla="*/ 65 w 96"/>
                <a:gd name="T47" fmla="*/ 156 h 156"/>
                <a:gd name="T48" fmla="*/ 70 w 96"/>
                <a:gd name="T49" fmla="*/ 125 h 156"/>
                <a:gd name="T50" fmla="*/ 75 w 96"/>
                <a:gd name="T51" fmla="*/ 103 h 156"/>
                <a:gd name="T52" fmla="*/ 77 w 96"/>
                <a:gd name="T53" fmla="*/ 94 h 156"/>
                <a:gd name="T54" fmla="*/ 77 w 96"/>
                <a:gd name="T55" fmla="*/ 94 h 156"/>
                <a:gd name="T56" fmla="*/ 80 w 96"/>
                <a:gd name="T57" fmla="*/ 80 h 156"/>
                <a:gd name="T58" fmla="*/ 30 w 96"/>
                <a:gd name="T59" fmla="*/ 68 h 156"/>
                <a:gd name="T60" fmla="*/ 32 w 96"/>
                <a:gd name="T61" fmla="*/ 61 h 156"/>
                <a:gd name="T62" fmla="*/ 34 w 96"/>
                <a:gd name="T63" fmla="*/ 52 h 156"/>
                <a:gd name="T64" fmla="*/ 37 w 96"/>
                <a:gd name="T65" fmla="*/ 43 h 156"/>
                <a:gd name="T66" fmla="*/ 44 w 96"/>
                <a:gd name="T67" fmla="*/ 18 h 156"/>
                <a:gd name="T68" fmla="*/ 79 w 96"/>
                <a:gd name="T69" fmla="*/ 29 h 156"/>
                <a:gd name="T70" fmla="*/ 74 w 96"/>
                <a:gd name="T71" fmla="*/ 47 h 156"/>
                <a:gd name="T72" fmla="*/ 59 w 96"/>
                <a:gd name="T73" fmla="*/ 43 h 156"/>
                <a:gd name="T74" fmla="*/ 55 w 96"/>
                <a:gd name="T75" fmla="*/ 56 h 156"/>
                <a:gd name="T76" fmla="*/ 71 w 96"/>
                <a:gd name="T77" fmla="*/ 60 h 156"/>
                <a:gd name="T78" fmla="*/ 84 w 96"/>
                <a:gd name="T79" fmla="*/ 64 h 156"/>
                <a:gd name="T80" fmla="*/ 88 w 96"/>
                <a:gd name="T81" fmla="*/ 51 h 156"/>
                <a:gd name="T82" fmla="*/ 93 w 96"/>
                <a:gd name="T83" fmla="*/ 33 h 156"/>
                <a:gd name="T84" fmla="*/ 96 w 96"/>
                <a:gd name="T85" fmla="*/ 20 h 156"/>
                <a:gd name="T86" fmla="*/ 83 w 96"/>
                <a:gd name="T87" fmla="*/ 15 h 156"/>
                <a:gd name="T88" fmla="*/ 48 w 96"/>
                <a:gd name="T89" fmla="*/ 4 h 156"/>
                <a:gd name="T90" fmla="*/ 35 w 96"/>
                <a:gd name="T91" fmla="*/ 0 h 156"/>
                <a:gd name="T92" fmla="*/ 34 w 96"/>
                <a:gd name="T93" fmla="*/ 0 h 156"/>
                <a:gd name="T94" fmla="*/ 25 w 96"/>
                <a:gd name="T95" fmla="*/ 33 h 156"/>
                <a:gd name="T96" fmla="*/ 19 w 96"/>
                <a:gd name="T97" fmla="*/ 55 h 156"/>
                <a:gd name="T98" fmla="*/ 17 w 96"/>
                <a:gd name="T99" fmla="*/ 6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6" h="156">
                  <a:moveTo>
                    <a:pt x="17" y="65"/>
                  </a:moveTo>
                  <a:cubicBezTo>
                    <a:pt x="17" y="65"/>
                    <a:pt x="17" y="65"/>
                    <a:pt x="17" y="65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1"/>
                    <a:pt x="63" y="94"/>
                    <a:pt x="62" y="98"/>
                  </a:cubicBezTo>
                  <a:cubicBezTo>
                    <a:pt x="61" y="103"/>
                    <a:pt x="59" y="109"/>
                    <a:pt x="58" y="115"/>
                  </a:cubicBezTo>
                  <a:cubicBezTo>
                    <a:pt x="56" y="128"/>
                    <a:pt x="53" y="140"/>
                    <a:pt x="53" y="140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35" y="117"/>
                    <a:pt x="36" y="114"/>
                    <a:pt x="37" y="110"/>
                  </a:cubicBezTo>
                  <a:cubicBezTo>
                    <a:pt x="37" y="108"/>
                    <a:pt x="37" y="107"/>
                    <a:pt x="38" y="105"/>
                  </a:cubicBezTo>
                  <a:cubicBezTo>
                    <a:pt x="38" y="104"/>
                    <a:pt x="38" y="103"/>
                    <a:pt x="38" y="103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9" y="97"/>
                    <a:pt x="9" y="98"/>
                    <a:pt x="9" y="99"/>
                  </a:cubicBezTo>
                  <a:cubicBezTo>
                    <a:pt x="9" y="101"/>
                    <a:pt x="8" y="102"/>
                    <a:pt x="8" y="104"/>
                  </a:cubicBezTo>
                  <a:cubicBezTo>
                    <a:pt x="7" y="108"/>
                    <a:pt x="7" y="111"/>
                    <a:pt x="7" y="11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14" y="147"/>
                    <a:pt x="14" y="147"/>
                    <a:pt x="14" y="147"/>
                  </a:cubicBezTo>
                  <a:cubicBezTo>
                    <a:pt x="51" y="153"/>
                    <a:pt x="51" y="153"/>
                    <a:pt x="51" y="153"/>
                  </a:cubicBezTo>
                  <a:cubicBezTo>
                    <a:pt x="64" y="156"/>
                    <a:pt x="64" y="156"/>
                    <a:pt x="64" y="156"/>
                  </a:cubicBezTo>
                  <a:cubicBezTo>
                    <a:pt x="65" y="156"/>
                    <a:pt x="65" y="156"/>
                    <a:pt x="65" y="156"/>
                  </a:cubicBezTo>
                  <a:cubicBezTo>
                    <a:pt x="65" y="156"/>
                    <a:pt x="67" y="140"/>
                    <a:pt x="70" y="125"/>
                  </a:cubicBezTo>
                  <a:cubicBezTo>
                    <a:pt x="71" y="117"/>
                    <a:pt x="73" y="109"/>
                    <a:pt x="75" y="103"/>
                  </a:cubicBezTo>
                  <a:cubicBezTo>
                    <a:pt x="76" y="98"/>
                    <a:pt x="77" y="94"/>
                    <a:pt x="77" y="94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1" y="65"/>
                    <a:pt x="32" y="61"/>
                  </a:cubicBezTo>
                  <a:cubicBezTo>
                    <a:pt x="33" y="58"/>
                    <a:pt x="33" y="55"/>
                    <a:pt x="34" y="52"/>
                  </a:cubicBezTo>
                  <a:cubicBezTo>
                    <a:pt x="35" y="49"/>
                    <a:pt x="36" y="46"/>
                    <a:pt x="37" y="43"/>
                  </a:cubicBezTo>
                  <a:cubicBezTo>
                    <a:pt x="40" y="31"/>
                    <a:pt x="44" y="18"/>
                    <a:pt x="44" y="18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0" y="17"/>
                    <a:pt x="25" y="33"/>
                  </a:cubicBezTo>
                  <a:cubicBezTo>
                    <a:pt x="23" y="41"/>
                    <a:pt x="20" y="49"/>
                    <a:pt x="19" y="55"/>
                  </a:cubicBezTo>
                  <a:cubicBezTo>
                    <a:pt x="18" y="61"/>
                    <a:pt x="17" y="65"/>
                    <a:pt x="17" y="65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9"/>
            <p:cNvSpPr/>
            <p:nvPr/>
          </p:nvSpPr>
          <p:spPr bwMode="auto">
            <a:xfrm>
              <a:off x="363537" y="2757488"/>
              <a:ext cx="482600" cy="669925"/>
            </a:xfrm>
            <a:custGeom>
              <a:avLst/>
              <a:gdLst>
                <a:gd name="T0" fmla="*/ 28 w 114"/>
                <a:gd name="T1" fmla="*/ 62 h 158"/>
                <a:gd name="T2" fmla="*/ 28 w 114"/>
                <a:gd name="T3" fmla="*/ 62 h 158"/>
                <a:gd name="T4" fmla="*/ 23 w 114"/>
                <a:gd name="T5" fmla="*/ 75 h 158"/>
                <a:gd name="T6" fmla="*/ 70 w 114"/>
                <a:gd name="T7" fmla="*/ 94 h 158"/>
                <a:gd name="T8" fmla="*/ 61 w 114"/>
                <a:gd name="T9" fmla="*/ 117 h 158"/>
                <a:gd name="T10" fmla="*/ 53 w 114"/>
                <a:gd name="T11" fmla="*/ 141 h 158"/>
                <a:gd name="T12" fmla="*/ 18 w 114"/>
                <a:gd name="T13" fmla="*/ 129 h 158"/>
                <a:gd name="T14" fmla="*/ 24 w 114"/>
                <a:gd name="T15" fmla="*/ 110 h 158"/>
                <a:gd name="T16" fmla="*/ 39 w 114"/>
                <a:gd name="T17" fmla="*/ 116 h 158"/>
                <a:gd name="T18" fmla="*/ 41 w 114"/>
                <a:gd name="T19" fmla="*/ 109 h 158"/>
                <a:gd name="T20" fmla="*/ 43 w 114"/>
                <a:gd name="T21" fmla="*/ 102 h 158"/>
                <a:gd name="T22" fmla="*/ 29 w 114"/>
                <a:gd name="T23" fmla="*/ 97 h 158"/>
                <a:gd name="T24" fmla="*/ 16 w 114"/>
                <a:gd name="T25" fmla="*/ 92 h 158"/>
                <a:gd name="T26" fmla="*/ 13 w 114"/>
                <a:gd name="T27" fmla="*/ 99 h 158"/>
                <a:gd name="T28" fmla="*/ 11 w 114"/>
                <a:gd name="T29" fmla="*/ 106 h 158"/>
                <a:gd name="T30" fmla="*/ 5 w 114"/>
                <a:gd name="T31" fmla="*/ 125 h 158"/>
                <a:gd name="T32" fmla="*/ 0 w 114"/>
                <a:gd name="T33" fmla="*/ 138 h 158"/>
                <a:gd name="T34" fmla="*/ 13 w 114"/>
                <a:gd name="T35" fmla="*/ 142 h 158"/>
                <a:gd name="T36" fmla="*/ 49 w 114"/>
                <a:gd name="T37" fmla="*/ 154 h 158"/>
                <a:gd name="T38" fmla="*/ 62 w 114"/>
                <a:gd name="T39" fmla="*/ 158 h 158"/>
                <a:gd name="T40" fmla="*/ 62 w 114"/>
                <a:gd name="T41" fmla="*/ 158 h 158"/>
                <a:gd name="T42" fmla="*/ 72 w 114"/>
                <a:gd name="T43" fmla="*/ 128 h 158"/>
                <a:gd name="T44" fmla="*/ 80 w 114"/>
                <a:gd name="T45" fmla="*/ 108 h 158"/>
                <a:gd name="T46" fmla="*/ 83 w 114"/>
                <a:gd name="T47" fmla="*/ 99 h 158"/>
                <a:gd name="T48" fmla="*/ 83 w 114"/>
                <a:gd name="T49" fmla="*/ 99 h 158"/>
                <a:gd name="T50" fmla="*/ 88 w 114"/>
                <a:gd name="T51" fmla="*/ 86 h 158"/>
                <a:gd name="T52" fmla="*/ 41 w 114"/>
                <a:gd name="T53" fmla="*/ 67 h 158"/>
                <a:gd name="T54" fmla="*/ 44 w 114"/>
                <a:gd name="T55" fmla="*/ 59 h 158"/>
                <a:gd name="T56" fmla="*/ 51 w 114"/>
                <a:gd name="T57" fmla="*/ 43 h 158"/>
                <a:gd name="T58" fmla="*/ 62 w 114"/>
                <a:gd name="T59" fmla="*/ 19 h 158"/>
                <a:gd name="T60" fmla="*/ 95 w 114"/>
                <a:gd name="T61" fmla="*/ 35 h 158"/>
                <a:gd name="T62" fmla="*/ 88 w 114"/>
                <a:gd name="T63" fmla="*/ 52 h 158"/>
                <a:gd name="T64" fmla="*/ 73 w 114"/>
                <a:gd name="T65" fmla="*/ 46 h 158"/>
                <a:gd name="T66" fmla="*/ 68 w 114"/>
                <a:gd name="T67" fmla="*/ 59 h 158"/>
                <a:gd name="T68" fmla="*/ 82 w 114"/>
                <a:gd name="T69" fmla="*/ 65 h 158"/>
                <a:gd name="T70" fmla="*/ 95 w 114"/>
                <a:gd name="T71" fmla="*/ 70 h 158"/>
                <a:gd name="T72" fmla="*/ 100 w 114"/>
                <a:gd name="T73" fmla="*/ 58 h 158"/>
                <a:gd name="T74" fmla="*/ 108 w 114"/>
                <a:gd name="T75" fmla="*/ 41 h 158"/>
                <a:gd name="T76" fmla="*/ 114 w 114"/>
                <a:gd name="T77" fmla="*/ 28 h 158"/>
                <a:gd name="T78" fmla="*/ 101 w 114"/>
                <a:gd name="T79" fmla="*/ 22 h 158"/>
                <a:gd name="T80" fmla="*/ 68 w 114"/>
                <a:gd name="T81" fmla="*/ 6 h 158"/>
                <a:gd name="T82" fmla="*/ 55 w 114"/>
                <a:gd name="T83" fmla="*/ 0 h 158"/>
                <a:gd name="T84" fmla="*/ 55 w 114"/>
                <a:gd name="T85" fmla="*/ 0 h 158"/>
                <a:gd name="T86" fmla="*/ 41 w 114"/>
                <a:gd name="T87" fmla="*/ 31 h 158"/>
                <a:gd name="T88" fmla="*/ 32 w 114"/>
                <a:gd name="T89" fmla="*/ 52 h 158"/>
                <a:gd name="T90" fmla="*/ 28 w 114"/>
                <a:gd name="T91" fmla="*/ 6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4" h="158">
                  <a:moveTo>
                    <a:pt x="28" y="62"/>
                  </a:moveTo>
                  <a:cubicBezTo>
                    <a:pt x="28" y="62"/>
                    <a:pt x="28" y="62"/>
                    <a:pt x="28" y="62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70" y="94"/>
                    <a:pt x="70" y="94"/>
                    <a:pt x="70" y="94"/>
                  </a:cubicBezTo>
                  <a:cubicBezTo>
                    <a:pt x="70" y="94"/>
                    <a:pt x="66" y="105"/>
                    <a:pt x="61" y="117"/>
                  </a:cubicBezTo>
                  <a:cubicBezTo>
                    <a:pt x="57" y="129"/>
                    <a:pt x="53" y="141"/>
                    <a:pt x="53" y="141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39" y="116"/>
                    <a:pt x="39" y="116"/>
                    <a:pt x="39" y="116"/>
                  </a:cubicBezTo>
                  <a:cubicBezTo>
                    <a:pt x="39" y="116"/>
                    <a:pt x="40" y="112"/>
                    <a:pt x="41" y="109"/>
                  </a:cubicBezTo>
                  <a:cubicBezTo>
                    <a:pt x="42" y="106"/>
                    <a:pt x="43" y="102"/>
                    <a:pt x="43" y="102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2"/>
                    <a:pt x="15" y="96"/>
                    <a:pt x="13" y="99"/>
                  </a:cubicBezTo>
                  <a:cubicBezTo>
                    <a:pt x="12" y="102"/>
                    <a:pt x="11" y="106"/>
                    <a:pt x="11" y="106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49" y="154"/>
                    <a:pt x="49" y="154"/>
                    <a:pt x="49" y="154"/>
                  </a:cubicBezTo>
                  <a:cubicBezTo>
                    <a:pt x="62" y="158"/>
                    <a:pt x="62" y="158"/>
                    <a:pt x="62" y="158"/>
                  </a:cubicBezTo>
                  <a:cubicBezTo>
                    <a:pt x="62" y="158"/>
                    <a:pt x="62" y="158"/>
                    <a:pt x="62" y="158"/>
                  </a:cubicBezTo>
                  <a:cubicBezTo>
                    <a:pt x="62" y="158"/>
                    <a:pt x="67" y="143"/>
                    <a:pt x="72" y="128"/>
                  </a:cubicBezTo>
                  <a:cubicBezTo>
                    <a:pt x="74" y="121"/>
                    <a:pt x="77" y="113"/>
                    <a:pt x="80" y="108"/>
                  </a:cubicBezTo>
                  <a:cubicBezTo>
                    <a:pt x="82" y="102"/>
                    <a:pt x="83" y="99"/>
                    <a:pt x="83" y="99"/>
                  </a:cubicBezTo>
                  <a:cubicBezTo>
                    <a:pt x="83" y="99"/>
                    <a:pt x="83" y="99"/>
                    <a:pt x="83" y="99"/>
                  </a:cubicBezTo>
                  <a:cubicBezTo>
                    <a:pt x="88" y="86"/>
                    <a:pt x="88" y="86"/>
                    <a:pt x="88" y="86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42" y="64"/>
                    <a:pt x="44" y="59"/>
                  </a:cubicBezTo>
                  <a:cubicBezTo>
                    <a:pt x="45" y="55"/>
                    <a:pt x="48" y="49"/>
                    <a:pt x="51" y="43"/>
                  </a:cubicBezTo>
                  <a:cubicBezTo>
                    <a:pt x="56" y="31"/>
                    <a:pt x="62" y="19"/>
                    <a:pt x="62" y="19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100" y="58"/>
                    <a:pt x="100" y="58"/>
                    <a:pt x="100" y="58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14" y="28"/>
                    <a:pt x="114" y="28"/>
                    <a:pt x="114" y="28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48" y="15"/>
                    <a:pt x="41" y="31"/>
                  </a:cubicBezTo>
                  <a:cubicBezTo>
                    <a:pt x="38" y="38"/>
                    <a:pt x="34" y="46"/>
                    <a:pt x="32" y="52"/>
                  </a:cubicBezTo>
                  <a:cubicBezTo>
                    <a:pt x="29" y="58"/>
                    <a:pt x="28" y="62"/>
                    <a:pt x="28" y="6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0"/>
            <p:cNvSpPr/>
            <p:nvPr/>
          </p:nvSpPr>
          <p:spPr bwMode="auto">
            <a:xfrm>
              <a:off x="625475" y="2159001"/>
              <a:ext cx="547688" cy="665163"/>
            </a:xfrm>
            <a:custGeom>
              <a:avLst/>
              <a:gdLst>
                <a:gd name="T0" fmla="*/ 39 w 129"/>
                <a:gd name="T1" fmla="*/ 56 h 157"/>
                <a:gd name="T2" fmla="*/ 39 w 129"/>
                <a:gd name="T3" fmla="*/ 56 h 157"/>
                <a:gd name="T4" fmla="*/ 32 w 129"/>
                <a:gd name="T5" fmla="*/ 69 h 157"/>
                <a:gd name="T6" fmla="*/ 76 w 129"/>
                <a:gd name="T7" fmla="*/ 94 h 157"/>
                <a:gd name="T8" fmla="*/ 63 w 129"/>
                <a:gd name="T9" fmla="*/ 116 h 157"/>
                <a:gd name="T10" fmla="*/ 55 w 129"/>
                <a:gd name="T11" fmla="*/ 132 h 157"/>
                <a:gd name="T12" fmla="*/ 52 w 129"/>
                <a:gd name="T13" fmla="*/ 139 h 157"/>
                <a:gd name="T14" fmla="*/ 19 w 129"/>
                <a:gd name="T15" fmla="*/ 121 h 157"/>
                <a:gd name="T16" fmla="*/ 28 w 129"/>
                <a:gd name="T17" fmla="*/ 104 h 157"/>
                <a:gd name="T18" fmla="*/ 41 w 129"/>
                <a:gd name="T19" fmla="*/ 111 h 157"/>
                <a:gd name="T20" fmla="*/ 45 w 129"/>
                <a:gd name="T21" fmla="*/ 105 h 157"/>
                <a:gd name="T22" fmla="*/ 48 w 129"/>
                <a:gd name="T23" fmla="*/ 99 h 157"/>
                <a:gd name="T24" fmla="*/ 35 w 129"/>
                <a:gd name="T25" fmla="*/ 91 h 157"/>
                <a:gd name="T26" fmla="*/ 22 w 129"/>
                <a:gd name="T27" fmla="*/ 85 h 157"/>
                <a:gd name="T28" fmla="*/ 19 w 129"/>
                <a:gd name="T29" fmla="*/ 91 h 157"/>
                <a:gd name="T30" fmla="*/ 15 w 129"/>
                <a:gd name="T31" fmla="*/ 97 h 157"/>
                <a:gd name="T32" fmla="*/ 6 w 129"/>
                <a:gd name="T33" fmla="*/ 115 h 157"/>
                <a:gd name="T34" fmla="*/ 0 w 129"/>
                <a:gd name="T35" fmla="*/ 128 h 157"/>
                <a:gd name="T36" fmla="*/ 12 w 129"/>
                <a:gd name="T37" fmla="*/ 134 h 157"/>
                <a:gd name="T38" fmla="*/ 46 w 129"/>
                <a:gd name="T39" fmla="*/ 151 h 157"/>
                <a:gd name="T40" fmla="*/ 58 w 129"/>
                <a:gd name="T41" fmla="*/ 157 h 157"/>
                <a:gd name="T42" fmla="*/ 58 w 129"/>
                <a:gd name="T43" fmla="*/ 157 h 157"/>
                <a:gd name="T44" fmla="*/ 72 w 129"/>
                <a:gd name="T45" fmla="*/ 129 h 157"/>
                <a:gd name="T46" fmla="*/ 83 w 129"/>
                <a:gd name="T47" fmla="*/ 110 h 157"/>
                <a:gd name="T48" fmla="*/ 88 w 129"/>
                <a:gd name="T49" fmla="*/ 101 h 157"/>
                <a:gd name="T50" fmla="*/ 88 w 129"/>
                <a:gd name="T51" fmla="*/ 101 h 157"/>
                <a:gd name="T52" fmla="*/ 95 w 129"/>
                <a:gd name="T53" fmla="*/ 89 h 157"/>
                <a:gd name="T54" fmla="*/ 51 w 129"/>
                <a:gd name="T55" fmla="*/ 63 h 157"/>
                <a:gd name="T56" fmla="*/ 55 w 129"/>
                <a:gd name="T57" fmla="*/ 56 h 157"/>
                <a:gd name="T58" fmla="*/ 64 w 129"/>
                <a:gd name="T59" fmla="*/ 41 h 157"/>
                <a:gd name="T60" fmla="*/ 79 w 129"/>
                <a:gd name="T61" fmla="*/ 19 h 157"/>
                <a:gd name="T62" fmla="*/ 110 w 129"/>
                <a:gd name="T63" fmla="*/ 40 h 157"/>
                <a:gd name="T64" fmla="*/ 99 w 129"/>
                <a:gd name="T65" fmla="*/ 56 h 157"/>
                <a:gd name="T66" fmla="*/ 86 w 129"/>
                <a:gd name="T67" fmla="*/ 48 h 157"/>
                <a:gd name="T68" fmla="*/ 79 w 129"/>
                <a:gd name="T69" fmla="*/ 59 h 157"/>
                <a:gd name="T70" fmla="*/ 92 w 129"/>
                <a:gd name="T71" fmla="*/ 67 h 157"/>
                <a:gd name="T72" fmla="*/ 104 w 129"/>
                <a:gd name="T73" fmla="*/ 75 h 157"/>
                <a:gd name="T74" fmla="*/ 111 w 129"/>
                <a:gd name="T75" fmla="*/ 63 h 157"/>
                <a:gd name="T76" fmla="*/ 121 w 129"/>
                <a:gd name="T77" fmla="*/ 48 h 157"/>
                <a:gd name="T78" fmla="*/ 125 w 129"/>
                <a:gd name="T79" fmla="*/ 42 h 157"/>
                <a:gd name="T80" fmla="*/ 129 w 129"/>
                <a:gd name="T81" fmla="*/ 36 h 157"/>
                <a:gd name="T82" fmla="*/ 117 w 129"/>
                <a:gd name="T83" fmla="*/ 28 h 157"/>
                <a:gd name="T84" fmla="*/ 86 w 129"/>
                <a:gd name="T85" fmla="*/ 7 h 157"/>
                <a:gd name="T86" fmla="*/ 75 w 129"/>
                <a:gd name="T87" fmla="*/ 0 h 157"/>
                <a:gd name="T88" fmla="*/ 75 w 129"/>
                <a:gd name="T89" fmla="*/ 0 h 157"/>
                <a:gd name="T90" fmla="*/ 73 w 129"/>
                <a:gd name="T91" fmla="*/ 2 h 157"/>
                <a:gd name="T92" fmla="*/ 69 w 129"/>
                <a:gd name="T93" fmla="*/ 8 h 157"/>
                <a:gd name="T94" fmla="*/ 57 w 129"/>
                <a:gd name="T95" fmla="*/ 28 h 157"/>
                <a:gd name="T96" fmla="*/ 44 w 129"/>
                <a:gd name="T97" fmla="*/ 47 h 157"/>
                <a:gd name="T98" fmla="*/ 39 w 129"/>
                <a:gd name="T99" fmla="*/ 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9" h="157">
                  <a:moveTo>
                    <a:pt x="39" y="56"/>
                  </a:moveTo>
                  <a:cubicBezTo>
                    <a:pt x="39" y="56"/>
                    <a:pt x="39" y="56"/>
                    <a:pt x="39" y="56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6" y="94"/>
                    <a:pt x="70" y="105"/>
                    <a:pt x="63" y="116"/>
                  </a:cubicBezTo>
                  <a:cubicBezTo>
                    <a:pt x="60" y="122"/>
                    <a:pt x="58" y="127"/>
                    <a:pt x="55" y="132"/>
                  </a:cubicBezTo>
                  <a:cubicBezTo>
                    <a:pt x="53" y="136"/>
                    <a:pt x="52" y="139"/>
                    <a:pt x="52" y="139"/>
                  </a:cubicBezTo>
                  <a:cubicBezTo>
                    <a:pt x="19" y="121"/>
                    <a:pt x="19" y="121"/>
                    <a:pt x="19" y="121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1" y="111"/>
                    <a:pt x="43" y="108"/>
                    <a:pt x="45" y="105"/>
                  </a:cubicBezTo>
                  <a:cubicBezTo>
                    <a:pt x="46" y="102"/>
                    <a:pt x="48" y="99"/>
                    <a:pt x="48" y="9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5"/>
                    <a:pt x="21" y="88"/>
                    <a:pt x="19" y="91"/>
                  </a:cubicBezTo>
                  <a:cubicBezTo>
                    <a:pt x="17" y="94"/>
                    <a:pt x="15" y="97"/>
                    <a:pt x="15" y="97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2" y="134"/>
                    <a:pt x="12" y="134"/>
                    <a:pt x="12" y="134"/>
                  </a:cubicBezTo>
                  <a:cubicBezTo>
                    <a:pt x="46" y="151"/>
                    <a:pt x="46" y="151"/>
                    <a:pt x="46" y="151"/>
                  </a:cubicBezTo>
                  <a:cubicBezTo>
                    <a:pt x="58" y="157"/>
                    <a:pt x="58" y="157"/>
                    <a:pt x="58" y="157"/>
                  </a:cubicBezTo>
                  <a:cubicBezTo>
                    <a:pt x="58" y="157"/>
                    <a:pt x="58" y="157"/>
                    <a:pt x="58" y="157"/>
                  </a:cubicBezTo>
                  <a:cubicBezTo>
                    <a:pt x="58" y="157"/>
                    <a:pt x="65" y="143"/>
                    <a:pt x="72" y="129"/>
                  </a:cubicBezTo>
                  <a:cubicBezTo>
                    <a:pt x="76" y="122"/>
                    <a:pt x="80" y="115"/>
                    <a:pt x="83" y="110"/>
                  </a:cubicBezTo>
                  <a:cubicBezTo>
                    <a:pt x="86" y="105"/>
                    <a:pt x="88" y="101"/>
                    <a:pt x="88" y="101"/>
                  </a:cubicBezTo>
                  <a:cubicBezTo>
                    <a:pt x="88" y="101"/>
                    <a:pt x="88" y="101"/>
                    <a:pt x="88" y="101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63"/>
                    <a:pt x="52" y="61"/>
                    <a:pt x="55" y="56"/>
                  </a:cubicBezTo>
                  <a:cubicBezTo>
                    <a:pt x="57" y="52"/>
                    <a:pt x="61" y="47"/>
                    <a:pt x="64" y="41"/>
                  </a:cubicBezTo>
                  <a:cubicBezTo>
                    <a:pt x="72" y="30"/>
                    <a:pt x="79" y="19"/>
                    <a:pt x="79" y="19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99" y="56"/>
                    <a:pt x="99" y="56"/>
                    <a:pt x="99" y="56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104" y="75"/>
                    <a:pt x="104" y="75"/>
                    <a:pt x="104" y="75"/>
                  </a:cubicBezTo>
                  <a:cubicBezTo>
                    <a:pt x="111" y="63"/>
                    <a:pt x="111" y="63"/>
                    <a:pt x="111" y="63"/>
                  </a:cubicBezTo>
                  <a:cubicBezTo>
                    <a:pt x="121" y="48"/>
                    <a:pt x="121" y="48"/>
                    <a:pt x="121" y="48"/>
                  </a:cubicBezTo>
                  <a:cubicBezTo>
                    <a:pt x="121" y="48"/>
                    <a:pt x="123" y="45"/>
                    <a:pt x="125" y="42"/>
                  </a:cubicBezTo>
                  <a:cubicBezTo>
                    <a:pt x="127" y="39"/>
                    <a:pt x="129" y="36"/>
                    <a:pt x="129" y="36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4" y="0"/>
                    <a:pt x="73" y="2"/>
                  </a:cubicBezTo>
                  <a:cubicBezTo>
                    <a:pt x="72" y="3"/>
                    <a:pt x="71" y="6"/>
                    <a:pt x="69" y="8"/>
                  </a:cubicBezTo>
                  <a:cubicBezTo>
                    <a:pt x="66" y="14"/>
                    <a:pt x="61" y="21"/>
                    <a:pt x="57" y="28"/>
                  </a:cubicBezTo>
                  <a:cubicBezTo>
                    <a:pt x="52" y="35"/>
                    <a:pt x="48" y="42"/>
                    <a:pt x="44" y="47"/>
                  </a:cubicBezTo>
                  <a:cubicBezTo>
                    <a:pt x="41" y="53"/>
                    <a:pt x="39" y="56"/>
                    <a:pt x="39" y="56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31"/>
            <p:cNvSpPr/>
            <p:nvPr/>
          </p:nvSpPr>
          <p:spPr bwMode="auto">
            <a:xfrm>
              <a:off x="981075" y="1616076"/>
              <a:ext cx="598488" cy="649288"/>
            </a:xfrm>
            <a:custGeom>
              <a:avLst/>
              <a:gdLst>
                <a:gd name="T0" fmla="*/ 49 w 141"/>
                <a:gd name="T1" fmla="*/ 50 h 153"/>
                <a:gd name="T2" fmla="*/ 49 w 141"/>
                <a:gd name="T3" fmla="*/ 50 h 153"/>
                <a:gd name="T4" fmla="*/ 40 w 141"/>
                <a:gd name="T5" fmla="*/ 62 h 153"/>
                <a:gd name="T6" fmla="*/ 80 w 141"/>
                <a:gd name="T7" fmla="*/ 94 h 153"/>
                <a:gd name="T8" fmla="*/ 64 w 141"/>
                <a:gd name="T9" fmla="*/ 113 h 153"/>
                <a:gd name="T10" fmla="*/ 59 w 141"/>
                <a:gd name="T11" fmla="*/ 121 h 153"/>
                <a:gd name="T12" fmla="*/ 54 w 141"/>
                <a:gd name="T13" fmla="*/ 127 h 153"/>
                <a:gd name="T14" fmla="*/ 49 w 141"/>
                <a:gd name="T15" fmla="*/ 134 h 153"/>
                <a:gd name="T16" fmla="*/ 19 w 141"/>
                <a:gd name="T17" fmla="*/ 112 h 153"/>
                <a:gd name="T18" fmla="*/ 25 w 141"/>
                <a:gd name="T19" fmla="*/ 104 h 153"/>
                <a:gd name="T20" fmla="*/ 29 w 141"/>
                <a:gd name="T21" fmla="*/ 98 h 153"/>
                <a:gd name="T22" fmla="*/ 31 w 141"/>
                <a:gd name="T23" fmla="*/ 96 h 153"/>
                <a:gd name="T24" fmla="*/ 43 w 141"/>
                <a:gd name="T25" fmla="*/ 105 h 153"/>
                <a:gd name="T26" fmla="*/ 52 w 141"/>
                <a:gd name="T27" fmla="*/ 94 h 153"/>
                <a:gd name="T28" fmla="*/ 39 w 141"/>
                <a:gd name="T29" fmla="*/ 85 h 153"/>
                <a:gd name="T30" fmla="*/ 28 w 141"/>
                <a:gd name="T31" fmla="*/ 76 h 153"/>
                <a:gd name="T32" fmla="*/ 20 w 141"/>
                <a:gd name="T33" fmla="*/ 88 h 153"/>
                <a:gd name="T34" fmla="*/ 18 w 141"/>
                <a:gd name="T35" fmla="*/ 90 h 153"/>
                <a:gd name="T36" fmla="*/ 14 w 141"/>
                <a:gd name="T37" fmla="*/ 96 h 153"/>
                <a:gd name="T38" fmla="*/ 8 w 141"/>
                <a:gd name="T39" fmla="*/ 104 h 153"/>
                <a:gd name="T40" fmla="*/ 0 w 141"/>
                <a:gd name="T41" fmla="*/ 115 h 153"/>
                <a:gd name="T42" fmla="*/ 11 w 141"/>
                <a:gd name="T43" fmla="*/ 123 h 153"/>
                <a:gd name="T44" fmla="*/ 41 w 141"/>
                <a:gd name="T45" fmla="*/ 145 h 153"/>
                <a:gd name="T46" fmla="*/ 53 w 141"/>
                <a:gd name="T47" fmla="*/ 153 h 153"/>
                <a:gd name="T48" fmla="*/ 53 w 141"/>
                <a:gd name="T49" fmla="*/ 153 h 153"/>
                <a:gd name="T50" fmla="*/ 71 w 141"/>
                <a:gd name="T51" fmla="*/ 127 h 153"/>
                <a:gd name="T52" fmla="*/ 91 w 141"/>
                <a:gd name="T53" fmla="*/ 102 h 153"/>
                <a:gd name="T54" fmla="*/ 91 w 141"/>
                <a:gd name="T55" fmla="*/ 102 h 153"/>
                <a:gd name="T56" fmla="*/ 99 w 141"/>
                <a:gd name="T57" fmla="*/ 92 h 153"/>
                <a:gd name="T58" fmla="*/ 60 w 141"/>
                <a:gd name="T59" fmla="*/ 59 h 153"/>
                <a:gd name="T60" fmla="*/ 65 w 141"/>
                <a:gd name="T61" fmla="*/ 53 h 153"/>
                <a:gd name="T62" fmla="*/ 76 w 141"/>
                <a:gd name="T63" fmla="*/ 39 h 153"/>
                <a:gd name="T64" fmla="*/ 94 w 141"/>
                <a:gd name="T65" fmla="*/ 20 h 153"/>
                <a:gd name="T66" fmla="*/ 121 w 141"/>
                <a:gd name="T67" fmla="*/ 45 h 153"/>
                <a:gd name="T68" fmla="*/ 109 w 141"/>
                <a:gd name="T69" fmla="*/ 59 h 153"/>
                <a:gd name="T70" fmla="*/ 97 w 141"/>
                <a:gd name="T71" fmla="*/ 49 h 153"/>
                <a:gd name="T72" fmla="*/ 88 w 141"/>
                <a:gd name="T73" fmla="*/ 59 h 153"/>
                <a:gd name="T74" fmla="*/ 100 w 141"/>
                <a:gd name="T75" fmla="*/ 69 h 153"/>
                <a:gd name="T76" fmla="*/ 110 w 141"/>
                <a:gd name="T77" fmla="*/ 78 h 153"/>
                <a:gd name="T78" fmla="*/ 119 w 141"/>
                <a:gd name="T79" fmla="*/ 68 h 153"/>
                <a:gd name="T80" fmla="*/ 132 w 141"/>
                <a:gd name="T81" fmla="*/ 54 h 153"/>
                <a:gd name="T82" fmla="*/ 136 w 141"/>
                <a:gd name="T83" fmla="*/ 49 h 153"/>
                <a:gd name="T84" fmla="*/ 141 w 141"/>
                <a:gd name="T85" fmla="*/ 44 h 153"/>
                <a:gd name="T86" fmla="*/ 131 w 141"/>
                <a:gd name="T87" fmla="*/ 35 h 153"/>
                <a:gd name="T88" fmla="*/ 103 w 141"/>
                <a:gd name="T89" fmla="*/ 9 h 153"/>
                <a:gd name="T90" fmla="*/ 93 w 141"/>
                <a:gd name="T91" fmla="*/ 0 h 153"/>
                <a:gd name="T92" fmla="*/ 93 w 141"/>
                <a:gd name="T93" fmla="*/ 0 h 153"/>
                <a:gd name="T94" fmla="*/ 86 w 141"/>
                <a:gd name="T95" fmla="*/ 7 h 153"/>
                <a:gd name="T96" fmla="*/ 71 w 141"/>
                <a:gd name="T97" fmla="*/ 25 h 153"/>
                <a:gd name="T98" fmla="*/ 56 w 141"/>
                <a:gd name="T99" fmla="*/ 42 h 153"/>
                <a:gd name="T100" fmla="*/ 51 w 141"/>
                <a:gd name="T101" fmla="*/ 48 h 153"/>
                <a:gd name="T102" fmla="*/ 49 w 141"/>
                <a:gd name="T103" fmla="*/ 5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1" h="153">
                  <a:moveTo>
                    <a:pt x="49" y="50"/>
                  </a:moveTo>
                  <a:cubicBezTo>
                    <a:pt x="49" y="50"/>
                    <a:pt x="49" y="50"/>
                    <a:pt x="49" y="50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80" y="94"/>
                    <a:pt x="72" y="104"/>
                    <a:pt x="64" y="113"/>
                  </a:cubicBezTo>
                  <a:cubicBezTo>
                    <a:pt x="62" y="116"/>
                    <a:pt x="60" y="118"/>
                    <a:pt x="59" y="121"/>
                  </a:cubicBezTo>
                  <a:cubicBezTo>
                    <a:pt x="57" y="123"/>
                    <a:pt x="55" y="125"/>
                    <a:pt x="54" y="127"/>
                  </a:cubicBezTo>
                  <a:cubicBezTo>
                    <a:pt x="51" y="131"/>
                    <a:pt x="49" y="134"/>
                    <a:pt x="49" y="134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9" y="112"/>
                    <a:pt x="22" y="108"/>
                    <a:pt x="25" y="104"/>
                  </a:cubicBezTo>
                  <a:cubicBezTo>
                    <a:pt x="26" y="102"/>
                    <a:pt x="28" y="100"/>
                    <a:pt x="29" y="98"/>
                  </a:cubicBezTo>
                  <a:cubicBezTo>
                    <a:pt x="30" y="97"/>
                    <a:pt x="31" y="96"/>
                    <a:pt x="31" y="96"/>
                  </a:cubicBezTo>
                  <a:cubicBezTo>
                    <a:pt x="43" y="105"/>
                    <a:pt x="43" y="105"/>
                    <a:pt x="43" y="105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88"/>
                    <a:pt x="19" y="88"/>
                    <a:pt x="18" y="90"/>
                  </a:cubicBezTo>
                  <a:cubicBezTo>
                    <a:pt x="17" y="92"/>
                    <a:pt x="15" y="94"/>
                    <a:pt x="14" y="96"/>
                  </a:cubicBezTo>
                  <a:cubicBezTo>
                    <a:pt x="11" y="100"/>
                    <a:pt x="8" y="104"/>
                    <a:pt x="8" y="104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1" y="123"/>
                    <a:pt x="11" y="123"/>
                    <a:pt x="11" y="123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53" y="153"/>
                    <a:pt x="53" y="153"/>
                    <a:pt x="53" y="153"/>
                  </a:cubicBezTo>
                  <a:cubicBezTo>
                    <a:pt x="53" y="153"/>
                    <a:pt x="53" y="153"/>
                    <a:pt x="53" y="153"/>
                  </a:cubicBezTo>
                  <a:cubicBezTo>
                    <a:pt x="53" y="153"/>
                    <a:pt x="62" y="140"/>
                    <a:pt x="71" y="127"/>
                  </a:cubicBezTo>
                  <a:cubicBezTo>
                    <a:pt x="81" y="115"/>
                    <a:pt x="91" y="102"/>
                    <a:pt x="91" y="102"/>
                  </a:cubicBezTo>
                  <a:cubicBezTo>
                    <a:pt x="91" y="102"/>
                    <a:pt x="91" y="102"/>
                    <a:pt x="91" y="102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0" y="59"/>
                    <a:pt x="61" y="57"/>
                    <a:pt x="65" y="53"/>
                  </a:cubicBezTo>
                  <a:cubicBezTo>
                    <a:pt x="68" y="49"/>
                    <a:pt x="72" y="44"/>
                    <a:pt x="76" y="39"/>
                  </a:cubicBezTo>
                  <a:cubicBezTo>
                    <a:pt x="85" y="30"/>
                    <a:pt x="94" y="20"/>
                    <a:pt x="94" y="2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2" y="54"/>
                    <a:pt x="134" y="51"/>
                    <a:pt x="136" y="49"/>
                  </a:cubicBezTo>
                  <a:cubicBezTo>
                    <a:pt x="138" y="47"/>
                    <a:pt x="141" y="44"/>
                    <a:pt x="141" y="44"/>
                  </a:cubicBezTo>
                  <a:cubicBezTo>
                    <a:pt x="131" y="35"/>
                    <a:pt x="131" y="35"/>
                    <a:pt x="131" y="35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0" y="3"/>
                    <a:pt x="86" y="7"/>
                  </a:cubicBezTo>
                  <a:cubicBezTo>
                    <a:pt x="82" y="12"/>
                    <a:pt x="76" y="19"/>
                    <a:pt x="71" y="25"/>
                  </a:cubicBezTo>
                  <a:cubicBezTo>
                    <a:pt x="65" y="31"/>
                    <a:pt x="60" y="38"/>
                    <a:pt x="56" y="42"/>
                  </a:cubicBezTo>
                  <a:cubicBezTo>
                    <a:pt x="53" y="45"/>
                    <a:pt x="52" y="47"/>
                    <a:pt x="51" y="48"/>
                  </a:cubicBezTo>
                  <a:cubicBezTo>
                    <a:pt x="49" y="50"/>
                    <a:pt x="49" y="50"/>
                    <a:pt x="49" y="50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2"/>
            <p:cNvSpPr/>
            <p:nvPr/>
          </p:nvSpPr>
          <p:spPr bwMode="auto">
            <a:xfrm>
              <a:off x="1417637" y="1146176"/>
              <a:ext cx="641350" cy="614363"/>
            </a:xfrm>
            <a:custGeom>
              <a:avLst/>
              <a:gdLst>
                <a:gd name="T0" fmla="*/ 59 w 151"/>
                <a:gd name="T1" fmla="*/ 43 h 145"/>
                <a:gd name="T2" fmla="*/ 59 w 151"/>
                <a:gd name="T3" fmla="*/ 43 h 145"/>
                <a:gd name="T4" fmla="*/ 53 w 151"/>
                <a:gd name="T5" fmla="*/ 48 h 145"/>
                <a:gd name="T6" fmla="*/ 48 w 151"/>
                <a:gd name="T7" fmla="*/ 53 h 145"/>
                <a:gd name="T8" fmla="*/ 83 w 151"/>
                <a:gd name="T9" fmla="*/ 90 h 145"/>
                <a:gd name="T10" fmla="*/ 65 w 151"/>
                <a:gd name="T11" fmla="*/ 108 h 145"/>
                <a:gd name="T12" fmla="*/ 52 w 151"/>
                <a:gd name="T13" fmla="*/ 120 h 145"/>
                <a:gd name="T14" fmla="*/ 47 w 151"/>
                <a:gd name="T15" fmla="*/ 126 h 145"/>
                <a:gd name="T16" fmla="*/ 20 w 151"/>
                <a:gd name="T17" fmla="*/ 99 h 145"/>
                <a:gd name="T18" fmla="*/ 27 w 151"/>
                <a:gd name="T19" fmla="*/ 92 h 145"/>
                <a:gd name="T20" fmla="*/ 34 w 151"/>
                <a:gd name="T21" fmla="*/ 85 h 145"/>
                <a:gd name="T22" fmla="*/ 45 w 151"/>
                <a:gd name="T23" fmla="*/ 96 h 145"/>
                <a:gd name="T24" fmla="*/ 55 w 151"/>
                <a:gd name="T25" fmla="*/ 87 h 145"/>
                <a:gd name="T26" fmla="*/ 44 w 151"/>
                <a:gd name="T27" fmla="*/ 76 h 145"/>
                <a:gd name="T28" fmla="*/ 35 w 151"/>
                <a:gd name="T29" fmla="*/ 66 h 145"/>
                <a:gd name="T30" fmla="*/ 24 w 151"/>
                <a:gd name="T31" fmla="*/ 76 h 145"/>
                <a:gd name="T32" fmla="*/ 17 w 151"/>
                <a:gd name="T33" fmla="*/ 82 h 145"/>
                <a:gd name="T34" fmla="*/ 10 w 151"/>
                <a:gd name="T35" fmla="*/ 90 h 145"/>
                <a:gd name="T36" fmla="*/ 0 w 151"/>
                <a:gd name="T37" fmla="*/ 100 h 145"/>
                <a:gd name="T38" fmla="*/ 10 w 151"/>
                <a:gd name="T39" fmla="*/ 110 h 145"/>
                <a:gd name="T40" fmla="*/ 37 w 151"/>
                <a:gd name="T41" fmla="*/ 135 h 145"/>
                <a:gd name="T42" fmla="*/ 47 w 151"/>
                <a:gd name="T43" fmla="*/ 145 h 145"/>
                <a:gd name="T44" fmla="*/ 47 w 151"/>
                <a:gd name="T45" fmla="*/ 145 h 145"/>
                <a:gd name="T46" fmla="*/ 54 w 151"/>
                <a:gd name="T47" fmla="*/ 138 h 145"/>
                <a:gd name="T48" fmla="*/ 69 w 151"/>
                <a:gd name="T49" fmla="*/ 122 h 145"/>
                <a:gd name="T50" fmla="*/ 92 w 151"/>
                <a:gd name="T51" fmla="*/ 101 h 145"/>
                <a:gd name="T52" fmla="*/ 92 w 151"/>
                <a:gd name="T53" fmla="*/ 100 h 145"/>
                <a:gd name="T54" fmla="*/ 97 w 151"/>
                <a:gd name="T55" fmla="*/ 96 h 145"/>
                <a:gd name="T56" fmla="*/ 102 w 151"/>
                <a:gd name="T57" fmla="*/ 91 h 145"/>
                <a:gd name="T58" fmla="*/ 68 w 151"/>
                <a:gd name="T59" fmla="*/ 53 h 145"/>
                <a:gd name="T60" fmla="*/ 88 w 151"/>
                <a:gd name="T61" fmla="*/ 36 h 145"/>
                <a:gd name="T62" fmla="*/ 101 w 151"/>
                <a:gd name="T63" fmla="*/ 25 h 145"/>
                <a:gd name="T64" fmla="*/ 107 w 151"/>
                <a:gd name="T65" fmla="*/ 19 h 145"/>
                <a:gd name="T66" fmla="*/ 131 w 151"/>
                <a:gd name="T67" fmla="*/ 48 h 145"/>
                <a:gd name="T68" fmla="*/ 129 w 151"/>
                <a:gd name="T69" fmla="*/ 50 h 145"/>
                <a:gd name="T70" fmla="*/ 124 w 151"/>
                <a:gd name="T71" fmla="*/ 54 h 145"/>
                <a:gd name="T72" fmla="*/ 117 w 151"/>
                <a:gd name="T73" fmla="*/ 61 h 145"/>
                <a:gd name="T74" fmla="*/ 107 w 151"/>
                <a:gd name="T75" fmla="*/ 49 h 145"/>
                <a:gd name="T76" fmla="*/ 96 w 151"/>
                <a:gd name="T77" fmla="*/ 58 h 145"/>
                <a:gd name="T78" fmla="*/ 106 w 151"/>
                <a:gd name="T79" fmla="*/ 70 h 145"/>
                <a:gd name="T80" fmla="*/ 115 w 151"/>
                <a:gd name="T81" fmla="*/ 80 h 145"/>
                <a:gd name="T82" fmla="*/ 126 w 151"/>
                <a:gd name="T83" fmla="*/ 71 h 145"/>
                <a:gd name="T84" fmla="*/ 133 w 151"/>
                <a:gd name="T85" fmla="*/ 65 h 145"/>
                <a:gd name="T86" fmla="*/ 138 w 151"/>
                <a:gd name="T87" fmla="*/ 61 h 145"/>
                <a:gd name="T88" fmla="*/ 140 w 151"/>
                <a:gd name="T89" fmla="*/ 59 h 145"/>
                <a:gd name="T90" fmla="*/ 151 w 151"/>
                <a:gd name="T91" fmla="*/ 51 h 145"/>
                <a:gd name="T92" fmla="*/ 142 w 151"/>
                <a:gd name="T93" fmla="*/ 40 h 145"/>
                <a:gd name="T94" fmla="*/ 119 w 151"/>
                <a:gd name="T95" fmla="*/ 11 h 145"/>
                <a:gd name="T96" fmla="*/ 110 w 151"/>
                <a:gd name="T97" fmla="*/ 0 h 145"/>
                <a:gd name="T98" fmla="*/ 110 w 151"/>
                <a:gd name="T99" fmla="*/ 0 h 145"/>
                <a:gd name="T100" fmla="*/ 102 w 151"/>
                <a:gd name="T101" fmla="*/ 6 h 145"/>
                <a:gd name="T102" fmla="*/ 84 w 151"/>
                <a:gd name="T103" fmla="*/ 21 h 145"/>
                <a:gd name="T104" fmla="*/ 59 w 151"/>
                <a:gd name="T105" fmla="*/ 4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1" h="145">
                  <a:moveTo>
                    <a:pt x="59" y="43"/>
                  </a:moveTo>
                  <a:cubicBezTo>
                    <a:pt x="59" y="43"/>
                    <a:pt x="59" y="43"/>
                    <a:pt x="59" y="43"/>
                  </a:cubicBezTo>
                  <a:cubicBezTo>
                    <a:pt x="59" y="43"/>
                    <a:pt x="56" y="45"/>
                    <a:pt x="53" y="48"/>
                  </a:cubicBezTo>
                  <a:cubicBezTo>
                    <a:pt x="51" y="50"/>
                    <a:pt x="48" y="53"/>
                    <a:pt x="48" y="53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3" y="90"/>
                    <a:pt x="74" y="99"/>
                    <a:pt x="65" y="108"/>
                  </a:cubicBezTo>
                  <a:cubicBezTo>
                    <a:pt x="60" y="112"/>
                    <a:pt x="55" y="116"/>
                    <a:pt x="52" y="120"/>
                  </a:cubicBezTo>
                  <a:cubicBezTo>
                    <a:pt x="49" y="123"/>
                    <a:pt x="47" y="126"/>
                    <a:pt x="47" y="126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20" y="99"/>
                    <a:pt x="24" y="96"/>
                    <a:pt x="27" y="92"/>
                  </a:cubicBezTo>
                  <a:cubicBezTo>
                    <a:pt x="30" y="89"/>
                    <a:pt x="34" y="85"/>
                    <a:pt x="34" y="85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35" y="66"/>
                    <a:pt x="35" y="66"/>
                    <a:pt x="35" y="6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6"/>
                    <a:pt x="21" y="79"/>
                    <a:pt x="17" y="82"/>
                  </a:cubicBezTo>
                  <a:cubicBezTo>
                    <a:pt x="14" y="86"/>
                    <a:pt x="10" y="90"/>
                    <a:pt x="10" y="9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0" y="110"/>
                    <a:pt x="10" y="110"/>
                    <a:pt x="10" y="11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5"/>
                    <a:pt x="50" y="142"/>
                    <a:pt x="54" y="138"/>
                  </a:cubicBezTo>
                  <a:cubicBezTo>
                    <a:pt x="58" y="134"/>
                    <a:pt x="64" y="128"/>
                    <a:pt x="69" y="122"/>
                  </a:cubicBezTo>
                  <a:cubicBezTo>
                    <a:pt x="81" y="111"/>
                    <a:pt x="92" y="101"/>
                    <a:pt x="92" y="101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2" y="100"/>
                    <a:pt x="95" y="98"/>
                    <a:pt x="97" y="96"/>
                  </a:cubicBezTo>
                  <a:cubicBezTo>
                    <a:pt x="100" y="93"/>
                    <a:pt x="102" y="91"/>
                    <a:pt x="102" y="91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8" y="53"/>
                    <a:pt x="78" y="45"/>
                    <a:pt x="88" y="36"/>
                  </a:cubicBezTo>
                  <a:cubicBezTo>
                    <a:pt x="93" y="32"/>
                    <a:pt x="97" y="28"/>
                    <a:pt x="101" y="25"/>
                  </a:cubicBezTo>
                  <a:cubicBezTo>
                    <a:pt x="105" y="21"/>
                    <a:pt x="107" y="19"/>
                    <a:pt x="107" y="19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0" y="49"/>
                    <a:pt x="129" y="50"/>
                  </a:cubicBezTo>
                  <a:cubicBezTo>
                    <a:pt x="127" y="51"/>
                    <a:pt x="126" y="53"/>
                    <a:pt x="124" y="54"/>
                  </a:cubicBezTo>
                  <a:cubicBezTo>
                    <a:pt x="120" y="57"/>
                    <a:pt x="117" y="61"/>
                    <a:pt x="117" y="61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15" y="80"/>
                    <a:pt x="115" y="80"/>
                    <a:pt x="115" y="80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6" y="71"/>
                    <a:pt x="129" y="68"/>
                    <a:pt x="133" y="65"/>
                  </a:cubicBezTo>
                  <a:cubicBezTo>
                    <a:pt x="134" y="63"/>
                    <a:pt x="136" y="62"/>
                    <a:pt x="138" y="61"/>
                  </a:cubicBezTo>
                  <a:cubicBezTo>
                    <a:pt x="139" y="60"/>
                    <a:pt x="140" y="59"/>
                    <a:pt x="140" y="59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07" y="2"/>
                    <a:pt x="102" y="6"/>
                  </a:cubicBezTo>
                  <a:cubicBezTo>
                    <a:pt x="97" y="10"/>
                    <a:pt x="90" y="16"/>
                    <a:pt x="84" y="21"/>
                  </a:cubicBezTo>
                  <a:cubicBezTo>
                    <a:pt x="71" y="32"/>
                    <a:pt x="59" y="43"/>
                    <a:pt x="59" y="43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33"/>
            <p:cNvSpPr/>
            <p:nvPr/>
          </p:nvSpPr>
          <p:spPr bwMode="auto">
            <a:xfrm>
              <a:off x="1935162" y="755651"/>
              <a:ext cx="661988" cy="568325"/>
            </a:xfrm>
            <a:custGeom>
              <a:avLst/>
              <a:gdLst>
                <a:gd name="T0" fmla="*/ 66 w 156"/>
                <a:gd name="T1" fmla="*/ 35 h 134"/>
                <a:gd name="T2" fmla="*/ 66 w 156"/>
                <a:gd name="T3" fmla="*/ 35 h 134"/>
                <a:gd name="T4" fmla="*/ 60 w 156"/>
                <a:gd name="T5" fmla="*/ 39 h 134"/>
                <a:gd name="T6" fmla="*/ 56 w 156"/>
                <a:gd name="T7" fmla="*/ 42 h 134"/>
                <a:gd name="T8" fmla="*/ 54 w 156"/>
                <a:gd name="T9" fmla="*/ 43 h 134"/>
                <a:gd name="T10" fmla="*/ 83 w 156"/>
                <a:gd name="T11" fmla="*/ 85 h 134"/>
                <a:gd name="T12" fmla="*/ 62 w 156"/>
                <a:gd name="T13" fmla="*/ 100 h 134"/>
                <a:gd name="T14" fmla="*/ 48 w 156"/>
                <a:gd name="T15" fmla="*/ 110 h 134"/>
                <a:gd name="T16" fmla="*/ 44 w 156"/>
                <a:gd name="T17" fmla="*/ 113 h 134"/>
                <a:gd name="T18" fmla="*/ 42 w 156"/>
                <a:gd name="T19" fmla="*/ 114 h 134"/>
                <a:gd name="T20" fmla="*/ 19 w 156"/>
                <a:gd name="T21" fmla="*/ 85 h 134"/>
                <a:gd name="T22" fmla="*/ 22 w 156"/>
                <a:gd name="T23" fmla="*/ 83 h 134"/>
                <a:gd name="T24" fmla="*/ 27 w 156"/>
                <a:gd name="T25" fmla="*/ 79 h 134"/>
                <a:gd name="T26" fmla="*/ 35 w 156"/>
                <a:gd name="T27" fmla="*/ 73 h 134"/>
                <a:gd name="T28" fmla="*/ 44 w 156"/>
                <a:gd name="T29" fmla="*/ 86 h 134"/>
                <a:gd name="T30" fmla="*/ 56 w 156"/>
                <a:gd name="T31" fmla="*/ 78 h 134"/>
                <a:gd name="T32" fmla="*/ 47 w 156"/>
                <a:gd name="T33" fmla="*/ 65 h 134"/>
                <a:gd name="T34" fmla="*/ 39 w 156"/>
                <a:gd name="T35" fmla="*/ 54 h 134"/>
                <a:gd name="T36" fmla="*/ 27 w 156"/>
                <a:gd name="T37" fmla="*/ 62 h 134"/>
                <a:gd name="T38" fmla="*/ 19 w 156"/>
                <a:gd name="T39" fmla="*/ 68 h 134"/>
                <a:gd name="T40" fmla="*/ 13 w 156"/>
                <a:gd name="T41" fmla="*/ 72 h 134"/>
                <a:gd name="T42" fmla="*/ 11 w 156"/>
                <a:gd name="T43" fmla="*/ 74 h 134"/>
                <a:gd name="T44" fmla="*/ 0 w 156"/>
                <a:gd name="T45" fmla="*/ 83 h 134"/>
                <a:gd name="T46" fmla="*/ 8 w 156"/>
                <a:gd name="T47" fmla="*/ 93 h 134"/>
                <a:gd name="T48" fmla="*/ 31 w 156"/>
                <a:gd name="T49" fmla="*/ 123 h 134"/>
                <a:gd name="T50" fmla="*/ 39 w 156"/>
                <a:gd name="T51" fmla="*/ 134 h 134"/>
                <a:gd name="T52" fmla="*/ 40 w 156"/>
                <a:gd name="T53" fmla="*/ 134 h 134"/>
                <a:gd name="T54" fmla="*/ 47 w 156"/>
                <a:gd name="T55" fmla="*/ 128 h 134"/>
                <a:gd name="T56" fmla="*/ 55 w 156"/>
                <a:gd name="T57" fmla="*/ 122 h 134"/>
                <a:gd name="T58" fmla="*/ 65 w 156"/>
                <a:gd name="T59" fmla="*/ 115 h 134"/>
                <a:gd name="T60" fmla="*/ 91 w 156"/>
                <a:gd name="T61" fmla="*/ 97 h 134"/>
                <a:gd name="T62" fmla="*/ 90 w 156"/>
                <a:gd name="T63" fmla="*/ 96 h 134"/>
                <a:gd name="T64" fmla="*/ 92 w 156"/>
                <a:gd name="T65" fmla="*/ 95 h 134"/>
                <a:gd name="T66" fmla="*/ 96 w 156"/>
                <a:gd name="T67" fmla="*/ 93 h 134"/>
                <a:gd name="T68" fmla="*/ 102 w 156"/>
                <a:gd name="T69" fmla="*/ 89 h 134"/>
                <a:gd name="T70" fmla="*/ 73 w 156"/>
                <a:gd name="T71" fmla="*/ 46 h 134"/>
                <a:gd name="T72" fmla="*/ 95 w 156"/>
                <a:gd name="T73" fmla="*/ 32 h 134"/>
                <a:gd name="T74" fmla="*/ 111 w 156"/>
                <a:gd name="T75" fmla="*/ 23 h 134"/>
                <a:gd name="T76" fmla="*/ 118 w 156"/>
                <a:gd name="T77" fmla="*/ 19 h 134"/>
                <a:gd name="T78" fmla="*/ 137 w 156"/>
                <a:gd name="T79" fmla="*/ 51 h 134"/>
                <a:gd name="T80" fmla="*/ 128 w 156"/>
                <a:gd name="T81" fmla="*/ 55 h 134"/>
                <a:gd name="T82" fmla="*/ 120 w 156"/>
                <a:gd name="T83" fmla="*/ 61 h 134"/>
                <a:gd name="T84" fmla="*/ 112 w 156"/>
                <a:gd name="T85" fmla="*/ 47 h 134"/>
                <a:gd name="T86" fmla="*/ 101 w 156"/>
                <a:gd name="T87" fmla="*/ 55 h 134"/>
                <a:gd name="T88" fmla="*/ 109 w 156"/>
                <a:gd name="T89" fmla="*/ 68 h 134"/>
                <a:gd name="T90" fmla="*/ 116 w 156"/>
                <a:gd name="T91" fmla="*/ 80 h 134"/>
                <a:gd name="T92" fmla="*/ 128 w 156"/>
                <a:gd name="T93" fmla="*/ 72 h 134"/>
                <a:gd name="T94" fmla="*/ 136 w 156"/>
                <a:gd name="T95" fmla="*/ 67 h 134"/>
                <a:gd name="T96" fmla="*/ 144 w 156"/>
                <a:gd name="T97" fmla="*/ 63 h 134"/>
                <a:gd name="T98" fmla="*/ 156 w 156"/>
                <a:gd name="T99" fmla="*/ 56 h 134"/>
                <a:gd name="T100" fmla="*/ 149 w 156"/>
                <a:gd name="T101" fmla="*/ 44 h 134"/>
                <a:gd name="T102" fmla="*/ 130 w 156"/>
                <a:gd name="T103" fmla="*/ 12 h 134"/>
                <a:gd name="T104" fmla="*/ 123 w 156"/>
                <a:gd name="T105" fmla="*/ 0 h 134"/>
                <a:gd name="T106" fmla="*/ 123 w 156"/>
                <a:gd name="T107" fmla="*/ 0 h 134"/>
                <a:gd name="T108" fmla="*/ 114 w 156"/>
                <a:gd name="T109" fmla="*/ 5 h 134"/>
                <a:gd name="T110" fmla="*/ 105 w 156"/>
                <a:gd name="T111" fmla="*/ 10 h 134"/>
                <a:gd name="T112" fmla="*/ 94 w 156"/>
                <a:gd name="T113" fmla="*/ 17 h 134"/>
                <a:gd name="T114" fmla="*/ 66 w 156"/>
                <a:gd name="T115" fmla="*/ 3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6" h="134">
                  <a:moveTo>
                    <a:pt x="66" y="35"/>
                  </a:move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3" y="37"/>
                    <a:pt x="60" y="39"/>
                  </a:cubicBezTo>
                  <a:cubicBezTo>
                    <a:pt x="58" y="40"/>
                    <a:pt x="57" y="41"/>
                    <a:pt x="56" y="42"/>
                  </a:cubicBezTo>
                  <a:cubicBezTo>
                    <a:pt x="55" y="42"/>
                    <a:pt x="54" y="43"/>
                    <a:pt x="54" y="43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2" y="92"/>
                    <a:pt x="62" y="100"/>
                  </a:cubicBezTo>
                  <a:cubicBezTo>
                    <a:pt x="57" y="103"/>
                    <a:pt x="52" y="107"/>
                    <a:pt x="48" y="110"/>
                  </a:cubicBezTo>
                  <a:cubicBezTo>
                    <a:pt x="46" y="111"/>
                    <a:pt x="45" y="112"/>
                    <a:pt x="44" y="113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9" y="85"/>
                    <a:pt x="20" y="84"/>
                    <a:pt x="22" y="83"/>
                  </a:cubicBezTo>
                  <a:cubicBezTo>
                    <a:pt x="23" y="82"/>
                    <a:pt x="25" y="80"/>
                    <a:pt x="27" y="79"/>
                  </a:cubicBezTo>
                  <a:cubicBezTo>
                    <a:pt x="31" y="76"/>
                    <a:pt x="35" y="73"/>
                    <a:pt x="35" y="73"/>
                  </a:cubicBezTo>
                  <a:cubicBezTo>
                    <a:pt x="44" y="86"/>
                    <a:pt x="44" y="86"/>
                    <a:pt x="44" y="86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3" y="65"/>
                    <a:pt x="19" y="68"/>
                  </a:cubicBezTo>
                  <a:cubicBezTo>
                    <a:pt x="17" y="69"/>
                    <a:pt x="15" y="71"/>
                    <a:pt x="13" y="72"/>
                  </a:cubicBezTo>
                  <a:cubicBezTo>
                    <a:pt x="12" y="73"/>
                    <a:pt x="11" y="74"/>
                    <a:pt x="11" y="74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40" y="134"/>
                    <a:pt x="40" y="134"/>
                    <a:pt x="40" y="134"/>
                  </a:cubicBezTo>
                  <a:cubicBezTo>
                    <a:pt x="40" y="134"/>
                    <a:pt x="43" y="131"/>
                    <a:pt x="47" y="128"/>
                  </a:cubicBezTo>
                  <a:cubicBezTo>
                    <a:pt x="50" y="126"/>
                    <a:pt x="52" y="124"/>
                    <a:pt x="55" y="122"/>
                  </a:cubicBezTo>
                  <a:cubicBezTo>
                    <a:pt x="58" y="119"/>
                    <a:pt x="62" y="117"/>
                    <a:pt x="65" y="115"/>
                  </a:cubicBezTo>
                  <a:cubicBezTo>
                    <a:pt x="78" y="106"/>
                    <a:pt x="91" y="97"/>
                    <a:pt x="91" y="97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96"/>
                    <a:pt x="91" y="96"/>
                    <a:pt x="92" y="95"/>
                  </a:cubicBezTo>
                  <a:cubicBezTo>
                    <a:pt x="93" y="94"/>
                    <a:pt x="95" y="93"/>
                    <a:pt x="96" y="93"/>
                  </a:cubicBezTo>
                  <a:cubicBezTo>
                    <a:pt x="99" y="91"/>
                    <a:pt x="102" y="89"/>
                    <a:pt x="102" y="89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84" y="39"/>
                    <a:pt x="95" y="32"/>
                  </a:cubicBezTo>
                  <a:cubicBezTo>
                    <a:pt x="101" y="29"/>
                    <a:pt x="106" y="25"/>
                    <a:pt x="111" y="23"/>
                  </a:cubicBezTo>
                  <a:cubicBezTo>
                    <a:pt x="115" y="20"/>
                    <a:pt x="118" y="19"/>
                    <a:pt x="118" y="19"/>
                  </a:cubicBezTo>
                  <a:cubicBezTo>
                    <a:pt x="137" y="51"/>
                    <a:pt x="137" y="51"/>
                    <a:pt x="137" y="51"/>
                  </a:cubicBezTo>
                  <a:cubicBezTo>
                    <a:pt x="137" y="51"/>
                    <a:pt x="133" y="53"/>
                    <a:pt x="128" y="55"/>
                  </a:cubicBezTo>
                  <a:cubicBezTo>
                    <a:pt x="124" y="58"/>
                    <a:pt x="120" y="61"/>
                    <a:pt x="120" y="61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01" y="55"/>
                    <a:pt x="101" y="55"/>
                    <a:pt x="101" y="55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28" y="72"/>
                    <a:pt x="132" y="70"/>
                    <a:pt x="136" y="67"/>
                  </a:cubicBezTo>
                  <a:cubicBezTo>
                    <a:pt x="140" y="65"/>
                    <a:pt x="144" y="63"/>
                    <a:pt x="144" y="63"/>
                  </a:cubicBezTo>
                  <a:cubicBezTo>
                    <a:pt x="156" y="56"/>
                    <a:pt x="156" y="56"/>
                    <a:pt x="156" y="56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19" y="2"/>
                    <a:pt x="114" y="5"/>
                  </a:cubicBezTo>
                  <a:cubicBezTo>
                    <a:pt x="111" y="6"/>
                    <a:pt x="108" y="8"/>
                    <a:pt x="105" y="10"/>
                  </a:cubicBezTo>
                  <a:cubicBezTo>
                    <a:pt x="101" y="12"/>
                    <a:pt x="98" y="14"/>
                    <a:pt x="94" y="17"/>
                  </a:cubicBezTo>
                  <a:cubicBezTo>
                    <a:pt x="80" y="26"/>
                    <a:pt x="66" y="35"/>
                    <a:pt x="66" y="35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4"/>
            <p:cNvSpPr/>
            <p:nvPr/>
          </p:nvSpPr>
          <p:spPr bwMode="auto">
            <a:xfrm>
              <a:off x="2511425" y="450851"/>
              <a:ext cx="669925" cy="512763"/>
            </a:xfrm>
            <a:custGeom>
              <a:avLst/>
              <a:gdLst>
                <a:gd name="T0" fmla="*/ 72 w 158"/>
                <a:gd name="T1" fmla="*/ 27 h 121"/>
                <a:gd name="T2" fmla="*/ 73 w 158"/>
                <a:gd name="T3" fmla="*/ 27 h 121"/>
                <a:gd name="T4" fmla="*/ 59 w 158"/>
                <a:gd name="T5" fmla="*/ 33 h 121"/>
                <a:gd name="T6" fmla="*/ 82 w 158"/>
                <a:gd name="T7" fmla="*/ 79 h 121"/>
                <a:gd name="T8" fmla="*/ 37 w 158"/>
                <a:gd name="T9" fmla="*/ 102 h 121"/>
                <a:gd name="T10" fmla="*/ 19 w 158"/>
                <a:gd name="T11" fmla="*/ 69 h 121"/>
                <a:gd name="T12" fmla="*/ 36 w 158"/>
                <a:gd name="T13" fmla="*/ 60 h 121"/>
                <a:gd name="T14" fmla="*/ 44 w 158"/>
                <a:gd name="T15" fmla="*/ 74 h 121"/>
                <a:gd name="T16" fmla="*/ 56 w 158"/>
                <a:gd name="T17" fmla="*/ 68 h 121"/>
                <a:gd name="T18" fmla="*/ 49 w 158"/>
                <a:gd name="T19" fmla="*/ 54 h 121"/>
                <a:gd name="T20" fmla="*/ 43 w 158"/>
                <a:gd name="T21" fmla="*/ 41 h 121"/>
                <a:gd name="T22" fmla="*/ 30 w 158"/>
                <a:gd name="T23" fmla="*/ 48 h 121"/>
                <a:gd name="T24" fmla="*/ 12 w 158"/>
                <a:gd name="T25" fmla="*/ 57 h 121"/>
                <a:gd name="T26" fmla="*/ 0 w 158"/>
                <a:gd name="T27" fmla="*/ 64 h 121"/>
                <a:gd name="T28" fmla="*/ 7 w 158"/>
                <a:gd name="T29" fmla="*/ 76 h 121"/>
                <a:gd name="T30" fmla="*/ 25 w 158"/>
                <a:gd name="T31" fmla="*/ 109 h 121"/>
                <a:gd name="T32" fmla="*/ 32 w 158"/>
                <a:gd name="T33" fmla="*/ 121 h 121"/>
                <a:gd name="T34" fmla="*/ 32 w 158"/>
                <a:gd name="T35" fmla="*/ 121 h 121"/>
                <a:gd name="T36" fmla="*/ 40 w 158"/>
                <a:gd name="T37" fmla="*/ 116 h 121"/>
                <a:gd name="T38" fmla="*/ 59 w 158"/>
                <a:gd name="T39" fmla="*/ 106 h 121"/>
                <a:gd name="T40" fmla="*/ 88 w 158"/>
                <a:gd name="T41" fmla="*/ 91 h 121"/>
                <a:gd name="T42" fmla="*/ 88 w 158"/>
                <a:gd name="T43" fmla="*/ 91 h 121"/>
                <a:gd name="T44" fmla="*/ 100 w 158"/>
                <a:gd name="T45" fmla="*/ 86 h 121"/>
                <a:gd name="T46" fmla="*/ 78 w 158"/>
                <a:gd name="T47" fmla="*/ 39 h 121"/>
                <a:gd name="T48" fmla="*/ 102 w 158"/>
                <a:gd name="T49" fmla="*/ 29 h 121"/>
                <a:gd name="T50" fmla="*/ 119 w 158"/>
                <a:gd name="T51" fmla="*/ 22 h 121"/>
                <a:gd name="T52" fmla="*/ 126 w 158"/>
                <a:gd name="T53" fmla="*/ 19 h 121"/>
                <a:gd name="T54" fmla="*/ 140 w 158"/>
                <a:gd name="T55" fmla="*/ 53 h 121"/>
                <a:gd name="T56" fmla="*/ 131 w 158"/>
                <a:gd name="T57" fmla="*/ 57 h 121"/>
                <a:gd name="T58" fmla="*/ 125 w 158"/>
                <a:gd name="T59" fmla="*/ 59 h 121"/>
                <a:gd name="T60" fmla="*/ 123 w 158"/>
                <a:gd name="T61" fmla="*/ 60 h 121"/>
                <a:gd name="T62" fmla="*/ 116 w 158"/>
                <a:gd name="T63" fmla="*/ 46 h 121"/>
                <a:gd name="T64" fmla="*/ 104 w 158"/>
                <a:gd name="T65" fmla="*/ 52 h 121"/>
                <a:gd name="T66" fmla="*/ 110 w 158"/>
                <a:gd name="T67" fmla="*/ 66 h 121"/>
                <a:gd name="T68" fmla="*/ 116 w 158"/>
                <a:gd name="T69" fmla="*/ 79 h 121"/>
                <a:gd name="T70" fmla="*/ 128 w 158"/>
                <a:gd name="T71" fmla="*/ 73 h 121"/>
                <a:gd name="T72" fmla="*/ 131 w 158"/>
                <a:gd name="T73" fmla="*/ 72 h 121"/>
                <a:gd name="T74" fmla="*/ 137 w 158"/>
                <a:gd name="T75" fmla="*/ 69 h 121"/>
                <a:gd name="T76" fmla="*/ 145 w 158"/>
                <a:gd name="T77" fmla="*/ 66 h 121"/>
                <a:gd name="T78" fmla="*/ 158 w 158"/>
                <a:gd name="T79" fmla="*/ 61 h 121"/>
                <a:gd name="T80" fmla="*/ 153 w 158"/>
                <a:gd name="T81" fmla="*/ 48 h 121"/>
                <a:gd name="T82" fmla="*/ 139 w 158"/>
                <a:gd name="T83" fmla="*/ 13 h 121"/>
                <a:gd name="T84" fmla="*/ 134 w 158"/>
                <a:gd name="T85" fmla="*/ 1 h 121"/>
                <a:gd name="T86" fmla="*/ 134 w 158"/>
                <a:gd name="T87" fmla="*/ 0 h 121"/>
                <a:gd name="T88" fmla="*/ 124 w 158"/>
                <a:gd name="T89" fmla="*/ 4 h 121"/>
                <a:gd name="T90" fmla="*/ 114 w 158"/>
                <a:gd name="T91" fmla="*/ 8 h 121"/>
                <a:gd name="T92" fmla="*/ 103 w 158"/>
                <a:gd name="T93" fmla="*/ 13 h 121"/>
                <a:gd name="T94" fmla="*/ 72 w 158"/>
                <a:gd name="T95" fmla="*/ 2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8" h="121">
                  <a:moveTo>
                    <a:pt x="72" y="27"/>
                  </a:moveTo>
                  <a:cubicBezTo>
                    <a:pt x="73" y="27"/>
                    <a:pt x="73" y="27"/>
                    <a:pt x="73" y="27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7" y="76"/>
                    <a:pt x="7" y="76"/>
                    <a:pt x="7" y="76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1"/>
                    <a:pt x="35" y="119"/>
                    <a:pt x="40" y="116"/>
                  </a:cubicBezTo>
                  <a:cubicBezTo>
                    <a:pt x="45" y="113"/>
                    <a:pt x="52" y="110"/>
                    <a:pt x="59" y="106"/>
                  </a:cubicBezTo>
                  <a:cubicBezTo>
                    <a:pt x="74" y="99"/>
                    <a:pt x="88" y="91"/>
                    <a:pt x="88" y="91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100" y="86"/>
                    <a:pt x="100" y="86"/>
                    <a:pt x="100" y="86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8" y="39"/>
                    <a:pt x="90" y="34"/>
                    <a:pt x="102" y="29"/>
                  </a:cubicBezTo>
                  <a:cubicBezTo>
                    <a:pt x="108" y="26"/>
                    <a:pt x="114" y="23"/>
                    <a:pt x="119" y="22"/>
                  </a:cubicBezTo>
                  <a:cubicBezTo>
                    <a:pt x="123" y="20"/>
                    <a:pt x="126" y="19"/>
                    <a:pt x="126" y="19"/>
                  </a:cubicBezTo>
                  <a:cubicBezTo>
                    <a:pt x="140" y="53"/>
                    <a:pt x="140" y="53"/>
                    <a:pt x="140" y="53"/>
                  </a:cubicBezTo>
                  <a:cubicBezTo>
                    <a:pt x="140" y="53"/>
                    <a:pt x="136" y="55"/>
                    <a:pt x="131" y="57"/>
                  </a:cubicBezTo>
                  <a:cubicBezTo>
                    <a:pt x="129" y="58"/>
                    <a:pt x="127" y="58"/>
                    <a:pt x="125" y="59"/>
                  </a:cubicBezTo>
                  <a:cubicBezTo>
                    <a:pt x="124" y="60"/>
                    <a:pt x="123" y="60"/>
                    <a:pt x="123" y="60"/>
                  </a:cubicBezTo>
                  <a:cubicBezTo>
                    <a:pt x="116" y="46"/>
                    <a:pt x="116" y="46"/>
                    <a:pt x="116" y="46"/>
                  </a:cubicBezTo>
                  <a:cubicBezTo>
                    <a:pt x="104" y="52"/>
                    <a:pt x="104" y="52"/>
                    <a:pt x="104" y="52"/>
                  </a:cubicBezTo>
                  <a:cubicBezTo>
                    <a:pt x="110" y="66"/>
                    <a:pt x="110" y="66"/>
                    <a:pt x="110" y="66"/>
                  </a:cubicBezTo>
                  <a:cubicBezTo>
                    <a:pt x="116" y="79"/>
                    <a:pt x="116" y="79"/>
                    <a:pt x="116" y="79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8" y="73"/>
                    <a:pt x="129" y="73"/>
                    <a:pt x="131" y="72"/>
                  </a:cubicBezTo>
                  <a:cubicBezTo>
                    <a:pt x="132" y="71"/>
                    <a:pt x="135" y="70"/>
                    <a:pt x="137" y="69"/>
                  </a:cubicBezTo>
                  <a:cubicBezTo>
                    <a:pt x="141" y="68"/>
                    <a:pt x="145" y="66"/>
                    <a:pt x="145" y="66"/>
                  </a:cubicBezTo>
                  <a:cubicBezTo>
                    <a:pt x="158" y="61"/>
                    <a:pt x="158" y="61"/>
                    <a:pt x="158" y="61"/>
                  </a:cubicBezTo>
                  <a:cubicBezTo>
                    <a:pt x="153" y="48"/>
                    <a:pt x="153" y="48"/>
                    <a:pt x="153" y="48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4" y="1"/>
                    <a:pt x="134" y="1"/>
                    <a:pt x="134" y="1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0" y="2"/>
                    <a:pt x="124" y="4"/>
                  </a:cubicBezTo>
                  <a:cubicBezTo>
                    <a:pt x="122" y="6"/>
                    <a:pt x="118" y="7"/>
                    <a:pt x="114" y="8"/>
                  </a:cubicBezTo>
                  <a:cubicBezTo>
                    <a:pt x="111" y="10"/>
                    <a:pt x="107" y="11"/>
                    <a:pt x="103" y="13"/>
                  </a:cubicBezTo>
                  <a:cubicBezTo>
                    <a:pt x="88" y="20"/>
                    <a:pt x="72" y="27"/>
                    <a:pt x="72" y="2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5"/>
            <p:cNvSpPr/>
            <p:nvPr/>
          </p:nvSpPr>
          <p:spPr bwMode="auto">
            <a:xfrm>
              <a:off x="3138487" y="247651"/>
              <a:ext cx="665163" cy="441325"/>
            </a:xfrm>
            <a:custGeom>
              <a:avLst/>
              <a:gdLst>
                <a:gd name="T0" fmla="*/ 77 w 157"/>
                <a:gd name="T1" fmla="*/ 17 h 104"/>
                <a:gd name="T2" fmla="*/ 78 w 157"/>
                <a:gd name="T3" fmla="*/ 17 h 104"/>
                <a:gd name="T4" fmla="*/ 64 w 157"/>
                <a:gd name="T5" fmla="*/ 21 h 104"/>
                <a:gd name="T6" fmla="*/ 79 w 157"/>
                <a:gd name="T7" fmla="*/ 70 h 104"/>
                <a:gd name="T8" fmla="*/ 71 w 157"/>
                <a:gd name="T9" fmla="*/ 72 h 104"/>
                <a:gd name="T10" fmla="*/ 55 w 157"/>
                <a:gd name="T11" fmla="*/ 78 h 104"/>
                <a:gd name="T12" fmla="*/ 31 w 157"/>
                <a:gd name="T13" fmla="*/ 86 h 104"/>
                <a:gd name="T14" fmla="*/ 18 w 157"/>
                <a:gd name="T15" fmla="*/ 51 h 104"/>
                <a:gd name="T16" fmla="*/ 37 w 157"/>
                <a:gd name="T17" fmla="*/ 45 h 104"/>
                <a:gd name="T18" fmla="*/ 42 w 157"/>
                <a:gd name="T19" fmla="*/ 59 h 104"/>
                <a:gd name="T20" fmla="*/ 55 w 157"/>
                <a:gd name="T21" fmla="*/ 55 h 104"/>
                <a:gd name="T22" fmla="*/ 50 w 157"/>
                <a:gd name="T23" fmla="*/ 40 h 104"/>
                <a:gd name="T24" fmla="*/ 46 w 157"/>
                <a:gd name="T25" fmla="*/ 27 h 104"/>
                <a:gd name="T26" fmla="*/ 32 w 157"/>
                <a:gd name="T27" fmla="*/ 32 h 104"/>
                <a:gd name="T28" fmla="*/ 14 w 157"/>
                <a:gd name="T29" fmla="*/ 38 h 104"/>
                <a:gd name="T30" fmla="*/ 7 w 157"/>
                <a:gd name="T31" fmla="*/ 40 h 104"/>
                <a:gd name="T32" fmla="*/ 0 w 157"/>
                <a:gd name="T33" fmla="*/ 43 h 104"/>
                <a:gd name="T34" fmla="*/ 5 w 157"/>
                <a:gd name="T35" fmla="*/ 56 h 104"/>
                <a:gd name="T36" fmla="*/ 18 w 157"/>
                <a:gd name="T37" fmla="*/ 91 h 104"/>
                <a:gd name="T38" fmla="*/ 23 w 157"/>
                <a:gd name="T39" fmla="*/ 104 h 104"/>
                <a:gd name="T40" fmla="*/ 23 w 157"/>
                <a:gd name="T41" fmla="*/ 104 h 104"/>
                <a:gd name="T42" fmla="*/ 32 w 157"/>
                <a:gd name="T43" fmla="*/ 100 h 104"/>
                <a:gd name="T44" fmla="*/ 53 w 157"/>
                <a:gd name="T45" fmla="*/ 93 h 104"/>
                <a:gd name="T46" fmla="*/ 73 w 157"/>
                <a:gd name="T47" fmla="*/ 86 h 104"/>
                <a:gd name="T48" fmla="*/ 80 w 157"/>
                <a:gd name="T49" fmla="*/ 84 h 104"/>
                <a:gd name="T50" fmla="*/ 83 w 157"/>
                <a:gd name="T51" fmla="*/ 83 h 104"/>
                <a:gd name="T52" fmla="*/ 83 w 157"/>
                <a:gd name="T53" fmla="*/ 83 h 104"/>
                <a:gd name="T54" fmla="*/ 96 w 157"/>
                <a:gd name="T55" fmla="*/ 80 h 104"/>
                <a:gd name="T56" fmla="*/ 81 w 157"/>
                <a:gd name="T57" fmla="*/ 31 h 104"/>
                <a:gd name="T58" fmla="*/ 106 w 157"/>
                <a:gd name="T59" fmla="*/ 23 h 104"/>
                <a:gd name="T60" fmla="*/ 116 w 157"/>
                <a:gd name="T61" fmla="*/ 21 h 104"/>
                <a:gd name="T62" fmla="*/ 124 w 157"/>
                <a:gd name="T63" fmla="*/ 19 h 104"/>
                <a:gd name="T64" fmla="*/ 132 w 157"/>
                <a:gd name="T65" fmla="*/ 17 h 104"/>
                <a:gd name="T66" fmla="*/ 141 w 157"/>
                <a:gd name="T67" fmla="*/ 53 h 104"/>
                <a:gd name="T68" fmla="*/ 131 w 157"/>
                <a:gd name="T69" fmla="*/ 55 h 104"/>
                <a:gd name="T70" fmla="*/ 125 w 157"/>
                <a:gd name="T71" fmla="*/ 57 h 104"/>
                <a:gd name="T72" fmla="*/ 122 w 157"/>
                <a:gd name="T73" fmla="*/ 58 h 104"/>
                <a:gd name="T74" fmla="*/ 118 w 157"/>
                <a:gd name="T75" fmla="*/ 43 h 104"/>
                <a:gd name="T76" fmla="*/ 105 w 157"/>
                <a:gd name="T77" fmla="*/ 47 h 104"/>
                <a:gd name="T78" fmla="*/ 109 w 157"/>
                <a:gd name="T79" fmla="*/ 62 h 104"/>
                <a:gd name="T80" fmla="*/ 112 w 157"/>
                <a:gd name="T81" fmla="*/ 75 h 104"/>
                <a:gd name="T82" fmla="*/ 126 w 157"/>
                <a:gd name="T83" fmla="*/ 71 h 104"/>
                <a:gd name="T84" fmla="*/ 128 w 157"/>
                <a:gd name="T85" fmla="*/ 70 h 104"/>
                <a:gd name="T86" fmla="*/ 135 w 157"/>
                <a:gd name="T87" fmla="*/ 69 h 104"/>
                <a:gd name="T88" fmla="*/ 144 w 157"/>
                <a:gd name="T89" fmla="*/ 67 h 104"/>
                <a:gd name="T90" fmla="*/ 157 w 157"/>
                <a:gd name="T91" fmla="*/ 64 h 104"/>
                <a:gd name="T92" fmla="*/ 154 w 157"/>
                <a:gd name="T93" fmla="*/ 50 h 104"/>
                <a:gd name="T94" fmla="*/ 146 w 157"/>
                <a:gd name="T95" fmla="*/ 14 h 104"/>
                <a:gd name="T96" fmla="*/ 143 w 157"/>
                <a:gd name="T97" fmla="*/ 1 h 104"/>
                <a:gd name="T98" fmla="*/ 143 w 157"/>
                <a:gd name="T99" fmla="*/ 0 h 104"/>
                <a:gd name="T100" fmla="*/ 132 w 157"/>
                <a:gd name="T101" fmla="*/ 3 h 104"/>
                <a:gd name="T102" fmla="*/ 110 w 157"/>
                <a:gd name="T103" fmla="*/ 8 h 104"/>
                <a:gd name="T104" fmla="*/ 77 w 157"/>
                <a:gd name="T105" fmla="*/ 1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04">
                  <a:moveTo>
                    <a:pt x="77" y="17"/>
                  </a:moveTo>
                  <a:cubicBezTo>
                    <a:pt x="78" y="17"/>
                    <a:pt x="78" y="17"/>
                    <a:pt x="78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70"/>
                    <a:pt x="76" y="71"/>
                    <a:pt x="71" y="72"/>
                  </a:cubicBezTo>
                  <a:cubicBezTo>
                    <a:pt x="67" y="74"/>
                    <a:pt x="61" y="76"/>
                    <a:pt x="55" y="78"/>
                  </a:cubicBezTo>
                  <a:cubicBezTo>
                    <a:pt x="43" y="82"/>
                    <a:pt x="31" y="86"/>
                    <a:pt x="31" y="86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0" y="39"/>
                    <a:pt x="7" y="40"/>
                  </a:cubicBezTo>
                  <a:cubicBezTo>
                    <a:pt x="3" y="42"/>
                    <a:pt x="0" y="43"/>
                    <a:pt x="0" y="43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7" y="102"/>
                    <a:pt x="32" y="100"/>
                  </a:cubicBezTo>
                  <a:cubicBezTo>
                    <a:pt x="38" y="98"/>
                    <a:pt x="45" y="96"/>
                    <a:pt x="53" y="93"/>
                  </a:cubicBezTo>
                  <a:cubicBezTo>
                    <a:pt x="60" y="91"/>
                    <a:pt x="68" y="88"/>
                    <a:pt x="73" y="86"/>
                  </a:cubicBezTo>
                  <a:cubicBezTo>
                    <a:pt x="76" y="85"/>
                    <a:pt x="79" y="85"/>
                    <a:pt x="80" y="84"/>
                  </a:cubicBezTo>
                  <a:cubicBezTo>
                    <a:pt x="82" y="84"/>
                    <a:pt x="83" y="83"/>
                    <a:pt x="83" y="8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94" y="27"/>
                    <a:pt x="106" y="23"/>
                  </a:cubicBezTo>
                  <a:cubicBezTo>
                    <a:pt x="110" y="23"/>
                    <a:pt x="113" y="22"/>
                    <a:pt x="116" y="21"/>
                  </a:cubicBezTo>
                  <a:cubicBezTo>
                    <a:pt x="119" y="20"/>
                    <a:pt x="121" y="19"/>
                    <a:pt x="124" y="19"/>
                  </a:cubicBezTo>
                  <a:cubicBezTo>
                    <a:pt x="129" y="18"/>
                    <a:pt x="132" y="17"/>
                    <a:pt x="132" y="17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41" y="53"/>
                    <a:pt x="136" y="54"/>
                    <a:pt x="131" y="55"/>
                  </a:cubicBezTo>
                  <a:cubicBezTo>
                    <a:pt x="129" y="56"/>
                    <a:pt x="127" y="57"/>
                    <a:pt x="125" y="57"/>
                  </a:cubicBezTo>
                  <a:cubicBezTo>
                    <a:pt x="123" y="57"/>
                    <a:pt x="122" y="58"/>
                    <a:pt x="122" y="58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109" y="62"/>
                    <a:pt x="109" y="62"/>
                    <a:pt x="109" y="62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6" y="71"/>
                    <a:pt x="127" y="71"/>
                    <a:pt x="128" y="70"/>
                  </a:cubicBezTo>
                  <a:cubicBezTo>
                    <a:pt x="130" y="70"/>
                    <a:pt x="132" y="69"/>
                    <a:pt x="135" y="69"/>
                  </a:cubicBezTo>
                  <a:cubicBezTo>
                    <a:pt x="139" y="68"/>
                    <a:pt x="144" y="67"/>
                    <a:pt x="144" y="67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54" y="50"/>
                    <a:pt x="154" y="50"/>
                    <a:pt x="154" y="50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3" y="1"/>
                    <a:pt x="143" y="1"/>
                    <a:pt x="143" y="1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38" y="1"/>
                    <a:pt x="132" y="3"/>
                  </a:cubicBezTo>
                  <a:cubicBezTo>
                    <a:pt x="126" y="4"/>
                    <a:pt x="118" y="6"/>
                    <a:pt x="110" y="8"/>
                  </a:cubicBezTo>
                  <a:cubicBezTo>
                    <a:pt x="94" y="13"/>
                    <a:pt x="77" y="17"/>
                    <a:pt x="77" y="1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6"/>
            <p:cNvSpPr/>
            <p:nvPr/>
          </p:nvSpPr>
          <p:spPr bwMode="auto">
            <a:xfrm>
              <a:off x="3803650" y="146051"/>
              <a:ext cx="644525" cy="360363"/>
            </a:xfrm>
            <a:custGeom>
              <a:avLst/>
              <a:gdLst>
                <a:gd name="T0" fmla="*/ 80 w 152"/>
                <a:gd name="T1" fmla="*/ 7 h 85"/>
                <a:gd name="T2" fmla="*/ 80 w 152"/>
                <a:gd name="T3" fmla="*/ 7 h 85"/>
                <a:gd name="T4" fmla="*/ 66 w 152"/>
                <a:gd name="T5" fmla="*/ 9 h 85"/>
                <a:gd name="T6" fmla="*/ 74 w 152"/>
                <a:gd name="T7" fmla="*/ 60 h 85"/>
                <a:gd name="T8" fmla="*/ 66 w 152"/>
                <a:gd name="T9" fmla="*/ 61 h 85"/>
                <a:gd name="T10" fmla="*/ 49 w 152"/>
                <a:gd name="T11" fmla="*/ 64 h 85"/>
                <a:gd name="T12" fmla="*/ 24 w 152"/>
                <a:gd name="T13" fmla="*/ 68 h 85"/>
                <a:gd name="T14" fmla="*/ 17 w 152"/>
                <a:gd name="T15" fmla="*/ 32 h 85"/>
                <a:gd name="T16" fmla="*/ 36 w 152"/>
                <a:gd name="T17" fmla="*/ 28 h 85"/>
                <a:gd name="T18" fmla="*/ 39 w 152"/>
                <a:gd name="T19" fmla="*/ 43 h 85"/>
                <a:gd name="T20" fmla="*/ 53 w 152"/>
                <a:gd name="T21" fmla="*/ 41 h 85"/>
                <a:gd name="T22" fmla="*/ 50 w 152"/>
                <a:gd name="T23" fmla="*/ 26 h 85"/>
                <a:gd name="T24" fmla="*/ 48 w 152"/>
                <a:gd name="T25" fmla="*/ 12 h 85"/>
                <a:gd name="T26" fmla="*/ 34 w 152"/>
                <a:gd name="T27" fmla="*/ 15 h 85"/>
                <a:gd name="T28" fmla="*/ 14 w 152"/>
                <a:gd name="T29" fmla="*/ 18 h 85"/>
                <a:gd name="T30" fmla="*/ 7 w 152"/>
                <a:gd name="T31" fmla="*/ 19 h 85"/>
                <a:gd name="T32" fmla="*/ 0 w 152"/>
                <a:gd name="T33" fmla="*/ 21 h 85"/>
                <a:gd name="T34" fmla="*/ 3 w 152"/>
                <a:gd name="T35" fmla="*/ 35 h 85"/>
                <a:gd name="T36" fmla="*/ 11 w 152"/>
                <a:gd name="T37" fmla="*/ 71 h 85"/>
                <a:gd name="T38" fmla="*/ 14 w 152"/>
                <a:gd name="T39" fmla="*/ 84 h 85"/>
                <a:gd name="T40" fmla="*/ 14 w 152"/>
                <a:gd name="T41" fmla="*/ 85 h 85"/>
                <a:gd name="T42" fmla="*/ 16 w 152"/>
                <a:gd name="T43" fmla="*/ 84 h 85"/>
                <a:gd name="T44" fmla="*/ 23 w 152"/>
                <a:gd name="T45" fmla="*/ 83 h 85"/>
                <a:gd name="T46" fmla="*/ 45 w 152"/>
                <a:gd name="T47" fmla="*/ 79 h 85"/>
                <a:gd name="T48" fmla="*/ 66 w 152"/>
                <a:gd name="T49" fmla="*/ 75 h 85"/>
                <a:gd name="T50" fmla="*/ 76 w 152"/>
                <a:gd name="T51" fmla="*/ 73 h 85"/>
                <a:gd name="T52" fmla="*/ 76 w 152"/>
                <a:gd name="T53" fmla="*/ 73 h 85"/>
                <a:gd name="T54" fmla="*/ 89 w 152"/>
                <a:gd name="T55" fmla="*/ 71 h 85"/>
                <a:gd name="T56" fmla="*/ 82 w 152"/>
                <a:gd name="T57" fmla="*/ 21 h 85"/>
                <a:gd name="T58" fmla="*/ 108 w 152"/>
                <a:gd name="T59" fmla="*/ 18 h 85"/>
                <a:gd name="T60" fmla="*/ 118 w 152"/>
                <a:gd name="T61" fmla="*/ 16 h 85"/>
                <a:gd name="T62" fmla="*/ 126 w 152"/>
                <a:gd name="T63" fmla="*/ 16 h 85"/>
                <a:gd name="T64" fmla="*/ 134 w 152"/>
                <a:gd name="T65" fmla="*/ 15 h 85"/>
                <a:gd name="T66" fmla="*/ 137 w 152"/>
                <a:gd name="T67" fmla="*/ 52 h 85"/>
                <a:gd name="T68" fmla="*/ 128 w 152"/>
                <a:gd name="T69" fmla="*/ 53 h 85"/>
                <a:gd name="T70" fmla="*/ 118 w 152"/>
                <a:gd name="T71" fmla="*/ 54 h 85"/>
                <a:gd name="T72" fmla="*/ 117 w 152"/>
                <a:gd name="T73" fmla="*/ 38 h 85"/>
                <a:gd name="T74" fmla="*/ 103 w 152"/>
                <a:gd name="T75" fmla="*/ 40 h 85"/>
                <a:gd name="T76" fmla="*/ 105 w 152"/>
                <a:gd name="T77" fmla="*/ 56 h 85"/>
                <a:gd name="T78" fmla="*/ 106 w 152"/>
                <a:gd name="T79" fmla="*/ 69 h 85"/>
                <a:gd name="T80" fmla="*/ 120 w 152"/>
                <a:gd name="T81" fmla="*/ 68 h 85"/>
                <a:gd name="T82" fmla="*/ 129 w 152"/>
                <a:gd name="T83" fmla="*/ 67 h 85"/>
                <a:gd name="T84" fmla="*/ 139 w 152"/>
                <a:gd name="T85" fmla="*/ 66 h 85"/>
                <a:gd name="T86" fmla="*/ 152 w 152"/>
                <a:gd name="T87" fmla="*/ 65 h 85"/>
                <a:gd name="T88" fmla="*/ 151 w 152"/>
                <a:gd name="T89" fmla="*/ 51 h 85"/>
                <a:gd name="T90" fmla="*/ 148 w 152"/>
                <a:gd name="T91" fmla="*/ 14 h 85"/>
                <a:gd name="T92" fmla="*/ 147 w 152"/>
                <a:gd name="T93" fmla="*/ 0 h 85"/>
                <a:gd name="T94" fmla="*/ 147 w 152"/>
                <a:gd name="T95" fmla="*/ 0 h 85"/>
                <a:gd name="T96" fmla="*/ 137 w 152"/>
                <a:gd name="T97" fmla="*/ 1 h 85"/>
                <a:gd name="T98" fmla="*/ 114 w 152"/>
                <a:gd name="T99" fmla="*/ 3 h 85"/>
                <a:gd name="T100" fmla="*/ 80 w 152"/>
                <a:gd name="T101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" h="85">
                  <a:moveTo>
                    <a:pt x="80" y="7"/>
                  </a:moveTo>
                  <a:cubicBezTo>
                    <a:pt x="80" y="7"/>
                    <a:pt x="80" y="7"/>
                    <a:pt x="80" y="7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1" y="60"/>
                    <a:pt x="66" y="61"/>
                  </a:cubicBezTo>
                  <a:cubicBezTo>
                    <a:pt x="61" y="62"/>
                    <a:pt x="55" y="63"/>
                    <a:pt x="49" y="64"/>
                  </a:cubicBezTo>
                  <a:cubicBezTo>
                    <a:pt x="36" y="66"/>
                    <a:pt x="24" y="68"/>
                    <a:pt x="24" y="6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1" y="19"/>
                    <a:pt x="7" y="19"/>
                  </a:cubicBezTo>
                  <a:cubicBezTo>
                    <a:pt x="4" y="20"/>
                    <a:pt x="0" y="21"/>
                    <a:pt x="0" y="21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5"/>
                    <a:pt x="15" y="84"/>
                    <a:pt x="16" y="84"/>
                  </a:cubicBezTo>
                  <a:cubicBezTo>
                    <a:pt x="18" y="84"/>
                    <a:pt x="20" y="83"/>
                    <a:pt x="23" y="83"/>
                  </a:cubicBezTo>
                  <a:cubicBezTo>
                    <a:pt x="29" y="81"/>
                    <a:pt x="37" y="80"/>
                    <a:pt x="45" y="79"/>
                  </a:cubicBezTo>
                  <a:cubicBezTo>
                    <a:pt x="52" y="77"/>
                    <a:pt x="60" y="76"/>
                    <a:pt x="66" y="75"/>
                  </a:cubicBezTo>
                  <a:cubicBezTo>
                    <a:pt x="72" y="74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95" y="19"/>
                    <a:pt x="108" y="18"/>
                  </a:cubicBezTo>
                  <a:cubicBezTo>
                    <a:pt x="111" y="17"/>
                    <a:pt x="115" y="17"/>
                    <a:pt x="118" y="16"/>
                  </a:cubicBezTo>
                  <a:cubicBezTo>
                    <a:pt x="121" y="16"/>
                    <a:pt x="124" y="16"/>
                    <a:pt x="126" y="16"/>
                  </a:cubicBezTo>
                  <a:cubicBezTo>
                    <a:pt x="131" y="15"/>
                    <a:pt x="134" y="15"/>
                    <a:pt x="134" y="15"/>
                  </a:cubicBezTo>
                  <a:cubicBezTo>
                    <a:pt x="137" y="52"/>
                    <a:pt x="137" y="52"/>
                    <a:pt x="137" y="52"/>
                  </a:cubicBezTo>
                  <a:cubicBezTo>
                    <a:pt x="137" y="52"/>
                    <a:pt x="133" y="53"/>
                    <a:pt x="128" y="53"/>
                  </a:cubicBezTo>
                  <a:cubicBezTo>
                    <a:pt x="123" y="53"/>
                    <a:pt x="118" y="54"/>
                    <a:pt x="118" y="5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20" y="68"/>
                    <a:pt x="120" y="68"/>
                    <a:pt x="120" y="68"/>
                  </a:cubicBezTo>
                  <a:cubicBezTo>
                    <a:pt x="120" y="68"/>
                    <a:pt x="124" y="67"/>
                    <a:pt x="129" y="67"/>
                  </a:cubicBezTo>
                  <a:cubicBezTo>
                    <a:pt x="134" y="66"/>
                    <a:pt x="139" y="66"/>
                    <a:pt x="139" y="66"/>
                  </a:cubicBezTo>
                  <a:cubicBezTo>
                    <a:pt x="152" y="65"/>
                    <a:pt x="152" y="65"/>
                    <a:pt x="152" y="65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3" y="1"/>
                    <a:pt x="137" y="1"/>
                  </a:cubicBezTo>
                  <a:cubicBezTo>
                    <a:pt x="130" y="2"/>
                    <a:pt x="122" y="2"/>
                    <a:pt x="114" y="3"/>
                  </a:cubicBezTo>
                  <a:cubicBezTo>
                    <a:pt x="97" y="5"/>
                    <a:pt x="80" y="7"/>
                    <a:pt x="80" y="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37"/>
            <p:cNvSpPr/>
            <p:nvPr/>
          </p:nvSpPr>
          <p:spPr bwMode="auto">
            <a:xfrm>
              <a:off x="4491037" y="133351"/>
              <a:ext cx="631825" cy="287338"/>
            </a:xfrm>
            <a:custGeom>
              <a:avLst/>
              <a:gdLst>
                <a:gd name="T0" fmla="*/ 82 w 149"/>
                <a:gd name="T1" fmla="*/ 0 h 68"/>
                <a:gd name="T2" fmla="*/ 82 w 149"/>
                <a:gd name="T3" fmla="*/ 0 h 68"/>
                <a:gd name="T4" fmla="*/ 67 w 149"/>
                <a:gd name="T5" fmla="*/ 0 h 68"/>
                <a:gd name="T6" fmla="*/ 67 w 149"/>
                <a:gd name="T7" fmla="*/ 51 h 68"/>
                <a:gd name="T8" fmla="*/ 17 w 149"/>
                <a:gd name="T9" fmla="*/ 52 h 68"/>
                <a:gd name="T10" fmla="*/ 15 w 149"/>
                <a:gd name="T11" fmla="*/ 15 h 68"/>
                <a:gd name="T12" fmla="*/ 35 w 149"/>
                <a:gd name="T13" fmla="*/ 15 h 68"/>
                <a:gd name="T14" fmla="*/ 35 w 149"/>
                <a:gd name="T15" fmla="*/ 30 h 68"/>
                <a:gd name="T16" fmla="*/ 49 w 149"/>
                <a:gd name="T17" fmla="*/ 30 h 68"/>
                <a:gd name="T18" fmla="*/ 49 w 149"/>
                <a:gd name="T19" fmla="*/ 14 h 68"/>
                <a:gd name="T20" fmla="*/ 49 w 149"/>
                <a:gd name="T21" fmla="*/ 0 h 68"/>
                <a:gd name="T22" fmla="*/ 34 w 149"/>
                <a:gd name="T23" fmla="*/ 1 h 68"/>
                <a:gd name="T24" fmla="*/ 14 w 149"/>
                <a:gd name="T25" fmla="*/ 1 h 68"/>
                <a:gd name="T26" fmla="*/ 7 w 149"/>
                <a:gd name="T27" fmla="*/ 2 h 68"/>
                <a:gd name="T28" fmla="*/ 0 w 149"/>
                <a:gd name="T29" fmla="*/ 2 h 68"/>
                <a:gd name="T30" fmla="*/ 1 w 149"/>
                <a:gd name="T31" fmla="*/ 16 h 68"/>
                <a:gd name="T32" fmla="*/ 3 w 149"/>
                <a:gd name="T33" fmla="*/ 53 h 68"/>
                <a:gd name="T34" fmla="*/ 4 w 149"/>
                <a:gd name="T35" fmla="*/ 67 h 68"/>
                <a:gd name="T36" fmla="*/ 4 w 149"/>
                <a:gd name="T37" fmla="*/ 67 h 68"/>
                <a:gd name="T38" fmla="*/ 14 w 149"/>
                <a:gd name="T39" fmla="*/ 66 h 68"/>
                <a:gd name="T40" fmla="*/ 36 w 149"/>
                <a:gd name="T41" fmla="*/ 66 h 68"/>
                <a:gd name="T42" fmla="*/ 67 w 149"/>
                <a:gd name="T43" fmla="*/ 65 h 68"/>
                <a:gd name="T44" fmla="*/ 67 w 149"/>
                <a:gd name="T45" fmla="*/ 65 h 68"/>
                <a:gd name="T46" fmla="*/ 81 w 149"/>
                <a:gd name="T47" fmla="*/ 65 h 68"/>
                <a:gd name="T48" fmla="*/ 81 w 149"/>
                <a:gd name="T49" fmla="*/ 14 h 68"/>
                <a:gd name="T50" fmla="*/ 107 w 149"/>
                <a:gd name="T51" fmla="*/ 15 h 68"/>
                <a:gd name="T52" fmla="*/ 125 w 149"/>
                <a:gd name="T53" fmla="*/ 15 h 68"/>
                <a:gd name="T54" fmla="*/ 133 w 149"/>
                <a:gd name="T55" fmla="*/ 16 h 68"/>
                <a:gd name="T56" fmla="*/ 131 w 149"/>
                <a:gd name="T57" fmla="*/ 53 h 68"/>
                <a:gd name="T58" fmla="*/ 122 w 149"/>
                <a:gd name="T59" fmla="*/ 52 h 68"/>
                <a:gd name="T60" fmla="*/ 112 w 149"/>
                <a:gd name="T61" fmla="*/ 52 h 68"/>
                <a:gd name="T62" fmla="*/ 113 w 149"/>
                <a:gd name="T63" fmla="*/ 37 h 68"/>
                <a:gd name="T64" fmla="*/ 99 w 149"/>
                <a:gd name="T65" fmla="*/ 36 h 68"/>
                <a:gd name="T66" fmla="*/ 98 w 149"/>
                <a:gd name="T67" fmla="*/ 52 h 68"/>
                <a:gd name="T68" fmla="*/ 98 w 149"/>
                <a:gd name="T69" fmla="*/ 66 h 68"/>
                <a:gd name="T70" fmla="*/ 112 w 149"/>
                <a:gd name="T71" fmla="*/ 66 h 68"/>
                <a:gd name="T72" fmla="*/ 121 w 149"/>
                <a:gd name="T73" fmla="*/ 66 h 68"/>
                <a:gd name="T74" fmla="*/ 130 w 149"/>
                <a:gd name="T75" fmla="*/ 67 h 68"/>
                <a:gd name="T76" fmla="*/ 144 w 149"/>
                <a:gd name="T77" fmla="*/ 68 h 68"/>
                <a:gd name="T78" fmla="*/ 145 w 149"/>
                <a:gd name="T79" fmla="*/ 54 h 68"/>
                <a:gd name="T80" fmla="*/ 148 w 149"/>
                <a:gd name="T81" fmla="*/ 17 h 68"/>
                <a:gd name="T82" fmla="*/ 149 w 149"/>
                <a:gd name="T83" fmla="*/ 3 h 68"/>
                <a:gd name="T84" fmla="*/ 149 w 149"/>
                <a:gd name="T85" fmla="*/ 3 h 68"/>
                <a:gd name="T86" fmla="*/ 138 w 149"/>
                <a:gd name="T87" fmla="*/ 2 h 68"/>
                <a:gd name="T88" fmla="*/ 115 w 149"/>
                <a:gd name="T89" fmla="*/ 1 h 68"/>
                <a:gd name="T90" fmla="*/ 82 w 149"/>
                <a:gd name="T9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" h="68">
                  <a:moveTo>
                    <a:pt x="8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1" y="1"/>
                    <a:pt x="7" y="2"/>
                  </a:cubicBezTo>
                  <a:cubicBezTo>
                    <a:pt x="4" y="2"/>
                    <a:pt x="0" y="2"/>
                    <a:pt x="0" y="2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8" y="67"/>
                    <a:pt x="14" y="66"/>
                  </a:cubicBezTo>
                  <a:cubicBezTo>
                    <a:pt x="20" y="66"/>
                    <a:pt x="28" y="66"/>
                    <a:pt x="36" y="66"/>
                  </a:cubicBezTo>
                  <a:cubicBezTo>
                    <a:pt x="51" y="65"/>
                    <a:pt x="67" y="65"/>
                    <a:pt x="67" y="65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4"/>
                    <a:pt x="94" y="14"/>
                    <a:pt x="107" y="15"/>
                  </a:cubicBezTo>
                  <a:cubicBezTo>
                    <a:pt x="114" y="15"/>
                    <a:pt x="120" y="15"/>
                    <a:pt x="125" y="15"/>
                  </a:cubicBezTo>
                  <a:cubicBezTo>
                    <a:pt x="130" y="16"/>
                    <a:pt x="133" y="16"/>
                    <a:pt x="133" y="16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53"/>
                    <a:pt x="126" y="53"/>
                    <a:pt x="122" y="52"/>
                  </a:cubicBezTo>
                  <a:cubicBezTo>
                    <a:pt x="117" y="52"/>
                    <a:pt x="112" y="52"/>
                    <a:pt x="112" y="52"/>
                  </a:cubicBezTo>
                  <a:cubicBezTo>
                    <a:pt x="113" y="37"/>
                    <a:pt x="113" y="37"/>
                    <a:pt x="113" y="37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98" y="52"/>
                    <a:pt x="98" y="52"/>
                    <a:pt x="98" y="52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2" y="66"/>
                    <a:pt x="116" y="66"/>
                    <a:pt x="121" y="66"/>
                  </a:cubicBezTo>
                  <a:cubicBezTo>
                    <a:pt x="126" y="67"/>
                    <a:pt x="130" y="67"/>
                    <a:pt x="130" y="67"/>
                  </a:cubicBezTo>
                  <a:cubicBezTo>
                    <a:pt x="144" y="68"/>
                    <a:pt x="144" y="68"/>
                    <a:pt x="144" y="68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48" y="17"/>
                    <a:pt x="148" y="17"/>
                    <a:pt x="148" y="17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9" y="3"/>
                    <a:pt x="144" y="3"/>
                    <a:pt x="138" y="2"/>
                  </a:cubicBezTo>
                  <a:cubicBezTo>
                    <a:pt x="132" y="2"/>
                    <a:pt x="124" y="1"/>
                    <a:pt x="115" y="1"/>
                  </a:cubicBezTo>
                  <a:cubicBezTo>
                    <a:pt x="98" y="1"/>
                    <a:pt x="82" y="0"/>
                    <a:pt x="82" y="0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38"/>
            <p:cNvSpPr/>
            <p:nvPr/>
          </p:nvSpPr>
          <p:spPr bwMode="auto">
            <a:xfrm>
              <a:off x="5160962" y="149226"/>
              <a:ext cx="644525" cy="369888"/>
            </a:xfrm>
            <a:custGeom>
              <a:avLst/>
              <a:gdLst>
                <a:gd name="T0" fmla="*/ 86 w 152"/>
                <a:gd name="T1" fmla="*/ 10 h 87"/>
                <a:gd name="T2" fmla="*/ 86 w 152"/>
                <a:gd name="T3" fmla="*/ 11 h 87"/>
                <a:gd name="T4" fmla="*/ 79 w 152"/>
                <a:gd name="T5" fmla="*/ 9 h 87"/>
                <a:gd name="T6" fmla="*/ 72 w 152"/>
                <a:gd name="T7" fmla="*/ 8 h 87"/>
                <a:gd name="T8" fmla="*/ 65 w 152"/>
                <a:gd name="T9" fmla="*/ 59 h 87"/>
                <a:gd name="T10" fmla="*/ 15 w 152"/>
                <a:gd name="T11" fmla="*/ 52 h 87"/>
                <a:gd name="T12" fmla="*/ 18 w 152"/>
                <a:gd name="T13" fmla="*/ 15 h 87"/>
                <a:gd name="T14" fmla="*/ 21 w 152"/>
                <a:gd name="T15" fmla="*/ 16 h 87"/>
                <a:gd name="T16" fmla="*/ 28 w 152"/>
                <a:gd name="T17" fmla="*/ 16 h 87"/>
                <a:gd name="T18" fmla="*/ 38 w 152"/>
                <a:gd name="T19" fmla="*/ 18 h 87"/>
                <a:gd name="T20" fmla="*/ 36 w 152"/>
                <a:gd name="T21" fmla="*/ 33 h 87"/>
                <a:gd name="T22" fmla="*/ 50 w 152"/>
                <a:gd name="T23" fmla="*/ 35 h 87"/>
                <a:gd name="T24" fmla="*/ 52 w 152"/>
                <a:gd name="T25" fmla="*/ 19 h 87"/>
                <a:gd name="T26" fmla="*/ 54 w 152"/>
                <a:gd name="T27" fmla="*/ 6 h 87"/>
                <a:gd name="T28" fmla="*/ 40 w 152"/>
                <a:gd name="T29" fmla="*/ 4 h 87"/>
                <a:gd name="T30" fmla="*/ 30 w 152"/>
                <a:gd name="T31" fmla="*/ 3 h 87"/>
                <a:gd name="T32" fmla="*/ 23 w 152"/>
                <a:gd name="T33" fmla="*/ 2 h 87"/>
                <a:gd name="T34" fmla="*/ 20 w 152"/>
                <a:gd name="T35" fmla="*/ 1 h 87"/>
                <a:gd name="T36" fmla="*/ 5 w 152"/>
                <a:gd name="T37" fmla="*/ 0 h 87"/>
                <a:gd name="T38" fmla="*/ 4 w 152"/>
                <a:gd name="T39" fmla="*/ 14 h 87"/>
                <a:gd name="T40" fmla="*/ 1 w 152"/>
                <a:gd name="T41" fmla="*/ 51 h 87"/>
                <a:gd name="T42" fmla="*/ 0 w 152"/>
                <a:gd name="T43" fmla="*/ 65 h 87"/>
                <a:gd name="T44" fmla="*/ 0 w 152"/>
                <a:gd name="T45" fmla="*/ 65 h 87"/>
                <a:gd name="T46" fmla="*/ 31 w 152"/>
                <a:gd name="T47" fmla="*/ 68 h 87"/>
                <a:gd name="T48" fmla="*/ 63 w 152"/>
                <a:gd name="T49" fmla="*/ 72 h 87"/>
                <a:gd name="T50" fmla="*/ 63 w 152"/>
                <a:gd name="T51" fmla="*/ 72 h 87"/>
                <a:gd name="T52" fmla="*/ 69 w 152"/>
                <a:gd name="T53" fmla="*/ 73 h 87"/>
                <a:gd name="T54" fmla="*/ 76 w 152"/>
                <a:gd name="T55" fmla="*/ 74 h 87"/>
                <a:gd name="T56" fmla="*/ 84 w 152"/>
                <a:gd name="T57" fmla="*/ 24 h 87"/>
                <a:gd name="T58" fmla="*/ 110 w 152"/>
                <a:gd name="T59" fmla="*/ 29 h 87"/>
                <a:gd name="T60" fmla="*/ 127 w 152"/>
                <a:gd name="T61" fmla="*/ 32 h 87"/>
                <a:gd name="T62" fmla="*/ 135 w 152"/>
                <a:gd name="T63" fmla="*/ 34 h 87"/>
                <a:gd name="T64" fmla="*/ 128 w 152"/>
                <a:gd name="T65" fmla="*/ 70 h 87"/>
                <a:gd name="T66" fmla="*/ 118 w 152"/>
                <a:gd name="T67" fmla="*/ 68 h 87"/>
                <a:gd name="T68" fmla="*/ 109 w 152"/>
                <a:gd name="T69" fmla="*/ 66 h 87"/>
                <a:gd name="T70" fmla="*/ 112 w 152"/>
                <a:gd name="T71" fmla="*/ 51 h 87"/>
                <a:gd name="T72" fmla="*/ 98 w 152"/>
                <a:gd name="T73" fmla="*/ 49 h 87"/>
                <a:gd name="T74" fmla="*/ 95 w 152"/>
                <a:gd name="T75" fmla="*/ 64 h 87"/>
                <a:gd name="T76" fmla="*/ 93 w 152"/>
                <a:gd name="T77" fmla="*/ 78 h 87"/>
                <a:gd name="T78" fmla="*/ 106 w 152"/>
                <a:gd name="T79" fmla="*/ 80 h 87"/>
                <a:gd name="T80" fmla="*/ 116 w 152"/>
                <a:gd name="T81" fmla="*/ 82 h 87"/>
                <a:gd name="T82" fmla="*/ 125 w 152"/>
                <a:gd name="T83" fmla="*/ 84 h 87"/>
                <a:gd name="T84" fmla="*/ 138 w 152"/>
                <a:gd name="T85" fmla="*/ 87 h 87"/>
                <a:gd name="T86" fmla="*/ 141 w 152"/>
                <a:gd name="T87" fmla="*/ 73 h 87"/>
                <a:gd name="T88" fmla="*/ 149 w 152"/>
                <a:gd name="T89" fmla="*/ 37 h 87"/>
                <a:gd name="T90" fmla="*/ 152 w 152"/>
                <a:gd name="T91" fmla="*/ 24 h 87"/>
                <a:gd name="T92" fmla="*/ 152 w 152"/>
                <a:gd name="T93" fmla="*/ 23 h 87"/>
                <a:gd name="T94" fmla="*/ 142 w 152"/>
                <a:gd name="T95" fmla="*/ 21 h 87"/>
                <a:gd name="T96" fmla="*/ 132 w 152"/>
                <a:gd name="T97" fmla="*/ 19 h 87"/>
                <a:gd name="T98" fmla="*/ 119 w 152"/>
                <a:gd name="T99" fmla="*/ 16 h 87"/>
                <a:gd name="T100" fmla="*/ 86 w 152"/>
                <a:gd name="T101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" h="87">
                  <a:moveTo>
                    <a:pt x="86" y="10"/>
                  </a:moveTo>
                  <a:cubicBezTo>
                    <a:pt x="86" y="11"/>
                    <a:pt x="86" y="11"/>
                    <a:pt x="86" y="11"/>
                  </a:cubicBezTo>
                  <a:cubicBezTo>
                    <a:pt x="86" y="11"/>
                    <a:pt x="83" y="10"/>
                    <a:pt x="79" y="9"/>
                  </a:cubicBezTo>
                  <a:cubicBezTo>
                    <a:pt x="76" y="9"/>
                    <a:pt x="72" y="8"/>
                    <a:pt x="72" y="8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20" y="15"/>
                    <a:pt x="21" y="16"/>
                  </a:cubicBezTo>
                  <a:cubicBezTo>
                    <a:pt x="23" y="16"/>
                    <a:pt x="26" y="16"/>
                    <a:pt x="28" y="16"/>
                  </a:cubicBezTo>
                  <a:cubicBezTo>
                    <a:pt x="33" y="17"/>
                    <a:pt x="38" y="18"/>
                    <a:pt x="38" y="18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35" y="3"/>
                    <a:pt x="30" y="3"/>
                  </a:cubicBezTo>
                  <a:cubicBezTo>
                    <a:pt x="27" y="2"/>
                    <a:pt x="25" y="2"/>
                    <a:pt x="23" y="2"/>
                  </a:cubicBezTo>
                  <a:cubicBezTo>
                    <a:pt x="21" y="2"/>
                    <a:pt x="20" y="1"/>
                    <a:pt x="20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16" y="66"/>
                    <a:pt x="31" y="68"/>
                  </a:cubicBezTo>
                  <a:cubicBezTo>
                    <a:pt x="47" y="70"/>
                    <a:pt x="63" y="72"/>
                    <a:pt x="63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3" y="72"/>
                    <a:pt x="66" y="73"/>
                    <a:pt x="69" y="73"/>
                  </a:cubicBezTo>
                  <a:cubicBezTo>
                    <a:pt x="73" y="74"/>
                    <a:pt x="76" y="74"/>
                    <a:pt x="76" y="7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97" y="26"/>
                    <a:pt x="110" y="29"/>
                  </a:cubicBezTo>
                  <a:cubicBezTo>
                    <a:pt x="116" y="30"/>
                    <a:pt x="123" y="31"/>
                    <a:pt x="127" y="32"/>
                  </a:cubicBezTo>
                  <a:cubicBezTo>
                    <a:pt x="132" y="33"/>
                    <a:pt x="135" y="34"/>
                    <a:pt x="135" y="34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8" y="70"/>
                    <a:pt x="123" y="69"/>
                    <a:pt x="118" y="68"/>
                  </a:cubicBezTo>
                  <a:cubicBezTo>
                    <a:pt x="114" y="67"/>
                    <a:pt x="109" y="66"/>
                    <a:pt x="109" y="66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3" y="78"/>
                    <a:pt x="93" y="78"/>
                    <a:pt x="93" y="78"/>
                  </a:cubicBezTo>
                  <a:cubicBezTo>
                    <a:pt x="106" y="80"/>
                    <a:pt x="106" y="80"/>
                    <a:pt x="106" y="80"/>
                  </a:cubicBezTo>
                  <a:cubicBezTo>
                    <a:pt x="106" y="80"/>
                    <a:pt x="111" y="81"/>
                    <a:pt x="116" y="82"/>
                  </a:cubicBezTo>
                  <a:cubicBezTo>
                    <a:pt x="120" y="83"/>
                    <a:pt x="125" y="84"/>
                    <a:pt x="125" y="84"/>
                  </a:cubicBezTo>
                  <a:cubicBezTo>
                    <a:pt x="138" y="87"/>
                    <a:pt x="138" y="87"/>
                    <a:pt x="138" y="87"/>
                  </a:cubicBezTo>
                  <a:cubicBezTo>
                    <a:pt x="141" y="73"/>
                    <a:pt x="141" y="73"/>
                    <a:pt x="141" y="73"/>
                  </a:cubicBezTo>
                  <a:cubicBezTo>
                    <a:pt x="149" y="37"/>
                    <a:pt x="149" y="37"/>
                    <a:pt x="149" y="37"/>
                  </a:cubicBezTo>
                  <a:cubicBezTo>
                    <a:pt x="152" y="24"/>
                    <a:pt x="152" y="24"/>
                    <a:pt x="152" y="24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52" y="23"/>
                    <a:pt x="148" y="22"/>
                    <a:pt x="142" y="21"/>
                  </a:cubicBezTo>
                  <a:cubicBezTo>
                    <a:pt x="139" y="20"/>
                    <a:pt x="135" y="19"/>
                    <a:pt x="132" y="19"/>
                  </a:cubicBezTo>
                  <a:cubicBezTo>
                    <a:pt x="128" y="18"/>
                    <a:pt x="124" y="17"/>
                    <a:pt x="119" y="16"/>
                  </a:cubicBezTo>
                  <a:cubicBezTo>
                    <a:pt x="103" y="13"/>
                    <a:pt x="86" y="10"/>
                    <a:pt x="86" y="10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39"/>
            <p:cNvSpPr/>
            <p:nvPr/>
          </p:nvSpPr>
          <p:spPr bwMode="auto">
            <a:xfrm>
              <a:off x="5805487" y="265113"/>
              <a:ext cx="665163" cy="444500"/>
            </a:xfrm>
            <a:custGeom>
              <a:avLst/>
              <a:gdLst>
                <a:gd name="T0" fmla="*/ 93 w 157"/>
                <a:gd name="T1" fmla="*/ 22 h 105"/>
                <a:gd name="T2" fmla="*/ 93 w 157"/>
                <a:gd name="T3" fmla="*/ 22 h 105"/>
                <a:gd name="T4" fmla="*/ 87 w 157"/>
                <a:gd name="T5" fmla="*/ 20 h 105"/>
                <a:gd name="T6" fmla="*/ 82 w 157"/>
                <a:gd name="T7" fmla="*/ 18 h 105"/>
                <a:gd name="T8" fmla="*/ 80 w 157"/>
                <a:gd name="T9" fmla="*/ 17 h 105"/>
                <a:gd name="T10" fmla="*/ 65 w 157"/>
                <a:gd name="T11" fmla="*/ 66 h 105"/>
                <a:gd name="T12" fmla="*/ 40 w 157"/>
                <a:gd name="T13" fmla="*/ 59 h 105"/>
                <a:gd name="T14" fmla="*/ 24 w 157"/>
                <a:gd name="T15" fmla="*/ 55 h 105"/>
                <a:gd name="T16" fmla="*/ 18 w 157"/>
                <a:gd name="T17" fmla="*/ 53 h 105"/>
                <a:gd name="T18" fmla="*/ 16 w 157"/>
                <a:gd name="T19" fmla="*/ 53 h 105"/>
                <a:gd name="T20" fmla="*/ 25 w 157"/>
                <a:gd name="T21" fmla="*/ 16 h 105"/>
                <a:gd name="T22" fmla="*/ 28 w 157"/>
                <a:gd name="T23" fmla="*/ 17 h 105"/>
                <a:gd name="T24" fmla="*/ 35 w 157"/>
                <a:gd name="T25" fmla="*/ 19 h 105"/>
                <a:gd name="T26" fmla="*/ 44 w 157"/>
                <a:gd name="T27" fmla="*/ 22 h 105"/>
                <a:gd name="T28" fmla="*/ 40 w 157"/>
                <a:gd name="T29" fmla="*/ 37 h 105"/>
                <a:gd name="T30" fmla="*/ 54 w 157"/>
                <a:gd name="T31" fmla="*/ 40 h 105"/>
                <a:gd name="T32" fmla="*/ 58 w 157"/>
                <a:gd name="T33" fmla="*/ 26 h 105"/>
                <a:gd name="T34" fmla="*/ 62 w 157"/>
                <a:gd name="T35" fmla="*/ 12 h 105"/>
                <a:gd name="T36" fmla="*/ 48 w 157"/>
                <a:gd name="T37" fmla="*/ 8 h 105"/>
                <a:gd name="T38" fmla="*/ 38 w 157"/>
                <a:gd name="T39" fmla="*/ 6 h 105"/>
                <a:gd name="T40" fmla="*/ 32 w 157"/>
                <a:gd name="T41" fmla="*/ 4 h 105"/>
                <a:gd name="T42" fmla="*/ 29 w 157"/>
                <a:gd name="T43" fmla="*/ 3 h 105"/>
                <a:gd name="T44" fmla="*/ 15 w 157"/>
                <a:gd name="T45" fmla="*/ 0 h 105"/>
                <a:gd name="T46" fmla="*/ 12 w 157"/>
                <a:gd name="T47" fmla="*/ 13 h 105"/>
                <a:gd name="T48" fmla="*/ 3 w 157"/>
                <a:gd name="T49" fmla="*/ 49 h 105"/>
                <a:gd name="T50" fmla="*/ 0 w 157"/>
                <a:gd name="T51" fmla="*/ 63 h 105"/>
                <a:gd name="T52" fmla="*/ 0 w 157"/>
                <a:gd name="T53" fmla="*/ 63 h 105"/>
                <a:gd name="T54" fmla="*/ 9 w 157"/>
                <a:gd name="T55" fmla="*/ 65 h 105"/>
                <a:gd name="T56" fmla="*/ 30 w 157"/>
                <a:gd name="T57" fmla="*/ 71 h 105"/>
                <a:gd name="T58" fmla="*/ 61 w 157"/>
                <a:gd name="T59" fmla="*/ 79 h 105"/>
                <a:gd name="T60" fmla="*/ 61 w 157"/>
                <a:gd name="T61" fmla="*/ 79 h 105"/>
                <a:gd name="T62" fmla="*/ 63 w 157"/>
                <a:gd name="T63" fmla="*/ 80 h 105"/>
                <a:gd name="T64" fmla="*/ 67 w 157"/>
                <a:gd name="T65" fmla="*/ 81 h 105"/>
                <a:gd name="T66" fmla="*/ 73 w 157"/>
                <a:gd name="T67" fmla="*/ 84 h 105"/>
                <a:gd name="T68" fmla="*/ 89 w 157"/>
                <a:gd name="T69" fmla="*/ 35 h 105"/>
                <a:gd name="T70" fmla="*/ 114 w 157"/>
                <a:gd name="T71" fmla="*/ 43 h 105"/>
                <a:gd name="T72" fmla="*/ 131 w 157"/>
                <a:gd name="T73" fmla="*/ 49 h 105"/>
                <a:gd name="T74" fmla="*/ 138 w 157"/>
                <a:gd name="T75" fmla="*/ 52 h 105"/>
                <a:gd name="T76" fmla="*/ 125 w 157"/>
                <a:gd name="T77" fmla="*/ 87 h 105"/>
                <a:gd name="T78" fmla="*/ 116 w 157"/>
                <a:gd name="T79" fmla="*/ 84 h 105"/>
                <a:gd name="T80" fmla="*/ 107 w 157"/>
                <a:gd name="T81" fmla="*/ 81 h 105"/>
                <a:gd name="T82" fmla="*/ 113 w 157"/>
                <a:gd name="T83" fmla="*/ 66 h 105"/>
                <a:gd name="T84" fmla="*/ 99 w 157"/>
                <a:gd name="T85" fmla="*/ 61 h 105"/>
                <a:gd name="T86" fmla="*/ 94 w 157"/>
                <a:gd name="T87" fmla="*/ 76 h 105"/>
                <a:gd name="T88" fmla="*/ 90 w 157"/>
                <a:gd name="T89" fmla="*/ 89 h 105"/>
                <a:gd name="T90" fmla="*/ 103 w 157"/>
                <a:gd name="T91" fmla="*/ 94 h 105"/>
                <a:gd name="T92" fmla="*/ 112 w 157"/>
                <a:gd name="T93" fmla="*/ 97 h 105"/>
                <a:gd name="T94" fmla="*/ 120 w 157"/>
                <a:gd name="T95" fmla="*/ 100 h 105"/>
                <a:gd name="T96" fmla="*/ 133 w 157"/>
                <a:gd name="T97" fmla="*/ 105 h 105"/>
                <a:gd name="T98" fmla="*/ 138 w 157"/>
                <a:gd name="T99" fmla="*/ 92 h 105"/>
                <a:gd name="T100" fmla="*/ 152 w 157"/>
                <a:gd name="T101" fmla="*/ 57 h 105"/>
                <a:gd name="T102" fmla="*/ 157 w 157"/>
                <a:gd name="T103" fmla="*/ 45 h 105"/>
                <a:gd name="T104" fmla="*/ 157 w 157"/>
                <a:gd name="T105" fmla="*/ 44 h 105"/>
                <a:gd name="T106" fmla="*/ 147 w 157"/>
                <a:gd name="T107" fmla="*/ 41 h 105"/>
                <a:gd name="T108" fmla="*/ 125 w 157"/>
                <a:gd name="T109" fmla="*/ 33 h 105"/>
                <a:gd name="T110" fmla="*/ 93 w 157"/>
                <a:gd name="T111" fmla="*/ 2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7" h="105">
                  <a:moveTo>
                    <a:pt x="93" y="22"/>
                  </a:move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0" y="21"/>
                    <a:pt x="87" y="20"/>
                  </a:cubicBezTo>
                  <a:cubicBezTo>
                    <a:pt x="85" y="19"/>
                    <a:pt x="83" y="18"/>
                    <a:pt x="82" y="18"/>
                  </a:cubicBezTo>
                  <a:cubicBezTo>
                    <a:pt x="81" y="18"/>
                    <a:pt x="80" y="17"/>
                    <a:pt x="80" y="17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5" y="66"/>
                    <a:pt x="53" y="63"/>
                    <a:pt x="40" y="59"/>
                  </a:cubicBezTo>
                  <a:cubicBezTo>
                    <a:pt x="34" y="58"/>
                    <a:pt x="28" y="56"/>
                    <a:pt x="24" y="55"/>
                  </a:cubicBezTo>
                  <a:cubicBezTo>
                    <a:pt x="21" y="54"/>
                    <a:pt x="20" y="53"/>
                    <a:pt x="18" y="53"/>
                  </a:cubicBezTo>
                  <a:cubicBezTo>
                    <a:pt x="17" y="53"/>
                    <a:pt x="16" y="53"/>
                    <a:pt x="16" y="53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7" y="17"/>
                    <a:pt x="28" y="17"/>
                  </a:cubicBezTo>
                  <a:cubicBezTo>
                    <a:pt x="30" y="18"/>
                    <a:pt x="33" y="18"/>
                    <a:pt x="35" y="19"/>
                  </a:cubicBezTo>
                  <a:cubicBezTo>
                    <a:pt x="40" y="20"/>
                    <a:pt x="44" y="22"/>
                    <a:pt x="44" y="22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8"/>
                    <a:pt x="43" y="7"/>
                    <a:pt x="38" y="6"/>
                  </a:cubicBezTo>
                  <a:cubicBezTo>
                    <a:pt x="36" y="5"/>
                    <a:pt x="34" y="4"/>
                    <a:pt x="32" y="4"/>
                  </a:cubicBezTo>
                  <a:cubicBezTo>
                    <a:pt x="30" y="3"/>
                    <a:pt x="29" y="3"/>
                    <a:pt x="29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3" y="64"/>
                    <a:pt x="9" y="65"/>
                  </a:cubicBezTo>
                  <a:cubicBezTo>
                    <a:pt x="15" y="66"/>
                    <a:pt x="23" y="69"/>
                    <a:pt x="30" y="71"/>
                  </a:cubicBezTo>
                  <a:cubicBezTo>
                    <a:pt x="45" y="75"/>
                    <a:pt x="61" y="79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79"/>
                    <a:pt x="61" y="80"/>
                    <a:pt x="63" y="80"/>
                  </a:cubicBezTo>
                  <a:cubicBezTo>
                    <a:pt x="64" y="80"/>
                    <a:pt x="65" y="81"/>
                    <a:pt x="67" y="81"/>
                  </a:cubicBezTo>
                  <a:cubicBezTo>
                    <a:pt x="70" y="82"/>
                    <a:pt x="73" y="84"/>
                    <a:pt x="73" y="84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9" y="35"/>
                    <a:pt x="101" y="39"/>
                    <a:pt x="114" y="43"/>
                  </a:cubicBezTo>
                  <a:cubicBezTo>
                    <a:pt x="120" y="45"/>
                    <a:pt x="126" y="47"/>
                    <a:pt x="131" y="49"/>
                  </a:cubicBezTo>
                  <a:cubicBezTo>
                    <a:pt x="135" y="51"/>
                    <a:pt x="138" y="52"/>
                    <a:pt x="138" y="52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25" y="87"/>
                    <a:pt x="121" y="85"/>
                    <a:pt x="116" y="84"/>
                  </a:cubicBezTo>
                  <a:cubicBezTo>
                    <a:pt x="112" y="82"/>
                    <a:pt x="107" y="81"/>
                    <a:pt x="107" y="81"/>
                  </a:cubicBezTo>
                  <a:cubicBezTo>
                    <a:pt x="113" y="66"/>
                    <a:pt x="113" y="66"/>
                    <a:pt x="113" y="66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3" y="94"/>
                    <a:pt x="107" y="95"/>
                    <a:pt x="112" y="97"/>
                  </a:cubicBezTo>
                  <a:cubicBezTo>
                    <a:pt x="116" y="98"/>
                    <a:pt x="120" y="100"/>
                    <a:pt x="120" y="100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8" y="92"/>
                    <a:pt x="138" y="92"/>
                    <a:pt x="138" y="92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45"/>
                    <a:pt x="157" y="45"/>
                    <a:pt x="157" y="45"/>
                  </a:cubicBezTo>
                  <a:cubicBezTo>
                    <a:pt x="157" y="44"/>
                    <a:pt x="157" y="44"/>
                    <a:pt x="157" y="44"/>
                  </a:cubicBezTo>
                  <a:cubicBezTo>
                    <a:pt x="157" y="44"/>
                    <a:pt x="153" y="43"/>
                    <a:pt x="147" y="41"/>
                  </a:cubicBezTo>
                  <a:cubicBezTo>
                    <a:pt x="141" y="38"/>
                    <a:pt x="133" y="35"/>
                    <a:pt x="125" y="33"/>
                  </a:cubicBezTo>
                  <a:cubicBezTo>
                    <a:pt x="109" y="27"/>
                    <a:pt x="93" y="22"/>
                    <a:pt x="93" y="2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40"/>
            <p:cNvSpPr/>
            <p:nvPr/>
          </p:nvSpPr>
          <p:spPr bwMode="auto">
            <a:xfrm>
              <a:off x="6423025" y="476251"/>
              <a:ext cx="669925" cy="517525"/>
            </a:xfrm>
            <a:custGeom>
              <a:avLst/>
              <a:gdLst>
                <a:gd name="T0" fmla="*/ 99 w 158"/>
                <a:gd name="T1" fmla="*/ 34 h 122"/>
                <a:gd name="T2" fmla="*/ 99 w 158"/>
                <a:gd name="T3" fmla="*/ 34 h 122"/>
                <a:gd name="T4" fmla="*/ 86 w 158"/>
                <a:gd name="T5" fmla="*/ 27 h 122"/>
                <a:gd name="T6" fmla="*/ 64 w 158"/>
                <a:gd name="T7" fmla="*/ 73 h 122"/>
                <a:gd name="T8" fmla="*/ 18 w 158"/>
                <a:gd name="T9" fmla="*/ 52 h 122"/>
                <a:gd name="T10" fmla="*/ 32 w 158"/>
                <a:gd name="T11" fmla="*/ 18 h 122"/>
                <a:gd name="T12" fmla="*/ 50 w 158"/>
                <a:gd name="T13" fmla="*/ 26 h 122"/>
                <a:gd name="T14" fmla="*/ 44 w 158"/>
                <a:gd name="T15" fmla="*/ 40 h 122"/>
                <a:gd name="T16" fmla="*/ 57 w 158"/>
                <a:gd name="T17" fmla="*/ 46 h 122"/>
                <a:gd name="T18" fmla="*/ 63 w 158"/>
                <a:gd name="T19" fmla="*/ 32 h 122"/>
                <a:gd name="T20" fmla="*/ 69 w 158"/>
                <a:gd name="T21" fmla="*/ 19 h 122"/>
                <a:gd name="T22" fmla="*/ 56 w 158"/>
                <a:gd name="T23" fmla="*/ 14 h 122"/>
                <a:gd name="T24" fmla="*/ 38 w 158"/>
                <a:gd name="T25" fmla="*/ 5 h 122"/>
                <a:gd name="T26" fmla="*/ 36 w 158"/>
                <a:gd name="T27" fmla="*/ 4 h 122"/>
                <a:gd name="T28" fmla="*/ 31 w 158"/>
                <a:gd name="T29" fmla="*/ 3 h 122"/>
                <a:gd name="T30" fmla="*/ 24 w 158"/>
                <a:gd name="T31" fmla="*/ 0 h 122"/>
                <a:gd name="T32" fmla="*/ 19 w 158"/>
                <a:gd name="T33" fmla="*/ 13 h 122"/>
                <a:gd name="T34" fmla="*/ 5 w 158"/>
                <a:gd name="T35" fmla="*/ 47 h 122"/>
                <a:gd name="T36" fmla="*/ 0 w 158"/>
                <a:gd name="T37" fmla="*/ 60 h 122"/>
                <a:gd name="T38" fmla="*/ 0 w 158"/>
                <a:gd name="T39" fmla="*/ 60 h 122"/>
                <a:gd name="T40" fmla="*/ 9 w 158"/>
                <a:gd name="T41" fmla="*/ 64 h 122"/>
                <a:gd name="T42" fmla="*/ 29 w 158"/>
                <a:gd name="T43" fmla="*/ 73 h 122"/>
                <a:gd name="T44" fmla="*/ 49 w 158"/>
                <a:gd name="T45" fmla="*/ 82 h 122"/>
                <a:gd name="T46" fmla="*/ 55 w 158"/>
                <a:gd name="T47" fmla="*/ 85 h 122"/>
                <a:gd name="T48" fmla="*/ 58 w 158"/>
                <a:gd name="T49" fmla="*/ 86 h 122"/>
                <a:gd name="T50" fmla="*/ 58 w 158"/>
                <a:gd name="T51" fmla="*/ 86 h 122"/>
                <a:gd name="T52" fmla="*/ 70 w 158"/>
                <a:gd name="T53" fmla="*/ 92 h 122"/>
                <a:gd name="T54" fmla="*/ 93 w 158"/>
                <a:gd name="T55" fmla="*/ 46 h 122"/>
                <a:gd name="T56" fmla="*/ 116 w 158"/>
                <a:gd name="T57" fmla="*/ 58 h 122"/>
                <a:gd name="T58" fmla="*/ 132 w 158"/>
                <a:gd name="T59" fmla="*/ 66 h 122"/>
                <a:gd name="T60" fmla="*/ 139 w 158"/>
                <a:gd name="T61" fmla="*/ 70 h 122"/>
                <a:gd name="T62" fmla="*/ 120 w 158"/>
                <a:gd name="T63" fmla="*/ 103 h 122"/>
                <a:gd name="T64" fmla="*/ 112 w 158"/>
                <a:gd name="T65" fmla="*/ 98 h 122"/>
                <a:gd name="T66" fmla="*/ 104 w 158"/>
                <a:gd name="T67" fmla="*/ 94 h 122"/>
                <a:gd name="T68" fmla="*/ 111 w 158"/>
                <a:gd name="T69" fmla="*/ 80 h 122"/>
                <a:gd name="T70" fmla="*/ 99 w 158"/>
                <a:gd name="T71" fmla="*/ 74 h 122"/>
                <a:gd name="T72" fmla="*/ 92 w 158"/>
                <a:gd name="T73" fmla="*/ 87 h 122"/>
                <a:gd name="T74" fmla="*/ 85 w 158"/>
                <a:gd name="T75" fmla="*/ 100 h 122"/>
                <a:gd name="T76" fmla="*/ 97 w 158"/>
                <a:gd name="T77" fmla="*/ 106 h 122"/>
                <a:gd name="T78" fmla="*/ 105 w 158"/>
                <a:gd name="T79" fmla="*/ 110 h 122"/>
                <a:gd name="T80" fmla="*/ 114 w 158"/>
                <a:gd name="T81" fmla="*/ 115 h 122"/>
                <a:gd name="T82" fmla="*/ 125 w 158"/>
                <a:gd name="T83" fmla="*/ 122 h 122"/>
                <a:gd name="T84" fmla="*/ 132 w 158"/>
                <a:gd name="T85" fmla="*/ 110 h 122"/>
                <a:gd name="T86" fmla="*/ 151 w 158"/>
                <a:gd name="T87" fmla="*/ 78 h 122"/>
                <a:gd name="T88" fmla="*/ 158 w 158"/>
                <a:gd name="T89" fmla="*/ 66 h 122"/>
                <a:gd name="T90" fmla="*/ 158 w 158"/>
                <a:gd name="T91" fmla="*/ 66 h 122"/>
                <a:gd name="T92" fmla="*/ 149 w 158"/>
                <a:gd name="T93" fmla="*/ 60 h 122"/>
                <a:gd name="T94" fmla="*/ 129 w 158"/>
                <a:gd name="T95" fmla="*/ 49 h 122"/>
                <a:gd name="T96" fmla="*/ 99 w 158"/>
                <a:gd name="T97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22">
                  <a:moveTo>
                    <a:pt x="99" y="34"/>
                  </a:moveTo>
                  <a:cubicBezTo>
                    <a:pt x="99" y="34"/>
                    <a:pt x="99" y="34"/>
                    <a:pt x="99" y="34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7" y="5"/>
                    <a:pt x="36" y="4"/>
                  </a:cubicBezTo>
                  <a:cubicBezTo>
                    <a:pt x="35" y="4"/>
                    <a:pt x="33" y="3"/>
                    <a:pt x="31" y="3"/>
                  </a:cubicBezTo>
                  <a:cubicBezTo>
                    <a:pt x="28" y="1"/>
                    <a:pt x="24" y="0"/>
                    <a:pt x="24" y="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4" y="62"/>
                    <a:pt x="9" y="64"/>
                  </a:cubicBezTo>
                  <a:cubicBezTo>
                    <a:pt x="15" y="66"/>
                    <a:pt x="22" y="69"/>
                    <a:pt x="29" y="73"/>
                  </a:cubicBezTo>
                  <a:cubicBezTo>
                    <a:pt x="36" y="76"/>
                    <a:pt x="43" y="79"/>
                    <a:pt x="49" y="82"/>
                  </a:cubicBezTo>
                  <a:cubicBezTo>
                    <a:pt x="51" y="83"/>
                    <a:pt x="54" y="84"/>
                    <a:pt x="55" y="85"/>
                  </a:cubicBezTo>
                  <a:cubicBezTo>
                    <a:pt x="57" y="85"/>
                    <a:pt x="58" y="86"/>
                    <a:pt x="58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104" y="52"/>
                    <a:pt x="116" y="58"/>
                  </a:cubicBezTo>
                  <a:cubicBezTo>
                    <a:pt x="122" y="61"/>
                    <a:pt x="127" y="64"/>
                    <a:pt x="132" y="66"/>
                  </a:cubicBezTo>
                  <a:cubicBezTo>
                    <a:pt x="136" y="69"/>
                    <a:pt x="139" y="70"/>
                    <a:pt x="139" y="70"/>
                  </a:cubicBezTo>
                  <a:cubicBezTo>
                    <a:pt x="120" y="103"/>
                    <a:pt x="120" y="103"/>
                    <a:pt x="120" y="103"/>
                  </a:cubicBezTo>
                  <a:cubicBezTo>
                    <a:pt x="120" y="103"/>
                    <a:pt x="116" y="101"/>
                    <a:pt x="112" y="98"/>
                  </a:cubicBezTo>
                  <a:cubicBezTo>
                    <a:pt x="108" y="96"/>
                    <a:pt x="104" y="94"/>
                    <a:pt x="104" y="94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92" y="87"/>
                    <a:pt x="92" y="87"/>
                    <a:pt x="92" y="87"/>
                  </a:cubicBezTo>
                  <a:cubicBezTo>
                    <a:pt x="85" y="100"/>
                    <a:pt x="85" y="100"/>
                    <a:pt x="85" y="100"/>
                  </a:cubicBezTo>
                  <a:cubicBezTo>
                    <a:pt x="97" y="106"/>
                    <a:pt x="97" y="106"/>
                    <a:pt x="97" y="106"/>
                  </a:cubicBezTo>
                  <a:cubicBezTo>
                    <a:pt x="97" y="106"/>
                    <a:pt x="101" y="108"/>
                    <a:pt x="105" y="110"/>
                  </a:cubicBezTo>
                  <a:cubicBezTo>
                    <a:pt x="110" y="113"/>
                    <a:pt x="114" y="115"/>
                    <a:pt x="114" y="115"/>
                  </a:cubicBezTo>
                  <a:cubicBezTo>
                    <a:pt x="125" y="122"/>
                    <a:pt x="125" y="122"/>
                    <a:pt x="125" y="122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51" y="78"/>
                    <a:pt x="151" y="78"/>
                    <a:pt x="151" y="78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8" y="66"/>
                    <a:pt x="154" y="63"/>
                    <a:pt x="149" y="60"/>
                  </a:cubicBezTo>
                  <a:cubicBezTo>
                    <a:pt x="143" y="57"/>
                    <a:pt x="136" y="53"/>
                    <a:pt x="129" y="49"/>
                  </a:cubicBezTo>
                  <a:cubicBezTo>
                    <a:pt x="114" y="41"/>
                    <a:pt x="99" y="34"/>
                    <a:pt x="99" y="34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41"/>
            <p:cNvSpPr/>
            <p:nvPr/>
          </p:nvSpPr>
          <p:spPr bwMode="auto">
            <a:xfrm>
              <a:off x="7004050" y="785813"/>
              <a:ext cx="661988" cy="576263"/>
            </a:xfrm>
            <a:custGeom>
              <a:avLst/>
              <a:gdLst>
                <a:gd name="T0" fmla="*/ 102 w 156"/>
                <a:gd name="T1" fmla="*/ 44 h 136"/>
                <a:gd name="T2" fmla="*/ 102 w 156"/>
                <a:gd name="T3" fmla="*/ 45 h 136"/>
                <a:gd name="T4" fmla="*/ 90 w 156"/>
                <a:gd name="T5" fmla="*/ 36 h 136"/>
                <a:gd name="T6" fmla="*/ 62 w 156"/>
                <a:gd name="T7" fmla="*/ 78 h 136"/>
                <a:gd name="T8" fmla="*/ 60 w 156"/>
                <a:gd name="T9" fmla="*/ 77 h 136"/>
                <a:gd name="T10" fmla="*/ 55 w 156"/>
                <a:gd name="T11" fmla="*/ 74 h 136"/>
                <a:gd name="T12" fmla="*/ 41 w 156"/>
                <a:gd name="T13" fmla="*/ 65 h 136"/>
                <a:gd name="T14" fmla="*/ 19 w 156"/>
                <a:gd name="T15" fmla="*/ 51 h 136"/>
                <a:gd name="T16" fmla="*/ 39 w 156"/>
                <a:gd name="T17" fmla="*/ 19 h 136"/>
                <a:gd name="T18" fmla="*/ 55 w 156"/>
                <a:gd name="T19" fmla="*/ 30 h 136"/>
                <a:gd name="T20" fmla="*/ 47 w 156"/>
                <a:gd name="T21" fmla="*/ 43 h 136"/>
                <a:gd name="T22" fmla="*/ 59 w 156"/>
                <a:gd name="T23" fmla="*/ 50 h 136"/>
                <a:gd name="T24" fmla="*/ 67 w 156"/>
                <a:gd name="T25" fmla="*/ 37 h 136"/>
                <a:gd name="T26" fmla="*/ 75 w 156"/>
                <a:gd name="T27" fmla="*/ 26 h 136"/>
                <a:gd name="T28" fmla="*/ 63 w 156"/>
                <a:gd name="T29" fmla="*/ 18 h 136"/>
                <a:gd name="T30" fmla="*/ 46 w 156"/>
                <a:gd name="T31" fmla="*/ 7 h 136"/>
                <a:gd name="T32" fmla="*/ 40 w 156"/>
                <a:gd name="T33" fmla="*/ 4 h 136"/>
                <a:gd name="T34" fmla="*/ 34 w 156"/>
                <a:gd name="T35" fmla="*/ 0 h 136"/>
                <a:gd name="T36" fmla="*/ 27 w 156"/>
                <a:gd name="T37" fmla="*/ 12 h 136"/>
                <a:gd name="T38" fmla="*/ 8 w 156"/>
                <a:gd name="T39" fmla="*/ 44 h 136"/>
                <a:gd name="T40" fmla="*/ 1 w 156"/>
                <a:gd name="T41" fmla="*/ 56 h 136"/>
                <a:gd name="T42" fmla="*/ 0 w 156"/>
                <a:gd name="T43" fmla="*/ 56 h 136"/>
                <a:gd name="T44" fmla="*/ 3 w 156"/>
                <a:gd name="T45" fmla="*/ 57 h 136"/>
                <a:gd name="T46" fmla="*/ 9 w 156"/>
                <a:gd name="T47" fmla="*/ 61 h 136"/>
                <a:gd name="T48" fmla="*/ 27 w 156"/>
                <a:gd name="T49" fmla="*/ 73 h 136"/>
                <a:gd name="T50" fmla="*/ 46 w 156"/>
                <a:gd name="T51" fmla="*/ 84 h 136"/>
                <a:gd name="T52" fmla="*/ 52 w 156"/>
                <a:gd name="T53" fmla="*/ 88 h 136"/>
                <a:gd name="T54" fmla="*/ 54 w 156"/>
                <a:gd name="T55" fmla="*/ 90 h 136"/>
                <a:gd name="T56" fmla="*/ 54 w 156"/>
                <a:gd name="T57" fmla="*/ 90 h 136"/>
                <a:gd name="T58" fmla="*/ 65 w 156"/>
                <a:gd name="T59" fmla="*/ 98 h 136"/>
                <a:gd name="T60" fmla="*/ 94 w 156"/>
                <a:gd name="T61" fmla="*/ 56 h 136"/>
                <a:gd name="T62" fmla="*/ 115 w 156"/>
                <a:gd name="T63" fmla="*/ 71 h 136"/>
                <a:gd name="T64" fmla="*/ 130 w 156"/>
                <a:gd name="T65" fmla="*/ 82 h 136"/>
                <a:gd name="T66" fmla="*/ 136 w 156"/>
                <a:gd name="T67" fmla="*/ 87 h 136"/>
                <a:gd name="T68" fmla="*/ 113 w 156"/>
                <a:gd name="T69" fmla="*/ 116 h 136"/>
                <a:gd name="T70" fmla="*/ 98 w 156"/>
                <a:gd name="T71" fmla="*/ 104 h 136"/>
                <a:gd name="T72" fmla="*/ 108 w 156"/>
                <a:gd name="T73" fmla="*/ 92 h 136"/>
                <a:gd name="T74" fmla="*/ 96 w 156"/>
                <a:gd name="T75" fmla="*/ 84 h 136"/>
                <a:gd name="T76" fmla="*/ 87 w 156"/>
                <a:gd name="T77" fmla="*/ 97 h 136"/>
                <a:gd name="T78" fmla="*/ 79 w 156"/>
                <a:gd name="T79" fmla="*/ 108 h 136"/>
                <a:gd name="T80" fmla="*/ 90 w 156"/>
                <a:gd name="T81" fmla="*/ 116 h 136"/>
                <a:gd name="T82" fmla="*/ 105 w 156"/>
                <a:gd name="T83" fmla="*/ 127 h 136"/>
                <a:gd name="T84" fmla="*/ 115 w 156"/>
                <a:gd name="T85" fmla="*/ 136 h 136"/>
                <a:gd name="T86" fmla="*/ 124 w 156"/>
                <a:gd name="T87" fmla="*/ 125 h 136"/>
                <a:gd name="T88" fmla="*/ 147 w 156"/>
                <a:gd name="T89" fmla="*/ 96 h 136"/>
                <a:gd name="T90" fmla="*/ 156 w 156"/>
                <a:gd name="T91" fmla="*/ 85 h 136"/>
                <a:gd name="T92" fmla="*/ 156 w 156"/>
                <a:gd name="T93" fmla="*/ 85 h 136"/>
                <a:gd name="T94" fmla="*/ 130 w 156"/>
                <a:gd name="T95" fmla="*/ 64 h 136"/>
                <a:gd name="T96" fmla="*/ 102 w 156"/>
                <a:gd name="T97" fmla="*/ 4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6" h="136">
                  <a:moveTo>
                    <a:pt x="102" y="44"/>
                  </a:moveTo>
                  <a:cubicBezTo>
                    <a:pt x="102" y="45"/>
                    <a:pt x="102" y="45"/>
                    <a:pt x="102" y="45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2" y="78"/>
                    <a:pt x="61" y="78"/>
                    <a:pt x="60" y="77"/>
                  </a:cubicBezTo>
                  <a:cubicBezTo>
                    <a:pt x="59" y="76"/>
                    <a:pt x="57" y="75"/>
                    <a:pt x="55" y="74"/>
                  </a:cubicBezTo>
                  <a:cubicBezTo>
                    <a:pt x="51" y="71"/>
                    <a:pt x="46" y="68"/>
                    <a:pt x="41" y="65"/>
                  </a:cubicBezTo>
                  <a:cubicBezTo>
                    <a:pt x="30" y="58"/>
                    <a:pt x="19" y="51"/>
                    <a:pt x="19" y="51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7"/>
                    <a:pt x="43" y="5"/>
                    <a:pt x="40" y="4"/>
                  </a:cubicBezTo>
                  <a:cubicBezTo>
                    <a:pt x="37" y="2"/>
                    <a:pt x="34" y="0"/>
                    <a:pt x="34" y="0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1" y="56"/>
                    <a:pt x="3" y="57"/>
                  </a:cubicBezTo>
                  <a:cubicBezTo>
                    <a:pt x="4" y="58"/>
                    <a:pt x="6" y="59"/>
                    <a:pt x="9" y="61"/>
                  </a:cubicBezTo>
                  <a:cubicBezTo>
                    <a:pt x="14" y="64"/>
                    <a:pt x="21" y="68"/>
                    <a:pt x="27" y="73"/>
                  </a:cubicBezTo>
                  <a:cubicBezTo>
                    <a:pt x="34" y="77"/>
                    <a:pt x="41" y="81"/>
                    <a:pt x="46" y="84"/>
                  </a:cubicBezTo>
                  <a:cubicBezTo>
                    <a:pt x="48" y="86"/>
                    <a:pt x="50" y="87"/>
                    <a:pt x="52" y="88"/>
                  </a:cubicBezTo>
                  <a:cubicBezTo>
                    <a:pt x="53" y="89"/>
                    <a:pt x="54" y="90"/>
                    <a:pt x="54" y="90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4" y="56"/>
                    <a:pt x="105" y="63"/>
                    <a:pt x="115" y="71"/>
                  </a:cubicBezTo>
                  <a:cubicBezTo>
                    <a:pt x="121" y="75"/>
                    <a:pt x="126" y="79"/>
                    <a:pt x="130" y="82"/>
                  </a:cubicBezTo>
                  <a:cubicBezTo>
                    <a:pt x="134" y="85"/>
                    <a:pt x="136" y="87"/>
                    <a:pt x="136" y="87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105" y="127"/>
                    <a:pt x="105" y="127"/>
                    <a:pt x="105" y="127"/>
                  </a:cubicBezTo>
                  <a:cubicBezTo>
                    <a:pt x="115" y="136"/>
                    <a:pt x="115" y="136"/>
                    <a:pt x="115" y="136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47" y="96"/>
                    <a:pt x="147" y="96"/>
                    <a:pt x="147" y="96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56" y="85"/>
                    <a:pt x="143" y="74"/>
                    <a:pt x="130" y="64"/>
                  </a:cubicBezTo>
                  <a:cubicBezTo>
                    <a:pt x="116" y="54"/>
                    <a:pt x="102" y="44"/>
                    <a:pt x="102" y="44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42"/>
            <p:cNvSpPr/>
            <p:nvPr/>
          </p:nvSpPr>
          <p:spPr bwMode="auto">
            <a:xfrm>
              <a:off x="7537450" y="1184276"/>
              <a:ext cx="636588" cy="619125"/>
            </a:xfrm>
            <a:custGeom>
              <a:avLst/>
              <a:gdLst>
                <a:gd name="T0" fmla="*/ 103 w 150"/>
                <a:gd name="T1" fmla="*/ 54 h 146"/>
                <a:gd name="T2" fmla="*/ 102 w 150"/>
                <a:gd name="T3" fmla="*/ 54 h 146"/>
                <a:gd name="T4" fmla="*/ 92 w 150"/>
                <a:gd name="T5" fmla="*/ 44 h 146"/>
                <a:gd name="T6" fmla="*/ 57 w 150"/>
                <a:gd name="T7" fmla="*/ 82 h 146"/>
                <a:gd name="T8" fmla="*/ 52 w 150"/>
                <a:gd name="T9" fmla="*/ 76 h 146"/>
                <a:gd name="T10" fmla="*/ 39 w 150"/>
                <a:gd name="T11" fmla="*/ 65 h 146"/>
                <a:gd name="T12" fmla="*/ 20 w 150"/>
                <a:gd name="T13" fmla="*/ 48 h 146"/>
                <a:gd name="T14" fmla="*/ 44 w 150"/>
                <a:gd name="T15" fmla="*/ 20 h 146"/>
                <a:gd name="T16" fmla="*/ 59 w 150"/>
                <a:gd name="T17" fmla="*/ 33 h 146"/>
                <a:gd name="T18" fmla="*/ 48 w 150"/>
                <a:gd name="T19" fmla="*/ 44 h 146"/>
                <a:gd name="T20" fmla="*/ 59 w 150"/>
                <a:gd name="T21" fmla="*/ 54 h 146"/>
                <a:gd name="T22" fmla="*/ 69 w 150"/>
                <a:gd name="T23" fmla="*/ 42 h 146"/>
                <a:gd name="T24" fmla="*/ 79 w 150"/>
                <a:gd name="T25" fmla="*/ 32 h 146"/>
                <a:gd name="T26" fmla="*/ 68 w 150"/>
                <a:gd name="T27" fmla="*/ 22 h 146"/>
                <a:gd name="T28" fmla="*/ 53 w 150"/>
                <a:gd name="T29" fmla="*/ 9 h 146"/>
                <a:gd name="T30" fmla="*/ 47 w 150"/>
                <a:gd name="T31" fmla="*/ 5 h 146"/>
                <a:gd name="T32" fmla="*/ 42 w 150"/>
                <a:gd name="T33" fmla="*/ 0 h 146"/>
                <a:gd name="T34" fmla="*/ 33 w 150"/>
                <a:gd name="T35" fmla="*/ 11 h 146"/>
                <a:gd name="T36" fmla="*/ 9 w 150"/>
                <a:gd name="T37" fmla="*/ 39 h 146"/>
                <a:gd name="T38" fmla="*/ 1 w 150"/>
                <a:gd name="T39" fmla="*/ 50 h 146"/>
                <a:gd name="T40" fmla="*/ 0 w 150"/>
                <a:gd name="T41" fmla="*/ 50 h 146"/>
                <a:gd name="T42" fmla="*/ 2 w 150"/>
                <a:gd name="T43" fmla="*/ 52 h 146"/>
                <a:gd name="T44" fmla="*/ 8 w 150"/>
                <a:gd name="T45" fmla="*/ 57 h 146"/>
                <a:gd name="T46" fmla="*/ 24 w 150"/>
                <a:gd name="T47" fmla="*/ 71 h 146"/>
                <a:gd name="T48" fmla="*/ 41 w 150"/>
                <a:gd name="T49" fmla="*/ 85 h 146"/>
                <a:gd name="T50" fmla="*/ 48 w 150"/>
                <a:gd name="T51" fmla="*/ 92 h 146"/>
                <a:gd name="T52" fmla="*/ 48 w 150"/>
                <a:gd name="T53" fmla="*/ 92 h 146"/>
                <a:gd name="T54" fmla="*/ 58 w 150"/>
                <a:gd name="T55" fmla="*/ 101 h 146"/>
                <a:gd name="T56" fmla="*/ 93 w 150"/>
                <a:gd name="T57" fmla="*/ 64 h 146"/>
                <a:gd name="T58" fmla="*/ 112 w 150"/>
                <a:gd name="T59" fmla="*/ 82 h 146"/>
                <a:gd name="T60" fmla="*/ 130 w 150"/>
                <a:gd name="T61" fmla="*/ 101 h 146"/>
                <a:gd name="T62" fmla="*/ 103 w 150"/>
                <a:gd name="T63" fmla="*/ 127 h 146"/>
                <a:gd name="T64" fmla="*/ 90 w 150"/>
                <a:gd name="T65" fmla="*/ 113 h 146"/>
                <a:gd name="T66" fmla="*/ 101 w 150"/>
                <a:gd name="T67" fmla="*/ 102 h 146"/>
                <a:gd name="T68" fmla="*/ 96 w 150"/>
                <a:gd name="T69" fmla="*/ 97 h 146"/>
                <a:gd name="T70" fmla="*/ 91 w 150"/>
                <a:gd name="T71" fmla="*/ 92 h 146"/>
                <a:gd name="T72" fmla="*/ 80 w 150"/>
                <a:gd name="T73" fmla="*/ 103 h 146"/>
                <a:gd name="T74" fmla="*/ 70 w 150"/>
                <a:gd name="T75" fmla="*/ 113 h 146"/>
                <a:gd name="T76" fmla="*/ 75 w 150"/>
                <a:gd name="T77" fmla="*/ 118 h 146"/>
                <a:gd name="T78" fmla="*/ 80 w 150"/>
                <a:gd name="T79" fmla="*/ 123 h 146"/>
                <a:gd name="T80" fmla="*/ 93 w 150"/>
                <a:gd name="T81" fmla="*/ 136 h 146"/>
                <a:gd name="T82" fmla="*/ 102 w 150"/>
                <a:gd name="T83" fmla="*/ 146 h 146"/>
                <a:gd name="T84" fmla="*/ 112 w 150"/>
                <a:gd name="T85" fmla="*/ 137 h 146"/>
                <a:gd name="T86" fmla="*/ 140 w 150"/>
                <a:gd name="T87" fmla="*/ 111 h 146"/>
                <a:gd name="T88" fmla="*/ 150 w 150"/>
                <a:gd name="T89" fmla="*/ 102 h 146"/>
                <a:gd name="T90" fmla="*/ 150 w 150"/>
                <a:gd name="T91" fmla="*/ 102 h 146"/>
                <a:gd name="T92" fmla="*/ 127 w 150"/>
                <a:gd name="T93" fmla="*/ 78 h 146"/>
                <a:gd name="T94" fmla="*/ 110 w 150"/>
                <a:gd name="T95" fmla="*/ 61 h 146"/>
                <a:gd name="T96" fmla="*/ 103 w 150"/>
                <a:gd name="T97" fmla="*/ 5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146">
                  <a:moveTo>
                    <a:pt x="103" y="54"/>
                  </a:moveTo>
                  <a:cubicBezTo>
                    <a:pt x="102" y="54"/>
                    <a:pt x="102" y="54"/>
                    <a:pt x="102" y="5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7" y="82"/>
                    <a:pt x="55" y="80"/>
                    <a:pt x="52" y="76"/>
                  </a:cubicBezTo>
                  <a:cubicBezTo>
                    <a:pt x="48" y="73"/>
                    <a:pt x="43" y="69"/>
                    <a:pt x="39" y="65"/>
                  </a:cubicBezTo>
                  <a:cubicBezTo>
                    <a:pt x="29" y="57"/>
                    <a:pt x="20" y="48"/>
                    <a:pt x="20" y="48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0" y="7"/>
                    <a:pt x="47" y="5"/>
                  </a:cubicBezTo>
                  <a:cubicBezTo>
                    <a:pt x="44" y="2"/>
                    <a:pt x="42" y="0"/>
                    <a:pt x="42" y="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" y="51"/>
                    <a:pt x="2" y="52"/>
                  </a:cubicBezTo>
                  <a:cubicBezTo>
                    <a:pt x="4" y="53"/>
                    <a:pt x="6" y="55"/>
                    <a:pt x="8" y="57"/>
                  </a:cubicBezTo>
                  <a:cubicBezTo>
                    <a:pt x="12" y="60"/>
                    <a:pt x="18" y="66"/>
                    <a:pt x="24" y="71"/>
                  </a:cubicBezTo>
                  <a:cubicBezTo>
                    <a:pt x="30" y="76"/>
                    <a:pt x="36" y="81"/>
                    <a:pt x="41" y="85"/>
                  </a:cubicBezTo>
                  <a:cubicBezTo>
                    <a:pt x="45" y="89"/>
                    <a:pt x="48" y="92"/>
                    <a:pt x="48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102" y="73"/>
                    <a:pt x="112" y="82"/>
                  </a:cubicBezTo>
                  <a:cubicBezTo>
                    <a:pt x="121" y="92"/>
                    <a:pt x="130" y="101"/>
                    <a:pt x="130" y="101"/>
                  </a:cubicBezTo>
                  <a:cubicBezTo>
                    <a:pt x="103" y="127"/>
                    <a:pt x="103" y="127"/>
                    <a:pt x="103" y="127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101" y="102"/>
                    <a:pt x="101" y="102"/>
                    <a:pt x="101" y="102"/>
                  </a:cubicBezTo>
                  <a:cubicBezTo>
                    <a:pt x="101" y="102"/>
                    <a:pt x="98" y="100"/>
                    <a:pt x="96" y="97"/>
                  </a:cubicBezTo>
                  <a:cubicBezTo>
                    <a:pt x="93" y="95"/>
                    <a:pt x="91" y="92"/>
                    <a:pt x="91" y="92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70" y="113"/>
                    <a:pt x="70" y="113"/>
                    <a:pt x="70" y="113"/>
                  </a:cubicBezTo>
                  <a:cubicBezTo>
                    <a:pt x="70" y="113"/>
                    <a:pt x="73" y="116"/>
                    <a:pt x="75" y="118"/>
                  </a:cubicBezTo>
                  <a:cubicBezTo>
                    <a:pt x="77" y="120"/>
                    <a:pt x="80" y="123"/>
                    <a:pt x="80" y="123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102" y="146"/>
                    <a:pt x="102" y="146"/>
                    <a:pt x="102" y="146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0" y="102"/>
                    <a:pt x="138" y="90"/>
                    <a:pt x="127" y="78"/>
                  </a:cubicBezTo>
                  <a:cubicBezTo>
                    <a:pt x="121" y="71"/>
                    <a:pt x="115" y="66"/>
                    <a:pt x="110" y="61"/>
                  </a:cubicBezTo>
                  <a:cubicBezTo>
                    <a:pt x="106" y="57"/>
                    <a:pt x="103" y="54"/>
                    <a:pt x="103" y="54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43"/>
            <p:cNvSpPr/>
            <p:nvPr/>
          </p:nvSpPr>
          <p:spPr bwMode="auto">
            <a:xfrm>
              <a:off x="8012112" y="1663701"/>
              <a:ext cx="593725" cy="647700"/>
            </a:xfrm>
            <a:custGeom>
              <a:avLst/>
              <a:gdLst>
                <a:gd name="T0" fmla="*/ 100 w 140"/>
                <a:gd name="T1" fmla="*/ 62 h 153"/>
                <a:gd name="T2" fmla="*/ 100 w 140"/>
                <a:gd name="T3" fmla="*/ 62 h 153"/>
                <a:gd name="T4" fmla="*/ 91 w 140"/>
                <a:gd name="T5" fmla="*/ 51 h 153"/>
                <a:gd name="T6" fmla="*/ 51 w 140"/>
                <a:gd name="T7" fmla="*/ 83 h 153"/>
                <a:gd name="T8" fmla="*/ 46 w 140"/>
                <a:gd name="T9" fmla="*/ 77 h 153"/>
                <a:gd name="T10" fmla="*/ 41 w 140"/>
                <a:gd name="T11" fmla="*/ 70 h 153"/>
                <a:gd name="T12" fmla="*/ 35 w 140"/>
                <a:gd name="T13" fmla="*/ 63 h 153"/>
                <a:gd name="T14" fmla="*/ 19 w 140"/>
                <a:gd name="T15" fmla="*/ 44 h 153"/>
                <a:gd name="T16" fmla="*/ 47 w 140"/>
                <a:gd name="T17" fmla="*/ 20 h 153"/>
                <a:gd name="T18" fmla="*/ 60 w 140"/>
                <a:gd name="T19" fmla="*/ 35 h 153"/>
                <a:gd name="T20" fmla="*/ 48 w 140"/>
                <a:gd name="T21" fmla="*/ 45 h 153"/>
                <a:gd name="T22" fmla="*/ 57 w 140"/>
                <a:gd name="T23" fmla="*/ 55 h 153"/>
                <a:gd name="T24" fmla="*/ 69 w 140"/>
                <a:gd name="T25" fmla="*/ 45 h 153"/>
                <a:gd name="T26" fmla="*/ 80 w 140"/>
                <a:gd name="T27" fmla="*/ 37 h 153"/>
                <a:gd name="T28" fmla="*/ 70 w 140"/>
                <a:gd name="T29" fmla="*/ 26 h 153"/>
                <a:gd name="T30" fmla="*/ 57 w 140"/>
                <a:gd name="T31" fmla="*/ 11 h 153"/>
                <a:gd name="T32" fmla="*/ 48 w 140"/>
                <a:gd name="T33" fmla="*/ 0 h 153"/>
                <a:gd name="T34" fmla="*/ 38 w 140"/>
                <a:gd name="T35" fmla="*/ 9 h 153"/>
                <a:gd name="T36" fmla="*/ 10 w 140"/>
                <a:gd name="T37" fmla="*/ 34 h 153"/>
                <a:gd name="T38" fmla="*/ 0 w 140"/>
                <a:gd name="T39" fmla="*/ 43 h 153"/>
                <a:gd name="T40" fmla="*/ 0 w 140"/>
                <a:gd name="T41" fmla="*/ 43 h 153"/>
                <a:gd name="T42" fmla="*/ 20 w 140"/>
                <a:gd name="T43" fmla="*/ 67 h 153"/>
                <a:gd name="T44" fmla="*/ 34 w 140"/>
                <a:gd name="T45" fmla="*/ 84 h 153"/>
                <a:gd name="T46" fmla="*/ 40 w 140"/>
                <a:gd name="T47" fmla="*/ 92 h 153"/>
                <a:gd name="T48" fmla="*/ 41 w 140"/>
                <a:gd name="T49" fmla="*/ 92 h 153"/>
                <a:gd name="T50" fmla="*/ 49 w 140"/>
                <a:gd name="T51" fmla="*/ 102 h 153"/>
                <a:gd name="T52" fmla="*/ 89 w 140"/>
                <a:gd name="T53" fmla="*/ 71 h 153"/>
                <a:gd name="T54" fmla="*/ 94 w 140"/>
                <a:gd name="T55" fmla="*/ 77 h 153"/>
                <a:gd name="T56" fmla="*/ 105 w 140"/>
                <a:gd name="T57" fmla="*/ 92 h 153"/>
                <a:gd name="T58" fmla="*/ 120 w 140"/>
                <a:gd name="T59" fmla="*/ 113 h 153"/>
                <a:gd name="T60" fmla="*/ 90 w 140"/>
                <a:gd name="T61" fmla="*/ 134 h 153"/>
                <a:gd name="T62" fmla="*/ 79 w 140"/>
                <a:gd name="T63" fmla="*/ 119 h 153"/>
                <a:gd name="T64" fmla="*/ 91 w 140"/>
                <a:gd name="T65" fmla="*/ 110 h 153"/>
                <a:gd name="T66" fmla="*/ 87 w 140"/>
                <a:gd name="T67" fmla="*/ 104 h 153"/>
                <a:gd name="T68" fmla="*/ 84 w 140"/>
                <a:gd name="T69" fmla="*/ 100 h 153"/>
                <a:gd name="T70" fmla="*/ 83 w 140"/>
                <a:gd name="T71" fmla="*/ 98 h 153"/>
                <a:gd name="T72" fmla="*/ 71 w 140"/>
                <a:gd name="T73" fmla="*/ 108 h 153"/>
                <a:gd name="T74" fmla="*/ 60 w 140"/>
                <a:gd name="T75" fmla="*/ 116 h 153"/>
                <a:gd name="T76" fmla="*/ 61 w 140"/>
                <a:gd name="T77" fmla="*/ 118 h 153"/>
                <a:gd name="T78" fmla="*/ 63 w 140"/>
                <a:gd name="T79" fmla="*/ 121 h 153"/>
                <a:gd name="T80" fmla="*/ 67 w 140"/>
                <a:gd name="T81" fmla="*/ 127 h 153"/>
                <a:gd name="T82" fmla="*/ 78 w 140"/>
                <a:gd name="T83" fmla="*/ 142 h 153"/>
                <a:gd name="T84" fmla="*/ 86 w 140"/>
                <a:gd name="T85" fmla="*/ 153 h 153"/>
                <a:gd name="T86" fmla="*/ 98 w 140"/>
                <a:gd name="T87" fmla="*/ 145 h 153"/>
                <a:gd name="T88" fmla="*/ 128 w 140"/>
                <a:gd name="T89" fmla="*/ 124 h 153"/>
                <a:gd name="T90" fmla="*/ 140 w 140"/>
                <a:gd name="T91" fmla="*/ 117 h 153"/>
                <a:gd name="T92" fmla="*/ 140 w 140"/>
                <a:gd name="T93" fmla="*/ 117 h 153"/>
                <a:gd name="T94" fmla="*/ 120 w 140"/>
                <a:gd name="T95" fmla="*/ 89 h 153"/>
                <a:gd name="T96" fmla="*/ 113 w 140"/>
                <a:gd name="T97" fmla="*/ 79 h 153"/>
                <a:gd name="T98" fmla="*/ 107 w 140"/>
                <a:gd name="T99" fmla="*/ 71 h 153"/>
                <a:gd name="T100" fmla="*/ 100 w 140"/>
                <a:gd name="T101" fmla="*/ 6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0" h="153">
                  <a:moveTo>
                    <a:pt x="100" y="62"/>
                  </a:moveTo>
                  <a:cubicBezTo>
                    <a:pt x="100" y="62"/>
                    <a:pt x="100" y="62"/>
                    <a:pt x="100" y="62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1" y="83"/>
                    <a:pt x="49" y="81"/>
                    <a:pt x="46" y="77"/>
                  </a:cubicBezTo>
                  <a:cubicBezTo>
                    <a:pt x="45" y="75"/>
                    <a:pt x="43" y="73"/>
                    <a:pt x="41" y="70"/>
                  </a:cubicBezTo>
                  <a:cubicBezTo>
                    <a:pt x="40" y="68"/>
                    <a:pt x="37" y="66"/>
                    <a:pt x="35" y="63"/>
                  </a:cubicBezTo>
                  <a:cubicBezTo>
                    <a:pt x="27" y="54"/>
                    <a:pt x="19" y="44"/>
                    <a:pt x="19" y="44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10" y="55"/>
                    <a:pt x="20" y="67"/>
                  </a:cubicBezTo>
                  <a:cubicBezTo>
                    <a:pt x="26" y="73"/>
                    <a:pt x="31" y="79"/>
                    <a:pt x="34" y="84"/>
                  </a:cubicBezTo>
                  <a:cubicBezTo>
                    <a:pt x="38" y="89"/>
                    <a:pt x="40" y="92"/>
                    <a:pt x="40" y="92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9" y="102"/>
                    <a:pt x="49" y="102"/>
                    <a:pt x="49" y="102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91" y="73"/>
                    <a:pt x="94" y="77"/>
                  </a:cubicBezTo>
                  <a:cubicBezTo>
                    <a:pt x="97" y="81"/>
                    <a:pt x="101" y="86"/>
                    <a:pt x="105" y="92"/>
                  </a:cubicBezTo>
                  <a:cubicBezTo>
                    <a:pt x="113" y="102"/>
                    <a:pt x="120" y="113"/>
                    <a:pt x="120" y="113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91" y="110"/>
                    <a:pt x="91" y="110"/>
                    <a:pt x="91" y="110"/>
                  </a:cubicBezTo>
                  <a:cubicBezTo>
                    <a:pt x="91" y="110"/>
                    <a:pt x="89" y="107"/>
                    <a:pt x="87" y="104"/>
                  </a:cubicBezTo>
                  <a:cubicBezTo>
                    <a:pt x="86" y="103"/>
                    <a:pt x="85" y="101"/>
                    <a:pt x="84" y="100"/>
                  </a:cubicBezTo>
                  <a:cubicBezTo>
                    <a:pt x="84" y="99"/>
                    <a:pt x="83" y="98"/>
                    <a:pt x="83" y="98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0" y="116"/>
                    <a:pt x="60" y="117"/>
                    <a:pt x="61" y="118"/>
                  </a:cubicBezTo>
                  <a:cubicBezTo>
                    <a:pt x="62" y="119"/>
                    <a:pt x="63" y="120"/>
                    <a:pt x="63" y="121"/>
                  </a:cubicBezTo>
                  <a:cubicBezTo>
                    <a:pt x="65" y="124"/>
                    <a:pt x="67" y="127"/>
                    <a:pt x="67" y="127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86" y="153"/>
                    <a:pt x="86" y="153"/>
                    <a:pt x="86" y="153"/>
                  </a:cubicBezTo>
                  <a:cubicBezTo>
                    <a:pt x="98" y="145"/>
                    <a:pt x="98" y="145"/>
                    <a:pt x="98" y="145"/>
                  </a:cubicBezTo>
                  <a:cubicBezTo>
                    <a:pt x="128" y="124"/>
                    <a:pt x="128" y="124"/>
                    <a:pt x="128" y="124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7"/>
                    <a:pt x="130" y="103"/>
                    <a:pt x="120" y="89"/>
                  </a:cubicBezTo>
                  <a:cubicBezTo>
                    <a:pt x="118" y="86"/>
                    <a:pt x="116" y="82"/>
                    <a:pt x="113" y="79"/>
                  </a:cubicBezTo>
                  <a:cubicBezTo>
                    <a:pt x="111" y="76"/>
                    <a:pt x="109" y="73"/>
                    <a:pt x="107" y="71"/>
                  </a:cubicBezTo>
                  <a:cubicBezTo>
                    <a:pt x="103" y="66"/>
                    <a:pt x="100" y="62"/>
                    <a:pt x="100" y="6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44"/>
            <p:cNvSpPr/>
            <p:nvPr/>
          </p:nvSpPr>
          <p:spPr bwMode="auto">
            <a:xfrm>
              <a:off x="8410575" y="2209801"/>
              <a:ext cx="542925" cy="665163"/>
            </a:xfrm>
            <a:custGeom>
              <a:avLst/>
              <a:gdLst>
                <a:gd name="T0" fmla="*/ 97 w 128"/>
                <a:gd name="T1" fmla="*/ 70 h 157"/>
                <a:gd name="T2" fmla="*/ 96 w 128"/>
                <a:gd name="T3" fmla="*/ 70 h 157"/>
                <a:gd name="T4" fmla="*/ 89 w 128"/>
                <a:gd name="T5" fmla="*/ 57 h 157"/>
                <a:gd name="T6" fmla="*/ 45 w 128"/>
                <a:gd name="T7" fmla="*/ 83 h 157"/>
                <a:gd name="T8" fmla="*/ 41 w 128"/>
                <a:gd name="T9" fmla="*/ 76 h 157"/>
                <a:gd name="T10" fmla="*/ 32 w 128"/>
                <a:gd name="T11" fmla="*/ 61 h 157"/>
                <a:gd name="T12" fmla="*/ 19 w 128"/>
                <a:gd name="T13" fmla="*/ 40 h 157"/>
                <a:gd name="T14" fmla="*/ 50 w 128"/>
                <a:gd name="T15" fmla="*/ 20 h 157"/>
                <a:gd name="T16" fmla="*/ 61 w 128"/>
                <a:gd name="T17" fmla="*/ 36 h 157"/>
                <a:gd name="T18" fmla="*/ 48 w 128"/>
                <a:gd name="T19" fmla="*/ 44 h 157"/>
                <a:gd name="T20" fmla="*/ 51 w 128"/>
                <a:gd name="T21" fmla="*/ 50 h 157"/>
                <a:gd name="T22" fmla="*/ 54 w 128"/>
                <a:gd name="T23" fmla="*/ 54 h 157"/>
                <a:gd name="T24" fmla="*/ 55 w 128"/>
                <a:gd name="T25" fmla="*/ 56 h 157"/>
                <a:gd name="T26" fmla="*/ 68 w 128"/>
                <a:gd name="T27" fmla="*/ 48 h 157"/>
                <a:gd name="T28" fmla="*/ 80 w 128"/>
                <a:gd name="T29" fmla="*/ 41 h 157"/>
                <a:gd name="T30" fmla="*/ 79 w 128"/>
                <a:gd name="T31" fmla="*/ 39 h 157"/>
                <a:gd name="T32" fmla="*/ 77 w 128"/>
                <a:gd name="T33" fmla="*/ 35 h 157"/>
                <a:gd name="T34" fmla="*/ 73 w 128"/>
                <a:gd name="T35" fmla="*/ 29 h 157"/>
                <a:gd name="T36" fmla="*/ 62 w 128"/>
                <a:gd name="T37" fmla="*/ 12 h 157"/>
                <a:gd name="T38" fmla="*/ 54 w 128"/>
                <a:gd name="T39" fmla="*/ 0 h 157"/>
                <a:gd name="T40" fmla="*/ 43 w 128"/>
                <a:gd name="T41" fmla="*/ 8 h 157"/>
                <a:gd name="T42" fmla="*/ 11 w 128"/>
                <a:gd name="T43" fmla="*/ 28 h 157"/>
                <a:gd name="T44" fmla="*/ 0 w 128"/>
                <a:gd name="T45" fmla="*/ 36 h 157"/>
                <a:gd name="T46" fmla="*/ 0 w 128"/>
                <a:gd name="T47" fmla="*/ 36 h 157"/>
                <a:gd name="T48" fmla="*/ 17 w 128"/>
                <a:gd name="T49" fmla="*/ 63 h 157"/>
                <a:gd name="T50" fmla="*/ 28 w 128"/>
                <a:gd name="T51" fmla="*/ 81 h 157"/>
                <a:gd name="T52" fmla="*/ 33 w 128"/>
                <a:gd name="T53" fmla="*/ 90 h 157"/>
                <a:gd name="T54" fmla="*/ 33 w 128"/>
                <a:gd name="T55" fmla="*/ 90 h 157"/>
                <a:gd name="T56" fmla="*/ 40 w 128"/>
                <a:gd name="T57" fmla="*/ 101 h 157"/>
                <a:gd name="T58" fmla="*/ 84 w 128"/>
                <a:gd name="T59" fmla="*/ 76 h 157"/>
                <a:gd name="T60" fmla="*/ 89 w 128"/>
                <a:gd name="T61" fmla="*/ 83 h 157"/>
                <a:gd name="T62" fmla="*/ 97 w 128"/>
                <a:gd name="T63" fmla="*/ 99 h 157"/>
                <a:gd name="T64" fmla="*/ 109 w 128"/>
                <a:gd name="T65" fmla="*/ 122 h 157"/>
                <a:gd name="T66" fmla="*/ 75 w 128"/>
                <a:gd name="T67" fmla="*/ 139 h 157"/>
                <a:gd name="T68" fmla="*/ 67 w 128"/>
                <a:gd name="T69" fmla="*/ 122 h 157"/>
                <a:gd name="T70" fmla="*/ 81 w 128"/>
                <a:gd name="T71" fmla="*/ 115 h 157"/>
                <a:gd name="T72" fmla="*/ 74 w 128"/>
                <a:gd name="T73" fmla="*/ 103 h 157"/>
                <a:gd name="T74" fmla="*/ 61 w 128"/>
                <a:gd name="T75" fmla="*/ 110 h 157"/>
                <a:gd name="T76" fmla="*/ 48 w 128"/>
                <a:gd name="T77" fmla="*/ 117 h 157"/>
                <a:gd name="T78" fmla="*/ 55 w 128"/>
                <a:gd name="T79" fmla="*/ 129 h 157"/>
                <a:gd name="T80" fmla="*/ 63 w 128"/>
                <a:gd name="T81" fmla="*/ 145 h 157"/>
                <a:gd name="T82" fmla="*/ 69 w 128"/>
                <a:gd name="T83" fmla="*/ 157 h 157"/>
                <a:gd name="T84" fmla="*/ 82 w 128"/>
                <a:gd name="T85" fmla="*/ 151 h 157"/>
                <a:gd name="T86" fmla="*/ 115 w 128"/>
                <a:gd name="T87" fmla="*/ 135 h 157"/>
                <a:gd name="T88" fmla="*/ 128 w 128"/>
                <a:gd name="T89" fmla="*/ 129 h 157"/>
                <a:gd name="T90" fmla="*/ 128 w 128"/>
                <a:gd name="T91" fmla="*/ 129 h 157"/>
                <a:gd name="T92" fmla="*/ 113 w 128"/>
                <a:gd name="T93" fmla="*/ 99 h 157"/>
                <a:gd name="T94" fmla="*/ 102 w 128"/>
                <a:gd name="T95" fmla="*/ 79 h 157"/>
                <a:gd name="T96" fmla="*/ 97 w 128"/>
                <a:gd name="T97" fmla="*/ 7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157">
                  <a:moveTo>
                    <a:pt x="97" y="70"/>
                  </a:moveTo>
                  <a:cubicBezTo>
                    <a:pt x="96" y="70"/>
                    <a:pt x="96" y="70"/>
                    <a:pt x="96" y="70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3"/>
                    <a:pt x="44" y="80"/>
                    <a:pt x="41" y="76"/>
                  </a:cubicBezTo>
                  <a:cubicBezTo>
                    <a:pt x="39" y="72"/>
                    <a:pt x="36" y="66"/>
                    <a:pt x="32" y="61"/>
                  </a:cubicBezTo>
                  <a:cubicBezTo>
                    <a:pt x="26" y="50"/>
                    <a:pt x="19" y="40"/>
                    <a:pt x="19" y="4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8" y="44"/>
                    <a:pt x="50" y="47"/>
                    <a:pt x="51" y="50"/>
                  </a:cubicBezTo>
                  <a:cubicBezTo>
                    <a:pt x="52" y="52"/>
                    <a:pt x="53" y="53"/>
                    <a:pt x="54" y="54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0" y="41"/>
                    <a:pt x="80" y="40"/>
                    <a:pt x="79" y="39"/>
                  </a:cubicBezTo>
                  <a:cubicBezTo>
                    <a:pt x="78" y="38"/>
                    <a:pt x="78" y="36"/>
                    <a:pt x="77" y="35"/>
                  </a:cubicBezTo>
                  <a:cubicBezTo>
                    <a:pt x="75" y="32"/>
                    <a:pt x="73" y="29"/>
                    <a:pt x="73" y="29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8" y="49"/>
                    <a:pt x="17" y="63"/>
                  </a:cubicBezTo>
                  <a:cubicBezTo>
                    <a:pt x="21" y="69"/>
                    <a:pt x="25" y="76"/>
                    <a:pt x="28" y="81"/>
                  </a:cubicBezTo>
                  <a:cubicBezTo>
                    <a:pt x="31" y="86"/>
                    <a:pt x="33" y="90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84" y="76"/>
                    <a:pt x="84" y="76"/>
                    <a:pt x="84" y="76"/>
                  </a:cubicBezTo>
                  <a:cubicBezTo>
                    <a:pt x="84" y="76"/>
                    <a:pt x="86" y="79"/>
                    <a:pt x="89" y="83"/>
                  </a:cubicBezTo>
                  <a:cubicBezTo>
                    <a:pt x="91" y="88"/>
                    <a:pt x="94" y="93"/>
                    <a:pt x="97" y="99"/>
                  </a:cubicBezTo>
                  <a:cubicBezTo>
                    <a:pt x="103" y="111"/>
                    <a:pt x="109" y="122"/>
                    <a:pt x="109" y="122"/>
                  </a:cubicBezTo>
                  <a:cubicBezTo>
                    <a:pt x="75" y="139"/>
                    <a:pt x="75" y="139"/>
                    <a:pt x="75" y="139"/>
                  </a:cubicBezTo>
                  <a:cubicBezTo>
                    <a:pt x="67" y="122"/>
                    <a:pt x="67" y="122"/>
                    <a:pt x="67" y="122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74" y="103"/>
                    <a:pt x="74" y="103"/>
                    <a:pt x="74" y="103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55" y="129"/>
                    <a:pt x="55" y="129"/>
                    <a:pt x="55" y="129"/>
                  </a:cubicBezTo>
                  <a:cubicBezTo>
                    <a:pt x="63" y="145"/>
                    <a:pt x="63" y="145"/>
                    <a:pt x="63" y="145"/>
                  </a:cubicBezTo>
                  <a:cubicBezTo>
                    <a:pt x="69" y="157"/>
                    <a:pt x="69" y="157"/>
                    <a:pt x="69" y="157"/>
                  </a:cubicBezTo>
                  <a:cubicBezTo>
                    <a:pt x="82" y="151"/>
                    <a:pt x="82" y="151"/>
                    <a:pt x="82" y="151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0" y="114"/>
                    <a:pt x="113" y="99"/>
                  </a:cubicBezTo>
                  <a:cubicBezTo>
                    <a:pt x="109" y="92"/>
                    <a:pt x="105" y="84"/>
                    <a:pt x="102" y="79"/>
                  </a:cubicBezTo>
                  <a:cubicBezTo>
                    <a:pt x="99" y="73"/>
                    <a:pt x="97" y="70"/>
                    <a:pt x="97" y="70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45"/>
            <p:cNvSpPr/>
            <p:nvPr/>
          </p:nvSpPr>
          <p:spPr bwMode="auto">
            <a:xfrm>
              <a:off x="8729662" y="2816226"/>
              <a:ext cx="477838" cy="669925"/>
            </a:xfrm>
            <a:custGeom>
              <a:avLst/>
              <a:gdLst>
                <a:gd name="T0" fmla="*/ 91 w 113"/>
                <a:gd name="T1" fmla="*/ 75 h 158"/>
                <a:gd name="T2" fmla="*/ 91 w 113"/>
                <a:gd name="T3" fmla="*/ 75 h 158"/>
                <a:gd name="T4" fmla="*/ 85 w 113"/>
                <a:gd name="T5" fmla="*/ 61 h 158"/>
                <a:gd name="T6" fmla="*/ 38 w 113"/>
                <a:gd name="T7" fmla="*/ 80 h 158"/>
                <a:gd name="T8" fmla="*/ 29 w 113"/>
                <a:gd name="T9" fmla="*/ 57 h 158"/>
                <a:gd name="T10" fmla="*/ 21 w 113"/>
                <a:gd name="T11" fmla="*/ 41 h 158"/>
                <a:gd name="T12" fmla="*/ 18 w 113"/>
                <a:gd name="T13" fmla="*/ 34 h 158"/>
                <a:gd name="T14" fmla="*/ 52 w 113"/>
                <a:gd name="T15" fmla="*/ 18 h 158"/>
                <a:gd name="T16" fmla="*/ 60 w 113"/>
                <a:gd name="T17" fmla="*/ 36 h 158"/>
                <a:gd name="T18" fmla="*/ 46 w 113"/>
                <a:gd name="T19" fmla="*/ 43 h 158"/>
                <a:gd name="T20" fmla="*/ 47 w 113"/>
                <a:gd name="T21" fmla="*/ 44 h 158"/>
                <a:gd name="T22" fmla="*/ 49 w 113"/>
                <a:gd name="T23" fmla="*/ 49 h 158"/>
                <a:gd name="T24" fmla="*/ 51 w 113"/>
                <a:gd name="T25" fmla="*/ 55 h 158"/>
                <a:gd name="T26" fmla="*/ 66 w 113"/>
                <a:gd name="T27" fmla="*/ 50 h 158"/>
                <a:gd name="T28" fmla="*/ 79 w 113"/>
                <a:gd name="T29" fmla="*/ 44 h 158"/>
                <a:gd name="T30" fmla="*/ 76 w 113"/>
                <a:gd name="T31" fmla="*/ 38 h 158"/>
                <a:gd name="T32" fmla="*/ 74 w 113"/>
                <a:gd name="T33" fmla="*/ 33 h 158"/>
                <a:gd name="T34" fmla="*/ 73 w 113"/>
                <a:gd name="T35" fmla="*/ 31 h 158"/>
                <a:gd name="T36" fmla="*/ 65 w 113"/>
                <a:gd name="T37" fmla="*/ 13 h 158"/>
                <a:gd name="T38" fmla="*/ 59 w 113"/>
                <a:gd name="T39" fmla="*/ 0 h 158"/>
                <a:gd name="T40" fmla="*/ 46 w 113"/>
                <a:gd name="T41" fmla="*/ 5 h 158"/>
                <a:gd name="T42" fmla="*/ 13 w 113"/>
                <a:gd name="T43" fmla="*/ 21 h 158"/>
                <a:gd name="T44" fmla="*/ 0 w 113"/>
                <a:gd name="T45" fmla="*/ 27 h 158"/>
                <a:gd name="T46" fmla="*/ 0 w 113"/>
                <a:gd name="T47" fmla="*/ 27 h 158"/>
                <a:gd name="T48" fmla="*/ 13 w 113"/>
                <a:gd name="T49" fmla="*/ 56 h 158"/>
                <a:gd name="T50" fmla="*/ 18 w 113"/>
                <a:gd name="T51" fmla="*/ 67 h 158"/>
                <a:gd name="T52" fmla="*/ 21 w 113"/>
                <a:gd name="T53" fmla="*/ 76 h 158"/>
                <a:gd name="T54" fmla="*/ 25 w 113"/>
                <a:gd name="T55" fmla="*/ 85 h 158"/>
                <a:gd name="T56" fmla="*/ 25 w 113"/>
                <a:gd name="T57" fmla="*/ 85 h 158"/>
                <a:gd name="T58" fmla="*/ 30 w 113"/>
                <a:gd name="T59" fmla="*/ 98 h 158"/>
                <a:gd name="T60" fmla="*/ 78 w 113"/>
                <a:gd name="T61" fmla="*/ 80 h 158"/>
                <a:gd name="T62" fmla="*/ 81 w 113"/>
                <a:gd name="T63" fmla="*/ 87 h 158"/>
                <a:gd name="T64" fmla="*/ 87 w 113"/>
                <a:gd name="T65" fmla="*/ 104 h 158"/>
                <a:gd name="T66" fmla="*/ 95 w 113"/>
                <a:gd name="T67" fmla="*/ 129 h 158"/>
                <a:gd name="T68" fmla="*/ 59 w 113"/>
                <a:gd name="T69" fmla="*/ 140 h 158"/>
                <a:gd name="T70" fmla="*/ 53 w 113"/>
                <a:gd name="T71" fmla="*/ 122 h 158"/>
                <a:gd name="T72" fmla="*/ 68 w 113"/>
                <a:gd name="T73" fmla="*/ 117 h 158"/>
                <a:gd name="T74" fmla="*/ 64 w 113"/>
                <a:gd name="T75" fmla="*/ 104 h 158"/>
                <a:gd name="T76" fmla="*/ 49 w 113"/>
                <a:gd name="T77" fmla="*/ 109 h 158"/>
                <a:gd name="T78" fmla="*/ 36 w 113"/>
                <a:gd name="T79" fmla="*/ 114 h 158"/>
                <a:gd name="T80" fmla="*/ 40 w 113"/>
                <a:gd name="T81" fmla="*/ 127 h 158"/>
                <a:gd name="T82" fmla="*/ 46 w 113"/>
                <a:gd name="T83" fmla="*/ 145 h 158"/>
                <a:gd name="T84" fmla="*/ 48 w 113"/>
                <a:gd name="T85" fmla="*/ 151 h 158"/>
                <a:gd name="T86" fmla="*/ 50 w 113"/>
                <a:gd name="T87" fmla="*/ 158 h 158"/>
                <a:gd name="T88" fmla="*/ 64 w 113"/>
                <a:gd name="T89" fmla="*/ 153 h 158"/>
                <a:gd name="T90" fmla="*/ 99 w 113"/>
                <a:gd name="T91" fmla="*/ 142 h 158"/>
                <a:gd name="T92" fmla="*/ 112 w 113"/>
                <a:gd name="T93" fmla="*/ 138 h 158"/>
                <a:gd name="T94" fmla="*/ 113 w 113"/>
                <a:gd name="T95" fmla="*/ 138 h 158"/>
                <a:gd name="T96" fmla="*/ 112 w 113"/>
                <a:gd name="T97" fmla="*/ 136 h 158"/>
                <a:gd name="T98" fmla="*/ 109 w 113"/>
                <a:gd name="T99" fmla="*/ 128 h 158"/>
                <a:gd name="T100" fmla="*/ 102 w 113"/>
                <a:gd name="T101" fmla="*/ 106 h 158"/>
                <a:gd name="T102" fmla="*/ 95 w 113"/>
                <a:gd name="T103" fmla="*/ 85 h 158"/>
                <a:gd name="T104" fmla="*/ 91 w 113"/>
                <a:gd name="T105" fmla="*/ 7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" h="158">
                  <a:moveTo>
                    <a:pt x="91" y="75"/>
                  </a:moveTo>
                  <a:cubicBezTo>
                    <a:pt x="91" y="75"/>
                    <a:pt x="91" y="75"/>
                    <a:pt x="91" y="75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0"/>
                    <a:pt x="33" y="68"/>
                    <a:pt x="29" y="57"/>
                  </a:cubicBezTo>
                  <a:cubicBezTo>
                    <a:pt x="26" y="51"/>
                    <a:pt x="23" y="45"/>
                    <a:pt x="21" y="41"/>
                  </a:cubicBezTo>
                  <a:cubicBezTo>
                    <a:pt x="20" y="37"/>
                    <a:pt x="18" y="34"/>
                    <a:pt x="18" y="34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3"/>
                    <a:pt x="46" y="43"/>
                    <a:pt x="47" y="44"/>
                  </a:cubicBezTo>
                  <a:cubicBezTo>
                    <a:pt x="48" y="46"/>
                    <a:pt x="48" y="47"/>
                    <a:pt x="49" y="49"/>
                  </a:cubicBezTo>
                  <a:cubicBezTo>
                    <a:pt x="50" y="52"/>
                    <a:pt x="51" y="55"/>
                    <a:pt x="51" y="5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9" y="44"/>
                    <a:pt x="77" y="41"/>
                    <a:pt x="76" y="38"/>
                  </a:cubicBezTo>
                  <a:cubicBezTo>
                    <a:pt x="75" y="36"/>
                    <a:pt x="75" y="34"/>
                    <a:pt x="74" y="33"/>
                  </a:cubicBezTo>
                  <a:cubicBezTo>
                    <a:pt x="74" y="32"/>
                    <a:pt x="73" y="31"/>
                    <a:pt x="73" y="31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7" y="42"/>
                    <a:pt x="13" y="56"/>
                  </a:cubicBezTo>
                  <a:cubicBezTo>
                    <a:pt x="15" y="59"/>
                    <a:pt x="16" y="63"/>
                    <a:pt x="18" y="67"/>
                  </a:cubicBezTo>
                  <a:cubicBezTo>
                    <a:pt x="19" y="70"/>
                    <a:pt x="20" y="73"/>
                    <a:pt x="21" y="76"/>
                  </a:cubicBezTo>
                  <a:cubicBezTo>
                    <a:pt x="23" y="82"/>
                    <a:pt x="25" y="85"/>
                    <a:pt x="25" y="85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8" y="80"/>
                    <a:pt x="79" y="83"/>
                    <a:pt x="81" y="87"/>
                  </a:cubicBezTo>
                  <a:cubicBezTo>
                    <a:pt x="82" y="92"/>
                    <a:pt x="84" y="98"/>
                    <a:pt x="87" y="104"/>
                  </a:cubicBezTo>
                  <a:cubicBezTo>
                    <a:pt x="91" y="117"/>
                    <a:pt x="95" y="129"/>
                    <a:pt x="95" y="129"/>
                  </a:cubicBezTo>
                  <a:cubicBezTo>
                    <a:pt x="59" y="140"/>
                    <a:pt x="59" y="140"/>
                    <a:pt x="59" y="140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4" y="104"/>
                    <a:pt x="64" y="104"/>
                    <a:pt x="64" y="104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6" y="145"/>
                    <a:pt x="46" y="145"/>
                    <a:pt x="46" y="145"/>
                  </a:cubicBezTo>
                  <a:cubicBezTo>
                    <a:pt x="46" y="145"/>
                    <a:pt x="47" y="148"/>
                    <a:pt x="48" y="151"/>
                  </a:cubicBezTo>
                  <a:cubicBezTo>
                    <a:pt x="50" y="154"/>
                    <a:pt x="50" y="158"/>
                    <a:pt x="50" y="158"/>
                  </a:cubicBezTo>
                  <a:cubicBezTo>
                    <a:pt x="64" y="153"/>
                    <a:pt x="64" y="153"/>
                    <a:pt x="64" y="153"/>
                  </a:cubicBezTo>
                  <a:cubicBezTo>
                    <a:pt x="99" y="142"/>
                    <a:pt x="99" y="142"/>
                    <a:pt x="99" y="142"/>
                  </a:cubicBezTo>
                  <a:cubicBezTo>
                    <a:pt x="112" y="138"/>
                    <a:pt x="112" y="138"/>
                    <a:pt x="112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8"/>
                    <a:pt x="112" y="137"/>
                    <a:pt x="112" y="136"/>
                  </a:cubicBezTo>
                  <a:cubicBezTo>
                    <a:pt x="111" y="134"/>
                    <a:pt x="110" y="131"/>
                    <a:pt x="109" y="128"/>
                  </a:cubicBezTo>
                  <a:cubicBezTo>
                    <a:pt x="107" y="122"/>
                    <a:pt x="105" y="114"/>
                    <a:pt x="102" y="106"/>
                  </a:cubicBezTo>
                  <a:cubicBezTo>
                    <a:pt x="99" y="99"/>
                    <a:pt x="97" y="91"/>
                    <a:pt x="95" y="85"/>
                  </a:cubicBezTo>
                  <a:cubicBezTo>
                    <a:pt x="92" y="79"/>
                    <a:pt x="91" y="75"/>
                    <a:pt x="91" y="75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46"/>
            <p:cNvSpPr/>
            <p:nvPr/>
          </p:nvSpPr>
          <p:spPr bwMode="auto">
            <a:xfrm>
              <a:off x="8958262" y="3465513"/>
              <a:ext cx="401638" cy="652463"/>
            </a:xfrm>
            <a:custGeom>
              <a:avLst/>
              <a:gdLst>
                <a:gd name="T0" fmla="*/ 83 w 95"/>
                <a:gd name="T1" fmla="*/ 79 h 154"/>
                <a:gd name="T2" fmla="*/ 83 w 95"/>
                <a:gd name="T3" fmla="*/ 79 h 154"/>
                <a:gd name="T4" fmla="*/ 79 w 95"/>
                <a:gd name="T5" fmla="*/ 65 h 154"/>
                <a:gd name="T6" fmla="*/ 30 w 95"/>
                <a:gd name="T7" fmla="*/ 76 h 154"/>
                <a:gd name="T8" fmla="*/ 24 w 95"/>
                <a:gd name="T9" fmla="*/ 52 h 154"/>
                <a:gd name="T10" fmla="*/ 19 w 95"/>
                <a:gd name="T11" fmla="*/ 35 h 154"/>
                <a:gd name="T12" fmla="*/ 17 w 95"/>
                <a:gd name="T13" fmla="*/ 27 h 154"/>
                <a:gd name="T14" fmla="*/ 53 w 95"/>
                <a:gd name="T15" fmla="*/ 17 h 154"/>
                <a:gd name="T16" fmla="*/ 59 w 95"/>
                <a:gd name="T17" fmla="*/ 36 h 154"/>
                <a:gd name="T18" fmla="*/ 44 w 95"/>
                <a:gd name="T19" fmla="*/ 40 h 154"/>
                <a:gd name="T20" fmla="*/ 44 w 95"/>
                <a:gd name="T21" fmla="*/ 42 h 154"/>
                <a:gd name="T22" fmla="*/ 45 w 95"/>
                <a:gd name="T23" fmla="*/ 47 h 154"/>
                <a:gd name="T24" fmla="*/ 47 w 95"/>
                <a:gd name="T25" fmla="*/ 54 h 154"/>
                <a:gd name="T26" fmla="*/ 62 w 95"/>
                <a:gd name="T27" fmla="*/ 50 h 154"/>
                <a:gd name="T28" fmla="*/ 75 w 95"/>
                <a:gd name="T29" fmla="*/ 47 h 154"/>
                <a:gd name="T30" fmla="*/ 74 w 95"/>
                <a:gd name="T31" fmla="*/ 40 h 154"/>
                <a:gd name="T32" fmla="*/ 73 w 95"/>
                <a:gd name="T33" fmla="*/ 35 h 154"/>
                <a:gd name="T34" fmla="*/ 72 w 95"/>
                <a:gd name="T35" fmla="*/ 33 h 154"/>
                <a:gd name="T36" fmla="*/ 67 w 95"/>
                <a:gd name="T37" fmla="*/ 14 h 154"/>
                <a:gd name="T38" fmla="*/ 63 w 95"/>
                <a:gd name="T39" fmla="*/ 0 h 154"/>
                <a:gd name="T40" fmla="*/ 49 w 95"/>
                <a:gd name="T41" fmla="*/ 4 h 154"/>
                <a:gd name="T42" fmla="*/ 14 w 95"/>
                <a:gd name="T43" fmla="*/ 14 h 154"/>
                <a:gd name="T44" fmla="*/ 1 w 95"/>
                <a:gd name="T45" fmla="*/ 18 h 154"/>
                <a:gd name="T46" fmla="*/ 0 w 95"/>
                <a:gd name="T47" fmla="*/ 18 h 154"/>
                <a:gd name="T48" fmla="*/ 9 w 95"/>
                <a:gd name="T49" fmla="*/ 48 h 154"/>
                <a:gd name="T50" fmla="*/ 14 w 95"/>
                <a:gd name="T51" fmla="*/ 70 h 154"/>
                <a:gd name="T52" fmla="*/ 16 w 95"/>
                <a:gd name="T53" fmla="*/ 79 h 154"/>
                <a:gd name="T54" fmla="*/ 16 w 95"/>
                <a:gd name="T55" fmla="*/ 79 h 154"/>
                <a:gd name="T56" fmla="*/ 19 w 95"/>
                <a:gd name="T57" fmla="*/ 92 h 154"/>
                <a:gd name="T58" fmla="*/ 69 w 95"/>
                <a:gd name="T59" fmla="*/ 82 h 154"/>
                <a:gd name="T60" fmla="*/ 71 w 95"/>
                <a:gd name="T61" fmla="*/ 90 h 154"/>
                <a:gd name="T62" fmla="*/ 74 w 95"/>
                <a:gd name="T63" fmla="*/ 107 h 154"/>
                <a:gd name="T64" fmla="*/ 79 w 95"/>
                <a:gd name="T65" fmla="*/ 133 h 154"/>
                <a:gd name="T66" fmla="*/ 42 w 95"/>
                <a:gd name="T67" fmla="*/ 139 h 154"/>
                <a:gd name="T68" fmla="*/ 39 w 95"/>
                <a:gd name="T69" fmla="*/ 120 h 154"/>
                <a:gd name="T70" fmla="*/ 54 w 95"/>
                <a:gd name="T71" fmla="*/ 117 h 154"/>
                <a:gd name="T72" fmla="*/ 51 w 95"/>
                <a:gd name="T73" fmla="*/ 104 h 154"/>
                <a:gd name="T74" fmla="*/ 36 w 95"/>
                <a:gd name="T75" fmla="*/ 107 h 154"/>
                <a:gd name="T76" fmla="*/ 23 w 95"/>
                <a:gd name="T77" fmla="*/ 109 h 154"/>
                <a:gd name="T78" fmla="*/ 25 w 95"/>
                <a:gd name="T79" fmla="*/ 123 h 154"/>
                <a:gd name="T80" fmla="*/ 28 w 95"/>
                <a:gd name="T81" fmla="*/ 141 h 154"/>
                <a:gd name="T82" fmla="*/ 29 w 95"/>
                <a:gd name="T83" fmla="*/ 148 h 154"/>
                <a:gd name="T84" fmla="*/ 30 w 95"/>
                <a:gd name="T85" fmla="*/ 154 h 154"/>
                <a:gd name="T86" fmla="*/ 44 w 95"/>
                <a:gd name="T87" fmla="*/ 152 h 154"/>
                <a:gd name="T88" fmla="*/ 81 w 95"/>
                <a:gd name="T89" fmla="*/ 147 h 154"/>
                <a:gd name="T90" fmla="*/ 95 w 95"/>
                <a:gd name="T91" fmla="*/ 145 h 154"/>
                <a:gd name="T92" fmla="*/ 95 w 95"/>
                <a:gd name="T93" fmla="*/ 145 h 154"/>
                <a:gd name="T94" fmla="*/ 94 w 95"/>
                <a:gd name="T95" fmla="*/ 142 h 154"/>
                <a:gd name="T96" fmla="*/ 93 w 95"/>
                <a:gd name="T97" fmla="*/ 134 h 154"/>
                <a:gd name="T98" fmla="*/ 89 w 95"/>
                <a:gd name="T99" fmla="*/ 112 h 154"/>
                <a:gd name="T100" fmla="*/ 85 w 95"/>
                <a:gd name="T101" fmla="*/ 89 h 154"/>
                <a:gd name="T102" fmla="*/ 83 w 95"/>
                <a:gd name="T103" fmla="*/ 7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" h="154">
                  <a:moveTo>
                    <a:pt x="83" y="79"/>
                  </a:moveTo>
                  <a:cubicBezTo>
                    <a:pt x="83" y="79"/>
                    <a:pt x="83" y="79"/>
                    <a:pt x="83" y="79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76"/>
                    <a:pt x="27" y="64"/>
                    <a:pt x="24" y="52"/>
                  </a:cubicBezTo>
                  <a:cubicBezTo>
                    <a:pt x="23" y="45"/>
                    <a:pt x="21" y="39"/>
                    <a:pt x="19" y="35"/>
                  </a:cubicBezTo>
                  <a:cubicBezTo>
                    <a:pt x="18" y="30"/>
                    <a:pt x="17" y="27"/>
                    <a:pt x="17" y="2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0"/>
                    <a:pt x="44" y="41"/>
                    <a:pt x="44" y="42"/>
                  </a:cubicBezTo>
                  <a:cubicBezTo>
                    <a:pt x="44" y="43"/>
                    <a:pt x="45" y="45"/>
                    <a:pt x="45" y="47"/>
                  </a:cubicBezTo>
                  <a:cubicBezTo>
                    <a:pt x="46" y="50"/>
                    <a:pt x="47" y="54"/>
                    <a:pt x="47" y="54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3"/>
                    <a:pt x="74" y="40"/>
                  </a:cubicBezTo>
                  <a:cubicBezTo>
                    <a:pt x="73" y="38"/>
                    <a:pt x="73" y="36"/>
                    <a:pt x="73" y="35"/>
                  </a:cubicBezTo>
                  <a:cubicBezTo>
                    <a:pt x="72" y="34"/>
                    <a:pt x="72" y="33"/>
                    <a:pt x="72" y="33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5" y="33"/>
                    <a:pt x="9" y="48"/>
                  </a:cubicBezTo>
                  <a:cubicBezTo>
                    <a:pt x="11" y="56"/>
                    <a:pt x="12" y="64"/>
                    <a:pt x="14" y="70"/>
                  </a:cubicBezTo>
                  <a:cubicBezTo>
                    <a:pt x="15" y="75"/>
                    <a:pt x="16" y="79"/>
                    <a:pt x="16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69" y="82"/>
                    <a:pt x="70" y="85"/>
                    <a:pt x="71" y="90"/>
                  </a:cubicBezTo>
                  <a:cubicBezTo>
                    <a:pt x="72" y="94"/>
                    <a:pt x="73" y="101"/>
                    <a:pt x="74" y="107"/>
                  </a:cubicBezTo>
                  <a:cubicBezTo>
                    <a:pt x="77" y="120"/>
                    <a:pt x="79" y="133"/>
                    <a:pt x="79" y="133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39" y="120"/>
                    <a:pt x="39" y="120"/>
                    <a:pt x="39" y="120"/>
                  </a:cubicBezTo>
                  <a:cubicBezTo>
                    <a:pt x="54" y="117"/>
                    <a:pt x="54" y="117"/>
                    <a:pt x="54" y="117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23" y="109"/>
                    <a:pt x="23" y="109"/>
                    <a:pt x="23" y="109"/>
                  </a:cubicBezTo>
                  <a:cubicBezTo>
                    <a:pt x="25" y="123"/>
                    <a:pt x="25" y="123"/>
                    <a:pt x="25" y="123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141"/>
                    <a:pt x="29" y="144"/>
                    <a:pt x="29" y="148"/>
                  </a:cubicBezTo>
                  <a:cubicBezTo>
                    <a:pt x="30" y="151"/>
                    <a:pt x="30" y="154"/>
                    <a:pt x="30" y="154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95" y="145"/>
                    <a:pt x="95" y="145"/>
                    <a:pt x="95" y="145"/>
                  </a:cubicBezTo>
                  <a:cubicBezTo>
                    <a:pt x="95" y="145"/>
                    <a:pt x="95" y="145"/>
                    <a:pt x="95" y="145"/>
                  </a:cubicBezTo>
                  <a:cubicBezTo>
                    <a:pt x="95" y="145"/>
                    <a:pt x="95" y="144"/>
                    <a:pt x="94" y="142"/>
                  </a:cubicBezTo>
                  <a:cubicBezTo>
                    <a:pt x="94" y="140"/>
                    <a:pt x="94" y="138"/>
                    <a:pt x="93" y="134"/>
                  </a:cubicBezTo>
                  <a:cubicBezTo>
                    <a:pt x="92" y="128"/>
                    <a:pt x="91" y="120"/>
                    <a:pt x="89" y="112"/>
                  </a:cubicBezTo>
                  <a:cubicBezTo>
                    <a:pt x="88" y="103"/>
                    <a:pt x="86" y="95"/>
                    <a:pt x="85" y="89"/>
                  </a:cubicBezTo>
                  <a:cubicBezTo>
                    <a:pt x="84" y="83"/>
                    <a:pt x="83" y="79"/>
                    <a:pt x="83" y="79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47"/>
            <p:cNvSpPr/>
            <p:nvPr/>
          </p:nvSpPr>
          <p:spPr bwMode="auto">
            <a:xfrm>
              <a:off x="9093200" y="4143376"/>
              <a:ext cx="319088" cy="627063"/>
            </a:xfrm>
            <a:custGeom>
              <a:avLst/>
              <a:gdLst>
                <a:gd name="T0" fmla="*/ 73 w 75"/>
                <a:gd name="T1" fmla="*/ 81 h 148"/>
                <a:gd name="T2" fmla="*/ 73 w 75"/>
                <a:gd name="T3" fmla="*/ 81 h 148"/>
                <a:gd name="T4" fmla="*/ 72 w 75"/>
                <a:gd name="T5" fmla="*/ 66 h 148"/>
                <a:gd name="T6" fmla="*/ 21 w 75"/>
                <a:gd name="T7" fmla="*/ 70 h 148"/>
                <a:gd name="T8" fmla="*/ 19 w 75"/>
                <a:gd name="T9" fmla="*/ 45 h 148"/>
                <a:gd name="T10" fmla="*/ 17 w 75"/>
                <a:gd name="T11" fmla="*/ 28 h 148"/>
                <a:gd name="T12" fmla="*/ 16 w 75"/>
                <a:gd name="T13" fmla="*/ 20 h 148"/>
                <a:gd name="T14" fmla="*/ 53 w 75"/>
                <a:gd name="T15" fmla="*/ 16 h 148"/>
                <a:gd name="T16" fmla="*/ 55 w 75"/>
                <a:gd name="T17" fmla="*/ 35 h 148"/>
                <a:gd name="T18" fmla="*/ 40 w 75"/>
                <a:gd name="T19" fmla="*/ 37 h 148"/>
                <a:gd name="T20" fmla="*/ 40 w 75"/>
                <a:gd name="T21" fmla="*/ 39 h 148"/>
                <a:gd name="T22" fmla="*/ 40 w 75"/>
                <a:gd name="T23" fmla="*/ 44 h 148"/>
                <a:gd name="T24" fmla="*/ 41 w 75"/>
                <a:gd name="T25" fmla="*/ 51 h 148"/>
                <a:gd name="T26" fmla="*/ 56 w 75"/>
                <a:gd name="T27" fmla="*/ 49 h 148"/>
                <a:gd name="T28" fmla="*/ 70 w 75"/>
                <a:gd name="T29" fmla="*/ 48 h 148"/>
                <a:gd name="T30" fmla="*/ 70 w 75"/>
                <a:gd name="T31" fmla="*/ 41 h 148"/>
                <a:gd name="T32" fmla="*/ 69 w 75"/>
                <a:gd name="T33" fmla="*/ 36 h 148"/>
                <a:gd name="T34" fmla="*/ 69 w 75"/>
                <a:gd name="T35" fmla="*/ 34 h 148"/>
                <a:gd name="T36" fmla="*/ 67 w 75"/>
                <a:gd name="T37" fmla="*/ 14 h 148"/>
                <a:gd name="T38" fmla="*/ 65 w 75"/>
                <a:gd name="T39" fmla="*/ 0 h 148"/>
                <a:gd name="T40" fmla="*/ 51 w 75"/>
                <a:gd name="T41" fmla="*/ 1 h 148"/>
                <a:gd name="T42" fmla="*/ 14 w 75"/>
                <a:gd name="T43" fmla="*/ 6 h 148"/>
                <a:gd name="T44" fmla="*/ 1 w 75"/>
                <a:gd name="T45" fmla="*/ 8 h 148"/>
                <a:gd name="T46" fmla="*/ 0 w 75"/>
                <a:gd name="T47" fmla="*/ 8 h 148"/>
                <a:gd name="T48" fmla="*/ 4 w 75"/>
                <a:gd name="T49" fmla="*/ 40 h 148"/>
                <a:gd name="T50" fmla="*/ 6 w 75"/>
                <a:gd name="T51" fmla="*/ 61 h 148"/>
                <a:gd name="T52" fmla="*/ 7 w 75"/>
                <a:gd name="T53" fmla="*/ 71 h 148"/>
                <a:gd name="T54" fmla="*/ 7 w 75"/>
                <a:gd name="T55" fmla="*/ 71 h 148"/>
                <a:gd name="T56" fmla="*/ 8 w 75"/>
                <a:gd name="T57" fmla="*/ 85 h 148"/>
                <a:gd name="T58" fmla="*/ 59 w 75"/>
                <a:gd name="T59" fmla="*/ 82 h 148"/>
                <a:gd name="T60" fmla="*/ 60 w 75"/>
                <a:gd name="T61" fmla="*/ 90 h 148"/>
                <a:gd name="T62" fmla="*/ 60 w 75"/>
                <a:gd name="T63" fmla="*/ 108 h 148"/>
                <a:gd name="T64" fmla="*/ 61 w 75"/>
                <a:gd name="T65" fmla="*/ 134 h 148"/>
                <a:gd name="T66" fmla="*/ 23 w 75"/>
                <a:gd name="T67" fmla="*/ 134 h 148"/>
                <a:gd name="T68" fmla="*/ 23 w 75"/>
                <a:gd name="T69" fmla="*/ 115 h 148"/>
                <a:gd name="T70" fmla="*/ 38 w 75"/>
                <a:gd name="T71" fmla="*/ 115 h 148"/>
                <a:gd name="T72" fmla="*/ 38 w 75"/>
                <a:gd name="T73" fmla="*/ 101 h 148"/>
                <a:gd name="T74" fmla="*/ 23 w 75"/>
                <a:gd name="T75" fmla="*/ 101 h 148"/>
                <a:gd name="T76" fmla="*/ 9 w 75"/>
                <a:gd name="T77" fmla="*/ 102 h 148"/>
                <a:gd name="T78" fmla="*/ 9 w 75"/>
                <a:gd name="T79" fmla="*/ 116 h 148"/>
                <a:gd name="T80" fmla="*/ 10 w 75"/>
                <a:gd name="T81" fmla="*/ 134 h 148"/>
                <a:gd name="T82" fmla="*/ 10 w 75"/>
                <a:gd name="T83" fmla="*/ 148 h 148"/>
                <a:gd name="T84" fmla="*/ 24 w 75"/>
                <a:gd name="T85" fmla="*/ 148 h 148"/>
                <a:gd name="T86" fmla="*/ 61 w 75"/>
                <a:gd name="T87" fmla="*/ 148 h 148"/>
                <a:gd name="T88" fmla="*/ 75 w 75"/>
                <a:gd name="T89" fmla="*/ 148 h 148"/>
                <a:gd name="T90" fmla="*/ 75 w 75"/>
                <a:gd name="T91" fmla="*/ 148 h 148"/>
                <a:gd name="T92" fmla="*/ 74 w 75"/>
                <a:gd name="T93" fmla="*/ 114 h 148"/>
                <a:gd name="T94" fmla="*/ 74 w 75"/>
                <a:gd name="T95" fmla="*/ 91 h 148"/>
                <a:gd name="T96" fmla="*/ 73 w 75"/>
                <a:gd name="T97" fmla="*/ 8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148">
                  <a:moveTo>
                    <a:pt x="73" y="81"/>
                  </a:moveTo>
                  <a:cubicBezTo>
                    <a:pt x="73" y="81"/>
                    <a:pt x="73" y="81"/>
                    <a:pt x="73" y="81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70"/>
                    <a:pt x="20" y="58"/>
                    <a:pt x="19" y="45"/>
                  </a:cubicBezTo>
                  <a:cubicBezTo>
                    <a:pt x="18" y="39"/>
                    <a:pt x="17" y="33"/>
                    <a:pt x="17" y="28"/>
                  </a:cubicBezTo>
                  <a:cubicBezTo>
                    <a:pt x="16" y="23"/>
                    <a:pt x="16" y="20"/>
                    <a:pt x="16" y="20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8"/>
                    <a:pt x="40" y="39"/>
                  </a:cubicBezTo>
                  <a:cubicBezTo>
                    <a:pt x="40" y="40"/>
                    <a:pt x="40" y="42"/>
                    <a:pt x="40" y="44"/>
                  </a:cubicBezTo>
                  <a:cubicBezTo>
                    <a:pt x="41" y="47"/>
                    <a:pt x="41" y="51"/>
                    <a:pt x="41" y="51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4"/>
                    <a:pt x="70" y="41"/>
                  </a:cubicBezTo>
                  <a:cubicBezTo>
                    <a:pt x="70" y="39"/>
                    <a:pt x="69" y="37"/>
                    <a:pt x="69" y="36"/>
                  </a:cubicBezTo>
                  <a:cubicBezTo>
                    <a:pt x="69" y="35"/>
                    <a:pt x="69" y="34"/>
                    <a:pt x="69" y="3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2" y="24"/>
                    <a:pt x="4" y="40"/>
                  </a:cubicBezTo>
                  <a:cubicBezTo>
                    <a:pt x="5" y="48"/>
                    <a:pt x="6" y="55"/>
                    <a:pt x="6" y="61"/>
                  </a:cubicBezTo>
                  <a:cubicBezTo>
                    <a:pt x="6" y="67"/>
                    <a:pt x="7" y="71"/>
                    <a:pt x="7" y="71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82"/>
                    <a:pt x="59" y="85"/>
                    <a:pt x="60" y="90"/>
                  </a:cubicBezTo>
                  <a:cubicBezTo>
                    <a:pt x="60" y="95"/>
                    <a:pt x="60" y="101"/>
                    <a:pt x="60" y="108"/>
                  </a:cubicBezTo>
                  <a:cubicBezTo>
                    <a:pt x="60" y="121"/>
                    <a:pt x="61" y="134"/>
                    <a:pt x="61" y="134"/>
                  </a:cubicBezTo>
                  <a:cubicBezTo>
                    <a:pt x="23" y="134"/>
                    <a:pt x="23" y="134"/>
                    <a:pt x="23" y="134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5" y="148"/>
                    <a:pt x="75" y="131"/>
                    <a:pt x="74" y="114"/>
                  </a:cubicBezTo>
                  <a:cubicBezTo>
                    <a:pt x="74" y="106"/>
                    <a:pt x="74" y="98"/>
                    <a:pt x="74" y="91"/>
                  </a:cubicBezTo>
                  <a:cubicBezTo>
                    <a:pt x="73" y="85"/>
                    <a:pt x="73" y="81"/>
                    <a:pt x="73" y="8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4" name="Freeform 48"/>
          <p:cNvSpPr>
            <a:spLocks noEditPoints="1"/>
          </p:cNvSpPr>
          <p:nvPr/>
        </p:nvSpPr>
        <p:spPr bwMode="auto">
          <a:xfrm>
            <a:off x="4023899" y="1299090"/>
            <a:ext cx="860425" cy="849313"/>
          </a:xfrm>
          <a:custGeom>
            <a:avLst/>
            <a:gdLst>
              <a:gd name="T0" fmla="*/ 161 w 203"/>
              <a:gd name="T1" fmla="*/ 47 h 200"/>
              <a:gd name="T2" fmla="*/ 143 w 203"/>
              <a:gd name="T3" fmla="*/ 41 h 200"/>
              <a:gd name="T4" fmla="*/ 60 w 203"/>
              <a:gd name="T5" fmla="*/ 41 h 200"/>
              <a:gd name="T6" fmla="*/ 42 w 203"/>
              <a:gd name="T7" fmla="*/ 47 h 200"/>
              <a:gd name="T8" fmla="*/ 34 w 203"/>
              <a:gd name="T9" fmla="*/ 129 h 200"/>
              <a:gd name="T10" fmla="*/ 63 w 203"/>
              <a:gd name="T11" fmla="*/ 200 h 200"/>
              <a:gd name="T12" fmla="*/ 140 w 203"/>
              <a:gd name="T13" fmla="*/ 200 h 200"/>
              <a:gd name="T14" fmla="*/ 169 w 203"/>
              <a:gd name="T15" fmla="*/ 129 h 200"/>
              <a:gd name="T16" fmla="*/ 161 w 203"/>
              <a:gd name="T17" fmla="*/ 108 h 200"/>
              <a:gd name="T18" fmla="*/ 126 w 203"/>
              <a:gd name="T19" fmla="*/ 104 h 200"/>
              <a:gd name="T20" fmla="*/ 132 w 203"/>
              <a:gd name="T21" fmla="*/ 124 h 200"/>
              <a:gd name="T22" fmla="*/ 138 w 203"/>
              <a:gd name="T23" fmla="*/ 136 h 200"/>
              <a:gd name="T24" fmla="*/ 126 w 203"/>
              <a:gd name="T25" fmla="*/ 130 h 200"/>
              <a:gd name="T26" fmla="*/ 107 w 203"/>
              <a:gd name="T27" fmla="*/ 123 h 200"/>
              <a:gd name="T28" fmla="*/ 110 w 203"/>
              <a:gd name="T29" fmla="*/ 158 h 200"/>
              <a:gd name="T30" fmla="*/ 95 w 203"/>
              <a:gd name="T31" fmla="*/ 158 h 200"/>
              <a:gd name="T32" fmla="*/ 98 w 203"/>
              <a:gd name="T33" fmla="*/ 123 h 200"/>
              <a:gd name="T34" fmla="*/ 79 w 203"/>
              <a:gd name="T35" fmla="*/ 130 h 200"/>
              <a:gd name="T36" fmla="*/ 67 w 203"/>
              <a:gd name="T37" fmla="*/ 136 h 200"/>
              <a:gd name="T38" fmla="*/ 73 w 203"/>
              <a:gd name="T39" fmla="*/ 124 h 200"/>
              <a:gd name="T40" fmla="*/ 80 w 203"/>
              <a:gd name="T41" fmla="*/ 104 h 200"/>
              <a:gd name="T42" fmla="*/ 45 w 203"/>
              <a:gd name="T43" fmla="*/ 108 h 200"/>
              <a:gd name="T44" fmla="*/ 45 w 203"/>
              <a:gd name="T45" fmla="*/ 93 h 200"/>
              <a:gd name="T46" fmla="*/ 80 w 203"/>
              <a:gd name="T47" fmla="*/ 96 h 200"/>
              <a:gd name="T48" fmla="*/ 73 w 203"/>
              <a:gd name="T49" fmla="*/ 77 h 200"/>
              <a:gd name="T50" fmla="*/ 67 w 203"/>
              <a:gd name="T51" fmla="*/ 65 h 200"/>
              <a:gd name="T52" fmla="*/ 79 w 203"/>
              <a:gd name="T53" fmla="*/ 71 h 200"/>
              <a:gd name="T54" fmla="*/ 98 w 203"/>
              <a:gd name="T55" fmla="*/ 77 h 200"/>
              <a:gd name="T56" fmla="*/ 95 w 203"/>
              <a:gd name="T57" fmla="*/ 42 h 200"/>
              <a:gd name="T58" fmla="*/ 110 w 203"/>
              <a:gd name="T59" fmla="*/ 42 h 200"/>
              <a:gd name="T60" fmla="*/ 107 w 203"/>
              <a:gd name="T61" fmla="*/ 77 h 200"/>
              <a:gd name="T62" fmla="*/ 126 w 203"/>
              <a:gd name="T63" fmla="*/ 71 h 200"/>
              <a:gd name="T64" fmla="*/ 138 w 203"/>
              <a:gd name="T65" fmla="*/ 65 h 200"/>
              <a:gd name="T66" fmla="*/ 132 w 203"/>
              <a:gd name="T67" fmla="*/ 77 h 200"/>
              <a:gd name="T68" fmla="*/ 126 w 203"/>
              <a:gd name="T69" fmla="*/ 96 h 200"/>
              <a:gd name="T70" fmla="*/ 161 w 203"/>
              <a:gd name="T71" fmla="*/ 93 h 200"/>
              <a:gd name="T72" fmla="*/ 161 w 203"/>
              <a:gd name="T73" fmla="*/ 10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3" h="200">
                <a:moveTo>
                  <a:pt x="203" y="88"/>
                </a:moveTo>
                <a:cubicBezTo>
                  <a:pt x="203" y="65"/>
                  <a:pt x="184" y="47"/>
                  <a:pt x="161" y="47"/>
                </a:cubicBezTo>
                <a:cubicBezTo>
                  <a:pt x="154" y="47"/>
                  <a:pt x="148" y="48"/>
                  <a:pt x="142" y="52"/>
                </a:cubicBezTo>
                <a:cubicBezTo>
                  <a:pt x="143" y="48"/>
                  <a:pt x="143" y="45"/>
                  <a:pt x="143" y="41"/>
                </a:cubicBezTo>
                <a:cubicBezTo>
                  <a:pt x="143" y="18"/>
                  <a:pt x="124" y="0"/>
                  <a:pt x="102" y="0"/>
                </a:cubicBezTo>
                <a:cubicBezTo>
                  <a:pt x="79" y="0"/>
                  <a:pt x="60" y="18"/>
                  <a:pt x="60" y="41"/>
                </a:cubicBezTo>
                <a:cubicBezTo>
                  <a:pt x="60" y="45"/>
                  <a:pt x="61" y="48"/>
                  <a:pt x="61" y="52"/>
                </a:cubicBezTo>
                <a:cubicBezTo>
                  <a:pt x="56" y="48"/>
                  <a:pt x="49" y="47"/>
                  <a:pt x="42" y="47"/>
                </a:cubicBezTo>
                <a:cubicBezTo>
                  <a:pt x="19" y="47"/>
                  <a:pt x="0" y="65"/>
                  <a:pt x="0" y="88"/>
                </a:cubicBezTo>
                <a:cubicBezTo>
                  <a:pt x="0" y="108"/>
                  <a:pt x="15" y="125"/>
                  <a:pt x="34" y="129"/>
                </a:cubicBezTo>
                <a:cubicBezTo>
                  <a:pt x="26" y="136"/>
                  <a:pt x="21" y="147"/>
                  <a:pt x="21" y="158"/>
                </a:cubicBezTo>
                <a:cubicBezTo>
                  <a:pt x="21" y="181"/>
                  <a:pt x="40" y="200"/>
                  <a:pt x="63" y="200"/>
                </a:cubicBezTo>
                <a:cubicBezTo>
                  <a:pt x="81" y="200"/>
                  <a:pt x="96" y="189"/>
                  <a:pt x="102" y="173"/>
                </a:cubicBezTo>
                <a:cubicBezTo>
                  <a:pt x="107" y="189"/>
                  <a:pt x="123" y="200"/>
                  <a:pt x="140" y="200"/>
                </a:cubicBezTo>
                <a:cubicBezTo>
                  <a:pt x="163" y="200"/>
                  <a:pt x="182" y="181"/>
                  <a:pt x="182" y="158"/>
                </a:cubicBezTo>
                <a:cubicBezTo>
                  <a:pt x="182" y="147"/>
                  <a:pt x="177" y="136"/>
                  <a:pt x="169" y="129"/>
                </a:cubicBezTo>
                <a:cubicBezTo>
                  <a:pt x="188" y="125"/>
                  <a:pt x="203" y="108"/>
                  <a:pt x="203" y="88"/>
                </a:cubicBezTo>
                <a:close/>
                <a:moveTo>
                  <a:pt x="161" y="108"/>
                </a:moveTo>
                <a:cubicBezTo>
                  <a:pt x="158" y="108"/>
                  <a:pt x="156" y="106"/>
                  <a:pt x="155" y="104"/>
                </a:cubicBezTo>
                <a:cubicBezTo>
                  <a:pt x="126" y="104"/>
                  <a:pt x="126" y="104"/>
                  <a:pt x="126" y="104"/>
                </a:cubicBezTo>
                <a:cubicBezTo>
                  <a:pt x="125" y="108"/>
                  <a:pt x="124" y="111"/>
                  <a:pt x="122" y="114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34" y="124"/>
                  <a:pt x="137" y="124"/>
                  <a:pt x="138" y="126"/>
                </a:cubicBezTo>
                <a:cubicBezTo>
                  <a:pt x="141" y="129"/>
                  <a:pt x="141" y="134"/>
                  <a:pt x="138" y="136"/>
                </a:cubicBezTo>
                <a:cubicBezTo>
                  <a:pt x="136" y="139"/>
                  <a:pt x="131" y="139"/>
                  <a:pt x="128" y="136"/>
                </a:cubicBezTo>
                <a:cubicBezTo>
                  <a:pt x="127" y="135"/>
                  <a:pt x="126" y="132"/>
                  <a:pt x="126" y="13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3" y="122"/>
                  <a:pt x="110" y="123"/>
                  <a:pt x="107" y="123"/>
                </a:cubicBezTo>
                <a:cubicBezTo>
                  <a:pt x="107" y="153"/>
                  <a:pt x="107" y="153"/>
                  <a:pt x="107" y="153"/>
                </a:cubicBezTo>
                <a:cubicBezTo>
                  <a:pt x="108" y="154"/>
                  <a:pt x="110" y="156"/>
                  <a:pt x="110" y="158"/>
                </a:cubicBezTo>
                <a:cubicBezTo>
                  <a:pt x="110" y="162"/>
                  <a:pt x="107" y="166"/>
                  <a:pt x="103" y="166"/>
                </a:cubicBezTo>
                <a:cubicBezTo>
                  <a:pt x="99" y="166"/>
                  <a:pt x="95" y="162"/>
                  <a:pt x="95" y="158"/>
                </a:cubicBezTo>
                <a:cubicBezTo>
                  <a:pt x="95" y="156"/>
                  <a:pt x="97" y="154"/>
                  <a:pt x="98" y="153"/>
                </a:cubicBezTo>
                <a:cubicBezTo>
                  <a:pt x="98" y="123"/>
                  <a:pt x="98" y="123"/>
                  <a:pt x="98" y="123"/>
                </a:cubicBezTo>
                <a:cubicBezTo>
                  <a:pt x="95" y="123"/>
                  <a:pt x="92" y="122"/>
                  <a:pt x="89" y="120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9" y="132"/>
                  <a:pt x="79" y="135"/>
                  <a:pt x="77" y="136"/>
                </a:cubicBezTo>
                <a:cubicBezTo>
                  <a:pt x="74" y="139"/>
                  <a:pt x="69" y="139"/>
                  <a:pt x="67" y="136"/>
                </a:cubicBezTo>
                <a:cubicBezTo>
                  <a:pt x="64" y="134"/>
                  <a:pt x="64" y="129"/>
                  <a:pt x="67" y="126"/>
                </a:cubicBezTo>
                <a:cubicBezTo>
                  <a:pt x="68" y="124"/>
                  <a:pt x="71" y="124"/>
                  <a:pt x="73" y="124"/>
                </a:cubicBezTo>
                <a:cubicBezTo>
                  <a:pt x="83" y="114"/>
                  <a:pt x="83" y="114"/>
                  <a:pt x="83" y="114"/>
                </a:cubicBezTo>
                <a:cubicBezTo>
                  <a:pt x="81" y="111"/>
                  <a:pt x="80" y="108"/>
                  <a:pt x="80" y="104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49" y="106"/>
                  <a:pt x="47" y="108"/>
                  <a:pt x="45" y="108"/>
                </a:cubicBezTo>
                <a:cubicBezTo>
                  <a:pt x="41" y="108"/>
                  <a:pt x="37" y="104"/>
                  <a:pt x="37" y="100"/>
                </a:cubicBezTo>
                <a:cubicBezTo>
                  <a:pt x="37" y="96"/>
                  <a:pt x="41" y="93"/>
                  <a:pt x="45" y="93"/>
                </a:cubicBezTo>
                <a:cubicBezTo>
                  <a:pt x="47" y="93"/>
                  <a:pt x="49" y="95"/>
                  <a:pt x="50" y="96"/>
                </a:cubicBezTo>
                <a:cubicBezTo>
                  <a:pt x="80" y="96"/>
                  <a:pt x="80" y="96"/>
                  <a:pt x="80" y="96"/>
                </a:cubicBezTo>
                <a:cubicBezTo>
                  <a:pt x="80" y="93"/>
                  <a:pt x="81" y="90"/>
                  <a:pt x="83" y="87"/>
                </a:cubicBezTo>
                <a:cubicBezTo>
                  <a:pt x="73" y="77"/>
                  <a:pt x="73" y="77"/>
                  <a:pt x="73" y="77"/>
                </a:cubicBezTo>
                <a:cubicBezTo>
                  <a:pt x="71" y="77"/>
                  <a:pt x="68" y="76"/>
                  <a:pt x="67" y="75"/>
                </a:cubicBezTo>
                <a:cubicBezTo>
                  <a:pt x="64" y="72"/>
                  <a:pt x="64" y="67"/>
                  <a:pt x="67" y="65"/>
                </a:cubicBezTo>
                <a:cubicBezTo>
                  <a:pt x="69" y="62"/>
                  <a:pt x="74" y="62"/>
                  <a:pt x="77" y="65"/>
                </a:cubicBezTo>
                <a:cubicBezTo>
                  <a:pt x="79" y="66"/>
                  <a:pt x="79" y="69"/>
                  <a:pt x="79" y="71"/>
                </a:cubicBezTo>
                <a:cubicBezTo>
                  <a:pt x="89" y="81"/>
                  <a:pt x="89" y="81"/>
                  <a:pt x="89" y="81"/>
                </a:cubicBezTo>
                <a:cubicBezTo>
                  <a:pt x="92" y="79"/>
                  <a:pt x="95" y="78"/>
                  <a:pt x="98" y="77"/>
                </a:cubicBezTo>
                <a:cubicBezTo>
                  <a:pt x="98" y="48"/>
                  <a:pt x="98" y="48"/>
                  <a:pt x="98" y="48"/>
                </a:cubicBezTo>
                <a:cubicBezTo>
                  <a:pt x="97" y="47"/>
                  <a:pt x="95" y="45"/>
                  <a:pt x="95" y="42"/>
                </a:cubicBezTo>
                <a:cubicBezTo>
                  <a:pt x="95" y="38"/>
                  <a:pt x="99" y="35"/>
                  <a:pt x="103" y="35"/>
                </a:cubicBezTo>
                <a:cubicBezTo>
                  <a:pt x="107" y="35"/>
                  <a:pt x="110" y="38"/>
                  <a:pt x="110" y="42"/>
                </a:cubicBezTo>
                <a:cubicBezTo>
                  <a:pt x="110" y="45"/>
                  <a:pt x="108" y="47"/>
                  <a:pt x="107" y="48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110" y="78"/>
                  <a:pt x="113" y="79"/>
                  <a:pt x="116" y="81"/>
                </a:cubicBezTo>
                <a:cubicBezTo>
                  <a:pt x="126" y="71"/>
                  <a:pt x="126" y="71"/>
                  <a:pt x="126" y="71"/>
                </a:cubicBezTo>
                <a:cubicBezTo>
                  <a:pt x="126" y="69"/>
                  <a:pt x="127" y="66"/>
                  <a:pt x="128" y="65"/>
                </a:cubicBezTo>
                <a:cubicBezTo>
                  <a:pt x="131" y="62"/>
                  <a:pt x="136" y="62"/>
                  <a:pt x="138" y="65"/>
                </a:cubicBezTo>
                <a:cubicBezTo>
                  <a:pt x="141" y="67"/>
                  <a:pt x="141" y="72"/>
                  <a:pt x="138" y="75"/>
                </a:cubicBezTo>
                <a:cubicBezTo>
                  <a:pt x="137" y="76"/>
                  <a:pt x="134" y="77"/>
                  <a:pt x="132" y="77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24" y="90"/>
                  <a:pt x="125" y="93"/>
                  <a:pt x="126" y="96"/>
                </a:cubicBezTo>
                <a:cubicBezTo>
                  <a:pt x="155" y="96"/>
                  <a:pt x="155" y="96"/>
                  <a:pt x="155" y="96"/>
                </a:cubicBezTo>
                <a:cubicBezTo>
                  <a:pt x="156" y="95"/>
                  <a:pt x="158" y="93"/>
                  <a:pt x="161" y="93"/>
                </a:cubicBezTo>
                <a:cubicBezTo>
                  <a:pt x="165" y="93"/>
                  <a:pt x="168" y="96"/>
                  <a:pt x="168" y="100"/>
                </a:cubicBezTo>
                <a:cubicBezTo>
                  <a:pt x="168" y="104"/>
                  <a:pt x="165" y="108"/>
                  <a:pt x="161" y="108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Freeform 50"/>
          <p:cNvSpPr>
            <a:spLocks noEditPoints="1"/>
          </p:cNvSpPr>
          <p:nvPr/>
        </p:nvSpPr>
        <p:spPr bwMode="auto">
          <a:xfrm>
            <a:off x="6416418" y="4611291"/>
            <a:ext cx="417034" cy="410879"/>
          </a:xfrm>
          <a:custGeom>
            <a:avLst/>
            <a:gdLst>
              <a:gd name="T0" fmla="*/ 161 w 203"/>
              <a:gd name="T1" fmla="*/ 46 h 200"/>
              <a:gd name="T2" fmla="*/ 143 w 203"/>
              <a:gd name="T3" fmla="*/ 41 h 200"/>
              <a:gd name="T4" fmla="*/ 60 w 203"/>
              <a:gd name="T5" fmla="*/ 41 h 200"/>
              <a:gd name="T6" fmla="*/ 42 w 203"/>
              <a:gd name="T7" fmla="*/ 46 h 200"/>
              <a:gd name="T8" fmla="*/ 34 w 203"/>
              <a:gd name="T9" fmla="*/ 128 h 200"/>
              <a:gd name="T10" fmla="*/ 63 w 203"/>
              <a:gd name="T11" fmla="*/ 200 h 200"/>
              <a:gd name="T12" fmla="*/ 140 w 203"/>
              <a:gd name="T13" fmla="*/ 200 h 200"/>
              <a:gd name="T14" fmla="*/ 169 w 203"/>
              <a:gd name="T15" fmla="*/ 128 h 200"/>
              <a:gd name="T16" fmla="*/ 161 w 203"/>
              <a:gd name="T17" fmla="*/ 107 h 200"/>
              <a:gd name="T18" fmla="*/ 126 w 203"/>
              <a:gd name="T19" fmla="*/ 104 h 200"/>
              <a:gd name="T20" fmla="*/ 132 w 203"/>
              <a:gd name="T21" fmla="*/ 124 h 200"/>
              <a:gd name="T22" fmla="*/ 139 w 203"/>
              <a:gd name="T23" fmla="*/ 136 h 200"/>
              <a:gd name="T24" fmla="*/ 126 w 203"/>
              <a:gd name="T25" fmla="*/ 130 h 200"/>
              <a:gd name="T26" fmla="*/ 107 w 203"/>
              <a:gd name="T27" fmla="*/ 123 h 200"/>
              <a:gd name="T28" fmla="*/ 110 w 203"/>
              <a:gd name="T29" fmla="*/ 158 h 200"/>
              <a:gd name="T30" fmla="*/ 95 w 203"/>
              <a:gd name="T31" fmla="*/ 158 h 200"/>
              <a:gd name="T32" fmla="*/ 99 w 203"/>
              <a:gd name="T33" fmla="*/ 123 h 200"/>
              <a:gd name="T34" fmla="*/ 79 w 203"/>
              <a:gd name="T35" fmla="*/ 130 h 200"/>
              <a:gd name="T36" fmla="*/ 67 w 203"/>
              <a:gd name="T37" fmla="*/ 136 h 200"/>
              <a:gd name="T38" fmla="*/ 73 w 203"/>
              <a:gd name="T39" fmla="*/ 124 h 200"/>
              <a:gd name="T40" fmla="*/ 80 w 203"/>
              <a:gd name="T41" fmla="*/ 104 h 200"/>
              <a:gd name="T42" fmla="*/ 45 w 203"/>
              <a:gd name="T43" fmla="*/ 107 h 200"/>
              <a:gd name="T44" fmla="*/ 45 w 203"/>
              <a:gd name="T45" fmla="*/ 93 h 200"/>
              <a:gd name="T46" fmla="*/ 80 w 203"/>
              <a:gd name="T47" fmla="*/ 96 h 200"/>
              <a:gd name="T48" fmla="*/ 73 w 203"/>
              <a:gd name="T49" fmla="*/ 76 h 200"/>
              <a:gd name="T50" fmla="*/ 67 w 203"/>
              <a:gd name="T51" fmla="*/ 64 h 200"/>
              <a:gd name="T52" fmla="*/ 79 w 203"/>
              <a:gd name="T53" fmla="*/ 70 h 200"/>
              <a:gd name="T54" fmla="*/ 99 w 203"/>
              <a:gd name="T55" fmla="*/ 77 h 200"/>
              <a:gd name="T56" fmla="*/ 95 w 203"/>
              <a:gd name="T57" fmla="*/ 42 h 200"/>
              <a:gd name="T58" fmla="*/ 110 w 203"/>
              <a:gd name="T59" fmla="*/ 42 h 200"/>
              <a:gd name="T60" fmla="*/ 107 w 203"/>
              <a:gd name="T61" fmla="*/ 77 h 200"/>
              <a:gd name="T62" fmla="*/ 126 w 203"/>
              <a:gd name="T63" fmla="*/ 70 h 200"/>
              <a:gd name="T64" fmla="*/ 139 w 203"/>
              <a:gd name="T65" fmla="*/ 64 h 200"/>
              <a:gd name="T66" fmla="*/ 132 w 203"/>
              <a:gd name="T67" fmla="*/ 76 h 200"/>
              <a:gd name="T68" fmla="*/ 126 w 203"/>
              <a:gd name="T69" fmla="*/ 96 h 200"/>
              <a:gd name="T70" fmla="*/ 161 w 203"/>
              <a:gd name="T71" fmla="*/ 93 h 200"/>
              <a:gd name="T72" fmla="*/ 161 w 203"/>
              <a:gd name="T73" fmla="*/ 107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3" h="200">
                <a:moveTo>
                  <a:pt x="203" y="88"/>
                </a:moveTo>
                <a:cubicBezTo>
                  <a:pt x="203" y="65"/>
                  <a:pt x="184" y="46"/>
                  <a:pt x="161" y="46"/>
                </a:cubicBezTo>
                <a:cubicBezTo>
                  <a:pt x="154" y="46"/>
                  <a:pt x="148" y="48"/>
                  <a:pt x="142" y="51"/>
                </a:cubicBezTo>
                <a:cubicBezTo>
                  <a:pt x="143" y="48"/>
                  <a:pt x="143" y="45"/>
                  <a:pt x="143" y="41"/>
                </a:cubicBezTo>
                <a:cubicBezTo>
                  <a:pt x="143" y="18"/>
                  <a:pt x="125" y="0"/>
                  <a:pt x="102" y="0"/>
                </a:cubicBezTo>
                <a:cubicBezTo>
                  <a:pt x="79" y="0"/>
                  <a:pt x="60" y="18"/>
                  <a:pt x="60" y="41"/>
                </a:cubicBezTo>
                <a:cubicBezTo>
                  <a:pt x="60" y="45"/>
                  <a:pt x="61" y="48"/>
                  <a:pt x="61" y="51"/>
                </a:cubicBezTo>
                <a:cubicBezTo>
                  <a:pt x="56" y="48"/>
                  <a:pt x="49" y="46"/>
                  <a:pt x="42" y="46"/>
                </a:cubicBezTo>
                <a:cubicBezTo>
                  <a:pt x="19" y="46"/>
                  <a:pt x="0" y="65"/>
                  <a:pt x="0" y="88"/>
                </a:cubicBezTo>
                <a:cubicBezTo>
                  <a:pt x="0" y="108"/>
                  <a:pt x="15" y="125"/>
                  <a:pt x="34" y="128"/>
                </a:cubicBezTo>
                <a:cubicBezTo>
                  <a:pt x="26" y="136"/>
                  <a:pt x="21" y="146"/>
                  <a:pt x="21" y="158"/>
                </a:cubicBezTo>
                <a:cubicBezTo>
                  <a:pt x="21" y="181"/>
                  <a:pt x="40" y="200"/>
                  <a:pt x="63" y="200"/>
                </a:cubicBezTo>
                <a:cubicBezTo>
                  <a:pt x="81" y="200"/>
                  <a:pt x="96" y="188"/>
                  <a:pt x="102" y="173"/>
                </a:cubicBezTo>
                <a:cubicBezTo>
                  <a:pt x="108" y="188"/>
                  <a:pt x="123" y="200"/>
                  <a:pt x="140" y="200"/>
                </a:cubicBezTo>
                <a:cubicBezTo>
                  <a:pt x="163" y="200"/>
                  <a:pt x="182" y="181"/>
                  <a:pt x="182" y="158"/>
                </a:cubicBezTo>
                <a:cubicBezTo>
                  <a:pt x="182" y="146"/>
                  <a:pt x="177" y="136"/>
                  <a:pt x="169" y="128"/>
                </a:cubicBezTo>
                <a:cubicBezTo>
                  <a:pt x="188" y="125"/>
                  <a:pt x="203" y="108"/>
                  <a:pt x="203" y="88"/>
                </a:cubicBezTo>
                <a:close/>
                <a:moveTo>
                  <a:pt x="161" y="107"/>
                </a:moveTo>
                <a:cubicBezTo>
                  <a:pt x="158" y="107"/>
                  <a:pt x="156" y="106"/>
                  <a:pt x="155" y="104"/>
                </a:cubicBezTo>
                <a:cubicBezTo>
                  <a:pt x="126" y="104"/>
                  <a:pt x="126" y="104"/>
                  <a:pt x="126" y="104"/>
                </a:cubicBezTo>
                <a:cubicBezTo>
                  <a:pt x="125" y="108"/>
                  <a:pt x="124" y="111"/>
                  <a:pt x="122" y="113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34" y="124"/>
                  <a:pt x="137" y="124"/>
                  <a:pt x="139" y="126"/>
                </a:cubicBezTo>
                <a:cubicBezTo>
                  <a:pt x="141" y="129"/>
                  <a:pt x="141" y="133"/>
                  <a:pt x="139" y="136"/>
                </a:cubicBezTo>
                <a:cubicBezTo>
                  <a:pt x="136" y="139"/>
                  <a:pt x="131" y="139"/>
                  <a:pt x="128" y="136"/>
                </a:cubicBezTo>
                <a:cubicBezTo>
                  <a:pt x="127" y="134"/>
                  <a:pt x="126" y="132"/>
                  <a:pt x="126" y="130"/>
                </a:cubicBezTo>
                <a:cubicBezTo>
                  <a:pt x="116" y="119"/>
                  <a:pt x="116" y="119"/>
                  <a:pt x="116" y="119"/>
                </a:cubicBezTo>
                <a:cubicBezTo>
                  <a:pt x="113" y="121"/>
                  <a:pt x="110" y="122"/>
                  <a:pt x="107" y="123"/>
                </a:cubicBezTo>
                <a:cubicBezTo>
                  <a:pt x="107" y="152"/>
                  <a:pt x="107" y="152"/>
                  <a:pt x="107" y="152"/>
                </a:cubicBezTo>
                <a:cubicBezTo>
                  <a:pt x="109" y="154"/>
                  <a:pt x="110" y="156"/>
                  <a:pt x="110" y="158"/>
                </a:cubicBezTo>
                <a:cubicBezTo>
                  <a:pt x="110" y="162"/>
                  <a:pt x="107" y="165"/>
                  <a:pt x="103" y="165"/>
                </a:cubicBezTo>
                <a:cubicBezTo>
                  <a:pt x="99" y="165"/>
                  <a:pt x="95" y="162"/>
                  <a:pt x="95" y="158"/>
                </a:cubicBezTo>
                <a:cubicBezTo>
                  <a:pt x="95" y="156"/>
                  <a:pt x="97" y="154"/>
                  <a:pt x="99" y="152"/>
                </a:cubicBezTo>
                <a:cubicBezTo>
                  <a:pt x="99" y="123"/>
                  <a:pt x="99" y="123"/>
                  <a:pt x="99" y="123"/>
                </a:cubicBezTo>
                <a:cubicBezTo>
                  <a:pt x="95" y="122"/>
                  <a:pt x="92" y="121"/>
                  <a:pt x="89" y="119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9" y="132"/>
                  <a:pt x="79" y="134"/>
                  <a:pt x="77" y="136"/>
                </a:cubicBezTo>
                <a:cubicBezTo>
                  <a:pt x="74" y="139"/>
                  <a:pt x="70" y="139"/>
                  <a:pt x="67" y="136"/>
                </a:cubicBezTo>
                <a:cubicBezTo>
                  <a:pt x="64" y="133"/>
                  <a:pt x="64" y="129"/>
                  <a:pt x="67" y="126"/>
                </a:cubicBezTo>
                <a:cubicBezTo>
                  <a:pt x="68" y="124"/>
                  <a:pt x="71" y="124"/>
                  <a:pt x="73" y="124"/>
                </a:cubicBezTo>
                <a:cubicBezTo>
                  <a:pt x="83" y="113"/>
                  <a:pt x="83" y="113"/>
                  <a:pt x="83" y="113"/>
                </a:cubicBezTo>
                <a:cubicBezTo>
                  <a:pt x="82" y="111"/>
                  <a:pt x="80" y="108"/>
                  <a:pt x="80" y="104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49" y="106"/>
                  <a:pt x="47" y="107"/>
                  <a:pt x="45" y="107"/>
                </a:cubicBezTo>
                <a:cubicBezTo>
                  <a:pt x="41" y="107"/>
                  <a:pt x="37" y="104"/>
                  <a:pt x="37" y="100"/>
                </a:cubicBezTo>
                <a:cubicBezTo>
                  <a:pt x="37" y="96"/>
                  <a:pt x="41" y="93"/>
                  <a:pt x="45" y="93"/>
                </a:cubicBezTo>
                <a:cubicBezTo>
                  <a:pt x="47" y="93"/>
                  <a:pt x="49" y="94"/>
                  <a:pt x="50" y="96"/>
                </a:cubicBezTo>
                <a:cubicBezTo>
                  <a:pt x="80" y="96"/>
                  <a:pt x="80" y="96"/>
                  <a:pt x="80" y="96"/>
                </a:cubicBezTo>
                <a:cubicBezTo>
                  <a:pt x="80" y="93"/>
                  <a:pt x="82" y="89"/>
                  <a:pt x="83" y="87"/>
                </a:cubicBezTo>
                <a:cubicBezTo>
                  <a:pt x="73" y="76"/>
                  <a:pt x="73" y="76"/>
                  <a:pt x="73" y="76"/>
                </a:cubicBezTo>
                <a:cubicBezTo>
                  <a:pt x="71" y="77"/>
                  <a:pt x="68" y="76"/>
                  <a:pt x="67" y="74"/>
                </a:cubicBezTo>
                <a:cubicBezTo>
                  <a:pt x="64" y="72"/>
                  <a:pt x="64" y="67"/>
                  <a:pt x="67" y="64"/>
                </a:cubicBezTo>
                <a:cubicBezTo>
                  <a:pt x="70" y="61"/>
                  <a:pt x="74" y="61"/>
                  <a:pt x="77" y="64"/>
                </a:cubicBezTo>
                <a:cubicBezTo>
                  <a:pt x="79" y="66"/>
                  <a:pt x="79" y="68"/>
                  <a:pt x="79" y="70"/>
                </a:cubicBezTo>
                <a:cubicBezTo>
                  <a:pt x="89" y="81"/>
                  <a:pt x="89" y="81"/>
                  <a:pt x="89" y="81"/>
                </a:cubicBezTo>
                <a:cubicBezTo>
                  <a:pt x="92" y="79"/>
                  <a:pt x="95" y="78"/>
                  <a:pt x="99" y="77"/>
                </a:cubicBezTo>
                <a:cubicBezTo>
                  <a:pt x="99" y="48"/>
                  <a:pt x="99" y="48"/>
                  <a:pt x="99" y="48"/>
                </a:cubicBezTo>
                <a:cubicBezTo>
                  <a:pt x="97" y="47"/>
                  <a:pt x="95" y="45"/>
                  <a:pt x="95" y="42"/>
                </a:cubicBezTo>
                <a:cubicBezTo>
                  <a:pt x="95" y="38"/>
                  <a:pt x="99" y="35"/>
                  <a:pt x="103" y="35"/>
                </a:cubicBezTo>
                <a:cubicBezTo>
                  <a:pt x="107" y="35"/>
                  <a:pt x="110" y="38"/>
                  <a:pt x="110" y="42"/>
                </a:cubicBezTo>
                <a:cubicBezTo>
                  <a:pt x="110" y="45"/>
                  <a:pt x="109" y="47"/>
                  <a:pt x="107" y="48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110" y="78"/>
                  <a:pt x="113" y="79"/>
                  <a:pt x="116" y="81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126" y="68"/>
                  <a:pt x="127" y="66"/>
                  <a:pt x="128" y="64"/>
                </a:cubicBezTo>
                <a:cubicBezTo>
                  <a:pt x="131" y="61"/>
                  <a:pt x="136" y="61"/>
                  <a:pt x="139" y="64"/>
                </a:cubicBezTo>
                <a:cubicBezTo>
                  <a:pt x="141" y="67"/>
                  <a:pt x="141" y="72"/>
                  <a:pt x="139" y="74"/>
                </a:cubicBezTo>
                <a:cubicBezTo>
                  <a:pt x="137" y="76"/>
                  <a:pt x="134" y="77"/>
                  <a:pt x="132" y="76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24" y="89"/>
                  <a:pt x="125" y="93"/>
                  <a:pt x="126" y="96"/>
                </a:cubicBezTo>
                <a:cubicBezTo>
                  <a:pt x="155" y="96"/>
                  <a:pt x="155" y="96"/>
                  <a:pt x="155" y="96"/>
                </a:cubicBezTo>
                <a:cubicBezTo>
                  <a:pt x="156" y="94"/>
                  <a:pt x="158" y="93"/>
                  <a:pt x="161" y="93"/>
                </a:cubicBezTo>
                <a:cubicBezTo>
                  <a:pt x="165" y="93"/>
                  <a:pt x="168" y="96"/>
                  <a:pt x="168" y="100"/>
                </a:cubicBezTo>
                <a:cubicBezTo>
                  <a:pt x="168" y="104"/>
                  <a:pt x="165" y="107"/>
                  <a:pt x="161" y="107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Freeform 54"/>
          <p:cNvSpPr>
            <a:spLocks noEditPoints="1"/>
          </p:cNvSpPr>
          <p:nvPr/>
        </p:nvSpPr>
        <p:spPr bwMode="auto">
          <a:xfrm>
            <a:off x="7354119" y="1943581"/>
            <a:ext cx="423863" cy="419100"/>
          </a:xfrm>
          <a:custGeom>
            <a:avLst/>
            <a:gdLst>
              <a:gd name="T0" fmla="*/ 80 w 100"/>
              <a:gd name="T1" fmla="*/ 23 h 99"/>
              <a:gd name="T2" fmla="*/ 71 w 100"/>
              <a:gd name="T3" fmla="*/ 21 h 99"/>
              <a:gd name="T4" fmla="*/ 30 w 100"/>
              <a:gd name="T5" fmla="*/ 21 h 99"/>
              <a:gd name="T6" fmla="*/ 21 w 100"/>
              <a:gd name="T7" fmla="*/ 23 h 99"/>
              <a:gd name="T8" fmla="*/ 17 w 100"/>
              <a:gd name="T9" fmla="*/ 64 h 99"/>
              <a:gd name="T10" fmla="*/ 31 w 100"/>
              <a:gd name="T11" fmla="*/ 99 h 99"/>
              <a:gd name="T12" fmla="*/ 69 w 100"/>
              <a:gd name="T13" fmla="*/ 99 h 99"/>
              <a:gd name="T14" fmla="*/ 84 w 100"/>
              <a:gd name="T15" fmla="*/ 64 h 99"/>
              <a:gd name="T16" fmla="*/ 80 w 100"/>
              <a:gd name="T17" fmla="*/ 53 h 99"/>
              <a:gd name="T18" fmla="*/ 62 w 100"/>
              <a:gd name="T19" fmla="*/ 52 h 99"/>
              <a:gd name="T20" fmla="*/ 65 w 100"/>
              <a:gd name="T21" fmla="*/ 62 h 99"/>
              <a:gd name="T22" fmla="*/ 69 w 100"/>
              <a:gd name="T23" fmla="*/ 68 h 99"/>
              <a:gd name="T24" fmla="*/ 63 w 100"/>
              <a:gd name="T25" fmla="*/ 64 h 99"/>
              <a:gd name="T26" fmla="*/ 53 w 100"/>
              <a:gd name="T27" fmla="*/ 61 h 99"/>
              <a:gd name="T28" fmla="*/ 54 w 100"/>
              <a:gd name="T29" fmla="*/ 79 h 99"/>
              <a:gd name="T30" fmla="*/ 47 w 100"/>
              <a:gd name="T31" fmla="*/ 79 h 99"/>
              <a:gd name="T32" fmla="*/ 49 w 100"/>
              <a:gd name="T33" fmla="*/ 61 h 99"/>
              <a:gd name="T34" fmla="*/ 39 w 100"/>
              <a:gd name="T35" fmla="*/ 64 h 99"/>
              <a:gd name="T36" fmla="*/ 33 w 100"/>
              <a:gd name="T37" fmla="*/ 68 h 99"/>
              <a:gd name="T38" fmla="*/ 36 w 100"/>
              <a:gd name="T39" fmla="*/ 62 h 99"/>
              <a:gd name="T40" fmla="*/ 39 w 100"/>
              <a:gd name="T41" fmla="*/ 52 h 99"/>
              <a:gd name="T42" fmla="*/ 22 w 100"/>
              <a:gd name="T43" fmla="*/ 53 h 99"/>
              <a:gd name="T44" fmla="*/ 22 w 100"/>
              <a:gd name="T45" fmla="*/ 46 h 99"/>
              <a:gd name="T46" fmla="*/ 39 w 100"/>
              <a:gd name="T47" fmla="*/ 48 h 99"/>
              <a:gd name="T48" fmla="*/ 36 w 100"/>
              <a:gd name="T49" fmla="*/ 38 h 99"/>
              <a:gd name="T50" fmla="*/ 33 w 100"/>
              <a:gd name="T51" fmla="*/ 32 h 99"/>
              <a:gd name="T52" fmla="*/ 39 w 100"/>
              <a:gd name="T53" fmla="*/ 35 h 99"/>
              <a:gd name="T54" fmla="*/ 49 w 100"/>
              <a:gd name="T55" fmla="*/ 38 h 99"/>
              <a:gd name="T56" fmla="*/ 47 w 100"/>
              <a:gd name="T57" fmla="*/ 21 h 99"/>
              <a:gd name="T58" fmla="*/ 54 w 100"/>
              <a:gd name="T59" fmla="*/ 21 h 99"/>
              <a:gd name="T60" fmla="*/ 53 w 100"/>
              <a:gd name="T61" fmla="*/ 38 h 99"/>
              <a:gd name="T62" fmla="*/ 63 w 100"/>
              <a:gd name="T63" fmla="*/ 35 h 99"/>
              <a:gd name="T64" fmla="*/ 69 w 100"/>
              <a:gd name="T65" fmla="*/ 32 h 99"/>
              <a:gd name="T66" fmla="*/ 65 w 100"/>
              <a:gd name="T67" fmla="*/ 38 h 99"/>
              <a:gd name="T68" fmla="*/ 62 w 100"/>
              <a:gd name="T69" fmla="*/ 48 h 99"/>
              <a:gd name="T70" fmla="*/ 80 w 100"/>
              <a:gd name="T71" fmla="*/ 46 h 99"/>
              <a:gd name="T72" fmla="*/ 80 w 100"/>
              <a:gd name="T73" fmla="*/ 53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" h="99">
                <a:moveTo>
                  <a:pt x="100" y="44"/>
                </a:moveTo>
                <a:cubicBezTo>
                  <a:pt x="100" y="32"/>
                  <a:pt x="91" y="23"/>
                  <a:pt x="80" y="23"/>
                </a:cubicBezTo>
                <a:cubicBezTo>
                  <a:pt x="76" y="23"/>
                  <a:pt x="73" y="24"/>
                  <a:pt x="70" y="26"/>
                </a:cubicBezTo>
                <a:cubicBezTo>
                  <a:pt x="71" y="24"/>
                  <a:pt x="71" y="22"/>
                  <a:pt x="71" y="21"/>
                </a:cubicBezTo>
                <a:cubicBezTo>
                  <a:pt x="71" y="9"/>
                  <a:pt x="62" y="0"/>
                  <a:pt x="50" y="0"/>
                </a:cubicBezTo>
                <a:cubicBezTo>
                  <a:pt x="39" y="0"/>
                  <a:pt x="30" y="9"/>
                  <a:pt x="30" y="21"/>
                </a:cubicBezTo>
                <a:cubicBezTo>
                  <a:pt x="30" y="22"/>
                  <a:pt x="30" y="24"/>
                  <a:pt x="30" y="26"/>
                </a:cubicBezTo>
                <a:cubicBezTo>
                  <a:pt x="28" y="24"/>
                  <a:pt x="24" y="23"/>
                  <a:pt x="21" y="23"/>
                </a:cubicBezTo>
                <a:cubicBezTo>
                  <a:pt x="9" y="23"/>
                  <a:pt x="0" y="32"/>
                  <a:pt x="0" y="44"/>
                </a:cubicBezTo>
                <a:cubicBezTo>
                  <a:pt x="0" y="54"/>
                  <a:pt x="7" y="62"/>
                  <a:pt x="17" y="64"/>
                </a:cubicBezTo>
                <a:cubicBezTo>
                  <a:pt x="13" y="68"/>
                  <a:pt x="11" y="73"/>
                  <a:pt x="11" y="79"/>
                </a:cubicBezTo>
                <a:cubicBezTo>
                  <a:pt x="11" y="90"/>
                  <a:pt x="20" y="99"/>
                  <a:pt x="31" y="99"/>
                </a:cubicBezTo>
                <a:cubicBezTo>
                  <a:pt x="40" y="99"/>
                  <a:pt x="47" y="94"/>
                  <a:pt x="50" y="86"/>
                </a:cubicBezTo>
                <a:cubicBezTo>
                  <a:pt x="53" y="94"/>
                  <a:pt x="61" y="99"/>
                  <a:pt x="69" y="99"/>
                </a:cubicBezTo>
                <a:cubicBezTo>
                  <a:pt x="81" y="99"/>
                  <a:pt x="90" y="90"/>
                  <a:pt x="90" y="79"/>
                </a:cubicBezTo>
                <a:cubicBezTo>
                  <a:pt x="90" y="73"/>
                  <a:pt x="88" y="68"/>
                  <a:pt x="84" y="64"/>
                </a:cubicBezTo>
                <a:cubicBezTo>
                  <a:pt x="93" y="62"/>
                  <a:pt x="100" y="54"/>
                  <a:pt x="100" y="44"/>
                </a:cubicBezTo>
                <a:close/>
                <a:moveTo>
                  <a:pt x="80" y="53"/>
                </a:moveTo>
                <a:cubicBezTo>
                  <a:pt x="78" y="53"/>
                  <a:pt x="77" y="53"/>
                  <a:pt x="77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2" y="54"/>
                  <a:pt x="61" y="55"/>
                  <a:pt x="60" y="56"/>
                </a:cubicBezTo>
                <a:cubicBezTo>
                  <a:pt x="65" y="62"/>
                  <a:pt x="65" y="62"/>
                  <a:pt x="65" y="62"/>
                </a:cubicBezTo>
                <a:cubicBezTo>
                  <a:pt x="67" y="61"/>
                  <a:pt x="68" y="62"/>
                  <a:pt x="69" y="63"/>
                </a:cubicBezTo>
                <a:cubicBezTo>
                  <a:pt x="70" y="64"/>
                  <a:pt x="70" y="66"/>
                  <a:pt x="69" y="68"/>
                </a:cubicBezTo>
                <a:cubicBezTo>
                  <a:pt x="67" y="69"/>
                  <a:pt x="65" y="69"/>
                  <a:pt x="64" y="68"/>
                </a:cubicBezTo>
                <a:cubicBezTo>
                  <a:pt x="63" y="67"/>
                  <a:pt x="62" y="66"/>
                  <a:pt x="63" y="64"/>
                </a:cubicBezTo>
                <a:cubicBezTo>
                  <a:pt x="57" y="59"/>
                  <a:pt x="57" y="59"/>
                  <a:pt x="57" y="59"/>
                </a:cubicBezTo>
                <a:cubicBezTo>
                  <a:pt x="56" y="60"/>
                  <a:pt x="55" y="61"/>
                  <a:pt x="53" y="61"/>
                </a:cubicBezTo>
                <a:cubicBezTo>
                  <a:pt x="53" y="76"/>
                  <a:pt x="53" y="76"/>
                  <a:pt x="53" y="76"/>
                </a:cubicBezTo>
                <a:cubicBezTo>
                  <a:pt x="54" y="76"/>
                  <a:pt x="54" y="77"/>
                  <a:pt x="54" y="79"/>
                </a:cubicBezTo>
                <a:cubicBezTo>
                  <a:pt x="54" y="81"/>
                  <a:pt x="53" y="82"/>
                  <a:pt x="51" y="82"/>
                </a:cubicBezTo>
                <a:cubicBezTo>
                  <a:pt x="49" y="82"/>
                  <a:pt x="47" y="81"/>
                  <a:pt x="47" y="79"/>
                </a:cubicBezTo>
                <a:cubicBezTo>
                  <a:pt x="47" y="77"/>
                  <a:pt x="48" y="76"/>
                  <a:pt x="49" y="76"/>
                </a:cubicBezTo>
                <a:cubicBezTo>
                  <a:pt x="49" y="61"/>
                  <a:pt x="49" y="61"/>
                  <a:pt x="49" y="61"/>
                </a:cubicBezTo>
                <a:cubicBezTo>
                  <a:pt x="47" y="61"/>
                  <a:pt x="46" y="60"/>
                  <a:pt x="44" y="59"/>
                </a:cubicBezTo>
                <a:cubicBezTo>
                  <a:pt x="39" y="64"/>
                  <a:pt x="39" y="64"/>
                  <a:pt x="39" y="64"/>
                </a:cubicBezTo>
                <a:cubicBezTo>
                  <a:pt x="39" y="66"/>
                  <a:pt x="39" y="67"/>
                  <a:pt x="38" y="68"/>
                </a:cubicBezTo>
                <a:cubicBezTo>
                  <a:pt x="37" y="69"/>
                  <a:pt x="34" y="69"/>
                  <a:pt x="33" y="68"/>
                </a:cubicBezTo>
                <a:cubicBezTo>
                  <a:pt x="32" y="66"/>
                  <a:pt x="32" y="64"/>
                  <a:pt x="33" y="63"/>
                </a:cubicBezTo>
                <a:cubicBezTo>
                  <a:pt x="34" y="62"/>
                  <a:pt x="35" y="61"/>
                  <a:pt x="36" y="62"/>
                </a:cubicBezTo>
                <a:cubicBezTo>
                  <a:pt x="41" y="56"/>
                  <a:pt x="41" y="56"/>
                  <a:pt x="41" y="56"/>
                </a:cubicBezTo>
                <a:cubicBezTo>
                  <a:pt x="40" y="55"/>
                  <a:pt x="40" y="54"/>
                  <a:pt x="39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24" y="53"/>
                  <a:pt x="23" y="53"/>
                  <a:pt x="22" y="53"/>
                </a:cubicBezTo>
                <a:cubicBezTo>
                  <a:pt x="20" y="53"/>
                  <a:pt x="18" y="52"/>
                  <a:pt x="18" y="50"/>
                </a:cubicBezTo>
                <a:cubicBezTo>
                  <a:pt x="18" y="48"/>
                  <a:pt x="20" y="46"/>
                  <a:pt x="22" y="46"/>
                </a:cubicBezTo>
                <a:cubicBezTo>
                  <a:pt x="23" y="46"/>
                  <a:pt x="24" y="47"/>
                  <a:pt x="25" y="48"/>
                </a:cubicBezTo>
                <a:cubicBezTo>
                  <a:pt x="39" y="48"/>
                  <a:pt x="39" y="48"/>
                  <a:pt x="39" y="48"/>
                </a:cubicBezTo>
                <a:cubicBezTo>
                  <a:pt x="40" y="46"/>
                  <a:pt x="40" y="45"/>
                  <a:pt x="41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5" y="38"/>
                  <a:pt x="34" y="38"/>
                  <a:pt x="33" y="37"/>
                </a:cubicBezTo>
                <a:cubicBezTo>
                  <a:pt x="32" y="36"/>
                  <a:pt x="32" y="33"/>
                  <a:pt x="33" y="32"/>
                </a:cubicBezTo>
                <a:cubicBezTo>
                  <a:pt x="34" y="31"/>
                  <a:pt x="37" y="31"/>
                  <a:pt x="38" y="32"/>
                </a:cubicBezTo>
                <a:cubicBezTo>
                  <a:pt x="39" y="33"/>
                  <a:pt x="39" y="34"/>
                  <a:pt x="39" y="35"/>
                </a:cubicBezTo>
                <a:cubicBezTo>
                  <a:pt x="44" y="40"/>
                  <a:pt x="44" y="40"/>
                  <a:pt x="44" y="40"/>
                </a:cubicBezTo>
                <a:cubicBezTo>
                  <a:pt x="46" y="39"/>
                  <a:pt x="47" y="39"/>
                  <a:pt x="49" y="38"/>
                </a:cubicBezTo>
                <a:cubicBezTo>
                  <a:pt x="49" y="24"/>
                  <a:pt x="49" y="24"/>
                  <a:pt x="49" y="24"/>
                </a:cubicBezTo>
                <a:cubicBezTo>
                  <a:pt x="48" y="23"/>
                  <a:pt x="47" y="22"/>
                  <a:pt x="47" y="21"/>
                </a:cubicBezTo>
                <a:cubicBezTo>
                  <a:pt x="47" y="19"/>
                  <a:pt x="49" y="18"/>
                  <a:pt x="51" y="18"/>
                </a:cubicBezTo>
                <a:cubicBezTo>
                  <a:pt x="53" y="18"/>
                  <a:pt x="54" y="19"/>
                  <a:pt x="54" y="21"/>
                </a:cubicBezTo>
                <a:cubicBezTo>
                  <a:pt x="54" y="22"/>
                  <a:pt x="54" y="23"/>
                  <a:pt x="53" y="24"/>
                </a:cubicBezTo>
                <a:cubicBezTo>
                  <a:pt x="53" y="38"/>
                  <a:pt x="53" y="38"/>
                  <a:pt x="53" y="38"/>
                </a:cubicBezTo>
                <a:cubicBezTo>
                  <a:pt x="55" y="39"/>
                  <a:pt x="56" y="39"/>
                  <a:pt x="57" y="40"/>
                </a:cubicBezTo>
                <a:cubicBezTo>
                  <a:pt x="63" y="35"/>
                  <a:pt x="63" y="35"/>
                  <a:pt x="63" y="35"/>
                </a:cubicBezTo>
                <a:cubicBezTo>
                  <a:pt x="62" y="34"/>
                  <a:pt x="63" y="33"/>
                  <a:pt x="64" y="32"/>
                </a:cubicBezTo>
                <a:cubicBezTo>
                  <a:pt x="65" y="31"/>
                  <a:pt x="67" y="31"/>
                  <a:pt x="69" y="32"/>
                </a:cubicBezTo>
                <a:cubicBezTo>
                  <a:pt x="70" y="33"/>
                  <a:pt x="70" y="36"/>
                  <a:pt x="69" y="37"/>
                </a:cubicBezTo>
                <a:cubicBezTo>
                  <a:pt x="68" y="38"/>
                  <a:pt x="67" y="38"/>
                  <a:pt x="65" y="38"/>
                </a:cubicBezTo>
                <a:cubicBezTo>
                  <a:pt x="60" y="43"/>
                  <a:pt x="60" y="43"/>
                  <a:pt x="60" y="43"/>
                </a:cubicBezTo>
                <a:cubicBezTo>
                  <a:pt x="61" y="45"/>
                  <a:pt x="62" y="46"/>
                  <a:pt x="62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7" y="47"/>
                  <a:pt x="78" y="46"/>
                  <a:pt x="80" y="46"/>
                </a:cubicBezTo>
                <a:cubicBezTo>
                  <a:pt x="82" y="46"/>
                  <a:pt x="83" y="48"/>
                  <a:pt x="83" y="50"/>
                </a:cubicBezTo>
                <a:cubicBezTo>
                  <a:pt x="83" y="52"/>
                  <a:pt x="82" y="53"/>
                  <a:pt x="80" y="53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Freeform 55"/>
          <p:cNvSpPr>
            <a:spLocks noEditPoints="1"/>
          </p:cNvSpPr>
          <p:nvPr/>
        </p:nvSpPr>
        <p:spPr bwMode="auto">
          <a:xfrm>
            <a:off x="4131625" y="2987708"/>
            <a:ext cx="423863" cy="419100"/>
          </a:xfrm>
          <a:custGeom>
            <a:avLst/>
            <a:gdLst>
              <a:gd name="T0" fmla="*/ 79 w 100"/>
              <a:gd name="T1" fmla="*/ 23 h 99"/>
              <a:gd name="T2" fmla="*/ 70 w 100"/>
              <a:gd name="T3" fmla="*/ 21 h 99"/>
              <a:gd name="T4" fmla="*/ 29 w 100"/>
              <a:gd name="T5" fmla="*/ 21 h 99"/>
              <a:gd name="T6" fmla="*/ 20 w 100"/>
              <a:gd name="T7" fmla="*/ 23 h 99"/>
              <a:gd name="T8" fmla="*/ 16 w 100"/>
              <a:gd name="T9" fmla="*/ 64 h 99"/>
              <a:gd name="T10" fmla="*/ 31 w 100"/>
              <a:gd name="T11" fmla="*/ 99 h 99"/>
              <a:gd name="T12" fmla="*/ 69 w 100"/>
              <a:gd name="T13" fmla="*/ 99 h 99"/>
              <a:gd name="T14" fmla="*/ 83 w 100"/>
              <a:gd name="T15" fmla="*/ 64 h 99"/>
              <a:gd name="T16" fmla="*/ 79 w 100"/>
              <a:gd name="T17" fmla="*/ 54 h 99"/>
              <a:gd name="T18" fmla="*/ 62 w 100"/>
              <a:gd name="T19" fmla="*/ 52 h 99"/>
              <a:gd name="T20" fmla="*/ 65 w 100"/>
              <a:gd name="T21" fmla="*/ 62 h 99"/>
              <a:gd name="T22" fmla="*/ 68 w 100"/>
              <a:gd name="T23" fmla="*/ 68 h 99"/>
              <a:gd name="T24" fmla="*/ 62 w 100"/>
              <a:gd name="T25" fmla="*/ 65 h 99"/>
              <a:gd name="T26" fmla="*/ 52 w 100"/>
              <a:gd name="T27" fmla="*/ 62 h 99"/>
              <a:gd name="T28" fmla="*/ 54 w 100"/>
              <a:gd name="T29" fmla="*/ 79 h 99"/>
              <a:gd name="T30" fmla="*/ 47 w 100"/>
              <a:gd name="T31" fmla="*/ 79 h 99"/>
              <a:gd name="T32" fmla="*/ 48 w 100"/>
              <a:gd name="T33" fmla="*/ 62 h 99"/>
              <a:gd name="T34" fmla="*/ 38 w 100"/>
              <a:gd name="T35" fmla="*/ 65 h 99"/>
              <a:gd name="T36" fmla="*/ 32 w 100"/>
              <a:gd name="T37" fmla="*/ 68 h 99"/>
              <a:gd name="T38" fmla="*/ 36 w 100"/>
              <a:gd name="T39" fmla="*/ 62 h 99"/>
              <a:gd name="T40" fmla="*/ 39 w 100"/>
              <a:gd name="T41" fmla="*/ 52 h 99"/>
              <a:gd name="T42" fmla="*/ 22 w 100"/>
              <a:gd name="T43" fmla="*/ 54 h 99"/>
              <a:gd name="T44" fmla="*/ 22 w 100"/>
              <a:gd name="T45" fmla="*/ 47 h 99"/>
              <a:gd name="T46" fmla="*/ 39 w 100"/>
              <a:gd name="T47" fmla="*/ 48 h 99"/>
              <a:gd name="T48" fmla="*/ 36 w 100"/>
              <a:gd name="T49" fmla="*/ 38 h 99"/>
              <a:gd name="T50" fmla="*/ 32 w 100"/>
              <a:gd name="T51" fmla="*/ 32 h 99"/>
              <a:gd name="T52" fmla="*/ 38 w 100"/>
              <a:gd name="T53" fmla="*/ 35 h 99"/>
              <a:gd name="T54" fmla="*/ 48 w 100"/>
              <a:gd name="T55" fmla="*/ 39 h 99"/>
              <a:gd name="T56" fmla="*/ 47 w 100"/>
              <a:gd name="T57" fmla="*/ 21 h 99"/>
              <a:gd name="T58" fmla="*/ 54 w 100"/>
              <a:gd name="T59" fmla="*/ 21 h 99"/>
              <a:gd name="T60" fmla="*/ 52 w 100"/>
              <a:gd name="T61" fmla="*/ 39 h 99"/>
              <a:gd name="T62" fmla="*/ 62 w 100"/>
              <a:gd name="T63" fmla="*/ 35 h 99"/>
              <a:gd name="T64" fmla="*/ 68 w 100"/>
              <a:gd name="T65" fmla="*/ 32 h 99"/>
              <a:gd name="T66" fmla="*/ 65 w 100"/>
              <a:gd name="T67" fmla="*/ 38 h 99"/>
              <a:gd name="T68" fmla="*/ 62 w 100"/>
              <a:gd name="T69" fmla="*/ 48 h 99"/>
              <a:gd name="T70" fmla="*/ 79 w 100"/>
              <a:gd name="T71" fmla="*/ 47 h 99"/>
              <a:gd name="T72" fmla="*/ 79 w 100"/>
              <a:gd name="T73" fmla="*/ 54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" h="99">
                <a:moveTo>
                  <a:pt x="100" y="44"/>
                </a:moveTo>
                <a:cubicBezTo>
                  <a:pt x="100" y="33"/>
                  <a:pt x="91" y="23"/>
                  <a:pt x="79" y="23"/>
                </a:cubicBezTo>
                <a:cubicBezTo>
                  <a:pt x="76" y="23"/>
                  <a:pt x="73" y="24"/>
                  <a:pt x="70" y="26"/>
                </a:cubicBezTo>
                <a:cubicBezTo>
                  <a:pt x="70" y="24"/>
                  <a:pt x="70" y="23"/>
                  <a:pt x="70" y="21"/>
                </a:cubicBezTo>
                <a:cubicBezTo>
                  <a:pt x="70" y="9"/>
                  <a:pt x="61" y="0"/>
                  <a:pt x="50" y="0"/>
                </a:cubicBezTo>
                <a:cubicBezTo>
                  <a:pt x="38" y="0"/>
                  <a:pt x="29" y="9"/>
                  <a:pt x="29" y="21"/>
                </a:cubicBezTo>
                <a:cubicBezTo>
                  <a:pt x="29" y="23"/>
                  <a:pt x="29" y="24"/>
                  <a:pt x="30" y="26"/>
                </a:cubicBezTo>
                <a:cubicBezTo>
                  <a:pt x="27" y="24"/>
                  <a:pt x="24" y="23"/>
                  <a:pt x="20" y="23"/>
                </a:cubicBezTo>
                <a:cubicBezTo>
                  <a:pt x="9" y="23"/>
                  <a:pt x="0" y="33"/>
                  <a:pt x="0" y="44"/>
                </a:cubicBezTo>
                <a:cubicBezTo>
                  <a:pt x="0" y="54"/>
                  <a:pt x="7" y="62"/>
                  <a:pt x="16" y="64"/>
                </a:cubicBezTo>
                <a:cubicBezTo>
                  <a:pt x="12" y="68"/>
                  <a:pt x="10" y="73"/>
                  <a:pt x="10" y="79"/>
                </a:cubicBezTo>
                <a:cubicBezTo>
                  <a:pt x="10" y="90"/>
                  <a:pt x="19" y="99"/>
                  <a:pt x="31" y="99"/>
                </a:cubicBezTo>
                <a:cubicBezTo>
                  <a:pt x="39" y="99"/>
                  <a:pt x="47" y="94"/>
                  <a:pt x="50" y="86"/>
                </a:cubicBezTo>
                <a:cubicBezTo>
                  <a:pt x="53" y="94"/>
                  <a:pt x="60" y="99"/>
                  <a:pt x="69" y="99"/>
                </a:cubicBezTo>
                <a:cubicBezTo>
                  <a:pt x="80" y="99"/>
                  <a:pt x="89" y="90"/>
                  <a:pt x="89" y="79"/>
                </a:cubicBezTo>
                <a:cubicBezTo>
                  <a:pt x="89" y="73"/>
                  <a:pt x="87" y="68"/>
                  <a:pt x="83" y="64"/>
                </a:cubicBezTo>
                <a:cubicBezTo>
                  <a:pt x="93" y="62"/>
                  <a:pt x="100" y="54"/>
                  <a:pt x="100" y="44"/>
                </a:cubicBezTo>
                <a:close/>
                <a:moveTo>
                  <a:pt x="79" y="54"/>
                </a:moveTo>
                <a:cubicBezTo>
                  <a:pt x="78" y="54"/>
                  <a:pt x="77" y="53"/>
                  <a:pt x="76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1" y="54"/>
                  <a:pt x="61" y="55"/>
                  <a:pt x="60" y="57"/>
                </a:cubicBezTo>
                <a:cubicBezTo>
                  <a:pt x="65" y="62"/>
                  <a:pt x="65" y="62"/>
                  <a:pt x="65" y="62"/>
                </a:cubicBezTo>
                <a:cubicBezTo>
                  <a:pt x="66" y="62"/>
                  <a:pt x="67" y="62"/>
                  <a:pt x="68" y="63"/>
                </a:cubicBezTo>
                <a:cubicBezTo>
                  <a:pt x="69" y="64"/>
                  <a:pt x="69" y="67"/>
                  <a:pt x="68" y="68"/>
                </a:cubicBezTo>
                <a:cubicBezTo>
                  <a:pt x="67" y="69"/>
                  <a:pt x="64" y="69"/>
                  <a:pt x="63" y="68"/>
                </a:cubicBezTo>
                <a:cubicBezTo>
                  <a:pt x="62" y="67"/>
                  <a:pt x="62" y="66"/>
                  <a:pt x="62" y="65"/>
                </a:cubicBezTo>
                <a:cubicBezTo>
                  <a:pt x="57" y="60"/>
                  <a:pt x="57" y="60"/>
                  <a:pt x="57" y="60"/>
                </a:cubicBezTo>
                <a:cubicBezTo>
                  <a:pt x="56" y="61"/>
                  <a:pt x="54" y="61"/>
                  <a:pt x="52" y="62"/>
                </a:cubicBezTo>
                <a:cubicBezTo>
                  <a:pt x="52" y="76"/>
                  <a:pt x="52" y="76"/>
                  <a:pt x="52" y="76"/>
                </a:cubicBezTo>
                <a:cubicBezTo>
                  <a:pt x="53" y="77"/>
                  <a:pt x="54" y="78"/>
                  <a:pt x="54" y="79"/>
                </a:cubicBezTo>
                <a:cubicBezTo>
                  <a:pt x="54" y="81"/>
                  <a:pt x="52" y="82"/>
                  <a:pt x="50" y="82"/>
                </a:cubicBezTo>
                <a:cubicBezTo>
                  <a:pt x="48" y="82"/>
                  <a:pt x="47" y="81"/>
                  <a:pt x="47" y="79"/>
                </a:cubicBezTo>
                <a:cubicBezTo>
                  <a:pt x="47" y="78"/>
                  <a:pt x="47" y="77"/>
                  <a:pt x="48" y="76"/>
                </a:cubicBezTo>
                <a:cubicBezTo>
                  <a:pt x="48" y="62"/>
                  <a:pt x="48" y="62"/>
                  <a:pt x="48" y="62"/>
                </a:cubicBezTo>
                <a:cubicBezTo>
                  <a:pt x="47" y="61"/>
                  <a:pt x="45" y="61"/>
                  <a:pt x="44" y="60"/>
                </a:cubicBezTo>
                <a:cubicBezTo>
                  <a:pt x="38" y="65"/>
                  <a:pt x="38" y="65"/>
                  <a:pt x="38" y="65"/>
                </a:cubicBezTo>
                <a:cubicBezTo>
                  <a:pt x="39" y="66"/>
                  <a:pt x="38" y="67"/>
                  <a:pt x="38" y="68"/>
                </a:cubicBezTo>
                <a:cubicBezTo>
                  <a:pt x="36" y="69"/>
                  <a:pt x="34" y="69"/>
                  <a:pt x="32" y="68"/>
                </a:cubicBezTo>
                <a:cubicBezTo>
                  <a:pt x="31" y="67"/>
                  <a:pt x="31" y="64"/>
                  <a:pt x="32" y="63"/>
                </a:cubicBezTo>
                <a:cubicBezTo>
                  <a:pt x="33" y="62"/>
                  <a:pt x="34" y="62"/>
                  <a:pt x="36" y="62"/>
                </a:cubicBezTo>
                <a:cubicBezTo>
                  <a:pt x="41" y="57"/>
                  <a:pt x="41" y="57"/>
                  <a:pt x="41" y="57"/>
                </a:cubicBezTo>
                <a:cubicBezTo>
                  <a:pt x="40" y="55"/>
                  <a:pt x="39" y="54"/>
                  <a:pt x="39" y="52"/>
                </a:cubicBezTo>
                <a:cubicBezTo>
                  <a:pt x="24" y="52"/>
                  <a:pt x="24" y="52"/>
                  <a:pt x="24" y="52"/>
                </a:cubicBezTo>
                <a:cubicBezTo>
                  <a:pt x="24" y="53"/>
                  <a:pt x="23" y="54"/>
                  <a:pt x="22" y="54"/>
                </a:cubicBezTo>
                <a:cubicBezTo>
                  <a:pt x="20" y="54"/>
                  <a:pt x="18" y="52"/>
                  <a:pt x="18" y="50"/>
                </a:cubicBezTo>
                <a:cubicBezTo>
                  <a:pt x="18" y="48"/>
                  <a:pt x="20" y="47"/>
                  <a:pt x="22" y="47"/>
                </a:cubicBezTo>
                <a:cubicBezTo>
                  <a:pt x="23" y="47"/>
                  <a:pt x="24" y="47"/>
                  <a:pt x="24" y="48"/>
                </a:cubicBezTo>
                <a:cubicBezTo>
                  <a:pt x="39" y="48"/>
                  <a:pt x="39" y="48"/>
                  <a:pt x="39" y="48"/>
                </a:cubicBezTo>
                <a:cubicBezTo>
                  <a:pt x="39" y="46"/>
                  <a:pt x="40" y="45"/>
                  <a:pt x="41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4" y="38"/>
                  <a:pt x="33" y="38"/>
                  <a:pt x="32" y="37"/>
                </a:cubicBezTo>
                <a:cubicBezTo>
                  <a:pt x="31" y="36"/>
                  <a:pt x="31" y="34"/>
                  <a:pt x="32" y="32"/>
                </a:cubicBezTo>
                <a:cubicBezTo>
                  <a:pt x="34" y="31"/>
                  <a:pt x="36" y="31"/>
                  <a:pt x="38" y="32"/>
                </a:cubicBezTo>
                <a:cubicBezTo>
                  <a:pt x="38" y="33"/>
                  <a:pt x="39" y="34"/>
                  <a:pt x="38" y="35"/>
                </a:cubicBezTo>
                <a:cubicBezTo>
                  <a:pt x="44" y="41"/>
                  <a:pt x="44" y="41"/>
                  <a:pt x="44" y="41"/>
                </a:cubicBezTo>
                <a:cubicBezTo>
                  <a:pt x="45" y="40"/>
                  <a:pt x="47" y="39"/>
                  <a:pt x="48" y="39"/>
                </a:cubicBezTo>
                <a:cubicBezTo>
                  <a:pt x="48" y="24"/>
                  <a:pt x="48" y="24"/>
                  <a:pt x="48" y="24"/>
                </a:cubicBezTo>
                <a:cubicBezTo>
                  <a:pt x="47" y="24"/>
                  <a:pt x="47" y="23"/>
                  <a:pt x="47" y="21"/>
                </a:cubicBezTo>
                <a:cubicBezTo>
                  <a:pt x="47" y="19"/>
                  <a:pt x="48" y="18"/>
                  <a:pt x="50" y="18"/>
                </a:cubicBezTo>
                <a:cubicBezTo>
                  <a:pt x="52" y="18"/>
                  <a:pt x="54" y="19"/>
                  <a:pt x="54" y="21"/>
                </a:cubicBezTo>
                <a:cubicBezTo>
                  <a:pt x="54" y="23"/>
                  <a:pt x="53" y="24"/>
                  <a:pt x="52" y="24"/>
                </a:cubicBezTo>
                <a:cubicBezTo>
                  <a:pt x="52" y="39"/>
                  <a:pt x="52" y="39"/>
                  <a:pt x="52" y="39"/>
                </a:cubicBezTo>
                <a:cubicBezTo>
                  <a:pt x="54" y="39"/>
                  <a:pt x="56" y="40"/>
                  <a:pt x="57" y="41"/>
                </a:cubicBezTo>
                <a:cubicBezTo>
                  <a:pt x="62" y="35"/>
                  <a:pt x="62" y="35"/>
                  <a:pt x="62" y="35"/>
                </a:cubicBezTo>
                <a:cubicBezTo>
                  <a:pt x="62" y="34"/>
                  <a:pt x="62" y="33"/>
                  <a:pt x="63" y="32"/>
                </a:cubicBezTo>
                <a:cubicBezTo>
                  <a:pt x="64" y="31"/>
                  <a:pt x="67" y="31"/>
                  <a:pt x="68" y="32"/>
                </a:cubicBezTo>
                <a:cubicBezTo>
                  <a:pt x="69" y="34"/>
                  <a:pt x="69" y="36"/>
                  <a:pt x="68" y="37"/>
                </a:cubicBezTo>
                <a:cubicBezTo>
                  <a:pt x="67" y="38"/>
                  <a:pt x="66" y="38"/>
                  <a:pt x="65" y="38"/>
                </a:cubicBezTo>
                <a:cubicBezTo>
                  <a:pt x="60" y="43"/>
                  <a:pt x="60" y="43"/>
                  <a:pt x="60" y="43"/>
                </a:cubicBezTo>
                <a:cubicBezTo>
                  <a:pt x="61" y="45"/>
                  <a:pt x="61" y="46"/>
                  <a:pt x="62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7" y="47"/>
                  <a:pt x="78" y="47"/>
                  <a:pt x="79" y="47"/>
                </a:cubicBezTo>
                <a:cubicBezTo>
                  <a:pt x="81" y="47"/>
                  <a:pt x="83" y="48"/>
                  <a:pt x="83" y="50"/>
                </a:cubicBezTo>
                <a:cubicBezTo>
                  <a:pt x="83" y="52"/>
                  <a:pt x="81" y="54"/>
                  <a:pt x="79" y="54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Freeform 57"/>
          <p:cNvSpPr>
            <a:spLocks noEditPoints="1"/>
          </p:cNvSpPr>
          <p:nvPr/>
        </p:nvSpPr>
        <p:spPr bwMode="auto">
          <a:xfrm>
            <a:off x="5788954" y="5496404"/>
            <a:ext cx="270243" cy="268234"/>
          </a:xfrm>
          <a:custGeom>
            <a:avLst/>
            <a:gdLst>
              <a:gd name="T0" fmla="*/ 80 w 101"/>
              <a:gd name="T1" fmla="*/ 24 h 100"/>
              <a:gd name="T2" fmla="*/ 71 w 101"/>
              <a:gd name="T3" fmla="*/ 21 h 100"/>
              <a:gd name="T4" fmla="*/ 30 w 101"/>
              <a:gd name="T5" fmla="*/ 21 h 100"/>
              <a:gd name="T6" fmla="*/ 21 w 101"/>
              <a:gd name="T7" fmla="*/ 24 h 100"/>
              <a:gd name="T8" fmla="*/ 17 w 101"/>
              <a:gd name="T9" fmla="*/ 64 h 100"/>
              <a:gd name="T10" fmla="*/ 31 w 101"/>
              <a:gd name="T11" fmla="*/ 100 h 100"/>
              <a:gd name="T12" fmla="*/ 70 w 101"/>
              <a:gd name="T13" fmla="*/ 100 h 100"/>
              <a:gd name="T14" fmla="*/ 84 w 101"/>
              <a:gd name="T15" fmla="*/ 64 h 100"/>
              <a:gd name="T16" fmla="*/ 80 w 101"/>
              <a:gd name="T17" fmla="*/ 54 h 100"/>
              <a:gd name="T18" fmla="*/ 62 w 101"/>
              <a:gd name="T19" fmla="*/ 52 h 100"/>
              <a:gd name="T20" fmla="*/ 66 w 101"/>
              <a:gd name="T21" fmla="*/ 62 h 100"/>
              <a:gd name="T22" fmla="*/ 69 w 101"/>
              <a:gd name="T23" fmla="*/ 68 h 100"/>
              <a:gd name="T24" fmla="*/ 63 w 101"/>
              <a:gd name="T25" fmla="*/ 65 h 100"/>
              <a:gd name="T26" fmla="*/ 53 w 101"/>
              <a:gd name="T27" fmla="*/ 62 h 100"/>
              <a:gd name="T28" fmla="*/ 55 w 101"/>
              <a:gd name="T29" fmla="*/ 79 h 100"/>
              <a:gd name="T30" fmla="*/ 47 w 101"/>
              <a:gd name="T31" fmla="*/ 79 h 100"/>
              <a:gd name="T32" fmla="*/ 49 w 101"/>
              <a:gd name="T33" fmla="*/ 62 h 100"/>
              <a:gd name="T34" fmla="*/ 39 w 101"/>
              <a:gd name="T35" fmla="*/ 65 h 100"/>
              <a:gd name="T36" fmla="*/ 33 w 101"/>
              <a:gd name="T37" fmla="*/ 68 h 100"/>
              <a:gd name="T38" fmla="*/ 36 w 101"/>
              <a:gd name="T39" fmla="*/ 62 h 100"/>
              <a:gd name="T40" fmla="*/ 40 w 101"/>
              <a:gd name="T41" fmla="*/ 52 h 100"/>
              <a:gd name="T42" fmla="*/ 22 w 101"/>
              <a:gd name="T43" fmla="*/ 54 h 100"/>
              <a:gd name="T44" fmla="*/ 22 w 101"/>
              <a:gd name="T45" fmla="*/ 47 h 100"/>
              <a:gd name="T46" fmla="*/ 40 w 101"/>
              <a:gd name="T47" fmla="*/ 48 h 100"/>
              <a:gd name="T48" fmla="*/ 36 w 101"/>
              <a:gd name="T49" fmla="*/ 38 h 100"/>
              <a:gd name="T50" fmla="*/ 33 w 101"/>
              <a:gd name="T51" fmla="*/ 33 h 100"/>
              <a:gd name="T52" fmla="*/ 39 w 101"/>
              <a:gd name="T53" fmla="*/ 36 h 100"/>
              <a:gd name="T54" fmla="*/ 49 w 101"/>
              <a:gd name="T55" fmla="*/ 39 h 100"/>
              <a:gd name="T56" fmla="*/ 47 w 101"/>
              <a:gd name="T57" fmla="*/ 22 h 100"/>
              <a:gd name="T58" fmla="*/ 55 w 101"/>
              <a:gd name="T59" fmla="*/ 22 h 100"/>
              <a:gd name="T60" fmla="*/ 53 w 101"/>
              <a:gd name="T61" fmla="*/ 39 h 100"/>
              <a:gd name="T62" fmla="*/ 63 w 101"/>
              <a:gd name="T63" fmla="*/ 36 h 100"/>
              <a:gd name="T64" fmla="*/ 69 w 101"/>
              <a:gd name="T65" fmla="*/ 33 h 100"/>
              <a:gd name="T66" fmla="*/ 66 w 101"/>
              <a:gd name="T67" fmla="*/ 38 h 100"/>
              <a:gd name="T68" fmla="*/ 62 w 101"/>
              <a:gd name="T69" fmla="*/ 48 h 100"/>
              <a:gd name="T70" fmla="*/ 80 w 101"/>
              <a:gd name="T71" fmla="*/ 47 h 100"/>
              <a:gd name="T72" fmla="*/ 80 w 101"/>
              <a:gd name="T73" fmla="*/ 5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1" h="100">
                <a:moveTo>
                  <a:pt x="101" y="44"/>
                </a:moveTo>
                <a:cubicBezTo>
                  <a:pt x="101" y="33"/>
                  <a:pt x="91" y="24"/>
                  <a:pt x="80" y="24"/>
                </a:cubicBezTo>
                <a:cubicBezTo>
                  <a:pt x="77" y="24"/>
                  <a:pt x="73" y="25"/>
                  <a:pt x="70" y="26"/>
                </a:cubicBezTo>
                <a:cubicBezTo>
                  <a:pt x="71" y="24"/>
                  <a:pt x="71" y="23"/>
                  <a:pt x="71" y="21"/>
                </a:cubicBezTo>
                <a:cubicBezTo>
                  <a:pt x="71" y="10"/>
                  <a:pt x="62" y="0"/>
                  <a:pt x="51" y="0"/>
                </a:cubicBezTo>
                <a:cubicBezTo>
                  <a:pt x="39" y="0"/>
                  <a:pt x="30" y="10"/>
                  <a:pt x="30" y="21"/>
                </a:cubicBezTo>
                <a:cubicBezTo>
                  <a:pt x="30" y="23"/>
                  <a:pt x="30" y="24"/>
                  <a:pt x="31" y="26"/>
                </a:cubicBezTo>
                <a:cubicBezTo>
                  <a:pt x="28" y="25"/>
                  <a:pt x="24" y="24"/>
                  <a:pt x="21" y="24"/>
                </a:cubicBezTo>
                <a:cubicBezTo>
                  <a:pt x="10" y="24"/>
                  <a:pt x="0" y="33"/>
                  <a:pt x="0" y="44"/>
                </a:cubicBezTo>
                <a:cubicBezTo>
                  <a:pt x="0" y="54"/>
                  <a:pt x="8" y="63"/>
                  <a:pt x="17" y="64"/>
                </a:cubicBezTo>
                <a:cubicBezTo>
                  <a:pt x="13" y="68"/>
                  <a:pt x="11" y="73"/>
                  <a:pt x="11" y="79"/>
                </a:cubicBezTo>
                <a:cubicBezTo>
                  <a:pt x="11" y="90"/>
                  <a:pt x="20" y="100"/>
                  <a:pt x="31" y="100"/>
                </a:cubicBezTo>
                <a:cubicBezTo>
                  <a:pt x="40" y="100"/>
                  <a:pt x="48" y="94"/>
                  <a:pt x="51" y="86"/>
                </a:cubicBezTo>
                <a:cubicBezTo>
                  <a:pt x="53" y="94"/>
                  <a:pt x="61" y="100"/>
                  <a:pt x="70" y="100"/>
                </a:cubicBezTo>
                <a:cubicBezTo>
                  <a:pt x="81" y="100"/>
                  <a:pt x="90" y="90"/>
                  <a:pt x="90" y="79"/>
                </a:cubicBezTo>
                <a:cubicBezTo>
                  <a:pt x="90" y="73"/>
                  <a:pt x="88" y="68"/>
                  <a:pt x="84" y="64"/>
                </a:cubicBezTo>
                <a:cubicBezTo>
                  <a:pt x="94" y="63"/>
                  <a:pt x="101" y="54"/>
                  <a:pt x="101" y="44"/>
                </a:cubicBezTo>
                <a:close/>
                <a:moveTo>
                  <a:pt x="80" y="54"/>
                </a:moveTo>
                <a:cubicBezTo>
                  <a:pt x="79" y="54"/>
                  <a:pt x="78" y="53"/>
                  <a:pt x="77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2" y="54"/>
                  <a:pt x="61" y="56"/>
                  <a:pt x="61" y="57"/>
                </a:cubicBezTo>
                <a:cubicBezTo>
                  <a:pt x="66" y="62"/>
                  <a:pt x="66" y="62"/>
                  <a:pt x="66" y="62"/>
                </a:cubicBezTo>
                <a:cubicBezTo>
                  <a:pt x="67" y="62"/>
                  <a:pt x="68" y="62"/>
                  <a:pt x="69" y="63"/>
                </a:cubicBezTo>
                <a:cubicBezTo>
                  <a:pt x="70" y="64"/>
                  <a:pt x="70" y="67"/>
                  <a:pt x="69" y="68"/>
                </a:cubicBezTo>
                <a:cubicBezTo>
                  <a:pt x="67" y="69"/>
                  <a:pt x="65" y="69"/>
                  <a:pt x="64" y="68"/>
                </a:cubicBezTo>
                <a:cubicBezTo>
                  <a:pt x="63" y="67"/>
                  <a:pt x="63" y="66"/>
                  <a:pt x="63" y="65"/>
                </a:cubicBezTo>
                <a:cubicBezTo>
                  <a:pt x="58" y="60"/>
                  <a:pt x="58" y="60"/>
                  <a:pt x="58" y="60"/>
                </a:cubicBezTo>
                <a:cubicBezTo>
                  <a:pt x="56" y="61"/>
                  <a:pt x="55" y="61"/>
                  <a:pt x="53" y="62"/>
                </a:cubicBezTo>
                <a:cubicBezTo>
                  <a:pt x="53" y="76"/>
                  <a:pt x="53" y="76"/>
                  <a:pt x="53" y="76"/>
                </a:cubicBezTo>
                <a:cubicBezTo>
                  <a:pt x="54" y="77"/>
                  <a:pt x="55" y="78"/>
                  <a:pt x="55" y="79"/>
                </a:cubicBezTo>
                <a:cubicBezTo>
                  <a:pt x="55" y="81"/>
                  <a:pt x="53" y="83"/>
                  <a:pt x="51" y="83"/>
                </a:cubicBezTo>
                <a:cubicBezTo>
                  <a:pt x="49" y="83"/>
                  <a:pt x="47" y="81"/>
                  <a:pt x="47" y="79"/>
                </a:cubicBezTo>
                <a:cubicBezTo>
                  <a:pt x="47" y="78"/>
                  <a:pt x="48" y="77"/>
                  <a:pt x="49" y="76"/>
                </a:cubicBezTo>
                <a:cubicBezTo>
                  <a:pt x="49" y="62"/>
                  <a:pt x="49" y="62"/>
                  <a:pt x="49" y="62"/>
                </a:cubicBezTo>
                <a:cubicBezTo>
                  <a:pt x="47" y="61"/>
                  <a:pt x="46" y="61"/>
                  <a:pt x="44" y="60"/>
                </a:cubicBezTo>
                <a:cubicBezTo>
                  <a:pt x="39" y="65"/>
                  <a:pt x="39" y="65"/>
                  <a:pt x="39" y="65"/>
                </a:cubicBezTo>
                <a:cubicBezTo>
                  <a:pt x="39" y="66"/>
                  <a:pt x="39" y="67"/>
                  <a:pt x="38" y="68"/>
                </a:cubicBezTo>
                <a:cubicBezTo>
                  <a:pt x="37" y="69"/>
                  <a:pt x="35" y="69"/>
                  <a:pt x="33" y="68"/>
                </a:cubicBezTo>
                <a:cubicBezTo>
                  <a:pt x="32" y="67"/>
                  <a:pt x="32" y="64"/>
                  <a:pt x="33" y="63"/>
                </a:cubicBezTo>
                <a:cubicBezTo>
                  <a:pt x="34" y="62"/>
                  <a:pt x="35" y="62"/>
                  <a:pt x="36" y="62"/>
                </a:cubicBezTo>
                <a:cubicBezTo>
                  <a:pt x="42" y="57"/>
                  <a:pt x="42" y="57"/>
                  <a:pt x="42" y="57"/>
                </a:cubicBezTo>
                <a:cubicBezTo>
                  <a:pt x="41" y="56"/>
                  <a:pt x="40" y="54"/>
                  <a:pt x="40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25" y="53"/>
                  <a:pt x="24" y="54"/>
                  <a:pt x="22" y="54"/>
                </a:cubicBezTo>
                <a:cubicBezTo>
                  <a:pt x="20" y="54"/>
                  <a:pt x="19" y="52"/>
                  <a:pt x="19" y="50"/>
                </a:cubicBezTo>
                <a:cubicBezTo>
                  <a:pt x="19" y="48"/>
                  <a:pt x="20" y="47"/>
                  <a:pt x="22" y="47"/>
                </a:cubicBezTo>
                <a:cubicBezTo>
                  <a:pt x="24" y="47"/>
                  <a:pt x="25" y="47"/>
                  <a:pt x="25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0" y="47"/>
                  <a:pt x="41" y="45"/>
                  <a:pt x="42" y="44"/>
                </a:cubicBezTo>
                <a:cubicBezTo>
                  <a:pt x="36" y="38"/>
                  <a:pt x="36" y="38"/>
                  <a:pt x="36" y="38"/>
                </a:cubicBezTo>
                <a:cubicBezTo>
                  <a:pt x="35" y="39"/>
                  <a:pt x="34" y="38"/>
                  <a:pt x="33" y="38"/>
                </a:cubicBezTo>
                <a:cubicBezTo>
                  <a:pt x="32" y="36"/>
                  <a:pt x="32" y="34"/>
                  <a:pt x="33" y="33"/>
                </a:cubicBezTo>
                <a:cubicBezTo>
                  <a:pt x="35" y="31"/>
                  <a:pt x="37" y="31"/>
                  <a:pt x="38" y="33"/>
                </a:cubicBezTo>
                <a:cubicBezTo>
                  <a:pt x="39" y="33"/>
                  <a:pt x="39" y="35"/>
                  <a:pt x="39" y="36"/>
                </a:cubicBezTo>
                <a:cubicBezTo>
                  <a:pt x="44" y="41"/>
                  <a:pt x="44" y="41"/>
                  <a:pt x="44" y="41"/>
                </a:cubicBezTo>
                <a:cubicBezTo>
                  <a:pt x="46" y="40"/>
                  <a:pt x="47" y="39"/>
                  <a:pt x="49" y="39"/>
                </a:cubicBezTo>
                <a:cubicBezTo>
                  <a:pt x="49" y="24"/>
                  <a:pt x="49" y="24"/>
                  <a:pt x="49" y="24"/>
                </a:cubicBezTo>
                <a:cubicBezTo>
                  <a:pt x="48" y="24"/>
                  <a:pt x="47" y="23"/>
                  <a:pt x="47" y="22"/>
                </a:cubicBezTo>
                <a:cubicBezTo>
                  <a:pt x="47" y="20"/>
                  <a:pt x="49" y="18"/>
                  <a:pt x="51" y="18"/>
                </a:cubicBezTo>
                <a:cubicBezTo>
                  <a:pt x="53" y="18"/>
                  <a:pt x="55" y="20"/>
                  <a:pt x="55" y="22"/>
                </a:cubicBezTo>
                <a:cubicBezTo>
                  <a:pt x="55" y="23"/>
                  <a:pt x="54" y="24"/>
                  <a:pt x="53" y="24"/>
                </a:cubicBezTo>
                <a:cubicBezTo>
                  <a:pt x="53" y="39"/>
                  <a:pt x="53" y="39"/>
                  <a:pt x="53" y="39"/>
                </a:cubicBezTo>
                <a:cubicBezTo>
                  <a:pt x="55" y="39"/>
                  <a:pt x="56" y="40"/>
                  <a:pt x="58" y="41"/>
                </a:cubicBezTo>
                <a:cubicBezTo>
                  <a:pt x="63" y="36"/>
                  <a:pt x="63" y="36"/>
                  <a:pt x="63" y="36"/>
                </a:cubicBezTo>
                <a:cubicBezTo>
                  <a:pt x="63" y="35"/>
                  <a:pt x="63" y="33"/>
                  <a:pt x="64" y="33"/>
                </a:cubicBezTo>
                <a:cubicBezTo>
                  <a:pt x="65" y="31"/>
                  <a:pt x="67" y="31"/>
                  <a:pt x="69" y="33"/>
                </a:cubicBezTo>
                <a:cubicBezTo>
                  <a:pt x="70" y="34"/>
                  <a:pt x="70" y="36"/>
                  <a:pt x="69" y="38"/>
                </a:cubicBezTo>
                <a:cubicBezTo>
                  <a:pt x="68" y="38"/>
                  <a:pt x="67" y="39"/>
                  <a:pt x="66" y="38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45"/>
                  <a:pt x="62" y="47"/>
                  <a:pt x="62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8" y="47"/>
                  <a:pt x="79" y="47"/>
                  <a:pt x="80" y="47"/>
                </a:cubicBezTo>
                <a:cubicBezTo>
                  <a:pt x="82" y="47"/>
                  <a:pt x="83" y="48"/>
                  <a:pt x="83" y="50"/>
                </a:cubicBezTo>
                <a:cubicBezTo>
                  <a:pt x="83" y="52"/>
                  <a:pt x="82" y="54"/>
                  <a:pt x="80" y="54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Oval 60"/>
          <p:cNvSpPr>
            <a:spLocks noChangeArrowheads="1"/>
          </p:cNvSpPr>
          <p:nvPr/>
        </p:nvSpPr>
        <p:spPr bwMode="auto">
          <a:xfrm>
            <a:off x="7383477" y="2859198"/>
            <a:ext cx="165100" cy="169863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Oval 61"/>
          <p:cNvSpPr>
            <a:spLocks noChangeArrowheads="1"/>
          </p:cNvSpPr>
          <p:nvPr/>
        </p:nvSpPr>
        <p:spPr bwMode="auto">
          <a:xfrm>
            <a:off x="7908920" y="3205062"/>
            <a:ext cx="165100" cy="168275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Oval 62"/>
          <p:cNvSpPr>
            <a:spLocks noChangeArrowheads="1"/>
          </p:cNvSpPr>
          <p:nvPr/>
        </p:nvSpPr>
        <p:spPr bwMode="auto">
          <a:xfrm>
            <a:off x="3883049" y="4197434"/>
            <a:ext cx="165100" cy="169863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Oval 63"/>
          <p:cNvSpPr>
            <a:spLocks noChangeArrowheads="1"/>
          </p:cNvSpPr>
          <p:nvPr/>
        </p:nvSpPr>
        <p:spPr bwMode="auto">
          <a:xfrm>
            <a:off x="5170873" y="4774464"/>
            <a:ext cx="169863" cy="169863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Oval 67"/>
          <p:cNvSpPr>
            <a:spLocks noChangeArrowheads="1"/>
          </p:cNvSpPr>
          <p:nvPr/>
        </p:nvSpPr>
        <p:spPr bwMode="auto">
          <a:xfrm>
            <a:off x="7501828" y="5413060"/>
            <a:ext cx="165100" cy="166688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Freeform 49"/>
          <p:cNvSpPr>
            <a:spLocks noEditPoints="1"/>
          </p:cNvSpPr>
          <p:nvPr/>
        </p:nvSpPr>
        <p:spPr bwMode="auto">
          <a:xfrm>
            <a:off x="5467630" y="1159392"/>
            <a:ext cx="218120" cy="216097"/>
          </a:xfrm>
          <a:custGeom>
            <a:avLst/>
            <a:gdLst>
              <a:gd name="T0" fmla="*/ 161 w 202"/>
              <a:gd name="T1" fmla="*/ 47 h 200"/>
              <a:gd name="T2" fmla="*/ 142 w 202"/>
              <a:gd name="T3" fmla="*/ 41 h 200"/>
              <a:gd name="T4" fmla="*/ 60 w 202"/>
              <a:gd name="T5" fmla="*/ 41 h 200"/>
              <a:gd name="T6" fmla="*/ 41 w 202"/>
              <a:gd name="T7" fmla="*/ 47 h 200"/>
              <a:gd name="T8" fmla="*/ 33 w 202"/>
              <a:gd name="T9" fmla="*/ 129 h 200"/>
              <a:gd name="T10" fmla="*/ 62 w 202"/>
              <a:gd name="T11" fmla="*/ 200 h 200"/>
              <a:gd name="T12" fmla="*/ 140 w 202"/>
              <a:gd name="T13" fmla="*/ 200 h 200"/>
              <a:gd name="T14" fmla="*/ 169 w 202"/>
              <a:gd name="T15" fmla="*/ 129 h 200"/>
              <a:gd name="T16" fmla="*/ 160 w 202"/>
              <a:gd name="T17" fmla="*/ 108 h 200"/>
              <a:gd name="T18" fmla="*/ 125 w 202"/>
              <a:gd name="T19" fmla="*/ 105 h 200"/>
              <a:gd name="T20" fmla="*/ 132 w 202"/>
              <a:gd name="T21" fmla="*/ 124 h 200"/>
              <a:gd name="T22" fmla="*/ 138 w 202"/>
              <a:gd name="T23" fmla="*/ 136 h 200"/>
              <a:gd name="T24" fmla="*/ 126 w 202"/>
              <a:gd name="T25" fmla="*/ 130 h 200"/>
              <a:gd name="T26" fmla="*/ 106 w 202"/>
              <a:gd name="T27" fmla="*/ 124 h 200"/>
              <a:gd name="T28" fmla="*/ 109 w 202"/>
              <a:gd name="T29" fmla="*/ 158 h 200"/>
              <a:gd name="T30" fmla="*/ 95 w 202"/>
              <a:gd name="T31" fmla="*/ 158 h 200"/>
              <a:gd name="T32" fmla="*/ 98 w 202"/>
              <a:gd name="T33" fmla="*/ 124 h 200"/>
              <a:gd name="T34" fmla="*/ 78 w 202"/>
              <a:gd name="T35" fmla="*/ 130 h 200"/>
              <a:gd name="T36" fmla="*/ 66 w 202"/>
              <a:gd name="T37" fmla="*/ 136 h 200"/>
              <a:gd name="T38" fmla="*/ 72 w 202"/>
              <a:gd name="T39" fmla="*/ 124 h 200"/>
              <a:gd name="T40" fmla="*/ 79 w 202"/>
              <a:gd name="T41" fmla="*/ 105 h 200"/>
              <a:gd name="T42" fmla="*/ 44 w 202"/>
              <a:gd name="T43" fmla="*/ 108 h 200"/>
              <a:gd name="T44" fmla="*/ 44 w 202"/>
              <a:gd name="T45" fmla="*/ 93 h 200"/>
              <a:gd name="T46" fmla="*/ 79 w 202"/>
              <a:gd name="T47" fmla="*/ 96 h 200"/>
              <a:gd name="T48" fmla="*/ 72 w 202"/>
              <a:gd name="T49" fmla="*/ 77 h 200"/>
              <a:gd name="T50" fmla="*/ 66 w 202"/>
              <a:gd name="T51" fmla="*/ 65 h 200"/>
              <a:gd name="T52" fmla="*/ 78 w 202"/>
              <a:gd name="T53" fmla="*/ 71 h 200"/>
              <a:gd name="T54" fmla="*/ 98 w 202"/>
              <a:gd name="T55" fmla="*/ 77 h 200"/>
              <a:gd name="T56" fmla="*/ 95 w 202"/>
              <a:gd name="T57" fmla="*/ 42 h 200"/>
              <a:gd name="T58" fmla="*/ 109 w 202"/>
              <a:gd name="T59" fmla="*/ 42 h 200"/>
              <a:gd name="T60" fmla="*/ 106 w 202"/>
              <a:gd name="T61" fmla="*/ 77 h 200"/>
              <a:gd name="T62" fmla="*/ 126 w 202"/>
              <a:gd name="T63" fmla="*/ 71 h 200"/>
              <a:gd name="T64" fmla="*/ 138 w 202"/>
              <a:gd name="T65" fmla="*/ 65 h 200"/>
              <a:gd name="T66" fmla="*/ 132 w 202"/>
              <a:gd name="T67" fmla="*/ 77 h 200"/>
              <a:gd name="T68" fmla="*/ 125 w 202"/>
              <a:gd name="T69" fmla="*/ 96 h 200"/>
              <a:gd name="T70" fmla="*/ 160 w 202"/>
              <a:gd name="T71" fmla="*/ 93 h 200"/>
              <a:gd name="T72" fmla="*/ 160 w 202"/>
              <a:gd name="T73" fmla="*/ 10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2" h="200">
                <a:moveTo>
                  <a:pt x="202" y="88"/>
                </a:moveTo>
                <a:cubicBezTo>
                  <a:pt x="202" y="65"/>
                  <a:pt x="184" y="47"/>
                  <a:pt x="161" y="47"/>
                </a:cubicBezTo>
                <a:cubicBezTo>
                  <a:pt x="154" y="47"/>
                  <a:pt x="147" y="48"/>
                  <a:pt x="141" y="52"/>
                </a:cubicBezTo>
                <a:cubicBezTo>
                  <a:pt x="142" y="48"/>
                  <a:pt x="142" y="45"/>
                  <a:pt x="142" y="41"/>
                </a:cubicBezTo>
                <a:cubicBezTo>
                  <a:pt x="142" y="18"/>
                  <a:pt x="124" y="0"/>
                  <a:pt x="101" y="0"/>
                </a:cubicBezTo>
                <a:cubicBezTo>
                  <a:pt x="78" y="0"/>
                  <a:pt x="60" y="18"/>
                  <a:pt x="60" y="41"/>
                </a:cubicBezTo>
                <a:cubicBezTo>
                  <a:pt x="60" y="45"/>
                  <a:pt x="60" y="48"/>
                  <a:pt x="61" y="52"/>
                </a:cubicBezTo>
                <a:cubicBezTo>
                  <a:pt x="55" y="48"/>
                  <a:pt x="48" y="47"/>
                  <a:pt x="41" y="47"/>
                </a:cubicBezTo>
                <a:cubicBezTo>
                  <a:pt x="18" y="47"/>
                  <a:pt x="0" y="65"/>
                  <a:pt x="0" y="88"/>
                </a:cubicBezTo>
                <a:cubicBezTo>
                  <a:pt x="0" y="108"/>
                  <a:pt x="14" y="125"/>
                  <a:pt x="33" y="129"/>
                </a:cubicBezTo>
                <a:cubicBezTo>
                  <a:pt x="26" y="136"/>
                  <a:pt x="21" y="147"/>
                  <a:pt x="21" y="158"/>
                </a:cubicBezTo>
                <a:cubicBezTo>
                  <a:pt x="21" y="181"/>
                  <a:pt x="39" y="200"/>
                  <a:pt x="62" y="200"/>
                </a:cubicBezTo>
                <a:cubicBezTo>
                  <a:pt x="80" y="200"/>
                  <a:pt x="95" y="189"/>
                  <a:pt x="101" y="173"/>
                </a:cubicBezTo>
                <a:cubicBezTo>
                  <a:pt x="107" y="189"/>
                  <a:pt x="122" y="200"/>
                  <a:pt x="140" y="200"/>
                </a:cubicBezTo>
                <a:cubicBezTo>
                  <a:pt x="163" y="200"/>
                  <a:pt x="181" y="181"/>
                  <a:pt x="181" y="158"/>
                </a:cubicBezTo>
                <a:cubicBezTo>
                  <a:pt x="181" y="147"/>
                  <a:pt x="176" y="136"/>
                  <a:pt x="169" y="129"/>
                </a:cubicBezTo>
                <a:cubicBezTo>
                  <a:pt x="188" y="125"/>
                  <a:pt x="202" y="108"/>
                  <a:pt x="202" y="88"/>
                </a:cubicBezTo>
                <a:close/>
                <a:moveTo>
                  <a:pt x="160" y="108"/>
                </a:moveTo>
                <a:cubicBezTo>
                  <a:pt x="158" y="108"/>
                  <a:pt x="156" y="106"/>
                  <a:pt x="154" y="105"/>
                </a:cubicBezTo>
                <a:cubicBezTo>
                  <a:pt x="125" y="105"/>
                  <a:pt x="125" y="105"/>
                  <a:pt x="125" y="105"/>
                </a:cubicBezTo>
                <a:cubicBezTo>
                  <a:pt x="124" y="108"/>
                  <a:pt x="123" y="111"/>
                  <a:pt x="121" y="114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34" y="124"/>
                  <a:pt x="136" y="124"/>
                  <a:pt x="138" y="126"/>
                </a:cubicBezTo>
                <a:cubicBezTo>
                  <a:pt x="141" y="129"/>
                  <a:pt x="141" y="134"/>
                  <a:pt x="138" y="136"/>
                </a:cubicBezTo>
                <a:cubicBezTo>
                  <a:pt x="135" y="139"/>
                  <a:pt x="131" y="139"/>
                  <a:pt x="128" y="136"/>
                </a:cubicBezTo>
                <a:cubicBezTo>
                  <a:pt x="126" y="135"/>
                  <a:pt x="125" y="132"/>
                  <a:pt x="126" y="130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13" y="122"/>
                  <a:pt x="110" y="123"/>
                  <a:pt x="106" y="124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8" y="154"/>
                  <a:pt x="109" y="156"/>
                  <a:pt x="109" y="158"/>
                </a:cubicBezTo>
                <a:cubicBezTo>
                  <a:pt x="109" y="162"/>
                  <a:pt x="106" y="166"/>
                  <a:pt x="102" y="166"/>
                </a:cubicBezTo>
                <a:cubicBezTo>
                  <a:pt x="98" y="166"/>
                  <a:pt x="95" y="162"/>
                  <a:pt x="95" y="158"/>
                </a:cubicBezTo>
                <a:cubicBezTo>
                  <a:pt x="95" y="156"/>
                  <a:pt x="96" y="154"/>
                  <a:pt x="98" y="153"/>
                </a:cubicBezTo>
                <a:cubicBezTo>
                  <a:pt x="98" y="124"/>
                  <a:pt x="98" y="124"/>
                  <a:pt x="98" y="124"/>
                </a:cubicBezTo>
                <a:cubicBezTo>
                  <a:pt x="95" y="123"/>
                  <a:pt x="91" y="122"/>
                  <a:pt x="89" y="120"/>
                </a:cubicBezTo>
                <a:cubicBezTo>
                  <a:pt x="78" y="130"/>
                  <a:pt x="78" y="130"/>
                  <a:pt x="78" y="130"/>
                </a:cubicBezTo>
                <a:cubicBezTo>
                  <a:pt x="79" y="132"/>
                  <a:pt x="78" y="135"/>
                  <a:pt x="76" y="136"/>
                </a:cubicBezTo>
                <a:cubicBezTo>
                  <a:pt x="74" y="139"/>
                  <a:pt x="69" y="139"/>
                  <a:pt x="66" y="136"/>
                </a:cubicBezTo>
                <a:cubicBezTo>
                  <a:pt x="63" y="134"/>
                  <a:pt x="63" y="129"/>
                  <a:pt x="66" y="126"/>
                </a:cubicBezTo>
                <a:cubicBezTo>
                  <a:pt x="68" y="124"/>
                  <a:pt x="70" y="124"/>
                  <a:pt x="72" y="124"/>
                </a:cubicBezTo>
                <a:cubicBezTo>
                  <a:pt x="83" y="114"/>
                  <a:pt x="83" y="114"/>
                  <a:pt x="83" y="114"/>
                </a:cubicBezTo>
                <a:cubicBezTo>
                  <a:pt x="81" y="111"/>
                  <a:pt x="80" y="108"/>
                  <a:pt x="79" y="105"/>
                </a:cubicBezTo>
                <a:cubicBezTo>
                  <a:pt x="50" y="105"/>
                  <a:pt x="50" y="105"/>
                  <a:pt x="50" y="105"/>
                </a:cubicBezTo>
                <a:cubicBezTo>
                  <a:pt x="49" y="106"/>
                  <a:pt x="46" y="108"/>
                  <a:pt x="44" y="108"/>
                </a:cubicBezTo>
                <a:cubicBezTo>
                  <a:pt x="40" y="108"/>
                  <a:pt x="37" y="104"/>
                  <a:pt x="37" y="100"/>
                </a:cubicBezTo>
                <a:cubicBezTo>
                  <a:pt x="37" y="97"/>
                  <a:pt x="40" y="93"/>
                  <a:pt x="44" y="93"/>
                </a:cubicBezTo>
                <a:cubicBezTo>
                  <a:pt x="46" y="93"/>
                  <a:pt x="49" y="95"/>
                  <a:pt x="50" y="96"/>
                </a:cubicBezTo>
                <a:cubicBezTo>
                  <a:pt x="79" y="96"/>
                  <a:pt x="79" y="96"/>
                  <a:pt x="79" y="96"/>
                </a:cubicBezTo>
                <a:cubicBezTo>
                  <a:pt x="80" y="93"/>
                  <a:pt x="81" y="90"/>
                  <a:pt x="83" y="87"/>
                </a:cubicBezTo>
                <a:cubicBezTo>
                  <a:pt x="72" y="77"/>
                  <a:pt x="72" y="77"/>
                  <a:pt x="72" y="77"/>
                </a:cubicBezTo>
                <a:cubicBezTo>
                  <a:pt x="70" y="77"/>
                  <a:pt x="68" y="77"/>
                  <a:pt x="66" y="75"/>
                </a:cubicBezTo>
                <a:cubicBezTo>
                  <a:pt x="63" y="72"/>
                  <a:pt x="63" y="67"/>
                  <a:pt x="66" y="65"/>
                </a:cubicBezTo>
                <a:cubicBezTo>
                  <a:pt x="69" y="62"/>
                  <a:pt x="74" y="62"/>
                  <a:pt x="76" y="65"/>
                </a:cubicBezTo>
                <a:cubicBezTo>
                  <a:pt x="78" y="66"/>
                  <a:pt x="79" y="69"/>
                  <a:pt x="78" y="71"/>
                </a:cubicBezTo>
                <a:cubicBezTo>
                  <a:pt x="89" y="81"/>
                  <a:pt x="89" y="81"/>
                  <a:pt x="89" y="81"/>
                </a:cubicBezTo>
                <a:cubicBezTo>
                  <a:pt x="91" y="79"/>
                  <a:pt x="95" y="78"/>
                  <a:pt x="98" y="77"/>
                </a:cubicBezTo>
                <a:cubicBezTo>
                  <a:pt x="98" y="48"/>
                  <a:pt x="98" y="48"/>
                  <a:pt x="98" y="48"/>
                </a:cubicBezTo>
                <a:cubicBezTo>
                  <a:pt x="96" y="47"/>
                  <a:pt x="95" y="45"/>
                  <a:pt x="95" y="42"/>
                </a:cubicBezTo>
                <a:cubicBezTo>
                  <a:pt x="95" y="39"/>
                  <a:pt x="98" y="35"/>
                  <a:pt x="102" y="35"/>
                </a:cubicBezTo>
                <a:cubicBezTo>
                  <a:pt x="106" y="35"/>
                  <a:pt x="109" y="39"/>
                  <a:pt x="109" y="42"/>
                </a:cubicBezTo>
                <a:cubicBezTo>
                  <a:pt x="109" y="45"/>
                  <a:pt x="108" y="47"/>
                  <a:pt x="106" y="48"/>
                </a:cubicBezTo>
                <a:cubicBezTo>
                  <a:pt x="106" y="77"/>
                  <a:pt x="106" y="77"/>
                  <a:pt x="106" y="77"/>
                </a:cubicBezTo>
                <a:cubicBezTo>
                  <a:pt x="110" y="78"/>
                  <a:pt x="113" y="79"/>
                  <a:pt x="115" y="81"/>
                </a:cubicBezTo>
                <a:cubicBezTo>
                  <a:pt x="126" y="71"/>
                  <a:pt x="126" y="71"/>
                  <a:pt x="126" y="71"/>
                </a:cubicBezTo>
                <a:cubicBezTo>
                  <a:pt x="125" y="69"/>
                  <a:pt x="126" y="66"/>
                  <a:pt x="128" y="65"/>
                </a:cubicBezTo>
                <a:cubicBezTo>
                  <a:pt x="131" y="62"/>
                  <a:pt x="135" y="62"/>
                  <a:pt x="138" y="65"/>
                </a:cubicBezTo>
                <a:cubicBezTo>
                  <a:pt x="141" y="67"/>
                  <a:pt x="141" y="72"/>
                  <a:pt x="138" y="75"/>
                </a:cubicBezTo>
                <a:cubicBezTo>
                  <a:pt x="136" y="77"/>
                  <a:pt x="134" y="77"/>
                  <a:pt x="132" y="77"/>
                </a:cubicBezTo>
                <a:cubicBezTo>
                  <a:pt x="121" y="87"/>
                  <a:pt x="121" y="87"/>
                  <a:pt x="121" y="87"/>
                </a:cubicBezTo>
                <a:cubicBezTo>
                  <a:pt x="123" y="90"/>
                  <a:pt x="124" y="93"/>
                  <a:pt x="125" y="96"/>
                </a:cubicBezTo>
                <a:cubicBezTo>
                  <a:pt x="154" y="96"/>
                  <a:pt x="154" y="96"/>
                  <a:pt x="154" y="96"/>
                </a:cubicBezTo>
                <a:cubicBezTo>
                  <a:pt x="156" y="95"/>
                  <a:pt x="158" y="93"/>
                  <a:pt x="160" y="93"/>
                </a:cubicBezTo>
                <a:cubicBezTo>
                  <a:pt x="164" y="93"/>
                  <a:pt x="167" y="97"/>
                  <a:pt x="167" y="100"/>
                </a:cubicBezTo>
                <a:cubicBezTo>
                  <a:pt x="167" y="104"/>
                  <a:pt x="164" y="108"/>
                  <a:pt x="160" y="108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矩形 80"/>
          <p:cNvSpPr/>
          <p:nvPr/>
        </p:nvSpPr>
        <p:spPr>
          <a:xfrm>
            <a:off x="5249716" y="1713566"/>
            <a:ext cx="1712901" cy="171290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5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15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MH_Entry_1"/>
          <p:cNvSpPr/>
          <p:nvPr>
            <p:custDataLst>
              <p:tags r:id="rId1"/>
            </p:custDataLst>
          </p:nvPr>
        </p:nvSpPr>
        <p:spPr>
          <a:xfrm>
            <a:off x="4213067" y="3575700"/>
            <a:ext cx="3778403" cy="754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32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83" name="矩形 82"/>
          <p:cNvSpPr/>
          <p:nvPr/>
        </p:nvSpPr>
        <p:spPr>
          <a:xfrm>
            <a:off x="4337131" y="4140702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cxnSp>
        <p:nvCxnSpPr>
          <p:cNvPr id="84" name="直接连接符 83"/>
          <p:cNvCxnSpPr/>
          <p:nvPr/>
        </p:nvCxnSpPr>
        <p:spPr>
          <a:xfrm flipH="1">
            <a:off x="4357526" y="4448845"/>
            <a:ext cx="348948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H="1">
            <a:off x="4357526" y="3628429"/>
            <a:ext cx="348948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Freeform 1076"/>
          <p:cNvSpPr>
            <a:spLocks noEditPoints="1"/>
          </p:cNvSpPr>
          <p:nvPr/>
        </p:nvSpPr>
        <p:spPr bwMode="auto">
          <a:xfrm>
            <a:off x="114300" y="114074"/>
            <a:ext cx="2689772" cy="2729195"/>
          </a:xfrm>
          <a:custGeom>
            <a:avLst/>
            <a:gdLst>
              <a:gd name="T0" fmla="*/ 1244 w 2388"/>
              <a:gd name="T1" fmla="*/ 168 h 2423"/>
              <a:gd name="T2" fmla="*/ 1067 w 2388"/>
              <a:gd name="T3" fmla="*/ 32 h 2423"/>
              <a:gd name="T4" fmla="*/ 1201 w 2388"/>
              <a:gd name="T5" fmla="*/ 211 h 2423"/>
              <a:gd name="T6" fmla="*/ 963 w 2388"/>
              <a:gd name="T7" fmla="*/ 277 h 2423"/>
              <a:gd name="T8" fmla="*/ 512 w 2388"/>
              <a:gd name="T9" fmla="*/ 2 h 2423"/>
              <a:gd name="T10" fmla="*/ 387 w 2388"/>
              <a:gd name="T11" fmla="*/ 176 h 2423"/>
              <a:gd name="T12" fmla="*/ 0 w 2388"/>
              <a:gd name="T13" fmla="*/ 0 h 2423"/>
              <a:gd name="T14" fmla="*/ 176 w 2388"/>
              <a:gd name="T15" fmla="*/ 387 h 2423"/>
              <a:gd name="T16" fmla="*/ 176 w 2388"/>
              <a:gd name="T17" fmla="*/ 547 h 2423"/>
              <a:gd name="T18" fmla="*/ 6 w 2388"/>
              <a:gd name="T19" fmla="*/ 995 h 2423"/>
              <a:gd name="T20" fmla="*/ 280 w 2388"/>
              <a:gd name="T21" fmla="*/ 1233 h 2423"/>
              <a:gd name="T22" fmla="*/ 211 w 2388"/>
              <a:gd name="T23" fmla="*/ 1102 h 2423"/>
              <a:gd name="T24" fmla="*/ 35 w 2388"/>
              <a:gd name="T25" fmla="*/ 1276 h 2423"/>
              <a:gd name="T26" fmla="*/ 168 w 2388"/>
              <a:gd name="T27" fmla="*/ 1398 h 2423"/>
              <a:gd name="T28" fmla="*/ 40 w 2388"/>
              <a:gd name="T29" fmla="*/ 2423 h 2423"/>
              <a:gd name="T30" fmla="*/ 83 w 2388"/>
              <a:gd name="T31" fmla="*/ 1438 h 2423"/>
              <a:gd name="T32" fmla="*/ 211 w 2388"/>
              <a:gd name="T33" fmla="*/ 1276 h 2423"/>
              <a:gd name="T34" fmla="*/ 323 w 2388"/>
              <a:gd name="T35" fmla="*/ 953 h 2423"/>
              <a:gd name="T36" fmla="*/ 48 w 2388"/>
              <a:gd name="T37" fmla="*/ 590 h 2423"/>
              <a:gd name="T38" fmla="*/ 176 w 2388"/>
              <a:gd name="T39" fmla="*/ 763 h 2423"/>
              <a:gd name="T40" fmla="*/ 390 w 2388"/>
              <a:gd name="T41" fmla="*/ 590 h 2423"/>
              <a:gd name="T42" fmla="*/ 555 w 2388"/>
              <a:gd name="T43" fmla="*/ 389 h 2423"/>
              <a:gd name="T44" fmla="*/ 750 w 2388"/>
              <a:gd name="T45" fmla="*/ 176 h 2423"/>
              <a:gd name="T46" fmla="*/ 555 w 2388"/>
              <a:gd name="T47" fmla="*/ 45 h 2423"/>
              <a:gd name="T48" fmla="*/ 921 w 2388"/>
              <a:gd name="T49" fmla="*/ 320 h 2423"/>
              <a:gd name="T50" fmla="*/ 1244 w 2388"/>
              <a:gd name="T51" fmla="*/ 211 h 2423"/>
              <a:gd name="T52" fmla="*/ 1406 w 2388"/>
              <a:gd name="T53" fmla="*/ 80 h 2423"/>
              <a:gd name="T54" fmla="*/ 2388 w 2388"/>
              <a:gd name="T55" fmla="*/ 37 h 2423"/>
              <a:gd name="T56" fmla="*/ 1364 w 2388"/>
              <a:gd name="T57" fmla="*/ 168 h 2423"/>
              <a:gd name="T58" fmla="*/ 78 w 2388"/>
              <a:gd name="T59" fmla="*/ 1233 h 2423"/>
              <a:gd name="T60" fmla="*/ 168 w 2388"/>
              <a:gd name="T61" fmla="*/ 1142 h 2423"/>
              <a:gd name="T62" fmla="*/ 176 w 2388"/>
              <a:gd name="T63" fmla="*/ 179 h 2423"/>
              <a:gd name="T64" fmla="*/ 43 w 2388"/>
              <a:gd name="T65" fmla="*/ 344 h 2423"/>
              <a:gd name="T66" fmla="*/ 344 w 2388"/>
              <a:gd name="T67" fmla="*/ 42 h 2423"/>
              <a:gd name="T68" fmla="*/ 176 w 2388"/>
              <a:gd name="T69" fmla="*/ 176 h 2423"/>
              <a:gd name="T70" fmla="*/ 344 w 2388"/>
              <a:gd name="T71" fmla="*/ 213 h 2423"/>
              <a:gd name="T72" fmla="*/ 211 w 2388"/>
              <a:gd name="T73" fmla="*/ 344 h 2423"/>
              <a:gd name="T74" fmla="*/ 344 w 2388"/>
              <a:gd name="T75" fmla="*/ 213 h 2423"/>
              <a:gd name="T76" fmla="*/ 211 w 2388"/>
              <a:gd name="T77" fmla="*/ 728 h 2423"/>
              <a:gd name="T78" fmla="*/ 352 w 2388"/>
              <a:gd name="T79" fmla="*/ 590 h 2423"/>
              <a:gd name="T80" fmla="*/ 352 w 2388"/>
              <a:gd name="T81" fmla="*/ 547 h 2423"/>
              <a:gd name="T82" fmla="*/ 211 w 2388"/>
              <a:gd name="T83" fmla="*/ 389 h 2423"/>
              <a:gd name="T84" fmla="*/ 352 w 2388"/>
              <a:gd name="T85" fmla="*/ 547 h 2423"/>
              <a:gd name="T86" fmla="*/ 715 w 2388"/>
              <a:gd name="T87" fmla="*/ 355 h 2423"/>
              <a:gd name="T88" fmla="*/ 555 w 2388"/>
              <a:gd name="T89" fmla="*/ 213 h 2423"/>
              <a:gd name="T90" fmla="*/ 390 w 2388"/>
              <a:gd name="T91" fmla="*/ 213 h 2423"/>
              <a:gd name="T92" fmla="*/ 512 w 2388"/>
              <a:gd name="T93" fmla="*/ 355 h 2423"/>
              <a:gd name="T94" fmla="*/ 390 w 2388"/>
              <a:gd name="T95" fmla="*/ 213 h 2423"/>
              <a:gd name="T96" fmla="*/ 390 w 2388"/>
              <a:gd name="T97" fmla="*/ 389 h 2423"/>
              <a:gd name="T98" fmla="*/ 512 w 2388"/>
              <a:gd name="T99" fmla="*/ 547 h 2423"/>
              <a:gd name="T100" fmla="*/ 1201 w 2388"/>
              <a:gd name="T101" fmla="*/ 168 h 2423"/>
              <a:gd name="T102" fmla="*/ 1110 w 2388"/>
              <a:gd name="T103" fmla="*/ 74 h 2423"/>
              <a:gd name="T104" fmla="*/ 1201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364" y="168"/>
                </a:moveTo>
                <a:lnTo>
                  <a:pt x="1244" y="168"/>
                </a:lnTo>
                <a:lnTo>
                  <a:pt x="1244" y="32"/>
                </a:lnTo>
                <a:lnTo>
                  <a:pt x="1067" y="32"/>
                </a:lnTo>
                <a:lnTo>
                  <a:pt x="1067" y="211"/>
                </a:lnTo>
                <a:lnTo>
                  <a:pt x="1201" y="211"/>
                </a:lnTo>
                <a:lnTo>
                  <a:pt x="1201" y="277"/>
                </a:lnTo>
                <a:lnTo>
                  <a:pt x="963" y="277"/>
                </a:lnTo>
                <a:lnTo>
                  <a:pt x="963" y="2"/>
                </a:lnTo>
                <a:lnTo>
                  <a:pt x="512" y="2"/>
                </a:lnTo>
                <a:lnTo>
                  <a:pt x="512" y="176"/>
                </a:lnTo>
                <a:lnTo>
                  <a:pt x="387" y="176"/>
                </a:lnTo>
                <a:lnTo>
                  <a:pt x="387" y="0"/>
                </a:lnTo>
                <a:lnTo>
                  <a:pt x="0" y="0"/>
                </a:lnTo>
                <a:lnTo>
                  <a:pt x="0" y="387"/>
                </a:lnTo>
                <a:lnTo>
                  <a:pt x="176" y="387"/>
                </a:lnTo>
                <a:lnTo>
                  <a:pt x="176" y="389"/>
                </a:lnTo>
                <a:lnTo>
                  <a:pt x="176" y="547"/>
                </a:lnTo>
                <a:lnTo>
                  <a:pt x="6" y="547"/>
                </a:lnTo>
                <a:lnTo>
                  <a:pt x="6" y="995"/>
                </a:lnTo>
                <a:lnTo>
                  <a:pt x="280" y="995"/>
                </a:lnTo>
                <a:lnTo>
                  <a:pt x="280" y="1233"/>
                </a:lnTo>
                <a:lnTo>
                  <a:pt x="211" y="1233"/>
                </a:lnTo>
                <a:lnTo>
                  <a:pt x="211" y="1102"/>
                </a:lnTo>
                <a:lnTo>
                  <a:pt x="35" y="1102"/>
                </a:lnTo>
                <a:lnTo>
                  <a:pt x="35" y="1276"/>
                </a:lnTo>
                <a:lnTo>
                  <a:pt x="168" y="1276"/>
                </a:lnTo>
                <a:lnTo>
                  <a:pt x="168" y="1398"/>
                </a:lnTo>
                <a:lnTo>
                  <a:pt x="40" y="1398"/>
                </a:lnTo>
                <a:lnTo>
                  <a:pt x="40" y="2423"/>
                </a:lnTo>
                <a:lnTo>
                  <a:pt x="83" y="2423"/>
                </a:lnTo>
                <a:lnTo>
                  <a:pt x="83" y="1438"/>
                </a:lnTo>
                <a:lnTo>
                  <a:pt x="211" y="1438"/>
                </a:lnTo>
                <a:lnTo>
                  <a:pt x="211" y="1276"/>
                </a:lnTo>
                <a:lnTo>
                  <a:pt x="323" y="1276"/>
                </a:lnTo>
                <a:lnTo>
                  <a:pt x="323" y="953"/>
                </a:lnTo>
                <a:lnTo>
                  <a:pt x="48" y="953"/>
                </a:lnTo>
                <a:lnTo>
                  <a:pt x="48" y="590"/>
                </a:lnTo>
                <a:lnTo>
                  <a:pt x="176" y="590"/>
                </a:lnTo>
                <a:lnTo>
                  <a:pt x="176" y="763"/>
                </a:lnTo>
                <a:lnTo>
                  <a:pt x="390" y="763"/>
                </a:lnTo>
                <a:lnTo>
                  <a:pt x="390" y="590"/>
                </a:lnTo>
                <a:lnTo>
                  <a:pt x="555" y="590"/>
                </a:lnTo>
                <a:lnTo>
                  <a:pt x="555" y="389"/>
                </a:lnTo>
                <a:lnTo>
                  <a:pt x="750" y="389"/>
                </a:lnTo>
                <a:lnTo>
                  <a:pt x="750" y="176"/>
                </a:lnTo>
                <a:lnTo>
                  <a:pt x="555" y="176"/>
                </a:lnTo>
                <a:lnTo>
                  <a:pt x="555" y="45"/>
                </a:lnTo>
                <a:lnTo>
                  <a:pt x="921" y="45"/>
                </a:lnTo>
                <a:lnTo>
                  <a:pt x="921" y="320"/>
                </a:lnTo>
                <a:lnTo>
                  <a:pt x="1244" y="320"/>
                </a:lnTo>
                <a:lnTo>
                  <a:pt x="1244" y="211"/>
                </a:lnTo>
                <a:lnTo>
                  <a:pt x="1406" y="211"/>
                </a:lnTo>
                <a:lnTo>
                  <a:pt x="1406" y="80"/>
                </a:lnTo>
                <a:lnTo>
                  <a:pt x="2388" y="80"/>
                </a:lnTo>
                <a:lnTo>
                  <a:pt x="2388" y="37"/>
                </a:lnTo>
                <a:lnTo>
                  <a:pt x="1364" y="37"/>
                </a:lnTo>
                <a:lnTo>
                  <a:pt x="1364" y="168"/>
                </a:lnTo>
                <a:close/>
                <a:moveTo>
                  <a:pt x="168" y="1233"/>
                </a:moveTo>
                <a:lnTo>
                  <a:pt x="78" y="1233"/>
                </a:lnTo>
                <a:lnTo>
                  <a:pt x="78" y="1142"/>
                </a:lnTo>
                <a:lnTo>
                  <a:pt x="168" y="1142"/>
                </a:lnTo>
                <a:lnTo>
                  <a:pt x="168" y="1233"/>
                </a:lnTo>
                <a:close/>
                <a:moveTo>
                  <a:pt x="176" y="179"/>
                </a:moveTo>
                <a:lnTo>
                  <a:pt x="176" y="344"/>
                </a:lnTo>
                <a:lnTo>
                  <a:pt x="43" y="344"/>
                </a:lnTo>
                <a:lnTo>
                  <a:pt x="43" y="42"/>
                </a:lnTo>
                <a:lnTo>
                  <a:pt x="344" y="42"/>
                </a:lnTo>
                <a:lnTo>
                  <a:pt x="344" y="176"/>
                </a:lnTo>
                <a:lnTo>
                  <a:pt x="176" y="176"/>
                </a:lnTo>
                <a:lnTo>
                  <a:pt x="176" y="179"/>
                </a:lnTo>
                <a:close/>
                <a:moveTo>
                  <a:pt x="344" y="213"/>
                </a:moveTo>
                <a:lnTo>
                  <a:pt x="344" y="344"/>
                </a:lnTo>
                <a:lnTo>
                  <a:pt x="211" y="344"/>
                </a:lnTo>
                <a:lnTo>
                  <a:pt x="211" y="213"/>
                </a:lnTo>
                <a:lnTo>
                  <a:pt x="344" y="213"/>
                </a:lnTo>
                <a:close/>
                <a:moveTo>
                  <a:pt x="352" y="728"/>
                </a:moveTo>
                <a:lnTo>
                  <a:pt x="211" y="728"/>
                </a:lnTo>
                <a:lnTo>
                  <a:pt x="211" y="590"/>
                </a:lnTo>
                <a:lnTo>
                  <a:pt x="352" y="590"/>
                </a:lnTo>
                <a:lnTo>
                  <a:pt x="352" y="728"/>
                </a:lnTo>
                <a:close/>
                <a:moveTo>
                  <a:pt x="352" y="547"/>
                </a:moveTo>
                <a:lnTo>
                  <a:pt x="211" y="547"/>
                </a:lnTo>
                <a:lnTo>
                  <a:pt x="211" y="389"/>
                </a:lnTo>
                <a:lnTo>
                  <a:pt x="352" y="389"/>
                </a:lnTo>
                <a:lnTo>
                  <a:pt x="352" y="547"/>
                </a:lnTo>
                <a:close/>
                <a:moveTo>
                  <a:pt x="715" y="213"/>
                </a:moveTo>
                <a:lnTo>
                  <a:pt x="715" y="355"/>
                </a:lnTo>
                <a:lnTo>
                  <a:pt x="555" y="355"/>
                </a:lnTo>
                <a:lnTo>
                  <a:pt x="555" y="213"/>
                </a:lnTo>
                <a:lnTo>
                  <a:pt x="715" y="213"/>
                </a:lnTo>
                <a:close/>
                <a:moveTo>
                  <a:pt x="390" y="213"/>
                </a:moveTo>
                <a:lnTo>
                  <a:pt x="512" y="213"/>
                </a:lnTo>
                <a:lnTo>
                  <a:pt x="512" y="355"/>
                </a:lnTo>
                <a:lnTo>
                  <a:pt x="390" y="355"/>
                </a:lnTo>
                <a:lnTo>
                  <a:pt x="390" y="213"/>
                </a:lnTo>
                <a:close/>
                <a:moveTo>
                  <a:pt x="390" y="547"/>
                </a:moveTo>
                <a:lnTo>
                  <a:pt x="390" y="389"/>
                </a:lnTo>
                <a:lnTo>
                  <a:pt x="512" y="389"/>
                </a:lnTo>
                <a:lnTo>
                  <a:pt x="512" y="547"/>
                </a:lnTo>
                <a:lnTo>
                  <a:pt x="390" y="547"/>
                </a:lnTo>
                <a:close/>
                <a:moveTo>
                  <a:pt x="1201" y="168"/>
                </a:moveTo>
                <a:lnTo>
                  <a:pt x="1110" y="168"/>
                </a:lnTo>
                <a:lnTo>
                  <a:pt x="1110" y="74"/>
                </a:lnTo>
                <a:lnTo>
                  <a:pt x="1201" y="74"/>
                </a:lnTo>
                <a:lnTo>
                  <a:pt x="1201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Freeform 1077"/>
          <p:cNvSpPr>
            <a:spLocks noEditPoints="1"/>
          </p:cNvSpPr>
          <p:nvPr/>
        </p:nvSpPr>
        <p:spPr bwMode="auto">
          <a:xfrm>
            <a:off x="9375098" y="125576"/>
            <a:ext cx="2689772" cy="2729195"/>
          </a:xfrm>
          <a:custGeom>
            <a:avLst/>
            <a:gdLst>
              <a:gd name="T0" fmla="*/ 1147 w 2388"/>
              <a:gd name="T1" fmla="*/ 168 h 2423"/>
              <a:gd name="T2" fmla="*/ 1320 w 2388"/>
              <a:gd name="T3" fmla="*/ 32 h 2423"/>
              <a:gd name="T4" fmla="*/ 1190 w 2388"/>
              <a:gd name="T5" fmla="*/ 211 h 2423"/>
              <a:gd name="T6" fmla="*/ 1427 w 2388"/>
              <a:gd name="T7" fmla="*/ 277 h 2423"/>
              <a:gd name="T8" fmla="*/ 1875 w 2388"/>
              <a:gd name="T9" fmla="*/ 2 h 2423"/>
              <a:gd name="T10" fmla="*/ 2004 w 2388"/>
              <a:gd name="T11" fmla="*/ 176 h 2423"/>
              <a:gd name="T12" fmla="*/ 2388 w 2388"/>
              <a:gd name="T13" fmla="*/ 0 h 2423"/>
              <a:gd name="T14" fmla="*/ 2214 w 2388"/>
              <a:gd name="T15" fmla="*/ 387 h 2423"/>
              <a:gd name="T16" fmla="*/ 2214 w 2388"/>
              <a:gd name="T17" fmla="*/ 547 h 2423"/>
              <a:gd name="T18" fmla="*/ 2385 w 2388"/>
              <a:gd name="T19" fmla="*/ 995 h 2423"/>
              <a:gd name="T20" fmla="*/ 2110 w 2388"/>
              <a:gd name="T21" fmla="*/ 1233 h 2423"/>
              <a:gd name="T22" fmla="*/ 2177 w 2388"/>
              <a:gd name="T23" fmla="*/ 1102 h 2423"/>
              <a:gd name="T24" fmla="*/ 2356 w 2388"/>
              <a:gd name="T25" fmla="*/ 1276 h 2423"/>
              <a:gd name="T26" fmla="*/ 2220 w 2388"/>
              <a:gd name="T27" fmla="*/ 1398 h 2423"/>
              <a:gd name="T28" fmla="*/ 2350 w 2388"/>
              <a:gd name="T29" fmla="*/ 2423 h 2423"/>
              <a:gd name="T30" fmla="*/ 2308 w 2388"/>
              <a:gd name="T31" fmla="*/ 1438 h 2423"/>
              <a:gd name="T32" fmla="*/ 2177 w 2388"/>
              <a:gd name="T33" fmla="*/ 1276 h 2423"/>
              <a:gd name="T34" fmla="*/ 2068 w 2388"/>
              <a:gd name="T35" fmla="*/ 953 h 2423"/>
              <a:gd name="T36" fmla="*/ 2342 w 2388"/>
              <a:gd name="T37" fmla="*/ 590 h 2423"/>
              <a:gd name="T38" fmla="*/ 2214 w 2388"/>
              <a:gd name="T39" fmla="*/ 763 h 2423"/>
              <a:gd name="T40" fmla="*/ 2001 w 2388"/>
              <a:gd name="T41" fmla="*/ 590 h 2423"/>
              <a:gd name="T42" fmla="*/ 1835 w 2388"/>
              <a:gd name="T43" fmla="*/ 389 h 2423"/>
              <a:gd name="T44" fmla="*/ 1638 w 2388"/>
              <a:gd name="T45" fmla="*/ 176 h 2423"/>
              <a:gd name="T46" fmla="*/ 1835 w 2388"/>
              <a:gd name="T47" fmla="*/ 45 h 2423"/>
              <a:gd name="T48" fmla="*/ 1470 w 2388"/>
              <a:gd name="T49" fmla="*/ 320 h 2423"/>
              <a:gd name="T50" fmla="*/ 1147 w 2388"/>
              <a:gd name="T51" fmla="*/ 211 h 2423"/>
              <a:gd name="T52" fmla="*/ 984 w 2388"/>
              <a:gd name="T53" fmla="*/ 80 h 2423"/>
              <a:gd name="T54" fmla="*/ 0 w 2388"/>
              <a:gd name="T55" fmla="*/ 37 h 2423"/>
              <a:gd name="T56" fmla="*/ 1027 w 2388"/>
              <a:gd name="T57" fmla="*/ 168 h 2423"/>
              <a:gd name="T58" fmla="*/ 2313 w 2388"/>
              <a:gd name="T59" fmla="*/ 1233 h 2423"/>
              <a:gd name="T60" fmla="*/ 2220 w 2388"/>
              <a:gd name="T61" fmla="*/ 1142 h 2423"/>
              <a:gd name="T62" fmla="*/ 2214 w 2388"/>
              <a:gd name="T63" fmla="*/ 179 h 2423"/>
              <a:gd name="T64" fmla="*/ 2345 w 2388"/>
              <a:gd name="T65" fmla="*/ 344 h 2423"/>
              <a:gd name="T66" fmla="*/ 2046 w 2388"/>
              <a:gd name="T67" fmla="*/ 42 h 2423"/>
              <a:gd name="T68" fmla="*/ 2214 w 2388"/>
              <a:gd name="T69" fmla="*/ 176 h 2423"/>
              <a:gd name="T70" fmla="*/ 2046 w 2388"/>
              <a:gd name="T71" fmla="*/ 213 h 2423"/>
              <a:gd name="T72" fmla="*/ 2177 w 2388"/>
              <a:gd name="T73" fmla="*/ 344 h 2423"/>
              <a:gd name="T74" fmla="*/ 2046 w 2388"/>
              <a:gd name="T75" fmla="*/ 213 h 2423"/>
              <a:gd name="T76" fmla="*/ 2177 w 2388"/>
              <a:gd name="T77" fmla="*/ 728 h 2423"/>
              <a:gd name="T78" fmla="*/ 2036 w 2388"/>
              <a:gd name="T79" fmla="*/ 590 h 2423"/>
              <a:gd name="T80" fmla="*/ 2036 w 2388"/>
              <a:gd name="T81" fmla="*/ 547 h 2423"/>
              <a:gd name="T82" fmla="*/ 2177 w 2388"/>
              <a:gd name="T83" fmla="*/ 389 h 2423"/>
              <a:gd name="T84" fmla="*/ 2036 w 2388"/>
              <a:gd name="T85" fmla="*/ 547 h 2423"/>
              <a:gd name="T86" fmla="*/ 1675 w 2388"/>
              <a:gd name="T87" fmla="*/ 355 h 2423"/>
              <a:gd name="T88" fmla="*/ 1835 w 2388"/>
              <a:gd name="T89" fmla="*/ 213 h 2423"/>
              <a:gd name="T90" fmla="*/ 2001 w 2388"/>
              <a:gd name="T91" fmla="*/ 213 h 2423"/>
              <a:gd name="T92" fmla="*/ 1875 w 2388"/>
              <a:gd name="T93" fmla="*/ 355 h 2423"/>
              <a:gd name="T94" fmla="*/ 2001 w 2388"/>
              <a:gd name="T95" fmla="*/ 213 h 2423"/>
              <a:gd name="T96" fmla="*/ 2001 w 2388"/>
              <a:gd name="T97" fmla="*/ 389 h 2423"/>
              <a:gd name="T98" fmla="*/ 1875 w 2388"/>
              <a:gd name="T99" fmla="*/ 547 h 2423"/>
              <a:gd name="T100" fmla="*/ 1190 w 2388"/>
              <a:gd name="T101" fmla="*/ 168 h 2423"/>
              <a:gd name="T102" fmla="*/ 1280 w 2388"/>
              <a:gd name="T103" fmla="*/ 74 h 2423"/>
              <a:gd name="T104" fmla="*/ 1190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027" y="168"/>
                </a:moveTo>
                <a:lnTo>
                  <a:pt x="1147" y="168"/>
                </a:lnTo>
                <a:lnTo>
                  <a:pt x="1147" y="32"/>
                </a:lnTo>
                <a:lnTo>
                  <a:pt x="1320" y="32"/>
                </a:lnTo>
                <a:lnTo>
                  <a:pt x="1320" y="211"/>
                </a:lnTo>
                <a:lnTo>
                  <a:pt x="1190" y="211"/>
                </a:lnTo>
                <a:lnTo>
                  <a:pt x="1190" y="277"/>
                </a:lnTo>
                <a:lnTo>
                  <a:pt x="1427" y="277"/>
                </a:lnTo>
                <a:lnTo>
                  <a:pt x="1427" y="2"/>
                </a:lnTo>
                <a:lnTo>
                  <a:pt x="1875" y="2"/>
                </a:lnTo>
                <a:lnTo>
                  <a:pt x="1875" y="176"/>
                </a:lnTo>
                <a:lnTo>
                  <a:pt x="2004" y="176"/>
                </a:lnTo>
                <a:lnTo>
                  <a:pt x="2004" y="0"/>
                </a:lnTo>
                <a:lnTo>
                  <a:pt x="2388" y="0"/>
                </a:lnTo>
                <a:lnTo>
                  <a:pt x="2388" y="387"/>
                </a:lnTo>
                <a:lnTo>
                  <a:pt x="2214" y="387"/>
                </a:lnTo>
                <a:lnTo>
                  <a:pt x="2214" y="389"/>
                </a:lnTo>
                <a:lnTo>
                  <a:pt x="2214" y="547"/>
                </a:lnTo>
                <a:lnTo>
                  <a:pt x="2385" y="547"/>
                </a:lnTo>
                <a:lnTo>
                  <a:pt x="2385" y="995"/>
                </a:lnTo>
                <a:lnTo>
                  <a:pt x="2110" y="995"/>
                </a:lnTo>
                <a:lnTo>
                  <a:pt x="2110" y="1233"/>
                </a:lnTo>
                <a:lnTo>
                  <a:pt x="2177" y="1233"/>
                </a:lnTo>
                <a:lnTo>
                  <a:pt x="2177" y="1102"/>
                </a:lnTo>
                <a:lnTo>
                  <a:pt x="2356" y="1102"/>
                </a:lnTo>
                <a:lnTo>
                  <a:pt x="2356" y="1276"/>
                </a:lnTo>
                <a:lnTo>
                  <a:pt x="2220" y="1276"/>
                </a:lnTo>
                <a:lnTo>
                  <a:pt x="2220" y="1398"/>
                </a:lnTo>
                <a:lnTo>
                  <a:pt x="2350" y="1398"/>
                </a:lnTo>
                <a:lnTo>
                  <a:pt x="2350" y="2423"/>
                </a:lnTo>
                <a:lnTo>
                  <a:pt x="2308" y="2423"/>
                </a:lnTo>
                <a:lnTo>
                  <a:pt x="2308" y="1438"/>
                </a:lnTo>
                <a:lnTo>
                  <a:pt x="2177" y="1438"/>
                </a:lnTo>
                <a:lnTo>
                  <a:pt x="2177" y="1276"/>
                </a:lnTo>
                <a:lnTo>
                  <a:pt x="2068" y="1276"/>
                </a:lnTo>
                <a:lnTo>
                  <a:pt x="2068" y="953"/>
                </a:lnTo>
                <a:lnTo>
                  <a:pt x="2342" y="953"/>
                </a:lnTo>
                <a:lnTo>
                  <a:pt x="2342" y="590"/>
                </a:lnTo>
                <a:lnTo>
                  <a:pt x="2214" y="590"/>
                </a:lnTo>
                <a:lnTo>
                  <a:pt x="2214" y="763"/>
                </a:lnTo>
                <a:lnTo>
                  <a:pt x="2001" y="763"/>
                </a:lnTo>
                <a:lnTo>
                  <a:pt x="2001" y="590"/>
                </a:lnTo>
                <a:lnTo>
                  <a:pt x="1835" y="590"/>
                </a:lnTo>
                <a:lnTo>
                  <a:pt x="1835" y="389"/>
                </a:lnTo>
                <a:lnTo>
                  <a:pt x="1638" y="389"/>
                </a:lnTo>
                <a:lnTo>
                  <a:pt x="1638" y="176"/>
                </a:lnTo>
                <a:lnTo>
                  <a:pt x="1835" y="176"/>
                </a:lnTo>
                <a:lnTo>
                  <a:pt x="1835" y="45"/>
                </a:lnTo>
                <a:lnTo>
                  <a:pt x="1470" y="45"/>
                </a:lnTo>
                <a:lnTo>
                  <a:pt x="1470" y="320"/>
                </a:lnTo>
                <a:lnTo>
                  <a:pt x="1147" y="320"/>
                </a:lnTo>
                <a:lnTo>
                  <a:pt x="1147" y="211"/>
                </a:lnTo>
                <a:lnTo>
                  <a:pt x="984" y="211"/>
                </a:lnTo>
                <a:lnTo>
                  <a:pt x="984" y="80"/>
                </a:lnTo>
                <a:lnTo>
                  <a:pt x="0" y="80"/>
                </a:lnTo>
                <a:lnTo>
                  <a:pt x="0" y="37"/>
                </a:lnTo>
                <a:lnTo>
                  <a:pt x="1027" y="37"/>
                </a:lnTo>
                <a:lnTo>
                  <a:pt x="1027" y="168"/>
                </a:lnTo>
                <a:close/>
                <a:moveTo>
                  <a:pt x="2220" y="1233"/>
                </a:moveTo>
                <a:lnTo>
                  <a:pt x="2313" y="1233"/>
                </a:lnTo>
                <a:lnTo>
                  <a:pt x="2313" y="1142"/>
                </a:lnTo>
                <a:lnTo>
                  <a:pt x="2220" y="1142"/>
                </a:lnTo>
                <a:lnTo>
                  <a:pt x="2220" y="1233"/>
                </a:lnTo>
                <a:close/>
                <a:moveTo>
                  <a:pt x="2214" y="179"/>
                </a:moveTo>
                <a:lnTo>
                  <a:pt x="2214" y="344"/>
                </a:lnTo>
                <a:lnTo>
                  <a:pt x="2345" y="344"/>
                </a:lnTo>
                <a:lnTo>
                  <a:pt x="2345" y="42"/>
                </a:lnTo>
                <a:lnTo>
                  <a:pt x="2046" y="42"/>
                </a:lnTo>
                <a:lnTo>
                  <a:pt x="2046" y="176"/>
                </a:lnTo>
                <a:lnTo>
                  <a:pt x="2214" y="176"/>
                </a:lnTo>
                <a:lnTo>
                  <a:pt x="2214" y="179"/>
                </a:lnTo>
                <a:close/>
                <a:moveTo>
                  <a:pt x="2046" y="213"/>
                </a:moveTo>
                <a:lnTo>
                  <a:pt x="2046" y="344"/>
                </a:lnTo>
                <a:lnTo>
                  <a:pt x="2177" y="344"/>
                </a:lnTo>
                <a:lnTo>
                  <a:pt x="2177" y="213"/>
                </a:lnTo>
                <a:lnTo>
                  <a:pt x="2046" y="213"/>
                </a:lnTo>
                <a:close/>
                <a:moveTo>
                  <a:pt x="2036" y="728"/>
                </a:moveTo>
                <a:lnTo>
                  <a:pt x="2177" y="728"/>
                </a:lnTo>
                <a:lnTo>
                  <a:pt x="2177" y="590"/>
                </a:lnTo>
                <a:lnTo>
                  <a:pt x="2036" y="590"/>
                </a:lnTo>
                <a:lnTo>
                  <a:pt x="2036" y="728"/>
                </a:lnTo>
                <a:close/>
                <a:moveTo>
                  <a:pt x="2036" y="547"/>
                </a:moveTo>
                <a:lnTo>
                  <a:pt x="2177" y="547"/>
                </a:lnTo>
                <a:lnTo>
                  <a:pt x="2177" y="389"/>
                </a:lnTo>
                <a:lnTo>
                  <a:pt x="2036" y="389"/>
                </a:lnTo>
                <a:lnTo>
                  <a:pt x="2036" y="547"/>
                </a:lnTo>
                <a:close/>
                <a:moveTo>
                  <a:pt x="1675" y="213"/>
                </a:moveTo>
                <a:lnTo>
                  <a:pt x="1675" y="355"/>
                </a:lnTo>
                <a:lnTo>
                  <a:pt x="1835" y="355"/>
                </a:lnTo>
                <a:lnTo>
                  <a:pt x="1835" y="213"/>
                </a:lnTo>
                <a:lnTo>
                  <a:pt x="1675" y="213"/>
                </a:lnTo>
                <a:close/>
                <a:moveTo>
                  <a:pt x="2001" y="213"/>
                </a:moveTo>
                <a:lnTo>
                  <a:pt x="1875" y="213"/>
                </a:lnTo>
                <a:lnTo>
                  <a:pt x="1875" y="355"/>
                </a:lnTo>
                <a:lnTo>
                  <a:pt x="2001" y="355"/>
                </a:lnTo>
                <a:lnTo>
                  <a:pt x="2001" y="213"/>
                </a:lnTo>
                <a:close/>
                <a:moveTo>
                  <a:pt x="2001" y="547"/>
                </a:moveTo>
                <a:lnTo>
                  <a:pt x="2001" y="389"/>
                </a:lnTo>
                <a:lnTo>
                  <a:pt x="1875" y="389"/>
                </a:lnTo>
                <a:lnTo>
                  <a:pt x="1875" y="547"/>
                </a:lnTo>
                <a:lnTo>
                  <a:pt x="2001" y="547"/>
                </a:lnTo>
                <a:close/>
                <a:moveTo>
                  <a:pt x="1190" y="168"/>
                </a:moveTo>
                <a:lnTo>
                  <a:pt x="1280" y="168"/>
                </a:lnTo>
                <a:lnTo>
                  <a:pt x="1280" y="74"/>
                </a:lnTo>
                <a:lnTo>
                  <a:pt x="1190" y="74"/>
                </a:lnTo>
                <a:lnTo>
                  <a:pt x="1190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7" name="Freeform 1078"/>
          <p:cNvSpPr>
            <a:spLocks noEditPoints="1"/>
          </p:cNvSpPr>
          <p:nvPr/>
        </p:nvSpPr>
        <p:spPr bwMode="auto">
          <a:xfrm>
            <a:off x="9375098" y="4001560"/>
            <a:ext cx="2689772" cy="2726943"/>
          </a:xfrm>
          <a:custGeom>
            <a:avLst/>
            <a:gdLst>
              <a:gd name="T0" fmla="*/ 1147 w 2388"/>
              <a:gd name="T1" fmla="*/ 2256 h 2421"/>
              <a:gd name="T2" fmla="*/ 1320 w 2388"/>
              <a:gd name="T3" fmla="*/ 2389 h 2421"/>
              <a:gd name="T4" fmla="*/ 1190 w 2388"/>
              <a:gd name="T5" fmla="*/ 2213 h 2421"/>
              <a:gd name="T6" fmla="*/ 1427 w 2388"/>
              <a:gd name="T7" fmla="*/ 2143 h 2421"/>
              <a:gd name="T8" fmla="*/ 1875 w 2388"/>
              <a:gd name="T9" fmla="*/ 2418 h 2421"/>
              <a:gd name="T10" fmla="*/ 2004 w 2388"/>
              <a:gd name="T11" fmla="*/ 2245 h 2421"/>
              <a:gd name="T12" fmla="*/ 2388 w 2388"/>
              <a:gd name="T13" fmla="*/ 2421 h 2421"/>
              <a:gd name="T14" fmla="*/ 2214 w 2388"/>
              <a:gd name="T15" fmla="*/ 2034 h 2421"/>
              <a:gd name="T16" fmla="*/ 2214 w 2388"/>
              <a:gd name="T17" fmla="*/ 1877 h 2421"/>
              <a:gd name="T18" fmla="*/ 2385 w 2388"/>
              <a:gd name="T19" fmla="*/ 1425 h 2421"/>
              <a:gd name="T20" fmla="*/ 2110 w 2388"/>
              <a:gd name="T21" fmla="*/ 1188 h 2421"/>
              <a:gd name="T22" fmla="*/ 2177 w 2388"/>
              <a:gd name="T23" fmla="*/ 1321 h 2421"/>
              <a:gd name="T24" fmla="*/ 2356 w 2388"/>
              <a:gd name="T25" fmla="*/ 1145 h 2421"/>
              <a:gd name="T26" fmla="*/ 2220 w 2388"/>
              <a:gd name="T27" fmla="*/ 1025 h 2421"/>
              <a:gd name="T28" fmla="*/ 2350 w 2388"/>
              <a:gd name="T29" fmla="*/ 0 h 2421"/>
              <a:gd name="T30" fmla="*/ 2308 w 2388"/>
              <a:gd name="T31" fmla="*/ 982 h 2421"/>
              <a:gd name="T32" fmla="*/ 2177 w 2388"/>
              <a:gd name="T33" fmla="*/ 1145 h 2421"/>
              <a:gd name="T34" fmla="*/ 2068 w 2388"/>
              <a:gd name="T35" fmla="*/ 1468 h 2421"/>
              <a:gd name="T36" fmla="*/ 2342 w 2388"/>
              <a:gd name="T37" fmla="*/ 1834 h 2421"/>
              <a:gd name="T38" fmla="*/ 2214 w 2388"/>
              <a:gd name="T39" fmla="*/ 1658 h 2421"/>
              <a:gd name="T40" fmla="*/ 2001 w 2388"/>
              <a:gd name="T41" fmla="*/ 1834 h 2421"/>
              <a:gd name="T42" fmla="*/ 1835 w 2388"/>
              <a:gd name="T43" fmla="*/ 2031 h 2421"/>
              <a:gd name="T44" fmla="*/ 1638 w 2388"/>
              <a:gd name="T45" fmla="*/ 2245 h 2421"/>
              <a:gd name="T46" fmla="*/ 1835 w 2388"/>
              <a:gd name="T47" fmla="*/ 2376 h 2421"/>
              <a:gd name="T48" fmla="*/ 1470 w 2388"/>
              <a:gd name="T49" fmla="*/ 2101 h 2421"/>
              <a:gd name="T50" fmla="*/ 1147 w 2388"/>
              <a:gd name="T51" fmla="*/ 2213 h 2421"/>
              <a:gd name="T52" fmla="*/ 984 w 2388"/>
              <a:gd name="T53" fmla="*/ 2341 h 2421"/>
              <a:gd name="T54" fmla="*/ 0 w 2388"/>
              <a:gd name="T55" fmla="*/ 2384 h 2421"/>
              <a:gd name="T56" fmla="*/ 1027 w 2388"/>
              <a:gd name="T57" fmla="*/ 2256 h 2421"/>
              <a:gd name="T58" fmla="*/ 2313 w 2388"/>
              <a:gd name="T59" fmla="*/ 1188 h 2421"/>
              <a:gd name="T60" fmla="*/ 2220 w 2388"/>
              <a:gd name="T61" fmla="*/ 1279 h 2421"/>
              <a:gd name="T62" fmla="*/ 2214 w 2388"/>
              <a:gd name="T63" fmla="*/ 2242 h 2421"/>
              <a:gd name="T64" fmla="*/ 2345 w 2388"/>
              <a:gd name="T65" fmla="*/ 2077 h 2421"/>
              <a:gd name="T66" fmla="*/ 2046 w 2388"/>
              <a:gd name="T67" fmla="*/ 2378 h 2421"/>
              <a:gd name="T68" fmla="*/ 2214 w 2388"/>
              <a:gd name="T69" fmla="*/ 2245 h 2421"/>
              <a:gd name="T70" fmla="*/ 2046 w 2388"/>
              <a:gd name="T71" fmla="*/ 2208 h 2421"/>
              <a:gd name="T72" fmla="*/ 2177 w 2388"/>
              <a:gd name="T73" fmla="*/ 2077 h 2421"/>
              <a:gd name="T74" fmla="*/ 2046 w 2388"/>
              <a:gd name="T75" fmla="*/ 2208 h 2421"/>
              <a:gd name="T76" fmla="*/ 2177 w 2388"/>
              <a:gd name="T77" fmla="*/ 1692 h 2421"/>
              <a:gd name="T78" fmla="*/ 2036 w 2388"/>
              <a:gd name="T79" fmla="*/ 1834 h 2421"/>
              <a:gd name="T80" fmla="*/ 2036 w 2388"/>
              <a:gd name="T81" fmla="*/ 1877 h 2421"/>
              <a:gd name="T82" fmla="*/ 2177 w 2388"/>
              <a:gd name="T83" fmla="*/ 2031 h 2421"/>
              <a:gd name="T84" fmla="*/ 2036 w 2388"/>
              <a:gd name="T85" fmla="*/ 1877 h 2421"/>
              <a:gd name="T86" fmla="*/ 1675 w 2388"/>
              <a:gd name="T87" fmla="*/ 2069 h 2421"/>
              <a:gd name="T88" fmla="*/ 1835 w 2388"/>
              <a:gd name="T89" fmla="*/ 2210 h 2421"/>
              <a:gd name="T90" fmla="*/ 2001 w 2388"/>
              <a:gd name="T91" fmla="*/ 2210 h 2421"/>
              <a:gd name="T92" fmla="*/ 1875 w 2388"/>
              <a:gd name="T93" fmla="*/ 2069 h 2421"/>
              <a:gd name="T94" fmla="*/ 2001 w 2388"/>
              <a:gd name="T95" fmla="*/ 2210 h 2421"/>
              <a:gd name="T96" fmla="*/ 2001 w 2388"/>
              <a:gd name="T97" fmla="*/ 2031 h 2421"/>
              <a:gd name="T98" fmla="*/ 1875 w 2388"/>
              <a:gd name="T99" fmla="*/ 1877 h 2421"/>
              <a:gd name="T100" fmla="*/ 1190 w 2388"/>
              <a:gd name="T101" fmla="*/ 2256 h 2421"/>
              <a:gd name="T102" fmla="*/ 1280 w 2388"/>
              <a:gd name="T103" fmla="*/ 2346 h 2421"/>
              <a:gd name="T104" fmla="*/ 1190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027" y="2256"/>
                </a:moveTo>
                <a:lnTo>
                  <a:pt x="1147" y="2256"/>
                </a:lnTo>
                <a:lnTo>
                  <a:pt x="1147" y="2389"/>
                </a:lnTo>
                <a:lnTo>
                  <a:pt x="1320" y="2389"/>
                </a:lnTo>
                <a:lnTo>
                  <a:pt x="1320" y="2213"/>
                </a:lnTo>
                <a:lnTo>
                  <a:pt x="1190" y="2213"/>
                </a:lnTo>
                <a:lnTo>
                  <a:pt x="1190" y="2143"/>
                </a:lnTo>
                <a:lnTo>
                  <a:pt x="1427" y="2143"/>
                </a:lnTo>
                <a:lnTo>
                  <a:pt x="1427" y="2418"/>
                </a:lnTo>
                <a:lnTo>
                  <a:pt x="1875" y="2418"/>
                </a:lnTo>
                <a:lnTo>
                  <a:pt x="1875" y="2245"/>
                </a:lnTo>
                <a:lnTo>
                  <a:pt x="2004" y="2245"/>
                </a:lnTo>
                <a:lnTo>
                  <a:pt x="2004" y="2421"/>
                </a:lnTo>
                <a:lnTo>
                  <a:pt x="2388" y="2421"/>
                </a:lnTo>
                <a:lnTo>
                  <a:pt x="2388" y="2034"/>
                </a:lnTo>
                <a:lnTo>
                  <a:pt x="2214" y="2034"/>
                </a:lnTo>
                <a:lnTo>
                  <a:pt x="2214" y="2031"/>
                </a:lnTo>
                <a:lnTo>
                  <a:pt x="2214" y="1877"/>
                </a:lnTo>
                <a:lnTo>
                  <a:pt x="2385" y="1877"/>
                </a:lnTo>
                <a:lnTo>
                  <a:pt x="2385" y="1425"/>
                </a:lnTo>
                <a:lnTo>
                  <a:pt x="2110" y="1425"/>
                </a:lnTo>
                <a:lnTo>
                  <a:pt x="2110" y="1188"/>
                </a:lnTo>
                <a:lnTo>
                  <a:pt x="2177" y="1188"/>
                </a:lnTo>
                <a:lnTo>
                  <a:pt x="2177" y="1321"/>
                </a:lnTo>
                <a:lnTo>
                  <a:pt x="2356" y="1321"/>
                </a:lnTo>
                <a:lnTo>
                  <a:pt x="2356" y="1145"/>
                </a:lnTo>
                <a:lnTo>
                  <a:pt x="2220" y="1145"/>
                </a:lnTo>
                <a:lnTo>
                  <a:pt x="2220" y="1025"/>
                </a:lnTo>
                <a:lnTo>
                  <a:pt x="2350" y="1025"/>
                </a:lnTo>
                <a:lnTo>
                  <a:pt x="2350" y="0"/>
                </a:lnTo>
                <a:lnTo>
                  <a:pt x="2308" y="0"/>
                </a:lnTo>
                <a:lnTo>
                  <a:pt x="2308" y="982"/>
                </a:lnTo>
                <a:lnTo>
                  <a:pt x="2177" y="982"/>
                </a:lnTo>
                <a:lnTo>
                  <a:pt x="2177" y="1145"/>
                </a:lnTo>
                <a:lnTo>
                  <a:pt x="2068" y="1145"/>
                </a:lnTo>
                <a:lnTo>
                  <a:pt x="2068" y="1468"/>
                </a:lnTo>
                <a:lnTo>
                  <a:pt x="2342" y="1468"/>
                </a:lnTo>
                <a:lnTo>
                  <a:pt x="2342" y="1834"/>
                </a:lnTo>
                <a:lnTo>
                  <a:pt x="2214" y="1834"/>
                </a:lnTo>
                <a:lnTo>
                  <a:pt x="2214" y="1658"/>
                </a:lnTo>
                <a:lnTo>
                  <a:pt x="2001" y="1658"/>
                </a:lnTo>
                <a:lnTo>
                  <a:pt x="2001" y="1834"/>
                </a:lnTo>
                <a:lnTo>
                  <a:pt x="1835" y="1834"/>
                </a:lnTo>
                <a:lnTo>
                  <a:pt x="1835" y="2031"/>
                </a:lnTo>
                <a:lnTo>
                  <a:pt x="1638" y="2031"/>
                </a:lnTo>
                <a:lnTo>
                  <a:pt x="1638" y="2245"/>
                </a:lnTo>
                <a:lnTo>
                  <a:pt x="1835" y="2245"/>
                </a:lnTo>
                <a:lnTo>
                  <a:pt x="1835" y="2376"/>
                </a:lnTo>
                <a:lnTo>
                  <a:pt x="1470" y="2376"/>
                </a:lnTo>
                <a:lnTo>
                  <a:pt x="1470" y="2101"/>
                </a:lnTo>
                <a:lnTo>
                  <a:pt x="1147" y="2101"/>
                </a:lnTo>
                <a:lnTo>
                  <a:pt x="1147" y="2213"/>
                </a:lnTo>
                <a:lnTo>
                  <a:pt x="984" y="2213"/>
                </a:lnTo>
                <a:lnTo>
                  <a:pt x="984" y="2341"/>
                </a:lnTo>
                <a:lnTo>
                  <a:pt x="0" y="2341"/>
                </a:lnTo>
                <a:lnTo>
                  <a:pt x="0" y="2384"/>
                </a:lnTo>
                <a:lnTo>
                  <a:pt x="1027" y="2384"/>
                </a:lnTo>
                <a:lnTo>
                  <a:pt x="1027" y="2256"/>
                </a:lnTo>
                <a:close/>
                <a:moveTo>
                  <a:pt x="2220" y="1188"/>
                </a:moveTo>
                <a:lnTo>
                  <a:pt x="2313" y="1188"/>
                </a:lnTo>
                <a:lnTo>
                  <a:pt x="2313" y="1279"/>
                </a:lnTo>
                <a:lnTo>
                  <a:pt x="2220" y="1279"/>
                </a:lnTo>
                <a:lnTo>
                  <a:pt x="2220" y="1188"/>
                </a:lnTo>
                <a:close/>
                <a:moveTo>
                  <a:pt x="2214" y="2242"/>
                </a:moveTo>
                <a:lnTo>
                  <a:pt x="2214" y="2077"/>
                </a:lnTo>
                <a:lnTo>
                  <a:pt x="2345" y="2077"/>
                </a:lnTo>
                <a:lnTo>
                  <a:pt x="2345" y="2378"/>
                </a:lnTo>
                <a:lnTo>
                  <a:pt x="2046" y="2378"/>
                </a:lnTo>
                <a:lnTo>
                  <a:pt x="2046" y="2245"/>
                </a:lnTo>
                <a:lnTo>
                  <a:pt x="2214" y="2245"/>
                </a:lnTo>
                <a:lnTo>
                  <a:pt x="2214" y="2242"/>
                </a:lnTo>
                <a:close/>
                <a:moveTo>
                  <a:pt x="2046" y="2208"/>
                </a:moveTo>
                <a:lnTo>
                  <a:pt x="2046" y="2077"/>
                </a:lnTo>
                <a:lnTo>
                  <a:pt x="2177" y="2077"/>
                </a:lnTo>
                <a:lnTo>
                  <a:pt x="2177" y="2208"/>
                </a:lnTo>
                <a:lnTo>
                  <a:pt x="2046" y="2208"/>
                </a:lnTo>
                <a:close/>
                <a:moveTo>
                  <a:pt x="2036" y="1692"/>
                </a:moveTo>
                <a:lnTo>
                  <a:pt x="2177" y="1692"/>
                </a:lnTo>
                <a:lnTo>
                  <a:pt x="2177" y="1834"/>
                </a:lnTo>
                <a:lnTo>
                  <a:pt x="2036" y="1834"/>
                </a:lnTo>
                <a:lnTo>
                  <a:pt x="2036" y="1692"/>
                </a:lnTo>
                <a:close/>
                <a:moveTo>
                  <a:pt x="2036" y="1877"/>
                </a:moveTo>
                <a:lnTo>
                  <a:pt x="2177" y="1877"/>
                </a:lnTo>
                <a:lnTo>
                  <a:pt x="2177" y="2031"/>
                </a:lnTo>
                <a:lnTo>
                  <a:pt x="2036" y="2031"/>
                </a:lnTo>
                <a:lnTo>
                  <a:pt x="2036" y="1877"/>
                </a:lnTo>
                <a:close/>
                <a:moveTo>
                  <a:pt x="1675" y="2210"/>
                </a:moveTo>
                <a:lnTo>
                  <a:pt x="1675" y="2069"/>
                </a:lnTo>
                <a:lnTo>
                  <a:pt x="1835" y="2069"/>
                </a:lnTo>
                <a:lnTo>
                  <a:pt x="1835" y="2210"/>
                </a:lnTo>
                <a:lnTo>
                  <a:pt x="1675" y="2210"/>
                </a:lnTo>
                <a:close/>
                <a:moveTo>
                  <a:pt x="2001" y="2210"/>
                </a:moveTo>
                <a:lnTo>
                  <a:pt x="1875" y="2210"/>
                </a:lnTo>
                <a:lnTo>
                  <a:pt x="1875" y="2069"/>
                </a:lnTo>
                <a:lnTo>
                  <a:pt x="2001" y="2069"/>
                </a:lnTo>
                <a:lnTo>
                  <a:pt x="2001" y="2210"/>
                </a:lnTo>
                <a:close/>
                <a:moveTo>
                  <a:pt x="2001" y="1877"/>
                </a:moveTo>
                <a:lnTo>
                  <a:pt x="2001" y="2031"/>
                </a:lnTo>
                <a:lnTo>
                  <a:pt x="1875" y="2031"/>
                </a:lnTo>
                <a:lnTo>
                  <a:pt x="1875" y="1877"/>
                </a:lnTo>
                <a:lnTo>
                  <a:pt x="2001" y="1877"/>
                </a:lnTo>
                <a:close/>
                <a:moveTo>
                  <a:pt x="1190" y="2256"/>
                </a:moveTo>
                <a:lnTo>
                  <a:pt x="1280" y="2256"/>
                </a:lnTo>
                <a:lnTo>
                  <a:pt x="1280" y="2346"/>
                </a:lnTo>
                <a:lnTo>
                  <a:pt x="1190" y="2346"/>
                </a:lnTo>
                <a:lnTo>
                  <a:pt x="1190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" name="Freeform 1079"/>
          <p:cNvSpPr>
            <a:spLocks noEditPoints="1"/>
          </p:cNvSpPr>
          <p:nvPr/>
        </p:nvSpPr>
        <p:spPr bwMode="auto">
          <a:xfrm>
            <a:off x="114300" y="4001561"/>
            <a:ext cx="2689772" cy="2726943"/>
          </a:xfrm>
          <a:custGeom>
            <a:avLst/>
            <a:gdLst>
              <a:gd name="T0" fmla="*/ 1244 w 2388"/>
              <a:gd name="T1" fmla="*/ 2256 h 2421"/>
              <a:gd name="T2" fmla="*/ 1067 w 2388"/>
              <a:gd name="T3" fmla="*/ 2389 h 2421"/>
              <a:gd name="T4" fmla="*/ 1201 w 2388"/>
              <a:gd name="T5" fmla="*/ 2213 h 2421"/>
              <a:gd name="T6" fmla="*/ 963 w 2388"/>
              <a:gd name="T7" fmla="*/ 2143 h 2421"/>
              <a:gd name="T8" fmla="*/ 512 w 2388"/>
              <a:gd name="T9" fmla="*/ 2418 h 2421"/>
              <a:gd name="T10" fmla="*/ 387 w 2388"/>
              <a:gd name="T11" fmla="*/ 2245 h 2421"/>
              <a:gd name="T12" fmla="*/ 0 w 2388"/>
              <a:gd name="T13" fmla="*/ 2421 h 2421"/>
              <a:gd name="T14" fmla="*/ 176 w 2388"/>
              <a:gd name="T15" fmla="*/ 2034 h 2421"/>
              <a:gd name="T16" fmla="*/ 176 w 2388"/>
              <a:gd name="T17" fmla="*/ 1877 h 2421"/>
              <a:gd name="T18" fmla="*/ 6 w 2388"/>
              <a:gd name="T19" fmla="*/ 1425 h 2421"/>
              <a:gd name="T20" fmla="*/ 280 w 2388"/>
              <a:gd name="T21" fmla="*/ 1188 h 2421"/>
              <a:gd name="T22" fmla="*/ 211 w 2388"/>
              <a:gd name="T23" fmla="*/ 1321 h 2421"/>
              <a:gd name="T24" fmla="*/ 35 w 2388"/>
              <a:gd name="T25" fmla="*/ 1145 h 2421"/>
              <a:gd name="T26" fmla="*/ 168 w 2388"/>
              <a:gd name="T27" fmla="*/ 1025 h 2421"/>
              <a:gd name="T28" fmla="*/ 40 w 2388"/>
              <a:gd name="T29" fmla="*/ 0 h 2421"/>
              <a:gd name="T30" fmla="*/ 83 w 2388"/>
              <a:gd name="T31" fmla="*/ 982 h 2421"/>
              <a:gd name="T32" fmla="*/ 211 w 2388"/>
              <a:gd name="T33" fmla="*/ 1145 h 2421"/>
              <a:gd name="T34" fmla="*/ 323 w 2388"/>
              <a:gd name="T35" fmla="*/ 1468 h 2421"/>
              <a:gd name="T36" fmla="*/ 48 w 2388"/>
              <a:gd name="T37" fmla="*/ 1834 h 2421"/>
              <a:gd name="T38" fmla="*/ 176 w 2388"/>
              <a:gd name="T39" fmla="*/ 1658 h 2421"/>
              <a:gd name="T40" fmla="*/ 390 w 2388"/>
              <a:gd name="T41" fmla="*/ 1834 h 2421"/>
              <a:gd name="T42" fmla="*/ 555 w 2388"/>
              <a:gd name="T43" fmla="*/ 2031 h 2421"/>
              <a:gd name="T44" fmla="*/ 750 w 2388"/>
              <a:gd name="T45" fmla="*/ 2245 h 2421"/>
              <a:gd name="T46" fmla="*/ 555 w 2388"/>
              <a:gd name="T47" fmla="*/ 2376 h 2421"/>
              <a:gd name="T48" fmla="*/ 921 w 2388"/>
              <a:gd name="T49" fmla="*/ 2101 h 2421"/>
              <a:gd name="T50" fmla="*/ 1244 w 2388"/>
              <a:gd name="T51" fmla="*/ 2213 h 2421"/>
              <a:gd name="T52" fmla="*/ 1406 w 2388"/>
              <a:gd name="T53" fmla="*/ 2341 h 2421"/>
              <a:gd name="T54" fmla="*/ 2388 w 2388"/>
              <a:gd name="T55" fmla="*/ 2384 h 2421"/>
              <a:gd name="T56" fmla="*/ 1364 w 2388"/>
              <a:gd name="T57" fmla="*/ 2256 h 2421"/>
              <a:gd name="T58" fmla="*/ 78 w 2388"/>
              <a:gd name="T59" fmla="*/ 1188 h 2421"/>
              <a:gd name="T60" fmla="*/ 168 w 2388"/>
              <a:gd name="T61" fmla="*/ 1279 h 2421"/>
              <a:gd name="T62" fmla="*/ 176 w 2388"/>
              <a:gd name="T63" fmla="*/ 2242 h 2421"/>
              <a:gd name="T64" fmla="*/ 43 w 2388"/>
              <a:gd name="T65" fmla="*/ 2077 h 2421"/>
              <a:gd name="T66" fmla="*/ 344 w 2388"/>
              <a:gd name="T67" fmla="*/ 2378 h 2421"/>
              <a:gd name="T68" fmla="*/ 176 w 2388"/>
              <a:gd name="T69" fmla="*/ 2245 h 2421"/>
              <a:gd name="T70" fmla="*/ 344 w 2388"/>
              <a:gd name="T71" fmla="*/ 2208 h 2421"/>
              <a:gd name="T72" fmla="*/ 211 w 2388"/>
              <a:gd name="T73" fmla="*/ 2077 h 2421"/>
              <a:gd name="T74" fmla="*/ 344 w 2388"/>
              <a:gd name="T75" fmla="*/ 2208 h 2421"/>
              <a:gd name="T76" fmla="*/ 211 w 2388"/>
              <a:gd name="T77" fmla="*/ 1692 h 2421"/>
              <a:gd name="T78" fmla="*/ 352 w 2388"/>
              <a:gd name="T79" fmla="*/ 1834 h 2421"/>
              <a:gd name="T80" fmla="*/ 352 w 2388"/>
              <a:gd name="T81" fmla="*/ 1877 h 2421"/>
              <a:gd name="T82" fmla="*/ 211 w 2388"/>
              <a:gd name="T83" fmla="*/ 2031 h 2421"/>
              <a:gd name="T84" fmla="*/ 352 w 2388"/>
              <a:gd name="T85" fmla="*/ 1877 h 2421"/>
              <a:gd name="T86" fmla="*/ 715 w 2388"/>
              <a:gd name="T87" fmla="*/ 2069 h 2421"/>
              <a:gd name="T88" fmla="*/ 555 w 2388"/>
              <a:gd name="T89" fmla="*/ 2210 h 2421"/>
              <a:gd name="T90" fmla="*/ 390 w 2388"/>
              <a:gd name="T91" fmla="*/ 2210 h 2421"/>
              <a:gd name="T92" fmla="*/ 512 w 2388"/>
              <a:gd name="T93" fmla="*/ 2069 h 2421"/>
              <a:gd name="T94" fmla="*/ 390 w 2388"/>
              <a:gd name="T95" fmla="*/ 2210 h 2421"/>
              <a:gd name="T96" fmla="*/ 390 w 2388"/>
              <a:gd name="T97" fmla="*/ 2031 h 2421"/>
              <a:gd name="T98" fmla="*/ 512 w 2388"/>
              <a:gd name="T99" fmla="*/ 1877 h 2421"/>
              <a:gd name="T100" fmla="*/ 1201 w 2388"/>
              <a:gd name="T101" fmla="*/ 2256 h 2421"/>
              <a:gd name="T102" fmla="*/ 1110 w 2388"/>
              <a:gd name="T103" fmla="*/ 2346 h 2421"/>
              <a:gd name="T104" fmla="*/ 1201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364" y="2256"/>
                </a:moveTo>
                <a:lnTo>
                  <a:pt x="1244" y="2256"/>
                </a:lnTo>
                <a:lnTo>
                  <a:pt x="1244" y="2389"/>
                </a:lnTo>
                <a:lnTo>
                  <a:pt x="1067" y="2389"/>
                </a:lnTo>
                <a:lnTo>
                  <a:pt x="1067" y="2213"/>
                </a:lnTo>
                <a:lnTo>
                  <a:pt x="1201" y="2213"/>
                </a:lnTo>
                <a:lnTo>
                  <a:pt x="1201" y="2143"/>
                </a:lnTo>
                <a:lnTo>
                  <a:pt x="963" y="2143"/>
                </a:lnTo>
                <a:lnTo>
                  <a:pt x="963" y="2418"/>
                </a:lnTo>
                <a:lnTo>
                  <a:pt x="512" y="2418"/>
                </a:lnTo>
                <a:lnTo>
                  <a:pt x="512" y="2245"/>
                </a:lnTo>
                <a:lnTo>
                  <a:pt x="387" y="2245"/>
                </a:lnTo>
                <a:lnTo>
                  <a:pt x="387" y="2421"/>
                </a:lnTo>
                <a:lnTo>
                  <a:pt x="0" y="2421"/>
                </a:lnTo>
                <a:lnTo>
                  <a:pt x="0" y="2034"/>
                </a:lnTo>
                <a:lnTo>
                  <a:pt x="176" y="2034"/>
                </a:lnTo>
                <a:lnTo>
                  <a:pt x="176" y="2031"/>
                </a:lnTo>
                <a:lnTo>
                  <a:pt x="176" y="1877"/>
                </a:lnTo>
                <a:lnTo>
                  <a:pt x="6" y="1877"/>
                </a:lnTo>
                <a:lnTo>
                  <a:pt x="6" y="1425"/>
                </a:lnTo>
                <a:lnTo>
                  <a:pt x="280" y="1425"/>
                </a:lnTo>
                <a:lnTo>
                  <a:pt x="280" y="1188"/>
                </a:lnTo>
                <a:lnTo>
                  <a:pt x="211" y="1188"/>
                </a:lnTo>
                <a:lnTo>
                  <a:pt x="211" y="1321"/>
                </a:lnTo>
                <a:lnTo>
                  <a:pt x="35" y="1321"/>
                </a:lnTo>
                <a:lnTo>
                  <a:pt x="35" y="1145"/>
                </a:lnTo>
                <a:lnTo>
                  <a:pt x="168" y="1145"/>
                </a:lnTo>
                <a:lnTo>
                  <a:pt x="168" y="1025"/>
                </a:lnTo>
                <a:lnTo>
                  <a:pt x="40" y="1025"/>
                </a:lnTo>
                <a:lnTo>
                  <a:pt x="40" y="0"/>
                </a:lnTo>
                <a:lnTo>
                  <a:pt x="83" y="0"/>
                </a:lnTo>
                <a:lnTo>
                  <a:pt x="83" y="982"/>
                </a:lnTo>
                <a:lnTo>
                  <a:pt x="211" y="982"/>
                </a:lnTo>
                <a:lnTo>
                  <a:pt x="211" y="1145"/>
                </a:lnTo>
                <a:lnTo>
                  <a:pt x="323" y="1145"/>
                </a:lnTo>
                <a:lnTo>
                  <a:pt x="323" y="1468"/>
                </a:lnTo>
                <a:lnTo>
                  <a:pt x="48" y="1468"/>
                </a:lnTo>
                <a:lnTo>
                  <a:pt x="48" y="1834"/>
                </a:lnTo>
                <a:lnTo>
                  <a:pt x="176" y="1834"/>
                </a:lnTo>
                <a:lnTo>
                  <a:pt x="176" y="1658"/>
                </a:lnTo>
                <a:lnTo>
                  <a:pt x="390" y="1658"/>
                </a:lnTo>
                <a:lnTo>
                  <a:pt x="390" y="1834"/>
                </a:lnTo>
                <a:lnTo>
                  <a:pt x="555" y="1834"/>
                </a:lnTo>
                <a:lnTo>
                  <a:pt x="555" y="2031"/>
                </a:lnTo>
                <a:lnTo>
                  <a:pt x="750" y="2031"/>
                </a:lnTo>
                <a:lnTo>
                  <a:pt x="750" y="2245"/>
                </a:lnTo>
                <a:lnTo>
                  <a:pt x="555" y="2245"/>
                </a:lnTo>
                <a:lnTo>
                  <a:pt x="555" y="2376"/>
                </a:lnTo>
                <a:lnTo>
                  <a:pt x="921" y="2376"/>
                </a:lnTo>
                <a:lnTo>
                  <a:pt x="921" y="2101"/>
                </a:lnTo>
                <a:lnTo>
                  <a:pt x="1244" y="2101"/>
                </a:lnTo>
                <a:lnTo>
                  <a:pt x="1244" y="2213"/>
                </a:lnTo>
                <a:lnTo>
                  <a:pt x="1406" y="2213"/>
                </a:lnTo>
                <a:lnTo>
                  <a:pt x="1406" y="2341"/>
                </a:lnTo>
                <a:lnTo>
                  <a:pt x="2388" y="2341"/>
                </a:lnTo>
                <a:lnTo>
                  <a:pt x="2388" y="2384"/>
                </a:lnTo>
                <a:lnTo>
                  <a:pt x="1364" y="2384"/>
                </a:lnTo>
                <a:lnTo>
                  <a:pt x="1364" y="2256"/>
                </a:lnTo>
                <a:close/>
                <a:moveTo>
                  <a:pt x="168" y="1188"/>
                </a:moveTo>
                <a:lnTo>
                  <a:pt x="78" y="1188"/>
                </a:lnTo>
                <a:lnTo>
                  <a:pt x="78" y="1279"/>
                </a:lnTo>
                <a:lnTo>
                  <a:pt x="168" y="1279"/>
                </a:lnTo>
                <a:lnTo>
                  <a:pt x="168" y="1188"/>
                </a:lnTo>
                <a:close/>
                <a:moveTo>
                  <a:pt x="176" y="2242"/>
                </a:moveTo>
                <a:lnTo>
                  <a:pt x="176" y="2077"/>
                </a:lnTo>
                <a:lnTo>
                  <a:pt x="43" y="2077"/>
                </a:lnTo>
                <a:lnTo>
                  <a:pt x="43" y="2378"/>
                </a:lnTo>
                <a:lnTo>
                  <a:pt x="344" y="2378"/>
                </a:lnTo>
                <a:lnTo>
                  <a:pt x="344" y="2245"/>
                </a:lnTo>
                <a:lnTo>
                  <a:pt x="176" y="2245"/>
                </a:lnTo>
                <a:lnTo>
                  <a:pt x="176" y="2242"/>
                </a:lnTo>
                <a:close/>
                <a:moveTo>
                  <a:pt x="344" y="2208"/>
                </a:moveTo>
                <a:lnTo>
                  <a:pt x="344" y="2077"/>
                </a:lnTo>
                <a:lnTo>
                  <a:pt x="211" y="2077"/>
                </a:lnTo>
                <a:lnTo>
                  <a:pt x="211" y="2208"/>
                </a:lnTo>
                <a:lnTo>
                  <a:pt x="344" y="2208"/>
                </a:lnTo>
                <a:close/>
                <a:moveTo>
                  <a:pt x="352" y="1692"/>
                </a:moveTo>
                <a:lnTo>
                  <a:pt x="211" y="1692"/>
                </a:lnTo>
                <a:lnTo>
                  <a:pt x="211" y="1834"/>
                </a:lnTo>
                <a:lnTo>
                  <a:pt x="352" y="1834"/>
                </a:lnTo>
                <a:lnTo>
                  <a:pt x="352" y="1692"/>
                </a:lnTo>
                <a:close/>
                <a:moveTo>
                  <a:pt x="352" y="1877"/>
                </a:moveTo>
                <a:lnTo>
                  <a:pt x="211" y="1877"/>
                </a:lnTo>
                <a:lnTo>
                  <a:pt x="211" y="2031"/>
                </a:lnTo>
                <a:lnTo>
                  <a:pt x="352" y="2031"/>
                </a:lnTo>
                <a:lnTo>
                  <a:pt x="352" y="1877"/>
                </a:lnTo>
                <a:close/>
                <a:moveTo>
                  <a:pt x="715" y="2210"/>
                </a:moveTo>
                <a:lnTo>
                  <a:pt x="715" y="2069"/>
                </a:lnTo>
                <a:lnTo>
                  <a:pt x="555" y="2069"/>
                </a:lnTo>
                <a:lnTo>
                  <a:pt x="555" y="2210"/>
                </a:lnTo>
                <a:lnTo>
                  <a:pt x="715" y="2210"/>
                </a:lnTo>
                <a:close/>
                <a:moveTo>
                  <a:pt x="390" y="2210"/>
                </a:moveTo>
                <a:lnTo>
                  <a:pt x="512" y="2210"/>
                </a:lnTo>
                <a:lnTo>
                  <a:pt x="512" y="2069"/>
                </a:lnTo>
                <a:lnTo>
                  <a:pt x="390" y="2069"/>
                </a:lnTo>
                <a:lnTo>
                  <a:pt x="390" y="2210"/>
                </a:lnTo>
                <a:close/>
                <a:moveTo>
                  <a:pt x="390" y="1877"/>
                </a:moveTo>
                <a:lnTo>
                  <a:pt x="390" y="2031"/>
                </a:lnTo>
                <a:lnTo>
                  <a:pt x="512" y="2031"/>
                </a:lnTo>
                <a:lnTo>
                  <a:pt x="512" y="1877"/>
                </a:lnTo>
                <a:lnTo>
                  <a:pt x="390" y="1877"/>
                </a:lnTo>
                <a:close/>
                <a:moveTo>
                  <a:pt x="1201" y="2256"/>
                </a:moveTo>
                <a:lnTo>
                  <a:pt x="1110" y="2256"/>
                </a:lnTo>
                <a:lnTo>
                  <a:pt x="1110" y="2346"/>
                </a:lnTo>
                <a:lnTo>
                  <a:pt x="1201" y="2346"/>
                </a:lnTo>
                <a:lnTo>
                  <a:pt x="1201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/>
      <p:bldP spid="8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Freeform 1076"/>
          <p:cNvSpPr>
            <a:spLocks noEditPoints="1"/>
          </p:cNvSpPr>
          <p:nvPr/>
        </p:nvSpPr>
        <p:spPr bwMode="auto">
          <a:xfrm>
            <a:off x="114300" y="114074"/>
            <a:ext cx="1773237" cy="1799227"/>
          </a:xfrm>
          <a:custGeom>
            <a:avLst/>
            <a:gdLst>
              <a:gd name="T0" fmla="*/ 1244 w 2388"/>
              <a:gd name="T1" fmla="*/ 168 h 2423"/>
              <a:gd name="T2" fmla="*/ 1067 w 2388"/>
              <a:gd name="T3" fmla="*/ 32 h 2423"/>
              <a:gd name="T4" fmla="*/ 1201 w 2388"/>
              <a:gd name="T5" fmla="*/ 211 h 2423"/>
              <a:gd name="T6" fmla="*/ 963 w 2388"/>
              <a:gd name="T7" fmla="*/ 277 h 2423"/>
              <a:gd name="T8" fmla="*/ 512 w 2388"/>
              <a:gd name="T9" fmla="*/ 2 h 2423"/>
              <a:gd name="T10" fmla="*/ 387 w 2388"/>
              <a:gd name="T11" fmla="*/ 176 h 2423"/>
              <a:gd name="T12" fmla="*/ 0 w 2388"/>
              <a:gd name="T13" fmla="*/ 0 h 2423"/>
              <a:gd name="T14" fmla="*/ 176 w 2388"/>
              <a:gd name="T15" fmla="*/ 387 h 2423"/>
              <a:gd name="T16" fmla="*/ 176 w 2388"/>
              <a:gd name="T17" fmla="*/ 547 h 2423"/>
              <a:gd name="T18" fmla="*/ 6 w 2388"/>
              <a:gd name="T19" fmla="*/ 995 h 2423"/>
              <a:gd name="T20" fmla="*/ 280 w 2388"/>
              <a:gd name="T21" fmla="*/ 1233 h 2423"/>
              <a:gd name="T22" fmla="*/ 211 w 2388"/>
              <a:gd name="T23" fmla="*/ 1102 h 2423"/>
              <a:gd name="T24" fmla="*/ 35 w 2388"/>
              <a:gd name="T25" fmla="*/ 1276 h 2423"/>
              <a:gd name="T26" fmla="*/ 168 w 2388"/>
              <a:gd name="T27" fmla="*/ 1398 h 2423"/>
              <a:gd name="T28" fmla="*/ 40 w 2388"/>
              <a:gd name="T29" fmla="*/ 2423 h 2423"/>
              <a:gd name="T30" fmla="*/ 83 w 2388"/>
              <a:gd name="T31" fmla="*/ 1438 h 2423"/>
              <a:gd name="T32" fmla="*/ 211 w 2388"/>
              <a:gd name="T33" fmla="*/ 1276 h 2423"/>
              <a:gd name="T34" fmla="*/ 323 w 2388"/>
              <a:gd name="T35" fmla="*/ 953 h 2423"/>
              <a:gd name="T36" fmla="*/ 48 w 2388"/>
              <a:gd name="T37" fmla="*/ 590 h 2423"/>
              <a:gd name="T38" fmla="*/ 176 w 2388"/>
              <a:gd name="T39" fmla="*/ 763 h 2423"/>
              <a:gd name="T40" fmla="*/ 390 w 2388"/>
              <a:gd name="T41" fmla="*/ 590 h 2423"/>
              <a:gd name="T42" fmla="*/ 555 w 2388"/>
              <a:gd name="T43" fmla="*/ 389 h 2423"/>
              <a:gd name="T44" fmla="*/ 750 w 2388"/>
              <a:gd name="T45" fmla="*/ 176 h 2423"/>
              <a:gd name="T46" fmla="*/ 555 w 2388"/>
              <a:gd name="T47" fmla="*/ 45 h 2423"/>
              <a:gd name="T48" fmla="*/ 921 w 2388"/>
              <a:gd name="T49" fmla="*/ 320 h 2423"/>
              <a:gd name="T50" fmla="*/ 1244 w 2388"/>
              <a:gd name="T51" fmla="*/ 211 h 2423"/>
              <a:gd name="T52" fmla="*/ 1406 w 2388"/>
              <a:gd name="T53" fmla="*/ 80 h 2423"/>
              <a:gd name="T54" fmla="*/ 2388 w 2388"/>
              <a:gd name="T55" fmla="*/ 37 h 2423"/>
              <a:gd name="T56" fmla="*/ 1364 w 2388"/>
              <a:gd name="T57" fmla="*/ 168 h 2423"/>
              <a:gd name="T58" fmla="*/ 78 w 2388"/>
              <a:gd name="T59" fmla="*/ 1233 h 2423"/>
              <a:gd name="T60" fmla="*/ 168 w 2388"/>
              <a:gd name="T61" fmla="*/ 1142 h 2423"/>
              <a:gd name="T62" fmla="*/ 176 w 2388"/>
              <a:gd name="T63" fmla="*/ 179 h 2423"/>
              <a:gd name="T64" fmla="*/ 43 w 2388"/>
              <a:gd name="T65" fmla="*/ 344 h 2423"/>
              <a:gd name="T66" fmla="*/ 344 w 2388"/>
              <a:gd name="T67" fmla="*/ 42 h 2423"/>
              <a:gd name="T68" fmla="*/ 176 w 2388"/>
              <a:gd name="T69" fmla="*/ 176 h 2423"/>
              <a:gd name="T70" fmla="*/ 344 w 2388"/>
              <a:gd name="T71" fmla="*/ 213 h 2423"/>
              <a:gd name="T72" fmla="*/ 211 w 2388"/>
              <a:gd name="T73" fmla="*/ 344 h 2423"/>
              <a:gd name="T74" fmla="*/ 344 w 2388"/>
              <a:gd name="T75" fmla="*/ 213 h 2423"/>
              <a:gd name="T76" fmla="*/ 211 w 2388"/>
              <a:gd name="T77" fmla="*/ 728 h 2423"/>
              <a:gd name="T78" fmla="*/ 352 w 2388"/>
              <a:gd name="T79" fmla="*/ 590 h 2423"/>
              <a:gd name="T80" fmla="*/ 352 w 2388"/>
              <a:gd name="T81" fmla="*/ 547 h 2423"/>
              <a:gd name="T82" fmla="*/ 211 w 2388"/>
              <a:gd name="T83" fmla="*/ 389 h 2423"/>
              <a:gd name="T84" fmla="*/ 352 w 2388"/>
              <a:gd name="T85" fmla="*/ 547 h 2423"/>
              <a:gd name="T86" fmla="*/ 715 w 2388"/>
              <a:gd name="T87" fmla="*/ 355 h 2423"/>
              <a:gd name="T88" fmla="*/ 555 w 2388"/>
              <a:gd name="T89" fmla="*/ 213 h 2423"/>
              <a:gd name="T90" fmla="*/ 390 w 2388"/>
              <a:gd name="T91" fmla="*/ 213 h 2423"/>
              <a:gd name="T92" fmla="*/ 512 w 2388"/>
              <a:gd name="T93" fmla="*/ 355 h 2423"/>
              <a:gd name="T94" fmla="*/ 390 w 2388"/>
              <a:gd name="T95" fmla="*/ 213 h 2423"/>
              <a:gd name="T96" fmla="*/ 390 w 2388"/>
              <a:gd name="T97" fmla="*/ 389 h 2423"/>
              <a:gd name="T98" fmla="*/ 512 w 2388"/>
              <a:gd name="T99" fmla="*/ 547 h 2423"/>
              <a:gd name="T100" fmla="*/ 1201 w 2388"/>
              <a:gd name="T101" fmla="*/ 168 h 2423"/>
              <a:gd name="T102" fmla="*/ 1110 w 2388"/>
              <a:gd name="T103" fmla="*/ 74 h 2423"/>
              <a:gd name="T104" fmla="*/ 1201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364" y="168"/>
                </a:moveTo>
                <a:lnTo>
                  <a:pt x="1244" y="168"/>
                </a:lnTo>
                <a:lnTo>
                  <a:pt x="1244" y="32"/>
                </a:lnTo>
                <a:lnTo>
                  <a:pt x="1067" y="32"/>
                </a:lnTo>
                <a:lnTo>
                  <a:pt x="1067" y="211"/>
                </a:lnTo>
                <a:lnTo>
                  <a:pt x="1201" y="211"/>
                </a:lnTo>
                <a:lnTo>
                  <a:pt x="1201" y="277"/>
                </a:lnTo>
                <a:lnTo>
                  <a:pt x="963" y="277"/>
                </a:lnTo>
                <a:lnTo>
                  <a:pt x="963" y="2"/>
                </a:lnTo>
                <a:lnTo>
                  <a:pt x="512" y="2"/>
                </a:lnTo>
                <a:lnTo>
                  <a:pt x="512" y="176"/>
                </a:lnTo>
                <a:lnTo>
                  <a:pt x="387" y="176"/>
                </a:lnTo>
                <a:lnTo>
                  <a:pt x="387" y="0"/>
                </a:lnTo>
                <a:lnTo>
                  <a:pt x="0" y="0"/>
                </a:lnTo>
                <a:lnTo>
                  <a:pt x="0" y="387"/>
                </a:lnTo>
                <a:lnTo>
                  <a:pt x="176" y="387"/>
                </a:lnTo>
                <a:lnTo>
                  <a:pt x="176" y="389"/>
                </a:lnTo>
                <a:lnTo>
                  <a:pt x="176" y="547"/>
                </a:lnTo>
                <a:lnTo>
                  <a:pt x="6" y="547"/>
                </a:lnTo>
                <a:lnTo>
                  <a:pt x="6" y="995"/>
                </a:lnTo>
                <a:lnTo>
                  <a:pt x="280" y="995"/>
                </a:lnTo>
                <a:lnTo>
                  <a:pt x="280" y="1233"/>
                </a:lnTo>
                <a:lnTo>
                  <a:pt x="211" y="1233"/>
                </a:lnTo>
                <a:lnTo>
                  <a:pt x="211" y="1102"/>
                </a:lnTo>
                <a:lnTo>
                  <a:pt x="35" y="1102"/>
                </a:lnTo>
                <a:lnTo>
                  <a:pt x="35" y="1276"/>
                </a:lnTo>
                <a:lnTo>
                  <a:pt x="168" y="1276"/>
                </a:lnTo>
                <a:lnTo>
                  <a:pt x="168" y="1398"/>
                </a:lnTo>
                <a:lnTo>
                  <a:pt x="40" y="1398"/>
                </a:lnTo>
                <a:lnTo>
                  <a:pt x="40" y="2423"/>
                </a:lnTo>
                <a:lnTo>
                  <a:pt x="83" y="2423"/>
                </a:lnTo>
                <a:lnTo>
                  <a:pt x="83" y="1438"/>
                </a:lnTo>
                <a:lnTo>
                  <a:pt x="211" y="1438"/>
                </a:lnTo>
                <a:lnTo>
                  <a:pt x="211" y="1276"/>
                </a:lnTo>
                <a:lnTo>
                  <a:pt x="323" y="1276"/>
                </a:lnTo>
                <a:lnTo>
                  <a:pt x="323" y="953"/>
                </a:lnTo>
                <a:lnTo>
                  <a:pt x="48" y="953"/>
                </a:lnTo>
                <a:lnTo>
                  <a:pt x="48" y="590"/>
                </a:lnTo>
                <a:lnTo>
                  <a:pt x="176" y="590"/>
                </a:lnTo>
                <a:lnTo>
                  <a:pt x="176" y="763"/>
                </a:lnTo>
                <a:lnTo>
                  <a:pt x="390" y="763"/>
                </a:lnTo>
                <a:lnTo>
                  <a:pt x="390" y="590"/>
                </a:lnTo>
                <a:lnTo>
                  <a:pt x="555" y="590"/>
                </a:lnTo>
                <a:lnTo>
                  <a:pt x="555" y="389"/>
                </a:lnTo>
                <a:lnTo>
                  <a:pt x="750" y="389"/>
                </a:lnTo>
                <a:lnTo>
                  <a:pt x="750" y="176"/>
                </a:lnTo>
                <a:lnTo>
                  <a:pt x="555" y="176"/>
                </a:lnTo>
                <a:lnTo>
                  <a:pt x="555" y="45"/>
                </a:lnTo>
                <a:lnTo>
                  <a:pt x="921" y="45"/>
                </a:lnTo>
                <a:lnTo>
                  <a:pt x="921" y="320"/>
                </a:lnTo>
                <a:lnTo>
                  <a:pt x="1244" y="320"/>
                </a:lnTo>
                <a:lnTo>
                  <a:pt x="1244" y="211"/>
                </a:lnTo>
                <a:lnTo>
                  <a:pt x="1406" y="211"/>
                </a:lnTo>
                <a:lnTo>
                  <a:pt x="1406" y="80"/>
                </a:lnTo>
                <a:lnTo>
                  <a:pt x="2388" y="80"/>
                </a:lnTo>
                <a:lnTo>
                  <a:pt x="2388" y="37"/>
                </a:lnTo>
                <a:lnTo>
                  <a:pt x="1364" y="37"/>
                </a:lnTo>
                <a:lnTo>
                  <a:pt x="1364" y="168"/>
                </a:lnTo>
                <a:close/>
                <a:moveTo>
                  <a:pt x="168" y="1233"/>
                </a:moveTo>
                <a:lnTo>
                  <a:pt x="78" y="1233"/>
                </a:lnTo>
                <a:lnTo>
                  <a:pt x="78" y="1142"/>
                </a:lnTo>
                <a:lnTo>
                  <a:pt x="168" y="1142"/>
                </a:lnTo>
                <a:lnTo>
                  <a:pt x="168" y="1233"/>
                </a:lnTo>
                <a:close/>
                <a:moveTo>
                  <a:pt x="176" y="179"/>
                </a:moveTo>
                <a:lnTo>
                  <a:pt x="176" y="344"/>
                </a:lnTo>
                <a:lnTo>
                  <a:pt x="43" y="344"/>
                </a:lnTo>
                <a:lnTo>
                  <a:pt x="43" y="42"/>
                </a:lnTo>
                <a:lnTo>
                  <a:pt x="344" y="42"/>
                </a:lnTo>
                <a:lnTo>
                  <a:pt x="344" y="176"/>
                </a:lnTo>
                <a:lnTo>
                  <a:pt x="176" y="176"/>
                </a:lnTo>
                <a:lnTo>
                  <a:pt x="176" y="179"/>
                </a:lnTo>
                <a:close/>
                <a:moveTo>
                  <a:pt x="344" y="213"/>
                </a:moveTo>
                <a:lnTo>
                  <a:pt x="344" y="344"/>
                </a:lnTo>
                <a:lnTo>
                  <a:pt x="211" y="344"/>
                </a:lnTo>
                <a:lnTo>
                  <a:pt x="211" y="213"/>
                </a:lnTo>
                <a:lnTo>
                  <a:pt x="344" y="213"/>
                </a:lnTo>
                <a:close/>
                <a:moveTo>
                  <a:pt x="352" y="728"/>
                </a:moveTo>
                <a:lnTo>
                  <a:pt x="211" y="728"/>
                </a:lnTo>
                <a:lnTo>
                  <a:pt x="211" y="590"/>
                </a:lnTo>
                <a:lnTo>
                  <a:pt x="352" y="590"/>
                </a:lnTo>
                <a:lnTo>
                  <a:pt x="352" y="728"/>
                </a:lnTo>
                <a:close/>
                <a:moveTo>
                  <a:pt x="352" y="547"/>
                </a:moveTo>
                <a:lnTo>
                  <a:pt x="211" y="547"/>
                </a:lnTo>
                <a:lnTo>
                  <a:pt x="211" y="389"/>
                </a:lnTo>
                <a:lnTo>
                  <a:pt x="352" y="389"/>
                </a:lnTo>
                <a:lnTo>
                  <a:pt x="352" y="547"/>
                </a:lnTo>
                <a:close/>
                <a:moveTo>
                  <a:pt x="715" y="213"/>
                </a:moveTo>
                <a:lnTo>
                  <a:pt x="715" y="355"/>
                </a:lnTo>
                <a:lnTo>
                  <a:pt x="555" y="355"/>
                </a:lnTo>
                <a:lnTo>
                  <a:pt x="555" y="213"/>
                </a:lnTo>
                <a:lnTo>
                  <a:pt x="715" y="213"/>
                </a:lnTo>
                <a:close/>
                <a:moveTo>
                  <a:pt x="390" y="213"/>
                </a:moveTo>
                <a:lnTo>
                  <a:pt x="512" y="213"/>
                </a:lnTo>
                <a:lnTo>
                  <a:pt x="512" y="355"/>
                </a:lnTo>
                <a:lnTo>
                  <a:pt x="390" y="355"/>
                </a:lnTo>
                <a:lnTo>
                  <a:pt x="390" y="213"/>
                </a:lnTo>
                <a:close/>
                <a:moveTo>
                  <a:pt x="390" y="547"/>
                </a:moveTo>
                <a:lnTo>
                  <a:pt x="390" y="389"/>
                </a:lnTo>
                <a:lnTo>
                  <a:pt x="512" y="389"/>
                </a:lnTo>
                <a:lnTo>
                  <a:pt x="512" y="547"/>
                </a:lnTo>
                <a:lnTo>
                  <a:pt x="390" y="547"/>
                </a:lnTo>
                <a:close/>
                <a:moveTo>
                  <a:pt x="1201" y="168"/>
                </a:moveTo>
                <a:lnTo>
                  <a:pt x="1110" y="168"/>
                </a:lnTo>
                <a:lnTo>
                  <a:pt x="1110" y="74"/>
                </a:lnTo>
                <a:lnTo>
                  <a:pt x="1201" y="74"/>
                </a:lnTo>
                <a:lnTo>
                  <a:pt x="1201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2" name="Freeform 1077"/>
          <p:cNvSpPr>
            <a:spLocks noEditPoints="1"/>
          </p:cNvSpPr>
          <p:nvPr/>
        </p:nvSpPr>
        <p:spPr bwMode="auto">
          <a:xfrm>
            <a:off x="10285413" y="114074"/>
            <a:ext cx="1773237" cy="1799227"/>
          </a:xfrm>
          <a:custGeom>
            <a:avLst/>
            <a:gdLst>
              <a:gd name="T0" fmla="*/ 1147 w 2388"/>
              <a:gd name="T1" fmla="*/ 168 h 2423"/>
              <a:gd name="T2" fmla="*/ 1320 w 2388"/>
              <a:gd name="T3" fmla="*/ 32 h 2423"/>
              <a:gd name="T4" fmla="*/ 1190 w 2388"/>
              <a:gd name="T5" fmla="*/ 211 h 2423"/>
              <a:gd name="T6" fmla="*/ 1427 w 2388"/>
              <a:gd name="T7" fmla="*/ 277 h 2423"/>
              <a:gd name="T8" fmla="*/ 1875 w 2388"/>
              <a:gd name="T9" fmla="*/ 2 h 2423"/>
              <a:gd name="T10" fmla="*/ 2004 w 2388"/>
              <a:gd name="T11" fmla="*/ 176 h 2423"/>
              <a:gd name="T12" fmla="*/ 2388 w 2388"/>
              <a:gd name="T13" fmla="*/ 0 h 2423"/>
              <a:gd name="T14" fmla="*/ 2214 w 2388"/>
              <a:gd name="T15" fmla="*/ 387 h 2423"/>
              <a:gd name="T16" fmla="*/ 2214 w 2388"/>
              <a:gd name="T17" fmla="*/ 547 h 2423"/>
              <a:gd name="T18" fmla="*/ 2385 w 2388"/>
              <a:gd name="T19" fmla="*/ 995 h 2423"/>
              <a:gd name="T20" fmla="*/ 2110 w 2388"/>
              <a:gd name="T21" fmla="*/ 1233 h 2423"/>
              <a:gd name="T22" fmla="*/ 2177 w 2388"/>
              <a:gd name="T23" fmla="*/ 1102 h 2423"/>
              <a:gd name="T24" fmla="*/ 2356 w 2388"/>
              <a:gd name="T25" fmla="*/ 1276 h 2423"/>
              <a:gd name="T26" fmla="*/ 2220 w 2388"/>
              <a:gd name="T27" fmla="*/ 1398 h 2423"/>
              <a:gd name="T28" fmla="*/ 2350 w 2388"/>
              <a:gd name="T29" fmla="*/ 2423 h 2423"/>
              <a:gd name="T30" fmla="*/ 2308 w 2388"/>
              <a:gd name="T31" fmla="*/ 1438 h 2423"/>
              <a:gd name="T32" fmla="*/ 2177 w 2388"/>
              <a:gd name="T33" fmla="*/ 1276 h 2423"/>
              <a:gd name="T34" fmla="*/ 2068 w 2388"/>
              <a:gd name="T35" fmla="*/ 953 h 2423"/>
              <a:gd name="T36" fmla="*/ 2342 w 2388"/>
              <a:gd name="T37" fmla="*/ 590 h 2423"/>
              <a:gd name="T38" fmla="*/ 2214 w 2388"/>
              <a:gd name="T39" fmla="*/ 763 h 2423"/>
              <a:gd name="T40" fmla="*/ 2001 w 2388"/>
              <a:gd name="T41" fmla="*/ 590 h 2423"/>
              <a:gd name="T42" fmla="*/ 1835 w 2388"/>
              <a:gd name="T43" fmla="*/ 389 h 2423"/>
              <a:gd name="T44" fmla="*/ 1638 w 2388"/>
              <a:gd name="T45" fmla="*/ 176 h 2423"/>
              <a:gd name="T46" fmla="*/ 1835 w 2388"/>
              <a:gd name="T47" fmla="*/ 45 h 2423"/>
              <a:gd name="T48" fmla="*/ 1470 w 2388"/>
              <a:gd name="T49" fmla="*/ 320 h 2423"/>
              <a:gd name="T50" fmla="*/ 1147 w 2388"/>
              <a:gd name="T51" fmla="*/ 211 h 2423"/>
              <a:gd name="T52" fmla="*/ 984 w 2388"/>
              <a:gd name="T53" fmla="*/ 80 h 2423"/>
              <a:gd name="T54" fmla="*/ 0 w 2388"/>
              <a:gd name="T55" fmla="*/ 37 h 2423"/>
              <a:gd name="T56" fmla="*/ 1027 w 2388"/>
              <a:gd name="T57" fmla="*/ 168 h 2423"/>
              <a:gd name="T58" fmla="*/ 2313 w 2388"/>
              <a:gd name="T59" fmla="*/ 1233 h 2423"/>
              <a:gd name="T60" fmla="*/ 2220 w 2388"/>
              <a:gd name="T61" fmla="*/ 1142 h 2423"/>
              <a:gd name="T62" fmla="*/ 2214 w 2388"/>
              <a:gd name="T63" fmla="*/ 179 h 2423"/>
              <a:gd name="T64" fmla="*/ 2345 w 2388"/>
              <a:gd name="T65" fmla="*/ 344 h 2423"/>
              <a:gd name="T66" fmla="*/ 2046 w 2388"/>
              <a:gd name="T67" fmla="*/ 42 h 2423"/>
              <a:gd name="T68" fmla="*/ 2214 w 2388"/>
              <a:gd name="T69" fmla="*/ 176 h 2423"/>
              <a:gd name="T70" fmla="*/ 2046 w 2388"/>
              <a:gd name="T71" fmla="*/ 213 h 2423"/>
              <a:gd name="T72" fmla="*/ 2177 w 2388"/>
              <a:gd name="T73" fmla="*/ 344 h 2423"/>
              <a:gd name="T74" fmla="*/ 2046 w 2388"/>
              <a:gd name="T75" fmla="*/ 213 h 2423"/>
              <a:gd name="T76" fmla="*/ 2177 w 2388"/>
              <a:gd name="T77" fmla="*/ 728 h 2423"/>
              <a:gd name="T78" fmla="*/ 2036 w 2388"/>
              <a:gd name="T79" fmla="*/ 590 h 2423"/>
              <a:gd name="T80" fmla="*/ 2036 w 2388"/>
              <a:gd name="T81" fmla="*/ 547 h 2423"/>
              <a:gd name="T82" fmla="*/ 2177 w 2388"/>
              <a:gd name="T83" fmla="*/ 389 h 2423"/>
              <a:gd name="T84" fmla="*/ 2036 w 2388"/>
              <a:gd name="T85" fmla="*/ 547 h 2423"/>
              <a:gd name="T86" fmla="*/ 1675 w 2388"/>
              <a:gd name="T87" fmla="*/ 355 h 2423"/>
              <a:gd name="T88" fmla="*/ 1835 w 2388"/>
              <a:gd name="T89" fmla="*/ 213 h 2423"/>
              <a:gd name="T90" fmla="*/ 2001 w 2388"/>
              <a:gd name="T91" fmla="*/ 213 h 2423"/>
              <a:gd name="T92" fmla="*/ 1875 w 2388"/>
              <a:gd name="T93" fmla="*/ 355 h 2423"/>
              <a:gd name="T94" fmla="*/ 2001 w 2388"/>
              <a:gd name="T95" fmla="*/ 213 h 2423"/>
              <a:gd name="T96" fmla="*/ 2001 w 2388"/>
              <a:gd name="T97" fmla="*/ 389 h 2423"/>
              <a:gd name="T98" fmla="*/ 1875 w 2388"/>
              <a:gd name="T99" fmla="*/ 547 h 2423"/>
              <a:gd name="T100" fmla="*/ 1190 w 2388"/>
              <a:gd name="T101" fmla="*/ 168 h 2423"/>
              <a:gd name="T102" fmla="*/ 1280 w 2388"/>
              <a:gd name="T103" fmla="*/ 74 h 2423"/>
              <a:gd name="T104" fmla="*/ 1190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027" y="168"/>
                </a:moveTo>
                <a:lnTo>
                  <a:pt x="1147" y="168"/>
                </a:lnTo>
                <a:lnTo>
                  <a:pt x="1147" y="32"/>
                </a:lnTo>
                <a:lnTo>
                  <a:pt x="1320" y="32"/>
                </a:lnTo>
                <a:lnTo>
                  <a:pt x="1320" y="211"/>
                </a:lnTo>
                <a:lnTo>
                  <a:pt x="1190" y="211"/>
                </a:lnTo>
                <a:lnTo>
                  <a:pt x="1190" y="277"/>
                </a:lnTo>
                <a:lnTo>
                  <a:pt x="1427" y="277"/>
                </a:lnTo>
                <a:lnTo>
                  <a:pt x="1427" y="2"/>
                </a:lnTo>
                <a:lnTo>
                  <a:pt x="1875" y="2"/>
                </a:lnTo>
                <a:lnTo>
                  <a:pt x="1875" y="176"/>
                </a:lnTo>
                <a:lnTo>
                  <a:pt x="2004" y="176"/>
                </a:lnTo>
                <a:lnTo>
                  <a:pt x="2004" y="0"/>
                </a:lnTo>
                <a:lnTo>
                  <a:pt x="2388" y="0"/>
                </a:lnTo>
                <a:lnTo>
                  <a:pt x="2388" y="387"/>
                </a:lnTo>
                <a:lnTo>
                  <a:pt x="2214" y="387"/>
                </a:lnTo>
                <a:lnTo>
                  <a:pt x="2214" y="389"/>
                </a:lnTo>
                <a:lnTo>
                  <a:pt x="2214" y="547"/>
                </a:lnTo>
                <a:lnTo>
                  <a:pt x="2385" y="547"/>
                </a:lnTo>
                <a:lnTo>
                  <a:pt x="2385" y="995"/>
                </a:lnTo>
                <a:lnTo>
                  <a:pt x="2110" y="995"/>
                </a:lnTo>
                <a:lnTo>
                  <a:pt x="2110" y="1233"/>
                </a:lnTo>
                <a:lnTo>
                  <a:pt x="2177" y="1233"/>
                </a:lnTo>
                <a:lnTo>
                  <a:pt x="2177" y="1102"/>
                </a:lnTo>
                <a:lnTo>
                  <a:pt x="2356" y="1102"/>
                </a:lnTo>
                <a:lnTo>
                  <a:pt x="2356" y="1276"/>
                </a:lnTo>
                <a:lnTo>
                  <a:pt x="2220" y="1276"/>
                </a:lnTo>
                <a:lnTo>
                  <a:pt x="2220" y="1398"/>
                </a:lnTo>
                <a:lnTo>
                  <a:pt x="2350" y="1398"/>
                </a:lnTo>
                <a:lnTo>
                  <a:pt x="2350" y="2423"/>
                </a:lnTo>
                <a:lnTo>
                  <a:pt x="2308" y="2423"/>
                </a:lnTo>
                <a:lnTo>
                  <a:pt x="2308" y="1438"/>
                </a:lnTo>
                <a:lnTo>
                  <a:pt x="2177" y="1438"/>
                </a:lnTo>
                <a:lnTo>
                  <a:pt x="2177" y="1276"/>
                </a:lnTo>
                <a:lnTo>
                  <a:pt x="2068" y="1276"/>
                </a:lnTo>
                <a:lnTo>
                  <a:pt x="2068" y="953"/>
                </a:lnTo>
                <a:lnTo>
                  <a:pt x="2342" y="953"/>
                </a:lnTo>
                <a:lnTo>
                  <a:pt x="2342" y="590"/>
                </a:lnTo>
                <a:lnTo>
                  <a:pt x="2214" y="590"/>
                </a:lnTo>
                <a:lnTo>
                  <a:pt x="2214" y="763"/>
                </a:lnTo>
                <a:lnTo>
                  <a:pt x="2001" y="763"/>
                </a:lnTo>
                <a:lnTo>
                  <a:pt x="2001" y="590"/>
                </a:lnTo>
                <a:lnTo>
                  <a:pt x="1835" y="590"/>
                </a:lnTo>
                <a:lnTo>
                  <a:pt x="1835" y="389"/>
                </a:lnTo>
                <a:lnTo>
                  <a:pt x="1638" y="389"/>
                </a:lnTo>
                <a:lnTo>
                  <a:pt x="1638" y="176"/>
                </a:lnTo>
                <a:lnTo>
                  <a:pt x="1835" y="176"/>
                </a:lnTo>
                <a:lnTo>
                  <a:pt x="1835" y="45"/>
                </a:lnTo>
                <a:lnTo>
                  <a:pt x="1470" y="45"/>
                </a:lnTo>
                <a:lnTo>
                  <a:pt x="1470" y="320"/>
                </a:lnTo>
                <a:lnTo>
                  <a:pt x="1147" y="320"/>
                </a:lnTo>
                <a:lnTo>
                  <a:pt x="1147" y="211"/>
                </a:lnTo>
                <a:lnTo>
                  <a:pt x="984" y="211"/>
                </a:lnTo>
                <a:lnTo>
                  <a:pt x="984" y="80"/>
                </a:lnTo>
                <a:lnTo>
                  <a:pt x="0" y="80"/>
                </a:lnTo>
                <a:lnTo>
                  <a:pt x="0" y="37"/>
                </a:lnTo>
                <a:lnTo>
                  <a:pt x="1027" y="37"/>
                </a:lnTo>
                <a:lnTo>
                  <a:pt x="1027" y="168"/>
                </a:lnTo>
                <a:close/>
                <a:moveTo>
                  <a:pt x="2220" y="1233"/>
                </a:moveTo>
                <a:lnTo>
                  <a:pt x="2313" y="1233"/>
                </a:lnTo>
                <a:lnTo>
                  <a:pt x="2313" y="1142"/>
                </a:lnTo>
                <a:lnTo>
                  <a:pt x="2220" y="1142"/>
                </a:lnTo>
                <a:lnTo>
                  <a:pt x="2220" y="1233"/>
                </a:lnTo>
                <a:close/>
                <a:moveTo>
                  <a:pt x="2214" y="179"/>
                </a:moveTo>
                <a:lnTo>
                  <a:pt x="2214" y="344"/>
                </a:lnTo>
                <a:lnTo>
                  <a:pt x="2345" y="344"/>
                </a:lnTo>
                <a:lnTo>
                  <a:pt x="2345" y="42"/>
                </a:lnTo>
                <a:lnTo>
                  <a:pt x="2046" y="42"/>
                </a:lnTo>
                <a:lnTo>
                  <a:pt x="2046" y="176"/>
                </a:lnTo>
                <a:lnTo>
                  <a:pt x="2214" y="176"/>
                </a:lnTo>
                <a:lnTo>
                  <a:pt x="2214" y="179"/>
                </a:lnTo>
                <a:close/>
                <a:moveTo>
                  <a:pt x="2046" y="213"/>
                </a:moveTo>
                <a:lnTo>
                  <a:pt x="2046" y="344"/>
                </a:lnTo>
                <a:lnTo>
                  <a:pt x="2177" y="344"/>
                </a:lnTo>
                <a:lnTo>
                  <a:pt x="2177" y="213"/>
                </a:lnTo>
                <a:lnTo>
                  <a:pt x="2046" y="213"/>
                </a:lnTo>
                <a:close/>
                <a:moveTo>
                  <a:pt x="2036" y="728"/>
                </a:moveTo>
                <a:lnTo>
                  <a:pt x="2177" y="728"/>
                </a:lnTo>
                <a:lnTo>
                  <a:pt x="2177" y="590"/>
                </a:lnTo>
                <a:lnTo>
                  <a:pt x="2036" y="590"/>
                </a:lnTo>
                <a:lnTo>
                  <a:pt x="2036" y="728"/>
                </a:lnTo>
                <a:close/>
                <a:moveTo>
                  <a:pt x="2036" y="547"/>
                </a:moveTo>
                <a:lnTo>
                  <a:pt x="2177" y="547"/>
                </a:lnTo>
                <a:lnTo>
                  <a:pt x="2177" y="389"/>
                </a:lnTo>
                <a:lnTo>
                  <a:pt x="2036" y="389"/>
                </a:lnTo>
                <a:lnTo>
                  <a:pt x="2036" y="547"/>
                </a:lnTo>
                <a:close/>
                <a:moveTo>
                  <a:pt x="1675" y="213"/>
                </a:moveTo>
                <a:lnTo>
                  <a:pt x="1675" y="355"/>
                </a:lnTo>
                <a:lnTo>
                  <a:pt x="1835" y="355"/>
                </a:lnTo>
                <a:lnTo>
                  <a:pt x="1835" y="213"/>
                </a:lnTo>
                <a:lnTo>
                  <a:pt x="1675" y="213"/>
                </a:lnTo>
                <a:close/>
                <a:moveTo>
                  <a:pt x="2001" y="213"/>
                </a:moveTo>
                <a:lnTo>
                  <a:pt x="1875" y="213"/>
                </a:lnTo>
                <a:lnTo>
                  <a:pt x="1875" y="355"/>
                </a:lnTo>
                <a:lnTo>
                  <a:pt x="2001" y="355"/>
                </a:lnTo>
                <a:lnTo>
                  <a:pt x="2001" y="213"/>
                </a:lnTo>
                <a:close/>
                <a:moveTo>
                  <a:pt x="2001" y="547"/>
                </a:moveTo>
                <a:lnTo>
                  <a:pt x="2001" y="389"/>
                </a:lnTo>
                <a:lnTo>
                  <a:pt x="1875" y="389"/>
                </a:lnTo>
                <a:lnTo>
                  <a:pt x="1875" y="547"/>
                </a:lnTo>
                <a:lnTo>
                  <a:pt x="2001" y="547"/>
                </a:lnTo>
                <a:close/>
                <a:moveTo>
                  <a:pt x="1190" y="168"/>
                </a:moveTo>
                <a:lnTo>
                  <a:pt x="1280" y="168"/>
                </a:lnTo>
                <a:lnTo>
                  <a:pt x="1280" y="74"/>
                </a:lnTo>
                <a:lnTo>
                  <a:pt x="1190" y="74"/>
                </a:lnTo>
                <a:lnTo>
                  <a:pt x="1190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3" name="Freeform 1078"/>
          <p:cNvSpPr>
            <a:spLocks noEditPoints="1"/>
          </p:cNvSpPr>
          <p:nvPr/>
        </p:nvSpPr>
        <p:spPr bwMode="auto">
          <a:xfrm>
            <a:off x="10285412" y="4935538"/>
            <a:ext cx="1773237" cy="1797742"/>
          </a:xfrm>
          <a:custGeom>
            <a:avLst/>
            <a:gdLst>
              <a:gd name="T0" fmla="*/ 1147 w 2388"/>
              <a:gd name="T1" fmla="*/ 2256 h 2421"/>
              <a:gd name="T2" fmla="*/ 1320 w 2388"/>
              <a:gd name="T3" fmla="*/ 2389 h 2421"/>
              <a:gd name="T4" fmla="*/ 1190 w 2388"/>
              <a:gd name="T5" fmla="*/ 2213 h 2421"/>
              <a:gd name="T6" fmla="*/ 1427 w 2388"/>
              <a:gd name="T7" fmla="*/ 2143 h 2421"/>
              <a:gd name="T8" fmla="*/ 1875 w 2388"/>
              <a:gd name="T9" fmla="*/ 2418 h 2421"/>
              <a:gd name="T10" fmla="*/ 2004 w 2388"/>
              <a:gd name="T11" fmla="*/ 2245 h 2421"/>
              <a:gd name="T12" fmla="*/ 2388 w 2388"/>
              <a:gd name="T13" fmla="*/ 2421 h 2421"/>
              <a:gd name="T14" fmla="*/ 2214 w 2388"/>
              <a:gd name="T15" fmla="*/ 2034 h 2421"/>
              <a:gd name="T16" fmla="*/ 2214 w 2388"/>
              <a:gd name="T17" fmla="*/ 1877 h 2421"/>
              <a:gd name="T18" fmla="*/ 2385 w 2388"/>
              <a:gd name="T19" fmla="*/ 1425 h 2421"/>
              <a:gd name="T20" fmla="*/ 2110 w 2388"/>
              <a:gd name="T21" fmla="*/ 1188 h 2421"/>
              <a:gd name="T22" fmla="*/ 2177 w 2388"/>
              <a:gd name="T23" fmla="*/ 1321 h 2421"/>
              <a:gd name="T24" fmla="*/ 2356 w 2388"/>
              <a:gd name="T25" fmla="*/ 1145 h 2421"/>
              <a:gd name="T26" fmla="*/ 2220 w 2388"/>
              <a:gd name="T27" fmla="*/ 1025 h 2421"/>
              <a:gd name="T28" fmla="*/ 2350 w 2388"/>
              <a:gd name="T29" fmla="*/ 0 h 2421"/>
              <a:gd name="T30" fmla="*/ 2308 w 2388"/>
              <a:gd name="T31" fmla="*/ 982 h 2421"/>
              <a:gd name="T32" fmla="*/ 2177 w 2388"/>
              <a:gd name="T33" fmla="*/ 1145 h 2421"/>
              <a:gd name="T34" fmla="*/ 2068 w 2388"/>
              <a:gd name="T35" fmla="*/ 1468 h 2421"/>
              <a:gd name="T36" fmla="*/ 2342 w 2388"/>
              <a:gd name="T37" fmla="*/ 1834 h 2421"/>
              <a:gd name="T38" fmla="*/ 2214 w 2388"/>
              <a:gd name="T39" fmla="*/ 1658 h 2421"/>
              <a:gd name="T40" fmla="*/ 2001 w 2388"/>
              <a:gd name="T41" fmla="*/ 1834 h 2421"/>
              <a:gd name="T42" fmla="*/ 1835 w 2388"/>
              <a:gd name="T43" fmla="*/ 2031 h 2421"/>
              <a:gd name="T44" fmla="*/ 1638 w 2388"/>
              <a:gd name="T45" fmla="*/ 2245 h 2421"/>
              <a:gd name="T46" fmla="*/ 1835 w 2388"/>
              <a:gd name="T47" fmla="*/ 2376 h 2421"/>
              <a:gd name="T48" fmla="*/ 1470 w 2388"/>
              <a:gd name="T49" fmla="*/ 2101 h 2421"/>
              <a:gd name="T50" fmla="*/ 1147 w 2388"/>
              <a:gd name="T51" fmla="*/ 2213 h 2421"/>
              <a:gd name="T52" fmla="*/ 984 w 2388"/>
              <a:gd name="T53" fmla="*/ 2341 h 2421"/>
              <a:gd name="T54" fmla="*/ 0 w 2388"/>
              <a:gd name="T55" fmla="*/ 2384 h 2421"/>
              <a:gd name="T56" fmla="*/ 1027 w 2388"/>
              <a:gd name="T57" fmla="*/ 2256 h 2421"/>
              <a:gd name="T58" fmla="*/ 2313 w 2388"/>
              <a:gd name="T59" fmla="*/ 1188 h 2421"/>
              <a:gd name="T60" fmla="*/ 2220 w 2388"/>
              <a:gd name="T61" fmla="*/ 1279 h 2421"/>
              <a:gd name="T62" fmla="*/ 2214 w 2388"/>
              <a:gd name="T63" fmla="*/ 2242 h 2421"/>
              <a:gd name="T64" fmla="*/ 2345 w 2388"/>
              <a:gd name="T65" fmla="*/ 2077 h 2421"/>
              <a:gd name="T66" fmla="*/ 2046 w 2388"/>
              <a:gd name="T67" fmla="*/ 2378 h 2421"/>
              <a:gd name="T68" fmla="*/ 2214 w 2388"/>
              <a:gd name="T69" fmla="*/ 2245 h 2421"/>
              <a:gd name="T70" fmla="*/ 2046 w 2388"/>
              <a:gd name="T71" fmla="*/ 2208 h 2421"/>
              <a:gd name="T72" fmla="*/ 2177 w 2388"/>
              <a:gd name="T73" fmla="*/ 2077 h 2421"/>
              <a:gd name="T74" fmla="*/ 2046 w 2388"/>
              <a:gd name="T75" fmla="*/ 2208 h 2421"/>
              <a:gd name="T76" fmla="*/ 2177 w 2388"/>
              <a:gd name="T77" fmla="*/ 1692 h 2421"/>
              <a:gd name="T78" fmla="*/ 2036 w 2388"/>
              <a:gd name="T79" fmla="*/ 1834 h 2421"/>
              <a:gd name="T80" fmla="*/ 2036 w 2388"/>
              <a:gd name="T81" fmla="*/ 1877 h 2421"/>
              <a:gd name="T82" fmla="*/ 2177 w 2388"/>
              <a:gd name="T83" fmla="*/ 2031 h 2421"/>
              <a:gd name="T84" fmla="*/ 2036 w 2388"/>
              <a:gd name="T85" fmla="*/ 1877 h 2421"/>
              <a:gd name="T86" fmla="*/ 1675 w 2388"/>
              <a:gd name="T87" fmla="*/ 2069 h 2421"/>
              <a:gd name="T88" fmla="*/ 1835 w 2388"/>
              <a:gd name="T89" fmla="*/ 2210 h 2421"/>
              <a:gd name="T90" fmla="*/ 2001 w 2388"/>
              <a:gd name="T91" fmla="*/ 2210 h 2421"/>
              <a:gd name="T92" fmla="*/ 1875 w 2388"/>
              <a:gd name="T93" fmla="*/ 2069 h 2421"/>
              <a:gd name="T94" fmla="*/ 2001 w 2388"/>
              <a:gd name="T95" fmla="*/ 2210 h 2421"/>
              <a:gd name="T96" fmla="*/ 2001 w 2388"/>
              <a:gd name="T97" fmla="*/ 2031 h 2421"/>
              <a:gd name="T98" fmla="*/ 1875 w 2388"/>
              <a:gd name="T99" fmla="*/ 1877 h 2421"/>
              <a:gd name="T100" fmla="*/ 1190 w 2388"/>
              <a:gd name="T101" fmla="*/ 2256 h 2421"/>
              <a:gd name="T102" fmla="*/ 1280 w 2388"/>
              <a:gd name="T103" fmla="*/ 2346 h 2421"/>
              <a:gd name="T104" fmla="*/ 1190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027" y="2256"/>
                </a:moveTo>
                <a:lnTo>
                  <a:pt x="1147" y="2256"/>
                </a:lnTo>
                <a:lnTo>
                  <a:pt x="1147" y="2389"/>
                </a:lnTo>
                <a:lnTo>
                  <a:pt x="1320" y="2389"/>
                </a:lnTo>
                <a:lnTo>
                  <a:pt x="1320" y="2213"/>
                </a:lnTo>
                <a:lnTo>
                  <a:pt x="1190" y="2213"/>
                </a:lnTo>
                <a:lnTo>
                  <a:pt x="1190" y="2143"/>
                </a:lnTo>
                <a:lnTo>
                  <a:pt x="1427" y="2143"/>
                </a:lnTo>
                <a:lnTo>
                  <a:pt x="1427" y="2418"/>
                </a:lnTo>
                <a:lnTo>
                  <a:pt x="1875" y="2418"/>
                </a:lnTo>
                <a:lnTo>
                  <a:pt x="1875" y="2245"/>
                </a:lnTo>
                <a:lnTo>
                  <a:pt x="2004" y="2245"/>
                </a:lnTo>
                <a:lnTo>
                  <a:pt x="2004" y="2421"/>
                </a:lnTo>
                <a:lnTo>
                  <a:pt x="2388" y="2421"/>
                </a:lnTo>
                <a:lnTo>
                  <a:pt x="2388" y="2034"/>
                </a:lnTo>
                <a:lnTo>
                  <a:pt x="2214" y="2034"/>
                </a:lnTo>
                <a:lnTo>
                  <a:pt x="2214" y="2031"/>
                </a:lnTo>
                <a:lnTo>
                  <a:pt x="2214" y="1877"/>
                </a:lnTo>
                <a:lnTo>
                  <a:pt x="2385" y="1877"/>
                </a:lnTo>
                <a:lnTo>
                  <a:pt x="2385" y="1425"/>
                </a:lnTo>
                <a:lnTo>
                  <a:pt x="2110" y="1425"/>
                </a:lnTo>
                <a:lnTo>
                  <a:pt x="2110" y="1188"/>
                </a:lnTo>
                <a:lnTo>
                  <a:pt x="2177" y="1188"/>
                </a:lnTo>
                <a:lnTo>
                  <a:pt x="2177" y="1321"/>
                </a:lnTo>
                <a:lnTo>
                  <a:pt x="2356" y="1321"/>
                </a:lnTo>
                <a:lnTo>
                  <a:pt x="2356" y="1145"/>
                </a:lnTo>
                <a:lnTo>
                  <a:pt x="2220" y="1145"/>
                </a:lnTo>
                <a:lnTo>
                  <a:pt x="2220" y="1025"/>
                </a:lnTo>
                <a:lnTo>
                  <a:pt x="2350" y="1025"/>
                </a:lnTo>
                <a:lnTo>
                  <a:pt x="2350" y="0"/>
                </a:lnTo>
                <a:lnTo>
                  <a:pt x="2308" y="0"/>
                </a:lnTo>
                <a:lnTo>
                  <a:pt x="2308" y="982"/>
                </a:lnTo>
                <a:lnTo>
                  <a:pt x="2177" y="982"/>
                </a:lnTo>
                <a:lnTo>
                  <a:pt x="2177" y="1145"/>
                </a:lnTo>
                <a:lnTo>
                  <a:pt x="2068" y="1145"/>
                </a:lnTo>
                <a:lnTo>
                  <a:pt x="2068" y="1468"/>
                </a:lnTo>
                <a:lnTo>
                  <a:pt x="2342" y="1468"/>
                </a:lnTo>
                <a:lnTo>
                  <a:pt x="2342" y="1834"/>
                </a:lnTo>
                <a:lnTo>
                  <a:pt x="2214" y="1834"/>
                </a:lnTo>
                <a:lnTo>
                  <a:pt x="2214" y="1658"/>
                </a:lnTo>
                <a:lnTo>
                  <a:pt x="2001" y="1658"/>
                </a:lnTo>
                <a:lnTo>
                  <a:pt x="2001" y="1834"/>
                </a:lnTo>
                <a:lnTo>
                  <a:pt x="1835" y="1834"/>
                </a:lnTo>
                <a:lnTo>
                  <a:pt x="1835" y="2031"/>
                </a:lnTo>
                <a:lnTo>
                  <a:pt x="1638" y="2031"/>
                </a:lnTo>
                <a:lnTo>
                  <a:pt x="1638" y="2245"/>
                </a:lnTo>
                <a:lnTo>
                  <a:pt x="1835" y="2245"/>
                </a:lnTo>
                <a:lnTo>
                  <a:pt x="1835" y="2376"/>
                </a:lnTo>
                <a:lnTo>
                  <a:pt x="1470" y="2376"/>
                </a:lnTo>
                <a:lnTo>
                  <a:pt x="1470" y="2101"/>
                </a:lnTo>
                <a:lnTo>
                  <a:pt x="1147" y="2101"/>
                </a:lnTo>
                <a:lnTo>
                  <a:pt x="1147" y="2213"/>
                </a:lnTo>
                <a:lnTo>
                  <a:pt x="984" y="2213"/>
                </a:lnTo>
                <a:lnTo>
                  <a:pt x="984" y="2341"/>
                </a:lnTo>
                <a:lnTo>
                  <a:pt x="0" y="2341"/>
                </a:lnTo>
                <a:lnTo>
                  <a:pt x="0" y="2384"/>
                </a:lnTo>
                <a:lnTo>
                  <a:pt x="1027" y="2384"/>
                </a:lnTo>
                <a:lnTo>
                  <a:pt x="1027" y="2256"/>
                </a:lnTo>
                <a:close/>
                <a:moveTo>
                  <a:pt x="2220" y="1188"/>
                </a:moveTo>
                <a:lnTo>
                  <a:pt x="2313" y="1188"/>
                </a:lnTo>
                <a:lnTo>
                  <a:pt x="2313" y="1279"/>
                </a:lnTo>
                <a:lnTo>
                  <a:pt x="2220" y="1279"/>
                </a:lnTo>
                <a:lnTo>
                  <a:pt x="2220" y="1188"/>
                </a:lnTo>
                <a:close/>
                <a:moveTo>
                  <a:pt x="2214" y="2242"/>
                </a:moveTo>
                <a:lnTo>
                  <a:pt x="2214" y="2077"/>
                </a:lnTo>
                <a:lnTo>
                  <a:pt x="2345" y="2077"/>
                </a:lnTo>
                <a:lnTo>
                  <a:pt x="2345" y="2378"/>
                </a:lnTo>
                <a:lnTo>
                  <a:pt x="2046" y="2378"/>
                </a:lnTo>
                <a:lnTo>
                  <a:pt x="2046" y="2245"/>
                </a:lnTo>
                <a:lnTo>
                  <a:pt x="2214" y="2245"/>
                </a:lnTo>
                <a:lnTo>
                  <a:pt x="2214" y="2242"/>
                </a:lnTo>
                <a:close/>
                <a:moveTo>
                  <a:pt x="2046" y="2208"/>
                </a:moveTo>
                <a:lnTo>
                  <a:pt x="2046" y="2077"/>
                </a:lnTo>
                <a:lnTo>
                  <a:pt x="2177" y="2077"/>
                </a:lnTo>
                <a:lnTo>
                  <a:pt x="2177" y="2208"/>
                </a:lnTo>
                <a:lnTo>
                  <a:pt x="2046" y="2208"/>
                </a:lnTo>
                <a:close/>
                <a:moveTo>
                  <a:pt x="2036" y="1692"/>
                </a:moveTo>
                <a:lnTo>
                  <a:pt x="2177" y="1692"/>
                </a:lnTo>
                <a:lnTo>
                  <a:pt x="2177" y="1834"/>
                </a:lnTo>
                <a:lnTo>
                  <a:pt x="2036" y="1834"/>
                </a:lnTo>
                <a:lnTo>
                  <a:pt x="2036" y="1692"/>
                </a:lnTo>
                <a:close/>
                <a:moveTo>
                  <a:pt x="2036" y="1877"/>
                </a:moveTo>
                <a:lnTo>
                  <a:pt x="2177" y="1877"/>
                </a:lnTo>
                <a:lnTo>
                  <a:pt x="2177" y="2031"/>
                </a:lnTo>
                <a:lnTo>
                  <a:pt x="2036" y="2031"/>
                </a:lnTo>
                <a:lnTo>
                  <a:pt x="2036" y="1877"/>
                </a:lnTo>
                <a:close/>
                <a:moveTo>
                  <a:pt x="1675" y="2210"/>
                </a:moveTo>
                <a:lnTo>
                  <a:pt x="1675" y="2069"/>
                </a:lnTo>
                <a:lnTo>
                  <a:pt x="1835" y="2069"/>
                </a:lnTo>
                <a:lnTo>
                  <a:pt x="1835" y="2210"/>
                </a:lnTo>
                <a:lnTo>
                  <a:pt x="1675" y="2210"/>
                </a:lnTo>
                <a:close/>
                <a:moveTo>
                  <a:pt x="2001" y="2210"/>
                </a:moveTo>
                <a:lnTo>
                  <a:pt x="1875" y="2210"/>
                </a:lnTo>
                <a:lnTo>
                  <a:pt x="1875" y="2069"/>
                </a:lnTo>
                <a:lnTo>
                  <a:pt x="2001" y="2069"/>
                </a:lnTo>
                <a:lnTo>
                  <a:pt x="2001" y="2210"/>
                </a:lnTo>
                <a:close/>
                <a:moveTo>
                  <a:pt x="2001" y="1877"/>
                </a:moveTo>
                <a:lnTo>
                  <a:pt x="2001" y="2031"/>
                </a:lnTo>
                <a:lnTo>
                  <a:pt x="1875" y="2031"/>
                </a:lnTo>
                <a:lnTo>
                  <a:pt x="1875" y="1877"/>
                </a:lnTo>
                <a:lnTo>
                  <a:pt x="2001" y="1877"/>
                </a:lnTo>
                <a:close/>
                <a:moveTo>
                  <a:pt x="1190" y="2256"/>
                </a:moveTo>
                <a:lnTo>
                  <a:pt x="1280" y="2256"/>
                </a:lnTo>
                <a:lnTo>
                  <a:pt x="1280" y="2346"/>
                </a:lnTo>
                <a:lnTo>
                  <a:pt x="1190" y="2346"/>
                </a:lnTo>
                <a:lnTo>
                  <a:pt x="1190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4" name="Freeform 1079"/>
          <p:cNvSpPr>
            <a:spLocks noEditPoints="1"/>
          </p:cNvSpPr>
          <p:nvPr/>
        </p:nvSpPr>
        <p:spPr bwMode="auto">
          <a:xfrm>
            <a:off x="114300" y="4935538"/>
            <a:ext cx="1773237" cy="1797742"/>
          </a:xfrm>
          <a:custGeom>
            <a:avLst/>
            <a:gdLst>
              <a:gd name="T0" fmla="*/ 1244 w 2388"/>
              <a:gd name="T1" fmla="*/ 2256 h 2421"/>
              <a:gd name="T2" fmla="*/ 1067 w 2388"/>
              <a:gd name="T3" fmla="*/ 2389 h 2421"/>
              <a:gd name="T4" fmla="*/ 1201 w 2388"/>
              <a:gd name="T5" fmla="*/ 2213 h 2421"/>
              <a:gd name="T6" fmla="*/ 963 w 2388"/>
              <a:gd name="T7" fmla="*/ 2143 h 2421"/>
              <a:gd name="T8" fmla="*/ 512 w 2388"/>
              <a:gd name="T9" fmla="*/ 2418 h 2421"/>
              <a:gd name="T10" fmla="*/ 387 w 2388"/>
              <a:gd name="T11" fmla="*/ 2245 h 2421"/>
              <a:gd name="T12" fmla="*/ 0 w 2388"/>
              <a:gd name="T13" fmla="*/ 2421 h 2421"/>
              <a:gd name="T14" fmla="*/ 176 w 2388"/>
              <a:gd name="T15" fmla="*/ 2034 h 2421"/>
              <a:gd name="T16" fmla="*/ 176 w 2388"/>
              <a:gd name="T17" fmla="*/ 1877 h 2421"/>
              <a:gd name="T18" fmla="*/ 6 w 2388"/>
              <a:gd name="T19" fmla="*/ 1425 h 2421"/>
              <a:gd name="T20" fmla="*/ 280 w 2388"/>
              <a:gd name="T21" fmla="*/ 1188 h 2421"/>
              <a:gd name="T22" fmla="*/ 211 w 2388"/>
              <a:gd name="T23" fmla="*/ 1321 h 2421"/>
              <a:gd name="T24" fmla="*/ 35 w 2388"/>
              <a:gd name="T25" fmla="*/ 1145 h 2421"/>
              <a:gd name="T26" fmla="*/ 168 w 2388"/>
              <a:gd name="T27" fmla="*/ 1025 h 2421"/>
              <a:gd name="T28" fmla="*/ 40 w 2388"/>
              <a:gd name="T29" fmla="*/ 0 h 2421"/>
              <a:gd name="T30" fmla="*/ 83 w 2388"/>
              <a:gd name="T31" fmla="*/ 982 h 2421"/>
              <a:gd name="T32" fmla="*/ 211 w 2388"/>
              <a:gd name="T33" fmla="*/ 1145 h 2421"/>
              <a:gd name="T34" fmla="*/ 323 w 2388"/>
              <a:gd name="T35" fmla="*/ 1468 h 2421"/>
              <a:gd name="T36" fmla="*/ 48 w 2388"/>
              <a:gd name="T37" fmla="*/ 1834 h 2421"/>
              <a:gd name="T38" fmla="*/ 176 w 2388"/>
              <a:gd name="T39" fmla="*/ 1658 h 2421"/>
              <a:gd name="T40" fmla="*/ 390 w 2388"/>
              <a:gd name="T41" fmla="*/ 1834 h 2421"/>
              <a:gd name="T42" fmla="*/ 555 w 2388"/>
              <a:gd name="T43" fmla="*/ 2031 h 2421"/>
              <a:gd name="T44" fmla="*/ 750 w 2388"/>
              <a:gd name="T45" fmla="*/ 2245 h 2421"/>
              <a:gd name="T46" fmla="*/ 555 w 2388"/>
              <a:gd name="T47" fmla="*/ 2376 h 2421"/>
              <a:gd name="T48" fmla="*/ 921 w 2388"/>
              <a:gd name="T49" fmla="*/ 2101 h 2421"/>
              <a:gd name="T50" fmla="*/ 1244 w 2388"/>
              <a:gd name="T51" fmla="*/ 2213 h 2421"/>
              <a:gd name="T52" fmla="*/ 1406 w 2388"/>
              <a:gd name="T53" fmla="*/ 2341 h 2421"/>
              <a:gd name="T54" fmla="*/ 2388 w 2388"/>
              <a:gd name="T55" fmla="*/ 2384 h 2421"/>
              <a:gd name="T56" fmla="*/ 1364 w 2388"/>
              <a:gd name="T57" fmla="*/ 2256 h 2421"/>
              <a:gd name="T58" fmla="*/ 78 w 2388"/>
              <a:gd name="T59" fmla="*/ 1188 h 2421"/>
              <a:gd name="T60" fmla="*/ 168 w 2388"/>
              <a:gd name="T61" fmla="*/ 1279 h 2421"/>
              <a:gd name="T62" fmla="*/ 176 w 2388"/>
              <a:gd name="T63" fmla="*/ 2242 h 2421"/>
              <a:gd name="T64" fmla="*/ 43 w 2388"/>
              <a:gd name="T65" fmla="*/ 2077 h 2421"/>
              <a:gd name="T66" fmla="*/ 344 w 2388"/>
              <a:gd name="T67" fmla="*/ 2378 h 2421"/>
              <a:gd name="T68" fmla="*/ 176 w 2388"/>
              <a:gd name="T69" fmla="*/ 2245 h 2421"/>
              <a:gd name="T70" fmla="*/ 344 w 2388"/>
              <a:gd name="T71" fmla="*/ 2208 h 2421"/>
              <a:gd name="T72" fmla="*/ 211 w 2388"/>
              <a:gd name="T73" fmla="*/ 2077 h 2421"/>
              <a:gd name="T74" fmla="*/ 344 w 2388"/>
              <a:gd name="T75" fmla="*/ 2208 h 2421"/>
              <a:gd name="T76" fmla="*/ 211 w 2388"/>
              <a:gd name="T77" fmla="*/ 1692 h 2421"/>
              <a:gd name="T78" fmla="*/ 352 w 2388"/>
              <a:gd name="T79" fmla="*/ 1834 h 2421"/>
              <a:gd name="T80" fmla="*/ 352 w 2388"/>
              <a:gd name="T81" fmla="*/ 1877 h 2421"/>
              <a:gd name="T82" fmla="*/ 211 w 2388"/>
              <a:gd name="T83" fmla="*/ 2031 h 2421"/>
              <a:gd name="T84" fmla="*/ 352 w 2388"/>
              <a:gd name="T85" fmla="*/ 1877 h 2421"/>
              <a:gd name="T86" fmla="*/ 715 w 2388"/>
              <a:gd name="T87" fmla="*/ 2069 h 2421"/>
              <a:gd name="T88" fmla="*/ 555 w 2388"/>
              <a:gd name="T89" fmla="*/ 2210 h 2421"/>
              <a:gd name="T90" fmla="*/ 390 w 2388"/>
              <a:gd name="T91" fmla="*/ 2210 h 2421"/>
              <a:gd name="T92" fmla="*/ 512 w 2388"/>
              <a:gd name="T93" fmla="*/ 2069 h 2421"/>
              <a:gd name="T94" fmla="*/ 390 w 2388"/>
              <a:gd name="T95" fmla="*/ 2210 h 2421"/>
              <a:gd name="T96" fmla="*/ 390 w 2388"/>
              <a:gd name="T97" fmla="*/ 2031 h 2421"/>
              <a:gd name="T98" fmla="*/ 512 w 2388"/>
              <a:gd name="T99" fmla="*/ 1877 h 2421"/>
              <a:gd name="T100" fmla="*/ 1201 w 2388"/>
              <a:gd name="T101" fmla="*/ 2256 h 2421"/>
              <a:gd name="T102" fmla="*/ 1110 w 2388"/>
              <a:gd name="T103" fmla="*/ 2346 h 2421"/>
              <a:gd name="T104" fmla="*/ 1201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364" y="2256"/>
                </a:moveTo>
                <a:lnTo>
                  <a:pt x="1244" y="2256"/>
                </a:lnTo>
                <a:lnTo>
                  <a:pt x="1244" y="2389"/>
                </a:lnTo>
                <a:lnTo>
                  <a:pt x="1067" y="2389"/>
                </a:lnTo>
                <a:lnTo>
                  <a:pt x="1067" y="2213"/>
                </a:lnTo>
                <a:lnTo>
                  <a:pt x="1201" y="2213"/>
                </a:lnTo>
                <a:lnTo>
                  <a:pt x="1201" y="2143"/>
                </a:lnTo>
                <a:lnTo>
                  <a:pt x="963" y="2143"/>
                </a:lnTo>
                <a:lnTo>
                  <a:pt x="963" y="2418"/>
                </a:lnTo>
                <a:lnTo>
                  <a:pt x="512" y="2418"/>
                </a:lnTo>
                <a:lnTo>
                  <a:pt x="512" y="2245"/>
                </a:lnTo>
                <a:lnTo>
                  <a:pt x="387" y="2245"/>
                </a:lnTo>
                <a:lnTo>
                  <a:pt x="387" y="2421"/>
                </a:lnTo>
                <a:lnTo>
                  <a:pt x="0" y="2421"/>
                </a:lnTo>
                <a:lnTo>
                  <a:pt x="0" y="2034"/>
                </a:lnTo>
                <a:lnTo>
                  <a:pt x="176" y="2034"/>
                </a:lnTo>
                <a:lnTo>
                  <a:pt x="176" y="2031"/>
                </a:lnTo>
                <a:lnTo>
                  <a:pt x="176" y="1877"/>
                </a:lnTo>
                <a:lnTo>
                  <a:pt x="6" y="1877"/>
                </a:lnTo>
                <a:lnTo>
                  <a:pt x="6" y="1425"/>
                </a:lnTo>
                <a:lnTo>
                  <a:pt x="280" y="1425"/>
                </a:lnTo>
                <a:lnTo>
                  <a:pt x="280" y="1188"/>
                </a:lnTo>
                <a:lnTo>
                  <a:pt x="211" y="1188"/>
                </a:lnTo>
                <a:lnTo>
                  <a:pt x="211" y="1321"/>
                </a:lnTo>
                <a:lnTo>
                  <a:pt x="35" y="1321"/>
                </a:lnTo>
                <a:lnTo>
                  <a:pt x="35" y="1145"/>
                </a:lnTo>
                <a:lnTo>
                  <a:pt x="168" y="1145"/>
                </a:lnTo>
                <a:lnTo>
                  <a:pt x="168" y="1025"/>
                </a:lnTo>
                <a:lnTo>
                  <a:pt x="40" y="1025"/>
                </a:lnTo>
                <a:lnTo>
                  <a:pt x="40" y="0"/>
                </a:lnTo>
                <a:lnTo>
                  <a:pt x="83" y="0"/>
                </a:lnTo>
                <a:lnTo>
                  <a:pt x="83" y="982"/>
                </a:lnTo>
                <a:lnTo>
                  <a:pt x="211" y="982"/>
                </a:lnTo>
                <a:lnTo>
                  <a:pt x="211" y="1145"/>
                </a:lnTo>
                <a:lnTo>
                  <a:pt x="323" y="1145"/>
                </a:lnTo>
                <a:lnTo>
                  <a:pt x="323" y="1468"/>
                </a:lnTo>
                <a:lnTo>
                  <a:pt x="48" y="1468"/>
                </a:lnTo>
                <a:lnTo>
                  <a:pt x="48" y="1834"/>
                </a:lnTo>
                <a:lnTo>
                  <a:pt x="176" y="1834"/>
                </a:lnTo>
                <a:lnTo>
                  <a:pt x="176" y="1658"/>
                </a:lnTo>
                <a:lnTo>
                  <a:pt x="390" y="1658"/>
                </a:lnTo>
                <a:lnTo>
                  <a:pt x="390" y="1834"/>
                </a:lnTo>
                <a:lnTo>
                  <a:pt x="555" y="1834"/>
                </a:lnTo>
                <a:lnTo>
                  <a:pt x="555" y="2031"/>
                </a:lnTo>
                <a:lnTo>
                  <a:pt x="750" y="2031"/>
                </a:lnTo>
                <a:lnTo>
                  <a:pt x="750" y="2245"/>
                </a:lnTo>
                <a:lnTo>
                  <a:pt x="555" y="2245"/>
                </a:lnTo>
                <a:lnTo>
                  <a:pt x="555" y="2376"/>
                </a:lnTo>
                <a:lnTo>
                  <a:pt x="921" y="2376"/>
                </a:lnTo>
                <a:lnTo>
                  <a:pt x="921" y="2101"/>
                </a:lnTo>
                <a:lnTo>
                  <a:pt x="1244" y="2101"/>
                </a:lnTo>
                <a:lnTo>
                  <a:pt x="1244" y="2213"/>
                </a:lnTo>
                <a:lnTo>
                  <a:pt x="1406" y="2213"/>
                </a:lnTo>
                <a:lnTo>
                  <a:pt x="1406" y="2341"/>
                </a:lnTo>
                <a:lnTo>
                  <a:pt x="2388" y="2341"/>
                </a:lnTo>
                <a:lnTo>
                  <a:pt x="2388" y="2384"/>
                </a:lnTo>
                <a:lnTo>
                  <a:pt x="1364" y="2384"/>
                </a:lnTo>
                <a:lnTo>
                  <a:pt x="1364" y="2256"/>
                </a:lnTo>
                <a:close/>
                <a:moveTo>
                  <a:pt x="168" y="1188"/>
                </a:moveTo>
                <a:lnTo>
                  <a:pt x="78" y="1188"/>
                </a:lnTo>
                <a:lnTo>
                  <a:pt x="78" y="1279"/>
                </a:lnTo>
                <a:lnTo>
                  <a:pt x="168" y="1279"/>
                </a:lnTo>
                <a:lnTo>
                  <a:pt x="168" y="1188"/>
                </a:lnTo>
                <a:close/>
                <a:moveTo>
                  <a:pt x="176" y="2242"/>
                </a:moveTo>
                <a:lnTo>
                  <a:pt x="176" y="2077"/>
                </a:lnTo>
                <a:lnTo>
                  <a:pt x="43" y="2077"/>
                </a:lnTo>
                <a:lnTo>
                  <a:pt x="43" y="2378"/>
                </a:lnTo>
                <a:lnTo>
                  <a:pt x="344" y="2378"/>
                </a:lnTo>
                <a:lnTo>
                  <a:pt x="344" y="2245"/>
                </a:lnTo>
                <a:lnTo>
                  <a:pt x="176" y="2245"/>
                </a:lnTo>
                <a:lnTo>
                  <a:pt x="176" y="2242"/>
                </a:lnTo>
                <a:close/>
                <a:moveTo>
                  <a:pt x="344" y="2208"/>
                </a:moveTo>
                <a:lnTo>
                  <a:pt x="344" y="2077"/>
                </a:lnTo>
                <a:lnTo>
                  <a:pt x="211" y="2077"/>
                </a:lnTo>
                <a:lnTo>
                  <a:pt x="211" y="2208"/>
                </a:lnTo>
                <a:lnTo>
                  <a:pt x="344" y="2208"/>
                </a:lnTo>
                <a:close/>
                <a:moveTo>
                  <a:pt x="352" y="1692"/>
                </a:moveTo>
                <a:lnTo>
                  <a:pt x="211" y="1692"/>
                </a:lnTo>
                <a:lnTo>
                  <a:pt x="211" y="1834"/>
                </a:lnTo>
                <a:lnTo>
                  <a:pt x="352" y="1834"/>
                </a:lnTo>
                <a:lnTo>
                  <a:pt x="352" y="1692"/>
                </a:lnTo>
                <a:close/>
                <a:moveTo>
                  <a:pt x="352" y="1877"/>
                </a:moveTo>
                <a:lnTo>
                  <a:pt x="211" y="1877"/>
                </a:lnTo>
                <a:lnTo>
                  <a:pt x="211" y="2031"/>
                </a:lnTo>
                <a:lnTo>
                  <a:pt x="352" y="2031"/>
                </a:lnTo>
                <a:lnTo>
                  <a:pt x="352" y="1877"/>
                </a:lnTo>
                <a:close/>
                <a:moveTo>
                  <a:pt x="715" y="2210"/>
                </a:moveTo>
                <a:lnTo>
                  <a:pt x="715" y="2069"/>
                </a:lnTo>
                <a:lnTo>
                  <a:pt x="555" y="2069"/>
                </a:lnTo>
                <a:lnTo>
                  <a:pt x="555" y="2210"/>
                </a:lnTo>
                <a:lnTo>
                  <a:pt x="715" y="2210"/>
                </a:lnTo>
                <a:close/>
                <a:moveTo>
                  <a:pt x="390" y="2210"/>
                </a:moveTo>
                <a:lnTo>
                  <a:pt x="512" y="2210"/>
                </a:lnTo>
                <a:lnTo>
                  <a:pt x="512" y="2069"/>
                </a:lnTo>
                <a:lnTo>
                  <a:pt x="390" y="2069"/>
                </a:lnTo>
                <a:lnTo>
                  <a:pt x="390" y="2210"/>
                </a:lnTo>
                <a:close/>
                <a:moveTo>
                  <a:pt x="390" y="1877"/>
                </a:moveTo>
                <a:lnTo>
                  <a:pt x="390" y="2031"/>
                </a:lnTo>
                <a:lnTo>
                  <a:pt x="512" y="2031"/>
                </a:lnTo>
                <a:lnTo>
                  <a:pt x="512" y="1877"/>
                </a:lnTo>
                <a:lnTo>
                  <a:pt x="390" y="1877"/>
                </a:lnTo>
                <a:close/>
                <a:moveTo>
                  <a:pt x="1201" y="2256"/>
                </a:moveTo>
                <a:lnTo>
                  <a:pt x="1110" y="2256"/>
                </a:lnTo>
                <a:lnTo>
                  <a:pt x="1110" y="2346"/>
                </a:lnTo>
                <a:lnTo>
                  <a:pt x="1201" y="2346"/>
                </a:lnTo>
                <a:lnTo>
                  <a:pt x="1201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4578723" y="205244"/>
            <a:ext cx="3039054" cy="554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4191000" y="662444"/>
            <a:ext cx="38116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138309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481304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194423" y="3584724"/>
            <a:ext cx="9372600" cy="127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rot="5400000">
            <a:off x="2461248" y="3578374"/>
            <a:ext cx="34671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5400000">
            <a:off x="5844211" y="3578374"/>
            <a:ext cx="34671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KSO_Shape"/>
          <p:cNvSpPr/>
          <p:nvPr/>
        </p:nvSpPr>
        <p:spPr bwMode="auto">
          <a:xfrm>
            <a:off x="1194423" y="2463949"/>
            <a:ext cx="538162" cy="454025"/>
          </a:xfrm>
          <a:custGeom>
            <a:avLst/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KSO_Shape"/>
          <p:cNvSpPr/>
          <p:nvPr/>
        </p:nvSpPr>
        <p:spPr>
          <a:xfrm>
            <a:off x="4458324" y="2463949"/>
            <a:ext cx="576263" cy="534988"/>
          </a:xfrm>
          <a:custGeom>
            <a:avLst/>
            <a:gdLst/>
            <a:ahLst/>
            <a:cxnLst/>
            <a:rect l="l" t="t" r="r" b="b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KSO_Shape"/>
          <p:cNvSpPr/>
          <p:nvPr/>
        </p:nvSpPr>
        <p:spPr bwMode="auto">
          <a:xfrm>
            <a:off x="7873035" y="2463949"/>
            <a:ext cx="538163" cy="442913"/>
          </a:xfrm>
          <a:custGeom>
            <a:avLst/>
            <a:gdLst/>
            <a:ahLst/>
            <a:cxnLst/>
            <a:rect l="0" t="0" r="r" b="b"/>
            <a:pathLst>
              <a:path w="1903412" h="1563688">
                <a:moveTo>
                  <a:pt x="872180" y="1544638"/>
                </a:moveTo>
                <a:lnTo>
                  <a:pt x="875675" y="1544638"/>
                </a:lnTo>
                <a:lnTo>
                  <a:pt x="1859905" y="1544638"/>
                </a:lnTo>
                <a:lnTo>
                  <a:pt x="1863400" y="1544638"/>
                </a:lnTo>
                <a:lnTo>
                  <a:pt x="1866577" y="1545233"/>
                </a:lnTo>
                <a:lnTo>
                  <a:pt x="1869118" y="1545829"/>
                </a:lnTo>
                <a:lnTo>
                  <a:pt x="1871660" y="1546722"/>
                </a:lnTo>
                <a:lnTo>
                  <a:pt x="1873884" y="1547912"/>
                </a:lnTo>
                <a:lnTo>
                  <a:pt x="1875154" y="1549103"/>
                </a:lnTo>
                <a:lnTo>
                  <a:pt x="1876107" y="1550591"/>
                </a:lnTo>
                <a:lnTo>
                  <a:pt x="1876425" y="1552079"/>
                </a:lnTo>
                <a:lnTo>
                  <a:pt x="1876425" y="1555651"/>
                </a:lnTo>
                <a:lnTo>
                  <a:pt x="1876107" y="1557140"/>
                </a:lnTo>
                <a:lnTo>
                  <a:pt x="1875154" y="1558926"/>
                </a:lnTo>
                <a:lnTo>
                  <a:pt x="1873884" y="1560116"/>
                </a:lnTo>
                <a:lnTo>
                  <a:pt x="1871660" y="1561307"/>
                </a:lnTo>
                <a:lnTo>
                  <a:pt x="1869118" y="1562200"/>
                </a:lnTo>
                <a:lnTo>
                  <a:pt x="1866577" y="1563093"/>
                </a:lnTo>
                <a:lnTo>
                  <a:pt x="1863400" y="1563390"/>
                </a:lnTo>
                <a:lnTo>
                  <a:pt x="1859905" y="1563688"/>
                </a:lnTo>
                <a:lnTo>
                  <a:pt x="875675" y="1563688"/>
                </a:lnTo>
                <a:lnTo>
                  <a:pt x="872180" y="1563390"/>
                </a:lnTo>
                <a:lnTo>
                  <a:pt x="869003" y="1563093"/>
                </a:lnTo>
                <a:lnTo>
                  <a:pt x="866144" y="1562200"/>
                </a:lnTo>
                <a:lnTo>
                  <a:pt x="863603" y="1561307"/>
                </a:lnTo>
                <a:lnTo>
                  <a:pt x="861696" y="1560116"/>
                </a:lnTo>
                <a:lnTo>
                  <a:pt x="860108" y="1558926"/>
                </a:lnTo>
                <a:lnTo>
                  <a:pt x="859155" y="1557140"/>
                </a:lnTo>
                <a:lnTo>
                  <a:pt x="858837" y="1555651"/>
                </a:lnTo>
                <a:lnTo>
                  <a:pt x="858837" y="1552079"/>
                </a:lnTo>
                <a:lnTo>
                  <a:pt x="859155" y="1550591"/>
                </a:lnTo>
                <a:lnTo>
                  <a:pt x="860108" y="1549103"/>
                </a:lnTo>
                <a:lnTo>
                  <a:pt x="861696" y="1547912"/>
                </a:lnTo>
                <a:lnTo>
                  <a:pt x="863603" y="1546722"/>
                </a:lnTo>
                <a:lnTo>
                  <a:pt x="866144" y="1545829"/>
                </a:lnTo>
                <a:lnTo>
                  <a:pt x="869003" y="1545233"/>
                </a:lnTo>
                <a:lnTo>
                  <a:pt x="872180" y="1544638"/>
                </a:lnTo>
                <a:close/>
                <a:moveTo>
                  <a:pt x="1255848" y="1415770"/>
                </a:moveTo>
                <a:lnTo>
                  <a:pt x="1252677" y="1416407"/>
                </a:lnTo>
                <a:lnTo>
                  <a:pt x="1249823" y="1417361"/>
                </a:lnTo>
                <a:lnTo>
                  <a:pt x="1247286" y="1419271"/>
                </a:lnTo>
                <a:lnTo>
                  <a:pt x="1245383" y="1420862"/>
                </a:lnTo>
                <a:lnTo>
                  <a:pt x="1243797" y="1422771"/>
                </a:lnTo>
                <a:lnTo>
                  <a:pt x="1242529" y="1424680"/>
                </a:lnTo>
                <a:lnTo>
                  <a:pt x="1242212" y="1426908"/>
                </a:lnTo>
                <a:lnTo>
                  <a:pt x="1235235" y="1522691"/>
                </a:lnTo>
                <a:lnTo>
                  <a:pt x="1235235" y="1525237"/>
                </a:lnTo>
                <a:lnTo>
                  <a:pt x="1236186" y="1527146"/>
                </a:lnTo>
                <a:lnTo>
                  <a:pt x="1237772" y="1529056"/>
                </a:lnTo>
                <a:lnTo>
                  <a:pt x="1239675" y="1530647"/>
                </a:lnTo>
                <a:lnTo>
                  <a:pt x="1242212" y="1532238"/>
                </a:lnTo>
                <a:lnTo>
                  <a:pt x="1245066" y="1533193"/>
                </a:lnTo>
                <a:lnTo>
                  <a:pt x="1247920" y="1533829"/>
                </a:lnTo>
                <a:lnTo>
                  <a:pt x="1251408" y="1534147"/>
                </a:lnTo>
                <a:lnTo>
                  <a:pt x="1488299" y="1535738"/>
                </a:lnTo>
                <a:lnTo>
                  <a:pt x="1491787" y="1535738"/>
                </a:lnTo>
                <a:lnTo>
                  <a:pt x="1494641" y="1535102"/>
                </a:lnTo>
                <a:lnTo>
                  <a:pt x="1497813" y="1533829"/>
                </a:lnTo>
                <a:lnTo>
                  <a:pt x="1500032" y="1532556"/>
                </a:lnTo>
                <a:lnTo>
                  <a:pt x="1502252" y="1530965"/>
                </a:lnTo>
                <a:lnTo>
                  <a:pt x="1503521" y="1529056"/>
                </a:lnTo>
                <a:lnTo>
                  <a:pt x="1504472" y="1526828"/>
                </a:lnTo>
                <a:lnTo>
                  <a:pt x="1504789" y="1524601"/>
                </a:lnTo>
                <a:lnTo>
                  <a:pt x="1499715" y="1428181"/>
                </a:lnTo>
                <a:lnTo>
                  <a:pt x="1499398" y="1425953"/>
                </a:lnTo>
                <a:lnTo>
                  <a:pt x="1498130" y="1424044"/>
                </a:lnTo>
                <a:lnTo>
                  <a:pt x="1496227" y="1422134"/>
                </a:lnTo>
                <a:lnTo>
                  <a:pt x="1494324" y="1420543"/>
                </a:lnTo>
                <a:lnTo>
                  <a:pt x="1491787" y="1418952"/>
                </a:lnTo>
                <a:lnTo>
                  <a:pt x="1489250" y="1417679"/>
                </a:lnTo>
                <a:lnTo>
                  <a:pt x="1486396" y="1417043"/>
                </a:lnTo>
                <a:lnTo>
                  <a:pt x="1483225" y="1416725"/>
                </a:lnTo>
                <a:lnTo>
                  <a:pt x="1259019" y="1415770"/>
                </a:lnTo>
                <a:lnTo>
                  <a:pt x="1255848" y="1415770"/>
                </a:lnTo>
                <a:close/>
                <a:moveTo>
                  <a:pt x="1699820" y="1377902"/>
                </a:moveTo>
                <a:lnTo>
                  <a:pt x="1703942" y="1405269"/>
                </a:lnTo>
                <a:lnTo>
                  <a:pt x="1750876" y="1405587"/>
                </a:lnTo>
                <a:lnTo>
                  <a:pt x="1746437" y="1378220"/>
                </a:lnTo>
                <a:lnTo>
                  <a:pt x="1699820" y="1377902"/>
                </a:lnTo>
                <a:close/>
                <a:moveTo>
                  <a:pt x="1636078" y="1377902"/>
                </a:moveTo>
                <a:lnTo>
                  <a:pt x="1639249" y="1404951"/>
                </a:lnTo>
                <a:lnTo>
                  <a:pt x="1686183" y="1405269"/>
                </a:lnTo>
                <a:lnTo>
                  <a:pt x="1682378" y="1377902"/>
                </a:lnTo>
                <a:lnTo>
                  <a:pt x="1636078" y="1377902"/>
                </a:lnTo>
                <a:close/>
                <a:moveTo>
                  <a:pt x="1572019" y="1377584"/>
                </a:moveTo>
                <a:lnTo>
                  <a:pt x="1574239" y="1404633"/>
                </a:lnTo>
                <a:lnTo>
                  <a:pt x="1621490" y="1404951"/>
                </a:lnTo>
                <a:lnTo>
                  <a:pt x="1618636" y="1377584"/>
                </a:lnTo>
                <a:lnTo>
                  <a:pt x="1572019" y="1377584"/>
                </a:lnTo>
                <a:close/>
                <a:moveTo>
                  <a:pt x="1507960" y="1377266"/>
                </a:moveTo>
                <a:lnTo>
                  <a:pt x="1509546" y="1404314"/>
                </a:lnTo>
                <a:lnTo>
                  <a:pt x="1556797" y="1404633"/>
                </a:lnTo>
                <a:lnTo>
                  <a:pt x="1554577" y="1377266"/>
                </a:lnTo>
                <a:lnTo>
                  <a:pt x="1507960" y="1377266"/>
                </a:lnTo>
                <a:close/>
                <a:moveTo>
                  <a:pt x="1443902" y="1376948"/>
                </a:moveTo>
                <a:lnTo>
                  <a:pt x="1444853" y="1403996"/>
                </a:lnTo>
                <a:lnTo>
                  <a:pt x="1491787" y="1403996"/>
                </a:lnTo>
                <a:lnTo>
                  <a:pt x="1490519" y="1377266"/>
                </a:lnTo>
                <a:lnTo>
                  <a:pt x="1443902" y="1376948"/>
                </a:lnTo>
                <a:close/>
                <a:moveTo>
                  <a:pt x="1380160" y="1376629"/>
                </a:moveTo>
                <a:lnTo>
                  <a:pt x="1379843" y="1403678"/>
                </a:lnTo>
                <a:lnTo>
                  <a:pt x="1426777" y="1403996"/>
                </a:lnTo>
                <a:lnTo>
                  <a:pt x="1426460" y="1376948"/>
                </a:lnTo>
                <a:lnTo>
                  <a:pt x="1380160" y="1376629"/>
                </a:lnTo>
                <a:close/>
                <a:moveTo>
                  <a:pt x="1316101" y="1376311"/>
                </a:moveTo>
                <a:lnTo>
                  <a:pt x="1315150" y="1403360"/>
                </a:lnTo>
                <a:lnTo>
                  <a:pt x="1362401" y="1403360"/>
                </a:lnTo>
                <a:lnTo>
                  <a:pt x="1362718" y="1376629"/>
                </a:lnTo>
                <a:lnTo>
                  <a:pt x="1316101" y="1376311"/>
                </a:lnTo>
                <a:close/>
                <a:moveTo>
                  <a:pt x="1252043" y="1375993"/>
                </a:moveTo>
                <a:lnTo>
                  <a:pt x="1250140" y="1403041"/>
                </a:lnTo>
                <a:lnTo>
                  <a:pt x="1297391" y="1403041"/>
                </a:lnTo>
                <a:lnTo>
                  <a:pt x="1298660" y="1376311"/>
                </a:lnTo>
                <a:lnTo>
                  <a:pt x="1252043" y="1375993"/>
                </a:lnTo>
                <a:close/>
                <a:moveTo>
                  <a:pt x="1188301" y="1375675"/>
                </a:moveTo>
                <a:lnTo>
                  <a:pt x="1185764" y="1402723"/>
                </a:lnTo>
                <a:lnTo>
                  <a:pt x="1232698" y="1402723"/>
                </a:lnTo>
                <a:lnTo>
                  <a:pt x="1234601" y="1375993"/>
                </a:lnTo>
                <a:lnTo>
                  <a:pt x="1188301" y="1375675"/>
                </a:lnTo>
                <a:close/>
                <a:moveTo>
                  <a:pt x="1124242" y="1375356"/>
                </a:moveTo>
                <a:lnTo>
                  <a:pt x="1120754" y="1402405"/>
                </a:lnTo>
                <a:lnTo>
                  <a:pt x="1167688" y="1402405"/>
                </a:lnTo>
                <a:lnTo>
                  <a:pt x="1170859" y="1375675"/>
                </a:lnTo>
                <a:lnTo>
                  <a:pt x="1124242" y="1375356"/>
                </a:lnTo>
                <a:close/>
                <a:moveTo>
                  <a:pt x="1060183" y="1375038"/>
                </a:moveTo>
                <a:lnTo>
                  <a:pt x="1056061" y="1402087"/>
                </a:lnTo>
                <a:lnTo>
                  <a:pt x="1102995" y="1402087"/>
                </a:lnTo>
                <a:lnTo>
                  <a:pt x="1106800" y="1375356"/>
                </a:lnTo>
                <a:lnTo>
                  <a:pt x="1060183" y="1375038"/>
                </a:lnTo>
                <a:close/>
                <a:moveTo>
                  <a:pt x="996442" y="1374720"/>
                </a:moveTo>
                <a:lnTo>
                  <a:pt x="991051" y="1401769"/>
                </a:lnTo>
                <a:lnTo>
                  <a:pt x="1038302" y="1401769"/>
                </a:lnTo>
                <a:lnTo>
                  <a:pt x="1042742" y="1375038"/>
                </a:lnTo>
                <a:lnTo>
                  <a:pt x="996442" y="1374720"/>
                </a:lnTo>
                <a:close/>
                <a:moveTo>
                  <a:pt x="394079" y="1340803"/>
                </a:moveTo>
                <a:lnTo>
                  <a:pt x="364253" y="1348105"/>
                </a:lnTo>
                <a:lnTo>
                  <a:pt x="354734" y="1351280"/>
                </a:lnTo>
                <a:lnTo>
                  <a:pt x="367743" y="1359853"/>
                </a:lnTo>
                <a:lnTo>
                  <a:pt x="380752" y="1368743"/>
                </a:lnTo>
                <a:lnTo>
                  <a:pt x="393761" y="1376998"/>
                </a:lnTo>
                <a:lnTo>
                  <a:pt x="407088" y="1385571"/>
                </a:lnTo>
                <a:lnTo>
                  <a:pt x="420414" y="1393191"/>
                </a:lnTo>
                <a:lnTo>
                  <a:pt x="434375" y="1400493"/>
                </a:lnTo>
                <a:lnTo>
                  <a:pt x="448336" y="1408113"/>
                </a:lnTo>
                <a:lnTo>
                  <a:pt x="462297" y="1415098"/>
                </a:lnTo>
                <a:lnTo>
                  <a:pt x="453095" y="1406526"/>
                </a:lnTo>
                <a:lnTo>
                  <a:pt x="444528" y="1397636"/>
                </a:lnTo>
                <a:lnTo>
                  <a:pt x="435644" y="1389063"/>
                </a:lnTo>
                <a:lnTo>
                  <a:pt x="427077" y="1379538"/>
                </a:lnTo>
                <a:lnTo>
                  <a:pt x="418510" y="1370331"/>
                </a:lnTo>
                <a:lnTo>
                  <a:pt x="410261" y="1360488"/>
                </a:lnTo>
                <a:lnTo>
                  <a:pt x="402011" y="1350963"/>
                </a:lnTo>
                <a:lnTo>
                  <a:pt x="394079" y="1340803"/>
                </a:lnTo>
                <a:close/>
                <a:moveTo>
                  <a:pt x="1694111" y="1340353"/>
                </a:moveTo>
                <a:lnTo>
                  <a:pt x="1698234" y="1367401"/>
                </a:lnTo>
                <a:lnTo>
                  <a:pt x="1744534" y="1367719"/>
                </a:lnTo>
                <a:lnTo>
                  <a:pt x="1739777" y="1340671"/>
                </a:lnTo>
                <a:lnTo>
                  <a:pt x="1694111" y="1340353"/>
                </a:lnTo>
                <a:close/>
                <a:moveTo>
                  <a:pt x="1631321" y="1340034"/>
                </a:moveTo>
                <a:lnTo>
                  <a:pt x="1634809" y="1367083"/>
                </a:lnTo>
                <a:lnTo>
                  <a:pt x="1680792" y="1367401"/>
                </a:lnTo>
                <a:lnTo>
                  <a:pt x="1676987" y="1340353"/>
                </a:lnTo>
                <a:lnTo>
                  <a:pt x="1631321" y="1340034"/>
                </a:lnTo>
                <a:close/>
                <a:moveTo>
                  <a:pt x="1568531" y="1339716"/>
                </a:moveTo>
                <a:lnTo>
                  <a:pt x="1571068" y="1366765"/>
                </a:lnTo>
                <a:lnTo>
                  <a:pt x="1617051" y="1367083"/>
                </a:lnTo>
                <a:lnTo>
                  <a:pt x="1614196" y="1340034"/>
                </a:lnTo>
                <a:lnTo>
                  <a:pt x="1568531" y="1339716"/>
                </a:lnTo>
                <a:close/>
                <a:moveTo>
                  <a:pt x="1505741" y="1339716"/>
                </a:moveTo>
                <a:lnTo>
                  <a:pt x="1507326" y="1366765"/>
                </a:lnTo>
                <a:lnTo>
                  <a:pt x="1553626" y="1366765"/>
                </a:lnTo>
                <a:lnTo>
                  <a:pt x="1551406" y="1339716"/>
                </a:lnTo>
                <a:lnTo>
                  <a:pt x="1505741" y="1339716"/>
                </a:lnTo>
                <a:close/>
                <a:moveTo>
                  <a:pt x="1442950" y="1339398"/>
                </a:moveTo>
                <a:lnTo>
                  <a:pt x="1443585" y="1366128"/>
                </a:lnTo>
                <a:lnTo>
                  <a:pt x="1489884" y="1366128"/>
                </a:lnTo>
                <a:lnTo>
                  <a:pt x="1488616" y="1339398"/>
                </a:lnTo>
                <a:lnTo>
                  <a:pt x="1442950" y="1339398"/>
                </a:lnTo>
                <a:close/>
                <a:moveTo>
                  <a:pt x="1380160" y="1339080"/>
                </a:moveTo>
                <a:lnTo>
                  <a:pt x="1380160" y="1365810"/>
                </a:lnTo>
                <a:lnTo>
                  <a:pt x="1426143" y="1365810"/>
                </a:lnTo>
                <a:lnTo>
                  <a:pt x="1425826" y="1339398"/>
                </a:lnTo>
                <a:lnTo>
                  <a:pt x="1380160" y="1339080"/>
                </a:lnTo>
                <a:close/>
                <a:moveTo>
                  <a:pt x="1317370" y="1338761"/>
                </a:moveTo>
                <a:lnTo>
                  <a:pt x="1316418" y="1365492"/>
                </a:lnTo>
                <a:lnTo>
                  <a:pt x="1362718" y="1365492"/>
                </a:lnTo>
                <a:lnTo>
                  <a:pt x="1363035" y="1339080"/>
                </a:lnTo>
                <a:lnTo>
                  <a:pt x="1317370" y="1338761"/>
                </a:lnTo>
                <a:close/>
                <a:moveTo>
                  <a:pt x="1254897" y="1338443"/>
                </a:moveTo>
                <a:lnTo>
                  <a:pt x="1252677" y="1365174"/>
                </a:lnTo>
                <a:lnTo>
                  <a:pt x="1298977" y="1365492"/>
                </a:lnTo>
                <a:lnTo>
                  <a:pt x="1300245" y="1338761"/>
                </a:lnTo>
                <a:lnTo>
                  <a:pt x="1254897" y="1338443"/>
                </a:lnTo>
                <a:close/>
                <a:moveTo>
                  <a:pt x="1192106" y="1338443"/>
                </a:moveTo>
                <a:lnTo>
                  <a:pt x="1189252" y="1364855"/>
                </a:lnTo>
                <a:lnTo>
                  <a:pt x="1235235" y="1365174"/>
                </a:lnTo>
                <a:lnTo>
                  <a:pt x="1237772" y="1338443"/>
                </a:lnTo>
                <a:lnTo>
                  <a:pt x="1192106" y="1338443"/>
                </a:lnTo>
                <a:close/>
                <a:moveTo>
                  <a:pt x="1128999" y="1338125"/>
                </a:moveTo>
                <a:lnTo>
                  <a:pt x="1125511" y="1364537"/>
                </a:lnTo>
                <a:lnTo>
                  <a:pt x="1172128" y="1364855"/>
                </a:lnTo>
                <a:lnTo>
                  <a:pt x="1174665" y="1338125"/>
                </a:lnTo>
                <a:lnTo>
                  <a:pt x="1128999" y="1338125"/>
                </a:lnTo>
                <a:close/>
                <a:moveTo>
                  <a:pt x="1066526" y="1337807"/>
                </a:moveTo>
                <a:lnTo>
                  <a:pt x="1061769" y="1364219"/>
                </a:lnTo>
                <a:lnTo>
                  <a:pt x="1108386" y="1364537"/>
                </a:lnTo>
                <a:lnTo>
                  <a:pt x="1111874" y="1338125"/>
                </a:lnTo>
                <a:lnTo>
                  <a:pt x="1066526" y="1337807"/>
                </a:lnTo>
                <a:close/>
                <a:moveTo>
                  <a:pt x="1003419" y="1337489"/>
                </a:moveTo>
                <a:lnTo>
                  <a:pt x="998345" y="1363901"/>
                </a:lnTo>
                <a:lnTo>
                  <a:pt x="1044644" y="1364219"/>
                </a:lnTo>
                <a:lnTo>
                  <a:pt x="1049401" y="1337807"/>
                </a:lnTo>
                <a:lnTo>
                  <a:pt x="1003419" y="1337489"/>
                </a:lnTo>
                <a:close/>
                <a:moveTo>
                  <a:pt x="538764" y="1314450"/>
                </a:moveTo>
                <a:lnTo>
                  <a:pt x="518458" y="1317308"/>
                </a:lnTo>
                <a:lnTo>
                  <a:pt x="498468" y="1320165"/>
                </a:lnTo>
                <a:lnTo>
                  <a:pt x="478479" y="1323340"/>
                </a:lnTo>
                <a:lnTo>
                  <a:pt x="458807" y="1326833"/>
                </a:lnTo>
                <a:lnTo>
                  <a:pt x="467691" y="1336675"/>
                </a:lnTo>
                <a:lnTo>
                  <a:pt x="476258" y="1346200"/>
                </a:lnTo>
                <a:lnTo>
                  <a:pt x="485142" y="1355408"/>
                </a:lnTo>
                <a:lnTo>
                  <a:pt x="494343" y="1364298"/>
                </a:lnTo>
                <a:lnTo>
                  <a:pt x="503228" y="1372871"/>
                </a:lnTo>
                <a:lnTo>
                  <a:pt x="512746" y="1381126"/>
                </a:lnTo>
                <a:lnTo>
                  <a:pt x="521948" y="1389381"/>
                </a:lnTo>
                <a:lnTo>
                  <a:pt x="531784" y="1397001"/>
                </a:lnTo>
                <a:lnTo>
                  <a:pt x="540986" y="1404621"/>
                </a:lnTo>
                <a:lnTo>
                  <a:pt x="551139" y="1411606"/>
                </a:lnTo>
                <a:lnTo>
                  <a:pt x="560658" y="1418273"/>
                </a:lnTo>
                <a:lnTo>
                  <a:pt x="570811" y="1424941"/>
                </a:lnTo>
                <a:lnTo>
                  <a:pt x="580965" y="1430973"/>
                </a:lnTo>
                <a:lnTo>
                  <a:pt x="591118" y="1437323"/>
                </a:lnTo>
                <a:lnTo>
                  <a:pt x="601589" y="1442721"/>
                </a:lnTo>
                <a:lnTo>
                  <a:pt x="611742" y="1447801"/>
                </a:lnTo>
                <a:lnTo>
                  <a:pt x="601589" y="1433831"/>
                </a:lnTo>
                <a:lnTo>
                  <a:pt x="591753" y="1419226"/>
                </a:lnTo>
                <a:lnTo>
                  <a:pt x="582234" y="1403351"/>
                </a:lnTo>
                <a:lnTo>
                  <a:pt x="573032" y="1387158"/>
                </a:lnTo>
                <a:lnTo>
                  <a:pt x="564148" y="1370013"/>
                </a:lnTo>
                <a:lnTo>
                  <a:pt x="555264" y="1352233"/>
                </a:lnTo>
                <a:lnTo>
                  <a:pt x="547014" y="1333500"/>
                </a:lnTo>
                <a:lnTo>
                  <a:pt x="538764" y="1314450"/>
                </a:lnTo>
                <a:close/>
                <a:moveTo>
                  <a:pt x="1688403" y="1302485"/>
                </a:moveTo>
                <a:lnTo>
                  <a:pt x="1692526" y="1329215"/>
                </a:lnTo>
                <a:lnTo>
                  <a:pt x="1737557" y="1329533"/>
                </a:lnTo>
                <a:lnTo>
                  <a:pt x="1733117" y="1302803"/>
                </a:lnTo>
                <a:lnTo>
                  <a:pt x="1688403" y="1302485"/>
                </a:lnTo>
                <a:close/>
                <a:moveTo>
                  <a:pt x="1626881" y="1302166"/>
                </a:moveTo>
                <a:lnTo>
                  <a:pt x="1630053" y="1329215"/>
                </a:lnTo>
                <a:lnTo>
                  <a:pt x="1675401" y="1329215"/>
                </a:lnTo>
                <a:lnTo>
                  <a:pt x="1671596" y="1302485"/>
                </a:lnTo>
                <a:lnTo>
                  <a:pt x="1626881" y="1302166"/>
                </a:lnTo>
                <a:close/>
                <a:moveTo>
                  <a:pt x="1565042" y="1302166"/>
                </a:moveTo>
                <a:lnTo>
                  <a:pt x="1567579" y="1328897"/>
                </a:lnTo>
                <a:lnTo>
                  <a:pt x="1612928" y="1329215"/>
                </a:lnTo>
                <a:lnTo>
                  <a:pt x="1610074" y="1302166"/>
                </a:lnTo>
                <a:lnTo>
                  <a:pt x="1565042" y="1302166"/>
                </a:lnTo>
                <a:close/>
                <a:moveTo>
                  <a:pt x="1503521" y="1301848"/>
                </a:moveTo>
                <a:lnTo>
                  <a:pt x="1505106" y="1328578"/>
                </a:lnTo>
                <a:lnTo>
                  <a:pt x="1550772" y="1328897"/>
                </a:lnTo>
                <a:lnTo>
                  <a:pt x="1548552" y="1302166"/>
                </a:lnTo>
                <a:lnTo>
                  <a:pt x="1503521" y="1301848"/>
                </a:lnTo>
                <a:close/>
                <a:moveTo>
                  <a:pt x="1441999" y="1301848"/>
                </a:moveTo>
                <a:lnTo>
                  <a:pt x="1442633" y="1328260"/>
                </a:lnTo>
                <a:lnTo>
                  <a:pt x="1487982" y="1328578"/>
                </a:lnTo>
                <a:lnTo>
                  <a:pt x="1486713" y="1301848"/>
                </a:lnTo>
                <a:lnTo>
                  <a:pt x="1441999" y="1301848"/>
                </a:lnTo>
                <a:close/>
                <a:moveTo>
                  <a:pt x="1380477" y="1301530"/>
                </a:moveTo>
                <a:lnTo>
                  <a:pt x="1380477" y="1328260"/>
                </a:lnTo>
                <a:lnTo>
                  <a:pt x="1425509" y="1328260"/>
                </a:lnTo>
                <a:lnTo>
                  <a:pt x="1425191" y="1301530"/>
                </a:lnTo>
                <a:lnTo>
                  <a:pt x="1380477" y="1301530"/>
                </a:lnTo>
                <a:close/>
                <a:moveTo>
                  <a:pt x="1318638" y="1301212"/>
                </a:moveTo>
                <a:lnTo>
                  <a:pt x="1317687" y="1327942"/>
                </a:lnTo>
                <a:lnTo>
                  <a:pt x="1363353" y="1328260"/>
                </a:lnTo>
                <a:lnTo>
                  <a:pt x="1363670" y="1301530"/>
                </a:lnTo>
                <a:lnTo>
                  <a:pt x="1318638" y="1301212"/>
                </a:lnTo>
                <a:close/>
                <a:moveTo>
                  <a:pt x="1257434" y="1301212"/>
                </a:moveTo>
                <a:lnTo>
                  <a:pt x="1255531" y="1327624"/>
                </a:lnTo>
                <a:lnTo>
                  <a:pt x="1300879" y="1327942"/>
                </a:lnTo>
                <a:lnTo>
                  <a:pt x="1301831" y="1301212"/>
                </a:lnTo>
                <a:lnTo>
                  <a:pt x="1257434" y="1301212"/>
                </a:lnTo>
                <a:close/>
                <a:moveTo>
                  <a:pt x="1195595" y="1300894"/>
                </a:moveTo>
                <a:lnTo>
                  <a:pt x="1193058" y="1327306"/>
                </a:lnTo>
                <a:lnTo>
                  <a:pt x="1238406" y="1327624"/>
                </a:lnTo>
                <a:lnTo>
                  <a:pt x="1240626" y="1300894"/>
                </a:lnTo>
                <a:lnTo>
                  <a:pt x="1195595" y="1300894"/>
                </a:lnTo>
                <a:close/>
                <a:moveTo>
                  <a:pt x="1134073" y="1300575"/>
                </a:moveTo>
                <a:lnTo>
                  <a:pt x="1130268" y="1327306"/>
                </a:lnTo>
                <a:lnTo>
                  <a:pt x="1175933" y="1327306"/>
                </a:lnTo>
                <a:lnTo>
                  <a:pt x="1178787" y="1300894"/>
                </a:lnTo>
                <a:lnTo>
                  <a:pt x="1134073" y="1300575"/>
                </a:lnTo>
                <a:close/>
                <a:moveTo>
                  <a:pt x="1072551" y="1300575"/>
                </a:moveTo>
                <a:lnTo>
                  <a:pt x="1068112" y="1326987"/>
                </a:lnTo>
                <a:lnTo>
                  <a:pt x="1113460" y="1326987"/>
                </a:lnTo>
                <a:lnTo>
                  <a:pt x="1117266" y="1300575"/>
                </a:lnTo>
                <a:lnTo>
                  <a:pt x="1072551" y="1300575"/>
                </a:lnTo>
                <a:close/>
                <a:moveTo>
                  <a:pt x="1010712" y="1300257"/>
                </a:moveTo>
                <a:lnTo>
                  <a:pt x="1005638" y="1326669"/>
                </a:lnTo>
                <a:lnTo>
                  <a:pt x="1050987" y="1326987"/>
                </a:lnTo>
                <a:lnTo>
                  <a:pt x="1055744" y="1300575"/>
                </a:lnTo>
                <a:lnTo>
                  <a:pt x="1010712" y="1300257"/>
                </a:lnTo>
                <a:close/>
                <a:moveTo>
                  <a:pt x="742467" y="1299528"/>
                </a:moveTo>
                <a:lnTo>
                  <a:pt x="705978" y="1300480"/>
                </a:lnTo>
                <a:lnTo>
                  <a:pt x="670124" y="1302068"/>
                </a:lnTo>
                <a:lnTo>
                  <a:pt x="634587" y="1304290"/>
                </a:lnTo>
                <a:lnTo>
                  <a:pt x="600002" y="1307148"/>
                </a:lnTo>
                <a:lnTo>
                  <a:pt x="608886" y="1327150"/>
                </a:lnTo>
                <a:lnTo>
                  <a:pt x="618088" y="1346518"/>
                </a:lnTo>
                <a:lnTo>
                  <a:pt x="627607" y="1364298"/>
                </a:lnTo>
                <a:lnTo>
                  <a:pt x="632683" y="1373188"/>
                </a:lnTo>
                <a:lnTo>
                  <a:pt x="637760" y="1381126"/>
                </a:lnTo>
                <a:lnTo>
                  <a:pt x="642519" y="1389381"/>
                </a:lnTo>
                <a:lnTo>
                  <a:pt x="647596" y="1397001"/>
                </a:lnTo>
                <a:lnTo>
                  <a:pt x="652673" y="1404621"/>
                </a:lnTo>
                <a:lnTo>
                  <a:pt x="657750" y="1411288"/>
                </a:lnTo>
                <a:lnTo>
                  <a:pt x="662826" y="1417956"/>
                </a:lnTo>
                <a:lnTo>
                  <a:pt x="668220" y="1424623"/>
                </a:lnTo>
                <a:lnTo>
                  <a:pt x="673614" y="1430656"/>
                </a:lnTo>
                <a:lnTo>
                  <a:pt x="678691" y="1436688"/>
                </a:lnTo>
                <a:lnTo>
                  <a:pt x="686941" y="1444626"/>
                </a:lnTo>
                <a:lnTo>
                  <a:pt x="694873" y="1451928"/>
                </a:lnTo>
                <a:lnTo>
                  <a:pt x="703123" y="1458913"/>
                </a:lnTo>
                <a:lnTo>
                  <a:pt x="711055" y="1464628"/>
                </a:lnTo>
                <a:lnTo>
                  <a:pt x="718987" y="1469708"/>
                </a:lnTo>
                <a:lnTo>
                  <a:pt x="726920" y="1474153"/>
                </a:lnTo>
                <a:lnTo>
                  <a:pt x="734535" y="1477963"/>
                </a:lnTo>
                <a:lnTo>
                  <a:pt x="742467" y="1480821"/>
                </a:lnTo>
                <a:lnTo>
                  <a:pt x="742467" y="1299528"/>
                </a:lnTo>
                <a:close/>
                <a:moveTo>
                  <a:pt x="1682695" y="1264935"/>
                </a:moveTo>
                <a:lnTo>
                  <a:pt x="1686818" y="1291665"/>
                </a:lnTo>
                <a:lnTo>
                  <a:pt x="1731215" y="1291665"/>
                </a:lnTo>
                <a:lnTo>
                  <a:pt x="1726775" y="1264935"/>
                </a:lnTo>
                <a:lnTo>
                  <a:pt x="1682695" y="1264935"/>
                </a:lnTo>
                <a:close/>
                <a:moveTo>
                  <a:pt x="1622442" y="1264617"/>
                </a:moveTo>
                <a:lnTo>
                  <a:pt x="1625613" y="1291347"/>
                </a:lnTo>
                <a:lnTo>
                  <a:pt x="1670327" y="1291665"/>
                </a:lnTo>
                <a:lnTo>
                  <a:pt x="1666205" y="1264617"/>
                </a:lnTo>
                <a:lnTo>
                  <a:pt x="1622442" y="1264617"/>
                </a:lnTo>
                <a:close/>
                <a:moveTo>
                  <a:pt x="1561871" y="1264617"/>
                </a:moveTo>
                <a:lnTo>
                  <a:pt x="1564091" y="1291347"/>
                </a:lnTo>
                <a:lnTo>
                  <a:pt x="1608805" y="1291347"/>
                </a:lnTo>
                <a:lnTo>
                  <a:pt x="1605951" y="1264617"/>
                </a:lnTo>
                <a:lnTo>
                  <a:pt x="1561871" y="1264617"/>
                </a:lnTo>
                <a:close/>
                <a:moveTo>
                  <a:pt x="1501618" y="1264298"/>
                </a:moveTo>
                <a:lnTo>
                  <a:pt x="1502886" y="1291029"/>
                </a:lnTo>
                <a:lnTo>
                  <a:pt x="1547284" y="1291029"/>
                </a:lnTo>
                <a:lnTo>
                  <a:pt x="1545381" y="1264298"/>
                </a:lnTo>
                <a:lnTo>
                  <a:pt x="1501618" y="1264298"/>
                </a:lnTo>
                <a:close/>
                <a:moveTo>
                  <a:pt x="1441048" y="1263980"/>
                </a:moveTo>
                <a:lnTo>
                  <a:pt x="1441682" y="1290711"/>
                </a:lnTo>
                <a:lnTo>
                  <a:pt x="1486396" y="1291029"/>
                </a:lnTo>
                <a:lnTo>
                  <a:pt x="1485128" y="1264298"/>
                </a:lnTo>
                <a:lnTo>
                  <a:pt x="1441048" y="1263980"/>
                </a:lnTo>
                <a:close/>
                <a:moveTo>
                  <a:pt x="1380794" y="1263980"/>
                </a:moveTo>
                <a:lnTo>
                  <a:pt x="1380477" y="1290711"/>
                </a:lnTo>
                <a:lnTo>
                  <a:pt x="1424874" y="1290711"/>
                </a:lnTo>
                <a:lnTo>
                  <a:pt x="1424557" y="1263980"/>
                </a:lnTo>
                <a:lnTo>
                  <a:pt x="1380794" y="1263980"/>
                </a:lnTo>
                <a:close/>
                <a:moveTo>
                  <a:pt x="1320224" y="1263662"/>
                </a:moveTo>
                <a:lnTo>
                  <a:pt x="1319273" y="1290392"/>
                </a:lnTo>
                <a:lnTo>
                  <a:pt x="1363670" y="1290711"/>
                </a:lnTo>
                <a:lnTo>
                  <a:pt x="1363987" y="1263980"/>
                </a:lnTo>
                <a:lnTo>
                  <a:pt x="1320224" y="1263662"/>
                </a:lnTo>
                <a:close/>
                <a:moveTo>
                  <a:pt x="1259654" y="1263662"/>
                </a:moveTo>
                <a:lnTo>
                  <a:pt x="1258068" y="1290392"/>
                </a:lnTo>
                <a:lnTo>
                  <a:pt x="1302465" y="1290392"/>
                </a:lnTo>
                <a:lnTo>
                  <a:pt x="1303416" y="1263662"/>
                </a:lnTo>
                <a:lnTo>
                  <a:pt x="1259654" y="1263662"/>
                </a:lnTo>
                <a:close/>
                <a:moveTo>
                  <a:pt x="1199083" y="1263344"/>
                </a:moveTo>
                <a:lnTo>
                  <a:pt x="1196546" y="1290074"/>
                </a:lnTo>
                <a:lnTo>
                  <a:pt x="1241260" y="1290392"/>
                </a:lnTo>
                <a:lnTo>
                  <a:pt x="1243163" y="1263662"/>
                </a:lnTo>
                <a:lnTo>
                  <a:pt x="1199083" y="1263344"/>
                </a:lnTo>
                <a:close/>
                <a:moveTo>
                  <a:pt x="1138830" y="1263344"/>
                </a:moveTo>
                <a:lnTo>
                  <a:pt x="1135659" y="1289756"/>
                </a:lnTo>
                <a:lnTo>
                  <a:pt x="1180056" y="1290074"/>
                </a:lnTo>
                <a:lnTo>
                  <a:pt x="1182593" y="1263344"/>
                </a:lnTo>
                <a:lnTo>
                  <a:pt x="1138830" y="1263344"/>
                </a:lnTo>
                <a:close/>
                <a:moveTo>
                  <a:pt x="1078259" y="1263026"/>
                </a:moveTo>
                <a:lnTo>
                  <a:pt x="1074137" y="1289756"/>
                </a:lnTo>
                <a:lnTo>
                  <a:pt x="1118851" y="1289756"/>
                </a:lnTo>
                <a:lnTo>
                  <a:pt x="1122339" y="1263344"/>
                </a:lnTo>
                <a:lnTo>
                  <a:pt x="1078259" y="1263026"/>
                </a:lnTo>
                <a:close/>
                <a:moveTo>
                  <a:pt x="1018006" y="1263026"/>
                </a:moveTo>
                <a:lnTo>
                  <a:pt x="1012615" y="1289438"/>
                </a:lnTo>
                <a:lnTo>
                  <a:pt x="1057329" y="1289756"/>
                </a:lnTo>
                <a:lnTo>
                  <a:pt x="1061769" y="1263026"/>
                </a:lnTo>
                <a:lnTo>
                  <a:pt x="1018006" y="1263026"/>
                </a:lnTo>
                <a:close/>
                <a:moveTo>
                  <a:pt x="1676987" y="1227067"/>
                </a:moveTo>
                <a:lnTo>
                  <a:pt x="1681109" y="1253797"/>
                </a:lnTo>
                <a:lnTo>
                  <a:pt x="1724872" y="1254115"/>
                </a:lnTo>
                <a:lnTo>
                  <a:pt x="1719798" y="1227067"/>
                </a:lnTo>
                <a:lnTo>
                  <a:pt x="1676987" y="1227067"/>
                </a:lnTo>
                <a:close/>
                <a:moveTo>
                  <a:pt x="1618002" y="1227067"/>
                </a:moveTo>
                <a:lnTo>
                  <a:pt x="1621173" y="1253797"/>
                </a:lnTo>
                <a:lnTo>
                  <a:pt x="1664619" y="1253797"/>
                </a:lnTo>
                <a:lnTo>
                  <a:pt x="1660813" y="1227067"/>
                </a:lnTo>
                <a:lnTo>
                  <a:pt x="1618002" y="1227067"/>
                </a:lnTo>
                <a:close/>
                <a:moveTo>
                  <a:pt x="1558383" y="1226431"/>
                </a:moveTo>
                <a:lnTo>
                  <a:pt x="1560920" y="1253479"/>
                </a:lnTo>
                <a:lnTo>
                  <a:pt x="1604683" y="1253797"/>
                </a:lnTo>
                <a:lnTo>
                  <a:pt x="1601512" y="1226431"/>
                </a:lnTo>
                <a:lnTo>
                  <a:pt x="1558383" y="1226431"/>
                </a:lnTo>
                <a:close/>
                <a:moveTo>
                  <a:pt x="1499398" y="1226431"/>
                </a:moveTo>
                <a:lnTo>
                  <a:pt x="1500984" y="1253479"/>
                </a:lnTo>
                <a:lnTo>
                  <a:pt x="1544430" y="1253479"/>
                </a:lnTo>
                <a:lnTo>
                  <a:pt x="1542210" y="1226431"/>
                </a:lnTo>
                <a:lnTo>
                  <a:pt x="1499398" y="1226431"/>
                </a:lnTo>
                <a:close/>
                <a:moveTo>
                  <a:pt x="1439779" y="1226112"/>
                </a:moveTo>
                <a:lnTo>
                  <a:pt x="1440730" y="1253161"/>
                </a:lnTo>
                <a:lnTo>
                  <a:pt x="1484493" y="1253479"/>
                </a:lnTo>
                <a:lnTo>
                  <a:pt x="1483225" y="1226431"/>
                </a:lnTo>
                <a:lnTo>
                  <a:pt x="1439779" y="1226112"/>
                </a:lnTo>
                <a:close/>
                <a:moveTo>
                  <a:pt x="1380794" y="1226112"/>
                </a:moveTo>
                <a:lnTo>
                  <a:pt x="1380794" y="1253161"/>
                </a:lnTo>
                <a:lnTo>
                  <a:pt x="1424240" y="1253161"/>
                </a:lnTo>
                <a:lnTo>
                  <a:pt x="1423606" y="1226112"/>
                </a:lnTo>
                <a:lnTo>
                  <a:pt x="1380794" y="1226112"/>
                </a:lnTo>
                <a:close/>
                <a:moveTo>
                  <a:pt x="1321492" y="1226112"/>
                </a:moveTo>
                <a:lnTo>
                  <a:pt x="1320541" y="1252843"/>
                </a:lnTo>
                <a:lnTo>
                  <a:pt x="1364304" y="1253161"/>
                </a:lnTo>
                <a:lnTo>
                  <a:pt x="1364621" y="1226112"/>
                </a:lnTo>
                <a:lnTo>
                  <a:pt x="1321492" y="1226112"/>
                </a:lnTo>
                <a:close/>
                <a:moveTo>
                  <a:pt x="1262190" y="1225794"/>
                </a:moveTo>
                <a:lnTo>
                  <a:pt x="1260605" y="1252843"/>
                </a:lnTo>
                <a:lnTo>
                  <a:pt x="1304051" y="1252843"/>
                </a:lnTo>
                <a:lnTo>
                  <a:pt x="1305319" y="1225794"/>
                </a:lnTo>
                <a:lnTo>
                  <a:pt x="1262190" y="1225794"/>
                </a:lnTo>
                <a:close/>
                <a:moveTo>
                  <a:pt x="1203206" y="1225794"/>
                </a:moveTo>
                <a:lnTo>
                  <a:pt x="1200352" y="1252524"/>
                </a:lnTo>
                <a:lnTo>
                  <a:pt x="1244115" y="1252843"/>
                </a:lnTo>
                <a:lnTo>
                  <a:pt x="1246017" y="1225794"/>
                </a:lnTo>
                <a:lnTo>
                  <a:pt x="1203206" y="1225794"/>
                </a:lnTo>
                <a:close/>
                <a:moveTo>
                  <a:pt x="1143904" y="1225476"/>
                </a:moveTo>
                <a:lnTo>
                  <a:pt x="1140415" y="1252524"/>
                </a:lnTo>
                <a:lnTo>
                  <a:pt x="1183861" y="1252524"/>
                </a:lnTo>
                <a:lnTo>
                  <a:pt x="1187032" y="1225794"/>
                </a:lnTo>
                <a:lnTo>
                  <a:pt x="1143904" y="1225476"/>
                </a:lnTo>
                <a:close/>
                <a:moveTo>
                  <a:pt x="1084602" y="1225476"/>
                </a:moveTo>
                <a:lnTo>
                  <a:pt x="1080162" y="1252206"/>
                </a:lnTo>
                <a:lnTo>
                  <a:pt x="1123925" y="1252524"/>
                </a:lnTo>
                <a:lnTo>
                  <a:pt x="1127731" y="1225476"/>
                </a:lnTo>
                <a:lnTo>
                  <a:pt x="1084602" y="1225476"/>
                </a:lnTo>
                <a:close/>
                <a:moveTo>
                  <a:pt x="1025300" y="1225476"/>
                </a:moveTo>
                <a:lnTo>
                  <a:pt x="1020226" y="1252206"/>
                </a:lnTo>
                <a:lnTo>
                  <a:pt x="1063672" y="1252206"/>
                </a:lnTo>
                <a:lnTo>
                  <a:pt x="1068429" y="1225476"/>
                </a:lnTo>
                <a:lnTo>
                  <a:pt x="1025300" y="1225476"/>
                </a:lnTo>
                <a:close/>
                <a:moveTo>
                  <a:pt x="1671279" y="1188881"/>
                </a:moveTo>
                <a:lnTo>
                  <a:pt x="1675401" y="1216248"/>
                </a:lnTo>
                <a:lnTo>
                  <a:pt x="1718213" y="1216248"/>
                </a:lnTo>
                <a:lnTo>
                  <a:pt x="1713456" y="1188881"/>
                </a:lnTo>
                <a:lnTo>
                  <a:pt x="1671279" y="1188881"/>
                </a:lnTo>
                <a:close/>
                <a:moveTo>
                  <a:pt x="1613245" y="1188881"/>
                </a:moveTo>
                <a:lnTo>
                  <a:pt x="1616416" y="1215929"/>
                </a:lnTo>
                <a:lnTo>
                  <a:pt x="1659228" y="1216248"/>
                </a:lnTo>
                <a:lnTo>
                  <a:pt x="1655422" y="1188881"/>
                </a:lnTo>
                <a:lnTo>
                  <a:pt x="1613245" y="1188881"/>
                </a:lnTo>
                <a:close/>
                <a:moveTo>
                  <a:pt x="1555212" y="1188881"/>
                </a:moveTo>
                <a:lnTo>
                  <a:pt x="1557432" y="1215929"/>
                </a:lnTo>
                <a:lnTo>
                  <a:pt x="1600560" y="1215929"/>
                </a:lnTo>
                <a:lnTo>
                  <a:pt x="1597389" y="1188881"/>
                </a:lnTo>
                <a:lnTo>
                  <a:pt x="1555212" y="1188881"/>
                </a:lnTo>
                <a:close/>
                <a:moveTo>
                  <a:pt x="1497178" y="1188881"/>
                </a:moveTo>
                <a:lnTo>
                  <a:pt x="1498764" y="1215929"/>
                </a:lnTo>
                <a:lnTo>
                  <a:pt x="1541575" y="1215929"/>
                </a:lnTo>
                <a:lnTo>
                  <a:pt x="1539356" y="1188881"/>
                </a:lnTo>
                <a:lnTo>
                  <a:pt x="1497178" y="1188881"/>
                </a:lnTo>
                <a:close/>
                <a:moveTo>
                  <a:pt x="1438828" y="1188563"/>
                </a:moveTo>
                <a:lnTo>
                  <a:pt x="1439779" y="1215611"/>
                </a:lnTo>
                <a:lnTo>
                  <a:pt x="1482591" y="1215929"/>
                </a:lnTo>
                <a:lnTo>
                  <a:pt x="1481322" y="1188563"/>
                </a:lnTo>
                <a:lnTo>
                  <a:pt x="1438828" y="1188563"/>
                </a:lnTo>
                <a:close/>
                <a:moveTo>
                  <a:pt x="1381111" y="1188563"/>
                </a:moveTo>
                <a:lnTo>
                  <a:pt x="1380794" y="1215611"/>
                </a:lnTo>
                <a:lnTo>
                  <a:pt x="1423606" y="1215611"/>
                </a:lnTo>
                <a:lnTo>
                  <a:pt x="1422972" y="1188563"/>
                </a:lnTo>
                <a:lnTo>
                  <a:pt x="1381111" y="1188563"/>
                </a:lnTo>
                <a:close/>
                <a:moveTo>
                  <a:pt x="1322761" y="1188563"/>
                </a:moveTo>
                <a:lnTo>
                  <a:pt x="1321810" y="1215611"/>
                </a:lnTo>
                <a:lnTo>
                  <a:pt x="1364621" y="1215611"/>
                </a:lnTo>
                <a:lnTo>
                  <a:pt x="1365255" y="1188563"/>
                </a:lnTo>
                <a:lnTo>
                  <a:pt x="1322761" y="1188563"/>
                </a:lnTo>
                <a:close/>
                <a:moveTo>
                  <a:pt x="1264727" y="1188563"/>
                </a:moveTo>
                <a:lnTo>
                  <a:pt x="1263142" y="1215293"/>
                </a:lnTo>
                <a:lnTo>
                  <a:pt x="1305636" y="1215293"/>
                </a:lnTo>
                <a:lnTo>
                  <a:pt x="1307222" y="1188563"/>
                </a:lnTo>
                <a:lnTo>
                  <a:pt x="1264727" y="1188563"/>
                </a:lnTo>
                <a:close/>
                <a:moveTo>
                  <a:pt x="1206694" y="1188244"/>
                </a:moveTo>
                <a:lnTo>
                  <a:pt x="1204157" y="1215293"/>
                </a:lnTo>
                <a:lnTo>
                  <a:pt x="1246969" y="1215293"/>
                </a:lnTo>
                <a:lnTo>
                  <a:pt x="1248871" y="1188563"/>
                </a:lnTo>
                <a:lnTo>
                  <a:pt x="1206694" y="1188244"/>
                </a:lnTo>
                <a:close/>
                <a:moveTo>
                  <a:pt x="1148661" y="1188244"/>
                </a:moveTo>
                <a:lnTo>
                  <a:pt x="1145172" y="1215293"/>
                </a:lnTo>
                <a:lnTo>
                  <a:pt x="1188301" y="1215293"/>
                </a:lnTo>
                <a:lnTo>
                  <a:pt x="1190838" y="1188244"/>
                </a:lnTo>
                <a:lnTo>
                  <a:pt x="1148661" y="1188244"/>
                </a:lnTo>
                <a:close/>
                <a:moveTo>
                  <a:pt x="1090627" y="1188244"/>
                </a:moveTo>
                <a:lnTo>
                  <a:pt x="1086505" y="1214975"/>
                </a:lnTo>
                <a:lnTo>
                  <a:pt x="1128999" y="1214975"/>
                </a:lnTo>
                <a:lnTo>
                  <a:pt x="1132805" y="1188244"/>
                </a:lnTo>
                <a:lnTo>
                  <a:pt x="1090627" y="1188244"/>
                </a:lnTo>
                <a:close/>
                <a:moveTo>
                  <a:pt x="1032594" y="1187926"/>
                </a:moveTo>
                <a:lnTo>
                  <a:pt x="1027203" y="1214975"/>
                </a:lnTo>
                <a:lnTo>
                  <a:pt x="1070331" y="1214975"/>
                </a:lnTo>
                <a:lnTo>
                  <a:pt x="1074771" y="1188244"/>
                </a:lnTo>
                <a:lnTo>
                  <a:pt x="1032594" y="1187926"/>
                </a:lnTo>
                <a:close/>
                <a:moveTo>
                  <a:pt x="1740728" y="1132875"/>
                </a:moveTo>
                <a:lnTo>
                  <a:pt x="1737874" y="1133193"/>
                </a:lnTo>
                <a:lnTo>
                  <a:pt x="1735337" y="1133829"/>
                </a:lnTo>
                <a:lnTo>
                  <a:pt x="1733117" y="1134784"/>
                </a:lnTo>
                <a:lnTo>
                  <a:pt x="1731532" y="1136057"/>
                </a:lnTo>
                <a:lnTo>
                  <a:pt x="1730263" y="1137648"/>
                </a:lnTo>
                <a:lnTo>
                  <a:pt x="1729312" y="1139875"/>
                </a:lnTo>
                <a:lnTo>
                  <a:pt x="1728995" y="1142103"/>
                </a:lnTo>
                <a:lnTo>
                  <a:pt x="1728995" y="1144330"/>
                </a:lnTo>
                <a:lnTo>
                  <a:pt x="1730263" y="1151649"/>
                </a:lnTo>
                <a:lnTo>
                  <a:pt x="1731215" y="1153877"/>
                </a:lnTo>
                <a:lnTo>
                  <a:pt x="1732166" y="1156104"/>
                </a:lnTo>
                <a:lnTo>
                  <a:pt x="1734069" y="1158332"/>
                </a:lnTo>
                <a:lnTo>
                  <a:pt x="1735971" y="1159923"/>
                </a:lnTo>
                <a:lnTo>
                  <a:pt x="1738508" y="1161514"/>
                </a:lnTo>
                <a:lnTo>
                  <a:pt x="1741045" y="1162469"/>
                </a:lnTo>
                <a:lnTo>
                  <a:pt x="1743582" y="1163105"/>
                </a:lnTo>
                <a:lnTo>
                  <a:pt x="1746437" y="1163423"/>
                </a:lnTo>
                <a:lnTo>
                  <a:pt x="1772123" y="1163423"/>
                </a:lnTo>
                <a:lnTo>
                  <a:pt x="1775295" y="1163105"/>
                </a:lnTo>
                <a:lnTo>
                  <a:pt x="1777832" y="1162469"/>
                </a:lnTo>
                <a:lnTo>
                  <a:pt x="1779734" y="1161514"/>
                </a:lnTo>
                <a:lnTo>
                  <a:pt x="1781637" y="1159923"/>
                </a:lnTo>
                <a:lnTo>
                  <a:pt x="1782906" y="1158332"/>
                </a:lnTo>
                <a:lnTo>
                  <a:pt x="1783857" y="1156104"/>
                </a:lnTo>
                <a:lnTo>
                  <a:pt x="1784174" y="1154195"/>
                </a:lnTo>
                <a:lnTo>
                  <a:pt x="1783857" y="1151968"/>
                </a:lnTo>
                <a:lnTo>
                  <a:pt x="1782271" y="1144330"/>
                </a:lnTo>
                <a:lnTo>
                  <a:pt x="1781637" y="1142103"/>
                </a:lnTo>
                <a:lnTo>
                  <a:pt x="1780369" y="1139875"/>
                </a:lnTo>
                <a:lnTo>
                  <a:pt x="1778783" y="1137648"/>
                </a:lnTo>
                <a:lnTo>
                  <a:pt x="1776563" y="1136057"/>
                </a:lnTo>
                <a:lnTo>
                  <a:pt x="1774343" y="1134784"/>
                </a:lnTo>
                <a:lnTo>
                  <a:pt x="1771489" y="1133829"/>
                </a:lnTo>
                <a:lnTo>
                  <a:pt x="1768635" y="1133193"/>
                </a:lnTo>
                <a:lnTo>
                  <a:pt x="1766098" y="1132875"/>
                </a:lnTo>
                <a:lnTo>
                  <a:pt x="1740728" y="1132875"/>
                </a:lnTo>
                <a:close/>
                <a:moveTo>
                  <a:pt x="1664619" y="1132875"/>
                </a:moveTo>
                <a:lnTo>
                  <a:pt x="1661765" y="1133193"/>
                </a:lnTo>
                <a:lnTo>
                  <a:pt x="1659545" y="1133829"/>
                </a:lnTo>
                <a:lnTo>
                  <a:pt x="1657325" y="1134784"/>
                </a:lnTo>
                <a:lnTo>
                  <a:pt x="1655422" y="1136057"/>
                </a:lnTo>
                <a:lnTo>
                  <a:pt x="1654154" y="1137648"/>
                </a:lnTo>
                <a:lnTo>
                  <a:pt x="1653203" y="1139875"/>
                </a:lnTo>
                <a:lnTo>
                  <a:pt x="1652568" y="1142103"/>
                </a:lnTo>
                <a:lnTo>
                  <a:pt x="1652568" y="1144330"/>
                </a:lnTo>
                <a:lnTo>
                  <a:pt x="1653837" y="1151649"/>
                </a:lnTo>
                <a:lnTo>
                  <a:pt x="1654471" y="1153877"/>
                </a:lnTo>
                <a:lnTo>
                  <a:pt x="1655422" y="1156104"/>
                </a:lnTo>
                <a:lnTo>
                  <a:pt x="1657008" y="1158332"/>
                </a:lnTo>
                <a:lnTo>
                  <a:pt x="1658911" y="1159923"/>
                </a:lnTo>
                <a:lnTo>
                  <a:pt x="1661131" y="1161196"/>
                </a:lnTo>
                <a:lnTo>
                  <a:pt x="1663668" y="1162469"/>
                </a:lnTo>
                <a:lnTo>
                  <a:pt x="1666205" y="1163105"/>
                </a:lnTo>
                <a:lnTo>
                  <a:pt x="1669376" y="1163105"/>
                </a:lnTo>
                <a:lnTo>
                  <a:pt x="1695063" y="1163423"/>
                </a:lnTo>
                <a:lnTo>
                  <a:pt x="1697917" y="1163105"/>
                </a:lnTo>
                <a:lnTo>
                  <a:pt x="1700137" y="1162469"/>
                </a:lnTo>
                <a:lnTo>
                  <a:pt x="1702357" y="1161514"/>
                </a:lnTo>
                <a:lnTo>
                  <a:pt x="1704576" y="1159923"/>
                </a:lnTo>
                <a:lnTo>
                  <a:pt x="1705845" y="1158332"/>
                </a:lnTo>
                <a:lnTo>
                  <a:pt x="1706796" y="1156104"/>
                </a:lnTo>
                <a:lnTo>
                  <a:pt x="1707430" y="1153877"/>
                </a:lnTo>
                <a:lnTo>
                  <a:pt x="1707113" y="1151649"/>
                </a:lnTo>
                <a:lnTo>
                  <a:pt x="1705845" y="1144330"/>
                </a:lnTo>
                <a:lnTo>
                  <a:pt x="1705211" y="1142103"/>
                </a:lnTo>
                <a:lnTo>
                  <a:pt x="1704259" y="1139875"/>
                </a:lnTo>
                <a:lnTo>
                  <a:pt x="1702357" y="1137648"/>
                </a:lnTo>
                <a:lnTo>
                  <a:pt x="1700137" y="1136057"/>
                </a:lnTo>
                <a:lnTo>
                  <a:pt x="1697917" y="1134784"/>
                </a:lnTo>
                <a:lnTo>
                  <a:pt x="1695697" y="1133829"/>
                </a:lnTo>
                <a:lnTo>
                  <a:pt x="1692843" y="1133193"/>
                </a:lnTo>
                <a:lnTo>
                  <a:pt x="1689989" y="1132875"/>
                </a:lnTo>
                <a:lnTo>
                  <a:pt x="1664619" y="1132875"/>
                </a:lnTo>
                <a:close/>
                <a:moveTo>
                  <a:pt x="1586924" y="1132875"/>
                </a:moveTo>
                <a:lnTo>
                  <a:pt x="1584704" y="1133511"/>
                </a:lnTo>
                <a:lnTo>
                  <a:pt x="1582167" y="1134784"/>
                </a:lnTo>
                <a:lnTo>
                  <a:pt x="1580264" y="1136057"/>
                </a:lnTo>
                <a:lnTo>
                  <a:pt x="1578679" y="1137648"/>
                </a:lnTo>
                <a:lnTo>
                  <a:pt x="1577727" y="1139875"/>
                </a:lnTo>
                <a:lnTo>
                  <a:pt x="1577093" y="1142103"/>
                </a:lnTo>
                <a:lnTo>
                  <a:pt x="1577093" y="1144330"/>
                </a:lnTo>
                <a:lnTo>
                  <a:pt x="1578044" y="1151649"/>
                </a:lnTo>
                <a:lnTo>
                  <a:pt x="1578362" y="1153877"/>
                </a:lnTo>
                <a:lnTo>
                  <a:pt x="1579313" y="1156104"/>
                </a:lnTo>
                <a:lnTo>
                  <a:pt x="1580899" y="1158332"/>
                </a:lnTo>
                <a:lnTo>
                  <a:pt x="1583118" y="1159923"/>
                </a:lnTo>
                <a:lnTo>
                  <a:pt x="1585338" y="1161196"/>
                </a:lnTo>
                <a:lnTo>
                  <a:pt x="1587558" y="1162151"/>
                </a:lnTo>
                <a:lnTo>
                  <a:pt x="1590412" y="1162787"/>
                </a:lnTo>
                <a:lnTo>
                  <a:pt x="1593266" y="1163105"/>
                </a:lnTo>
                <a:lnTo>
                  <a:pt x="1618953" y="1163105"/>
                </a:lnTo>
                <a:lnTo>
                  <a:pt x="1621807" y="1163105"/>
                </a:lnTo>
                <a:lnTo>
                  <a:pt x="1624344" y="1162469"/>
                </a:lnTo>
                <a:lnTo>
                  <a:pt x="1626564" y="1161196"/>
                </a:lnTo>
                <a:lnTo>
                  <a:pt x="1628467" y="1159923"/>
                </a:lnTo>
                <a:lnTo>
                  <a:pt x="1629735" y="1158332"/>
                </a:lnTo>
                <a:lnTo>
                  <a:pt x="1631004" y="1156104"/>
                </a:lnTo>
                <a:lnTo>
                  <a:pt x="1631321" y="1153877"/>
                </a:lnTo>
                <a:lnTo>
                  <a:pt x="1631321" y="1151649"/>
                </a:lnTo>
                <a:lnTo>
                  <a:pt x="1630370" y="1144330"/>
                </a:lnTo>
                <a:lnTo>
                  <a:pt x="1629735" y="1142103"/>
                </a:lnTo>
                <a:lnTo>
                  <a:pt x="1628784" y="1139875"/>
                </a:lnTo>
                <a:lnTo>
                  <a:pt x="1627198" y="1137648"/>
                </a:lnTo>
                <a:lnTo>
                  <a:pt x="1625296" y="1136057"/>
                </a:lnTo>
                <a:lnTo>
                  <a:pt x="1623076" y="1134784"/>
                </a:lnTo>
                <a:lnTo>
                  <a:pt x="1620856" y="1133829"/>
                </a:lnTo>
                <a:lnTo>
                  <a:pt x="1618002" y="1132875"/>
                </a:lnTo>
                <a:lnTo>
                  <a:pt x="1615148" y="1132875"/>
                </a:lnTo>
                <a:lnTo>
                  <a:pt x="1589778" y="1132875"/>
                </a:lnTo>
                <a:lnTo>
                  <a:pt x="1586924" y="1132875"/>
                </a:lnTo>
                <a:close/>
                <a:moveTo>
                  <a:pt x="1510815" y="1132875"/>
                </a:moveTo>
                <a:lnTo>
                  <a:pt x="1508278" y="1133511"/>
                </a:lnTo>
                <a:lnTo>
                  <a:pt x="1506058" y="1134784"/>
                </a:lnTo>
                <a:lnTo>
                  <a:pt x="1504155" y="1136057"/>
                </a:lnTo>
                <a:lnTo>
                  <a:pt x="1502569" y="1137648"/>
                </a:lnTo>
                <a:lnTo>
                  <a:pt x="1501618" y="1139875"/>
                </a:lnTo>
                <a:lnTo>
                  <a:pt x="1500984" y="1142103"/>
                </a:lnTo>
                <a:lnTo>
                  <a:pt x="1500667" y="1144330"/>
                </a:lnTo>
                <a:lnTo>
                  <a:pt x="1501301" y="1151649"/>
                </a:lnTo>
                <a:lnTo>
                  <a:pt x="1501618" y="1153877"/>
                </a:lnTo>
                <a:lnTo>
                  <a:pt x="1502569" y="1156104"/>
                </a:lnTo>
                <a:lnTo>
                  <a:pt x="1503838" y="1158332"/>
                </a:lnTo>
                <a:lnTo>
                  <a:pt x="1505741" y="1159923"/>
                </a:lnTo>
                <a:lnTo>
                  <a:pt x="1507960" y="1161196"/>
                </a:lnTo>
                <a:lnTo>
                  <a:pt x="1510180" y="1162151"/>
                </a:lnTo>
                <a:lnTo>
                  <a:pt x="1512717" y="1162787"/>
                </a:lnTo>
                <a:lnTo>
                  <a:pt x="1515888" y="1163105"/>
                </a:lnTo>
                <a:lnTo>
                  <a:pt x="1541575" y="1163105"/>
                </a:lnTo>
                <a:lnTo>
                  <a:pt x="1544430" y="1162787"/>
                </a:lnTo>
                <a:lnTo>
                  <a:pt x="1546966" y="1162151"/>
                </a:lnTo>
                <a:lnTo>
                  <a:pt x="1549503" y="1161196"/>
                </a:lnTo>
                <a:lnTo>
                  <a:pt x="1551406" y="1159923"/>
                </a:lnTo>
                <a:lnTo>
                  <a:pt x="1552992" y="1158332"/>
                </a:lnTo>
                <a:lnTo>
                  <a:pt x="1553943" y="1156104"/>
                </a:lnTo>
                <a:lnTo>
                  <a:pt x="1554577" y="1153877"/>
                </a:lnTo>
                <a:lnTo>
                  <a:pt x="1554577" y="1151649"/>
                </a:lnTo>
                <a:lnTo>
                  <a:pt x="1553943" y="1144330"/>
                </a:lnTo>
                <a:lnTo>
                  <a:pt x="1553626" y="1142103"/>
                </a:lnTo>
                <a:lnTo>
                  <a:pt x="1552675" y="1139875"/>
                </a:lnTo>
                <a:lnTo>
                  <a:pt x="1551089" y="1137648"/>
                </a:lnTo>
                <a:lnTo>
                  <a:pt x="1549186" y="1136057"/>
                </a:lnTo>
                <a:lnTo>
                  <a:pt x="1546966" y="1134784"/>
                </a:lnTo>
                <a:lnTo>
                  <a:pt x="1544430" y="1133511"/>
                </a:lnTo>
                <a:lnTo>
                  <a:pt x="1541893" y="1132875"/>
                </a:lnTo>
                <a:lnTo>
                  <a:pt x="1539038" y="1132875"/>
                </a:lnTo>
                <a:lnTo>
                  <a:pt x="1513986" y="1132875"/>
                </a:lnTo>
                <a:lnTo>
                  <a:pt x="1510815" y="1132875"/>
                </a:lnTo>
                <a:close/>
                <a:moveTo>
                  <a:pt x="981854" y="1117600"/>
                </a:moveTo>
                <a:lnTo>
                  <a:pt x="1765464" y="1117600"/>
                </a:lnTo>
                <a:lnTo>
                  <a:pt x="1769904" y="1117918"/>
                </a:lnTo>
                <a:lnTo>
                  <a:pt x="1774978" y="1118236"/>
                </a:lnTo>
                <a:lnTo>
                  <a:pt x="1779417" y="1119191"/>
                </a:lnTo>
                <a:lnTo>
                  <a:pt x="1783857" y="1120464"/>
                </a:lnTo>
                <a:lnTo>
                  <a:pt x="1787980" y="1122373"/>
                </a:lnTo>
                <a:lnTo>
                  <a:pt x="1792736" y="1124283"/>
                </a:lnTo>
                <a:lnTo>
                  <a:pt x="1796542" y="1126510"/>
                </a:lnTo>
                <a:lnTo>
                  <a:pt x="1800347" y="1129056"/>
                </a:lnTo>
                <a:lnTo>
                  <a:pt x="1803836" y="1131602"/>
                </a:lnTo>
                <a:lnTo>
                  <a:pt x="1807007" y="1134466"/>
                </a:lnTo>
                <a:lnTo>
                  <a:pt x="1810495" y="1137648"/>
                </a:lnTo>
                <a:lnTo>
                  <a:pt x="1813032" y="1141148"/>
                </a:lnTo>
                <a:lnTo>
                  <a:pt x="1815252" y="1144649"/>
                </a:lnTo>
                <a:lnTo>
                  <a:pt x="1817155" y="1148149"/>
                </a:lnTo>
                <a:lnTo>
                  <a:pt x="1818740" y="1151649"/>
                </a:lnTo>
                <a:lnTo>
                  <a:pt x="1820009" y="1155468"/>
                </a:lnTo>
                <a:lnTo>
                  <a:pt x="1903095" y="1502007"/>
                </a:lnTo>
                <a:lnTo>
                  <a:pt x="1903412" y="1506144"/>
                </a:lnTo>
                <a:lnTo>
                  <a:pt x="1903412" y="1509963"/>
                </a:lnTo>
                <a:lnTo>
                  <a:pt x="1903095" y="1513463"/>
                </a:lnTo>
                <a:lnTo>
                  <a:pt x="1901827" y="1516963"/>
                </a:lnTo>
                <a:lnTo>
                  <a:pt x="1900241" y="1520146"/>
                </a:lnTo>
                <a:lnTo>
                  <a:pt x="1898338" y="1523646"/>
                </a:lnTo>
                <a:lnTo>
                  <a:pt x="1895801" y="1526510"/>
                </a:lnTo>
                <a:lnTo>
                  <a:pt x="1892313" y="1529056"/>
                </a:lnTo>
                <a:lnTo>
                  <a:pt x="1889142" y="1531283"/>
                </a:lnTo>
                <a:lnTo>
                  <a:pt x="1885336" y="1533511"/>
                </a:lnTo>
                <a:lnTo>
                  <a:pt x="1881214" y="1535420"/>
                </a:lnTo>
                <a:lnTo>
                  <a:pt x="1876774" y="1537011"/>
                </a:lnTo>
                <a:lnTo>
                  <a:pt x="1871700" y="1538284"/>
                </a:lnTo>
                <a:lnTo>
                  <a:pt x="1866626" y="1538920"/>
                </a:lnTo>
                <a:lnTo>
                  <a:pt x="1861235" y="1539557"/>
                </a:lnTo>
                <a:lnTo>
                  <a:pt x="1855210" y="1539875"/>
                </a:lnTo>
                <a:lnTo>
                  <a:pt x="884498" y="1539875"/>
                </a:lnTo>
                <a:lnTo>
                  <a:pt x="878789" y="1539557"/>
                </a:lnTo>
                <a:lnTo>
                  <a:pt x="873081" y="1538920"/>
                </a:lnTo>
                <a:lnTo>
                  <a:pt x="868007" y="1537966"/>
                </a:lnTo>
                <a:lnTo>
                  <a:pt x="863250" y="1536693"/>
                </a:lnTo>
                <a:lnTo>
                  <a:pt x="858811" y="1535102"/>
                </a:lnTo>
                <a:lnTo>
                  <a:pt x="854371" y="1533193"/>
                </a:lnTo>
                <a:lnTo>
                  <a:pt x="850566" y="1531283"/>
                </a:lnTo>
                <a:lnTo>
                  <a:pt x="847394" y="1528737"/>
                </a:lnTo>
                <a:lnTo>
                  <a:pt x="844223" y="1526192"/>
                </a:lnTo>
                <a:lnTo>
                  <a:pt x="842003" y="1523010"/>
                </a:lnTo>
                <a:lnTo>
                  <a:pt x="839466" y="1519827"/>
                </a:lnTo>
                <a:lnTo>
                  <a:pt x="837881" y="1516645"/>
                </a:lnTo>
                <a:lnTo>
                  <a:pt x="836929" y="1513463"/>
                </a:lnTo>
                <a:lnTo>
                  <a:pt x="836612" y="1509963"/>
                </a:lnTo>
                <a:lnTo>
                  <a:pt x="836612" y="1506144"/>
                </a:lnTo>
                <a:lnTo>
                  <a:pt x="837246" y="1502007"/>
                </a:lnTo>
                <a:lnTo>
                  <a:pt x="926675" y="1154832"/>
                </a:lnTo>
                <a:lnTo>
                  <a:pt x="927943" y="1151331"/>
                </a:lnTo>
                <a:lnTo>
                  <a:pt x="929529" y="1147513"/>
                </a:lnTo>
                <a:lnTo>
                  <a:pt x="931432" y="1144012"/>
                </a:lnTo>
                <a:lnTo>
                  <a:pt x="933969" y="1140830"/>
                </a:lnTo>
                <a:lnTo>
                  <a:pt x="936823" y="1137011"/>
                </a:lnTo>
                <a:lnTo>
                  <a:pt x="939677" y="1134147"/>
                </a:lnTo>
                <a:lnTo>
                  <a:pt x="943165" y="1131283"/>
                </a:lnTo>
                <a:lnTo>
                  <a:pt x="946971" y="1128738"/>
                </a:lnTo>
                <a:lnTo>
                  <a:pt x="950776" y="1126192"/>
                </a:lnTo>
                <a:lnTo>
                  <a:pt x="954582" y="1124283"/>
                </a:lnTo>
                <a:lnTo>
                  <a:pt x="959021" y="1122373"/>
                </a:lnTo>
                <a:lnTo>
                  <a:pt x="963461" y="1120464"/>
                </a:lnTo>
                <a:lnTo>
                  <a:pt x="967901" y="1119191"/>
                </a:lnTo>
                <a:lnTo>
                  <a:pt x="972341" y="1118236"/>
                </a:lnTo>
                <a:lnTo>
                  <a:pt x="977097" y="1117918"/>
                </a:lnTo>
                <a:lnTo>
                  <a:pt x="981854" y="1117600"/>
                </a:lnTo>
                <a:close/>
                <a:moveTo>
                  <a:pt x="268430" y="1104583"/>
                </a:moveTo>
                <a:lnTo>
                  <a:pt x="254469" y="1109980"/>
                </a:lnTo>
                <a:lnTo>
                  <a:pt x="240826" y="1115695"/>
                </a:lnTo>
                <a:lnTo>
                  <a:pt x="227500" y="1121410"/>
                </a:lnTo>
                <a:lnTo>
                  <a:pt x="214808" y="1127443"/>
                </a:lnTo>
                <a:lnTo>
                  <a:pt x="202433" y="1133158"/>
                </a:lnTo>
                <a:lnTo>
                  <a:pt x="190693" y="1139190"/>
                </a:lnTo>
                <a:lnTo>
                  <a:pt x="178954" y="1145858"/>
                </a:lnTo>
                <a:lnTo>
                  <a:pt x="168483" y="1151890"/>
                </a:lnTo>
                <a:lnTo>
                  <a:pt x="178954" y="1168718"/>
                </a:lnTo>
                <a:lnTo>
                  <a:pt x="190376" y="1185228"/>
                </a:lnTo>
                <a:lnTo>
                  <a:pt x="202433" y="1201420"/>
                </a:lnTo>
                <a:lnTo>
                  <a:pt x="214490" y="1217295"/>
                </a:lnTo>
                <a:lnTo>
                  <a:pt x="227182" y="1232535"/>
                </a:lnTo>
                <a:lnTo>
                  <a:pt x="240191" y="1247775"/>
                </a:lnTo>
                <a:lnTo>
                  <a:pt x="253835" y="1262380"/>
                </a:lnTo>
                <a:lnTo>
                  <a:pt x="267479" y="1276668"/>
                </a:lnTo>
                <a:lnTo>
                  <a:pt x="283026" y="1291590"/>
                </a:lnTo>
                <a:lnTo>
                  <a:pt x="299208" y="1306195"/>
                </a:lnTo>
                <a:lnTo>
                  <a:pt x="313486" y="1301750"/>
                </a:lnTo>
                <a:lnTo>
                  <a:pt x="327764" y="1297623"/>
                </a:lnTo>
                <a:lnTo>
                  <a:pt x="357590" y="1289368"/>
                </a:lnTo>
                <a:lnTo>
                  <a:pt x="350609" y="1278890"/>
                </a:lnTo>
                <a:lnTo>
                  <a:pt x="344264" y="1268413"/>
                </a:lnTo>
                <a:lnTo>
                  <a:pt x="337600" y="1257618"/>
                </a:lnTo>
                <a:lnTo>
                  <a:pt x="331572" y="1246823"/>
                </a:lnTo>
                <a:lnTo>
                  <a:pt x="325543" y="1235710"/>
                </a:lnTo>
                <a:lnTo>
                  <a:pt x="319515" y="1224280"/>
                </a:lnTo>
                <a:lnTo>
                  <a:pt x="313803" y="1213168"/>
                </a:lnTo>
                <a:lnTo>
                  <a:pt x="308409" y="1201738"/>
                </a:lnTo>
                <a:lnTo>
                  <a:pt x="302381" y="1189990"/>
                </a:lnTo>
                <a:lnTo>
                  <a:pt x="297304" y="1178243"/>
                </a:lnTo>
                <a:lnTo>
                  <a:pt x="287151" y="1154113"/>
                </a:lnTo>
                <a:lnTo>
                  <a:pt x="277315" y="1129665"/>
                </a:lnTo>
                <a:lnTo>
                  <a:pt x="268430" y="1104583"/>
                </a:lnTo>
                <a:close/>
                <a:moveTo>
                  <a:pt x="469277" y="1050290"/>
                </a:moveTo>
                <a:lnTo>
                  <a:pt x="441990" y="1055688"/>
                </a:lnTo>
                <a:lnTo>
                  <a:pt x="415337" y="1061403"/>
                </a:lnTo>
                <a:lnTo>
                  <a:pt x="389319" y="1067118"/>
                </a:lnTo>
                <a:lnTo>
                  <a:pt x="364253" y="1073785"/>
                </a:lnTo>
                <a:lnTo>
                  <a:pt x="343946" y="1079500"/>
                </a:lnTo>
                <a:lnTo>
                  <a:pt x="324274" y="1085215"/>
                </a:lnTo>
                <a:lnTo>
                  <a:pt x="328716" y="1098550"/>
                </a:lnTo>
                <a:lnTo>
                  <a:pt x="333476" y="1111568"/>
                </a:lnTo>
                <a:lnTo>
                  <a:pt x="338235" y="1124585"/>
                </a:lnTo>
                <a:lnTo>
                  <a:pt x="343629" y="1136968"/>
                </a:lnTo>
                <a:lnTo>
                  <a:pt x="349023" y="1149668"/>
                </a:lnTo>
                <a:lnTo>
                  <a:pt x="354417" y="1162050"/>
                </a:lnTo>
                <a:lnTo>
                  <a:pt x="360446" y="1174115"/>
                </a:lnTo>
                <a:lnTo>
                  <a:pt x="366157" y="1186180"/>
                </a:lnTo>
                <a:lnTo>
                  <a:pt x="371868" y="1197928"/>
                </a:lnTo>
                <a:lnTo>
                  <a:pt x="378531" y="1209358"/>
                </a:lnTo>
                <a:lnTo>
                  <a:pt x="384560" y="1220788"/>
                </a:lnTo>
                <a:lnTo>
                  <a:pt x="391223" y="1232218"/>
                </a:lnTo>
                <a:lnTo>
                  <a:pt x="397886" y="1243013"/>
                </a:lnTo>
                <a:lnTo>
                  <a:pt x="404549" y="1254125"/>
                </a:lnTo>
                <a:lnTo>
                  <a:pt x="411530" y="1264603"/>
                </a:lnTo>
                <a:lnTo>
                  <a:pt x="418510" y="1275080"/>
                </a:lnTo>
                <a:lnTo>
                  <a:pt x="442942" y="1270318"/>
                </a:lnTo>
                <a:lnTo>
                  <a:pt x="467373" y="1265873"/>
                </a:lnTo>
                <a:lnTo>
                  <a:pt x="492440" y="1261428"/>
                </a:lnTo>
                <a:lnTo>
                  <a:pt x="518140" y="1257618"/>
                </a:lnTo>
                <a:lnTo>
                  <a:pt x="510525" y="1234123"/>
                </a:lnTo>
                <a:lnTo>
                  <a:pt x="503545" y="1209993"/>
                </a:lnTo>
                <a:lnTo>
                  <a:pt x="496882" y="1184910"/>
                </a:lnTo>
                <a:lnTo>
                  <a:pt x="490219" y="1159193"/>
                </a:lnTo>
                <a:lnTo>
                  <a:pt x="484507" y="1132840"/>
                </a:lnTo>
                <a:lnTo>
                  <a:pt x="479113" y="1106170"/>
                </a:lnTo>
                <a:lnTo>
                  <a:pt x="473719" y="1078548"/>
                </a:lnTo>
                <a:lnTo>
                  <a:pt x="469277" y="1050290"/>
                </a:lnTo>
                <a:close/>
                <a:moveTo>
                  <a:pt x="742467" y="1024890"/>
                </a:moveTo>
                <a:lnTo>
                  <a:pt x="714228" y="1025525"/>
                </a:lnTo>
                <a:lnTo>
                  <a:pt x="686623" y="1026478"/>
                </a:lnTo>
                <a:lnTo>
                  <a:pt x="659019" y="1028065"/>
                </a:lnTo>
                <a:lnTo>
                  <a:pt x="631731" y="1029653"/>
                </a:lnTo>
                <a:lnTo>
                  <a:pt x="605396" y="1031875"/>
                </a:lnTo>
                <a:lnTo>
                  <a:pt x="578743" y="1034733"/>
                </a:lnTo>
                <a:lnTo>
                  <a:pt x="553043" y="1037908"/>
                </a:lnTo>
                <a:lnTo>
                  <a:pt x="527025" y="1041083"/>
                </a:lnTo>
                <a:lnTo>
                  <a:pt x="530515" y="1059498"/>
                </a:lnTo>
                <a:lnTo>
                  <a:pt x="533688" y="1077595"/>
                </a:lnTo>
                <a:lnTo>
                  <a:pt x="536861" y="1095375"/>
                </a:lnTo>
                <a:lnTo>
                  <a:pt x="540351" y="1112838"/>
                </a:lnTo>
                <a:lnTo>
                  <a:pt x="543841" y="1130300"/>
                </a:lnTo>
                <a:lnTo>
                  <a:pt x="547966" y="1147128"/>
                </a:lnTo>
                <a:lnTo>
                  <a:pt x="552091" y="1163638"/>
                </a:lnTo>
                <a:lnTo>
                  <a:pt x="556216" y="1180148"/>
                </a:lnTo>
                <a:lnTo>
                  <a:pt x="561292" y="1198245"/>
                </a:lnTo>
                <a:lnTo>
                  <a:pt x="566686" y="1216025"/>
                </a:lnTo>
                <a:lnTo>
                  <a:pt x="572080" y="1233488"/>
                </a:lnTo>
                <a:lnTo>
                  <a:pt x="577792" y="1250315"/>
                </a:lnTo>
                <a:lnTo>
                  <a:pt x="597464" y="1248410"/>
                </a:lnTo>
                <a:lnTo>
                  <a:pt x="617771" y="1246823"/>
                </a:lnTo>
                <a:lnTo>
                  <a:pt x="638077" y="1245235"/>
                </a:lnTo>
                <a:lnTo>
                  <a:pt x="658701" y="1243648"/>
                </a:lnTo>
                <a:lnTo>
                  <a:pt x="679326" y="1242378"/>
                </a:lnTo>
                <a:lnTo>
                  <a:pt x="699950" y="1241425"/>
                </a:lnTo>
                <a:lnTo>
                  <a:pt x="721208" y="1240790"/>
                </a:lnTo>
                <a:lnTo>
                  <a:pt x="742467" y="1240473"/>
                </a:lnTo>
                <a:lnTo>
                  <a:pt x="742467" y="1024890"/>
                </a:lnTo>
                <a:close/>
                <a:moveTo>
                  <a:pt x="507035" y="801688"/>
                </a:moveTo>
                <a:lnTo>
                  <a:pt x="507670" y="824865"/>
                </a:lnTo>
                <a:lnTo>
                  <a:pt x="508622" y="848360"/>
                </a:lnTo>
                <a:lnTo>
                  <a:pt x="509573" y="871538"/>
                </a:lnTo>
                <a:lnTo>
                  <a:pt x="510843" y="894080"/>
                </a:lnTo>
                <a:lnTo>
                  <a:pt x="512746" y="916940"/>
                </a:lnTo>
                <a:lnTo>
                  <a:pt x="514650" y="939165"/>
                </a:lnTo>
                <a:lnTo>
                  <a:pt x="516871" y="961073"/>
                </a:lnTo>
                <a:lnTo>
                  <a:pt x="519410" y="982663"/>
                </a:lnTo>
                <a:lnTo>
                  <a:pt x="546062" y="979170"/>
                </a:lnTo>
                <a:lnTo>
                  <a:pt x="572715" y="976313"/>
                </a:lnTo>
                <a:lnTo>
                  <a:pt x="600319" y="973455"/>
                </a:lnTo>
                <a:lnTo>
                  <a:pt x="627924" y="971233"/>
                </a:lnTo>
                <a:lnTo>
                  <a:pt x="656163" y="969328"/>
                </a:lnTo>
                <a:lnTo>
                  <a:pt x="684720" y="967740"/>
                </a:lnTo>
                <a:lnTo>
                  <a:pt x="713276" y="966788"/>
                </a:lnTo>
                <a:lnTo>
                  <a:pt x="742467" y="965835"/>
                </a:lnTo>
                <a:lnTo>
                  <a:pt x="742467" y="801688"/>
                </a:lnTo>
                <a:lnTo>
                  <a:pt x="507035" y="801688"/>
                </a:lnTo>
                <a:close/>
                <a:moveTo>
                  <a:pt x="273824" y="801688"/>
                </a:moveTo>
                <a:lnTo>
                  <a:pt x="274142" y="816610"/>
                </a:lnTo>
                <a:lnTo>
                  <a:pt x="275094" y="831533"/>
                </a:lnTo>
                <a:lnTo>
                  <a:pt x="276045" y="846455"/>
                </a:lnTo>
                <a:lnTo>
                  <a:pt x="276997" y="860743"/>
                </a:lnTo>
                <a:lnTo>
                  <a:pt x="278584" y="875665"/>
                </a:lnTo>
                <a:lnTo>
                  <a:pt x="280170" y="889953"/>
                </a:lnTo>
                <a:lnTo>
                  <a:pt x="281757" y="904558"/>
                </a:lnTo>
                <a:lnTo>
                  <a:pt x="283660" y="918845"/>
                </a:lnTo>
                <a:lnTo>
                  <a:pt x="285882" y="933133"/>
                </a:lnTo>
                <a:lnTo>
                  <a:pt x="288737" y="947103"/>
                </a:lnTo>
                <a:lnTo>
                  <a:pt x="291276" y="961073"/>
                </a:lnTo>
                <a:lnTo>
                  <a:pt x="293814" y="975043"/>
                </a:lnTo>
                <a:lnTo>
                  <a:pt x="296670" y="988695"/>
                </a:lnTo>
                <a:lnTo>
                  <a:pt x="299842" y="1002665"/>
                </a:lnTo>
                <a:lnTo>
                  <a:pt x="303015" y="1015683"/>
                </a:lnTo>
                <a:lnTo>
                  <a:pt x="306823" y="1029335"/>
                </a:lnTo>
                <a:lnTo>
                  <a:pt x="324909" y="1023938"/>
                </a:lnTo>
                <a:lnTo>
                  <a:pt x="343312" y="1018858"/>
                </a:lnTo>
                <a:lnTo>
                  <a:pt x="362032" y="1013778"/>
                </a:lnTo>
                <a:lnTo>
                  <a:pt x="381070" y="1009015"/>
                </a:lnTo>
                <a:lnTo>
                  <a:pt x="400742" y="1004570"/>
                </a:lnTo>
                <a:lnTo>
                  <a:pt x="420414" y="1000125"/>
                </a:lnTo>
                <a:lnTo>
                  <a:pt x="440721" y="995998"/>
                </a:lnTo>
                <a:lnTo>
                  <a:pt x="461345" y="992188"/>
                </a:lnTo>
                <a:lnTo>
                  <a:pt x="458489" y="969328"/>
                </a:lnTo>
                <a:lnTo>
                  <a:pt x="456268" y="945833"/>
                </a:lnTo>
                <a:lnTo>
                  <a:pt x="454047" y="922655"/>
                </a:lnTo>
                <a:lnTo>
                  <a:pt x="452461" y="899160"/>
                </a:lnTo>
                <a:lnTo>
                  <a:pt x="451191" y="874713"/>
                </a:lnTo>
                <a:lnTo>
                  <a:pt x="449922" y="850900"/>
                </a:lnTo>
                <a:lnTo>
                  <a:pt x="448970" y="826135"/>
                </a:lnTo>
                <a:lnTo>
                  <a:pt x="448653" y="801688"/>
                </a:lnTo>
                <a:lnTo>
                  <a:pt x="273824" y="801688"/>
                </a:lnTo>
                <a:close/>
                <a:moveTo>
                  <a:pt x="59334" y="801688"/>
                </a:moveTo>
                <a:lnTo>
                  <a:pt x="60286" y="821690"/>
                </a:lnTo>
                <a:lnTo>
                  <a:pt x="62507" y="841693"/>
                </a:lnTo>
                <a:lnTo>
                  <a:pt x="64411" y="861378"/>
                </a:lnTo>
                <a:lnTo>
                  <a:pt x="67266" y="881380"/>
                </a:lnTo>
                <a:lnTo>
                  <a:pt x="70439" y="900748"/>
                </a:lnTo>
                <a:lnTo>
                  <a:pt x="74247" y="919798"/>
                </a:lnTo>
                <a:lnTo>
                  <a:pt x="78372" y="938848"/>
                </a:lnTo>
                <a:lnTo>
                  <a:pt x="83448" y="957898"/>
                </a:lnTo>
                <a:lnTo>
                  <a:pt x="88525" y="976630"/>
                </a:lnTo>
                <a:lnTo>
                  <a:pt x="94236" y="995045"/>
                </a:lnTo>
                <a:lnTo>
                  <a:pt x="100899" y="1013143"/>
                </a:lnTo>
                <a:lnTo>
                  <a:pt x="107245" y="1031240"/>
                </a:lnTo>
                <a:lnTo>
                  <a:pt x="114860" y="1049020"/>
                </a:lnTo>
                <a:lnTo>
                  <a:pt x="122475" y="1066483"/>
                </a:lnTo>
                <a:lnTo>
                  <a:pt x="130408" y="1083628"/>
                </a:lnTo>
                <a:lnTo>
                  <a:pt x="138975" y="1100773"/>
                </a:lnTo>
                <a:lnTo>
                  <a:pt x="150080" y="1094740"/>
                </a:lnTo>
                <a:lnTo>
                  <a:pt x="161185" y="1088390"/>
                </a:lnTo>
                <a:lnTo>
                  <a:pt x="172925" y="1082358"/>
                </a:lnTo>
                <a:lnTo>
                  <a:pt x="184982" y="1076325"/>
                </a:lnTo>
                <a:lnTo>
                  <a:pt x="197039" y="1070293"/>
                </a:lnTo>
                <a:lnTo>
                  <a:pt x="209731" y="1064895"/>
                </a:lnTo>
                <a:lnTo>
                  <a:pt x="222740" y="1059498"/>
                </a:lnTo>
                <a:lnTo>
                  <a:pt x="236066" y="1054100"/>
                </a:lnTo>
                <a:lnTo>
                  <a:pt x="250979" y="1048385"/>
                </a:lnTo>
                <a:lnTo>
                  <a:pt x="247172" y="1033780"/>
                </a:lnTo>
                <a:lnTo>
                  <a:pt x="243364" y="1019175"/>
                </a:lnTo>
                <a:lnTo>
                  <a:pt x="240191" y="1004570"/>
                </a:lnTo>
                <a:lnTo>
                  <a:pt x="236701" y="989330"/>
                </a:lnTo>
                <a:lnTo>
                  <a:pt x="233528" y="974408"/>
                </a:lnTo>
                <a:lnTo>
                  <a:pt x="230672" y="959168"/>
                </a:lnTo>
                <a:lnTo>
                  <a:pt x="228134" y="943928"/>
                </a:lnTo>
                <a:lnTo>
                  <a:pt x="225913" y="928370"/>
                </a:lnTo>
                <a:lnTo>
                  <a:pt x="223692" y="912813"/>
                </a:lnTo>
                <a:lnTo>
                  <a:pt x="221788" y="897573"/>
                </a:lnTo>
                <a:lnTo>
                  <a:pt x="220202" y="881698"/>
                </a:lnTo>
                <a:lnTo>
                  <a:pt x="218615" y="865823"/>
                </a:lnTo>
                <a:lnTo>
                  <a:pt x="217029" y="849948"/>
                </a:lnTo>
                <a:lnTo>
                  <a:pt x="216077" y="834073"/>
                </a:lnTo>
                <a:lnTo>
                  <a:pt x="215125" y="817880"/>
                </a:lnTo>
                <a:lnTo>
                  <a:pt x="214808" y="801688"/>
                </a:lnTo>
                <a:lnTo>
                  <a:pt x="59334" y="801688"/>
                </a:lnTo>
                <a:close/>
                <a:moveTo>
                  <a:pt x="1734820" y="720725"/>
                </a:moveTo>
                <a:lnTo>
                  <a:pt x="1735138" y="764540"/>
                </a:lnTo>
                <a:lnTo>
                  <a:pt x="1735138" y="861378"/>
                </a:lnTo>
                <a:lnTo>
                  <a:pt x="1735138" y="913765"/>
                </a:lnTo>
                <a:lnTo>
                  <a:pt x="1734503" y="960120"/>
                </a:lnTo>
                <a:lnTo>
                  <a:pt x="1734185" y="979488"/>
                </a:lnTo>
                <a:lnTo>
                  <a:pt x="1733549" y="994728"/>
                </a:lnTo>
                <a:lnTo>
                  <a:pt x="1732914" y="1005840"/>
                </a:lnTo>
                <a:lnTo>
                  <a:pt x="1732596" y="1009333"/>
                </a:lnTo>
                <a:lnTo>
                  <a:pt x="1732278" y="1011238"/>
                </a:lnTo>
                <a:lnTo>
                  <a:pt x="1731642" y="1011873"/>
                </a:lnTo>
                <a:lnTo>
                  <a:pt x="1730689" y="1012190"/>
                </a:lnTo>
                <a:lnTo>
                  <a:pt x="1727511" y="1013143"/>
                </a:lnTo>
                <a:lnTo>
                  <a:pt x="1722744" y="1014095"/>
                </a:lnTo>
                <a:lnTo>
                  <a:pt x="1716071" y="1014730"/>
                </a:lnTo>
                <a:lnTo>
                  <a:pt x="1708443" y="1015365"/>
                </a:lnTo>
                <a:lnTo>
                  <a:pt x="1698910" y="1015683"/>
                </a:lnTo>
                <a:lnTo>
                  <a:pt x="1676982" y="1016000"/>
                </a:lnTo>
                <a:lnTo>
                  <a:pt x="1650923" y="1016000"/>
                </a:lnTo>
                <a:lnTo>
                  <a:pt x="1622321" y="1015683"/>
                </a:lnTo>
                <a:lnTo>
                  <a:pt x="1591496" y="1014730"/>
                </a:lnTo>
                <a:lnTo>
                  <a:pt x="1559716" y="1013778"/>
                </a:lnTo>
                <a:lnTo>
                  <a:pt x="1497746" y="1011555"/>
                </a:lnTo>
                <a:lnTo>
                  <a:pt x="1443404" y="1009333"/>
                </a:lnTo>
                <a:lnTo>
                  <a:pt x="1390650" y="1006793"/>
                </a:lnTo>
                <a:lnTo>
                  <a:pt x="1438319" y="1005205"/>
                </a:lnTo>
                <a:lnTo>
                  <a:pt x="1487259" y="1003300"/>
                </a:lnTo>
                <a:lnTo>
                  <a:pt x="1543509" y="1000443"/>
                </a:lnTo>
                <a:lnTo>
                  <a:pt x="1572428" y="998538"/>
                </a:lnTo>
                <a:lnTo>
                  <a:pt x="1600394" y="996633"/>
                </a:lnTo>
                <a:lnTo>
                  <a:pt x="1626771" y="994410"/>
                </a:lnTo>
                <a:lnTo>
                  <a:pt x="1650605" y="992188"/>
                </a:lnTo>
                <a:lnTo>
                  <a:pt x="1671262" y="989648"/>
                </a:lnTo>
                <a:lnTo>
                  <a:pt x="1679842" y="988378"/>
                </a:lnTo>
                <a:lnTo>
                  <a:pt x="1687787" y="986790"/>
                </a:lnTo>
                <a:lnTo>
                  <a:pt x="1693825" y="985520"/>
                </a:lnTo>
                <a:lnTo>
                  <a:pt x="1698592" y="983933"/>
                </a:lnTo>
                <a:lnTo>
                  <a:pt x="1702088" y="982028"/>
                </a:lnTo>
                <a:lnTo>
                  <a:pt x="1703359" y="981075"/>
                </a:lnTo>
                <a:lnTo>
                  <a:pt x="1704312" y="980440"/>
                </a:lnTo>
                <a:lnTo>
                  <a:pt x="1705266" y="978218"/>
                </a:lnTo>
                <a:lnTo>
                  <a:pt x="1706219" y="974725"/>
                </a:lnTo>
                <a:lnTo>
                  <a:pt x="1707490" y="969963"/>
                </a:lnTo>
                <a:lnTo>
                  <a:pt x="1708443" y="963930"/>
                </a:lnTo>
                <a:lnTo>
                  <a:pt x="1710986" y="949960"/>
                </a:lnTo>
                <a:lnTo>
                  <a:pt x="1713528" y="932498"/>
                </a:lnTo>
                <a:lnTo>
                  <a:pt x="1716071" y="912178"/>
                </a:lnTo>
                <a:lnTo>
                  <a:pt x="1718613" y="890270"/>
                </a:lnTo>
                <a:lnTo>
                  <a:pt x="1723698" y="844233"/>
                </a:lnTo>
                <a:lnTo>
                  <a:pt x="1728147" y="798513"/>
                </a:lnTo>
                <a:lnTo>
                  <a:pt x="1731642" y="759143"/>
                </a:lnTo>
                <a:lnTo>
                  <a:pt x="1734820" y="720725"/>
                </a:lnTo>
                <a:close/>
                <a:moveTo>
                  <a:pt x="519410" y="561340"/>
                </a:moveTo>
                <a:lnTo>
                  <a:pt x="516871" y="583565"/>
                </a:lnTo>
                <a:lnTo>
                  <a:pt x="514650" y="605473"/>
                </a:lnTo>
                <a:lnTo>
                  <a:pt x="512746" y="627698"/>
                </a:lnTo>
                <a:lnTo>
                  <a:pt x="510843" y="650240"/>
                </a:lnTo>
                <a:lnTo>
                  <a:pt x="509573" y="673100"/>
                </a:lnTo>
                <a:lnTo>
                  <a:pt x="508622" y="695960"/>
                </a:lnTo>
                <a:lnTo>
                  <a:pt x="507670" y="719138"/>
                </a:lnTo>
                <a:lnTo>
                  <a:pt x="507352" y="742950"/>
                </a:lnTo>
                <a:lnTo>
                  <a:pt x="742467" y="742950"/>
                </a:lnTo>
                <a:lnTo>
                  <a:pt x="742467" y="578485"/>
                </a:lnTo>
                <a:lnTo>
                  <a:pt x="713276" y="577850"/>
                </a:lnTo>
                <a:lnTo>
                  <a:pt x="684720" y="576580"/>
                </a:lnTo>
                <a:lnTo>
                  <a:pt x="656163" y="575310"/>
                </a:lnTo>
                <a:lnTo>
                  <a:pt x="627924" y="573405"/>
                </a:lnTo>
                <a:lnTo>
                  <a:pt x="600319" y="570865"/>
                </a:lnTo>
                <a:lnTo>
                  <a:pt x="573032" y="568325"/>
                </a:lnTo>
                <a:lnTo>
                  <a:pt x="546062" y="564833"/>
                </a:lnTo>
                <a:lnTo>
                  <a:pt x="519410" y="561340"/>
                </a:lnTo>
                <a:close/>
                <a:moveTo>
                  <a:pt x="1074474" y="554038"/>
                </a:moveTo>
                <a:lnTo>
                  <a:pt x="1100533" y="554038"/>
                </a:lnTo>
                <a:lnTo>
                  <a:pt x="1129135" y="554356"/>
                </a:lnTo>
                <a:lnTo>
                  <a:pt x="1159961" y="555308"/>
                </a:lnTo>
                <a:lnTo>
                  <a:pt x="1191422" y="556261"/>
                </a:lnTo>
                <a:lnTo>
                  <a:pt x="1253392" y="558483"/>
                </a:lnTo>
                <a:lnTo>
                  <a:pt x="1307734" y="560706"/>
                </a:lnTo>
                <a:lnTo>
                  <a:pt x="1360488" y="563246"/>
                </a:lnTo>
                <a:lnTo>
                  <a:pt x="1313137" y="564833"/>
                </a:lnTo>
                <a:lnTo>
                  <a:pt x="1264197" y="567056"/>
                </a:lnTo>
                <a:lnTo>
                  <a:pt x="1207947" y="569913"/>
                </a:lnTo>
                <a:lnTo>
                  <a:pt x="1179028" y="571501"/>
                </a:lnTo>
                <a:lnTo>
                  <a:pt x="1150745" y="573406"/>
                </a:lnTo>
                <a:lnTo>
                  <a:pt x="1124685" y="575628"/>
                </a:lnTo>
                <a:lnTo>
                  <a:pt x="1100851" y="577851"/>
                </a:lnTo>
                <a:lnTo>
                  <a:pt x="1079877" y="580391"/>
                </a:lnTo>
                <a:lnTo>
                  <a:pt x="1071296" y="581661"/>
                </a:lnTo>
                <a:lnTo>
                  <a:pt x="1063669" y="583248"/>
                </a:lnTo>
                <a:lnTo>
                  <a:pt x="1057313" y="584836"/>
                </a:lnTo>
                <a:lnTo>
                  <a:pt x="1052546" y="586423"/>
                </a:lnTo>
                <a:lnTo>
                  <a:pt x="1049051" y="588011"/>
                </a:lnTo>
                <a:lnTo>
                  <a:pt x="1048097" y="588963"/>
                </a:lnTo>
                <a:lnTo>
                  <a:pt x="1046826" y="589598"/>
                </a:lnTo>
                <a:lnTo>
                  <a:pt x="1045873" y="591821"/>
                </a:lnTo>
                <a:lnTo>
                  <a:pt x="1044919" y="595313"/>
                </a:lnTo>
                <a:lnTo>
                  <a:pt x="1042695" y="606108"/>
                </a:lnTo>
                <a:lnTo>
                  <a:pt x="1040152" y="620396"/>
                </a:lnTo>
                <a:lnTo>
                  <a:pt x="1037610" y="637858"/>
                </a:lnTo>
                <a:lnTo>
                  <a:pt x="1035386" y="657861"/>
                </a:lnTo>
                <a:lnTo>
                  <a:pt x="1032843" y="679768"/>
                </a:lnTo>
                <a:lnTo>
                  <a:pt x="1027441" y="726123"/>
                </a:lnTo>
                <a:lnTo>
                  <a:pt x="1022992" y="771526"/>
                </a:lnTo>
                <a:lnTo>
                  <a:pt x="1019496" y="811213"/>
                </a:lnTo>
                <a:lnTo>
                  <a:pt x="1016318" y="849313"/>
                </a:lnTo>
                <a:lnTo>
                  <a:pt x="1016000" y="805498"/>
                </a:lnTo>
                <a:lnTo>
                  <a:pt x="1016000" y="708978"/>
                </a:lnTo>
                <a:lnTo>
                  <a:pt x="1016318" y="656591"/>
                </a:lnTo>
                <a:lnTo>
                  <a:pt x="1016636" y="609918"/>
                </a:lnTo>
                <a:lnTo>
                  <a:pt x="1017271" y="590551"/>
                </a:lnTo>
                <a:lnTo>
                  <a:pt x="1017589" y="575311"/>
                </a:lnTo>
                <a:lnTo>
                  <a:pt x="1018225" y="564198"/>
                </a:lnTo>
                <a:lnTo>
                  <a:pt x="1018860" y="560706"/>
                </a:lnTo>
                <a:lnTo>
                  <a:pt x="1019178" y="558801"/>
                </a:lnTo>
                <a:lnTo>
                  <a:pt x="1019496" y="558166"/>
                </a:lnTo>
                <a:lnTo>
                  <a:pt x="1020449" y="557848"/>
                </a:lnTo>
                <a:lnTo>
                  <a:pt x="1023627" y="556896"/>
                </a:lnTo>
                <a:lnTo>
                  <a:pt x="1028394" y="555943"/>
                </a:lnTo>
                <a:lnTo>
                  <a:pt x="1035068" y="555308"/>
                </a:lnTo>
                <a:lnTo>
                  <a:pt x="1043013" y="554673"/>
                </a:lnTo>
                <a:lnTo>
                  <a:pt x="1052546" y="554356"/>
                </a:lnTo>
                <a:lnTo>
                  <a:pt x="1074474" y="554038"/>
                </a:lnTo>
                <a:close/>
                <a:moveTo>
                  <a:pt x="995680" y="516891"/>
                </a:moveTo>
                <a:lnTo>
                  <a:pt x="992187" y="517208"/>
                </a:lnTo>
                <a:lnTo>
                  <a:pt x="989330" y="518161"/>
                </a:lnTo>
                <a:lnTo>
                  <a:pt x="986790" y="519748"/>
                </a:lnTo>
                <a:lnTo>
                  <a:pt x="984567" y="521971"/>
                </a:lnTo>
                <a:lnTo>
                  <a:pt x="982662" y="524511"/>
                </a:lnTo>
                <a:lnTo>
                  <a:pt x="981075" y="527368"/>
                </a:lnTo>
                <a:lnTo>
                  <a:pt x="980440" y="530543"/>
                </a:lnTo>
                <a:lnTo>
                  <a:pt x="980122" y="534353"/>
                </a:lnTo>
                <a:lnTo>
                  <a:pt x="980122" y="1036638"/>
                </a:lnTo>
                <a:lnTo>
                  <a:pt x="980440" y="1040131"/>
                </a:lnTo>
                <a:lnTo>
                  <a:pt x="981075" y="1043306"/>
                </a:lnTo>
                <a:lnTo>
                  <a:pt x="982662" y="1046163"/>
                </a:lnTo>
                <a:lnTo>
                  <a:pt x="984567" y="1048703"/>
                </a:lnTo>
                <a:lnTo>
                  <a:pt x="986790" y="1050926"/>
                </a:lnTo>
                <a:lnTo>
                  <a:pt x="989330" y="1052196"/>
                </a:lnTo>
                <a:lnTo>
                  <a:pt x="992187" y="1053783"/>
                </a:lnTo>
                <a:lnTo>
                  <a:pt x="995680" y="1054101"/>
                </a:lnTo>
                <a:lnTo>
                  <a:pt x="1752918" y="1054101"/>
                </a:lnTo>
                <a:lnTo>
                  <a:pt x="1756093" y="1053783"/>
                </a:lnTo>
                <a:lnTo>
                  <a:pt x="1759268" y="1052196"/>
                </a:lnTo>
                <a:lnTo>
                  <a:pt x="1761808" y="1050926"/>
                </a:lnTo>
                <a:lnTo>
                  <a:pt x="1764030" y="1048703"/>
                </a:lnTo>
                <a:lnTo>
                  <a:pt x="1765935" y="1046163"/>
                </a:lnTo>
                <a:lnTo>
                  <a:pt x="1767205" y="1043306"/>
                </a:lnTo>
                <a:lnTo>
                  <a:pt x="1768158" y="1040131"/>
                </a:lnTo>
                <a:lnTo>
                  <a:pt x="1768475" y="1036638"/>
                </a:lnTo>
                <a:lnTo>
                  <a:pt x="1768475" y="534353"/>
                </a:lnTo>
                <a:lnTo>
                  <a:pt x="1768158" y="530543"/>
                </a:lnTo>
                <a:lnTo>
                  <a:pt x="1767205" y="527368"/>
                </a:lnTo>
                <a:lnTo>
                  <a:pt x="1765935" y="524511"/>
                </a:lnTo>
                <a:lnTo>
                  <a:pt x="1764030" y="521971"/>
                </a:lnTo>
                <a:lnTo>
                  <a:pt x="1761808" y="519748"/>
                </a:lnTo>
                <a:lnTo>
                  <a:pt x="1759268" y="518161"/>
                </a:lnTo>
                <a:lnTo>
                  <a:pt x="1756093" y="517208"/>
                </a:lnTo>
                <a:lnTo>
                  <a:pt x="1752918" y="516891"/>
                </a:lnTo>
                <a:lnTo>
                  <a:pt x="995680" y="516891"/>
                </a:lnTo>
                <a:close/>
                <a:moveTo>
                  <a:pt x="306823" y="515303"/>
                </a:moveTo>
                <a:lnTo>
                  <a:pt x="303015" y="528320"/>
                </a:lnTo>
                <a:lnTo>
                  <a:pt x="299842" y="541973"/>
                </a:lnTo>
                <a:lnTo>
                  <a:pt x="296670" y="555625"/>
                </a:lnTo>
                <a:lnTo>
                  <a:pt x="293814" y="569595"/>
                </a:lnTo>
                <a:lnTo>
                  <a:pt x="290958" y="583565"/>
                </a:lnTo>
                <a:lnTo>
                  <a:pt x="288420" y="597218"/>
                </a:lnTo>
                <a:lnTo>
                  <a:pt x="285882" y="611505"/>
                </a:lnTo>
                <a:lnTo>
                  <a:pt x="283660" y="625793"/>
                </a:lnTo>
                <a:lnTo>
                  <a:pt x="281757" y="640080"/>
                </a:lnTo>
                <a:lnTo>
                  <a:pt x="280170" y="654368"/>
                </a:lnTo>
                <a:lnTo>
                  <a:pt x="278584" y="668655"/>
                </a:lnTo>
                <a:lnTo>
                  <a:pt x="276997" y="683260"/>
                </a:lnTo>
                <a:lnTo>
                  <a:pt x="276045" y="698183"/>
                </a:lnTo>
                <a:lnTo>
                  <a:pt x="275094" y="713105"/>
                </a:lnTo>
                <a:lnTo>
                  <a:pt x="274142" y="728028"/>
                </a:lnTo>
                <a:lnTo>
                  <a:pt x="273824" y="742950"/>
                </a:lnTo>
                <a:lnTo>
                  <a:pt x="448336" y="742950"/>
                </a:lnTo>
                <a:lnTo>
                  <a:pt x="448970" y="718185"/>
                </a:lnTo>
                <a:lnTo>
                  <a:pt x="449922" y="693738"/>
                </a:lnTo>
                <a:lnTo>
                  <a:pt x="450874" y="669290"/>
                </a:lnTo>
                <a:lnTo>
                  <a:pt x="452461" y="645478"/>
                </a:lnTo>
                <a:lnTo>
                  <a:pt x="454047" y="621983"/>
                </a:lnTo>
                <a:lnTo>
                  <a:pt x="456268" y="598170"/>
                </a:lnTo>
                <a:lnTo>
                  <a:pt x="458489" y="574993"/>
                </a:lnTo>
                <a:lnTo>
                  <a:pt x="461345" y="552450"/>
                </a:lnTo>
                <a:lnTo>
                  <a:pt x="432154" y="546418"/>
                </a:lnTo>
                <a:lnTo>
                  <a:pt x="403597" y="540703"/>
                </a:lnTo>
                <a:lnTo>
                  <a:pt x="376310" y="534353"/>
                </a:lnTo>
                <a:lnTo>
                  <a:pt x="349023" y="527368"/>
                </a:lnTo>
                <a:lnTo>
                  <a:pt x="327764" y="521335"/>
                </a:lnTo>
                <a:lnTo>
                  <a:pt x="306823" y="515303"/>
                </a:lnTo>
                <a:close/>
                <a:moveTo>
                  <a:pt x="956945" y="477838"/>
                </a:moveTo>
                <a:lnTo>
                  <a:pt x="958532" y="477838"/>
                </a:lnTo>
                <a:lnTo>
                  <a:pt x="1789748" y="477838"/>
                </a:lnTo>
                <a:lnTo>
                  <a:pt x="1791653" y="477838"/>
                </a:lnTo>
                <a:lnTo>
                  <a:pt x="1793240" y="478156"/>
                </a:lnTo>
                <a:lnTo>
                  <a:pt x="1796415" y="479743"/>
                </a:lnTo>
                <a:lnTo>
                  <a:pt x="1799273" y="481648"/>
                </a:lnTo>
                <a:lnTo>
                  <a:pt x="1801813" y="483871"/>
                </a:lnTo>
                <a:lnTo>
                  <a:pt x="1803718" y="486728"/>
                </a:lnTo>
                <a:lnTo>
                  <a:pt x="1805305" y="490221"/>
                </a:lnTo>
                <a:lnTo>
                  <a:pt x="1806258" y="493713"/>
                </a:lnTo>
                <a:lnTo>
                  <a:pt x="1806575" y="498158"/>
                </a:lnTo>
                <a:lnTo>
                  <a:pt x="1806575" y="1074103"/>
                </a:lnTo>
                <a:lnTo>
                  <a:pt x="1806258" y="1077913"/>
                </a:lnTo>
                <a:lnTo>
                  <a:pt x="1805305" y="1081406"/>
                </a:lnTo>
                <a:lnTo>
                  <a:pt x="1803718" y="1084898"/>
                </a:lnTo>
                <a:lnTo>
                  <a:pt x="1801813" y="1088073"/>
                </a:lnTo>
                <a:lnTo>
                  <a:pt x="1799273" y="1090613"/>
                </a:lnTo>
                <a:lnTo>
                  <a:pt x="1796415" y="1092201"/>
                </a:lnTo>
                <a:lnTo>
                  <a:pt x="1793240" y="1093471"/>
                </a:lnTo>
                <a:lnTo>
                  <a:pt x="1791653" y="1093788"/>
                </a:lnTo>
                <a:lnTo>
                  <a:pt x="1789748" y="1093788"/>
                </a:lnTo>
                <a:lnTo>
                  <a:pt x="958532" y="1093788"/>
                </a:lnTo>
                <a:lnTo>
                  <a:pt x="956945" y="1093788"/>
                </a:lnTo>
                <a:lnTo>
                  <a:pt x="955040" y="1093471"/>
                </a:lnTo>
                <a:lnTo>
                  <a:pt x="951865" y="1092201"/>
                </a:lnTo>
                <a:lnTo>
                  <a:pt x="949325" y="1090613"/>
                </a:lnTo>
                <a:lnTo>
                  <a:pt x="946785" y="1088073"/>
                </a:lnTo>
                <a:lnTo>
                  <a:pt x="944562" y="1084898"/>
                </a:lnTo>
                <a:lnTo>
                  <a:pt x="942657" y="1081406"/>
                </a:lnTo>
                <a:lnTo>
                  <a:pt x="941705" y="1077913"/>
                </a:lnTo>
                <a:lnTo>
                  <a:pt x="941387" y="1074103"/>
                </a:lnTo>
                <a:lnTo>
                  <a:pt x="941387" y="498158"/>
                </a:lnTo>
                <a:lnTo>
                  <a:pt x="941705" y="493713"/>
                </a:lnTo>
                <a:lnTo>
                  <a:pt x="942657" y="490221"/>
                </a:lnTo>
                <a:lnTo>
                  <a:pt x="944562" y="486728"/>
                </a:lnTo>
                <a:lnTo>
                  <a:pt x="946785" y="483871"/>
                </a:lnTo>
                <a:lnTo>
                  <a:pt x="949325" y="481648"/>
                </a:lnTo>
                <a:lnTo>
                  <a:pt x="951865" y="479743"/>
                </a:lnTo>
                <a:lnTo>
                  <a:pt x="955040" y="478156"/>
                </a:lnTo>
                <a:lnTo>
                  <a:pt x="956945" y="477838"/>
                </a:lnTo>
                <a:close/>
                <a:moveTo>
                  <a:pt x="138975" y="443230"/>
                </a:moveTo>
                <a:lnTo>
                  <a:pt x="130408" y="460375"/>
                </a:lnTo>
                <a:lnTo>
                  <a:pt x="122475" y="477838"/>
                </a:lnTo>
                <a:lnTo>
                  <a:pt x="114860" y="495300"/>
                </a:lnTo>
                <a:lnTo>
                  <a:pt x="107245" y="513080"/>
                </a:lnTo>
                <a:lnTo>
                  <a:pt x="100899" y="531178"/>
                </a:lnTo>
                <a:lnTo>
                  <a:pt x="94236" y="549593"/>
                </a:lnTo>
                <a:lnTo>
                  <a:pt x="88525" y="568008"/>
                </a:lnTo>
                <a:lnTo>
                  <a:pt x="83448" y="586740"/>
                </a:lnTo>
                <a:lnTo>
                  <a:pt x="78372" y="605473"/>
                </a:lnTo>
                <a:lnTo>
                  <a:pt x="74247" y="624523"/>
                </a:lnTo>
                <a:lnTo>
                  <a:pt x="70439" y="643890"/>
                </a:lnTo>
                <a:lnTo>
                  <a:pt x="67266" y="663258"/>
                </a:lnTo>
                <a:lnTo>
                  <a:pt x="64411" y="682943"/>
                </a:lnTo>
                <a:lnTo>
                  <a:pt x="62507" y="702628"/>
                </a:lnTo>
                <a:lnTo>
                  <a:pt x="60286" y="722948"/>
                </a:lnTo>
                <a:lnTo>
                  <a:pt x="59334" y="742950"/>
                </a:lnTo>
                <a:lnTo>
                  <a:pt x="214808" y="742950"/>
                </a:lnTo>
                <a:lnTo>
                  <a:pt x="215125" y="726758"/>
                </a:lnTo>
                <a:lnTo>
                  <a:pt x="216077" y="710565"/>
                </a:lnTo>
                <a:lnTo>
                  <a:pt x="217029" y="694373"/>
                </a:lnTo>
                <a:lnTo>
                  <a:pt x="218615" y="678498"/>
                </a:lnTo>
                <a:lnTo>
                  <a:pt x="220202" y="662623"/>
                </a:lnTo>
                <a:lnTo>
                  <a:pt x="221788" y="647065"/>
                </a:lnTo>
                <a:lnTo>
                  <a:pt x="223692" y="631190"/>
                </a:lnTo>
                <a:lnTo>
                  <a:pt x="225913" y="615950"/>
                </a:lnTo>
                <a:lnTo>
                  <a:pt x="228134" y="600710"/>
                </a:lnTo>
                <a:lnTo>
                  <a:pt x="230672" y="585470"/>
                </a:lnTo>
                <a:lnTo>
                  <a:pt x="233528" y="570230"/>
                </a:lnTo>
                <a:lnTo>
                  <a:pt x="236701" y="554990"/>
                </a:lnTo>
                <a:lnTo>
                  <a:pt x="239874" y="540068"/>
                </a:lnTo>
                <a:lnTo>
                  <a:pt x="243364" y="525145"/>
                </a:lnTo>
                <a:lnTo>
                  <a:pt x="247172" y="510540"/>
                </a:lnTo>
                <a:lnTo>
                  <a:pt x="250979" y="496253"/>
                </a:lnTo>
                <a:lnTo>
                  <a:pt x="235749" y="490220"/>
                </a:lnTo>
                <a:lnTo>
                  <a:pt x="220519" y="484188"/>
                </a:lnTo>
                <a:lnTo>
                  <a:pt x="205924" y="477520"/>
                </a:lnTo>
                <a:lnTo>
                  <a:pt x="191645" y="471170"/>
                </a:lnTo>
                <a:lnTo>
                  <a:pt x="177684" y="464820"/>
                </a:lnTo>
                <a:lnTo>
                  <a:pt x="164358" y="457518"/>
                </a:lnTo>
                <a:lnTo>
                  <a:pt x="151666" y="450850"/>
                </a:lnTo>
                <a:lnTo>
                  <a:pt x="138975" y="443230"/>
                </a:lnTo>
                <a:close/>
                <a:moveTo>
                  <a:pt x="577792" y="294005"/>
                </a:moveTo>
                <a:lnTo>
                  <a:pt x="570177" y="317500"/>
                </a:lnTo>
                <a:lnTo>
                  <a:pt x="562562" y="341630"/>
                </a:lnTo>
                <a:lnTo>
                  <a:pt x="555581" y="366713"/>
                </a:lnTo>
                <a:lnTo>
                  <a:pt x="549235" y="392748"/>
                </a:lnTo>
                <a:lnTo>
                  <a:pt x="542889" y="419100"/>
                </a:lnTo>
                <a:lnTo>
                  <a:pt x="537495" y="446405"/>
                </a:lnTo>
                <a:lnTo>
                  <a:pt x="532101" y="474345"/>
                </a:lnTo>
                <a:lnTo>
                  <a:pt x="527342" y="503238"/>
                </a:lnTo>
                <a:lnTo>
                  <a:pt x="553043" y="506413"/>
                </a:lnTo>
                <a:lnTo>
                  <a:pt x="578743" y="509588"/>
                </a:lnTo>
                <a:lnTo>
                  <a:pt x="605396" y="512128"/>
                </a:lnTo>
                <a:lnTo>
                  <a:pt x="631731" y="514668"/>
                </a:lnTo>
                <a:lnTo>
                  <a:pt x="659019" y="516573"/>
                </a:lnTo>
                <a:lnTo>
                  <a:pt x="686623" y="517843"/>
                </a:lnTo>
                <a:lnTo>
                  <a:pt x="714228" y="519113"/>
                </a:lnTo>
                <a:lnTo>
                  <a:pt x="742467" y="519748"/>
                </a:lnTo>
                <a:lnTo>
                  <a:pt x="742467" y="303848"/>
                </a:lnTo>
                <a:lnTo>
                  <a:pt x="721208" y="303213"/>
                </a:lnTo>
                <a:lnTo>
                  <a:pt x="699950" y="302578"/>
                </a:lnTo>
                <a:lnTo>
                  <a:pt x="679326" y="301625"/>
                </a:lnTo>
                <a:lnTo>
                  <a:pt x="658701" y="300673"/>
                </a:lnTo>
                <a:lnTo>
                  <a:pt x="638077" y="299403"/>
                </a:lnTo>
                <a:lnTo>
                  <a:pt x="618088" y="297815"/>
                </a:lnTo>
                <a:lnTo>
                  <a:pt x="597464" y="295910"/>
                </a:lnTo>
                <a:lnTo>
                  <a:pt x="577792" y="294005"/>
                </a:lnTo>
                <a:close/>
                <a:moveTo>
                  <a:pt x="418510" y="269240"/>
                </a:moveTo>
                <a:lnTo>
                  <a:pt x="411530" y="279718"/>
                </a:lnTo>
                <a:lnTo>
                  <a:pt x="404549" y="290513"/>
                </a:lnTo>
                <a:lnTo>
                  <a:pt x="397886" y="300990"/>
                </a:lnTo>
                <a:lnTo>
                  <a:pt x="391223" y="312103"/>
                </a:lnTo>
                <a:lnTo>
                  <a:pt x="384560" y="323533"/>
                </a:lnTo>
                <a:lnTo>
                  <a:pt x="378531" y="334645"/>
                </a:lnTo>
                <a:lnTo>
                  <a:pt x="371868" y="346393"/>
                </a:lnTo>
                <a:lnTo>
                  <a:pt x="366157" y="358458"/>
                </a:lnTo>
                <a:lnTo>
                  <a:pt x="360446" y="370205"/>
                </a:lnTo>
                <a:lnTo>
                  <a:pt x="354417" y="382270"/>
                </a:lnTo>
                <a:lnTo>
                  <a:pt x="349023" y="394653"/>
                </a:lnTo>
                <a:lnTo>
                  <a:pt x="343946" y="407035"/>
                </a:lnTo>
                <a:lnTo>
                  <a:pt x="338870" y="419735"/>
                </a:lnTo>
                <a:lnTo>
                  <a:pt x="333476" y="432753"/>
                </a:lnTo>
                <a:lnTo>
                  <a:pt x="328716" y="445770"/>
                </a:lnTo>
                <a:lnTo>
                  <a:pt x="324274" y="458788"/>
                </a:lnTo>
                <a:lnTo>
                  <a:pt x="341091" y="463868"/>
                </a:lnTo>
                <a:lnTo>
                  <a:pt x="358224" y="468948"/>
                </a:lnTo>
                <a:lnTo>
                  <a:pt x="375993" y="473393"/>
                </a:lnTo>
                <a:lnTo>
                  <a:pt x="393761" y="477838"/>
                </a:lnTo>
                <a:lnTo>
                  <a:pt x="412164" y="482283"/>
                </a:lnTo>
                <a:lnTo>
                  <a:pt x="430885" y="486410"/>
                </a:lnTo>
                <a:lnTo>
                  <a:pt x="449922" y="490220"/>
                </a:lnTo>
                <a:lnTo>
                  <a:pt x="469277" y="493713"/>
                </a:lnTo>
                <a:lnTo>
                  <a:pt x="472133" y="474663"/>
                </a:lnTo>
                <a:lnTo>
                  <a:pt x="475623" y="455930"/>
                </a:lnTo>
                <a:lnTo>
                  <a:pt x="479113" y="437515"/>
                </a:lnTo>
                <a:lnTo>
                  <a:pt x="482921" y="419418"/>
                </a:lnTo>
                <a:lnTo>
                  <a:pt x="486728" y="401320"/>
                </a:lnTo>
                <a:lnTo>
                  <a:pt x="490536" y="383540"/>
                </a:lnTo>
                <a:lnTo>
                  <a:pt x="495295" y="366395"/>
                </a:lnTo>
                <a:lnTo>
                  <a:pt x="499420" y="349250"/>
                </a:lnTo>
                <a:lnTo>
                  <a:pt x="503862" y="333058"/>
                </a:lnTo>
                <a:lnTo>
                  <a:pt x="508304" y="317183"/>
                </a:lnTo>
                <a:lnTo>
                  <a:pt x="513381" y="301943"/>
                </a:lnTo>
                <a:lnTo>
                  <a:pt x="518140" y="286703"/>
                </a:lnTo>
                <a:lnTo>
                  <a:pt x="492440" y="282893"/>
                </a:lnTo>
                <a:lnTo>
                  <a:pt x="467691" y="278765"/>
                </a:lnTo>
                <a:lnTo>
                  <a:pt x="442942" y="274320"/>
                </a:lnTo>
                <a:lnTo>
                  <a:pt x="418510" y="269240"/>
                </a:lnTo>
                <a:close/>
                <a:moveTo>
                  <a:pt x="299208" y="238125"/>
                </a:moveTo>
                <a:lnTo>
                  <a:pt x="283026" y="252730"/>
                </a:lnTo>
                <a:lnTo>
                  <a:pt x="275411" y="260033"/>
                </a:lnTo>
                <a:lnTo>
                  <a:pt x="267479" y="267653"/>
                </a:lnTo>
                <a:lnTo>
                  <a:pt x="253835" y="281940"/>
                </a:lnTo>
                <a:lnTo>
                  <a:pt x="240191" y="296863"/>
                </a:lnTo>
                <a:lnTo>
                  <a:pt x="227182" y="311785"/>
                </a:lnTo>
                <a:lnTo>
                  <a:pt x="214490" y="327343"/>
                </a:lnTo>
                <a:lnTo>
                  <a:pt x="202433" y="343218"/>
                </a:lnTo>
                <a:lnTo>
                  <a:pt x="190376" y="359093"/>
                </a:lnTo>
                <a:lnTo>
                  <a:pt x="178954" y="375603"/>
                </a:lnTo>
                <a:lnTo>
                  <a:pt x="168483" y="392430"/>
                </a:lnTo>
                <a:lnTo>
                  <a:pt x="178002" y="398145"/>
                </a:lnTo>
                <a:lnTo>
                  <a:pt x="188472" y="403860"/>
                </a:lnTo>
                <a:lnTo>
                  <a:pt x="198943" y="409575"/>
                </a:lnTo>
                <a:lnTo>
                  <a:pt x="210048" y="414973"/>
                </a:lnTo>
                <a:lnTo>
                  <a:pt x="221471" y="420053"/>
                </a:lnTo>
                <a:lnTo>
                  <a:pt x="232894" y="425450"/>
                </a:lnTo>
                <a:lnTo>
                  <a:pt x="245268" y="430848"/>
                </a:lnTo>
                <a:lnTo>
                  <a:pt x="257642" y="435610"/>
                </a:lnTo>
                <a:lnTo>
                  <a:pt x="268430" y="439738"/>
                </a:lnTo>
                <a:lnTo>
                  <a:pt x="277315" y="414655"/>
                </a:lnTo>
                <a:lnTo>
                  <a:pt x="287151" y="390208"/>
                </a:lnTo>
                <a:lnTo>
                  <a:pt x="297304" y="366078"/>
                </a:lnTo>
                <a:lnTo>
                  <a:pt x="302381" y="354330"/>
                </a:lnTo>
                <a:lnTo>
                  <a:pt x="308409" y="342900"/>
                </a:lnTo>
                <a:lnTo>
                  <a:pt x="313803" y="331153"/>
                </a:lnTo>
                <a:lnTo>
                  <a:pt x="319515" y="319723"/>
                </a:lnTo>
                <a:lnTo>
                  <a:pt x="325543" y="308610"/>
                </a:lnTo>
                <a:lnTo>
                  <a:pt x="331572" y="297498"/>
                </a:lnTo>
                <a:lnTo>
                  <a:pt x="337600" y="286703"/>
                </a:lnTo>
                <a:lnTo>
                  <a:pt x="344264" y="275908"/>
                </a:lnTo>
                <a:lnTo>
                  <a:pt x="350609" y="265430"/>
                </a:lnTo>
                <a:lnTo>
                  <a:pt x="357590" y="254953"/>
                </a:lnTo>
                <a:lnTo>
                  <a:pt x="349023" y="253048"/>
                </a:lnTo>
                <a:lnTo>
                  <a:pt x="323957" y="245745"/>
                </a:lnTo>
                <a:lnTo>
                  <a:pt x="299208" y="238125"/>
                </a:lnTo>
                <a:close/>
                <a:moveTo>
                  <a:pt x="1081336" y="129223"/>
                </a:moveTo>
                <a:lnTo>
                  <a:pt x="1090538" y="137795"/>
                </a:lnTo>
                <a:lnTo>
                  <a:pt x="1099422" y="146368"/>
                </a:lnTo>
                <a:lnTo>
                  <a:pt x="1107989" y="155575"/>
                </a:lnTo>
                <a:lnTo>
                  <a:pt x="1116873" y="164465"/>
                </a:lnTo>
                <a:lnTo>
                  <a:pt x="1125123" y="173990"/>
                </a:lnTo>
                <a:lnTo>
                  <a:pt x="1133690" y="183833"/>
                </a:lnTo>
                <a:lnTo>
                  <a:pt x="1141622" y="193358"/>
                </a:lnTo>
                <a:lnTo>
                  <a:pt x="1149555" y="203518"/>
                </a:lnTo>
                <a:lnTo>
                  <a:pt x="1164467" y="199708"/>
                </a:lnTo>
                <a:lnTo>
                  <a:pt x="1179380" y="195898"/>
                </a:lnTo>
                <a:lnTo>
                  <a:pt x="1188899" y="193358"/>
                </a:lnTo>
                <a:lnTo>
                  <a:pt x="1175890" y="184468"/>
                </a:lnTo>
                <a:lnTo>
                  <a:pt x="1162881" y="175578"/>
                </a:lnTo>
                <a:lnTo>
                  <a:pt x="1149872" y="167323"/>
                </a:lnTo>
                <a:lnTo>
                  <a:pt x="1136863" y="159068"/>
                </a:lnTo>
                <a:lnTo>
                  <a:pt x="1123219" y="151130"/>
                </a:lnTo>
                <a:lnTo>
                  <a:pt x="1109258" y="143510"/>
                </a:lnTo>
                <a:lnTo>
                  <a:pt x="1095297" y="136208"/>
                </a:lnTo>
                <a:lnTo>
                  <a:pt x="1081336" y="129223"/>
                </a:lnTo>
                <a:close/>
                <a:moveTo>
                  <a:pt x="462297" y="129223"/>
                </a:moveTo>
                <a:lnTo>
                  <a:pt x="448336" y="136208"/>
                </a:lnTo>
                <a:lnTo>
                  <a:pt x="434375" y="143510"/>
                </a:lnTo>
                <a:lnTo>
                  <a:pt x="420731" y="151130"/>
                </a:lnTo>
                <a:lnTo>
                  <a:pt x="407088" y="159068"/>
                </a:lnTo>
                <a:lnTo>
                  <a:pt x="394079" y="167323"/>
                </a:lnTo>
                <a:lnTo>
                  <a:pt x="380752" y="175578"/>
                </a:lnTo>
                <a:lnTo>
                  <a:pt x="367743" y="184468"/>
                </a:lnTo>
                <a:lnTo>
                  <a:pt x="355052" y="193358"/>
                </a:lnTo>
                <a:lnTo>
                  <a:pt x="374406" y="198438"/>
                </a:lnTo>
                <a:lnTo>
                  <a:pt x="394079" y="203518"/>
                </a:lnTo>
                <a:lnTo>
                  <a:pt x="402011" y="193358"/>
                </a:lnTo>
                <a:lnTo>
                  <a:pt x="410261" y="183833"/>
                </a:lnTo>
                <a:lnTo>
                  <a:pt x="418510" y="173990"/>
                </a:lnTo>
                <a:lnTo>
                  <a:pt x="427077" y="164465"/>
                </a:lnTo>
                <a:lnTo>
                  <a:pt x="435644" y="155575"/>
                </a:lnTo>
                <a:lnTo>
                  <a:pt x="444528" y="146368"/>
                </a:lnTo>
                <a:lnTo>
                  <a:pt x="453095" y="137795"/>
                </a:lnTo>
                <a:lnTo>
                  <a:pt x="462297" y="129223"/>
                </a:lnTo>
                <a:close/>
                <a:moveTo>
                  <a:pt x="931891" y="96838"/>
                </a:moveTo>
                <a:lnTo>
                  <a:pt x="942045" y="110490"/>
                </a:lnTo>
                <a:lnTo>
                  <a:pt x="951881" y="125413"/>
                </a:lnTo>
                <a:lnTo>
                  <a:pt x="961717" y="140970"/>
                </a:lnTo>
                <a:lnTo>
                  <a:pt x="970918" y="157480"/>
                </a:lnTo>
                <a:lnTo>
                  <a:pt x="979803" y="174625"/>
                </a:lnTo>
                <a:lnTo>
                  <a:pt x="988369" y="192405"/>
                </a:lnTo>
                <a:lnTo>
                  <a:pt x="996936" y="210820"/>
                </a:lnTo>
                <a:lnTo>
                  <a:pt x="1004869" y="230188"/>
                </a:lnTo>
                <a:lnTo>
                  <a:pt x="1025176" y="227330"/>
                </a:lnTo>
                <a:lnTo>
                  <a:pt x="1045165" y="224155"/>
                </a:lnTo>
                <a:lnTo>
                  <a:pt x="1065472" y="220980"/>
                </a:lnTo>
                <a:lnTo>
                  <a:pt x="1084827" y="217170"/>
                </a:lnTo>
                <a:lnTo>
                  <a:pt x="1076260" y="207645"/>
                </a:lnTo>
                <a:lnTo>
                  <a:pt x="1067376" y="198120"/>
                </a:lnTo>
                <a:lnTo>
                  <a:pt x="1058491" y="188913"/>
                </a:lnTo>
                <a:lnTo>
                  <a:pt x="1049607" y="180023"/>
                </a:lnTo>
                <a:lnTo>
                  <a:pt x="1040406" y="171450"/>
                </a:lnTo>
                <a:lnTo>
                  <a:pt x="1031204" y="163195"/>
                </a:lnTo>
                <a:lnTo>
                  <a:pt x="1021685" y="155258"/>
                </a:lnTo>
                <a:lnTo>
                  <a:pt x="1011849" y="147320"/>
                </a:lnTo>
                <a:lnTo>
                  <a:pt x="1002648" y="140018"/>
                </a:lnTo>
                <a:lnTo>
                  <a:pt x="992494" y="133033"/>
                </a:lnTo>
                <a:lnTo>
                  <a:pt x="982975" y="126048"/>
                </a:lnTo>
                <a:lnTo>
                  <a:pt x="972822" y="119380"/>
                </a:lnTo>
                <a:lnTo>
                  <a:pt x="962986" y="113348"/>
                </a:lnTo>
                <a:lnTo>
                  <a:pt x="952515" y="107315"/>
                </a:lnTo>
                <a:lnTo>
                  <a:pt x="942045" y="101918"/>
                </a:lnTo>
                <a:lnTo>
                  <a:pt x="931891" y="96838"/>
                </a:lnTo>
                <a:close/>
                <a:moveTo>
                  <a:pt x="611742" y="96838"/>
                </a:moveTo>
                <a:lnTo>
                  <a:pt x="601589" y="101918"/>
                </a:lnTo>
                <a:lnTo>
                  <a:pt x="591118" y="107315"/>
                </a:lnTo>
                <a:lnTo>
                  <a:pt x="580965" y="113348"/>
                </a:lnTo>
                <a:lnTo>
                  <a:pt x="570811" y="119698"/>
                </a:lnTo>
                <a:lnTo>
                  <a:pt x="560658" y="126048"/>
                </a:lnTo>
                <a:lnTo>
                  <a:pt x="551139" y="133033"/>
                </a:lnTo>
                <a:lnTo>
                  <a:pt x="540986" y="140018"/>
                </a:lnTo>
                <a:lnTo>
                  <a:pt x="531784" y="147320"/>
                </a:lnTo>
                <a:lnTo>
                  <a:pt x="521948" y="155258"/>
                </a:lnTo>
                <a:lnTo>
                  <a:pt x="512746" y="163195"/>
                </a:lnTo>
                <a:lnTo>
                  <a:pt x="503228" y="171450"/>
                </a:lnTo>
                <a:lnTo>
                  <a:pt x="494343" y="180023"/>
                </a:lnTo>
                <a:lnTo>
                  <a:pt x="485142" y="189230"/>
                </a:lnTo>
                <a:lnTo>
                  <a:pt x="476258" y="198120"/>
                </a:lnTo>
                <a:lnTo>
                  <a:pt x="467691" y="207645"/>
                </a:lnTo>
                <a:lnTo>
                  <a:pt x="458807" y="217170"/>
                </a:lnTo>
                <a:lnTo>
                  <a:pt x="478479" y="220980"/>
                </a:lnTo>
                <a:lnTo>
                  <a:pt x="498468" y="224155"/>
                </a:lnTo>
                <a:lnTo>
                  <a:pt x="518458" y="227330"/>
                </a:lnTo>
                <a:lnTo>
                  <a:pt x="538764" y="230188"/>
                </a:lnTo>
                <a:lnTo>
                  <a:pt x="547014" y="210820"/>
                </a:lnTo>
                <a:lnTo>
                  <a:pt x="555264" y="192405"/>
                </a:lnTo>
                <a:lnTo>
                  <a:pt x="564148" y="174625"/>
                </a:lnTo>
                <a:lnTo>
                  <a:pt x="573032" y="157480"/>
                </a:lnTo>
                <a:lnTo>
                  <a:pt x="582234" y="140970"/>
                </a:lnTo>
                <a:lnTo>
                  <a:pt x="591753" y="125413"/>
                </a:lnTo>
                <a:lnTo>
                  <a:pt x="601589" y="110490"/>
                </a:lnTo>
                <a:lnTo>
                  <a:pt x="611742" y="96838"/>
                </a:lnTo>
                <a:close/>
                <a:moveTo>
                  <a:pt x="801166" y="63818"/>
                </a:moveTo>
                <a:lnTo>
                  <a:pt x="801166" y="245110"/>
                </a:lnTo>
                <a:lnTo>
                  <a:pt x="837655" y="244158"/>
                </a:lnTo>
                <a:lnTo>
                  <a:pt x="873509" y="242570"/>
                </a:lnTo>
                <a:lnTo>
                  <a:pt x="909363" y="240348"/>
                </a:lnTo>
                <a:lnTo>
                  <a:pt x="944266" y="237173"/>
                </a:lnTo>
                <a:lnTo>
                  <a:pt x="935064" y="216853"/>
                </a:lnTo>
                <a:lnTo>
                  <a:pt x="925545" y="197803"/>
                </a:lnTo>
                <a:lnTo>
                  <a:pt x="916027" y="179705"/>
                </a:lnTo>
                <a:lnTo>
                  <a:pt x="906190" y="162878"/>
                </a:lnTo>
                <a:lnTo>
                  <a:pt x="901114" y="155258"/>
                </a:lnTo>
                <a:lnTo>
                  <a:pt x="896037" y="147320"/>
                </a:lnTo>
                <a:lnTo>
                  <a:pt x="890960" y="140018"/>
                </a:lnTo>
                <a:lnTo>
                  <a:pt x="885884" y="133033"/>
                </a:lnTo>
                <a:lnTo>
                  <a:pt x="880807" y="126048"/>
                </a:lnTo>
                <a:lnTo>
                  <a:pt x="875730" y="119698"/>
                </a:lnTo>
                <a:lnTo>
                  <a:pt x="870019" y="113665"/>
                </a:lnTo>
                <a:lnTo>
                  <a:pt x="864942" y="107633"/>
                </a:lnTo>
                <a:lnTo>
                  <a:pt x="856693" y="99695"/>
                </a:lnTo>
                <a:lnTo>
                  <a:pt x="848760" y="92075"/>
                </a:lnTo>
                <a:lnTo>
                  <a:pt x="840828" y="85725"/>
                </a:lnTo>
                <a:lnTo>
                  <a:pt x="832896" y="79693"/>
                </a:lnTo>
                <a:lnTo>
                  <a:pt x="824963" y="74613"/>
                </a:lnTo>
                <a:lnTo>
                  <a:pt x="817031" y="70168"/>
                </a:lnTo>
                <a:lnTo>
                  <a:pt x="809099" y="66675"/>
                </a:lnTo>
                <a:lnTo>
                  <a:pt x="801166" y="63818"/>
                </a:lnTo>
                <a:close/>
                <a:moveTo>
                  <a:pt x="742467" y="63818"/>
                </a:moveTo>
                <a:lnTo>
                  <a:pt x="734535" y="66675"/>
                </a:lnTo>
                <a:lnTo>
                  <a:pt x="726920" y="70168"/>
                </a:lnTo>
                <a:lnTo>
                  <a:pt x="718987" y="74613"/>
                </a:lnTo>
                <a:lnTo>
                  <a:pt x="711055" y="79693"/>
                </a:lnTo>
                <a:lnTo>
                  <a:pt x="703123" y="85725"/>
                </a:lnTo>
                <a:lnTo>
                  <a:pt x="694873" y="92075"/>
                </a:lnTo>
                <a:lnTo>
                  <a:pt x="686941" y="99695"/>
                </a:lnTo>
                <a:lnTo>
                  <a:pt x="678691" y="107633"/>
                </a:lnTo>
                <a:lnTo>
                  <a:pt x="673614" y="113665"/>
                </a:lnTo>
                <a:lnTo>
                  <a:pt x="668538" y="119698"/>
                </a:lnTo>
                <a:lnTo>
                  <a:pt x="662826" y="126048"/>
                </a:lnTo>
                <a:lnTo>
                  <a:pt x="657750" y="133033"/>
                </a:lnTo>
                <a:lnTo>
                  <a:pt x="652990" y="140018"/>
                </a:lnTo>
                <a:lnTo>
                  <a:pt x="647596" y="147320"/>
                </a:lnTo>
                <a:lnTo>
                  <a:pt x="642519" y="154940"/>
                </a:lnTo>
                <a:lnTo>
                  <a:pt x="637760" y="162878"/>
                </a:lnTo>
                <a:lnTo>
                  <a:pt x="632683" y="171450"/>
                </a:lnTo>
                <a:lnTo>
                  <a:pt x="627607" y="179705"/>
                </a:lnTo>
                <a:lnTo>
                  <a:pt x="618088" y="197803"/>
                </a:lnTo>
                <a:lnTo>
                  <a:pt x="608569" y="216853"/>
                </a:lnTo>
                <a:lnTo>
                  <a:pt x="599685" y="237173"/>
                </a:lnTo>
                <a:lnTo>
                  <a:pt x="634587" y="240030"/>
                </a:lnTo>
                <a:lnTo>
                  <a:pt x="670124" y="242570"/>
                </a:lnTo>
                <a:lnTo>
                  <a:pt x="705978" y="244158"/>
                </a:lnTo>
                <a:lnTo>
                  <a:pt x="742467" y="245110"/>
                </a:lnTo>
                <a:lnTo>
                  <a:pt x="742467" y="63818"/>
                </a:lnTo>
                <a:close/>
                <a:moveTo>
                  <a:pt x="754841" y="0"/>
                </a:moveTo>
                <a:lnTo>
                  <a:pt x="771975" y="0"/>
                </a:lnTo>
                <a:lnTo>
                  <a:pt x="789109" y="0"/>
                </a:lnTo>
                <a:lnTo>
                  <a:pt x="806243" y="635"/>
                </a:lnTo>
                <a:lnTo>
                  <a:pt x="823377" y="1588"/>
                </a:lnTo>
                <a:lnTo>
                  <a:pt x="840193" y="2858"/>
                </a:lnTo>
                <a:lnTo>
                  <a:pt x="856693" y="4445"/>
                </a:lnTo>
                <a:lnTo>
                  <a:pt x="873509" y="6350"/>
                </a:lnTo>
                <a:lnTo>
                  <a:pt x="890008" y="9208"/>
                </a:lnTo>
                <a:lnTo>
                  <a:pt x="906508" y="11748"/>
                </a:lnTo>
                <a:lnTo>
                  <a:pt x="923007" y="14923"/>
                </a:lnTo>
                <a:lnTo>
                  <a:pt x="939189" y="18098"/>
                </a:lnTo>
                <a:lnTo>
                  <a:pt x="955371" y="21908"/>
                </a:lnTo>
                <a:lnTo>
                  <a:pt x="971236" y="25718"/>
                </a:lnTo>
                <a:lnTo>
                  <a:pt x="987100" y="30480"/>
                </a:lnTo>
                <a:lnTo>
                  <a:pt x="1002965" y="35243"/>
                </a:lnTo>
                <a:lnTo>
                  <a:pt x="1018512" y="40005"/>
                </a:lnTo>
                <a:lnTo>
                  <a:pt x="1034060" y="45720"/>
                </a:lnTo>
                <a:lnTo>
                  <a:pt x="1049290" y="51435"/>
                </a:lnTo>
                <a:lnTo>
                  <a:pt x="1064520" y="57150"/>
                </a:lnTo>
                <a:lnTo>
                  <a:pt x="1079115" y="63818"/>
                </a:lnTo>
                <a:lnTo>
                  <a:pt x="1094028" y="70168"/>
                </a:lnTo>
                <a:lnTo>
                  <a:pt x="1108624" y="76835"/>
                </a:lnTo>
                <a:lnTo>
                  <a:pt x="1123219" y="84455"/>
                </a:lnTo>
                <a:lnTo>
                  <a:pt x="1137497" y="91758"/>
                </a:lnTo>
                <a:lnTo>
                  <a:pt x="1151458" y="99695"/>
                </a:lnTo>
                <a:lnTo>
                  <a:pt x="1165419" y="107633"/>
                </a:lnTo>
                <a:lnTo>
                  <a:pt x="1179063" y="116205"/>
                </a:lnTo>
                <a:lnTo>
                  <a:pt x="1192707" y="124778"/>
                </a:lnTo>
                <a:lnTo>
                  <a:pt x="1206033" y="133668"/>
                </a:lnTo>
                <a:lnTo>
                  <a:pt x="1219042" y="142558"/>
                </a:lnTo>
                <a:lnTo>
                  <a:pt x="1232051" y="152400"/>
                </a:lnTo>
                <a:lnTo>
                  <a:pt x="1244743" y="161925"/>
                </a:lnTo>
                <a:lnTo>
                  <a:pt x="1257434" y="171768"/>
                </a:lnTo>
                <a:lnTo>
                  <a:pt x="1270126" y="182245"/>
                </a:lnTo>
                <a:lnTo>
                  <a:pt x="1282818" y="193358"/>
                </a:lnTo>
                <a:lnTo>
                  <a:pt x="1295192" y="204470"/>
                </a:lnTo>
                <a:lnTo>
                  <a:pt x="1307567" y="215900"/>
                </a:lnTo>
                <a:lnTo>
                  <a:pt x="1323749" y="232093"/>
                </a:lnTo>
                <a:lnTo>
                  <a:pt x="1339296" y="248920"/>
                </a:lnTo>
                <a:lnTo>
                  <a:pt x="1354844" y="266065"/>
                </a:lnTo>
                <a:lnTo>
                  <a:pt x="1369756" y="283528"/>
                </a:lnTo>
                <a:lnTo>
                  <a:pt x="1384035" y="301625"/>
                </a:lnTo>
                <a:lnTo>
                  <a:pt x="1397995" y="320358"/>
                </a:lnTo>
                <a:lnTo>
                  <a:pt x="1411322" y="339090"/>
                </a:lnTo>
                <a:lnTo>
                  <a:pt x="1423696" y="358775"/>
                </a:lnTo>
                <a:lnTo>
                  <a:pt x="1431629" y="371158"/>
                </a:lnTo>
                <a:lnTo>
                  <a:pt x="1439244" y="383858"/>
                </a:lnTo>
                <a:lnTo>
                  <a:pt x="1446859" y="396875"/>
                </a:lnTo>
                <a:lnTo>
                  <a:pt x="1453839" y="410210"/>
                </a:lnTo>
                <a:lnTo>
                  <a:pt x="1463675" y="429260"/>
                </a:lnTo>
                <a:lnTo>
                  <a:pt x="1301855" y="429260"/>
                </a:lnTo>
                <a:lnTo>
                  <a:pt x="1321528" y="420370"/>
                </a:lnTo>
                <a:lnTo>
                  <a:pt x="1340565" y="411480"/>
                </a:lnTo>
                <a:lnTo>
                  <a:pt x="1358651" y="401955"/>
                </a:lnTo>
                <a:lnTo>
                  <a:pt x="1375785" y="392430"/>
                </a:lnTo>
                <a:lnTo>
                  <a:pt x="1364680" y="375603"/>
                </a:lnTo>
                <a:lnTo>
                  <a:pt x="1353257" y="359093"/>
                </a:lnTo>
                <a:lnTo>
                  <a:pt x="1341517" y="343218"/>
                </a:lnTo>
                <a:lnTo>
                  <a:pt x="1329143" y="327343"/>
                </a:lnTo>
                <a:lnTo>
                  <a:pt x="1316451" y="311785"/>
                </a:lnTo>
                <a:lnTo>
                  <a:pt x="1303442" y="296863"/>
                </a:lnTo>
                <a:lnTo>
                  <a:pt x="1290116" y="281940"/>
                </a:lnTo>
                <a:lnTo>
                  <a:pt x="1276155" y="267653"/>
                </a:lnTo>
                <a:lnTo>
                  <a:pt x="1268222" y="260033"/>
                </a:lnTo>
                <a:lnTo>
                  <a:pt x="1260607" y="252730"/>
                </a:lnTo>
                <a:lnTo>
                  <a:pt x="1244425" y="238125"/>
                </a:lnTo>
                <a:lnTo>
                  <a:pt x="1215869" y="246698"/>
                </a:lnTo>
                <a:lnTo>
                  <a:pt x="1200956" y="250825"/>
                </a:lnTo>
                <a:lnTo>
                  <a:pt x="1186361" y="254953"/>
                </a:lnTo>
                <a:lnTo>
                  <a:pt x="1198735" y="274955"/>
                </a:lnTo>
                <a:lnTo>
                  <a:pt x="1210792" y="295275"/>
                </a:lnTo>
                <a:lnTo>
                  <a:pt x="1222215" y="316230"/>
                </a:lnTo>
                <a:lnTo>
                  <a:pt x="1233003" y="337820"/>
                </a:lnTo>
                <a:lnTo>
                  <a:pt x="1243473" y="360045"/>
                </a:lnTo>
                <a:lnTo>
                  <a:pt x="1253310" y="382588"/>
                </a:lnTo>
                <a:lnTo>
                  <a:pt x="1262828" y="405448"/>
                </a:lnTo>
                <a:lnTo>
                  <a:pt x="1271395" y="429260"/>
                </a:lnTo>
                <a:lnTo>
                  <a:pt x="1208888" y="429260"/>
                </a:lnTo>
                <a:lnTo>
                  <a:pt x="1200004" y="407353"/>
                </a:lnTo>
                <a:lnTo>
                  <a:pt x="1190803" y="385763"/>
                </a:lnTo>
                <a:lnTo>
                  <a:pt x="1180967" y="365125"/>
                </a:lnTo>
                <a:lnTo>
                  <a:pt x="1170813" y="344805"/>
                </a:lnTo>
                <a:lnTo>
                  <a:pt x="1160025" y="325120"/>
                </a:lnTo>
                <a:lnTo>
                  <a:pt x="1148603" y="306070"/>
                </a:lnTo>
                <a:lnTo>
                  <a:pt x="1137180" y="287020"/>
                </a:lnTo>
                <a:lnTo>
                  <a:pt x="1125123" y="269240"/>
                </a:lnTo>
                <a:lnTo>
                  <a:pt x="1101009" y="274320"/>
                </a:lnTo>
                <a:lnTo>
                  <a:pt x="1076260" y="278765"/>
                </a:lnTo>
                <a:lnTo>
                  <a:pt x="1051194" y="282893"/>
                </a:lnTo>
                <a:lnTo>
                  <a:pt x="1025493" y="286703"/>
                </a:lnTo>
                <a:lnTo>
                  <a:pt x="1031204" y="303213"/>
                </a:lnTo>
                <a:lnTo>
                  <a:pt x="1036281" y="320040"/>
                </a:lnTo>
                <a:lnTo>
                  <a:pt x="1041040" y="337503"/>
                </a:lnTo>
                <a:lnTo>
                  <a:pt x="1045800" y="355283"/>
                </a:lnTo>
                <a:lnTo>
                  <a:pt x="1050559" y="373063"/>
                </a:lnTo>
                <a:lnTo>
                  <a:pt x="1054684" y="391478"/>
                </a:lnTo>
                <a:lnTo>
                  <a:pt x="1058809" y="410528"/>
                </a:lnTo>
                <a:lnTo>
                  <a:pt x="1062616" y="429260"/>
                </a:lnTo>
                <a:lnTo>
                  <a:pt x="1002965" y="429260"/>
                </a:lnTo>
                <a:lnTo>
                  <a:pt x="999475" y="412750"/>
                </a:lnTo>
                <a:lnTo>
                  <a:pt x="995667" y="396240"/>
                </a:lnTo>
                <a:lnTo>
                  <a:pt x="991542" y="380365"/>
                </a:lnTo>
                <a:lnTo>
                  <a:pt x="987418" y="364490"/>
                </a:lnTo>
                <a:lnTo>
                  <a:pt x="982658" y="346075"/>
                </a:lnTo>
                <a:lnTo>
                  <a:pt x="976947" y="328295"/>
                </a:lnTo>
                <a:lnTo>
                  <a:pt x="971553" y="311150"/>
                </a:lnTo>
                <a:lnTo>
                  <a:pt x="966159" y="294005"/>
                </a:lnTo>
                <a:lnTo>
                  <a:pt x="946169" y="295910"/>
                </a:lnTo>
                <a:lnTo>
                  <a:pt x="926180" y="297815"/>
                </a:lnTo>
                <a:lnTo>
                  <a:pt x="905556" y="299403"/>
                </a:lnTo>
                <a:lnTo>
                  <a:pt x="884932" y="300673"/>
                </a:lnTo>
                <a:lnTo>
                  <a:pt x="864308" y="301625"/>
                </a:lnTo>
                <a:lnTo>
                  <a:pt x="843684" y="302578"/>
                </a:lnTo>
                <a:lnTo>
                  <a:pt x="822742" y="303213"/>
                </a:lnTo>
                <a:lnTo>
                  <a:pt x="801166" y="303848"/>
                </a:lnTo>
                <a:lnTo>
                  <a:pt x="801166" y="519748"/>
                </a:lnTo>
                <a:lnTo>
                  <a:pt x="822108" y="519113"/>
                </a:lnTo>
                <a:lnTo>
                  <a:pt x="843366" y="518478"/>
                </a:lnTo>
                <a:lnTo>
                  <a:pt x="864308" y="517525"/>
                </a:lnTo>
                <a:lnTo>
                  <a:pt x="884614" y="516573"/>
                </a:lnTo>
                <a:lnTo>
                  <a:pt x="884614" y="575310"/>
                </a:lnTo>
                <a:lnTo>
                  <a:pt x="864308" y="576263"/>
                </a:lnTo>
                <a:lnTo>
                  <a:pt x="843366" y="577215"/>
                </a:lnTo>
                <a:lnTo>
                  <a:pt x="822108" y="577850"/>
                </a:lnTo>
                <a:lnTo>
                  <a:pt x="801166" y="578168"/>
                </a:lnTo>
                <a:lnTo>
                  <a:pt x="801166" y="742950"/>
                </a:lnTo>
                <a:lnTo>
                  <a:pt x="884614" y="742950"/>
                </a:lnTo>
                <a:lnTo>
                  <a:pt x="884614" y="801688"/>
                </a:lnTo>
                <a:lnTo>
                  <a:pt x="801166" y="801688"/>
                </a:lnTo>
                <a:lnTo>
                  <a:pt x="801166" y="965835"/>
                </a:lnTo>
                <a:lnTo>
                  <a:pt x="822108" y="966470"/>
                </a:lnTo>
                <a:lnTo>
                  <a:pt x="843366" y="967105"/>
                </a:lnTo>
                <a:lnTo>
                  <a:pt x="864308" y="968058"/>
                </a:lnTo>
                <a:lnTo>
                  <a:pt x="884614" y="969010"/>
                </a:lnTo>
                <a:lnTo>
                  <a:pt x="884614" y="1028065"/>
                </a:lnTo>
                <a:lnTo>
                  <a:pt x="864308" y="1026795"/>
                </a:lnTo>
                <a:lnTo>
                  <a:pt x="843366" y="1025843"/>
                </a:lnTo>
                <a:lnTo>
                  <a:pt x="822108" y="1025208"/>
                </a:lnTo>
                <a:lnTo>
                  <a:pt x="801166" y="1024890"/>
                </a:lnTo>
                <a:lnTo>
                  <a:pt x="801166" y="1240473"/>
                </a:lnTo>
                <a:lnTo>
                  <a:pt x="824963" y="1240790"/>
                </a:lnTo>
                <a:lnTo>
                  <a:pt x="848126" y="1241743"/>
                </a:lnTo>
                <a:lnTo>
                  <a:pt x="832896" y="1300163"/>
                </a:lnTo>
                <a:lnTo>
                  <a:pt x="801166" y="1299528"/>
                </a:lnTo>
                <a:lnTo>
                  <a:pt x="801166" y="1423353"/>
                </a:lnTo>
                <a:lnTo>
                  <a:pt x="771658" y="1538606"/>
                </a:lnTo>
                <a:lnTo>
                  <a:pt x="771023" y="1541781"/>
                </a:lnTo>
                <a:lnTo>
                  <a:pt x="771023" y="1544638"/>
                </a:lnTo>
                <a:lnTo>
                  <a:pt x="753890" y="1544321"/>
                </a:lnTo>
                <a:lnTo>
                  <a:pt x="736756" y="1543686"/>
                </a:lnTo>
                <a:lnTo>
                  <a:pt x="719622" y="1542733"/>
                </a:lnTo>
                <a:lnTo>
                  <a:pt x="702805" y="1541463"/>
                </a:lnTo>
                <a:lnTo>
                  <a:pt x="685989" y="1539558"/>
                </a:lnTo>
                <a:lnTo>
                  <a:pt x="669489" y="1537653"/>
                </a:lnTo>
                <a:lnTo>
                  <a:pt x="652673" y="1535431"/>
                </a:lnTo>
                <a:lnTo>
                  <a:pt x="636491" y="1532573"/>
                </a:lnTo>
                <a:lnTo>
                  <a:pt x="619992" y="1529716"/>
                </a:lnTo>
                <a:lnTo>
                  <a:pt x="603810" y="1526223"/>
                </a:lnTo>
                <a:lnTo>
                  <a:pt x="587628" y="1522096"/>
                </a:lnTo>
                <a:lnTo>
                  <a:pt x="571763" y="1518286"/>
                </a:lnTo>
                <a:lnTo>
                  <a:pt x="555898" y="1513841"/>
                </a:lnTo>
                <a:lnTo>
                  <a:pt x="540351" y="1509078"/>
                </a:lnTo>
                <a:lnTo>
                  <a:pt x="524486" y="1503998"/>
                </a:lnTo>
                <a:lnTo>
                  <a:pt x="509256" y="1498601"/>
                </a:lnTo>
                <a:lnTo>
                  <a:pt x="494343" y="1492886"/>
                </a:lnTo>
                <a:lnTo>
                  <a:pt x="479113" y="1486853"/>
                </a:lnTo>
                <a:lnTo>
                  <a:pt x="464200" y="1480503"/>
                </a:lnTo>
                <a:lnTo>
                  <a:pt x="449288" y="1474153"/>
                </a:lnTo>
                <a:lnTo>
                  <a:pt x="434692" y="1467168"/>
                </a:lnTo>
                <a:lnTo>
                  <a:pt x="420414" y="1459866"/>
                </a:lnTo>
                <a:lnTo>
                  <a:pt x="406136" y="1452246"/>
                </a:lnTo>
                <a:lnTo>
                  <a:pt x="392175" y="1444626"/>
                </a:lnTo>
                <a:lnTo>
                  <a:pt x="378214" y="1436688"/>
                </a:lnTo>
                <a:lnTo>
                  <a:pt x="364570" y="1428116"/>
                </a:lnTo>
                <a:lnTo>
                  <a:pt x="350927" y="1419861"/>
                </a:lnTo>
                <a:lnTo>
                  <a:pt x="337600" y="1410653"/>
                </a:lnTo>
                <a:lnTo>
                  <a:pt x="324591" y="1401763"/>
                </a:lnTo>
                <a:lnTo>
                  <a:pt x="311582" y="1392238"/>
                </a:lnTo>
                <a:lnTo>
                  <a:pt x="298891" y="1382396"/>
                </a:lnTo>
                <a:lnTo>
                  <a:pt x="286199" y="1372553"/>
                </a:lnTo>
                <a:lnTo>
                  <a:pt x="273507" y="1361758"/>
                </a:lnTo>
                <a:lnTo>
                  <a:pt x="260815" y="1351280"/>
                </a:lnTo>
                <a:lnTo>
                  <a:pt x="248441" y="1339850"/>
                </a:lnTo>
                <a:lnTo>
                  <a:pt x="236701" y="1328420"/>
                </a:lnTo>
                <a:lnTo>
                  <a:pt x="220202" y="1311910"/>
                </a:lnTo>
                <a:lnTo>
                  <a:pt x="204337" y="1295400"/>
                </a:lnTo>
                <a:lnTo>
                  <a:pt x="188790" y="1278255"/>
                </a:lnTo>
                <a:lnTo>
                  <a:pt x="173877" y="1260475"/>
                </a:lnTo>
                <a:lnTo>
                  <a:pt x="159599" y="1242378"/>
                </a:lnTo>
                <a:lnTo>
                  <a:pt x="145638" y="1223963"/>
                </a:lnTo>
                <a:lnTo>
                  <a:pt x="132629" y="1204913"/>
                </a:lnTo>
                <a:lnTo>
                  <a:pt x="119937" y="1185863"/>
                </a:lnTo>
                <a:lnTo>
                  <a:pt x="112005" y="1173163"/>
                </a:lnTo>
                <a:lnTo>
                  <a:pt x="104390" y="1160463"/>
                </a:lnTo>
                <a:lnTo>
                  <a:pt x="97409" y="1147445"/>
                </a:lnTo>
                <a:lnTo>
                  <a:pt x="90111" y="1134428"/>
                </a:lnTo>
                <a:lnTo>
                  <a:pt x="79641" y="1114108"/>
                </a:lnTo>
                <a:lnTo>
                  <a:pt x="69805" y="1093153"/>
                </a:lnTo>
                <a:lnTo>
                  <a:pt x="60286" y="1072198"/>
                </a:lnTo>
                <a:lnTo>
                  <a:pt x="51719" y="1050608"/>
                </a:lnTo>
                <a:lnTo>
                  <a:pt x="43469" y="1029018"/>
                </a:lnTo>
                <a:lnTo>
                  <a:pt x="36172" y="1006793"/>
                </a:lnTo>
                <a:lnTo>
                  <a:pt x="29826" y="984568"/>
                </a:lnTo>
                <a:lnTo>
                  <a:pt x="23480" y="961708"/>
                </a:lnTo>
                <a:lnTo>
                  <a:pt x="18086" y="939165"/>
                </a:lnTo>
                <a:lnTo>
                  <a:pt x="13326" y="915988"/>
                </a:lnTo>
                <a:lnTo>
                  <a:pt x="9202" y="892493"/>
                </a:lnTo>
                <a:lnTo>
                  <a:pt x="6029" y="868998"/>
                </a:lnTo>
                <a:lnTo>
                  <a:pt x="3490" y="845185"/>
                </a:lnTo>
                <a:lnTo>
                  <a:pt x="1587" y="820738"/>
                </a:lnTo>
                <a:lnTo>
                  <a:pt x="317" y="796608"/>
                </a:lnTo>
                <a:lnTo>
                  <a:pt x="0" y="772160"/>
                </a:lnTo>
                <a:lnTo>
                  <a:pt x="317" y="747713"/>
                </a:lnTo>
                <a:lnTo>
                  <a:pt x="1587" y="723583"/>
                </a:lnTo>
                <a:lnTo>
                  <a:pt x="3490" y="699453"/>
                </a:lnTo>
                <a:lnTo>
                  <a:pt x="6029" y="675640"/>
                </a:lnTo>
                <a:lnTo>
                  <a:pt x="9202" y="651828"/>
                </a:lnTo>
                <a:lnTo>
                  <a:pt x="13326" y="628650"/>
                </a:lnTo>
                <a:lnTo>
                  <a:pt x="18086" y="605473"/>
                </a:lnTo>
                <a:lnTo>
                  <a:pt x="23480" y="582295"/>
                </a:lnTo>
                <a:lnTo>
                  <a:pt x="29826" y="559753"/>
                </a:lnTo>
                <a:lnTo>
                  <a:pt x="36172" y="537528"/>
                </a:lnTo>
                <a:lnTo>
                  <a:pt x="43469" y="515620"/>
                </a:lnTo>
                <a:lnTo>
                  <a:pt x="51719" y="493713"/>
                </a:lnTo>
                <a:lnTo>
                  <a:pt x="60286" y="472440"/>
                </a:lnTo>
                <a:lnTo>
                  <a:pt x="69805" y="451168"/>
                </a:lnTo>
                <a:lnTo>
                  <a:pt x="79641" y="430530"/>
                </a:lnTo>
                <a:lnTo>
                  <a:pt x="90111" y="410210"/>
                </a:lnTo>
                <a:lnTo>
                  <a:pt x="97409" y="396875"/>
                </a:lnTo>
                <a:lnTo>
                  <a:pt x="104390" y="383858"/>
                </a:lnTo>
                <a:lnTo>
                  <a:pt x="112005" y="371158"/>
                </a:lnTo>
                <a:lnTo>
                  <a:pt x="119937" y="358775"/>
                </a:lnTo>
                <a:lnTo>
                  <a:pt x="132629" y="339090"/>
                </a:lnTo>
                <a:lnTo>
                  <a:pt x="145638" y="320040"/>
                </a:lnTo>
                <a:lnTo>
                  <a:pt x="159599" y="301625"/>
                </a:lnTo>
                <a:lnTo>
                  <a:pt x="173877" y="283528"/>
                </a:lnTo>
                <a:lnTo>
                  <a:pt x="188790" y="266065"/>
                </a:lnTo>
                <a:lnTo>
                  <a:pt x="204337" y="248920"/>
                </a:lnTo>
                <a:lnTo>
                  <a:pt x="220202" y="232093"/>
                </a:lnTo>
                <a:lnTo>
                  <a:pt x="236701" y="215900"/>
                </a:lnTo>
                <a:lnTo>
                  <a:pt x="248441" y="204470"/>
                </a:lnTo>
                <a:lnTo>
                  <a:pt x="260815" y="193358"/>
                </a:lnTo>
                <a:lnTo>
                  <a:pt x="273507" y="182245"/>
                </a:lnTo>
                <a:lnTo>
                  <a:pt x="286199" y="171768"/>
                </a:lnTo>
                <a:lnTo>
                  <a:pt x="298891" y="161925"/>
                </a:lnTo>
                <a:lnTo>
                  <a:pt x="311582" y="152400"/>
                </a:lnTo>
                <a:lnTo>
                  <a:pt x="324591" y="142558"/>
                </a:lnTo>
                <a:lnTo>
                  <a:pt x="337600" y="133668"/>
                </a:lnTo>
                <a:lnTo>
                  <a:pt x="350927" y="124460"/>
                </a:lnTo>
                <a:lnTo>
                  <a:pt x="364570" y="116205"/>
                </a:lnTo>
                <a:lnTo>
                  <a:pt x="378531" y="107633"/>
                </a:lnTo>
                <a:lnTo>
                  <a:pt x="392492" y="99695"/>
                </a:lnTo>
                <a:lnTo>
                  <a:pt x="406136" y="91758"/>
                </a:lnTo>
                <a:lnTo>
                  <a:pt x="420731" y="84455"/>
                </a:lnTo>
                <a:lnTo>
                  <a:pt x="435009" y="76835"/>
                </a:lnTo>
                <a:lnTo>
                  <a:pt x="449922" y="70168"/>
                </a:lnTo>
                <a:lnTo>
                  <a:pt x="464518" y="63818"/>
                </a:lnTo>
                <a:lnTo>
                  <a:pt x="479748" y="57150"/>
                </a:lnTo>
                <a:lnTo>
                  <a:pt x="494661" y="51118"/>
                </a:lnTo>
                <a:lnTo>
                  <a:pt x="509573" y="45720"/>
                </a:lnTo>
                <a:lnTo>
                  <a:pt x="525121" y="40005"/>
                </a:lnTo>
                <a:lnTo>
                  <a:pt x="540668" y="35243"/>
                </a:lnTo>
                <a:lnTo>
                  <a:pt x="556533" y="30480"/>
                </a:lnTo>
                <a:lnTo>
                  <a:pt x="572398" y="25718"/>
                </a:lnTo>
                <a:lnTo>
                  <a:pt x="588262" y="21908"/>
                </a:lnTo>
                <a:lnTo>
                  <a:pt x="604444" y="18098"/>
                </a:lnTo>
                <a:lnTo>
                  <a:pt x="620626" y="14605"/>
                </a:lnTo>
                <a:lnTo>
                  <a:pt x="637125" y="11748"/>
                </a:lnTo>
                <a:lnTo>
                  <a:pt x="653625" y="9208"/>
                </a:lnTo>
                <a:lnTo>
                  <a:pt x="670124" y="6350"/>
                </a:lnTo>
                <a:lnTo>
                  <a:pt x="686941" y="4445"/>
                </a:lnTo>
                <a:lnTo>
                  <a:pt x="703757" y="2858"/>
                </a:lnTo>
                <a:lnTo>
                  <a:pt x="720574" y="1588"/>
                </a:lnTo>
                <a:lnTo>
                  <a:pt x="737708" y="635"/>
                </a:lnTo>
                <a:lnTo>
                  <a:pt x="7548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1200773" y="4149873"/>
            <a:ext cx="539750" cy="387350"/>
          </a:xfrm>
          <a:custGeom>
            <a:avLst/>
            <a:gdLst>
              <a:gd name="T0" fmla="*/ 1846857 w 5832"/>
              <a:gd name="T1" fmla="*/ 173247 h 4173"/>
              <a:gd name="T2" fmla="*/ 1897814 w 5832"/>
              <a:gd name="T3" fmla="*/ 235354 h 4173"/>
              <a:gd name="T4" fmla="*/ 1901080 w 5832"/>
              <a:gd name="T5" fmla="*/ 1273201 h 4173"/>
              <a:gd name="T6" fmla="*/ 1856330 w 5832"/>
              <a:gd name="T7" fmla="*/ 1339558 h 4173"/>
              <a:gd name="T8" fmla="*/ 120859 w 5832"/>
              <a:gd name="T9" fmla="*/ 1364074 h 4173"/>
              <a:gd name="T10" fmla="*/ 48344 w 5832"/>
              <a:gd name="T11" fmla="*/ 1339558 h 4173"/>
              <a:gd name="T12" fmla="*/ 3593 w 5832"/>
              <a:gd name="T13" fmla="*/ 1273201 h 4173"/>
              <a:gd name="T14" fmla="*/ 7186 w 5832"/>
              <a:gd name="T15" fmla="*/ 235354 h 4173"/>
              <a:gd name="T16" fmla="*/ 58143 w 5832"/>
              <a:gd name="T17" fmla="*/ 173247 h 4173"/>
              <a:gd name="T18" fmla="*/ 556278 w 5832"/>
              <a:gd name="T19" fmla="*/ 0 h 4173"/>
              <a:gd name="T20" fmla="*/ 1221656 w 5832"/>
              <a:gd name="T21" fmla="*/ 582502 h 4173"/>
              <a:gd name="T22" fmla="*/ 1118436 w 5832"/>
              <a:gd name="T23" fmla="*/ 667491 h 4173"/>
              <a:gd name="T24" fmla="*/ 1078912 w 5832"/>
              <a:gd name="T25" fmla="*/ 810665 h 4173"/>
              <a:gd name="T26" fmla="*/ 1139342 w 5832"/>
              <a:gd name="T27" fmla="*/ 955800 h 4173"/>
              <a:gd name="T28" fmla="*/ 1254321 w 5832"/>
              <a:gd name="T29" fmla="*/ 1025425 h 4173"/>
              <a:gd name="T30" fmla="*/ 1403925 w 5832"/>
              <a:gd name="T31" fmla="*/ 1014638 h 4173"/>
              <a:gd name="T32" fmla="*/ 1507145 w 5832"/>
              <a:gd name="T33" fmla="*/ 929322 h 4173"/>
              <a:gd name="T34" fmla="*/ 1546996 w 5832"/>
              <a:gd name="T35" fmla="*/ 786475 h 4173"/>
              <a:gd name="T36" fmla="*/ 1486240 w 5832"/>
              <a:gd name="T37" fmla="*/ 640687 h 4173"/>
              <a:gd name="T38" fmla="*/ 1371260 w 5832"/>
              <a:gd name="T39" fmla="*/ 571061 h 4173"/>
              <a:gd name="T40" fmla="*/ 601355 w 5832"/>
              <a:gd name="T41" fmla="*/ 411870 h 4173"/>
              <a:gd name="T42" fmla="*/ 1217737 w 5832"/>
              <a:gd name="T43" fmla="*/ 337668 h 4173"/>
              <a:gd name="T44" fmla="*/ 1069113 w 5832"/>
              <a:gd name="T45" fmla="*/ 395853 h 4173"/>
              <a:gd name="T46" fmla="*/ 957073 w 5832"/>
              <a:gd name="T47" fmla="*/ 490648 h 4173"/>
              <a:gd name="T48" fmla="*/ 875085 w 5832"/>
              <a:gd name="T49" fmla="*/ 625977 h 4173"/>
              <a:gd name="T50" fmla="*/ 842747 w 5832"/>
              <a:gd name="T51" fmla="*/ 786149 h 4173"/>
              <a:gd name="T52" fmla="*/ 863652 w 5832"/>
              <a:gd name="T53" fmla="*/ 938475 h 4173"/>
              <a:gd name="T54" fmla="*/ 936168 w 5832"/>
              <a:gd name="T55" fmla="*/ 1080341 h 4173"/>
              <a:gd name="T56" fmla="*/ 1040694 w 5832"/>
              <a:gd name="T57" fmla="*/ 1182328 h 4173"/>
              <a:gd name="T58" fmla="*/ 1184092 w 5832"/>
              <a:gd name="T59" fmla="*/ 1250973 h 4173"/>
              <a:gd name="T60" fmla="*/ 1336962 w 5832"/>
              <a:gd name="T61" fmla="*/ 1268625 h 4173"/>
              <a:gd name="T62" fmla="*/ 1495712 w 5832"/>
              <a:gd name="T63" fmla="*/ 1232014 h 4173"/>
              <a:gd name="T64" fmla="*/ 1628984 w 5832"/>
              <a:gd name="T65" fmla="*/ 1146698 h 4173"/>
              <a:gd name="T66" fmla="*/ 1720772 w 5832"/>
              <a:gd name="T67" fmla="*/ 1032944 h 4173"/>
              <a:gd name="T68" fmla="*/ 1775648 w 5832"/>
              <a:gd name="T69" fmla="*/ 881598 h 4173"/>
              <a:gd name="T70" fmla="*/ 1777608 w 5832"/>
              <a:gd name="T71" fmla="*/ 726656 h 4173"/>
              <a:gd name="T72" fmla="*/ 1726325 w 5832"/>
              <a:gd name="T73" fmla="*/ 574003 h 4173"/>
              <a:gd name="T74" fmla="*/ 1637477 w 5832"/>
              <a:gd name="T75" fmla="*/ 457960 h 4173"/>
              <a:gd name="T76" fmla="*/ 1506165 w 5832"/>
              <a:gd name="T77" fmla="*/ 369375 h 4173"/>
              <a:gd name="T78" fmla="*/ 1349048 w 5832"/>
              <a:gd name="T79" fmla="*/ 329169 h 4173"/>
              <a:gd name="T80" fmla="*/ 1436590 w 5832"/>
              <a:gd name="T81" fmla="*/ 505358 h 4173"/>
              <a:gd name="T82" fmla="*/ 1233089 w 5832"/>
              <a:gd name="T83" fmla="*/ 490321 h 4173"/>
              <a:gd name="T84" fmla="*/ 1067153 w 5832"/>
              <a:gd name="T85" fmla="*/ 595904 h 4173"/>
              <a:gd name="T86" fmla="*/ 994637 w 5832"/>
              <a:gd name="T87" fmla="*/ 798570 h 4173"/>
              <a:gd name="T88" fmla="*/ 1058007 w 5832"/>
              <a:gd name="T89" fmla="*/ 989142 h 4173"/>
              <a:gd name="T90" fmla="*/ 1218390 w 5832"/>
              <a:gd name="T91" fmla="*/ 1102569 h 4173"/>
              <a:gd name="T92" fmla="*/ 1422217 w 5832"/>
              <a:gd name="T93" fmla="*/ 1097666 h 4173"/>
              <a:gd name="T94" fmla="*/ 1576394 w 5832"/>
              <a:gd name="T95" fmla="*/ 976393 h 4173"/>
              <a:gd name="T96" fmla="*/ 1630291 w 5832"/>
              <a:gd name="T97" fmla="*/ 782226 h 4173"/>
              <a:gd name="T98" fmla="*/ 1548302 w 5832"/>
              <a:gd name="T99" fmla="*/ 584463 h 4173"/>
              <a:gd name="T100" fmla="*/ 1359828 w 5832"/>
              <a:gd name="T101" fmla="*/ 647224 h 4173"/>
              <a:gd name="T102" fmla="*/ 1258241 w 5832"/>
              <a:gd name="T103" fmla="*/ 649512 h 4173"/>
              <a:gd name="T104" fmla="*/ 1181479 w 5832"/>
              <a:gd name="T105" fmla="*/ 709985 h 4173"/>
              <a:gd name="T106" fmla="*/ 1154367 w 5832"/>
              <a:gd name="T107" fmla="*/ 806415 h 4173"/>
              <a:gd name="T108" fmla="*/ 1195525 w 5832"/>
              <a:gd name="T109" fmla="*/ 904806 h 4173"/>
              <a:gd name="T110" fmla="*/ 1280779 w 5832"/>
              <a:gd name="T111" fmla="*/ 953838 h 4173"/>
              <a:gd name="T112" fmla="*/ 1381386 w 5832"/>
              <a:gd name="T113" fmla="*/ 941417 h 4173"/>
              <a:gd name="T114" fmla="*/ 1451942 w 5832"/>
              <a:gd name="T115" fmla="*/ 874080 h 4173"/>
              <a:gd name="T116" fmla="*/ 1469581 w 5832"/>
              <a:gd name="T117" fmla="*/ 774381 h 4173"/>
              <a:gd name="T118" fmla="*/ 1424830 w 5832"/>
              <a:gd name="T119" fmla="*/ 686450 h 41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832" h="4173">
                <a:moveTo>
                  <a:pt x="370" y="477"/>
                </a:moveTo>
                <a:lnTo>
                  <a:pt x="5462" y="477"/>
                </a:lnTo>
                <a:lnTo>
                  <a:pt x="5481" y="477"/>
                </a:lnTo>
                <a:lnTo>
                  <a:pt x="5500" y="478"/>
                </a:lnTo>
                <a:lnTo>
                  <a:pt x="5518" y="480"/>
                </a:lnTo>
                <a:lnTo>
                  <a:pt x="5537" y="484"/>
                </a:lnTo>
                <a:lnTo>
                  <a:pt x="5554" y="488"/>
                </a:lnTo>
                <a:lnTo>
                  <a:pt x="5571" y="494"/>
                </a:lnTo>
                <a:lnTo>
                  <a:pt x="5589" y="499"/>
                </a:lnTo>
                <a:lnTo>
                  <a:pt x="5606" y="506"/>
                </a:lnTo>
                <a:lnTo>
                  <a:pt x="5622" y="513"/>
                </a:lnTo>
                <a:lnTo>
                  <a:pt x="5638" y="521"/>
                </a:lnTo>
                <a:lnTo>
                  <a:pt x="5654" y="530"/>
                </a:lnTo>
                <a:lnTo>
                  <a:pt x="5668" y="539"/>
                </a:lnTo>
                <a:lnTo>
                  <a:pt x="5683" y="550"/>
                </a:lnTo>
                <a:lnTo>
                  <a:pt x="5697" y="562"/>
                </a:lnTo>
                <a:lnTo>
                  <a:pt x="5710" y="573"/>
                </a:lnTo>
                <a:lnTo>
                  <a:pt x="5723" y="585"/>
                </a:lnTo>
                <a:lnTo>
                  <a:pt x="5735" y="598"/>
                </a:lnTo>
                <a:lnTo>
                  <a:pt x="5747" y="612"/>
                </a:lnTo>
                <a:lnTo>
                  <a:pt x="5758" y="625"/>
                </a:lnTo>
                <a:lnTo>
                  <a:pt x="5768" y="640"/>
                </a:lnTo>
                <a:lnTo>
                  <a:pt x="5778" y="655"/>
                </a:lnTo>
                <a:lnTo>
                  <a:pt x="5787" y="670"/>
                </a:lnTo>
                <a:lnTo>
                  <a:pt x="5795" y="686"/>
                </a:lnTo>
                <a:lnTo>
                  <a:pt x="5803" y="702"/>
                </a:lnTo>
                <a:lnTo>
                  <a:pt x="5810" y="720"/>
                </a:lnTo>
                <a:lnTo>
                  <a:pt x="5815" y="737"/>
                </a:lnTo>
                <a:lnTo>
                  <a:pt x="5820" y="754"/>
                </a:lnTo>
                <a:lnTo>
                  <a:pt x="5824" y="772"/>
                </a:lnTo>
                <a:lnTo>
                  <a:pt x="5828" y="790"/>
                </a:lnTo>
                <a:lnTo>
                  <a:pt x="5830" y="808"/>
                </a:lnTo>
                <a:lnTo>
                  <a:pt x="5831" y="827"/>
                </a:lnTo>
                <a:lnTo>
                  <a:pt x="5832" y="846"/>
                </a:lnTo>
                <a:lnTo>
                  <a:pt x="5832" y="3803"/>
                </a:lnTo>
                <a:lnTo>
                  <a:pt x="5831" y="3822"/>
                </a:lnTo>
                <a:lnTo>
                  <a:pt x="5830" y="3841"/>
                </a:lnTo>
                <a:lnTo>
                  <a:pt x="5828" y="3858"/>
                </a:lnTo>
                <a:lnTo>
                  <a:pt x="5824" y="3877"/>
                </a:lnTo>
                <a:lnTo>
                  <a:pt x="5820" y="3895"/>
                </a:lnTo>
                <a:lnTo>
                  <a:pt x="5815" y="3912"/>
                </a:lnTo>
                <a:lnTo>
                  <a:pt x="5810" y="3930"/>
                </a:lnTo>
                <a:lnTo>
                  <a:pt x="5803" y="3947"/>
                </a:lnTo>
                <a:lnTo>
                  <a:pt x="5795" y="3962"/>
                </a:lnTo>
                <a:lnTo>
                  <a:pt x="5787" y="3979"/>
                </a:lnTo>
                <a:lnTo>
                  <a:pt x="5778" y="3994"/>
                </a:lnTo>
                <a:lnTo>
                  <a:pt x="5768" y="4009"/>
                </a:lnTo>
                <a:lnTo>
                  <a:pt x="5758" y="4023"/>
                </a:lnTo>
                <a:lnTo>
                  <a:pt x="5747" y="4038"/>
                </a:lnTo>
                <a:lnTo>
                  <a:pt x="5735" y="4051"/>
                </a:lnTo>
                <a:lnTo>
                  <a:pt x="5723" y="4064"/>
                </a:lnTo>
                <a:lnTo>
                  <a:pt x="5710" y="4076"/>
                </a:lnTo>
                <a:lnTo>
                  <a:pt x="5697" y="4088"/>
                </a:lnTo>
                <a:lnTo>
                  <a:pt x="5683" y="4098"/>
                </a:lnTo>
                <a:lnTo>
                  <a:pt x="5668" y="4109"/>
                </a:lnTo>
                <a:lnTo>
                  <a:pt x="5654" y="4118"/>
                </a:lnTo>
                <a:lnTo>
                  <a:pt x="5638" y="4127"/>
                </a:lnTo>
                <a:lnTo>
                  <a:pt x="5622" y="4136"/>
                </a:lnTo>
                <a:lnTo>
                  <a:pt x="5606" y="4143"/>
                </a:lnTo>
                <a:lnTo>
                  <a:pt x="5589" y="4149"/>
                </a:lnTo>
                <a:lnTo>
                  <a:pt x="5571" y="4156"/>
                </a:lnTo>
                <a:lnTo>
                  <a:pt x="5554" y="4160"/>
                </a:lnTo>
                <a:lnTo>
                  <a:pt x="5537" y="4165"/>
                </a:lnTo>
                <a:lnTo>
                  <a:pt x="5518" y="4168"/>
                </a:lnTo>
                <a:lnTo>
                  <a:pt x="5500" y="4171"/>
                </a:lnTo>
                <a:lnTo>
                  <a:pt x="5481" y="4172"/>
                </a:lnTo>
                <a:lnTo>
                  <a:pt x="5462" y="4173"/>
                </a:lnTo>
                <a:lnTo>
                  <a:pt x="370" y="4173"/>
                </a:lnTo>
                <a:lnTo>
                  <a:pt x="351" y="4172"/>
                </a:lnTo>
                <a:lnTo>
                  <a:pt x="332" y="4171"/>
                </a:lnTo>
                <a:lnTo>
                  <a:pt x="313" y="4168"/>
                </a:lnTo>
                <a:lnTo>
                  <a:pt x="295" y="4165"/>
                </a:lnTo>
                <a:lnTo>
                  <a:pt x="277" y="4160"/>
                </a:lnTo>
                <a:lnTo>
                  <a:pt x="259" y="4156"/>
                </a:lnTo>
                <a:lnTo>
                  <a:pt x="243" y="4149"/>
                </a:lnTo>
                <a:lnTo>
                  <a:pt x="226" y="4143"/>
                </a:lnTo>
                <a:lnTo>
                  <a:pt x="209" y="4136"/>
                </a:lnTo>
                <a:lnTo>
                  <a:pt x="194" y="4127"/>
                </a:lnTo>
                <a:lnTo>
                  <a:pt x="178" y="4118"/>
                </a:lnTo>
                <a:lnTo>
                  <a:pt x="162" y="4109"/>
                </a:lnTo>
                <a:lnTo>
                  <a:pt x="148" y="4098"/>
                </a:lnTo>
                <a:lnTo>
                  <a:pt x="134" y="4088"/>
                </a:lnTo>
                <a:lnTo>
                  <a:pt x="121" y="4076"/>
                </a:lnTo>
                <a:lnTo>
                  <a:pt x="108" y="4064"/>
                </a:lnTo>
                <a:lnTo>
                  <a:pt x="95" y="4051"/>
                </a:lnTo>
                <a:lnTo>
                  <a:pt x="84" y="4038"/>
                </a:lnTo>
                <a:lnTo>
                  <a:pt x="73" y="4023"/>
                </a:lnTo>
                <a:lnTo>
                  <a:pt x="63" y="4009"/>
                </a:lnTo>
                <a:lnTo>
                  <a:pt x="53" y="3994"/>
                </a:lnTo>
                <a:lnTo>
                  <a:pt x="44" y="3979"/>
                </a:lnTo>
                <a:lnTo>
                  <a:pt x="36" y="3962"/>
                </a:lnTo>
                <a:lnTo>
                  <a:pt x="29" y="3947"/>
                </a:lnTo>
                <a:lnTo>
                  <a:pt x="22" y="3930"/>
                </a:lnTo>
                <a:lnTo>
                  <a:pt x="16" y="3912"/>
                </a:lnTo>
                <a:lnTo>
                  <a:pt x="11" y="3895"/>
                </a:lnTo>
                <a:lnTo>
                  <a:pt x="7" y="3877"/>
                </a:lnTo>
                <a:lnTo>
                  <a:pt x="4" y="3858"/>
                </a:lnTo>
                <a:lnTo>
                  <a:pt x="2" y="3841"/>
                </a:lnTo>
                <a:lnTo>
                  <a:pt x="0" y="3822"/>
                </a:lnTo>
                <a:lnTo>
                  <a:pt x="0" y="3803"/>
                </a:lnTo>
                <a:lnTo>
                  <a:pt x="0" y="846"/>
                </a:lnTo>
                <a:lnTo>
                  <a:pt x="0" y="827"/>
                </a:lnTo>
                <a:lnTo>
                  <a:pt x="2" y="808"/>
                </a:lnTo>
                <a:lnTo>
                  <a:pt x="4" y="790"/>
                </a:lnTo>
                <a:lnTo>
                  <a:pt x="7" y="772"/>
                </a:lnTo>
                <a:lnTo>
                  <a:pt x="11" y="754"/>
                </a:lnTo>
                <a:lnTo>
                  <a:pt x="16" y="737"/>
                </a:lnTo>
                <a:lnTo>
                  <a:pt x="22" y="720"/>
                </a:lnTo>
                <a:lnTo>
                  <a:pt x="29" y="702"/>
                </a:lnTo>
                <a:lnTo>
                  <a:pt x="36" y="686"/>
                </a:lnTo>
                <a:lnTo>
                  <a:pt x="44" y="670"/>
                </a:lnTo>
                <a:lnTo>
                  <a:pt x="53" y="655"/>
                </a:lnTo>
                <a:lnTo>
                  <a:pt x="63" y="640"/>
                </a:lnTo>
                <a:lnTo>
                  <a:pt x="73" y="625"/>
                </a:lnTo>
                <a:lnTo>
                  <a:pt x="84" y="612"/>
                </a:lnTo>
                <a:lnTo>
                  <a:pt x="95" y="598"/>
                </a:lnTo>
                <a:lnTo>
                  <a:pt x="108" y="585"/>
                </a:lnTo>
                <a:lnTo>
                  <a:pt x="121" y="573"/>
                </a:lnTo>
                <a:lnTo>
                  <a:pt x="134" y="562"/>
                </a:lnTo>
                <a:lnTo>
                  <a:pt x="148" y="550"/>
                </a:lnTo>
                <a:lnTo>
                  <a:pt x="162" y="539"/>
                </a:lnTo>
                <a:lnTo>
                  <a:pt x="178" y="530"/>
                </a:lnTo>
                <a:lnTo>
                  <a:pt x="194" y="521"/>
                </a:lnTo>
                <a:lnTo>
                  <a:pt x="209" y="513"/>
                </a:lnTo>
                <a:lnTo>
                  <a:pt x="226" y="506"/>
                </a:lnTo>
                <a:lnTo>
                  <a:pt x="243" y="499"/>
                </a:lnTo>
                <a:lnTo>
                  <a:pt x="259" y="494"/>
                </a:lnTo>
                <a:lnTo>
                  <a:pt x="277" y="488"/>
                </a:lnTo>
                <a:lnTo>
                  <a:pt x="295" y="484"/>
                </a:lnTo>
                <a:lnTo>
                  <a:pt x="313" y="480"/>
                </a:lnTo>
                <a:lnTo>
                  <a:pt x="332" y="478"/>
                </a:lnTo>
                <a:lnTo>
                  <a:pt x="351" y="477"/>
                </a:lnTo>
                <a:lnTo>
                  <a:pt x="370" y="477"/>
                </a:lnTo>
                <a:close/>
                <a:moveTo>
                  <a:pt x="542" y="0"/>
                </a:moveTo>
                <a:lnTo>
                  <a:pt x="1703" y="0"/>
                </a:lnTo>
                <a:lnTo>
                  <a:pt x="1703" y="350"/>
                </a:lnTo>
                <a:lnTo>
                  <a:pt x="542" y="350"/>
                </a:lnTo>
                <a:lnTo>
                  <a:pt x="542" y="0"/>
                </a:lnTo>
                <a:close/>
                <a:moveTo>
                  <a:pt x="4019" y="1725"/>
                </a:moveTo>
                <a:lnTo>
                  <a:pt x="4019" y="1725"/>
                </a:lnTo>
                <a:lnTo>
                  <a:pt x="3983" y="1726"/>
                </a:lnTo>
                <a:lnTo>
                  <a:pt x="3946" y="1729"/>
                </a:lnTo>
                <a:lnTo>
                  <a:pt x="3910" y="1734"/>
                </a:lnTo>
                <a:lnTo>
                  <a:pt x="3874" y="1740"/>
                </a:lnTo>
                <a:lnTo>
                  <a:pt x="3840" y="1747"/>
                </a:lnTo>
                <a:lnTo>
                  <a:pt x="3806" y="1758"/>
                </a:lnTo>
                <a:lnTo>
                  <a:pt x="3773" y="1769"/>
                </a:lnTo>
                <a:lnTo>
                  <a:pt x="3740" y="1782"/>
                </a:lnTo>
                <a:lnTo>
                  <a:pt x="3708" y="1797"/>
                </a:lnTo>
                <a:lnTo>
                  <a:pt x="3677" y="1812"/>
                </a:lnTo>
                <a:lnTo>
                  <a:pt x="3647" y="1829"/>
                </a:lnTo>
                <a:lnTo>
                  <a:pt x="3618" y="1848"/>
                </a:lnTo>
                <a:lnTo>
                  <a:pt x="3590" y="1868"/>
                </a:lnTo>
                <a:lnTo>
                  <a:pt x="3563" y="1889"/>
                </a:lnTo>
                <a:lnTo>
                  <a:pt x="3537" y="1911"/>
                </a:lnTo>
                <a:lnTo>
                  <a:pt x="3512" y="1936"/>
                </a:lnTo>
                <a:lnTo>
                  <a:pt x="3488" y="1960"/>
                </a:lnTo>
                <a:lnTo>
                  <a:pt x="3465" y="1987"/>
                </a:lnTo>
                <a:lnTo>
                  <a:pt x="3444" y="2014"/>
                </a:lnTo>
                <a:lnTo>
                  <a:pt x="3424" y="2042"/>
                </a:lnTo>
                <a:lnTo>
                  <a:pt x="3405" y="2071"/>
                </a:lnTo>
                <a:lnTo>
                  <a:pt x="3388" y="2101"/>
                </a:lnTo>
                <a:lnTo>
                  <a:pt x="3372" y="2132"/>
                </a:lnTo>
                <a:lnTo>
                  <a:pt x="3358" y="2164"/>
                </a:lnTo>
                <a:lnTo>
                  <a:pt x="3345" y="2197"/>
                </a:lnTo>
                <a:lnTo>
                  <a:pt x="3334" y="2230"/>
                </a:lnTo>
                <a:lnTo>
                  <a:pt x="3324" y="2264"/>
                </a:lnTo>
                <a:lnTo>
                  <a:pt x="3316" y="2298"/>
                </a:lnTo>
                <a:lnTo>
                  <a:pt x="3309" y="2334"/>
                </a:lnTo>
                <a:lnTo>
                  <a:pt x="3305" y="2369"/>
                </a:lnTo>
                <a:lnTo>
                  <a:pt x="3303" y="2406"/>
                </a:lnTo>
                <a:lnTo>
                  <a:pt x="3302" y="2443"/>
                </a:lnTo>
                <a:lnTo>
                  <a:pt x="3303" y="2480"/>
                </a:lnTo>
                <a:lnTo>
                  <a:pt x="3305" y="2517"/>
                </a:lnTo>
                <a:lnTo>
                  <a:pt x="3309" y="2552"/>
                </a:lnTo>
                <a:lnTo>
                  <a:pt x="3316" y="2587"/>
                </a:lnTo>
                <a:lnTo>
                  <a:pt x="3324" y="2622"/>
                </a:lnTo>
                <a:lnTo>
                  <a:pt x="3334" y="2656"/>
                </a:lnTo>
                <a:lnTo>
                  <a:pt x="3345" y="2689"/>
                </a:lnTo>
                <a:lnTo>
                  <a:pt x="3358" y="2722"/>
                </a:lnTo>
                <a:lnTo>
                  <a:pt x="3372" y="2754"/>
                </a:lnTo>
                <a:lnTo>
                  <a:pt x="3388" y="2784"/>
                </a:lnTo>
                <a:lnTo>
                  <a:pt x="3405" y="2814"/>
                </a:lnTo>
                <a:lnTo>
                  <a:pt x="3424" y="2843"/>
                </a:lnTo>
                <a:lnTo>
                  <a:pt x="3444" y="2872"/>
                </a:lnTo>
                <a:lnTo>
                  <a:pt x="3465" y="2899"/>
                </a:lnTo>
                <a:lnTo>
                  <a:pt x="3488" y="2924"/>
                </a:lnTo>
                <a:lnTo>
                  <a:pt x="3512" y="2950"/>
                </a:lnTo>
                <a:lnTo>
                  <a:pt x="3537" y="2973"/>
                </a:lnTo>
                <a:lnTo>
                  <a:pt x="3563" y="2997"/>
                </a:lnTo>
                <a:lnTo>
                  <a:pt x="3590" y="3018"/>
                </a:lnTo>
                <a:lnTo>
                  <a:pt x="3618" y="3038"/>
                </a:lnTo>
                <a:lnTo>
                  <a:pt x="3647" y="3056"/>
                </a:lnTo>
                <a:lnTo>
                  <a:pt x="3677" y="3074"/>
                </a:lnTo>
                <a:lnTo>
                  <a:pt x="3708" y="3089"/>
                </a:lnTo>
                <a:lnTo>
                  <a:pt x="3740" y="3104"/>
                </a:lnTo>
                <a:lnTo>
                  <a:pt x="3773" y="3117"/>
                </a:lnTo>
                <a:lnTo>
                  <a:pt x="3806" y="3128"/>
                </a:lnTo>
                <a:lnTo>
                  <a:pt x="3840" y="3137"/>
                </a:lnTo>
                <a:lnTo>
                  <a:pt x="3874" y="3145"/>
                </a:lnTo>
                <a:lnTo>
                  <a:pt x="3910" y="3152"/>
                </a:lnTo>
                <a:lnTo>
                  <a:pt x="3946" y="3156"/>
                </a:lnTo>
                <a:lnTo>
                  <a:pt x="3983" y="3160"/>
                </a:lnTo>
                <a:lnTo>
                  <a:pt x="4019" y="3161"/>
                </a:lnTo>
                <a:lnTo>
                  <a:pt x="4056" y="3160"/>
                </a:lnTo>
                <a:lnTo>
                  <a:pt x="4092" y="3156"/>
                </a:lnTo>
                <a:lnTo>
                  <a:pt x="4129" y="3152"/>
                </a:lnTo>
                <a:lnTo>
                  <a:pt x="4163" y="3145"/>
                </a:lnTo>
                <a:lnTo>
                  <a:pt x="4198" y="3137"/>
                </a:lnTo>
                <a:lnTo>
                  <a:pt x="4232" y="3128"/>
                </a:lnTo>
                <a:lnTo>
                  <a:pt x="4266" y="3117"/>
                </a:lnTo>
                <a:lnTo>
                  <a:pt x="4298" y="3104"/>
                </a:lnTo>
                <a:lnTo>
                  <a:pt x="4329" y="3089"/>
                </a:lnTo>
                <a:lnTo>
                  <a:pt x="4361" y="3074"/>
                </a:lnTo>
                <a:lnTo>
                  <a:pt x="4391" y="3056"/>
                </a:lnTo>
                <a:lnTo>
                  <a:pt x="4420" y="3038"/>
                </a:lnTo>
                <a:lnTo>
                  <a:pt x="4447" y="3018"/>
                </a:lnTo>
                <a:lnTo>
                  <a:pt x="4475" y="2997"/>
                </a:lnTo>
                <a:lnTo>
                  <a:pt x="4501" y="2973"/>
                </a:lnTo>
                <a:lnTo>
                  <a:pt x="4527" y="2950"/>
                </a:lnTo>
                <a:lnTo>
                  <a:pt x="4550" y="2924"/>
                </a:lnTo>
                <a:lnTo>
                  <a:pt x="4572" y="2899"/>
                </a:lnTo>
                <a:lnTo>
                  <a:pt x="4595" y="2872"/>
                </a:lnTo>
                <a:lnTo>
                  <a:pt x="4614" y="2843"/>
                </a:lnTo>
                <a:lnTo>
                  <a:pt x="4633" y="2814"/>
                </a:lnTo>
                <a:lnTo>
                  <a:pt x="4650" y="2784"/>
                </a:lnTo>
                <a:lnTo>
                  <a:pt x="4666" y="2754"/>
                </a:lnTo>
                <a:lnTo>
                  <a:pt x="4680" y="2722"/>
                </a:lnTo>
                <a:lnTo>
                  <a:pt x="4693" y="2689"/>
                </a:lnTo>
                <a:lnTo>
                  <a:pt x="4705" y="2656"/>
                </a:lnTo>
                <a:lnTo>
                  <a:pt x="4714" y="2622"/>
                </a:lnTo>
                <a:lnTo>
                  <a:pt x="4722" y="2587"/>
                </a:lnTo>
                <a:lnTo>
                  <a:pt x="4728" y="2552"/>
                </a:lnTo>
                <a:lnTo>
                  <a:pt x="4733" y="2517"/>
                </a:lnTo>
                <a:lnTo>
                  <a:pt x="4736" y="2480"/>
                </a:lnTo>
                <a:lnTo>
                  <a:pt x="4736" y="2443"/>
                </a:lnTo>
                <a:lnTo>
                  <a:pt x="4736" y="2406"/>
                </a:lnTo>
                <a:lnTo>
                  <a:pt x="4733" y="2369"/>
                </a:lnTo>
                <a:lnTo>
                  <a:pt x="4728" y="2334"/>
                </a:lnTo>
                <a:lnTo>
                  <a:pt x="4722" y="2298"/>
                </a:lnTo>
                <a:lnTo>
                  <a:pt x="4714" y="2264"/>
                </a:lnTo>
                <a:lnTo>
                  <a:pt x="4705" y="2230"/>
                </a:lnTo>
                <a:lnTo>
                  <a:pt x="4693" y="2197"/>
                </a:lnTo>
                <a:lnTo>
                  <a:pt x="4680" y="2164"/>
                </a:lnTo>
                <a:lnTo>
                  <a:pt x="4666" y="2132"/>
                </a:lnTo>
                <a:lnTo>
                  <a:pt x="4650" y="2101"/>
                </a:lnTo>
                <a:lnTo>
                  <a:pt x="4633" y="2071"/>
                </a:lnTo>
                <a:lnTo>
                  <a:pt x="4614" y="2042"/>
                </a:lnTo>
                <a:lnTo>
                  <a:pt x="4595" y="2014"/>
                </a:lnTo>
                <a:lnTo>
                  <a:pt x="4572" y="1987"/>
                </a:lnTo>
                <a:lnTo>
                  <a:pt x="4550" y="1960"/>
                </a:lnTo>
                <a:lnTo>
                  <a:pt x="4527" y="1936"/>
                </a:lnTo>
                <a:lnTo>
                  <a:pt x="4501" y="1911"/>
                </a:lnTo>
                <a:lnTo>
                  <a:pt x="4475" y="1889"/>
                </a:lnTo>
                <a:lnTo>
                  <a:pt x="4447" y="1868"/>
                </a:lnTo>
                <a:lnTo>
                  <a:pt x="4420" y="1848"/>
                </a:lnTo>
                <a:lnTo>
                  <a:pt x="4391" y="1829"/>
                </a:lnTo>
                <a:lnTo>
                  <a:pt x="4361" y="1812"/>
                </a:lnTo>
                <a:lnTo>
                  <a:pt x="4329" y="1797"/>
                </a:lnTo>
                <a:lnTo>
                  <a:pt x="4298" y="1782"/>
                </a:lnTo>
                <a:lnTo>
                  <a:pt x="4266" y="1769"/>
                </a:lnTo>
                <a:lnTo>
                  <a:pt x="4232" y="1758"/>
                </a:lnTo>
                <a:lnTo>
                  <a:pt x="4198" y="1747"/>
                </a:lnTo>
                <a:lnTo>
                  <a:pt x="4163" y="1740"/>
                </a:lnTo>
                <a:lnTo>
                  <a:pt x="4129" y="1734"/>
                </a:lnTo>
                <a:lnTo>
                  <a:pt x="4092" y="1729"/>
                </a:lnTo>
                <a:lnTo>
                  <a:pt x="4056" y="1726"/>
                </a:lnTo>
                <a:lnTo>
                  <a:pt x="4019" y="1725"/>
                </a:lnTo>
                <a:close/>
                <a:moveTo>
                  <a:pt x="1375" y="838"/>
                </a:moveTo>
                <a:lnTo>
                  <a:pt x="1375" y="3754"/>
                </a:lnTo>
                <a:lnTo>
                  <a:pt x="1591" y="3754"/>
                </a:lnTo>
                <a:lnTo>
                  <a:pt x="1591" y="838"/>
                </a:lnTo>
                <a:lnTo>
                  <a:pt x="1375" y="838"/>
                </a:lnTo>
                <a:close/>
                <a:moveTo>
                  <a:pt x="1841" y="690"/>
                </a:moveTo>
                <a:lnTo>
                  <a:pt x="1841" y="1260"/>
                </a:lnTo>
                <a:lnTo>
                  <a:pt x="2899" y="1260"/>
                </a:lnTo>
                <a:lnTo>
                  <a:pt x="2899" y="690"/>
                </a:lnTo>
                <a:lnTo>
                  <a:pt x="1841" y="690"/>
                </a:lnTo>
                <a:close/>
                <a:moveTo>
                  <a:pt x="4019" y="1003"/>
                </a:moveTo>
                <a:lnTo>
                  <a:pt x="4019" y="1003"/>
                </a:lnTo>
                <a:lnTo>
                  <a:pt x="3982" y="1004"/>
                </a:lnTo>
                <a:lnTo>
                  <a:pt x="3945" y="1005"/>
                </a:lnTo>
                <a:lnTo>
                  <a:pt x="3908" y="1007"/>
                </a:lnTo>
                <a:lnTo>
                  <a:pt x="3872" y="1011"/>
                </a:lnTo>
                <a:lnTo>
                  <a:pt x="3835" y="1015"/>
                </a:lnTo>
                <a:lnTo>
                  <a:pt x="3800" y="1020"/>
                </a:lnTo>
                <a:lnTo>
                  <a:pt x="3764" y="1026"/>
                </a:lnTo>
                <a:lnTo>
                  <a:pt x="3728" y="1033"/>
                </a:lnTo>
                <a:lnTo>
                  <a:pt x="3694" y="1040"/>
                </a:lnTo>
                <a:lnTo>
                  <a:pt x="3659" y="1049"/>
                </a:lnTo>
                <a:lnTo>
                  <a:pt x="3625" y="1058"/>
                </a:lnTo>
                <a:lnTo>
                  <a:pt x="3591" y="1068"/>
                </a:lnTo>
                <a:lnTo>
                  <a:pt x="3558" y="1079"/>
                </a:lnTo>
                <a:lnTo>
                  <a:pt x="3524" y="1091"/>
                </a:lnTo>
                <a:lnTo>
                  <a:pt x="3491" y="1103"/>
                </a:lnTo>
                <a:lnTo>
                  <a:pt x="3459" y="1117"/>
                </a:lnTo>
                <a:lnTo>
                  <a:pt x="3426" y="1130"/>
                </a:lnTo>
                <a:lnTo>
                  <a:pt x="3395" y="1146"/>
                </a:lnTo>
                <a:lnTo>
                  <a:pt x="3364" y="1161"/>
                </a:lnTo>
                <a:lnTo>
                  <a:pt x="3333" y="1177"/>
                </a:lnTo>
                <a:lnTo>
                  <a:pt x="3303" y="1194"/>
                </a:lnTo>
                <a:lnTo>
                  <a:pt x="3273" y="1211"/>
                </a:lnTo>
                <a:lnTo>
                  <a:pt x="3244" y="1230"/>
                </a:lnTo>
                <a:lnTo>
                  <a:pt x="3215" y="1249"/>
                </a:lnTo>
                <a:lnTo>
                  <a:pt x="3186" y="1269"/>
                </a:lnTo>
                <a:lnTo>
                  <a:pt x="3158" y="1289"/>
                </a:lnTo>
                <a:lnTo>
                  <a:pt x="3130" y="1311"/>
                </a:lnTo>
                <a:lnTo>
                  <a:pt x="3103" y="1332"/>
                </a:lnTo>
                <a:lnTo>
                  <a:pt x="3077" y="1354"/>
                </a:lnTo>
                <a:lnTo>
                  <a:pt x="3051" y="1377"/>
                </a:lnTo>
                <a:lnTo>
                  <a:pt x="3026" y="1401"/>
                </a:lnTo>
                <a:lnTo>
                  <a:pt x="3001" y="1425"/>
                </a:lnTo>
                <a:lnTo>
                  <a:pt x="2977" y="1450"/>
                </a:lnTo>
                <a:lnTo>
                  <a:pt x="2954" y="1474"/>
                </a:lnTo>
                <a:lnTo>
                  <a:pt x="2930" y="1501"/>
                </a:lnTo>
                <a:lnTo>
                  <a:pt x="2908" y="1527"/>
                </a:lnTo>
                <a:lnTo>
                  <a:pt x="2887" y="1554"/>
                </a:lnTo>
                <a:lnTo>
                  <a:pt x="2866" y="1581"/>
                </a:lnTo>
                <a:lnTo>
                  <a:pt x="2844" y="1609"/>
                </a:lnTo>
                <a:lnTo>
                  <a:pt x="2826" y="1638"/>
                </a:lnTo>
                <a:lnTo>
                  <a:pt x="2807" y="1667"/>
                </a:lnTo>
                <a:lnTo>
                  <a:pt x="2788" y="1696"/>
                </a:lnTo>
                <a:lnTo>
                  <a:pt x="2770" y="1726"/>
                </a:lnTo>
                <a:lnTo>
                  <a:pt x="2753" y="1756"/>
                </a:lnTo>
                <a:lnTo>
                  <a:pt x="2737" y="1788"/>
                </a:lnTo>
                <a:lnTo>
                  <a:pt x="2722" y="1819"/>
                </a:lnTo>
                <a:lnTo>
                  <a:pt x="2706" y="1850"/>
                </a:lnTo>
                <a:lnTo>
                  <a:pt x="2693" y="1882"/>
                </a:lnTo>
                <a:lnTo>
                  <a:pt x="2679" y="1915"/>
                </a:lnTo>
                <a:lnTo>
                  <a:pt x="2667" y="1948"/>
                </a:lnTo>
                <a:lnTo>
                  <a:pt x="2655" y="1982"/>
                </a:lnTo>
                <a:lnTo>
                  <a:pt x="2644" y="2015"/>
                </a:lnTo>
                <a:lnTo>
                  <a:pt x="2634" y="2048"/>
                </a:lnTo>
                <a:lnTo>
                  <a:pt x="2625" y="2083"/>
                </a:lnTo>
                <a:lnTo>
                  <a:pt x="2616" y="2118"/>
                </a:lnTo>
                <a:lnTo>
                  <a:pt x="2609" y="2153"/>
                </a:lnTo>
                <a:lnTo>
                  <a:pt x="2601" y="2188"/>
                </a:lnTo>
                <a:lnTo>
                  <a:pt x="2596" y="2223"/>
                </a:lnTo>
                <a:lnTo>
                  <a:pt x="2591" y="2259"/>
                </a:lnTo>
                <a:lnTo>
                  <a:pt x="2587" y="2296"/>
                </a:lnTo>
                <a:lnTo>
                  <a:pt x="2584" y="2332"/>
                </a:lnTo>
                <a:lnTo>
                  <a:pt x="2581" y="2368"/>
                </a:lnTo>
                <a:lnTo>
                  <a:pt x="2580" y="2405"/>
                </a:lnTo>
                <a:lnTo>
                  <a:pt x="2579" y="2443"/>
                </a:lnTo>
                <a:lnTo>
                  <a:pt x="2580" y="2480"/>
                </a:lnTo>
                <a:lnTo>
                  <a:pt x="2581" y="2517"/>
                </a:lnTo>
                <a:lnTo>
                  <a:pt x="2584" y="2553"/>
                </a:lnTo>
                <a:lnTo>
                  <a:pt x="2587" y="2590"/>
                </a:lnTo>
                <a:lnTo>
                  <a:pt x="2591" y="2626"/>
                </a:lnTo>
                <a:lnTo>
                  <a:pt x="2596" y="2661"/>
                </a:lnTo>
                <a:lnTo>
                  <a:pt x="2601" y="2697"/>
                </a:lnTo>
                <a:lnTo>
                  <a:pt x="2609" y="2733"/>
                </a:lnTo>
                <a:lnTo>
                  <a:pt x="2616" y="2767"/>
                </a:lnTo>
                <a:lnTo>
                  <a:pt x="2625" y="2803"/>
                </a:lnTo>
                <a:lnTo>
                  <a:pt x="2634" y="2836"/>
                </a:lnTo>
                <a:lnTo>
                  <a:pt x="2644" y="2871"/>
                </a:lnTo>
                <a:lnTo>
                  <a:pt x="2655" y="2904"/>
                </a:lnTo>
                <a:lnTo>
                  <a:pt x="2667" y="2938"/>
                </a:lnTo>
                <a:lnTo>
                  <a:pt x="2679" y="2970"/>
                </a:lnTo>
                <a:lnTo>
                  <a:pt x="2693" y="3004"/>
                </a:lnTo>
                <a:lnTo>
                  <a:pt x="2706" y="3035"/>
                </a:lnTo>
                <a:lnTo>
                  <a:pt x="2722" y="3067"/>
                </a:lnTo>
                <a:lnTo>
                  <a:pt x="2737" y="3098"/>
                </a:lnTo>
                <a:lnTo>
                  <a:pt x="2753" y="3128"/>
                </a:lnTo>
                <a:lnTo>
                  <a:pt x="2770" y="3160"/>
                </a:lnTo>
                <a:lnTo>
                  <a:pt x="2788" y="3189"/>
                </a:lnTo>
                <a:lnTo>
                  <a:pt x="2807" y="3219"/>
                </a:lnTo>
                <a:lnTo>
                  <a:pt x="2826" y="3248"/>
                </a:lnTo>
                <a:lnTo>
                  <a:pt x="2844" y="3276"/>
                </a:lnTo>
                <a:lnTo>
                  <a:pt x="2866" y="3305"/>
                </a:lnTo>
                <a:lnTo>
                  <a:pt x="2887" y="3331"/>
                </a:lnTo>
                <a:lnTo>
                  <a:pt x="2908" y="3358"/>
                </a:lnTo>
                <a:lnTo>
                  <a:pt x="2930" y="3385"/>
                </a:lnTo>
                <a:lnTo>
                  <a:pt x="2954" y="3410"/>
                </a:lnTo>
                <a:lnTo>
                  <a:pt x="2977" y="3436"/>
                </a:lnTo>
                <a:lnTo>
                  <a:pt x="3001" y="3461"/>
                </a:lnTo>
                <a:lnTo>
                  <a:pt x="3026" y="3485"/>
                </a:lnTo>
                <a:lnTo>
                  <a:pt x="3051" y="3508"/>
                </a:lnTo>
                <a:lnTo>
                  <a:pt x="3077" y="3531"/>
                </a:lnTo>
                <a:lnTo>
                  <a:pt x="3103" y="3553"/>
                </a:lnTo>
                <a:lnTo>
                  <a:pt x="3130" y="3575"/>
                </a:lnTo>
                <a:lnTo>
                  <a:pt x="3158" y="3597"/>
                </a:lnTo>
                <a:lnTo>
                  <a:pt x="3186" y="3617"/>
                </a:lnTo>
                <a:lnTo>
                  <a:pt x="3215" y="3637"/>
                </a:lnTo>
                <a:lnTo>
                  <a:pt x="3244" y="3656"/>
                </a:lnTo>
                <a:lnTo>
                  <a:pt x="3273" y="3673"/>
                </a:lnTo>
                <a:lnTo>
                  <a:pt x="3303" y="3691"/>
                </a:lnTo>
                <a:lnTo>
                  <a:pt x="3333" y="3708"/>
                </a:lnTo>
                <a:lnTo>
                  <a:pt x="3364" y="3725"/>
                </a:lnTo>
                <a:lnTo>
                  <a:pt x="3395" y="3740"/>
                </a:lnTo>
                <a:lnTo>
                  <a:pt x="3426" y="3755"/>
                </a:lnTo>
                <a:lnTo>
                  <a:pt x="3459" y="3769"/>
                </a:lnTo>
                <a:lnTo>
                  <a:pt x="3491" y="3783"/>
                </a:lnTo>
                <a:lnTo>
                  <a:pt x="3524" y="3795"/>
                </a:lnTo>
                <a:lnTo>
                  <a:pt x="3558" y="3806"/>
                </a:lnTo>
                <a:lnTo>
                  <a:pt x="3591" y="3817"/>
                </a:lnTo>
                <a:lnTo>
                  <a:pt x="3625" y="3827"/>
                </a:lnTo>
                <a:lnTo>
                  <a:pt x="3659" y="3837"/>
                </a:lnTo>
                <a:lnTo>
                  <a:pt x="3694" y="3845"/>
                </a:lnTo>
                <a:lnTo>
                  <a:pt x="3728" y="3853"/>
                </a:lnTo>
                <a:lnTo>
                  <a:pt x="3764" y="3860"/>
                </a:lnTo>
                <a:lnTo>
                  <a:pt x="3800" y="3865"/>
                </a:lnTo>
                <a:lnTo>
                  <a:pt x="3835" y="3871"/>
                </a:lnTo>
                <a:lnTo>
                  <a:pt x="3872" y="3875"/>
                </a:lnTo>
                <a:lnTo>
                  <a:pt x="3908" y="3879"/>
                </a:lnTo>
                <a:lnTo>
                  <a:pt x="3945" y="3881"/>
                </a:lnTo>
                <a:lnTo>
                  <a:pt x="3982" y="3882"/>
                </a:lnTo>
                <a:lnTo>
                  <a:pt x="4019" y="3882"/>
                </a:lnTo>
                <a:lnTo>
                  <a:pt x="4056" y="3882"/>
                </a:lnTo>
                <a:lnTo>
                  <a:pt x="4093" y="3881"/>
                </a:lnTo>
                <a:lnTo>
                  <a:pt x="4130" y="3879"/>
                </a:lnTo>
                <a:lnTo>
                  <a:pt x="4167" y="3875"/>
                </a:lnTo>
                <a:lnTo>
                  <a:pt x="4202" y="3871"/>
                </a:lnTo>
                <a:lnTo>
                  <a:pt x="4238" y="3865"/>
                </a:lnTo>
                <a:lnTo>
                  <a:pt x="4274" y="3860"/>
                </a:lnTo>
                <a:lnTo>
                  <a:pt x="4309" y="3853"/>
                </a:lnTo>
                <a:lnTo>
                  <a:pt x="4344" y="3845"/>
                </a:lnTo>
                <a:lnTo>
                  <a:pt x="4378" y="3837"/>
                </a:lnTo>
                <a:lnTo>
                  <a:pt x="4413" y="3827"/>
                </a:lnTo>
                <a:lnTo>
                  <a:pt x="4447" y="3817"/>
                </a:lnTo>
                <a:lnTo>
                  <a:pt x="4481" y="3806"/>
                </a:lnTo>
                <a:lnTo>
                  <a:pt x="4514" y="3795"/>
                </a:lnTo>
                <a:lnTo>
                  <a:pt x="4547" y="3783"/>
                </a:lnTo>
                <a:lnTo>
                  <a:pt x="4579" y="3769"/>
                </a:lnTo>
                <a:lnTo>
                  <a:pt x="4611" y="3755"/>
                </a:lnTo>
                <a:lnTo>
                  <a:pt x="4644" y="3740"/>
                </a:lnTo>
                <a:lnTo>
                  <a:pt x="4675" y="3725"/>
                </a:lnTo>
                <a:lnTo>
                  <a:pt x="4705" y="3708"/>
                </a:lnTo>
                <a:lnTo>
                  <a:pt x="4736" y="3691"/>
                </a:lnTo>
                <a:lnTo>
                  <a:pt x="4765" y="3673"/>
                </a:lnTo>
                <a:lnTo>
                  <a:pt x="4795" y="3656"/>
                </a:lnTo>
                <a:lnTo>
                  <a:pt x="4824" y="3637"/>
                </a:lnTo>
                <a:lnTo>
                  <a:pt x="4852" y="3617"/>
                </a:lnTo>
                <a:lnTo>
                  <a:pt x="4880" y="3597"/>
                </a:lnTo>
                <a:lnTo>
                  <a:pt x="4908" y="3575"/>
                </a:lnTo>
                <a:lnTo>
                  <a:pt x="4935" y="3553"/>
                </a:lnTo>
                <a:lnTo>
                  <a:pt x="4961" y="3531"/>
                </a:lnTo>
                <a:lnTo>
                  <a:pt x="4987" y="3508"/>
                </a:lnTo>
                <a:lnTo>
                  <a:pt x="5013" y="3485"/>
                </a:lnTo>
                <a:lnTo>
                  <a:pt x="5037" y="3461"/>
                </a:lnTo>
                <a:lnTo>
                  <a:pt x="5061" y="3436"/>
                </a:lnTo>
                <a:lnTo>
                  <a:pt x="5085" y="3410"/>
                </a:lnTo>
                <a:lnTo>
                  <a:pt x="5107" y="3385"/>
                </a:lnTo>
                <a:lnTo>
                  <a:pt x="5130" y="3358"/>
                </a:lnTo>
                <a:lnTo>
                  <a:pt x="5152" y="3331"/>
                </a:lnTo>
                <a:lnTo>
                  <a:pt x="5173" y="3305"/>
                </a:lnTo>
                <a:lnTo>
                  <a:pt x="5193" y="3276"/>
                </a:lnTo>
                <a:lnTo>
                  <a:pt x="5213" y="3248"/>
                </a:lnTo>
                <a:lnTo>
                  <a:pt x="5232" y="3219"/>
                </a:lnTo>
                <a:lnTo>
                  <a:pt x="5250" y="3189"/>
                </a:lnTo>
                <a:lnTo>
                  <a:pt x="5268" y="3160"/>
                </a:lnTo>
                <a:lnTo>
                  <a:pt x="5285" y="3128"/>
                </a:lnTo>
                <a:lnTo>
                  <a:pt x="5301" y="3098"/>
                </a:lnTo>
                <a:lnTo>
                  <a:pt x="5317" y="3067"/>
                </a:lnTo>
                <a:lnTo>
                  <a:pt x="5331" y="3035"/>
                </a:lnTo>
                <a:lnTo>
                  <a:pt x="5346" y="3004"/>
                </a:lnTo>
                <a:lnTo>
                  <a:pt x="5359" y="2970"/>
                </a:lnTo>
                <a:lnTo>
                  <a:pt x="5372" y="2938"/>
                </a:lnTo>
                <a:lnTo>
                  <a:pt x="5383" y="2904"/>
                </a:lnTo>
                <a:lnTo>
                  <a:pt x="5394" y="2871"/>
                </a:lnTo>
                <a:lnTo>
                  <a:pt x="5404" y="2836"/>
                </a:lnTo>
                <a:lnTo>
                  <a:pt x="5414" y="2803"/>
                </a:lnTo>
                <a:lnTo>
                  <a:pt x="5422" y="2767"/>
                </a:lnTo>
                <a:lnTo>
                  <a:pt x="5430" y="2733"/>
                </a:lnTo>
                <a:lnTo>
                  <a:pt x="5436" y="2697"/>
                </a:lnTo>
                <a:lnTo>
                  <a:pt x="5442" y="2661"/>
                </a:lnTo>
                <a:lnTo>
                  <a:pt x="5447" y="2626"/>
                </a:lnTo>
                <a:lnTo>
                  <a:pt x="5452" y="2590"/>
                </a:lnTo>
                <a:lnTo>
                  <a:pt x="5454" y="2553"/>
                </a:lnTo>
                <a:lnTo>
                  <a:pt x="5457" y="2517"/>
                </a:lnTo>
                <a:lnTo>
                  <a:pt x="5459" y="2480"/>
                </a:lnTo>
                <a:lnTo>
                  <a:pt x="5459" y="2443"/>
                </a:lnTo>
                <a:lnTo>
                  <a:pt x="5459" y="2405"/>
                </a:lnTo>
                <a:lnTo>
                  <a:pt x="5457" y="2368"/>
                </a:lnTo>
                <a:lnTo>
                  <a:pt x="5454" y="2332"/>
                </a:lnTo>
                <a:lnTo>
                  <a:pt x="5452" y="2296"/>
                </a:lnTo>
                <a:lnTo>
                  <a:pt x="5447" y="2259"/>
                </a:lnTo>
                <a:lnTo>
                  <a:pt x="5442" y="2223"/>
                </a:lnTo>
                <a:lnTo>
                  <a:pt x="5436" y="2188"/>
                </a:lnTo>
                <a:lnTo>
                  <a:pt x="5430" y="2153"/>
                </a:lnTo>
                <a:lnTo>
                  <a:pt x="5422" y="2118"/>
                </a:lnTo>
                <a:lnTo>
                  <a:pt x="5414" y="2083"/>
                </a:lnTo>
                <a:lnTo>
                  <a:pt x="5404" y="2048"/>
                </a:lnTo>
                <a:lnTo>
                  <a:pt x="5394" y="2015"/>
                </a:lnTo>
                <a:lnTo>
                  <a:pt x="5383" y="1982"/>
                </a:lnTo>
                <a:lnTo>
                  <a:pt x="5372" y="1948"/>
                </a:lnTo>
                <a:lnTo>
                  <a:pt x="5359" y="1915"/>
                </a:lnTo>
                <a:lnTo>
                  <a:pt x="5346" y="1882"/>
                </a:lnTo>
                <a:lnTo>
                  <a:pt x="5331" y="1850"/>
                </a:lnTo>
                <a:lnTo>
                  <a:pt x="5317" y="1819"/>
                </a:lnTo>
                <a:lnTo>
                  <a:pt x="5301" y="1788"/>
                </a:lnTo>
                <a:lnTo>
                  <a:pt x="5285" y="1756"/>
                </a:lnTo>
                <a:lnTo>
                  <a:pt x="5268" y="1726"/>
                </a:lnTo>
                <a:lnTo>
                  <a:pt x="5250" y="1696"/>
                </a:lnTo>
                <a:lnTo>
                  <a:pt x="5232" y="1667"/>
                </a:lnTo>
                <a:lnTo>
                  <a:pt x="5213" y="1638"/>
                </a:lnTo>
                <a:lnTo>
                  <a:pt x="5193" y="1609"/>
                </a:lnTo>
                <a:lnTo>
                  <a:pt x="5173" y="1581"/>
                </a:lnTo>
                <a:lnTo>
                  <a:pt x="5152" y="1554"/>
                </a:lnTo>
                <a:lnTo>
                  <a:pt x="5130" y="1527"/>
                </a:lnTo>
                <a:lnTo>
                  <a:pt x="5107" y="1501"/>
                </a:lnTo>
                <a:lnTo>
                  <a:pt x="5085" y="1474"/>
                </a:lnTo>
                <a:lnTo>
                  <a:pt x="5061" y="1450"/>
                </a:lnTo>
                <a:lnTo>
                  <a:pt x="5037" y="1425"/>
                </a:lnTo>
                <a:lnTo>
                  <a:pt x="5013" y="1401"/>
                </a:lnTo>
                <a:lnTo>
                  <a:pt x="4987" y="1377"/>
                </a:lnTo>
                <a:lnTo>
                  <a:pt x="4961" y="1354"/>
                </a:lnTo>
                <a:lnTo>
                  <a:pt x="4935" y="1332"/>
                </a:lnTo>
                <a:lnTo>
                  <a:pt x="4908" y="1311"/>
                </a:lnTo>
                <a:lnTo>
                  <a:pt x="4880" y="1289"/>
                </a:lnTo>
                <a:lnTo>
                  <a:pt x="4852" y="1269"/>
                </a:lnTo>
                <a:lnTo>
                  <a:pt x="4824" y="1249"/>
                </a:lnTo>
                <a:lnTo>
                  <a:pt x="4795" y="1230"/>
                </a:lnTo>
                <a:lnTo>
                  <a:pt x="4765" y="1211"/>
                </a:lnTo>
                <a:lnTo>
                  <a:pt x="4736" y="1194"/>
                </a:lnTo>
                <a:lnTo>
                  <a:pt x="4705" y="1177"/>
                </a:lnTo>
                <a:lnTo>
                  <a:pt x="4675" y="1161"/>
                </a:lnTo>
                <a:lnTo>
                  <a:pt x="4644" y="1146"/>
                </a:lnTo>
                <a:lnTo>
                  <a:pt x="4611" y="1130"/>
                </a:lnTo>
                <a:lnTo>
                  <a:pt x="4579" y="1117"/>
                </a:lnTo>
                <a:lnTo>
                  <a:pt x="4547" y="1103"/>
                </a:lnTo>
                <a:lnTo>
                  <a:pt x="4514" y="1091"/>
                </a:lnTo>
                <a:lnTo>
                  <a:pt x="4481" y="1079"/>
                </a:lnTo>
                <a:lnTo>
                  <a:pt x="4447" y="1068"/>
                </a:lnTo>
                <a:lnTo>
                  <a:pt x="4413" y="1058"/>
                </a:lnTo>
                <a:lnTo>
                  <a:pt x="4378" y="1049"/>
                </a:lnTo>
                <a:lnTo>
                  <a:pt x="4344" y="1040"/>
                </a:lnTo>
                <a:lnTo>
                  <a:pt x="4309" y="1033"/>
                </a:lnTo>
                <a:lnTo>
                  <a:pt x="4274" y="1026"/>
                </a:lnTo>
                <a:lnTo>
                  <a:pt x="4238" y="1020"/>
                </a:lnTo>
                <a:lnTo>
                  <a:pt x="4202" y="1015"/>
                </a:lnTo>
                <a:lnTo>
                  <a:pt x="4167" y="1011"/>
                </a:lnTo>
                <a:lnTo>
                  <a:pt x="4130" y="1007"/>
                </a:lnTo>
                <a:lnTo>
                  <a:pt x="4093" y="1005"/>
                </a:lnTo>
                <a:lnTo>
                  <a:pt x="4056" y="1004"/>
                </a:lnTo>
                <a:lnTo>
                  <a:pt x="4019" y="1003"/>
                </a:lnTo>
                <a:close/>
                <a:moveTo>
                  <a:pt x="4708" y="1754"/>
                </a:moveTo>
                <a:lnTo>
                  <a:pt x="4708" y="1754"/>
                </a:lnTo>
                <a:lnTo>
                  <a:pt x="4674" y="1722"/>
                </a:lnTo>
                <a:lnTo>
                  <a:pt x="4639" y="1692"/>
                </a:lnTo>
                <a:lnTo>
                  <a:pt x="4602" y="1663"/>
                </a:lnTo>
                <a:lnTo>
                  <a:pt x="4563" y="1635"/>
                </a:lnTo>
                <a:lnTo>
                  <a:pt x="4524" y="1610"/>
                </a:lnTo>
                <a:lnTo>
                  <a:pt x="4483" y="1587"/>
                </a:lnTo>
                <a:lnTo>
                  <a:pt x="4442" y="1565"/>
                </a:lnTo>
                <a:lnTo>
                  <a:pt x="4398" y="1546"/>
                </a:lnTo>
                <a:lnTo>
                  <a:pt x="4354" y="1528"/>
                </a:lnTo>
                <a:lnTo>
                  <a:pt x="4309" y="1512"/>
                </a:lnTo>
                <a:lnTo>
                  <a:pt x="4262" y="1500"/>
                </a:lnTo>
                <a:lnTo>
                  <a:pt x="4216" y="1489"/>
                </a:lnTo>
                <a:lnTo>
                  <a:pt x="4168" y="1480"/>
                </a:lnTo>
                <a:lnTo>
                  <a:pt x="4119" y="1474"/>
                </a:lnTo>
                <a:lnTo>
                  <a:pt x="4070" y="1470"/>
                </a:lnTo>
                <a:lnTo>
                  <a:pt x="4019" y="1469"/>
                </a:lnTo>
                <a:lnTo>
                  <a:pt x="3969" y="1470"/>
                </a:lnTo>
                <a:lnTo>
                  <a:pt x="3919" y="1474"/>
                </a:lnTo>
                <a:lnTo>
                  <a:pt x="3871" y="1480"/>
                </a:lnTo>
                <a:lnTo>
                  <a:pt x="3823" y="1489"/>
                </a:lnTo>
                <a:lnTo>
                  <a:pt x="3775" y="1500"/>
                </a:lnTo>
                <a:lnTo>
                  <a:pt x="3730" y="1512"/>
                </a:lnTo>
                <a:lnTo>
                  <a:pt x="3684" y="1528"/>
                </a:lnTo>
                <a:lnTo>
                  <a:pt x="3640" y="1546"/>
                </a:lnTo>
                <a:lnTo>
                  <a:pt x="3597" y="1565"/>
                </a:lnTo>
                <a:lnTo>
                  <a:pt x="3555" y="1587"/>
                </a:lnTo>
                <a:lnTo>
                  <a:pt x="3514" y="1610"/>
                </a:lnTo>
                <a:lnTo>
                  <a:pt x="3474" y="1635"/>
                </a:lnTo>
                <a:lnTo>
                  <a:pt x="3436" y="1663"/>
                </a:lnTo>
                <a:lnTo>
                  <a:pt x="3400" y="1692"/>
                </a:lnTo>
                <a:lnTo>
                  <a:pt x="3364" y="1722"/>
                </a:lnTo>
                <a:lnTo>
                  <a:pt x="3330" y="1754"/>
                </a:lnTo>
                <a:lnTo>
                  <a:pt x="3298" y="1788"/>
                </a:lnTo>
                <a:lnTo>
                  <a:pt x="3267" y="1823"/>
                </a:lnTo>
                <a:lnTo>
                  <a:pt x="3239" y="1860"/>
                </a:lnTo>
                <a:lnTo>
                  <a:pt x="3211" y="1898"/>
                </a:lnTo>
                <a:lnTo>
                  <a:pt x="3186" y="1938"/>
                </a:lnTo>
                <a:lnTo>
                  <a:pt x="3162" y="1978"/>
                </a:lnTo>
                <a:lnTo>
                  <a:pt x="3141" y="2021"/>
                </a:lnTo>
                <a:lnTo>
                  <a:pt x="3122" y="2064"/>
                </a:lnTo>
                <a:lnTo>
                  <a:pt x="3104" y="2107"/>
                </a:lnTo>
                <a:lnTo>
                  <a:pt x="3089" y="2153"/>
                </a:lnTo>
                <a:lnTo>
                  <a:pt x="3075" y="2199"/>
                </a:lnTo>
                <a:lnTo>
                  <a:pt x="3065" y="2247"/>
                </a:lnTo>
                <a:lnTo>
                  <a:pt x="3056" y="2295"/>
                </a:lnTo>
                <a:lnTo>
                  <a:pt x="3050" y="2344"/>
                </a:lnTo>
                <a:lnTo>
                  <a:pt x="3046" y="2393"/>
                </a:lnTo>
                <a:lnTo>
                  <a:pt x="3045" y="2443"/>
                </a:lnTo>
                <a:lnTo>
                  <a:pt x="3046" y="2493"/>
                </a:lnTo>
                <a:lnTo>
                  <a:pt x="3050" y="2542"/>
                </a:lnTo>
                <a:lnTo>
                  <a:pt x="3056" y="2591"/>
                </a:lnTo>
                <a:lnTo>
                  <a:pt x="3065" y="2639"/>
                </a:lnTo>
                <a:lnTo>
                  <a:pt x="3075" y="2686"/>
                </a:lnTo>
                <a:lnTo>
                  <a:pt x="3089" y="2733"/>
                </a:lnTo>
                <a:lnTo>
                  <a:pt x="3104" y="2777"/>
                </a:lnTo>
                <a:lnTo>
                  <a:pt x="3122" y="2822"/>
                </a:lnTo>
                <a:lnTo>
                  <a:pt x="3141" y="2865"/>
                </a:lnTo>
                <a:lnTo>
                  <a:pt x="3162" y="2907"/>
                </a:lnTo>
                <a:lnTo>
                  <a:pt x="3186" y="2948"/>
                </a:lnTo>
                <a:lnTo>
                  <a:pt x="3211" y="2987"/>
                </a:lnTo>
                <a:lnTo>
                  <a:pt x="3239" y="3026"/>
                </a:lnTo>
                <a:lnTo>
                  <a:pt x="3267" y="3063"/>
                </a:lnTo>
                <a:lnTo>
                  <a:pt x="3298" y="3097"/>
                </a:lnTo>
                <a:lnTo>
                  <a:pt x="3330" y="3132"/>
                </a:lnTo>
                <a:lnTo>
                  <a:pt x="3364" y="3164"/>
                </a:lnTo>
                <a:lnTo>
                  <a:pt x="3400" y="3194"/>
                </a:lnTo>
                <a:lnTo>
                  <a:pt x="3436" y="3223"/>
                </a:lnTo>
                <a:lnTo>
                  <a:pt x="3474" y="3250"/>
                </a:lnTo>
                <a:lnTo>
                  <a:pt x="3514" y="3276"/>
                </a:lnTo>
                <a:lnTo>
                  <a:pt x="3555" y="3299"/>
                </a:lnTo>
                <a:lnTo>
                  <a:pt x="3597" y="3320"/>
                </a:lnTo>
                <a:lnTo>
                  <a:pt x="3640" y="3340"/>
                </a:lnTo>
                <a:lnTo>
                  <a:pt x="3684" y="3358"/>
                </a:lnTo>
                <a:lnTo>
                  <a:pt x="3730" y="3373"/>
                </a:lnTo>
                <a:lnTo>
                  <a:pt x="3775" y="3386"/>
                </a:lnTo>
                <a:lnTo>
                  <a:pt x="3823" y="3397"/>
                </a:lnTo>
                <a:lnTo>
                  <a:pt x="3871" y="3405"/>
                </a:lnTo>
                <a:lnTo>
                  <a:pt x="3919" y="3412"/>
                </a:lnTo>
                <a:lnTo>
                  <a:pt x="3969" y="3415"/>
                </a:lnTo>
                <a:lnTo>
                  <a:pt x="4019" y="3417"/>
                </a:lnTo>
                <a:lnTo>
                  <a:pt x="4070" y="3415"/>
                </a:lnTo>
                <a:lnTo>
                  <a:pt x="4119" y="3412"/>
                </a:lnTo>
                <a:lnTo>
                  <a:pt x="4168" y="3405"/>
                </a:lnTo>
                <a:lnTo>
                  <a:pt x="4216" y="3397"/>
                </a:lnTo>
                <a:lnTo>
                  <a:pt x="4262" y="3386"/>
                </a:lnTo>
                <a:lnTo>
                  <a:pt x="4309" y="3373"/>
                </a:lnTo>
                <a:lnTo>
                  <a:pt x="4354" y="3358"/>
                </a:lnTo>
                <a:lnTo>
                  <a:pt x="4398" y="3340"/>
                </a:lnTo>
                <a:lnTo>
                  <a:pt x="4442" y="3320"/>
                </a:lnTo>
                <a:lnTo>
                  <a:pt x="4483" y="3299"/>
                </a:lnTo>
                <a:lnTo>
                  <a:pt x="4524" y="3276"/>
                </a:lnTo>
                <a:lnTo>
                  <a:pt x="4563" y="3250"/>
                </a:lnTo>
                <a:lnTo>
                  <a:pt x="4602" y="3223"/>
                </a:lnTo>
                <a:lnTo>
                  <a:pt x="4639" y="3194"/>
                </a:lnTo>
                <a:lnTo>
                  <a:pt x="4674" y="3164"/>
                </a:lnTo>
                <a:lnTo>
                  <a:pt x="4708" y="3132"/>
                </a:lnTo>
                <a:lnTo>
                  <a:pt x="4740" y="3097"/>
                </a:lnTo>
                <a:lnTo>
                  <a:pt x="4771" y="3063"/>
                </a:lnTo>
                <a:lnTo>
                  <a:pt x="4800" y="3026"/>
                </a:lnTo>
                <a:lnTo>
                  <a:pt x="4826" y="2987"/>
                </a:lnTo>
                <a:lnTo>
                  <a:pt x="4852" y="2948"/>
                </a:lnTo>
                <a:lnTo>
                  <a:pt x="4876" y="2907"/>
                </a:lnTo>
                <a:lnTo>
                  <a:pt x="4897" y="2865"/>
                </a:lnTo>
                <a:lnTo>
                  <a:pt x="4917" y="2822"/>
                </a:lnTo>
                <a:lnTo>
                  <a:pt x="4934" y="2777"/>
                </a:lnTo>
                <a:lnTo>
                  <a:pt x="4949" y="2733"/>
                </a:lnTo>
                <a:lnTo>
                  <a:pt x="4962" y="2686"/>
                </a:lnTo>
                <a:lnTo>
                  <a:pt x="4974" y="2639"/>
                </a:lnTo>
                <a:lnTo>
                  <a:pt x="4981" y="2591"/>
                </a:lnTo>
                <a:lnTo>
                  <a:pt x="4988" y="2542"/>
                </a:lnTo>
                <a:lnTo>
                  <a:pt x="4991" y="2493"/>
                </a:lnTo>
                <a:lnTo>
                  <a:pt x="4993" y="2443"/>
                </a:lnTo>
                <a:lnTo>
                  <a:pt x="4991" y="2393"/>
                </a:lnTo>
                <a:lnTo>
                  <a:pt x="4988" y="2344"/>
                </a:lnTo>
                <a:lnTo>
                  <a:pt x="4981" y="2295"/>
                </a:lnTo>
                <a:lnTo>
                  <a:pt x="4974" y="2247"/>
                </a:lnTo>
                <a:lnTo>
                  <a:pt x="4962" y="2199"/>
                </a:lnTo>
                <a:lnTo>
                  <a:pt x="4949" y="2153"/>
                </a:lnTo>
                <a:lnTo>
                  <a:pt x="4934" y="2107"/>
                </a:lnTo>
                <a:lnTo>
                  <a:pt x="4917" y="2064"/>
                </a:lnTo>
                <a:lnTo>
                  <a:pt x="4897" y="2021"/>
                </a:lnTo>
                <a:lnTo>
                  <a:pt x="4876" y="1978"/>
                </a:lnTo>
                <a:lnTo>
                  <a:pt x="4852" y="1938"/>
                </a:lnTo>
                <a:lnTo>
                  <a:pt x="4826" y="1898"/>
                </a:lnTo>
                <a:lnTo>
                  <a:pt x="4800" y="1860"/>
                </a:lnTo>
                <a:lnTo>
                  <a:pt x="4771" y="1823"/>
                </a:lnTo>
                <a:lnTo>
                  <a:pt x="4740" y="1788"/>
                </a:lnTo>
                <a:lnTo>
                  <a:pt x="4708" y="1754"/>
                </a:lnTo>
                <a:close/>
                <a:moveTo>
                  <a:pt x="4362" y="2100"/>
                </a:moveTo>
                <a:lnTo>
                  <a:pt x="4362" y="2100"/>
                </a:lnTo>
                <a:lnTo>
                  <a:pt x="4345" y="2084"/>
                </a:lnTo>
                <a:lnTo>
                  <a:pt x="4328" y="2068"/>
                </a:lnTo>
                <a:lnTo>
                  <a:pt x="4309" y="2054"/>
                </a:lnTo>
                <a:lnTo>
                  <a:pt x="4290" y="2041"/>
                </a:lnTo>
                <a:lnTo>
                  <a:pt x="4270" y="2028"/>
                </a:lnTo>
                <a:lnTo>
                  <a:pt x="4250" y="2016"/>
                </a:lnTo>
                <a:lnTo>
                  <a:pt x="4229" y="2006"/>
                </a:lnTo>
                <a:lnTo>
                  <a:pt x="4208" y="1996"/>
                </a:lnTo>
                <a:lnTo>
                  <a:pt x="4186" y="1987"/>
                </a:lnTo>
                <a:lnTo>
                  <a:pt x="4163" y="1980"/>
                </a:lnTo>
                <a:lnTo>
                  <a:pt x="4141" y="1974"/>
                </a:lnTo>
                <a:lnTo>
                  <a:pt x="4116" y="1968"/>
                </a:lnTo>
                <a:lnTo>
                  <a:pt x="4093" y="1964"/>
                </a:lnTo>
                <a:lnTo>
                  <a:pt x="4068" y="1960"/>
                </a:lnTo>
                <a:lnTo>
                  <a:pt x="4044" y="1959"/>
                </a:lnTo>
                <a:lnTo>
                  <a:pt x="4019" y="1958"/>
                </a:lnTo>
                <a:lnTo>
                  <a:pt x="3994" y="1959"/>
                </a:lnTo>
                <a:lnTo>
                  <a:pt x="3969" y="1960"/>
                </a:lnTo>
                <a:lnTo>
                  <a:pt x="3945" y="1964"/>
                </a:lnTo>
                <a:lnTo>
                  <a:pt x="3921" y="1968"/>
                </a:lnTo>
                <a:lnTo>
                  <a:pt x="3898" y="1974"/>
                </a:lnTo>
                <a:lnTo>
                  <a:pt x="3874" y="1980"/>
                </a:lnTo>
                <a:lnTo>
                  <a:pt x="3852" y="1987"/>
                </a:lnTo>
                <a:lnTo>
                  <a:pt x="3830" y="1996"/>
                </a:lnTo>
                <a:lnTo>
                  <a:pt x="3809" y="2006"/>
                </a:lnTo>
                <a:lnTo>
                  <a:pt x="3788" y="2016"/>
                </a:lnTo>
                <a:lnTo>
                  <a:pt x="3767" y="2028"/>
                </a:lnTo>
                <a:lnTo>
                  <a:pt x="3747" y="2041"/>
                </a:lnTo>
                <a:lnTo>
                  <a:pt x="3728" y="2054"/>
                </a:lnTo>
                <a:lnTo>
                  <a:pt x="3711" y="2068"/>
                </a:lnTo>
                <a:lnTo>
                  <a:pt x="3693" y="2084"/>
                </a:lnTo>
                <a:lnTo>
                  <a:pt x="3676" y="2100"/>
                </a:lnTo>
                <a:lnTo>
                  <a:pt x="3660" y="2116"/>
                </a:lnTo>
                <a:lnTo>
                  <a:pt x="3645" y="2134"/>
                </a:lnTo>
                <a:lnTo>
                  <a:pt x="3630" y="2152"/>
                </a:lnTo>
                <a:lnTo>
                  <a:pt x="3617" y="2172"/>
                </a:lnTo>
                <a:lnTo>
                  <a:pt x="3605" y="2191"/>
                </a:lnTo>
                <a:lnTo>
                  <a:pt x="3592" y="2211"/>
                </a:lnTo>
                <a:lnTo>
                  <a:pt x="3582" y="2232"/>
                </a:lnTo>
                <a:lnTo>
                  <a:pt x="3572" y="2253"/>
                </a:lnTo>
                <a:lnTo>
                  <a:pt x="3563" y="2276"/>
                </a:lnTo>
                <a:lnTo>
                  <a:pt x="3556" y="2298"/>
                </a:lnTo>
                <a:lnTo>
                  <a:pt x="3550" y="2321"/>
                </a:lnTo>
                <a:lnTo>
                  <a:pt x="3545" y="2345"/>
                </a:lnTo>
                <a:lnTo>
                  <a:pt x="3540" y="2369"/>
                </a:lnTo>
                <a:lnTo>
                  <a:pt x="3537" y="2393"/>
                </a:lnTo>
                <a:lnTo>
                  <a:pt x="3534" y="2417"/>
                </a:lnTo>
                <a:lnTo>
                  <a:pt x="3534" y="2443"/>
                </a:lnTo>
                <a:lnTo>
                  <a:pt x="3534" y="2467"/>
                </a:lnTo>
                <a:lnTo>
                  <a:pt x="3537" y="2492"/>
                </a:lnTo>
                <a:lnTo>
                  <a:pt x="3540" y="2517"/>
                </a:lnTo>
                <a:lnTo>
                  <a:pt x="3545" y="2541"/>
                </a:lnTo>
                <a:lnTo>
                  <a:pt x="3550" y="2564"/>
                </a:lnTo>
                <a:lnTo>
                  <a:pt x="3556" y="2587"/>
                </a:lnTo>
                <a:lnTo>
                  <a:pt x="3563" y="2610"/>
                </a:lnTo>
                <a:lnTo>
                  <a:pt x="3572" y="2631"/>
                </a:lnTo>
                <a:lnTo>
                  <a:pt x="3582" y="2654"/>
                </a:lnTo>
                <a:lnTo>
                  <a:pt x="3592" y="2674"/>
                </a:lnTo>
                <a:lnTo>
                  <a:pt x="3605" y="2695"/>
                </a:lnTo>
                <a:lnTo>
                  <a:pt x="3617" y="2714"/>
                </a:lnTo>
                <a:lnTo>
                  <a:pt x="3630" y="2733"/>
                </a:lnTo>
                <a:lnTo>
                  <a:pt x="3645" y="2752"/>
                </a:lnTo>
                <a:lnTo>
                  <a:pt x="3660" y="2768"/>
                </a:lnTo>
                <a:lnTo>
                  <a:pt x="3676" y="2786"/>
                </a:lnTo>
                <a:lnTo>
                  <a:pt x="3693" y="2802"/>
                </a:lnTo>
                <a:lnTo>
                  <a:pt x="3711" y="2817"/>
                </a:lnTo>
                <a:lnTo>
                  <a:pt x="3728" y="2831"/>
                </a:lnTo>
                <a:lnTo>
                  <a:pt x="3747" y="2845"/>
                </a:lnTo>
                <a:lnTo>
                  <a:pt x="3767" y="2858"/>
                </a:lnTo>
                <a:lnTo>
                  <a:pt x="3788" y="2869"/>
                </a:lnTo>
                <a:lnTo>
                  <a:pt x="3809" y="2880"/>
                </a:lnTo>
                <a:lnTo>
                  <a:pt x="3830" y="2890"/>
                </a:lnTo>
                <a:lnTo>
                  <a:pt x="3852" y="2898"/>
                </a:lnTo>
                <a:lnTo>
                  <a:pt x="3874" y="2906"/>
                </a:lnTo>
                <a:lnTo>
                  <a:pt x="3898" y="2912"/>
                </a:lnTo>
                <a:lnTo>
                  <a:pt x="3921" y="2918"/>
                </a:lnTo>
                <a:lnTo>
                  <a:pt x="3945" y="2922"/>
                </a:lnTo>
                <a:lnTo>
                  <a:pt x="3969" y="2924"/>
                </a:lnTo>
                <a:lnTo>
                  <a:pt x="3994" y="2927"/>
                </a:lnTo>
                <a:lnTo>
                  <a:pt x="4019" y="2928"/>
                </a:lnTo>
                <a:lnTo>
                  <a:pt x="4044" y="2927"/>
                </a:lnTo>
                <a:lnTo>
                  <a:pt x="4068" y="2924"/>
                </a:lnTo>
                <a:lnTo>
                  <a:pt x="4093" y="2922"/>
                </a:lnTo>
                <a:lnTo>
                  <a:pt x="4116" y="2918"/>
                </a:lnTo>
                <a:lnTo>
                  <a:pt x="4141" y="2912"/>
                </a:lnTo>
                <a:lnTo>
                  <a:pt x="4163" y="2906"/>
                </a:lnTo>
                <a:lnTo>
                  <a:pt x="4186" y="2898"/>
                </a:lnTo>
                <a:lnTo>
                  <a:pt x="4208" y="2890"/>
                </a:lnTo>
                <a:lnTo>
                  <a:pt x="4229" y="2880"/>
                </a:lnTo>
                <a:lnTo>
                  <a:pt x="4250" y="2869"/>
                </a:lnTo>
                <a:lnTo>
                  <a:pt x="4270" y="2858"/>
                </a:lnTo>
                <a:lnTo>
                  <a:pt x="4290" y="2845"/>
                </a:lnTo>
                <a:lnTo>
                  <a:pt x="4309" y="2831"/>
                </a:lnTo>
                <a:lnTo>
                  <a:pt x="4328" y="2817"/>
                </a:lnTo>
                <a:lnTo>
                  <a:pt x="4345" y="2802"/>
                </a:lnTo>
                <a:lnTo>
                  <a:pt x="4362" y="2786"/>
                </a:lnTo>
                <a:lnTo>
                  <a:pt x="4378" y="2768"/>
                </a:lnTo>
                <a:lnTo>
                  <a:pt x="4393" y="2752"/>
                </a:lnTo>
                <a:lnTo>
                  <a:pt x="4407" y="2733"/>
                </a:lnTo>
                <a:lnTo>
                  <a:pt x="4421" y="2714"/>
                </a:lnTo>
                <a:lnTo>
                  <a:pt x="4434" y="2695"/>
                </a:lnTo>
                <a:lnTo>
                  <a:pt x="4445" y="2674"/>
                </a:lnTo>
                <a:lnTo>
                  <a:pt x="4456" y="2654"/>
                </a:lnTo>
                <a:lnTo>
                  <a:pt x="4465" y="2631"/>
                </a:lnTo>
                <a:lnTo>
                  <a:pt x="4474" y="2610"/>
                </a:lnTo>
                <a:lnTo>
                  <a:pt x="4482" y="2587"/>
                </a:lnTo>
                <a:lnTo>
                  <a:pt x="4489" y="2564"/>
                </a:lnTo>
                <a:lnTo>
                  <a:pt x="4494" y="2541"/>
                </a:lnTo>
                <a:lnTo>
                  <a:pt x="4499" y="2517"/>
                </a:lnTo>
                <a:lnTo>
                  <a:pt x="4501" y="2492"/>
                </a:lnTo>
                <a:lnTo>
                  <a:pt x="4503" y="2467"/>
                </a:lnTo>
                <a:lnTo>
                  <a:pt x="4504" y="2443"/>
                </a:lnTo>
                <a:lnTo>
                  <a:pt x="4503" y="2417"/>
                </a:lnTo>
                <a:lnTo>
                  <a:pt x="4501" y="2393"/>
                </a:lnTo>
                <a:lnTo>
                  <a:pt x="4499" y="2369"/>
                </a:lnTo>
                <a:lnTo>
                  <a:pt x="4494" y="2345"/>
                </a:lnTo>
                <a:lnTo>
                  <a:pt x="4489" y="2321"/>
                </a:lnTo>
                <a:lnTo>
                  <a:pt x="4482" y="2298"/>
                </a:lnTo>
                <a:lnTo>
                  <a:pt x="4474" y="2276"/>
                </a:lnTo>
                <a:lnTo>
                  <a:pt x="4465" y="2253"/>
                </a:lnTo>
                <a:lnTo>
                  <a:pt x="4456" y="2232"/>
                </a:lnTo>
                <a:lnTo>
                  <a:pt x="4445" y="2211"/>
                </a:lnTo>
                <a:lnTo>
                  <a:pt x="4434" y="2191"/>
                </a:lnTo>
                <a:lnTo>
                  <a:pt x="4421" y="2172"/>
                </a:lnTo>
                <a:lnTo>
                  <a:pt x="4407" y="2152"/>
                </a:lnTo>
                <a:lnTo>
                  <a:pt x="4393" y="2134"/>
                </a:lnTo>
                <a:lnTo>
                  <a:pt x="4378" y="2116"/>
                </a:lnTo>
                <a:lnTo>
                  <a:pt x="4362" y="21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" name="KSO_Shape"/>
          <p:cNvSpPr/>
          <p:nvPr/>
        </p:nvSpPr>
        <p:spPr bwMode="auto">
          <a:xfrm>
            <a:off x="4480548" y="4176862"/>
            <a:ext cx="547688" cy="379412"/>
          </a:xfrm>
          <a:custGeom>
            <a:avLst/>
            <a:gdLst>
              <a:gd name="T0" fmla="*/ 1239327 w 6190"/>
              <a:gd name="T1" fmla="*/ 156252 h 4291"/>
              <a:gd name="T2" fmla="*/ 1294415 w 6190"/>
              <a:gd name="T3" fmla="*/ 211617 h 4291"/>
              <a:gd name="T4" fmla="*/ 1294415 w 6190"/>
              <a:gd name="T5" fmla="*/ 1106686 h 4291"/>
              <a:gd name="T6" fmla="*/ 790313 w 6190"/>
              <a:gd name="T7" fmla="*/ 1106686 h 4291"/>
              <a:gd name="T8" fmla="*/ 790313 w 6190"/>
              <a:gd name="T9" fmla="*/ 1144518 h 4291"/>
              <a:gd name="T10" fmla="*/ 830321 w 6190"/>
              <a:gd name="T11" fmla="*/ 1150362 h 4291"/>
              <a:gd name="T12" fmla="*/ 870637 w 6190"/>
              <a:gd name="T13" fmla="*/ 1158052 h 4291"/>
              <a:gd name="T14" fmla="*/ 911261 w 6190"/>
              <a:gd name="T15" fmla="*/ 1166972 h 4291"/>
              <a:gd name="T16" fmla="*/ 951577 w 6190"/>
              <a:gd name="T17" fmla="*/ 1177737 h 4291"/>
              <a:gd name="T18" fmla="*/ 991893 w 6190"/>
              <a:gd name="T19" fmla="*/ 1189733 h 4291"/>
              <a:gd name="T20" fmla="*/ 1032208 w 6190"/>
              <a:gd name="T21" fmla="*/ 1203882 h 4291"/>
              <a:gd name="T22" fmla="*/ 1072524 w 6190"/>
              <a:gd name="T23" fmla="*/ 1219569 h 4291"/>
              <a:gd name="T24" fmla="*/ 1112840 w 6190"/>
              <a:gd name="T25" fmla="*/ 1236793 h 4291"/>
              <a:gd name="T26" fmla="*/ 1112840 w 6190"/>
              <a:gd name="T27" fmla="*/ 1319841 h 4291"/>
              <a:gd name="T28" fmla="*/ 194501 w 6190"/>
              <a:gd name="T29" fmla="*/ 1319841 h 4291"/>
              <a:gd name="T30" fmla="*/ 194501 w 6190"/>
              <a:gd name="T31" fmla="*/ 1236793 h 4291"/>
              <a:gd name="T32" fmla="*/ 214197 w 6190"/>
              <a:gd name="T33" fmla="*/ 1228796 h 4291"/>
              <a:gd name="T34" fmla="*/ 252974 w 6190"/>
              <a:gd name="T35" fmla="*/ 1213725 h 4291"/>
              <a:gd name="T36" fmla="*/ 292059 w 6190"/>
              <a:gd name="T37" fmla="*/ 1199883 h 4291"/>
              <a:gd name="T38" fmla="*/ 330836 w 6190"/>
              <a:gd name="T39" fmla="*/ 1187580 h 4291"/>
              <a:gd name="T40" fmla="*/ 370229 w 6190"/>
              <a:gd name="T41" fmla="*/ 1176507 h 4291"/>
              <a:gd name="T42" fmla="*/ 409313 w 6190"/>
              <a:gd name="T43" fmla="*/ 1166664 h 4291"/>
              <a:gd name="T44" fmla="*/ 448090 w 6190"/>
              <a:gd name="T45" fmla="*/ 1158052 h 4291"/>
              <a:gd name="T46" fmla="*/ 487483 w 6190"/>
              <a:gd name="T47" fmla="*/ 1151285 h 4291"/>
              <a:gd name="T48" fmla="*/ 506872 w 6190"/>
              <a:gd name="T49" fmla="*/ 1106686 h 4291"/>
              <a:gd name="T50" fmla="*/ 0 w 6190"/>
              <a:gd name="T51" fmla="*/ 1106686 h 4291"/>
              <a:gd name="T52" fmla="*/ 0 w 6190"/>
              <a:gd name="T53" fmla="*/ 211617 h 4291"/>
              <a:gd name="T54" fmla="*/ 55088 w 6190"/>
              <a:gd name="T55" fmla="*/ 156252 h 4291"/>
              <a:gd name="T56" fmla="*/ 1365814 w 6190"/>
              <a:gd name="T57" fmla="*/ 1319841 h 4291"/>
              <a:gd name="T58" fmla="*/ 1905000 w 6190"/>
              <a:gd name="T59" fmla="*/ 0 h 4291"/>
              <a:gd name="T60" fmla="*/ 1365814 w 6190"/>
              <a:gd name="T61" fmla="*/ 1319841 h 4291"/>
              <a:gd name="T62" fmla="*/ 1433828 w 6190"/>
              <a:gd name="T63" fmla="*/ 115036 h 4291"/>
              <a:gd name="T64" fmla="*/ 1846527 w 6190"/>
              <a:gd name="T65" fmla="*/ 243299 h 4291"/>
              <a:gd name="T66" fmla="*/ 1433828 w 6190"/>
              <a:gd name="T67" fmla="*/ 115036 h 4291"/>
              <a:gd name="T68" fmla="*/ 1433828 w 6190"/>
              <a:gd name="T69" fmla="*/ 315273 h 4291"/>
              <a:gd name="T70" fmla="*/ 1846527 w 6190"/>
              <a:gd name="T71" fmla="*/ 444151 h 4291"/>
              <a:gd name="T72" fmla="*/ 1433828 w 6190"/>
              <a:gd name="T73" fmla="*/ 315273 h 4291"/>
              <a:gd name="T74" fmla="*/ 1431674 w 6190"/>
              <a:gd name="T75" fmla="*/ 553035 h 4291"/>
              <a:gd name="T76" fmla="*/ 1570163 w 6190"/>
              <a:gd name="T77" fmla="*/ 652385 h 4291"/>
              <a:gd name="T78" fmla="*/ 1431674 w 6190"/>
              <a:gd name="T79" fmla="*/ 553035 h 4291"/>
              <a:gd name="T80" fmla="*/ 1431674 w 6190"/>
              <a:gd name="T81" fmla="*/ 712671 h 4291"/>
              <a:gd name="T82" fmla="*/ 1570163 w 6190"/>
              <a:gd name="T83" fmla="*/ 812021 h 4291"/>
              <a:gd name="T84" fmla="*/ 1431674 w 6190"/>
              <a:gd name="T85" fmla="*/ 712671 h 4291"/>
              <a:gd name="T86" fmla="*/ 1183931 w 6190"/>
              <a:gd name="T87" fmla="*/ 266983 h 4291"/>
              <a:gd name="T88" fmla="*/ 110484 w 6190"/>
              <a:gd name="T89" fmla="*/ 995956 h 4291"/>
              <a:gd name="T90" fmla="*/ 1183931 w 6190"/>
              <a:gd name="T91" fmla="*/ 266983 h 429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190" h="4291">
                <a:moveTo>
                  <a:pt x="179" y="508"/>
                </a:moveTo>
                <a:lnTo>
                  <a:pt x="4027" y="508"/>
                </a:lnTo>
                <a:lnTo>
                  <a:pt x="4206" y="508"/>
                </a:lnTo>
                <a:lnTo>
                  <a:pt x="4206" y="688"/>
                </a:lnTo>
                <a:lnTo>
                  <a:pt x="4206" y="3418"/>
                </a:lnTo>
                <a:lnTo>
                  <a:pt x="4206" y="3598"/>
                </a:lnTo>
                <a:lnTo>
                  <a:pt x="4027" y="3598"/>
                </a:lnTo>
                <a:lnTo>
                  <a:pt x="2568" y="3598"/>
                </a:lnTo>
                <a:lnTo>
                  <a:pt x="2568" y="3721"/>
                </a:lnTo>
                <a:lnTo>
                  <a:pt x="2634" y="3731"/>
                </a:lnTo>
                <a:lnTo>
                  <a:pt x="2698" y="3740"/>
                </a:lnTo>
                <a:lnTo>
                  <a:pt x="2764" y="3752"/>
                </a:lnTo>
                <a:lnTo>
                  <a:pt x="2829" y="3765"/>
                </a:lnTo>
                <a:lnTo>
                  <a:pt x="2895" y="3779"/>
                </a:lnTo>
                <a:lnTo>
                  <a:pt x="2961" y="3794"/>
                </a:lnTo>
                <a:lnTo>
                  <a:pt x="3026" y="3811"/>
                </a:lnTo>
                <a:lnTo>
                  <a:pt x="3092" y="3829"/>
                </a:lnTo>
                <a:lnTo>
                  <a:pt x="3157" y="3848"/>
                </a:lnTo>
                <a:lnTo>
                  <a:pt x="3223" y="3868"/>
                </a:lnTo>
                <a:lnTo>
                  <a:pt x="3288" y="3891"/>
                </a:lnTo>
                <a:lnTo>
                  <a:pt x="3354" y="3914"/>
                </a:lnTo>
                <a:lnTo>
                  <a:pt x="3419" y="3938"/>
                </a:lnTo>
                <a:lnTo>
                  <a:pt x="3485" y="3965"/>
                </a:lnTo>
                <a:lnTo>
                  <a:pt x="3550" y="3993"/>
                </a:lnTo>
                <a:lnTo>
                  <a:pt x="3616" y="4021"/>
                </a:lnTo>
                <a:lnTo>
                  <a:pt x="3616" y="4291"/>
                </a:lnTo>
                <a:lnTo>
                  <a:pt x="632" y="4291"/>
                </a:lnTo>
                <a:lnTo>
                  <a:pt x="632" y="4021"/>
                </a:lnTo>
                <a:lnTo>
                  <a:pt x="696" y="3995"/>
                </a:lnTo>
                <a:lnTo>
                  <a:pt x="758" y="3970"/>
                </a:lnTo>
                <a:lnTo>
                  <a:pt x="822" y="3946"/>
                </a:lnTo>
                <a:lnTo>
                  <a:pt x="885" y="3924"/>
                </a:lnTo>
                <a:lnTo>
                  <a:pt x="949" y="3901"/>
                </a:lnTo>
                <a:lnTo>
                  <a:pt x="1013" y="3881"/>
                </a:lnTo>
                <a:lnTo>
                  <a:pt x="1075" y="3861"/>
                </a:lnTo>
                <a:lnTo>
                  <a:pt x="1139" y="3843"/>
                </a:lnTo>
                <a:lnTo>
                  <a:pt x="1203" y="3825"/>
                </a:lnTo>
                <a:lnTo>
                  <a:pt x="1266" y="3809"/>
                </a:lnTo>
                <a:lnTo>
                  <a:pt x="1330" y="3793"/>
                </a:lnTo>
                <a:lnTo>
                  <a:pt x="1394" y="3779"/>
                </a:lnTo>
                <a:lnTo>
                  <a:pt x="1456" y="3765"/>
                </a:lnTo>
                <a:lnTo>
                  <a:pt x="1520" y="3753"/>
                </a:lnTo>
                <a:lnTo>
                  <a:pt x="1584" y="3743"/>
                </a:lnTo>
                <a:lnTo>
                  <a:pt x="1647" y="3733"/>
                </a:lnTo>
                <a:lnTo>
                  <a:pt x="1647" y="3598"/>
                </a:lnTo>
                <a:lnTo>
                  <a:pt x="179" y="3598"/>
                </a:lnTo>
                <a:lnTo>
                  <a:pt x="0" y="3598"/>
                </a:lnTo>
                <a:lnTo>
                  <a:pt x="0" y="3418"/>
                </a:lnTo>
                <a:lnTo>
                  <a:pt x="0" y="688"/>
                </a:lnTo>
                <a:lnTo>
                  <a:pt x="0" y="508"/>
                </a:lnTo>
                <a:lnTo>
                  <a:pt x="179" y="508"/>
                </a:lnTo>
                <a:close/>
                <a:moveTo>
                  <a:pt x="4438" y="4291"/>
                </a:moveTo>
                <a:lnTo>
                  <a:pt x="6190" y="4291"/>
                </a:lnTo>
                <a:lnTo>
                  <a:pt x="6190" y="0"/>
                </a:lnTo>
                <a:lnTo>
                  <a:pt x="4438" y="0"/>
                </a:lnTo>
                <a:lnTo>
                  <a:pt x="4438" y="4291"/>
                </a:lnTo>
                <a:close/>
                <a:moveTo>
                  <a:pt x="4659" y="374"/>
                </a:moveTo>
                <a:lnTo>
                  <a:pt x="6000" y="374"/>
                </a:lnTo>
                <a:lnTo>
                  <a:pt x="6000" y="791"/>
                </a:lnTo>
                <a:lnTo>
                  <a:pt x="4659" y="791"/>
                </a:lnTo>
                <a:lnTo>
                  <a:pt x="4659" y="374"/>
                </a:lnTo>
                <a:close/>
                <a:moveTo>
                  <a:pt x="4659" y="1025"/>
                </a:moveTo>
                <a:lnTo>
                  <a:pt x="6000" y="1025"/>
                </a:lnTo>
                <a:lnTo>
                  <a:pt x="6000" y="1444"/>
                </a:lnTo>
                <a:lnTo>
                  <a:pt x="4659" y="1444"/>
                </a:lnTo>
                <a:lnTo>
                  <a:pt x="4659" y="1025"/>
                </a:lnTo>
                <a:close/>
                <a:moveTo>
                  <a:pt x="4652" y="1798"/>
                </a:moveTo>
                <a:lnTo>
                  <a:pt x="5102" y="1798"/>
                </a:lnTo>
                <a:lnTo>
                  <a:pt x="5102" y="2121"/>
                </a:lnTo>
                <a:lnTo>
                  <a:pt x="4652" y="2121"/>
                </a:lnTo>
                <a:lnTo>
                  <a:pt x="4652" y="1798"/>
                </a:lnTo>
                <a:close/>
                <a:moveTo>
                  <a:pt x="4652" y="2317"/>
                </a:moveTo>
                <a:lnTo>
                  <a:pt x="5102" y="2317"/>
                </a:lnTo>
                <a:lnTo>
                  <a:pt x="5102" y="2640"/>
                </a:lnTo>
                <a:lnTo>
                  <a:pt x="4652" y="2640"/>
                </a:lnTo>
                <a:lnTo>
                  <a:pt x="4652" y="2317"/>
                </a:lnTo>
                <a:close/>
                <a:moveTo>
                  <a:pt x="3847" y="868"/>
                </a:moveTo>
                <a:lnTo>
                  <a:pt x="359" y="868"/>
                </a:lnTo>
                <a:lnTo>
                  <a:pt x="359" y="3238"/>
                </a:lnTo>
                <a:lnTo>
                  <a:pt x="3847" y="3238"/>
                </a:lnTo>
                <a:lnTo>
                  <a:pt x="3847" y="8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KSO_Shape"/>
          <p:cNvSpPr/>
          <p:nvPr/>
        </p:nvSpPr>
        <p:spPr bwMode="auto">
          <a:xfrm>
            <a:off x="7860335" y="4122887"/>
            <a:ext cx="517525" cy="509587"/>
          </a:xfrm>
          <a:custGeom>
            <a:avLst/>
            <a:gdLst>
              <a:gd name="T0" fmla="*/ 2147483646 w 6140"/>
              <a:gd name="T1" fmla="*/ 2147483646 h 6040"/>
              <a:gd name="T2" fmla="*/ 2147483646 w 6140"/>
              <a:gd name="T3" fmla="*/ 2147483646 h 6040"/>
              <a:gd name="T4" fmla="*/ 2147483646 w 6140"/>
              <a:gd name="T5" fmla="*/ 2147483646 h 6040"/>
              <a:gd name="T6" fmla="*/ 2147483646 w 6140"/>
              <a:gd name="T7" fmla="*/ 2147483646 h 6040"/>
              <a:gd name="T8" fmla="*/ 2147483646 w 6140"/>
              <a:gd name="T9" fmla="*/ 2147483646 h 6040"/>
              <a:gd name="T10" fmla="*/ 2147483646 w 6140"/>
              <a:gd name="T11" fmla="*/ 2147483646 h 6040"/>
              <a:gd name="T12" fmla="*/ 2147483646 w 6140"/>
              <a:gd name="T13" fmla="*/ 2147483646 h 6040"/>
              <a:gd name="T14" fmla="*/ 2147483646 w 6140"/>
              <a:gd name="T15" fmla="*/ 2147483646 h 6040"/>
              <a:gd name="T16" fmla="*/ 2147483646 w 6140"/>
              <a:gd name="T17" fmla="*/ 2147483646 h 6040"/>
              <a:gd name="T18" fmla="*/ 2147483646 w 6140"/>
              <a:gd name="T19" fmla="*/ 2147483646 h 6040"/>
              <a:gd name="T20" fmla="*/ 2147483646 w 6140"/>
              <a:gd name="T21" fmla="*/ 2147483646 h 6040"/>
              <a:gd name="T22" fmla="*/ 2147483646 w 6140"/>
              <a:gd name="T23" fmla="*/ 2147483646 h 6040"/>
              <a:gd name="T24" fmla="*/ 2147483646 w 6140"/>
              <a:gd name="T25" fmla="*/ 2147483646 h 6040"/>
              <a:gd name="T26" fmla="*/ 2147483646 w 6140"/>
              <a:gd name="T27" fmla="*/ 2147483646 h 6040"/>
              <a:gd name="T28" fmla="*/ 298699967 w 6140"/>
              <a:gd name="T29" fmla="*/ 2147483646 h 6040"/>
              <a:gd name="T30" fmla="*/ 836224881 w 6140"/>
              <a:gd name="T31" fmla="*/ 2147483646 h 6040"/>
              <a:gd name="T32" fmla="*/ 2147483646 w 6140"/>
              <a:gd name="T33" fmla="*/ 89854040 h 6040"/>
              <a:gd name="T34" fmla="*/ 2147483646 w 6140"/>
              <a:gd name="T35" fmla="*/ 1707904638 h 6040"/>
              <a:gd name="T36" fmla="*/ 2147483646 w 6140"/>
              <a:gd name="T37" fmla="*/ 2147483646 h 6040"/>
              <a:gd name="T38" fmla="*/ 2147483646 w 6140"/>
              <a:gd name="T39" fmla="*/ 2147483646 h 6040"/>
              <a:gd name="T40" fmla="*/ 2147483646 w 6140"/>
              <a:gd name="T41" fmla="*/ 2147483646 h 6040"/>
              <a:gd name="T42" fmla="*/ 2147483646 w 6140"/>
              <a:gd name="T43" fmla="*/ 2147483646 h 6040"/>
              <a:gd name="T44" fmla="*/ 2147483646 w 6140"/>
              <a:gd name="T45" fmla="*/ 2147483646 h 6040"/>
              <a:gd name="T46" fmla="*/ 2147483646 w 6140"/>
              <a:gd name="T47" fmla="*/ 2147483646 h 6040"/>
              <a:gd name="T48" fmla="*/ 2147483646 w 6140"/>
              <a:gd name="T49" fmla="*/ 2147483646 h 6040"/>
              <a:gd name="T50" fmla="*/ 2147483646 w 6140"/>
              <a:gd name="T51" fmla="*/ 2147483646 h 6040"/>
              <a:gd name="T52" fmla="*/ 2147483646 w 6140"/>
              <a:gd name="T53" fmla="*/ 2147483646 h 6040"/>
              <a:gd name="T54" fmla="*/ 2147483646 w 6140"/>
              <a:gd name="T55" fmla="*/ 2147483646 h 6040"/>
              <a:gd name="T56" fmla="*/ 2147483646 w 6140"/>
              <a:gd name="T57" fmla="*/ 2147483646 h 6040"/>
              <a:gd name="T58" fmla="*/ 2147483646 w 6140"/>
              <a:gd name="T59" fmla="*/ 2147483646 h 6040"/>
              <a:gd name="T60" fmla="*/ 2147483646 w 6140"/>
              <a:gd name="T61" fmla="*/ 2147483646 h 6040"/>
              <a:gd name="T62" fmla="*/ 2147483646 w 6140"/>
              <a:gd name="T63" fmla="*/ 2147483646 h 6040"/>
              <a:gd name="T64" fmla="*/ 2147483646 w 6140"/>
              <a:gd name="T65" fmla="*/ 2147483646 h 6040"/>
              <a:gd name="T66" fmla="*/ 2147483646 w 6140"/>
              <a:gd name="T67" fmla="*/ 2147483646 h 6040"/>
              <a:gd name="T68" fmla="*/ 2147483646 w 6140"/>
              <a:gd name="T69" fmla="*/ 2147483646 h 6040"/>
              <a:gd name="T70" fmla="*/ 2147483646 w 6140"/>
              <a:gd name="T71" fmla="*/ 2147483646 h 6040"/>
              <a:gd name="T72" fmla="*/ 2147483646 w 6140"/>
              <a:gd name="T73" fmla="*/ 2147483646 h 6040"/>
              <a:gd name="T74" fmla="*/ 2147483646 w 6140"/>
              <a:gd name="T75" fmla="*/ 2147483646 h 6040"/>
              <a:gd name="T76" fmla="*/ 2147483646 w 6140"/>
              <a:gd name="T77" fmla="*/ 2147483646 h 6040"/>
              <a:gd name="T78" fmla="*/ 2147483646 w 6140"/>
              <a:gd name="T79" fmla="*/ 2147483646 h 6040"/>
              <a:gd name="T80" fmla="*/ 2147483646 w 6140"/>
              <a:gd name="T81" fmla="*/ 2147483646 h 6040"/>
              <a:gd name="T82" fmla="*/ 2147483646 w 6140"/>
              <a:gd name="T83" fmla="*/ 2147483646 h 6040"/>
              <a:gd name="T84" fmla="*/ 2147483646 w 6140"/>
              <a:gd name="T85" fmla="*/ 2147483646 h 6040"/>
              <a:gd name="T86" fmla="*/ 2147483646 w 6140"/>
              <a:gd name="T87" fmla="*/ 2147483646 h 6040"/>
              <a:gd name="T88" fmla="*/ 2147483646 w 6140"/>
              <a:gd name="T89" fmla="*/ 2147483646 h 6040"/>
              <a:gd name="T90" fmla="*/ 2147483646 w 6140"/>
              <a:gd name="T91" fmla="*/ 2147483646 h 6040"/>
              <a:gd name="T92" fmla="*/ 2147483646 w 6140"/>
              <a:gd name="T93" fmla="*/ 2147483646 h 6040"/>
              <a:gd name="T94" fmla="*/ 2147483646 w 6140"/>
              <a:gd name="T95" fmla="*/ 2147483646 h 6040"/>
              <a:gd name="T96" fmla="*/ 2147483646 w 6140"/>
              <a:gd name="T97" fmla="*/ 2147483646 h 6040"/>
              <a:gd name="T98" fmla="*/ 2147483646 w 6140"/>
              <a:gd name="T99" fmla="*/ 2147483646 h 6040"/>
              <a:gd name="T100" fmla="*/ 2147483646 w 6140"/>
              <a:gd name="T101" fmla="*/ 2147483646 h 6040"/>
              <a:gd name="T102" fmla="*/ 2147483646 w 6140"/>
              <a:gd name="T103" fmla="*/ 2147483646 h 6040"/>
              <a:gd name="T104" fmla="*/ 2147483646 w 6140"/>
              <a:gd name="T105" fmla="*/ 2147483646 h 6040"/>
              <a:gd name="T106" fmla="*/ 2147483646 w 6140"/>
              <a:gd name="T107" fmla="*/ 2147483646 h 6040"/>
              <a:gd name="T108" fmla="*/ 2147483646 w 6140"/>
              <a:gd name="T109" fmla="*/ 2147483646 h 6040"/>
              <a:gd name="T110" fmla="*/ 2147483646 w 6140"/>
              <a:gd name="T111" fmla="*/ 2147483646 h 6040"/>
              <a:gd name="T112" fmla="*/ 2147483646 w 6140"/>
              <a:gd name="T113" fmla="*/ 2147483646 h 6040"/>
              <a:gd name="T114" fmla="*/ 2147483646 w 6140"/>
              <a:gd name="T115" fmla="*/ 2147483646 h 6040"/>
              <a:gd name="T116" fmla="*/ 2147483646 w 6140"/>
              <a:gd name="T117" fmla="*/ 2147483646 h 6040"/>
              <a:gd name="T118" fmla="*/ 2147483646 w 6140"/>
              <a:gd name="T119" fmla="*/ 2147483646 h 604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6140" h="6040">
                <a:moveTo>
                  <a:pt x="3011" y="554"/>
                </a:moveTo>
                <a:lnTo>
                  <a:pt x="5433" y="554"/>
                </a:lnTo>
                <a:lnTo>
                  <a:pt x="5469" y="555"/>
                </a:lnTo>
                <a:lnTo>
                  <a:pt x="5505" y="557"/>
                </a:lnTo>
                <a:lnTo>
                  <a:pt x="5540" y="562"/>
                </a:lnTo>
                <a:lnTo>
                  <a:pt x="5575" y="567"/>
                </a:lnTo>
                <a:lnTo>
                  <a:pt x="5608" y="576"/>
                </a:lnTo>
                <a:lnTo>
                  <a:pt x="5642" y="586"/>
                </a:lnTo>
                <a:lnTo>
                  <a:pt x="5676" y="597"/>
                </a:lnTo>
                <a:lnTo>
                  <a:pt x="5707" y="609"/>
                </a:lnTo>
                <a:lnTo>
                  <a:pt x="5738" y="623"/>
                </a:lnTo>
                <a:lnTo>
                  <a:pt x="5768" y="639"/>
                </a:lnTo>
                <a:lnTo>
                  <a:pt x="5799" y="656"/>
                </a:lnTo>
                <a:lnTo>
                  <a:pt x="5828" y="674"/>
                </a:lnTo>
                <a:lnTo>
                  <a:pt x="5854" y="694"/>
                </a:lnTo>
                <a:lnTo>
                  <a:pt x="5881" y="716"/>
                </a:lnTo>
                <a:lnTo>
                  <a:pt x="5908" y="738"/>
                </a:lnTo>
                <a:lnTo>
                  <a:pt x="5932" y="761"/>
                </a:lnTo>
                <a:lnTo>
                  <a:pt x="5955" y="786"/>
                </a:lnTo>
                <a:lnTo>
                  <a:pt x="5977" y="811"/>
                </a:lnTo>
                <a:lnTo>
                  <a:pt x="5998" y="838"/>
                </a:lnTo>
                <a:lnTo>
                  <a:pt x="6018" y="866"/>
                </a:lnTo>
                <a:lnTo>
                  <a:pt x="6037" y="895"/>
                </a:lnTo>
                <a:lnTo>
                  <a:pt x="6054" y="924"/>
                </a:lnTo>
                <a:lnTo>
                  <a:pt x="6069" y="955"/>
                </a:lnTo>
                <a:lnTo>
                  <a:pt x="6084" y="987"/>
                </a:lnTo>
                <a:lnTo>
                  <a:pt x="6097" y="1018"/>
                </a:lnTo>
                <a:lnTo>
                  <a:pt x="6107" y="1051"/>
                </a:lnTo>
                <a:lnTo>
                  <a:pt x="6117" y="1084"/>
                </a:lnTo>
                <a:lnTo>
                  <a:pt x="6125" y="1119"/>
                </a:lnTo>
                <a:lnTo>
                  <a:pt x="6132" y="1154"/>
                </a:lnTo>
                <a:lnTo>
                  <a:pt x="6136" y="1189"/>
                </a:lnTo>
                <a:lnTo>
                  <a:pt x="6139" y="1225"/>
                </a:lnTo>
                <a:lnTo>
                  <a:pt x="6140" y="1261"/>
                </a:lnTo>
                <a:lnTo>
                  <a:pt x="6140" y="5331"/>
                </a:lnTo>
                <a:lnTo>
                  <a:pt x="6139" y="5369"/>
                </a:lnTo>
                <a:lnTo>
                  <a:pt x="6136" y="5405"/>
                </a:lnTo>
                <a:lnTo>
                  <a:pt x="6132" y="5439"/>
                </a:lnTo>
                <a:lnTo>
                  <a:pt x="6125" y="5474"/>
                </a:lnTo>
                <a:lnTo>
                  <a:pt x="6117" y="5508"/>
                </a:lnTo>
                <a:lnTo>
                  <a:pt x="6107" y="5542"/>
                </a:lnTo>
                <a:lnTo>
                  <a:pt x="6097" y="5574"/>
                </a:lnTo>
                <a:lnTo>
                  <a:pt x="6084" y="5607"/>
                </a:lnTo>
                <a:lnTo>
                  <a:pt x="6069" y="5638"/>
                </a:lnTo>
                <a:lnTo>
                  <a:pt x="6054" y="5668"/>
                </a:lnTo>
                <a:lnTo>
                  <a:pt x="6037" y="5698"/>
                </a:lnTo>
                <a:lnTo>
                  <a:pt x="6018" y="5726"/>
                </a:lnTo>
                <a:lnTo>
                  <a:pt x="5998" y="5754"/>
                </a:lnTo>
                <a:lnTo>
                  <a:pt x="5977" y="5781"/>
                </a:lnTo>
                <a:lnTo>
                  <a:pt x="5955" y="5806"/>
                </a:lnTo>
                <a:lnTo>
                  <a:pt x="5932" y="5832"/>
                </a:lnTo>
                <a:lnTo>
                  <a:pt x="5908" y="5855"/>
                </a:lnTo>
                <a:lnTo>
                  <a:pt x="5881" y="5877"/>
                </a:lnTo>
                <a:lnTo>
                  <a:pt x="5854" y="5898"/>
                </a:lnTo>
                <a:lnTo>
                  <a:pt x="5828" y="5918"/>
                </a:lnTo>
                <a:lnTo>
                  <a:pt x="5799" y="5936"/>
                </a:lnTo>
                <a:lnTo>
                  <a:pt x="5768" y="5954"/>
                </a:lnTo>
                <a:lnTo>
                  <a:pt x="5738" y="5969"/>
                </a:lnTo>
                <a:lnTo>
                  <a:pt x="5707" y="5983"/>
                </a:lnTo>
                <a:lnTo>
                  <a:pt x="5676" y="5996"/>
                </a:lnTo>
                <a:lnTo>
                  <a:pt x="5642" y="6007"/>
                </a:lnTo>
                <a:lnTo>
                  <a:pt x="5608" y="6016"/>
                </a:lnTo>
                <a:lnTo>
                  <a:pt x="5575" y="6025"/>
                </a:lnTo>
                <a:lnTo>
                  <a:pt x="5540" y="6030"/>
                </a:lnTo>
                <a:lnTo>
                  <a:pt x="5505" y="6035"/>
                </a:lnTo>
                <a:lnTo>
                  <a:pt x="5469" y="6039"/>
                </a:lnTo>
                <a:lnTo>
                  <a:pt x="5433" y="6040"/>
                </a:lnTo>
                <a:lnTo>
                  <a:pt x="3011" y="6040"/>
                </a:lnTo>
                <a:lnTo>
                  <a:pt x="2981" y="6039"/>
                </a:lnTo>
                <a:lnTo>
                  <a:pt x="2951" y="6036"/>
                </a:lnTo>
                <a:lnTo>
                  <a:pt x="2921" y="6033"/>
                </a:lnTo>
                <a:lnTo>
                  <a:pt x="2892" y="6029"/>
                </a:lnTo>
                <a:lnTo>
                  <a:pt x="2863" y="6023"/>
                </a:lnTo>
                <a:lnTo>
                  <a:pt x="2834" y="6016"/>
                </a:lnTo>
                <a:lnTo>
                  <a:pt x="2806" y="6008"/>
                </a:lnTo>
                <a:lnTo>
                  <a:pt x="2778" y="5999"/>
                </a:lnTo>
                <a:lnTo>
                  <a:pt x="2750" y="5989"/>
                </a:lnTo>
                <a:lnTo>
                  <a:pt x="2723" y="5978"/>
                </a:lnTo>
                <a:lnTo>
                  <a:pt x="2698" y="5965"/>
                </a:lnTo>
                <a:lnTo>
                  <a:pt x="2672" y="5951"/>
                </a:lnTo>
                <a:lnTo>
                  <a:pt x="2647" y="5938"/>
                </a:lnTo>
                <a:lnTo>
                  <a:pt x="2623" y="5922"/>
                </a:lnTo>
                <a:lnTo>
                  <a:pt x="2599" y="5906"/>
                </a:lnTo>
                <a:lnTo>
                  <a:pt x="2577" y="5889"/>
                </a:lnTo>
                <a:lnTo>
                  <a:pt x="2554" y="5870"/>
                </a:lnTo>
                <a:lnTo>
                  <a:pt x="2533" y="5852"/>
                </a:lnTo>
                <a:lnTo>
                  <a:pt x="2512" y="5832"/>
                </a:lnTo>
                <a:lnTo>
                  <a:pt x="2492" y="5811"/>
                </a:lnTo>
                <a:lnTo>
                  <a:pt x="2474" y="5790"/>
                </a:lnTo>
                <a:lnTo>
                  <a:pt x="2455" y="5768"/>
                </a:lnTo>
                <a:lnTo>
                  <a:pt x="2438" y="5745"/>
                </a:lnTo>
                <a:lnTo>
                  <a:pt x="2421" y="5722"/>
                </a:lnTo>
                <a:lnTo>
                  <a:pt x="2406" y="5697"/>
                </a:lnTo>
                <a:lnTo>
                  <a:pt x="2392" y="5672"/>
                </a:lnTo>
                <a:lnTo>
                  <a:pt x="2378" y="5646"/>
                </a:lnTo>
                <a:lnTo>
                  <a:pt x="2366" y="5621"/>
                </a:lnTo>
                <a:lnTo>
                  <a:pt x="2355" y="5594"/>
                </a:lnTo>
                <a:lnTo>
                  <a:pt x="2345" y="5567"/>
                </a:lnTo>
                <a:lnTo>
                  <a:pt x="2336" y="5539"/>
                </a:lnTo>
                <a:lnTo>
                  <a:pt x="2327" y="5510"/>
                </a:lnTo>
                <a:lnTo>
                  <a:pt x="2315" y="5509"/>
                </a:lnTo>
                <a:lnTo>
                  <a:pt x="2259" y="5501"/>
                </a:lnTo>
                <a:lnTo>
                  <a:pt x="2203" y="5493"/>
                </a:lnTo>
                <a:lnTo>
                  <a:pt x="2147" y="5484"/>
                </a:lnTo>
                <a:lnTo>
                  <a:pt x="2092" y="5474"/>
                </a:lnTo>
                <a:lnTo>
                  <a:pt x="2037" y="5463"/>
                </a:lnTo>
                <a:lnTo>
                  <a:pt x="1983" y="5451"/>
                </a:lnTo>
                <a:lnTo>
                  <a:pt x="1929" y="5439"/>
                </a:lnTo>
                <a:lnTo>
                  <a:pt x="1876" y="5427"/>
                </a:lnTo>
                <a:lnTo>
                  <a:pt x="1824" y="5413"/>
                </a:lnTo>
                <a:lnTo>
                  <a:pt x="1771" y="5398"/>
                </a:lnTo>
                <a:lnTo>
                  <a:pt x="1719" y="5383"/>
                </a:lnTo>
                <a:lnTo>
                  <a:pt x="1668" y="5366"/>
                </a:lnTo>
                <a:lnTo>
                  <a:pt x="1618" y="5350"/>
                </a:lnTo>
                <a:lnTo>
                  <a:pt x="1568" y="5333"/>
                </a:lnTo>
                <a:lnTo>
                  <a:pt x="1519" y="5314"/>
                </a:lnTo>
                <a:lnTo>
                  <a:pt x="1471" y="5295"/>
                </a:lnTo>
                <a:lnTo>
                  <a:pt x="1423" y="5276"/>
                </a:lnTo>
                <a:lnTo>
                  <a:pt x="1375" y="5255"/>
                </a:lnTo>
                <a:lnTo>
                  <a:pt x="1329" y="5234"/>
                </a:lnTo>
                <a:lnTo>
                  <a:pt x="1283" y="5213"/>
                </a:lnTo>
                <a:lnTo>
                  <a:pt x="1237" y="5190"/>
                </a:lnTo>
                <a:lnTo>
                  <a:pt x="1193" y="5167"/>
                </a:lnTo>
                <a:lnTo>
                  <a:pt x="1150" y="5143"/>
                </a:lnTo>
                <a:lnTo>
                  <a:pt x="1107" y="5119"/>
                </a:lnTo>
                <a:lnTo>
                  <a:pt x="1064" y="5093"/>
                </a:lnTo>
                <a:lnTo>
                  <a:pt x="1024" y="5067"/>
                </a:lnTo>
                <a:lnTo>
                  <a:pt x="983" y="5041"/>
                </a:lnTo>
                <a:lnTo>
                  <a:pt x="944" y="5013"/>
                </a:lnTo>
                <a:lnTo>
                  <a:pt x="905" y="4985"/>
                </a:lnTo>
                <a:lnTo>
                  <a:pt x="867" y="4956"/>
                </a:lnTo>
                <a:lnTo>
                  <a:pt x="830" y="4927"/>
                </a:lnTo>
                <a:lnTo>
                  <a:pt x="794" y="4897"/>
                </a:lnTo>
                <a:lnTo>
                  <a:pt x="757" y="4866"/>
                </a:lnTo>
                <a:lnTo>
                  <a:pt x="721" y="4832"/>
                </a:lnTo>
                <a:lnTo>
                  <a:pt x="686" y="4800"/>
                </a:lnTo>
                <a:lnTo>
                  <a:pt x="652" y="4765"/>
                </a:lnTo>
                <a:lnTo>
                  <a:pt x="620" y="4730"/>
                </a:lnTo>
                <a:lnTo>
                  <a:pt x="588" y="4695"/>
                </a:lnTo>
                <a:lnTo>
                  <a:pt x="557" y="4658"/>
                </a:lnTo>
                <a:lnTo>
                  <a:pt x="528" y="4622"/>
                </a:lnTo>
                <a:lnTo>
                  <a:pt x="500" y="4584"/>
                </a:lnTo>
                <a:lnTo>
                  <a:pt x="472" y="4547"/>
                </a:lnTo>
                <a:lnTo>
                  <a:pt x="447" y="4507"/>
                </a:lnTo>
                <a:lnTo>
                  <a:pt x="422" y="4468"/>
                </a:lnTo>
                <a:lnTo>
                  <a:pt x="398" y="4428"/>
                </a:lnTo>
                <a:lnTo>
                  <a:pt x="376" y="4386"/>
                </a:lnTo>
                <a:lnTo>
                  <a:pt x="355" y="4346"/>
                </a:lnTo>
                <a:lnTo>
                  <a:pt x="335" y="4304"/>
                </a:lnTo>
                <a:lnTo>
                  <a:pt x="317" y="4261"/>
                </a:lnTo>
                <a:lnTo>
                  <a:pt x="299" y="4218"/>
                </a:lnTo>
                <a:lnTo>
                  <a:pt x="283" y="4174"/>
                </a:lnTo>
                <a:lnTo>
                  <a:pt x="269" y="4130"/>
                </a:lnTo>
                <a:lnTo>
                  <a:pt x="255" y="4084"/>
                </a:lnTo>
                <a:lnTo>
                  <a:pt x="243" y="4038"/>
                </a:lnTo>
                <a:lnTo>
                  <a:pt x="233" y="3993"/>
                </a:lnTo>
                <a:lnTo>
                  <a:pt x="224" y="3945"/>
                </a:lnTo>
                <a:lnTo>
                  <a:pt x="217" y="3897"/>
                </a:lnTo>
                <a:lnTo>
                  <a:pt x="210" y="3850"/>
                </a:lnTo>
                <a:lnTo>
                  <a:pt x="205" y="3801"/>
                </a:lnTo>
                <a:lnTo>
                  <a:pt x="203" y="3752"/>
                </a:lnTo>
                <a:lnTo>
                  <a:pt x="201" y="3702"/>
                </a:lnTo>
                <a:lnTo>
                  <a:pt x="201" y="3651"/>
                </a:lnTo>
                <a:lnTo>
                  <a:pt x="202" y="3601"/>
                </a:lnTo>
                <a:lnTo>
                  <a:pt x="204" y="3549"/>
                </a:lnTo>
                <a:lnTo>
                  <a:pt x="209" y="3500"/>
                </a:lnTo>
                <a:lnTo>
                  <a:pt x="216" y="3445"/>
                </a:lnTo>
                <a:lnTo>
                  <a:pt x="221" y="3403"/>
                </a:lnTo>
                <a:lnTo>
                  <a:pt x="228" y="3360"/>
                </a:lnTo>
                <a:lnTo>
                  <a:pt x="235" y="3317"/>
                </a:lnTo>
                <a:lnTo>
                  <a:pt x="245" y="3274"/>
                </a:lnTo>
                <a:lnTo>
                  <a:pt x="255" y="3231"/>
                </a:lnTo>
                <a:lnTo>
                  <a:pt x="267" y="3187"/>
                </a:lnTo>
                <a:lnTo>
                  <a:pt x="278" y="3143"/>
                </a:lnTo>
                <a:lnTo>
                  <a:pt x="292" y="3099"/>
                </a:lnTo>
                <a:lnTo>
                  <a:pt x="306" y="3053"/>
                </a:lnTo>
                <a:lnTo>
                  <a:pt x="322" y="3009"/>
                </a:lnTo>
                <a:lnTo>
                  <a:pt x="339" y="2964"/>
                </a:lnTo>
                <a:lnTo>
                  <a:pt x="356" y="2919"/>
                </a:lnTo>
                <a:lnTo>
                  <a:pt x="376" y="2872"/>
                </a:lnTo>
                <a:lnTo>
                  <a:pt x="396" y="2826"/>
                </a:lnTo>
                <a:lnTo>
                  <a:pt x="416" y="2779"/>
                </a:lnTo>
                <a:lnTo>
                  <a:pt x="440" y="2733"/>
                </a:lnTo>
                <a:lnTo>
                  <a:pt x="398" y="2695"/>
                </a:lnTo>
                <a:lnTo>
                  <a:pt x="357" y="2654"/>
                </a:lnTo>
                <a:lnTo>
                  <a:pt x="319" y="2614"/>
                </a:lnTo>
                <a:lnTo>
                  <a:pt x="282" y="2573"/>
                </a:lnTo>
                <a:lnTo>
                  <a:pt x="247" y="2531"/>
                </a:lnTo>
                <a:lnTo>
                  <a:pt x="214" y="2489"/>
                </a:lnTo>
                <a:lnTo>
                  <a:pt x="184" y="2445"/>
                </a:lnTo>
                <a:lnTo>
                  <a:pt x="155" y="2401"/>
                </a:lnTo>
                <a:lnTo>
                  <a:pt x="129" y="2356"/>
                </a:lnTo>
                <a:lnTo>
                  <a:pt x="104" y="2310"/>
                </a:lnTo>
                <a:lnTo>
                  <a:pt x="82" y="2263"/>
                </a:lnTo>
                <a:lnTo>
                  <a:pt x="62" y="2215"/>
                </a:lnTo>
                <a:lnTo>
                  <a:pt x="46" y="2165"/>
                </a:lnTo>
                <a:lnTo>
                  <a:pt x="38" y="2141"/>
                </a:lnTo>
                <a:lnTo>
                  <a:pt x="31" y="2115"/>
                </a:lnTo>
                <a:lnTo>
                  <a:pt x="25" y="2090"/>
                </a:lnTo>
                <a:lnTo>
                  <a:pt x="19" y="2064"/>
                </a:lnTo>
                <a:lnTo>
                  <a:pt x="14" y="2037"/>
                </a:lnTo>
                <a:lnTo>
                  <a:pt x="10" y="2011"/>
                </a:lnTo>
                <a:lnTo>
                  <a:pt x="7" y="1984"/>
                </a:lnTo>
                <a:lnTo>
                  <a:pt x="3" y="1957"/>
                </a:lnTo>
                <a:lnTo>
                  <a:pt x="1" y="1929"/>
                </a:lnTo>
                <a:lnTo>
                  <a:pt x="0" y="1902"/>
                </a:lnTo>
                <a:lnTo>
                  <a:pt x="0" y="1874"/>
                </a:lnTo>
                <a:lnTo>
                  <a:pt x="0" y="1846"/>
                </a:lnTo>
                <a:lnTo>
                  <a:pt x="0" y="1817"/>
                </a:lnTo>
                <a:lnTo>
                  <a:pt x="2" y="1788"/>
                </a:lnTo>
                <a:lnTo>
                  <a:pt x="4" y="1758"/>
                </a:lnTo>
                <a:lnTo>
                  <a:pt x="7" y="1729"/>
                </a:lnTo>
                <a:lnTo>
                  <a:pt x="11" y="1698"/>
                </a:lnTo>
                <a:lnTo>
                  <a:pt x="16" y="1667"/>
                </a:lnTo>
                <a:lnTo>
                  <a:pt x="21" y="1637"/>
                </a:lnTo>
                <a:lnTo>
                  <a:pt x="28" y="1606"/>
                </a:lnTo>
                <a:lnTo>
                  <a:pt x="35" y="1573"/>
                </a:lnTo>
                <a:lnTo>
                  <a:pt x="43" y="1542"/>
                </a:lnTo>
                <a:lnTo>
                  <a:pt x="51" y="1509"/>
                </a:lnTo>
                <a:lnTo>
                  <a:pt x="61" y="1475"/>
                </a:lnTo>
                <a:lnTo>
                  <a:pt x="72" y="1443"/>
                </a:lnTo>
                <a:lnTo>
                  <a:pt x="83" y="1409"/>
                </a:lnTo>
                <a:lnTo>
                  <a:pt x="109" y="1340"/>
                </a:lnTo>
                <a:lnTo>
                  <a:pt x="138" y="1270"/>
                </a:lnTo>
                <a:lnTo>
                  <a:pt x="170" y="1198"/>
                </a:lnTo>
                <a:lnTo>
                  <a:pt x="207" y="1124"/>
                </a:lnTo>
                <a:lnTo>
                  <a:pt x="247" y="1048"/>
                </a:lnTo>
                <a:lnTo>
                  <a:pt x="291" y="970"/>
                </a:lnTo>
                <a:lnTo>
                  <a:pt x="232" y="930"/>
                </a:lnTo>
                <a:lnTo>
                  <a:pt x="966" y="3"/>
                </a:lnTo>
                <a:lnTo>
                  <a:pt x="977" y="2"/>
                </a:lnTo>
                <a:lnTo>
                  <a:pt x="1011" y="1"/>
                </a:lnTo>
                <a:lnTo>
                  <a:pt x="1062" y="0"/>
                </a:lnTo>
                <a:lnTo>
                  <a:pt x="1092" y="1"/>
                </a:lnTo>
                <a:lnTo>
                  <a:pt x="1126" y="2"/>
                </a:lnTo>
                <a:lnTo>
                  <a:pt x="1161" y="4"/>
                </a:lnTo>
                <a:lnTo>
                  <a:pt x="1198" y="9"/>
                </a:lnTo>
                <a:lnTo>
                  <a:pt x="1236" y="14"/>
                </a:lnTo>
                <a:lnTo>
                  <a:pt x="1276" y="22"/>
                </a:lnTo>
                <a:lnTo>
                  <a:pt x="1314" y="31"/>
                </a:lnTo>
                <a:lnTo>
                  <a:pt x="1352" y="43"/>
                </a:lnTo>
                <a:lnTo>
                  <a:pt x="1372" y="48"/>
                </a:lnTo>
                <a:lnTo>
                  <a:pt x="1390" y="57"/>
                </a:lnTo>
                <a:lnTo>
                  <a:pt x="1408" y="65"/>
                </a:lnTo>
                <a:lnTo>
                  <a:pt x="1426" y="73"/>
                </a:lnTo>
                <a:lnTo>
                  <a:pt x="1461" y="93"/>
                </a:lnTo>
                <a:lnTo>
                  <a:pt x="1495" y="114"/>
                </a:lnTo>
                <a:lnTo>
                  <a:pt x="1527" y="136"/>
                </a:lnTo>
                <a:lnTo>
                  <a:pt x="1559" y="159"/>
                </a:lnTo>
                <a:lnTo>
                  <a:pt x="1588" y="182"/>
                </a:lnTo>
                <a:lnTo>
                  <a:pt x="1616" y="205"/>
                </a:lnTo>
                <a:lnTo>
                  <a:pt x="1642" y="230"/>
                </a:lnTo>
                <a:lnTo>
                  <a:pt x="1666" y="252"/>
                </a:lnTo>
                <a:lnTo>
                  <a:pt x="1707" y="293"/>
                </a:lnTo>
                <a:lnTo>
                  <a:pt x="1739" y="327"/>
                </a:lnTo>
                <a:lnTo>
                  <a:pt x="1759" y="350"/>
                </a:lnTo>
                <a:lnTo>
                  <a:pt x="1765" y="359"/>
                </a:lnTo>
                <a:lnTo>
                  <a:pt x="1153" y="1011"/>
                </a:lnTo>
                <a:lnTo>
                  <a:pt x="985" y="843"/>
                </a:lnTo>
                <a:lnTo>
                  <a:pt x="714" y="1251"/>
                </a:lnTo>
                <a:lnTo>
                  <a:pt x="630" y="1196"/>
                </a:lnTo>
                <a:lnTo>
                  <a:pt x="603" y="1246"/>
                </a:lnTo>
                <a:lnTo>
                  <a:pt x="578" y="1294"/>
                </a:lnTo>
                <a:lnTo>
                  <a:pt x="556" y="1342"/>
                </a:lnTo>
                <a:lnTo>
                  <a:pt x="535" y="1390"/>
                </a:lnTo>
                <a:lnTo>
                  <a:pt x="516" y="1435"/>
                </a:lnTo>
                <a:lnTo>
                  <a:pt x="500" y="1480"/>
                </a:lnTo>
                <a:lnTo>
                  <a:pt x="485" y="1524"/>
                </a:lnTo>
                <a:lnTo>
                  <a:pt x="472" y="1567"/>
                </a:lnTo>
                <a:lnTo>
                  <a:pt x="462" y="1609"/>
                </a:lnTo>
                <a:lnTo>
                  <a:pt x="452" y="1650"/>
                </a:lnTo>
                <a:lnTo>
                  <a:pt x="445" y="1690"/>
                </a:lnTo>
                <a:lnTo>
                  <a:pt x="440" y="1729"/>
                </a:lnTo>
                <a:lnTo>
                  <a:pt x="436" y="1768"/>
                </a:lnTo>
                <a:lnTo>
                  <a:pt x="435" y="1805"/>
                </a:lnTo>
                <a:lnTo>
                  <a:pt x="434" y="1842"/>
                </a:lnTo>
                <a:lnTo>
                  <a:pt x="436" y="1878"/>
                </a:lnTo>
                <a:lnTo>
                  <a:pt x="439" y="1913"/>
                </a:lnTo>
                <a:lnTo>
                  <a:pt x="443" y="1948"/>
                </a:lnTo>
                <a:lnTo>
                  <a:pt x="450" y="1982"/>
                </a:lnTo>
                <a:lnTo>
                  <a:pt x="457" y="2014"/>
                </a:lnTo>
                <a:lnTo>
                  <a:pt x="466" y="2047"/>
                </a:lnTo>
                <a:lnTo>
                  <a:pt x="477" y="2079"/>
                </a:lnTo>
                <a:lnTo>
                  <a:pt x="488" y="2111"/>
                </a:lnTo>
                <a:lnTo>
                  <a:pt x="502" y="2141"/>
                </a:lnTo>
                <a:lnTo>
                  <a:pt x="516" y="2171"/>
                </a:lnTo>
                <a:lnTo>
                  <a:pt x="533" y="2200"/>
                </a:lnTo>
                <a:lnTo>
                  <a:pt x="550" y="2229"/>
                </a:lnTo>
                <a:lnTo>
                  <a:pt x="569" y="2257"/>
                </a:lnTo>
                <a:lnTo>
                  <a:pt x="587" y="2285"/>
                </a:lnTo>
                <a:lnTo>
                  <a:pt x="608" y="2313"/>
                </a:lnTo>
                <a:lnTo>
                  <a:pt x="630" y="2339"/>
                </a:lnTo>
                <a:lnTo>
                  <a:pt x="652" y="2366"/>
                </a:lnTo>
                <a:lnTo>
                  <a:pt x="682" y="2322"/>
                </a:lnTo>
                <a:lnTo>
                  <a:pt x="713" y="2278"/>
                </a:lnTo>
                <a:lnTo>
                  <a:pt x="745" y="2234"/>
                </a:lnTo>
                <a:lnTo>
                  <a:pt x="778" y="2188"/>
                </a:lnTo>
                <a:lnTo>
                  <a:pt x="811" y="2144"/>
                </a:lnTo>
                <a:lnTo>
                  <a:pt x="846" y="2099"/>
                </a:lnTo>
                <a:lnTo>
                  <a:pt x="883" y="2054"/>
                </a:lnTo>
                <a:lnTo>
                  <a:pt x="920" y="2007"/>
                </a:lnTo>
                <a:lnTo>
                  <a:pt x="957" y="1962"/>
                </a:lnTo>
                <a:lnTo>
                  <a:pt x="997" y="1916"/>
                </a:lnTo>
                <a:lnTo>
                  <a:pt x="1038" y="1870"/>
                </a:lnTo>
                <a:lnTo>
                  <a:pt x="1079" y="1824"/>
                </a:lnTo>
                <a:lnTo>
                  <a:pt x="1166" y="1730"/>
                </a:lnTo>
                <a:lnTo>
                  <a:pt x="1257" y="1636"/>
                </a:lnTo>
                <a:lnTo>
                  <a:pt x="1247" y="1611"/>
                </a:lnTo>
                <a:lnTo>
                  <a:pt x="1237" y="1586"/>
                </a:lnTo>
                <a:lnTo>
                  <a:pt x="1230" y="1560"/>
                </a:lnTo>
                <a:lnTo>
                  <a:pt x="1223" y="1534"/>
                </a:lnTo>
                <a:lnTo>
                  <a:pt x="1219" y="1507"/>
                </a:lnTo>
                <a:lnTo>
                  <a:pt x="1215" y="1479"/>
                </a:lnTo>
                <a:lnTo>
                  <a:pt x="1213" y="1451"/>
                </a:lnTo>
                <a:lnTo>
                  <a:pt x="1212" y="1423"/>
                </a:lnTo>
                <a:lnTo>
                  <a:pt x="1213" y="1397"/>
                </a:lnTo>
                <a:lnTo>
                  <a:pt x="1214" y="1370"/>
                </a:lnTo>
                <a:lnTo>
                  <a:pt x="1218" y="1344"/>
                </a:lnTo>
                <a:lnTo>
                  <a:pt x="1222" y="1319"/>
                </a:lnTo>
                <a:lnTo>
                  <a:pt x="1228" y="1293"/>
                </a:lnTo>
                <a:lnTo>
                  <a:pt x="1235" y="1269"/>
                </a:lnTo>
                <a:lnTo>
                  <a:pt x="1243" y="1244"/>
                </a:lnTo>
                <a:lnTo>
                  <a:pt x="1252" y="1221"/>
                </a:lnTo>
                <a:lnTo>
                  <a:pt x="1263" y="1198"/>
                </a:lnTo>
                <a:lnTo>
                  <a:pt x="1274" y="1175"/>
                </a:lnTo>
                <a:lnTo>
                  <a:pt x="1287" y="1154"/>
                </a:lnTo>
                <a:lnTo>
                  <a:pt x="1301" y="1132"/>
                </a:lnTo>
                <a:lnTo>
                  <a:pt x="1315" y="1112"/>
                </a:lnTo>
                <a:lnTo>
                  <a:pt x="1331" y="1092"/>
                </a:lnTo>
                <a:lnTo>
                  <a:pt x="1348" y="1073"/>
                </a:lnTo>
                <a:lnTo>
                  <a:pt x="1365" y="1055"/>
                </a:lnTo>
                <a:lnTo>
                  <a:pt x="1365" y="1054"/>
                </a:lnTo>
                <a:lnTo>
                  <a:pt x="1384" y="1037"/>
                </a:lnTo>
                <a:lnTo>
                  <a:pt x="1402" y="1020"/>
                </a:lnTo>
                <a:lnTo>
                  <a:pt x="1422" y="1005"/>
                </a:lnTo>
                <a:lnTo>
                  <a:pt x="1443" y="990"/>
                </a:lnTo>
                <a:lnTo>
                  <a:pt x="1464" y="977"/>
                </a:lnTo>
                <a:lnTo>
                  <a:pt x="1486" y="965"/>
                </a:lnTo>
                <a:lnTo>
                  <a:pt x="1508" y="953"/>
                </a:lnTo>
                <a:lnTo>
                  <a:pt x="1531" y="943"/>
                </a:lnTo>
                <a:lnTo>
                  <a:pt x="1554" y="933"/>
                </a:lnTo>
                <a:lnTo>
                  <a:pt x="1579" y="925"/>
                </a:lnTo>
                <a:lnTo>
                  <a:pt x="1603" y="918"/>
                </a:lnTo>
                <a:lnTo>
                  <a:pt x="1628" y="912"/>
                </a:lnTo>
                <a:lnTo>
                  <a:pt x="1654" y="908"/>
                </a:lnTo>
                <a:lnTo>
                  <a:pt x="1681" y="904"/>
                </a:lnTo>
                <a:lnTo>
                  <a:pt x="1706" y="902"/>
                </a:lnTo>
                <a:lnTo>
                  <a:pt x="1733" y="902"/>
                </a:lnTo>
                <a:lnTo>
                  <a:pt x="1760" y="902"/>
                </a:lnTo>
                <a:lnTo>
                  <a:pt x="1786" y="904"/>
                </a:lnTo>
                <a:lnTo>
                  <a:pt x="1813" y="908"/>
                </a:lnTo>
                <a:lnTo>
                  <a:pt x="1839" y="912"/>
                </a:lnTo>
                <a:lnTo>
                  <a:pt x="1863" y="918"/>
                </a:lnTo>
                <a:lnTo>
                  <a:pt x="1889" y="925"/>
                </a:lnTo>
                <a:lnTo>
                  <a:pt x="1913" y="933"/>
                </a:lnTo>
                <a:lnTo>
                  <a:pt x="1936" y="943"/>
                </a:lnTo>
                <a:lnTo>
                  <a:pt x="1959" y="953"/>
                </a:lnTo>
                <a:lnTo>
                  <a:pt x="1981" y="965"/>
                </a:lnTo>
                <a:lnTo>
                  <a:pt x="2003" y="977"/>
                </a:lnTo>
                <a:lnTo>
                  <a:pt x="2024" y="990"/>
                </a:lnTo>
                <a:lnTo>
                  <a:pt x="2045" y="1005"/>
                </a:lnTo>
                <a:lnTo>
                  <a:pt x="2065" y="1020"/>
                </a:lnTo>
                <a:lnTo>
                  <a:pt x="2084" y="1037"/>
                </a:lnTo>
                <a:lnTo>
                  <a:pt x="2102" y="1054"/>
                </a:lnTo>
                <a:lnTo>
                  <a:pt x="2102" y="1055"/>
                </a:lnTo>
                <a:lnTo>
                  <a:pt x="2118" y="1073"/>
                </a:lnTo>
                <a:lnTo>
                  <a:pt x="2136" y="1091"/>
                </a:lnTo>
                <a:lnTo>
                  <a:pt x="2151" y="1111"/>
                </a:lnTo>
                <a:lnTo>
                  <a:pt x="2165" y="1132"/>
                </a:lnTo>
                <a:lnTo>
                  <a:pt x="2179" y="1153"/>
                </a:lnTo>
                <a:lnTo>
                  <a:pt x="2192" y="1175"/>
                </a:lnTo>
                <a:lnTo>
                  <a:pt x="2203" y="1197"/>
                </a:lnTo>
                <a:lnTo>
                  <a:pt x="2214" y="1220"/>
                </a:lnTo>
                <a:lnTo>
                  <a:pt x="2223" y="1244"/>
                </a:lnTo>
                <a:lnTo>
                  <a:pt x="2231" y="1269"/>
                </a:lnTo>
                <a:lnTo>
                  <a:pt x="2238" y="1293"/>
                </a:lnTo>
                <a:lnTo>
                  <a:pt x="2244" y="1319"/>
                </a:lnTo>
                <a:lnTo>
                  <a:pt x="2248" y="1344"/>
                </a:lnTo>
                <a:lnTo>
                  <a:pt x="2252" y="1370"/>
                </a:lnTo>
                <a:lnTo>
                  <a:pt x="2254" y="1397"/>
                </a:lnTo>
                <a:lnTo>
                  <a:pt x="2254" y="1423"/>
                </a:lnTo>
                <a:lnTo>
                  <a:pt x="2254" y="1450"/>
                </a:lnTo>
                <a:lnTo>
                  <a:pt x="2252" y="1477"/>
                </a:lnTo>
                <a:lnTo>
                  <a:pt x="2248" y="1502"/>
                </a:lnTo>
                <a:lnTo>
                  <a:pt x="2244" y="1528"/>
                </a:lnTo>
                <a:lnTo>
                  <a:pt x="2238" y="1553"/>
                </a:lnTo>
                <a:lnTo>
                  <a:pt x="2231" y="1578"/>
                </a:lnTo>
                <a:lnTo>
                  <a:pt x="2223" y="1602"/>
                </a:lnTo>
                <a:lnTo>
                  <a:pt x="2214" y="1626"/>
                </a:lnTo>
                <a:lnTo>
                  <a:pt x="2203" y="1648"/>
                </a:lnTo>
                <a:lnTo>
                  <a:pt x="2192" y="1672"/>
                </a:lnTo>
                <a:lnTo>
                  <a:pt x="2179" y="1694"/>
                </a:lnTo>
                <a:lnTo>
                  <a:pt x="2166" y="1715"/>
                </a:lnTo>
                <a:lnTo>
                  <a:pt x="2151" y="1734"/>
                </a:lnTo>
                <a:lnTo>
                  <a:pt x="2136" y="1754"/>
                </a:lnTo>
                <a:lnTo>
                  <a:pt x="2120" y="1774"/>
                </a:lnTo>
                <a:lnTo>
                  <a:pt x="2102" y="1791"/>
                </a:lnTo>
                <a:lnTo>
                  <a:pt x="2084" y="1809"/>
                </a:lnTo>
                <a:lnTo>
                  <a:pt x="2065" y="1825"/>
                </a:lnTo>
                <a:lnTo>
                  <a:pt x="2045" y="1841"/>
                </a:lnTo>
                <a:lnTo>
                  <a:pt x="2024" y="1855"/>
                </a:lnTo>
                <a:lnTo>
                  <a:pt x="2003" y="1869"/>
                </a:lnTo>
                <a:lnTo>
                  <a:pt x="1981" y="1882"/>
                </a:lnTo>
                <a:lnTo>
                  <a:pt x="1959" y="1893"/>
                </a:lnTo>
                <a:lnTo>
                  <a:pt x="1936" y="1904"/>
                </a:lnTo>
                <a:lnTo>
                  <a:pt x="1913" y="1913"/>
                </a:lnTo>
                <a:lnTo>
                  <a:pt x="1889" y="1921"/>
                </a:lnTo>
                <a:lnTo>
                  <a:pt x="1863" y="1928"/>
                </a:lnTo>
                <a:lnTo>
                  <a:pt x="1839" y="1934"/>
                </a:lnTo>
                <a:lnTo>
                  <a:pt x="1813" y="1939"/>
                </a:lnTo>
                <a:lnTo>
                  <a:pt x="1786" y="1942"/>
                </a:lnTo>
                <a:lnTo>
                  <a:pt x="1760" y="1943"/>
                </a:lnTo>
                <a:lnTo>
                  <a:pt x="1733" y="1945"/>
                </a:lnTo>
                <a:lnTo>
                  <a:pt x="1710" y="1943"/>
                </a:lnTo>
                <a:lnTo>
                  <a:pt x="1685" y="1942"/>
                </a:lnTo>
                <a:lnTo>
                  <a:pt x="1662" y="1940"/>
                </a:lnTo>
                <a:lnTo>
                  <a:pt x="1640" y="1936"/>
                </a:lnTo>
                <a:lnTo>
                  <a:pt x="1617" y="1932"/>
                </a:lnTo>
                <a:lnTo>
                  <a:pt x="1595" y="1926"/>
                </a:lnTo>
                <a:lnTo>
                  <a:pt x="1573" y="1919"/>
                </a:lnTo>
                <a:lnTo>
                  <a:pt x="1552" y="1912"/>
                </a:lnTo>
                <a:lnTo>
                  <a:pt x="1465" y="2000"/>
                </a:lnTo>
                <a:lnTo>
                  <a:pt x="1384" y="2089"/>
                </a:lnTo>
                <a:lnTo>
                  <a:pt x="1306" y="2177"/>
                </a:lnTo>
                <a:lnTo>
                  <a:pt x="1233" y="2263"/>
                </a:lnTo>
                <a:lnTo>
                  <a:pt x="1164" y="2349"/>
                </a:lnTo>
                <a:lnTo>
                  <a:pt x="1099" y="2433"/>
                </a:lnTo>
                <a:lnTo>
                  <a:pt x="1069" y="2475"/>
                </a:lnTo>
                <a:lnTo>
                  <a:pt x="1039" y="2517"/>
                </a:lnTo>
                <a:lnTo>
                  <a:pt x="1011" y="2558"/>
                </a:lnTo>
                <a:lnTo>
                  <a:pt x="983" y="2599"/>
                </a:lnTo>
                <a:lnTo>
                  <a:pt x="961" y="2633"/>
                </a:lnTo>
                <a:lnTo>
                  <a:pt x="1020" y="2674"/>
                </a:lnTo>
                <a:lnTo>
                  <a:pt x="1081" y="2714"/>
                </a:lnTo>
                <a:lnTo>
                  <a:pt x="1143" y="2755"/>
                </a:lnTo>
                <a:lnTo>
                  <a:pt x="1207" y="2796"/>
                </a:lnTo>
                <a:lnTo>
                  <a:pt x="1341" y="2878"/>
                </a:lnTo>
                <a:lnTo>
                  <a:pt x="1479" y="2962"/>
                </a:lnTo>
                <a:lnTo>
                  <a:pt x="1583" y="3026"/>
                </a:lnTo>
                <a:lnTo>
                  <a:pt x="1689" y="3089"/>
                </a:lnTo>
                <a:lnTo>
                  <a:pt x="1795" y="3156"/>
                </a:lnTo>
                <a:lnTo>
                  <a:pt x="1900" y="3223"/>
                </a:lnTo>
                <a:lnTo>
                  <a:pt x="2003" y="3293"/>
                </a:lnTo>
                <a:lnTo>
                  <a:pt x="2056" y="3329"/>
                </a:lnTo>
                <a:lnTo>
                  <a:pt x="2107" y="3365"/>
                </a:lnTo>
                <a:lnTo>
                  <a:pt x="2157" y="3402"/>
                </a:lnTo>
                <a:lnTo>
                  <a:pt x="2207" y="3439"/>
                </a:lnTo>
                <a:lnTo>
                  <a:pt x="2255" y="3477"/>
                </a:lnTo>
                <a:lnTo>
                  <a:pt x="2304" y="3517"/>
                </a:lnTo>
                <a:lnTo>
                  <a:pt x="2304" y="1261"/>
                </a:lnTo>
                <a:lnTo>
                  <a:pt x="2305" y="1225"/>
                </a:lnTo>
                <a:lnTo>
                  <a:pt x="2308" y="1189"/>
                </a:lnTo>
                <a:lnTo>
                  <a:pt x="2312" y="1154"/>
                </a:lnTo>
                <a:lnTo>
                  <a:pt x="2319" y="1119"/>
                </a:lnTo>
                <a:lnTo>
                  <a:pt x="2326" y="1084"/>
                </a:lnTo>
                <a:lnTo>
                  <a:pt x="2337" y="1051"/>
                </a:lnTo>
                <a:lnTo>
                  <a:pt x="2347" y="1018"/>
                </a:lnTo>
                <a:lnTo>
                  <a:pt x="2360" y="987"/>
                </a:lnTo>
                <a:lnTo>
                  <a:pt x="2374" y="955"/>
                </a:lnTo>
                <a:lnTo>
                  <a:pt x="2390" y="924"/>
                </a:lnTo>
                <a:lnTo>
                  <a:pt x="2407" y="895"/>
                </a:lnTo>
                <a:lnTo>
                  <a:pt x="2425" y="866"/>
                </a:lnTo>
                <a:lnTo>
                  <a:pt x="2445" y="838"/>
                </a:lnTo>
                <a:lnTo>
                  <a:pt x="2467" y="811"/>
                </a:lnTo>
                <a:lnTo>
                  <a:pt x="2489" y="786"/>
                </a:lnTo>
                <a:lnTo>
                  <a:pt x="2512" y="761"/>
                </a:lnTo>
                <a:lnTo>
                  <a:pt x="2536" y="738"/>
                </a:lnTo>
                <a:lnTo>
                  <a:pt x="2562" y="716"/>
                </a:lnTo>
                <a:lnTo>
                  <a:pt x="2589" y="694"/>
                </a:lnTo>
                <a:lnTo>
                  <a:pt x="2616" y="674"/>
                </a:lnTo>
                <a:lnTo>
                  <a:pt x="2645" y="656"/>
                </a:lnTo>
                <a:lnTo>
                  <a:pt x="2674" y="639"/>
                </a:lnTo>
                <a:lnTo>
                  <a:pt x="2706" y="623"/>
                </a:lnTo>
                <a:lnTo>
                  <a:pt x="2737" y="609"/>
                </a:lnTo>
                <a:lnTo>
                  <a:pt x="2769" y="597"/>
                </a:lnTo>
                <a:lnTo>
                  <a:pt x="2802" y="586"/>
                </a:lnTo>
                <a:lnTo>
                  <a:pt x="2835" y="576"/>
                </a:lnTo>
                <a:lnTo>
                  <a:pt x="2870" y="567"/>
                </a:lnTo>
                <a:lnTo>
                  <a:pt x="2904" y="562"/>
                </a:lnTo>
                <a:lnTo>
                  <a:pt x="2939" y="557"/>
                </a:lnTo>
                <a:lnTo>
                  <a:pt x="2975" y="555"/>
                </a:lnTo>
                <a:lnTo>
                  <a:pt x="3011" y="554"/>
                </a:lnTo>
                <a:close/>
                <a:moveTo>
                  <a:pt x="1887" y="1269"/>
                </a:moveTo>
                <a:lnTo>
                  <a:pt x="1887" y="1269"/>
                </a:lnTo>
                <a:lnTo>
                  <a:pt x="1871" y="1255"/>
                </a:lnTo>
                <a:lnTo>
                  <a:pt x="1855" y="1242"/>
                </a:lnTo>
                <a:lnTo>
                  <a:pt x="1837" y="1232"/>
                </a:lnTo>
                <a:lnTo>
                  <a:pt x="1818" y="1222"/>
                </a:lnTo>
                <a:lnTo>
                  <a:pt x="1798" y="1215"/>
                </a:lnTo>
                <a:lnTo>
                  <a:pt x="1777" y="1210"/>
                </a:lnTo>
                <a:lnTo>
                  <a:pt x="1755" y="1206"/>
                </a:lnTo>
                <a:lnTo>
                  <a:pt x="1733" y="1205"/>
                </a:lnTo>
                <a:lnTo>
                  <a:pt x="1711" y="1206"/>
                </a:lnTo>
                <a:lnTo>
                  <a:pt x="1689" y="1210"/>
                </a:lnTo>
                <a:lnTo>
                  <a:pt x="1668" y="1215"/>
                </a:lnTo>
                <a:lnTo>
                  <a:pt x="1648" y="1222"/>
                </a:lnTo>
                <a:lnTo>
                  <a:pt x="1630" y="1232"/>
                </a:lnTo>
                <a:lnTo>
                  <a:pt x="1611" y="1242"/>
                </a:lnTo>
                <a:lnTo>
                  <a:pt x="1595" y="1255"/>
                </a:lnTo>
                <a:lnTo>
                  <a:pt x="1580" y="1269"/>
                </a:lnTo>
                <a:lnTo>
                  <a:pt x="1579" y="1269"/>
                </a:lnTo>
                <a:lnTo>
                  <a:pt x="1565" y="1284"/>
                </a:lnTo>
                <a:lnTo>
                  <a:pt x="1552" y="1301"/>
                </a:lnTo>
                <a:lnTo>
                  <a:pt x="1541" y="1319"/>
                </a:lnTo>
                <a:lnTo>
                  <a:pt x="1532" y="1338"/>
                </a:lnTo>
                <a:lnTo>
                  <a:pt x="1525" y="1358"/>
                </a:lnTo>
                <a:lnTo>
                  <a:pt x="1519" y="1379"/>
                </a:lnTo>
                <a:lnTo>
                  <a:pt x="1517" y="1401"/>
                </a:lnTo>
                <a:lnTo>
                  <a:pt x="1516" y="1423"/>
                </a:lnTo>
                <a:lnTo>
                  <a:pt x="1517" y="1445"/>
                </a:lnTo>
                <a:lnTo>
                  <a:pt x="1519" y="1467"/>
                </a:lnTo>
                <a:lnTo>
                  <a:pt x="1525" y="1488"/>
                </a:lnTo>
                <a:lnTo>
                  <a:pt x="1532" y="1508"/>
                </a:lnTo>
                <a:lnTo>
                  <a:pt x="1541" y="1527"/>
                </a:lnTo>
                <a:lnTo>
                  <a:pt x="1553" y="1545"/>
                </a:lnTo>
                <a:lnTo>
                  <a:pt x="1565" y="1561"/>
                </a:lnTo>
                <a:lnTo>
                  <a:pt x="1580" y="1576"/>
                </a:lnTo>
                <a:lnTo>
                  <a:pt x="1580" y="1578"/>
                </a:lnTo>
                <a:lnTo>
                  <a:pt x="1595" y="1592"/>
                </a:lnTo>
                <a:lnTo>
                  <a:pt x="1611" y="1604"/>
                </a:lnTo>
                <a:lnTo>
                  <a:pt x="1630" y="1615"/>
                </a:lnTo>
                <a:lnTo>
                  <a:pt x="1648" y="1624"/>
                </a:lnTo>
                <a:lnTo>
                  <a:pt x="1668" y="1631"/>
                </a:lnTo>
                <a:lnTo>
                  <a:pt x="1689" y="1637"/>
                </a:lnTo>
                <a:lnTo>
                  <a:pt x="1711" y="1639"/>
                </a:lnTo>
                <a:lnTo>
                  <a:pt x="1733" y="1640"/>
                </a:lnTo>
                <a:lnTo>
                  <a:pt x="1755" y="1639"/>
                </a:lnTo>
                <a:lnTo>
                  <a:pt x="1777" y="1637"/>
                </a:lnTo>
                <a:lnTo>
                  <a:pt x="1798" y="1631"/>
                </a:lnTo>
                <a:lnTo>
                  <a:pt x="1818" y="1624"/>
                </a:lnTo>
                <a:lnTo>
                  <a:pt x="1837" y="1615"/>
                </a:lnTo>
                <a:lnTo>
                  <a:pt x="1855" y="1603"/>
                </a:lnTo>
                <a:lnTo>
                  <a:pt x="1871" y="1592"/>
                </a:lnTo>
                <a:lnTo>
                  <a:pt x="1887" y="1576"/>
                </a:lnTo>
                <a:lnTo>
                  <a:pt x="1901" y="1561"/>
                </a:lnTo>
                <a:lnTo>
                  <a:pt x="1914" y="1545"/>
                </a:lnTo>
                <a:lnTo>
                  <a:pt x="1925" y="1527"/>
                </a:lnTo>
                <a:lnTo>
                  <a:pt x="1934" y="1508"/>
                </a:lnTo>
                <a:lnTo>
                  <a:pt x="1941" y="1488"/>
                </a:lnTo>
                <a:lnTo>
                  <a:pt x="1947" y="1467"/>
                </a:lnTo>
                <a:lnTo>
                  <a:pt x="1950" y="1445"/>
                </a:lnTo>
                <a:lnTo>
                  <a:pt x="1951" y="1423"/>
                </a:lnTo>
                <a:lnTo>
                  <a:pt x="1950" y="1401"/>
                </a:lnTo>
                <a:lnTo>
                  <a:pt x="1947" y="1379"/>
                </a:lnTo>
                <a:lnTo>
                  <a:pt x="1941" y="1358"/>
                </a:lnTo>
                <a:lnTo>
                  <a:pt x="1934" y="1338"/>
                </a:lnTo>
                <a:lnTo>
                  <a:pt x="1925" y="1319"/>
                </a:lnTo>
                <a:lnTo>
                  <a:pt x="1914" y="1301"/>
                </a:lnTo>
                <a:lnTo>
                  <a:pt x="1901" y="1284"/>
                </a:lnTo>
                <a:lnTo>
                  <a:pt x="1887" y="1269"/>
                </a:lnTo>
                <a:close/>
                <a:moveTo>
                  <a:pt x="2304" y="5100"/>
                </a:moveTo>
                <a:lnTo>
                  <a:pt x="2304" y="4074"/>
                </a:lnTo>
                <a:lnTo>
                  <a:pt x="2277" y="4045"/>
                </a:lnTo>
                <a:lnTo>
                  <a:pt x="2251" y="4017"/>
                </a:lnTo>
                <a:lnTo>
                  <a:pt x="2224" y="3989"/>
                </a:lnTo>
                <a:lnTo>
                  <a:pt x="2195" y="3961"/>
                </a:lnTo>
                <a:lnTo>
                  <a:pt x="2138" y="3908"/>
                </a:lnTo>
                <a:lnTo>
                  <a:pt x="2078" y="3856"/>
                </a:lnTo>
                <a:lnTo>
                  <a:pt x="2016" y="3805"/>
                </a:lnTo>
                <a:lnTo>
                  <a:pt x="1952" y="3755"/>
                </a:lnTo>
                <a:lnTo>
                  <a:pt x="1887" y="3706"/>
                </a:lnTo>
                <a:lnTo>
                  <a:pt x="1821" y="3659"/>
                </a:lnTo>
                <a:lnTo>
                  <a:pt x="1754" y="3613"/>
                </a:lnTo>
                <a:lnTo>
                  <a:pt x="1687" y="3567"/>
                </a:lnTo>
                <a:lnTo>
                  <a:pt x="1617" y="3522"/>
                </a:lnTo>
                <a:lnTo>
                  <a:pt x="1548" y="3478"/>
                </a:lnTo>
                <a:lnTo>
                  <a:pt x="1409" y="3392"/>
                </a:lnTo>
                <a:lnTo>
                  <a:pt x="1270" y="3308"/>
                </a:lnTo>
                <a:lnTo>
                  <a:pt x="1140" y="3230"/>
                </a:lnTo>
                <a:lnTo>
                  <a:pt x="1012" y="3151"/>
                </a:lnTo>
                <a:lnTo>
                  <a:pt x="949" y="3111"/>
                </a:lnTo>
                <a:lnTo>
                  <a:pt x="888" y="3071"/>
                </a:lnTo>
                <a:lnTo>
                  <a:pt x="826" y="3030"/>
                </a:lnTo>
                <a:lnTo>
                  <a:pt x="765" y="2988"/>
                </a:lnTo>
                <a:lnTo>
                  <a:pt x="737" y="3056"/>
                </a:lnTo>
                <a:lnTo>
                  <a:pt x="710" y="3122"/>
                </a:lnTo>
                <a:lnTo>
                  <a:pt x="687" y="3186"/>
                </a:lnTo>
                <a:lnTo>
                  <a:pt x="667" y="3250"/>
                </a:lnTo>
                <a:lnTo>
                  <a:pt x="650" y="3313"/>
                </a:lnTo>
                <a:lnTo>
                  <a:pt x="636" y="3375"/>
                </a:lnTo>
                <a:lnTo>
                  <a:pt x="624" y="3435"/>
                </a:lnTo>
                <a:lnTo>
                  <a:pt x="615" y="3496"/>
                </a:lnTo>
                <a:lnTo>
                  <a:pt x="612" y="3533"/>
                </a:lnTo>
                <a:lnTo>
                  <a:pt x="608" y="3577"/>
                </a:lnTo>
                <a:lnTo>
                  <a:pt x="606" y="3615"/>
                </a:lnTo>
                <a:lnTo>
                  <a:pt x="605" y="3652"/>
                </a:lnTo>
                <a:lnTo>
                  <a:pt x="605" y="3691"/>
                </a:lnTo>
                <a:lnTo>
                  <a:pt x="606" y="3728"/>
                </a:lnTo>
                <a:lnTo>
                  <a:pt x="609" y="3765"/>
                </a:lnTo>
                <a:lnTo>
                  <a:pt x="613" y="3801"/>
                </a:lnTo>
                <a:lnTo>
                  <a:pt x="617" y="3837"/>
                </a:lnTo>
                <a:lnTo>
                  <a:pt x="623" y="3873"/>
                </a:lnTo>
                <a:lnTo>
                  <a:pt x="630" y="3908"/>
                </a:lnTo>
                <a:lnTo>
                  <a:pt x="638" y="3943"/>
                </a:lnTo>
                <a:lnTo>
                  <a:pt x="646" y="3976"/>
                </a:lnTo>
                <a:lnTo>
                  <a:pt x="657" y="4010"/>
                </a:lnTo>
                <a:lnTo>
                  <a:pt x="668" y="4044"/>
                </a:lnTo>
                <a:lnTo>
                  <a:pt x="680" y="4076"/>
                </a:lnTo>
                <a:lnTo>
                  <a:pt x="693" y="4109"/>
                </a:lnTo>
                <a:lnTo>
                  <a:pt x="707" y="4141"/>
                </a:lnTo>
                <a:lnTo>
                  <a:pt x="722" y="4173"/>
                </a:lnTo>
                <a:lnTo>
                  <a:pt x="738" y="4204"/>
                </a:lnTo>
                <a:lnTo>
                  <a:pt x="755" y="4234"/>
                </a:lnTo>
                <a:lnTo>
                  <a:pt x="773" y="4264"/>
                </a:lnTo>
                <a:lnTo>
                  <a:pt x="791" y="4295"/>
                </a:lnTo>
                <a:lnTo>
                  <a:pt x="811" y="4324"/>
                </a:lnTo>
                <a:lnTo>
                  <a:pt x="832" y="4353"/>
                </a:lnTo>
                <a:lnTo>
                  <a:pt x="853" y="4380"/>
                </a:lnTo>
                <a:lnTo>
                  <a:pt x="875" y="4408"/>
                </a:lnTo>
                <a:lnTo>
                  <a:pt x="898" y="4436"/>
                </a:lnTo>
                <a:lnTo>
                  <a:pt x="923" y="4463"/>
                </a:lnTo>
                <a:lnTo>
                  <a:pt x="947" y="4488"/>
                </a:lnTo>
                <a:lnTo>
                  <a:pt x="973" y="4515"/>
                </a:lnTo>
                <a:lnTo>
                  <a:pt x="999" y="4540"/>
                </a:lnTo>
                <a:lnTo>
                  <a:pt x="1027" y="4565"/>
                </a:lnTo>
                <a:lnTo>
                  <a:pt x="1055" y="4589"/>
                </a:lnTo>
                <a:lnTo>
                  <a:pt x="1084" y="4614"/>
                </a:lnTo>
                <a:lnTo>
                  <a:pt x="1114" y="4637"/>
                </a:lnTo>
                <a:lnTo>
                  <a:pt x="1144" y="4660"/>
                </a:lnTo>
                <a:lnTo>
                  <a:pt x="1176" y="4684"/>
                </a:lnTo>
                <a:lnTo>
                  <a:pt x="1208" y="4706"/>
                </a:lnTo>
                <a:lnTo>
                  <a:pt x="1242" y="4728"/>
                </a:lnTo>
                <a:lnTo>
                  <a:pt x="1276" y="4749"/>
                </a:lnTo>
                <a:lnTo>
                  <a:pt x="1309" y="4769"/>
                </a:lnTo>
                <a:lnTo>
                  <a:pt x="1344" y="4789"/>
                </a:lnTo>
                <a:lnTo>
                  <a:pt x="1380" y="4809"/>
                </a:lnTo>
                <a:lnTo>
                  <a:pt x="1416" y="4829"/>
                </a:lnTo>
                <a:lnTo>
                  <a:pt x="1453" y="4847"/>
                </a:lnTo>
                <a:lnTo>
                  <a:pt x="1490" y="4865"/>
                </a:lnTo>
                <a:lnTo>
                  <a:pt x="1529" y="4882"/>
                </a:lnTo>
                <a:lnTo>
                  <a:pt x="1568" y="4899"/>
                </a:lnTo>
                <a:lnTo>
                  <a:pt x="1608" y="4916"/>
                </a:lnTo>
                <a:lnTo>
                  <a:pt x="1647" y="4931"/>
                </a:lnTo>
                <a:lnTo>
                  <a:pt x="1688" y="4947"/>
                </a:lnTo>
                <a:lnTo>
                  <a:pt x="1728" y="4961"/>
                </a:lnTo>
                <a:lnTo>
                  <a:pt x="1770" y="4975"/>
                </a:lnTo>
                <a:lnTo>
                  <a:pt x="1855" y="5002"/>
                </a:lnTo>
                <a:lnTo>
                  <a:pt x="1941" y="5026"/>
                </a:lnTo>
                <a:lnTo>
                  <a:pt x="2029" y="5048"/>
                </a:lnTo>
                <a:lnTo>
                  <a:pt x="2120" y="5068"/>
                </a:lnTo>
                <a:lnTo>
                  <a:pt x="2211" y="5085"/>
                </a:lnTo>
                <a:lnTo>
                  <a:pt x="2304" y="5100"/>
                </a:lnTo>
                <a:close/>
                <a:moveTo>
                  <a:pt x="2991" y="1292"/>
                </a:moveTo>
                <a:lnTo>
                  <a:pt x="2991" y="3627"/>
                </a:lnTo>
                <a:lnTo>
                  <a:pt x="5477" y="3627"/>
                </a:lnTo>
                <a:lnTo>
                  <a:pt x="5477" y="1292"/>
                </a:lnTo>
                <a:lnTo>
                  <a:pt x="2991" y="1292"/>
                </a:lnTo>
                <a:close/>
                <a:moveTo>
                  <a:pt x="4212" y="3997"/>
                </a:moveTo>
                <a:lnTo>
                  <a:pt x="4212" y="3997"/>
                </a:lnTo>
                <a:lnTo>
                  <a:pt x="4181" y="3998"/>
                </a:lnTo>
                <a:lnTo>
                  <a:pt x="4150" y="4000"/>
                </a:lnTo>
                <a:lnTo>
                  <a:pt x="4120" y="4003"/>
                </a:lnTo>
                <a:lnTo>
                  <a:pt x="4090" y="4007"/>
                </a:lnTo>
                <a:lnTo>
                  <a:pt x="4060" y="4012"/>
                </a:lnTo>
                <a:lnTo>
                  <a:pt x="4030" y="4018"/>
                </a:lnTo>
                <a:lnTo>
                  <a:pt x="4001" y="4026"/>
                </a:lnTo>
                <a:lnTo>
                  <a:pt x="3974" y="4034"/>
                </a:lnTo>
                <a:lnTo>
                  <a:pt x="3946" y="4044"/>
                </a:lnTo>
                <a:lnTo>
                  <a:pt x="3918" y="4054"/>
                </a:lnTo>
                <a:lnTo>
                  <a:pt x="3891" y="4066"/>
                </a:lnTo>
                <a:lnTo>
                  <a:pt x="3864" y="4079"/>
                </a:lnTo>
                <a:lnTo>
                  <a:pt x="3839" y="4091"/>
                </a:lnTo>
                <a:lnTo>
                  <a:pt x="3813" y="4105"/>
                </a:lnTo>
                <a:lnTo>
                  <a:pt x="3789" y="4120"/>
                </a:lnTo>
                <a:lnTo>
                  <a:pt x="3765" y="4137"/>
                </a:lnTo>
                <a:lnTo>
                  <a:pt x="4227" y="4599"/>
                </a:lnTo>
                <a:lnTo>
                  <a:pt x="4676" y="4149"/>
                </a:lnTo>
                <a:lnTo>
                  <a:pt x="4652" y="4132"/>
                </a:lnTo>
                <a:lnTo>
                  <a:pt x="4626" y="4116"/>
                </a:lnTo>
                <a:lnTo>
                  <a:pt x="4599" y="4100"/>
                </a:lnTo>
                <a:lnTo>
                  <a:pt x="4573" y="4086"/>
                </a:lnTo>
                <a:lnTo>
                  <a:pt x="4546" y="4072"/>
                </a:lnTo>
                <a:lnTo>
                  <a:pt x="4518" y="4059"/>
                </a:lnTo>
                <a:lnTo>
                  <a:pt x="4489" y="4048"/>
                </a:lnTo>
                <a:lnTo>
                  <a:pt x="4460" y="4038"/>
                </a:lnTo>
                <a:lnTo>
                  <a:pt x="4431" y="4029"/>
                </a:lnTo>
                <a:lnTo>
                  <a:pt x="4401" y="4021"/>
                </a:lnTo>
                <a:lnTo>
                  <a:pt x="4371" y="4014"/>
                </a:lnTo>
                <a:lnTo>
                  <a:pt x="4339" y="4008"/>
                </a:lnTo>
                <a:lnTo>
                  <a:pt x="4308" y="4003"/>
                </a:lnTo>
                <a:lnTo>
                  <a:pt x="4277" y="4000"/>
                </a:lnTo>
                <a:lnTo>
                  <a:pt x="4244" y="3998"/>
                </a:lnTo>
                <a:lnTo>
                  <a:pt x="4212" y="3997"/>
                </a:lnTo>
                <a:close/>
                <a:moveTo>
                  <a:pt x="4858" y="4335"/>
                </a:moveTo>
                <a:lnTo>
                  <a:pt x="4411" y="4783"/>
                </a:lnTo>
                <a:lnTo>
                  <a:pt x="4859" y="5233"/>
                </a:lnTo>
                <a:lnTo>
                  <a:pt x="4876" y="5208"/>
                </a:lnTo>
                <a:lnTo>
                  <a:pt x="4891" y="5184"/>
                </a:lnTo>
                <a:lnTo>
                  <a:pt x="4906" y="5158"/>
                </a:lnTo>
                <a:lnTo>
                  <a:pt x="4919" y="5133"/>
                </a:lnTo>
                <a:lnTo>
                  <a:pt x="4931" y="5106"/>
                </a:lnTo>
                <a:lnTo>
                  <a:pt x="4943" y="5079"/>
                </a:lnTo>
                <a:lnTo>
                  <a:pt x="4953" y="5052"/>
                </a:lnTo>
                <a:lnTo>
                  <a:pt x="4963" y="5024"/>
                </a:lnTo>
                <a:lnTo>
                  <a:pt x="4971" y="4995"/>
                </a:lnTo>
                <a:lnTo>
                  <a:pt x="4978" y="4967"/>
                </a:lnTo>
                <a:lnTo>
                  <a:pt x="4985" y="4937"/>
                </a:lnTo>
                <a:lnTo>
                  <a:pt x="4989" y="4908"/>
                </a:lnTo>
                <a:lnTo>
                  <a:pt x="4994" y="4877"/>
                </a:lnTo>
                <a:lnTo>
                  <a:pt x="4996" y="4847"/>
                </a:lnTo>
                <a:lnTo>
                  <a:pt x="4999" y="4816"/>
                </a:lnTo>
                <a:lnTo>
                  <a:pt x="5000" y="4786"/>
                </a:lnTo>
                <a:lnTo>
                  <a:pt x="4999" y="4754"/>
                </a:lnTo>
                <a:lnTo>
                  <a:pt x="4996" y="4723"/>
                </a:lnTo>
                <a:lnTo>
                  <a:pt x="4994" y="4693"/>
                </a:lnTo>
                <a:lnTo>
                  <a:pt x="4989" y="4663"/>
                </a:lnTo>
                <a:lnTo>
                  <a:pt x="4985" y="4632"/>
                </a:lnTo>
                <a:lnTo>
                  <a:pt x="4978" y="4603"/>
                </a:lnTo>
                <a:lnTo>
                  <a:pt x="4971" y="4574"/>
                </a:lnTo>
                <a:lnTo>
                  <a:pt x="4963" y="4545"/>
                </a:lnTo>
                <a:lnTo>
                  <a:pt x="4952" y="4517"/>
                </a:lnTo>
                <a:lnTo>
                  <a:pt x="4942" y="4490"/>
                </a:lnTo>
                <a:lnTo>
                  <a:pt x="4930" y="4463"/>
                </a:lnTo>
                <a:lnTo>
                  <a:pt x="4917" y="4436"/>
                </a:lnTo>
                <a:lnTo>
                  <a:pt x="4905" y="4411"/>
                </a:lnTo>
                <a:lnTo>
                  <a:pt x="4890" y="4385"/>
                </a:lnTo>
                <a:lnTo>
                  <a:pt x="4874" y="4360"/>
                </a:lnTo>
                <a:lnTo>
                  <a:pt x="4858" y="4335"/>
                </a:lnTo>
                <a:close/>
                <a:moveTo>
                  <a:pt x="4678" y="5420"/>
                </a:moveTo>
                <a:lnTo>
                  <a:pt x="4227" y="4968"/>
                </a:lnTo>
                <a:lnTo>
                  <a:pt x="3762" y="5431"/>
                </a:lnTo>
                <a:lnTo>
                  <a:pt x="3787" y="5448"/>
                </a:lnTo>
                <a:lnTo>
                  <a:pt x="3811" y="5464"/>
                </a:lnTo>
                <a:lnTo>
                  <a:pt x="3837" y="5478"/>
                </a:lnTo>
                <a:lnTo>
                  <a:pt x="3863" y="5492"/>
                </a:lnTo>
                <a:lnTo>
                  <a:pt x="3890" y="5503"/>
                </a:lnTo>
                <a:lnTo>
                  <a:pt x="3917" y="5515"/>
                </a:lnTo>
                <a:lnTo>
                  <a:pt x="3945" y="5526"/>
                </a:lnTo>
                <a:lnTo>
                  <a:pt x="3972" y="5536"/>
                </a:lnTo>
                <a:lnTo>
                  <a:pt x="4000" y="5544"/>
                </a:lnTo>
                <a:lnTo>
                  <a:pt x="4029" y="5552"/>
                </a:lnTo>
                <a:lnTo>
                  <a:pt x="4060" y="5558"/>
                </a:lnTo>
                <a:lnTo>
                  <a:pt x="4089" y="5564"/>
                </a:lnTo>
                <a:lnTo>
                  <a:pt x="4119" y="5567"/>
                </a:lnTo>
                <a:lnTo>
                  <a:pt x="4150" y="5571"/>
                </a:lnTo>
                <a:lnTo>
                  <a:pt x="4180" y="5572"/>
                </a:lnTo>
                <a:lnTo>
                  <a:pt x="4212" y="5573"/>
                </a:lnTo>
                <a:lnTo>
                  <a:pt x="4244" y="5572"/>
                </a:lnTo>
                <a:lnTo>
                  <a:pt x="4277" y="5569"/>
                </a:lnTo>
                <a:lnTo>
                  <a:pt x="4308" y="5567"/>
                </a:lnTo>
                <a:lnTo>
                  <a:pt x="4340" y="5562"/>
                </a:lnTo>
                <a:lnTo>
                  <a:pt x="4371" y="5557"/>
                </a:lnTo>
                <a:lnTo>
                  <a:pt x="4402" y="5550"/>
                </a:lnTo>
                <a:lnTo>
                  <a:pt x="4432" y="5542"/>
                </a:lnTo>
                <a:lnTo>
                  <a:pt x="4461" y="5532"/>
                </a:lnTo>
                <a:lnTo>
                  <a:pt x="4490" y="5522"/>
                </a:lnTo>
                <a:lnTo>
                  <a:pt x="4519" y="5510"/>
                </a:lnTo>
                <a:lnTo>
                  <a:pt x="4547" y="5497"/>
                </a:lnTo>
                <a:lnTo>
                  <a:pt x="4575" y="5485"/>
                </a:lnTo>
                <a:lnTo>
                  <a:pt x="4602" y="5470"/>
                </a:lnTo>
                <a:lnTo>
                  <a:pt x="4627" y="5454"/>
                </a:lnTo>
                <a:lnTo>
                  <a:pt x="4653" y="5437"/>
                </a:lnTo>
                <a:lnTo>
                  <a:pt x="4678" y="5420"/>
                </a:lnTo>
                <a:close/>
                <a:moveTo>
                  <a:pt x="3575" y="5249"/>
                </a:moveTo>
                <a:lnTo>
                  <a:pt x="4042" y="4783"/>
                </a:lnTo>
                <a:lnTo>
                  <a:pt x="3578" y="4319"/>
                </a:lnTo>
                <a:lnTo>
                  <a:pt x="3560" y="4343"/>
                </a:lnTo>
                <a:lnTo>
                  <a:pt x="3543" y="4369"/>
                </a:lnTo>
                <a:lnTo>
                  <a:pt x="3528" y="4396"/>
                </a:lnTo>
                <a:lnTo>
                  <a:pt x="3513" y="4422"/>
                </a:lnTo>
                <a:lnTo>
                  <a:pt x="3499" y="4450"/>
                </a:lnTo>
                <a:lnTo>
                  <a:pt x="3487" y="4478"/>
                </a:lnTo>
                <a:lnTo>
                  <a:pt x="3476" y="4506"/>
                </a:lnTo>
                <a:lnTo>
                  <a:pt x="3465" y="4536"/>
                </a:lnTo>
                <a:lnTo>
                  <a:pt x="3456" y="4565"/>
                </a:lnTo>
                <a:lnTo>
                  <a:pt x="3448" y="4595"/>
                </a:lnTo>
                <a:lnTo>
                  <a:pt x="3441" y="4625"/>
                </a:lnTo>
                <a:lnTo>
                  <a:pt x="3435" y="4657"/>
                </a:lnTo>
                <a:lnTo>
                  <a:pt x="3430" y="4688"/>
                </a:lnTo>
                <a:lnTo>
                  <a:pt x="3427" y="4721"/>
                </a:lnTo>
                <a:lnTo>
                  <a:pt x="3426" y="4752"/>
                </a:lnTo>
                <a:lnTo>
                  <a:pt x="3424" y="4786"/>
                </a:lnTo>
                <a:lnTo>
                  <a:pt x="3426" y="4817"/>
                </a:lnTo>
                <a:lnTo>
                  <a:pt x="3427" y="4850"/>
                </a:lnTo>
                <a:lnTo>
                  <a:pt x="3430" y="4881"/>
                </a:lnTo>
                <a:lnTo>
                  <a:pt x="3435" y="4912"/>
                </a:lnTo>
                <a:lnTo>
                  <a:pt x="3441" y="4944"/>
                </a:lnTo>
                <a:lnTo>
                  <a:pt x="3448" y="4974"/>
                </a:lnTo>
                <a:lnTo>
                  <a:pt x="3456" y="5004"/>
                </a:lnTo>
                <a:lnTo>
                  <a:pt x="3464" y="5033"/>
                </a:lnTo>
                <a:lnTo>
                  <a:pt x="3474" y="5062"/>
                </a:lnTo>
                <a:lnTo>
                  <a:pt x="3486" y="5091"/>
                </a:lnTo>
                <a:lnTo>
                  <a:pt x="3499" y="5119"/>
                </a:lnTo>
                <a:lnTo>
                  <a:pt x="3512" y="5147"/>
                </a:lnTo>
                <a:lnTo>
                  <a:pt x="3527" y="5174"/>
                </a:lnTo>
                <a:lnTo>
                  <a:pt x="3542" y="5199"/>
                </a:lnTo>
                <a:lnTo>
                  <a:pt x="3558" y="5225"/>
                </a:lnTo>
                <a:lnTo>
                  <a:pt x="3575" y="52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组合 198"/>
          <p:cNvGrpSpPr/>
          <p:nvPr/>
        </p:nvGrpSpPr>
        <p:grpSpPr>
          <a:xfrm>
            <a:off x="1577482" y="1749677"/>
            <a:ext cx="3070461" cy="3071482"/>
            <a:chOff x="3175" y="-3175"/>
            <a:chExt cx="9544050" cy="9547225"/>
          </a:xfrm>
        </p:grpSpPr>
        <p:sp>
          <p:nvSpPr>
            <p:cNvPr id="200" name="Oval 5"/>
            <p:cNvSpPr>
              <a:spLocks noChangeArrowheads="1"/>
            </p:cNvSpPr>
            <p:nvPr/>
          </p:nvSpPr>
          <p:spPr bwMode="auto">
            <a:xfrm>
              <a:off x="3175" y="-3175"/>
              <a:ext cx="9544050" cy="9547225"/>
            </a:xfrm>
            <a:prstGeom prst="ellipse">
              <a:avLst/>
            </a:prstGeom>
            <a:solidFill>
              <a:srgbClr val="840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6"/>
            <p:cNvSpPr/>
            <p:nvPr/>
          </p:nvSpPr>
          <p:spPr bwMode="auto">
            <a:xfrm>
              <a:off x="9085262" y="4829176"/>
              <a:ext cx="327025" cy="631825"/>
            </a:xfrm>
            <a:custGeom>
              <a:avLst/>
              <a:gdLst>
                <a:gd name="T0" fmla="*/ 73 w 77"/>
                <a:gd name="T1" fmla="*/ 82 h 149"/>
                <a:gd name="T2" fmla="*/ 72 w 77"/>
                <a:gd name="T3" fmla="*/ 82 h 149"/>
                <a:gd name="T4" fmla="*/ 73 w 77"/>
                <a:gd name="T5" fmla="*/ 68 h 149"/>
                <a:gd name="T6" fmla="*/ 23 w 77"/>
                <a:gd name="T7" fmla="*/ 64 h 149"/>
                <a:gd name="T8" fmla="*/ 24 w 77"/>
                <a:gd name="T9" fmla="*/ 39 h 149"/>
                <a:gd name="T10" fmla="*/ 25 w 77"/>
                <a:gd name="T11" fmla="*/ 14 h 149"/>
                <a:gd name="T12" fmla="*/ 62 w 77"/>
                <a:gd name="T13" fmla="*/ 15 h 149"/>
                <a:gd name="T14" fmla="*/ 62 w 77"/>
                <a:gd name="T15" fmla="*/ 34 h 149"/>
                <a:gd name="T16" fmla="*/ 46 w 77"/>
                <a:gd name="T17" fmla="*/ 34 h 149"/>
                <a:gd name="T18" fmla="*/ 46 w 77"/>
                <a:gd name="T19" fmla="*/ 41 h 149"/>
                <a:gd name="T20" fmla="*/ 46 w 77"/>
                <a:gd name="T21" fmla="*/ 48 h 149"/>
                <a:gd name="T22" fmla="*/ 61 w 77"/>
                <a:gd name="T23" fmla="*/ 49 h 149"/>
                <a:gd name="T24" fmla="*/ 75 w 77"/>
                <a:gd name="T25" fmla="*/ 49 h 149"/>
                <a:gd name="T26" fmla="*/ 76 w 77"/>
                <a:gd name="T27" fmla="*/ 42 h 149"/>
                <a:gd name="T28" fmla="*/ 76 w 77"/>
                <a:gd name="T29" fmla="*/ 35 h 149"/>
                <a:gd name="T30" fmla="*/ 76 w 77"/>
                <a:gd name="T31" fmla="*/ 15 h 149"/>
                <a:gd name="T32" fmla="*/ 77 w 77"/>
                <a:gd name="T33" fmla="*/ 1 h 149"/>
                <a:gd name="T34" fmla="*/ 63 w 77"/>
                <a:gd name="T35" fmla="*/ 1 h 149"/>
                <a:gd name="T36" fmla="*/ 25 w 77"/>
                <a:gd name="T37" fmla="*/ 0 h 149"/>
                <a:gd name="T38" fmla="*/ 12 w 77"/>
                <a:gd name="T39" fmla="*/ 0 h 149"/>
                <a:gd name="T40" fmla="*/ 12 w 77"/>
                <a:gd name="T41" fmla="*/ 0 h 149"/>
                <a:gd name="T42" fmla="*/ 11 w 77"/>
                <a:gd name="T43" fmla="*/ 31 h 149"/>
                <a:gd name="T44" fmla="*/ 9 w 77"/>
                <a:gd name="T45" fmla="*/ 53 h 149"/>
                <a:gd name="T46" fmla="*/ 9 w 77"/>
                <a:gd name="T47" fmla="*/ 63 h 149"/>
                <a:gd name="T48" fmla="*/ 9 w 77"/>
                <a:gd name="T49" fmla="*/ 63 h 149"/>
                <a:gd name="T50" fmla="*/ 8 w 77"/>
                <a:gd name="T51" fmla="*/ 77 h 149"/>
                <a:gd name="T52" fmla="*/ 59 w 77"/>
                <a:gd name="T53" fmla="*/ 81 h 149"/>
                <a:gd name="T54" fmla="*/ 58 w 77"/>
                <a:gd name="T55" fmla="*/ 89 h 149"/>
                <a:gd name="T56" fmla="*/ 57 w 77"/>
                <a:gd name="T57" fmla="*/ 97 h 149"/>
                <a:gd name="T58" fmla="*/ 56 w 77"/>
                <a:gd name="T59" fmla="*/ 107 h 149"/>
                <a:gd name="T60" fmla="*/ 53 w 77"/>
                <a:gd name="T61" fmla="*/ 133 h 149"/>
                <a:gd name="T62" fmla="*/ 16 w 77"/>
                <a:gd name="T63" fmla="*/ 128 h 149"/>
                <a:gd name="T64" fmla="*/ 18 w 77"/>
                <a:gd name="T65" fmla="*/ 109 h 149"/>
                <a:gd name="T66" fmla="*/ 34 w 77"/>
                <a:gd name="T67" fmla="*/ 111 h 149"/>
                <a:gd name="T68" fmla="*/ 36 w 77"/>
                <a:gd name="T69" fmla="*/ 97 h 149"/>
                <a:gd name="T70" fmla="*/ 20 w 77"/>
                <a:gd name="T71" fmla="*/ 95 h 149"/>
                <a:gd name="T72" fmla="*/ 6 w 77"/>
                <a:gd name="T73" fmla="*/ 94 h 149"/>
                <a:gd name="T74" fmla="*/ 5 w 77"/>
                <a:gd name="T75" fmla="*/ 107 h 149"/>
                <a:gd name="T76" fmla="*/ 2 w 77"/>
                <a:gd name="T77" fmla="*/ 126 h 149"/>
                <a:gd name="T78" fmla="*/ 0 w 77"/>
                <a:gd name="T79" fmla="*/ 139 h 149"/>
                <a:gd name="T80" fmla="*/ 14 w 77"/>
                <a:gd name="T81" fmla="*/ 141 h 149"/>
                <a:gd name="T82" fmla="*/ 51 w 77"/>
                <a:gd name="T83" fmla="*/ 147 h 149"/>
                <a:gd name="T84" fmla="*/ 65 w 77"/>
                <a:gd name="T85" fmla="*/ 149 h 149"/>
                <a:gd name="T86" fmla="*/ 65 w 77"/>
                <a:gd name="T87" fmla="*/ 149 h 149"/>
                <a:gd name="T88" fmla="*/ 69 w 77"/>
                <a:gd name="T89" fmla="*/ 116 h 149"/>
                <a:gd name="T90" fmla="*/ 71 w 77"/>
                <a:gd name="T91" fmla="*/ 103 h 149"/>
                <a:gd name="T92" fmla="*/ 71 w 77"/>
                <a:gd name="T93" fmla="*/ 98 h 149"/>
                <a:gd name="T94" fmla="*/ 72 w 77"/>
                <a:gd name="T95" fmla="*/ 93 h 149"/>
                <a:gd name="T96" fmla="*/ 73 w 77"/>
                <a:gd name="T97" fmla="*/ 8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149">
                  <a:moveTo>
                    <a:pt x="73" y="82"/>
                  </a:moveTo>
                  <a:cubicBezTo>
                    <a:pt x="72" y="82"/>
                    <a:pt x="72" y="82"/>
                    <a:pt x="72" y="82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4"/>
                    <a:pt x="24" y="52"/>
                    <a:pt x="24" y="39"/>
                  </a:cubicBezTo>
                  <a:cubicBezTo>
                    <a:pt x="25" y="26"/>
                    <a:pt x="25" y="14"/>
                    <a:pt x="25" y="14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6" y="37"/>
                    <a:pt x="46" y="41"/>
                  </a:cubicBezTo>
                  <a:cubicBezTo>
                    <a:pt x="46" y="44"/>
                    <a:pt x="46" y="48"/>
                    <a:pt x="46" y="48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5" y="46"/>
                    <a:pt x="76" y="42"/>
                  </a:cubicBezTo>
                  <a:cubicBezTo>
                    <a:pt x="76" y="39"/>
                    <a:pt x="76" y="35"/>
                    <a:pt x="76" y="3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1" y="16"/>
                    <a:pt x="11" y="31"/>
                  </a:cubicBezTo>
                  <a:cubicBezTo>
                    <a:pt x="11" y="39"/>
                    <a:pt x="10" y="47"/>
                    <a:pt x="9" y="53"/>
                  </a:cubicBezTo>
                  <a:cubicBezTo>
                    <a:pt x="9" y="59"/>
                    <a:pt x="9" y="63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59" y="81"/>
                    <a:pt x="58" y="84"/>
                    <a:pt x="58" y="89"/>
                  </a:cubicBezTo>
                  <a:cubicBezTo>
                    <a:pt x="58" y="92"/>
                    <a:pt x="58" y="94"/>
                    <a:pt x="57" y="97"/>
                  </a:cubicBezTo>
                  <a:cubicBezTo>
                    <a:pt x="57" y="100"/>
                    <a:pt x="57" y="104"/>
                    <a:pt x="56" y="107"/>
                  </a:cubicBezTo>
                  <a:cubicBezTo>
                    <a:pt x="55" y="120"/>
                    <a:pt x="53" y="133"/>
                    <a:pt x="53" y="133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34" y="111"/>
                    <a:pt x="34" y="111"/>
                    <a:pt x="34" y="111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2" y="126"/>
                    <a:pt x="2" y="126"/>
                    <a:pt x="2" y="12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14" y="141"/>
                    <a:pt x="14" y="141"/>
                    <a:pt x="14" y="141"/>
                  </a:cubicBezTo>
                  <a:cubicBezTo>
                    <a:pt x="51" y="147"/>
                    <a:pt x="51" y="147"/>
                    <a:pt x="51" y="147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49"/>
                    <a:pt x="67" y="132"/>
                    <a:pt x="69" y="116"/>
                  </a:cubicBezTo>
                  <a:cubicBezTo>
                    <a:pt x="70" y="111"/>
                    <a:pt x="70" y="107"/>
                    <a:pt x="71" y="103"/>
                  </a:cubicBezTo>
                  <a:cubicBezTo>
                    <a:pt x="71" y="101"/>
                    <a:pt x="71" y="100"/>
                    <a:pt x="71" y="98"/>
                  </a:cubicBezTo>
                  <a:cubicBezTo>
                    <a:pt x="71" y="96"/>
                    <a:pt x="72" y="94"/>
                    <a:pt x="72" y="93"/>
                  </a:cubicBezTo>
                  <a:cubicBezTo>
                    <a:pt x="72" y="86"/>
                    <a:pt x="73" y="82"/>
                    <a:pt x="73" y="8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7"/>
            <p:cNvSpPr/>
            <p:nvPr/>
          </p:nvSpPr>
          <p:spPr bwMode="auto">
            <a:xfrm>
              <a:off x="8940800" y="5478463"/>
              <a:ext cx="406400" cy="657225"/>
            </a:xfrm>
            <a:custGeom>
              <a:avLst/>
              <a:gdLst>
                <a:gd name="T0" fmla="*/ 80 w 96"/>
                <a:gd name="T1" fmla="*/ 91 h 155"/>
                <a:gd name="T2" fmla="*/ 80 w 96"/>
                <a:gd name="T3" fmla="*/ 91 h 155"/>
                <a:gd name="T4" fmla="*/ 83 w 96"/>
                <a:gd name="T5" fmla="*/ 77 h 155"/>
                <a:gd name="T6" fmla="*/ 33 w 96"/>
                <a:gd name="T7" fmla="*/ 65 h 155"/>
                <a:gd name="T8" fmla="*/ 35 w 96"/>
                <a:gd name="T9" fmla="*/ 58 h 155"/>
                <a:gd name="T10" fmla="*/ 39 w 96"/>
                <a:gd name="T11" fmla="*/ 41 h 155"/>
                <a:gd name="T12" fmla="*/ 43 w 96"/>
                <a:gd name="T13" fmla="*/ 16 h 155"/>
                <a:gd name="T14" fmla="*/ 80 w 96"/>
                <a:gd name="T15" fmla="*/ 22 h 155"/>
                <a:gd name="T16" fmla="*/ 77 w 96"/>
                <a:gd name="T17" fmla="*/ 42 h 155"/>
                <a:gd name="T18" fmla="*/ 62 w 96"/>
                <a:gd name="T19" fmla="*/ 39 h 155"/>
                <a:gd name="T20" fmla="*/ 60 w 96"/>
                <a:gd name="T21" fmla="*/ 46 h 155"/>
                <a:gd name="T22" fmla="*/ 59 w 96"/>
                <a:gd name="T23" fmla="*/ 50 h 155"/>
                <a:gd name="T24" fmla="*/ 59 w 96"/>
                <a:gd name="T25" fmla="*/ 53 h 155"/>
                <a:gd name="T26" fmla="*/ 74 w 96"/>
                <a:gd name="T27" fmla="*/ 56 h 155"/>
                <a:gd name="T28" fmla="*/ 88 w 96"/>
                <a:gd name="T29" fmla="*/ 59 h 155"/>
                <a:gd name="T30" fmla="*/ 88 w 96"/>
                <a:gd name="T31" fmla="*/ 56 h 155"/>
                <a:gd name="T32" fmla="*/ 89 w 96"/>
                <a:gd name="T33" fmla="*/ 52 h 155"/>
                <a:gd name="T34" fmla="*/ 90 w 96"/>
                <a:gd name="T35" fmla="*/ 44 h 155"/>
                <a:gd name="T36" fmla="*/ 94 w 96"/>
                <a:gd name="T37" fmla="*/ 25 h 155"/>
                <a:gd name="T38" fmla="*/ 96 w 96"/>
                <a:gd name="T39" fmla="*/ 11 h 155"/>
                <a:gd name="T40" fmla="*/ 83 w 96"/>
                <a:gd name="T41" fmla="*/ 8 h 155"/>
                <a:gd name="T42" fmla="*/ 46 w 96"/>
                <a:gd name="T43" fmla="*/ 2 h 155"/>
                <a:gd name="T44" fmla="*/ 32 w 96"/>
                <a:gd name="T45" fmla="*/ 0 h 155"/>
                <a:gd name="T46" fmla="*/ 32 w 96"/>
                <a:gd name="T47" fmla="*/ 0 h 155"/>
                <a:gd name="T48" fmla="*/ 27 w 96"/>
                <a:gd name="T49" fmla="*/ 31 h 155"/>
                <a:gd name="T50" fmla="*/ 22 w 96"/>
                <a:gd name="T51" fmla="*/ 52 h 155"/>
                <a:gd name="T52" fmla="*/ 20 w 96"/>
                <a:gd name="T53" fmla="*/ 62 h 155"/>
                <a:gd name="T54" fmla="*/ 20 w 96"/>
                <a:gd name="T55" fmla="*/ 62 h 155"/>
                <a:gd name="T56" fmla="*/ 17 w 96"/>
                <a:gd name="T57" fmla="*/ 75 h 155"/>
                <a:gd name="T58" fmla="*/ 67 w 96"/>
                <a:gd name="T59" fmla="*/ 87 h 155"/>
                <a:gd name="T60" fmla="*/ 65 w 96"/>
                <a:gd name="T61" fmla="*/ 95 h 155"/>
                <a:gd name="T62" fmla="*/ 63 w 96"/>
                <a:gd name="T63" fmla="*/ 103 h 155"/>
                <a:gd name="T64" fmla="*/ 60 w 96"/>
                <a:gd name="T65" fmla="*/ 113 h 155"/>
                <a:gd name="T66" fmla="*/ 53 w 96"/>
                <a:gd name="T67" fmla="*/ 138 h 155"/>
                <a:gd name="T68" fmla="*/ 17 w 96"/>
                <a:gd name="T69" fmla="*/ 127 h 155"/>
                <a:gd name="T70" fmla="*/ 23 w 96"/>
                <a:gd name="T71" fmla="*/ 109 h 155"/>
                <a:gd name="T72" fmla="*/ 38 w 96"/>
                <a:gd name="T73" fmla="*/ 113 h 155"/>
                <a:gd name="T74" fmla="*/ 41 w 96"/>
                <a:gd name="T75" fmla="*/ 100 h 155"/>
                <a:gd name="T76" fmla="*/ 26 w 96"/>
                <a:gd name="T77" fmla="*/ 96 h 155"/>
                <a:gd name="T78" fmla="*/ 13 w 96"/>
                <a:gd name="T79" fmla="*/ 92 h 155"/>
                <a:gd name="T80" fmla="*/ 9 w 96"/>
                <a:gd name="T81" fmla="*/ 105 h 155"/>
                <a:gd name="T82" fmla="*/ 4 w 96"/>
                <a:gd name="T83" fmla="*/ 123 h 155"/>
                <a:gd name="T84" fmla="*/ 0 w 96"/>
                <a:gd name="T85" fmla="*/ 136 h 155"/>
                <a:gd name="T86" fmla="*/ 14 w 96"/>
                <a:gd name="T87" fmla="*/ 140 h 155"/>
                <a:gd name="T88" fmla="*/ 49 w 96"/>
                <a:gd name="T89" fmla="*/ 151 h 155"/>
                <a:gd name="T90" fmla="*/ 62 w 96"/>
                <a:gd name="T91" fmla="*/ 155 h 155"/>
                <a:gd name="T92" fmla="*/ 63 w 96"/>
                <a:gd name="T93" fmla="*/ 155 h 155"/>
                <a:gd name="T94" fmla="*/ 72 w 96"/>
                <a:gd name="T95" fmla="*/ 123 h 155"/>
                <a:gd name="T96" fmla="*/ 78 w 96"/>
                <a:gd name="T97" fmla="*/ 101 h 155"/>
                <a:gd name="T98" fmla="*/ 80 w 96"/>
                <a:gd name="T99" fmla="*/ 9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6" h="155">
                  <a:moveTo>
                    <a:pt x="80" y="91"/>
                  </a:moveTo>
                  <a:cubicBezTo>
                    <a:pt x="80" y="91"/>
                    <a:pt x="80" y="91"/>
                    <a:pt x="80" y="91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2"/>
                    <a:pt x="35" y="58"/>
                  </a:cubicBezTo>
                  <a:cubicBezTo>
                    <a:pt x="36" y="53"/>
                    <a:pt x="38" y="47"/>
                    <a:pt x="39" y="41"/>
                  </a:cubicBezTo>
                  <a:cubicBezTo>
                    <a:pt x="41" y="28"/>
                    <a:pt x="43" y="16"/>
                    <a:pt x="43" y="16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39"/>
                    <a:pt x="61" y="42"/>
                    <a:pt x="60" y="46"/>
                  </a:cubicBezTo>
                  <a:cubicBezTo>
                    <a:pt x="60" y="47"/>
                    <a:pt x="60" y="49"/>
                    <a:pt x="59" y="50"/>
                  </a:cubicBezTo>
                  <a:cubicBezTo>
                    <a:pt x="59" y="52"/>
                    <a:pt x="59" y="53"/>
                    <a:pt x="59" y="53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8" y="59"/>
                    <a:pt x="88" y="58"/>
                    <a:pt x="88" y="56"/>
                  </a:cubicBezTo>
                  <a:cubicBezTo>
                    <a:pt x="88" y="55"/>
                    <a:pt x="89" y="53"/>
                    <a:pt x="89" y="52"/>
                  </a:cubicBezTo>
                  <a:cubicBezTo>
                    <a:pt x="90" y="48"/>
                    <a:pt x="90" y="44"/>
                    <a:pt x="90" y="44"/>
                  </a:cubicBezTo>
                  <a:cubicBezTo>
                    <a:pt x="94" y="25"/>
                    <a:pt x="94" y="25"/>
                    <a:pt x="94" y="25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29" y="16"/>
                    <a:pt x="27" y="31"/>
                  </a:cubicBezTo>
                  <a:cubicBezTo>
                    <a:pt x="25" y="39"/>
                    <a:pt x="24" y="47"/>
                    <a:pt x="22" y="52"/>
                  </a:cubicBezTo>
                  <a:cubicBezTo>
                    <a:pt x="21" y="58"/>
                    <a:pt x="20" y="62"/>
                    <a:pt x="20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7" y="87"/>
                    <a:pt x="66" y="90"/>
                    <a:pt x="65" y="95"/>
                  </a:cubicBezTo>
                  <a:cubicBezTo>
                    <a:pt x="64" y="98"/>
                    <a:pt x="64" y="100"/>
                    <a:pt x="63" y="103"/>
                  </a:cubicBezTo>
                  <a:cubicBezTo>
                    <a:pt x="62" y="106"/>
                    <a:pt x="61" y="109"/>
                    <a:pt x="60" y="113"/>
                  </a:cubicBezTo>
                  <a:cubicBezTo>
                    <a:pt x="57" y="125"/>
                    <a:pt x="53" y="138"/>
                    <a:pt x="53" y="138"/>
                  </a:cubicBezTo>
                  <a:cubicBezTo>
                    <a:pt x="17" y="127"/>
                    <a:pt x="17" y="127"/>
                    <a:pt x="17" y="127"/>
                  </a:cubicBezTo>
                  <a:cubicBezTo>
                    <a:pt x="23" y="109"/>
                    <a:pt x="23" y="109"/>
                    <a:pt x="23" y="109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14" y="140"/>
                    <a:pt x="14" y="140"/>
                    <a:pt x="14" y="140"/>
                  </a:cubicBezTo>
                  <a:cubicBezTo>
                    <a:pt x="49" y="151"/>
                    <a:pt x="49" y="151"/>
                    <a:pt x="49" y="151"/>
                  </a:cubicBezTo>
                  <a:cubicBezTo>
                    <a:pt x="62" y="155"/>
                    <a:pt x="62" y="155"/>
                    <a:pt x="62" y="155"/>
                  </a:cubicBezTo>
                  <a:cubicBezTo>
                    <a:pt x="63" y="155"/>
                    <a:pt x="63" y="155"/>
                    <a:pt x="63" y="155"/>
                  </a:cubicBezTo>
                  <a:cubicBezTo>
                    <a:pt x="63" y="155"/>
                    <a:pt x="67" y="139"/>
                    <a:pt x="72" y="123"/>
                  </a:cubicBezTo>
                  <a:cubicBezTo>
                    <a:pt x="74" y="115"/>
                    <a:pt x="77" y="107"/>
                    <a:pt x="78" y="101"/>
                  </a:cubicBezTo>
                  <a:cubicBezTo>
                    <a:pt x="79" y="95"/>
                    <a:pt x="80" y="91"/>
                    <a:pt x="80" y="9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8"/>
            <p:cNvSpPr/>
            <p:nvPr/>
          </p:nvSpPr>
          <p:spPr bwMode="auto">
            <a:xfrm>
              <a:off x="8704262" y="6115051"/>
              <a:ext cx="482600" cy="668338"/>
            </a:xfrm>
            <a:custGeom>
              <a:avLst/>
              <a:gdLst>
                <a:gd name="T0" fmla="*/ 86 w 114"/>
                <a:gd name="T1" fmla="*/ 96 h 158"/>
                <a:gd name="T2" fmla="*/ 86 w 114"/>
                <a:gd name="T3" fmla="*/ 96 h 158"/>
                <a:gd name="T4" fmla="*/ 91 w 114"/>
                <a:gd name="T5" fmla="*/ 83 h 158"/>
                <a:gd name="T6" fmla="*/ 44 w 114"/>
                <a:gd name="T7" fmla="*/ 64 h 158"/>
                <a:gd name="T8" fmla="*/ 53 w 114"/>
                <a:gd name="T9" fmla="*/ 41 h 158"/>
                <a:gd name="T10" fmla="*/ 61 w 114"/>
                <a:gd name="T11" fmla="*/ 17 h 158"/>
                <a:gd name="T12" fmla="*/ 96 w 114"/>
                <a:gd name="T13" fmla="*/ 29 h 158"/>
                <a:gd name="T14" fmla="*/ 90 w 114"/>
                <a:gd name="T15" fmla="*/ 47 h 158"/>
                <a:gd name="T16" fmla="*/ 75 w 114"/>
                <a:gd name="T17" fmla="*/ 42 h 158"/>
                <a:gd name="T18" fmla="*/ 73 w 114"/>
                <a:gd name="T19" fmla="*/ 49 h 158"/>
                <a:gd name="T20" fmla="*/ 70 w 114"/>
                <a:gd name="T21" fmla="*/ 55 h 158"/>
                <a:gd name="T22" fmla="*/ 85 w 114"/>
                <a:gd name="T23" fmla="*/ 61 h 158"/>
                <a:gd name="T24" fmla="*/ 98 w 114"/>
                <a:gd name="T25" fmla="*/ 66 h 158"/>
                <a:gd name="T26" fmla="*/ 101 w 114"/>
                <a:gd name="T27" fmla="*/ 59 h 158"/>
                <a:gd name="T28" fmla="*/ 103 w 114"/>
                <a:gd name="T29" fmla="*/ 52 h 158"/>
                <a:gd name="T30" fmla="*/ 109 w 114"/>
                <a:gd name="T31" fmla="*/ 33 h 158"/>
                <a:gd name="T32" fmla="*/ 114 w 114"/>
                <a:gd name="T33" fmla="*/ 20 h 158"/>
                <a:gd name="T34" fmla="*/ 101 w 114"/>
                <a:gd name="T35" fmla="*/ 15 h 158"/>
                <a:gd name="T36" fmla="*/ 65 w 114"/>
                <a:gd name="T37" fmla="*/ 4 h 158"/>
                <a:gd name="T38" fmla="*/ 52 w 114"/>
                <a:gd name="T39" fmla="*/ 0 h 158"/>
                <a:gd name="T40" fmla="*/ 52 w 114"/>
                <a:gd name="T41" fmla="*/ 0 h 158"/>
                <a:gd name="T42" fmla="*/ 42 w 114"/>
                <a:gd name="T43" fmla="*/ 29 h 158"/>
                <a:gd name="T44" fmla="*/ 34 w 114"/>
                <a:gd name="T45" fmla="*/ 50 h 158"/>
                <a:gd name="T46" fmla="*/ 31 w 114"/>
                <a:gd name="T47" fmla="*/ 59 h 158"/>
                <a:gd name="T48" fmla="*/ 31 w 114"/>
                <a:gd name="T49" fmla="*/ 59 h 158"/>
                <a:gd name="T50" fmla="*/ 26 w 114"/>
                <a:gd name="T51" fmla="*/ 72 h 158"/>
                <a:gd name="T52" fmla="*/ 73 w 114"/>
                <a:gd name="T53" fmla="*/ 91 h 158"/>
                <a:gd name="T54" fmla="*/ 70 w 114"/>
                <a:gd name="T55" fmla="*/ 99 h 158"/>
                <a:gd name="T56" fmla="*/ 63 w 114"/>
                <a:gd name="T57" fmla="*/ 115 h 158"/>
                <a:gd name="T58" fmla="*/ 52 w 114"/>
                <a:gd name="T59" fmla="*/ 139 h 158"/>
                <a:gd name="T60" fmla="*/ 18 w 114"/>
                <a:gd name="T61" fmla="*/ 123 h 158"/>
                <a:gd name="T62" fmla="*/ 26 w 114"/>
                <a:gd name="T63" fmla="*/ 106 h 158"/>
                <a:gd name="T64" fmla="*/ 40 w 114"/>
                <a:gd name="T65" fmla="*/ 112 h 158"/>
                <a:gd name="T66" fmla="*/ 46 w 114"/>
                <a:gd name="T67" fmla="*/ 99 h 158"/>
                <a:gd name="T68" fmla="*/ 32 w 114"/>
                <a:gd name="T69" fmla="*/ 93 h 158"/>
                <a:gd name="T70" fmla="*/ 19 w 114"/>
                <a:gd name="T71" fmla="*/ 88 h 158"/>
                <a:gd name="T72" fmla="*/ 14 w 114"/>
                <a:gd name="T73" fmla="*/ 100 h 158"/>
                <a:gd name="T74" fmla="*/ 6 w 114"/>
                <a:gd name="T75" fmla="*/ 117 h 158"/>
                <a:gd name="T76" fmla="*/ 0 w 114"/>
                <a:gd name="T77" fmla="*/ 129 h 158"/>
                <a:gd name="T78" fmla="*/ 13 w 114"/>
                <a:gd name="T79" fmla="*/ 135 h 158"/>
                <a:gd name="T80" fmla="*/ 46 w 114"/>
                <a:gd name="T81" fmla="*/ 152 h 158"/>
                <a:gd name="T82" fmla="*/ 59 w 114"/>
                <a:gd name="T83" fmla="*/ 158 h 158"/>
                <a:gd name="T84" fmla="*/ 59 w 114"/>
                <a:gd name="T85" fmla="*/ 158 h 158"/>
                <a:gd name="T86" fmla="*/ 73 w 114"/>
                <a:gd name="T87" fmla="*/ 127 h 158"/>
                <a:gd name="T88" fmla="*/ 82 w 114"/>
                <a:gd name="T89" fmla="*/ 106 h 158"/>
                <a:gd name="T90" fmla="*/ 86 w 114"/>
                <a:gd name="T91" fmla="*/ 9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4" h="158">
                  <a:moveTo>
                    <a:pt x="86" y="96"/>
                  </a:moveTo>
                  <a:cubicBezTo>
                    <a:pt x="86" y="96"/>
                    <a:pt x="86" y="96"/>
                    <a:pt x="86" y="96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64"/>
                    <a:pt x="48" y="52"/>
                    <a:pt x="53" y="41"/>
                  </a:cubicBezTo>
                  <a:cubicBezTo>
                    <a:pt x="57" y="29"/>
                    <a:pt x="61" y="17"/>
                    <a:pt x="61" y="17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5" y="42"/>
                    <a:pt x="74" y="46"/>
                    <a:pt x="73" y="49"/>
                  </a:cubicBezTo>
                  <a:cubicBezTo>
                    <a:pt x="72" y="52"/>
                    <a:pt x="70" y="55"/>
                    <a:pt x="70" y="55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98" y="66"/>
                    <a:pt x="99" y="62"/>
                    <a:pt x="101" y="59"/>
                  </a:cubicBezTo>
                  <a:cubicBezTo>
                    <a:pt x="102" y="56"/>
                    <a:pt x="103" y="52"/>
                    <a:pt x="103" y="52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47" y="15"/>
                    <a:pt x="42" y="29"/>
                  </a:cubicBezTo>
                  <a:cubicBezTo>
                    <a:pt x="40" y="37"/>
                    <a:pt x="36" y="44"/>
                    <a:pt x="34" y="50"/>
                  </a:cubicBezTo>
                  <a:cubicBezTo>
                    <a:pt x="32" y="55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3" y="91"/>
                    <a:pt x="72" y="94"/>
                    <a:pt x="70" y="99"/>
                  </a:cubicBezTo>
                  <a:cubicBezTo>
                    <a:pt x="68" y="103"/>
                    <a:pt x="66" y="109"/>
                    <a:pt x="63" y="115"/>
                  </a:cubicBezTo>
                  <a:cubicBezTo>
                    <a:pt x="58" y="127"/>
                    <a:pt x="52" y="139"/>
                    <a:pt x="52" y="139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59" y="158"/>
                    <a:pt x="59" y="158"/>
                    <a:pt x="59" y="158"/>
                  </a:cubicBezTo>
                  <a:cubicBezTo>
                    <a:pt x="59" y="158"/>
                    <a:pt x="59" y="158"/>
                    <a:pt x="59" y="158"/>
                  </a:cubicBezTo>
                  <a:cubicBezTo>
                    <a:pt x="59" y="158"/>
                    <a:pt x="66" y="142"/>
                    <a:pt x="73" y="127"/>
                  </a:cubicBezTo>
                  <a:cubicBezTo>
                    <a:pt x="76" y="119"/>
                    <a:pt x="80" y="112"/>
                    <a:pt x="82" y="106"/>
                  </a:cubicBezTo>
                  <a:cubicBezTo>
                    <a:pt x="84" y="100"/>
                    <a:pt x="86" y="96"/>
                    <a:pt x="86" y="96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9"/>
            <p:cNvSpPr/>
            <p:nvPr/>
          </p:nvSpPr>
          <p:spPr bwMode="auto">
            <a:xfrm>
              <a:off x="8377237" y="6716713"/>
              <a:ext cx="546100" cy="665163"/>
            </a:xfrm>
            <a:custGeom>
              <a:avLst/>
              <a:gdLst>
                <a:gd name="T0" fmla="*/ 90 w 129"/>
                <a:gd name="T1" fmla="*/ 101 h 157"/>
                <a:gd name="T2" fmla="*/ 90 w 129"/>
                <a:gd name="T3" fmla="*/ 100 h 157"/>
                <a:gd name="T4" fmla="*/ 97 w 129"/>
                <a:gd name="T5" fmla="*/ 88 h 157"/>
                <a:gd name="T6" fmla="*/ 53 w 129"/>
                <a:gd name="T7" fmla="*/ 62 h 157"/>
                <a:gd name="T8" fmla="*/ 65 w 129"/>
                <a:gd name="T9" fmla="*/ 41 h 157"/>
                <a:gd name="T10" fmla="*/ 73 w 129"/>
                <a:gd name="T11" fmla="*/ 25 h 157"/>
                <a:gd name="T12" fmla="*/ 77 w 129"/>
                <a:gd name="T13" fmla="*/ 18 h 157"/>
                <a:gd name="T14" fmla="*/ 110 w 129"/>
                <a:gd name="T15" fmla="*/ 35 h 157"/>
                <a:gd name="T16" fmla="*/ 101 w 129"/>
                <a:gd name="T17" fmla="*/ 53 h 157"/>
                <a:gd name="T18" fmla="*/ 88 w 129"/>
                <a:gd name="T19" fmla="*/ 46 h 157"/>
                <a:gd name="T20" fmla="*/ 84 w 129"/>
                <a:gd name="T21" fmla="*/ 52 h 157"/>
                <a:gd name="T22" fmla="*/ 81 w 129"/>
                <a:gd name="T23" fmla="*/ 58 h 157"/>
                <a:gd name="T24" fmla="*/ 94 w 129"/>
                <a:gd name="T25" fmla="*/ 65 h 157"/>
                <a:gd name="T26" fmla="*/ 106 w 129"/>
                <a:gd name="T27" fmla="*/ 72 h 157"/>
                <a:gd name="T28" fmla="*/ 110 w 129"/>
                <a:gd name="T29" fmla="*/ 66 h 157"/>
                <a:gd name="T30" fmla="*/ 113 w 129"/>
                <a:gd name="T31" fmla="*/ 60 h 157"/>
                <a:gd name="T32" fmla="*/ 123 w 129"/>
                <a:gd name="T33" fmla="*/ 42 h 157"/>
                <a:gd name="T34" fmla="*/ 129 w 129"/>
                <a:gd name="T35" fmla="*/ 29 h 157"/>
                <a:gd name="T36" fmla="*/ 117 w 129"/>
                <a:gd name="T37" fmla="*/ 23 h 157"/>
                <a:gd name="T38" fmla="*/ 83 w 129"/>
                <a:gd name="T39" fmla="*/ 6 h 157"/>
                <a:gd name="T40" fmla="*/ 71 w 129"/>
                <a:gd name="T41" fmla="*/ 0 h 157"/>
                <a:gd name="T42" fmla="*/ 71 w 129"/>
                <a:gd name="T43" fmla="*/ 0 h 157"/>
                <a:gd name="T44" fmla="*/ 56 w 129"/>
                <a:gd name="T45" fmla="*/ 28 h 157"/>
                <a:gd name="T46" fmla="*/ 46 w 129"/>
                <a:gd name="T47" fmla="*/ 47 h 157"/>
                <a:gd name="T48" fmla="*/ 41 w 129"/>
                <a:gd name="T49" fmla="*/ 55 h 157"/>
                <a:gd name="T50" fmla="*/ 41 w 129"/>
                <a:gd name="T51" fmla="*/ 56 h 157"/>
                <a:gd name="T52" fmla="*/ 34 w 129"/>
                <a:gd name="T53" fmla="*/ 67 h 157"/>
                <a:gd name="T54" fmla="*/ 78 w 129"/>
                <a:gd name="T55" fmla="*/ 93 h 157"/>
                <a:gd name="T56" fmla="*/ 74 w 129"/>
                <a:gd name="T57" fmla="*/ 101 h 157"/>
                <a:gd name="T58" fmla="*/ 64 w 129"/>
                <a:gd name="T59" fmla="*/ 116 h 157"/>
                <a:gd name="T60" fmla="*/ 50 w 129"/>
                <a:gd name="T61" fmla="*/ 138 h 157"/>
                <a:gd name="T62" fmla="*/ 19 w 129"/>
                <a:gd name="T63" fmla="*/ 117 h 157"/>
                <a:gd name="T64" fmla="*/ 29 w 129"/>
                <a:gd name="T65" fmla="*/ 101 h 157"/>
                <a:gd name="T66" fmla="*/ 43 w 129"/>
                <a:gd name="T67" fmla="*/ 109 h 157"/>
                <a:gd name="T68" fmla="*/ 50 w 129"/>
                <a:gd name="T69" fmla="*/ 98 h 157"/>
                <a:gd name="T70" fmla="*/ 37 w 129"/>
                <a:gd name="T71" fmla="*/ 89 h 157"/>
                <a:gd name="T72" fmla="*/ 25 w 129"/>
                <a:gd name="T73" fmla="*/ 82 h 157"/>
                <a:gd name="T74" fmla="*/ 18 w 129"/>
                <a:gd name="T75" fmla="*/ 93 h 157"/>
                <a:gd name="T76" fmla="*/ 8 w 129"/>
                <a:gd name="T77" fmla="*/ 109 h 157"/>
                <a:gd name="T78" fmla="*/ 4 w 129"/>
                <a:gd name="T79" fmla="*/ 115 h 157"/>
                <a:gd name="T80" fmla="*/ 0 w 129"/>
                <a:gd name="T81" fmla="*/ 120 h 157"/>
                <a:gd name="T82" fmla="*/ 12 w 129"/>
                <a:gd name="T83" fmla="*/ 128 h 157"/>
                <a:gd name="T84" fmla="*/ 42 w 129"/>
                <a:gd name="T85" fmla="*/ 149 h 157"/>
                <a:gd name="T86" fmla="*/ 54 w 129"/>
                <a:gd name="T87" fmla="*/ 157 h 157"/>
                <a:gd name="T88" fmla="*/ 54 w 129"/>
                <a:gd name="T89" fmla="*/ 157 h 157"/>
                <a:gd name="T90" fmla="*/ 56 w 129"/>
                <a:gd name="T91" fmla="*/ 155 h 157"/>
                <a:gd name="T92" fmla="*/ 60 w 129"/>
                <a:gd name="T93" fmla="*/ 149 h 157"/>
                <a:gd name="T94" fmla="*/ 72 w 129"/>
                <a:gd name="T95" fmla="*/ 129 h 157"/>
                <a:gd name="T96" fmla="*/ 85 w 129"/>
                <a:gd name="T97" fmla="*/ 110 h 157"/>
                <a:gd name="T98" fmla="*/ 90 w 129"/>
                <a:gd name="T99" fmla="*/ 10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9" h="157">
                  <a:moveTo>
                    <a:pt x="90" y="101"/>
                  </a:moveTo>
                  <a:cubicBezTo>
                    <a:pt x="90" y="100"/>
                    <a:pt x="90" y="100"/>
                    <a:pt x="90" y="100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3" y="62"/>
                    <a:pt x="59" y="52"/>
                    <a:pt x="65" y="41"/>
                  </a:cubicBezTo>
                  <a:cubicBezTo>
                    <a:pt x="69" y="35"/>
                    <a:pt x="71" y="29"/>
                    <a:pt x="73" y="25"/>
                  </a:cubicBezTo>
                  <a:cubicBezTo>
                    <a:pt x="76" y="21"/>
                    <a:pt x="77" y="18"/>
                    <a:pt x="77" y="18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6" y="49"/>
                    <a:pt x="84" y="52"/>
                  </a:cubicBezTo>
                  <a:cubicBezTo>
                    <a:pt x="82" y="55"/>
                    <a:pt x="81" y="58"/>
                    <a:pt x="81" y="58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8" y="69"/>
                    <a:pt x="110" y="66"/>
                  </a:cubicBezTo>
                  <a:cubicBezTo>
                    <a:pt x="112" y="63"/>
                    <a:pt x="113" y="60"/>
                    <a:pt x="113" y="60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64" y="14"/>
                    <a:pt x="56" y="28"/>
                  </a:cubicBezTo>
                  <a:cubicBezTo>
                    <a:pt x="53" y="35"/>
                    <a:pt x="49" y="42"/>
                    <a:pt x="46" y="47"/>
                  </a:cubicBezTo>
                  <a:cubicBezTo>
                    <a:pt x="43" y="52"/>
                    <a:pt x="41" y="55"/>
                    <a:pt x="41" y="55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78" y="93"/>
                    <a:pt x="76" y="96"/>
                    <a:pt x="74" y="101"/>
                  </a:cubicBezTo>
                  <a:cubicBezTo>
                    <a:pt x="71" y="105"/>
                    <a:pt x="68" y="110"/>
                    <a:pt x="64" y="116"/>
                  </a:cubicBezTo>
                  <a:cubicBezTo>
                    <a:pt x="57" y="127"/>
                    <a:pt x="50" y="138"/>
                    <a:pt x="50" y="138"/>
                  </a:cubicBezTo>
                  <a:cubicBezTo>
                    <a:pt x="19" y="117"/>
                    <a:pt x="19" y="117"/>
                    <a:pt x="19" y="117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8" y="109"/>
                    <a:pt x="6" y="112"/>
                    <a:pt x="4" y="115"/>
                  </a:cubicBezTo>
                  <a:cubicBezTo>
                    <a:pt x="2" y="118"/>
                    <a:pt x="0" y="120"/>
                    <a:pt x="0" y="120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54" y="157"/>
                    <a:pt x="54" y="157"/>
                    <a:pt x="54" y="157"/>
                  </a:cubicBezTo>
                  <a:cubicBezTo>
                    <a:pt x="54" y="157"/>
                    <a:pt x="54" y="157"/>
                    <a:pt x="54" y="157"/>
                  </a:cubicBezTo>
                  <a:cubicBezTo>
                    <a:pt x="54" y="157"/>
                    <a:pt x="54" y="156"/>
                    <a:pt x="56" y="155"/>
                  </a:cubicBezTo>
                  <a:cubicBezTo>
                    <a:pt x="57" y="153"/>
                    <a:pt x="58" y="151"/>
                    <a:pt x="60" y="149"/>
                  </a:cubicBezTo>
                  <a:cubicBezTo>
                    <a:pt x="63" y="143"/>
                    <a:pt x="68" y="136"/>
                    <a:pt x="72" y="129"/>
                  </a:cubicBezTo>
                  <a:cubicBezTo>
                    <a:pt x="77" y="122"/>
                    <a:pt x="81" y="115"/>
                    <a:pt x="85" y="110"/>
                  </a:cubicBezTo>
                  <a:cubicBezTo>
                    <a:pt x="88" y="104"/>
                    <a:pt x="90" y="101"/>
                    <a:pt x="90" y="10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0"/>
            <p:cNvSpPr/>
            <p:nvPr/>
          </p:nvSpPr>
          <p:spPr bwMode="auto">
            <a:xfrm>
              <a:off x="7970837" y="7275513"/>
              <a:ext cx="596900" cy="649288"/>
            </a:xfrm>
            <a:custGeom>
              <a:avLst/>
              <a:gdLst>
                <a:gd name="T0" fmla="*/ 92 w 141"/>
                <a:gd name="T1" fmla="*/ 102 h 153"/>
                <a:gd name="T2" fmla="*/ 92 w 141"/>
                <a:gd name="T3" fmla="*/ 102 h 153"/>
                <a:gd name="T4" fmla="*/ 101 w 141"/>
                <a:gd name="T5" fmla="*/ 91 h 153"/>
                <a:gd name="T6" fmla="*/ 61 w 141"/>
                <a:gd name="T7" fmla="*/ 59 h 153"/>
                <a:gd name="T8" fmla="*/ 77 w 141"/>
                <a:gd name="T9" fmla="*/ 39 h 153"/>
                <a:gd name="T10" fmla="*/ 82 w 141"/>
                <a:gd name="T11" fmla="*/ 32 h 153"/>
                <a:gd name="T12" fmla="*/ 87 w 141"/>
                <a:gd name="T13" fmla="*/ 25 h 153"/>
                <a:gd name="T14" fmla="*/ 91 w 141"/>
                <a:gd name="T15" fmla="*/ 19 h 153"/>
                <a:gd name="T16" fmla="*/ 122 w 141"/>
                <a:gd name="T17" fmla="*/ 41 h 153"/>
                <a:gd name="T18" fmla="*/ 116 w 141"/>
                <a:gd name="T19" fmla="*/ 49 h 153"/>
                <a:gd name="T20" fmla="*/ 112 w 141"/>
                <a:gd name="T21" fmla="*/ 54 h 153"/>
                <a:gd name="T22" fmla="*/ 110 w 141"/>
                <a:gd name="T23" fmla="*/ 57 h 153"/>
                <a:gd name="T24" fmla="*/ 98 w 141"/>
                <a:gd name="T25" fmla="*/ 48 h 153"/>
                <a:gd name="T26" fmla="*/ 89 w 141"/>
                <a:gd name="T27" fmla="*/ 59 h 153"/>
                <a:gd name="T28" fmla="*/ 101 w 141"/>
                <a:gd name="T29" fmla="*/ 68 h 153"/>
                <a:gd name="T30" fmla="*/ 112 w 141"/>
                <a:gd name="T31" fmla="*/ 77 h 153"/>
                <a:gd name="T32" fmla="*/ 121 w 141"/>
                <a:gd name="T33" fmla="*/ 65 h 153"/>
                <a:gd name="T34" fmla="*/ 123 w 141"/>
                <a:gd name="T35" fmla="*/ 63 h 153"/>
                <a:gd name="T36" fmla="*/ 127 w 141"/>
                <a:gd name="T37" fmla="*/ 57 h 153"/>
                <a:gd name="T38" fmla="*/ 133 w 141"/>
                <a:gd name="T39" fmla="*/ 49 h 153"/>
                <a:gd name="T40" fmla="*/ 141 w 141"/>
                <a:gd name="T41" fmla="*/ 37 h 153"/>
                <a:gd name="T42" fmla="*/ 130 w 141"/>
                <a:gd name="T43" fmla="*/ 29 h 153"/>
                <a:gd name="T44" fmla="*/ 99 w 141"/>
                <a:gd name="T45" fmla="*/ 8 h 153"/>
                <a:gd name="T46" fmla="*/ 88 w 141"/>
                <a:gd name="T47" fmla="*/ 0 h 153"/>
                <a:gd name="T48" fmla="*/ 88 w 141"/>
                <a:gd name="T49" fmla="*/ 0 h 153"/>
                <a:gd name="T50" fmla="*/ 70 w 141"/>
                <a:gd name="T51" fmla="*/ 26 h 153"/>
                <a:gd name="T52" fmla="*/ 50 w 141"/>
                <a:gd name="T53" fmla="*/ 50 h 153"/>
                <a:gd name="T54" fmla="*/ 50 w 141"/>
                <a:gd name="T55" fmla="*/ 51 h 153"/>
                <a:gd name="T56" fmla="*/ 42 w 141"/>
                <a:gd name="T57" fmla="*/ 61 h 153"/>
                <a:gd name="T58" fmla="*/ 81 w 141"/>
                <a:gd name="T59" fmla="*/ 94 h 153"/>
                <a:gd name="T60" fmla="*/ 76 w 141"/>
                <a:gd name="T61" fmla="*/ 100 h 153"/>
                <a:gd name="T62" fmla="*/ 64 w 141"/>
                <a:gd name="T63" fmla="*/ 113 h 153"/>
                <a:gd name="T64" fmla="*/ 47 w 141"/>
                <a:gd name="T65" fmla="*/ 133 h 153"/>
                <a:gd name="T66" fmla="*/ 20 w 141"/>
                <a:gd name="T67" fmla="*/ 108 h 153"/>
                <a:gd name="T68" fmla="*/ 32 w 141"/>
                <a:gd name="T69" fmla="*/ 94 h 153"/>
                <a:gd name="T70" fmla="*/ 44 w 141"/>
                <a:gd name="T71" fmla="*/ 104 h 153"/>
                <a:gd name="T72" fmla="*/ 53 w 141"/>
                <a:gd name="T73" fmla="*/ 93 h 153"/>
                <a:gd name="T74" fmla="*/ 41 w 141"/>
                <a:gd name="T75" fmla="*/ 83 h 153"/>
                <a:gd name="T76" fmla="*/ 30 w 141"/>
                <a:gd name="T77" fmla="*/ 74 h 153"/>
                <a:gd name="T78" fmla="*/ 22 w 141"/>
                <a:gd name="T79" fmla="*/ 85 h 153"/>
                <a:gd name="T80" fmla="*/ 9 w 141"/>
                <a:gd name="T81" fmla="*/ 99 h 153"/>
                <a:gd name="T82" fmla="*/ 5 w 141"/>
                <a:gd name="T83" fmla="*/ 104 h 153"/>
                <a:gd name="T84" fmla="*/ 0 w 141"/>
                <a:gd name="T85" fmla="*/ 109 h 153"/>
                <a:gd name="T86" fmla="*/ 10 w 141"/>
                <a:gd name="T87" fmla="*/ 118 h 153"/>
                <a:gd name="T88" fmla="*/ 38 w 141"/>
                <a:gd name="T89" fmla="*/ 143 h 153"/>
                <a:gd name="T90" fmla="*/ 48 w 141"/>
                <a:gd name="T91" fmla="*/ 153 h 153"/>
                <a:gd name="T92" fmla="*/ 48 w 141"/>
                <a:gd name="T93" fmla="*/ 153 h 153"/>
                <a:gd name="T94" fmla="*/ 55 w 141"/>
                <a:gd name="T95" fmla="*/ 145 h 153"/>
                <a:gd name="T96" fmla="*/ 70 w 141"/>
                <a:gd name="T97" fmla="*/ 128 h 153"/>
                <a:gd name="T98" fmla="*/ 85 w 141"/>
                <a:gd name="T99" fmla="*/ 110 h 153"/>
                <a:gd name="T100" fmla="*/ 90 w 141"/>
                <a:gd name="T101" fmla="*/ 105 h 153"/>
                <a:gd name="T102" fmla="*/ 92 w 141"/>
                <a:gd name="T103" fmla="*/ 10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1" h="153">
                  <a:moveTo>
                    <a:pt x="92" y="102"/>
                  </a:moveTo>
                  <a:cubicBezTo>
                    <a:pt x="92" y="102"/>
                    <a:pt x="92" y="102"/>
                    <a:pt x="92" y="102"/>
                  </a:cubicBezTo>
                  <a:cubicBezTo>
                    <a:pt x="101" y="91"/>
                    <a:pt x="101" y="91"/>
                    <a:pt x="101" y="9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1" y="59"/>
                    <a:pt x="69" y="49"/>
                    <a:pt x="77" y="39"/>
                  </a:cubicBezTo>
                  <a:cubicBezTo>
                    <a:pt x="78" y="37"/>
                    <a:pt x="80" y="34"/>
                    <a:pt x="82" y="32"/>
                  </a:cubicBezTo>
                  <a:cubicBezTo>
                    <a:pt x="84" y="30"/>
                    <a:pt x="85" y="27"/>
                    <a:pt x="87" y="25"/>
                  </a:cubicBezTo>
                  <a:cubicBezTo>
                    <a:pt x="90" y="22"/>
                    <a:pt x="91" y="19"/>
                    <a:pt x="91" y="19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2" y="41"/>
                    <a:pt x="119" y="45"/>
                    <a:pt x="116" y="49"/>
                  </a:cubicBezTo>
                  <a:cubicBezTo>
                    <a:pt x="115" y="51"/>
                    <a:pt x="113" y="53"/>
                    <a:pt x="112" y="54"/>
                  </a:cubicBezTo>
                  <a:cubicBezTo>
                    <a:pt x="111" y="56"/>
                    <a:pt x="110" y="57"/>
                    <a:pt x="110" y="57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2" y="64"/>
                    <a:pt x="123" y="63"/>
                  </a:cubicBezTo>
                  <a:cubicBezTo>
                    <a:pt x="124" y="61"/>
                    <a:pt x="126" y="59"/>
                    <a:pt x="127" y="57"/>
                  </a:cubicBezTo>
                  <a:cubicBezTo>
                    <a:pt x="130" y="53"/>
                    <a:pt x="133" y="49"/>
                    <a:pt x="133" y="49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30" y="29"/>
                    <a:pt x="130" y="29"/>
                    <a:pt x="130" y="29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79" y="13"/>
                    <a:pt x="70" y="26"/>
                  </a:cubicBezTo>
                  <a:cubicBezTo>
                    <a:pt x="60" y="38"/>
                    <a:pt x="50" y="50"/>
                    <a:pt x="50" y="50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81" y="94"/>
                    <a:pt x="81" y="94"/>
                    <a:pt x="81" y="94"/>
                  </a:cubicBezTo>
                  <a:cubicBezTo>
                    <a:pt x="81" y="94"/>
                    <a:pt x="79" y="96"/>
                    <a:pt x="76" y="100"/>
                  </a:cubicBezTo>
                  <a:cubicBezTo>
                    <a:pt x="73" y="104"/>
                    <a:pt x="69" y="108"/>
                    <a:pt x="64" y="113"/>
                  </a:cubicBezTo>
                  <a:cubicBezTo>
                    <a:pt x="56" y="123"/>
                    <a:pt x="47" y="133"/>
                    <a:pt x="47" y="133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44" y="104"/>
                    <a:pt x="44" y="104"/>
                    <a:pt x="44" y="104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99"/>
                    <a:pt x="7" y="101"/>
                    <a:pt x="5" y="104"/>
                  </a:cubicBezTo>
                  <a:cubicBezTo>
                    <a:pt x="2" y="106"/>
                    <a:pt x="0" y="109"/>
                    <a:pt x="0" y="109"/>
                  </a:cubicBezTo>
                  <a:cubicBezTo>
                    <a:pt x="10" y="118"/>
                    <a:pt x="10" y="118"/>
                    <a:pt x="10" y="118"/>
                  </a:cubicBezTo>
                  <a:cubicBezTo>
                    <a:pt x="38" y="143"/>
                    <a:pt x="38" y="143"/>
                    <a:pt x="38" y="143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48" y="153"/>
                    <a:pt x="51" y="150"/>
                    <a:pt x="55" y="145"/>
                  </a:cubicBezTo>
                  <a:cubicBezTo>
                    <a:pt x="59" y="141"/>
                    <a:pt x="65" y="134"/>
                    <a:pt x="70" y="128"/>
                  </a:cubicBezTo>
                  <a:cubicBezTo>
                    <a:pt x="76" y="122"/>
                    <a:pt x="81" y="115"/>
                    <a:pt x="85" y="110"/>
                  </a:cubicBezTo>
                  <a:cubicBezTo>
                    <a:pt x="87" y="108"/>
                    <a:pt x="89" y="106"/>
                    <a:pt x="90" y="105"/>
                  </a:cubicBezTo>
                  <a:cubicBezTo>
                    <a:pt x="91" y="103"/>
                    <a:pt x="92" y="102"/>
                    <a:pt x="92" y="10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1"/>
            <p:cNvSpPr/>
            <p:nvPr/>
          </p:nvSpPr>
          <p:spPr bwMode="auto">
            <a:xfrm>
              <a:off x="7491412" y="7780338"/>
              <a:ext cx="639763" cy="614363"/>
            </a:xfrm>
            <a:custGeom>
              <a:avLst/>
              <a:gdLst>
                <a:gd name="T0" fmla="*/ 92 w 151"/>
                <a:gd name="T1" fmla="*/ 102 h 145"/>
                <a:gd name="T2" fmla="*/ 92 w 151"/>
                <a:gd name="T3" fmla="*/ 102 h 145"/>
                <a:gd name="T4" fmla="*/ 97 w 151"/>
                <a:gd name="T5" fmla="*/ 97 h 145"/>
                <a:gd name="T6" fmla="*/ 103 w 151"/>
                <a:gd name="T7" fmla="*/ 92 h 145"/>
                <a:gd name="T8" fmla="*/ 68 w 151"/>
                <a:gd name="T9" fmla="*/ 54 h 145"/>
                <a:gd name="T10" fmla="*/ 86 w 151"/>
                <a:gd name="T11" fmla="*/ 37 h 145"/>
                <a:gd name="T12" fmla="*/ 99 w 151"/>
                <a:gd name="T13" fmla="*/ 25 h 145"/>
                <a:gd name="T14" fmla="*/ 104 w 151"/>
                <a:gd name="T15" fmla="*/ 19 h 145"/>
                <a:gd name="T16" fmla="*/ 131 w 151"/>
                <a:gd name="T17" fmla="*/ 45 h 145"/>
                <a:gd name="T18" fmla="*/ 124 w 151"/>
                <a:gd name="T19" fmla="*/ 53 h 145"/>
                <a:gd name="T20" fmla="*/ 117 w 151"/>
                <a:gd name="T21" fmla="*/ 59 h 145"/>
                <a:gd name="T22" fmla="*/ 106 w 151"/>
                <a:gd name="T23" fmla="*/ 48 h 145"/>
                <a:gd name="T24" fmla="*/ 96 w 151"/>
                <a:gd name="T25" fmla="*/ 58 h 145"/>
                <a:gd name="T26" fmla="*/ 107 w 151"/>
                <a:gd name="T27" fmla="*/ 69 h 145"/>
                <a:gd name="T28" fmla="*/ 116 w 151"/>
                <a:gd name="T29" fmla="*/ 79 h 145"/>
                <a:gd name="T30" fmla="*/ 127 w 151"/>
                <a:gd name="T31" fmla="*/ 69 h 145"/>
                <a:gd name="T32" fmla="*/ 134 w 151"/>
                <a:gd name="T33" fmla="*/ 62 h 145"/>
                <a:gd name="T34" fmla="*/ 141 w 151"/>
                <a:gd name="T35" fmla="*/ 55 h 145"/>
                <a:gd name="T36" fmla="*/ 151 w 151"/>
                <a:gd name="T37" fmla="*/ 45 h 145"/>
                <a:gd name="T38" fmla="*/ 140 w 151"/>
                <a:gd name="T39" fmla="*/ 35 h 145"/>
                <a:gd name="T40" fmla="*/ 113 w 151"/>
                <a:gd name="T41" fmla="*/ 9 h 145"/>
                <a:gd name="T42" fmla="*/ 104 w 151"/>
                <a:gd name="T43" fmla="*/ 0 h 145"/>
                <a:gd name="T44" fmla="*/ 103 w 151"/>
                <a:gd name="T45" fmla="*/ 0 h 145"/>
                <a:gd name="T46" fmla="*/ 97 w 151"/>
                <a:gd name="T47" fmla="*/ 7 h 145"/>
                <a:gd name="T48" fmla="*/ 81 w 151"/>
                <a:gd name="T49" fmla="*/ 22 h 145"/>
                <a:gd name="T50" fmla="*/ 59 w 151"/>
                <a:gd name="T51" fmla="*/ 44 h 145"/>
                <a:gd name="T52" fmla="*/ 59 w 151"/>
                <a:gd name="T53" fmla="*/ 44 h 145"/>
                <a:gd name="T54" fmla="*/ 54 w 151"/>
                <a:gd name="T55" fmla="*/ 49 h 145"/>
                <a:gd name="T56" fmla="*/ 49 w 151"/>
                <a:gd name="T57" fmla="*/ 54 h 145"/>
                <a:gd name="T58" fmla="*/ 83 w 151"/>
                <a:gd name="T59" fmla="*/ 91 h 145"/>
                <a:gd name="T60" fmla="*/ 63 w 151"/>
                <a:gd name="T61" fmla="*/ 109 h 145"/>
                <a:gd name="T62" fmla="*/ 50 w 151"/>
                <a:gd name="T63" fmla="*/ 120 h 145"/>
                <a:gd name="T64" fmla="*/ 43 w 151"/>
                <a:gd name="T65" fmla="*/ 125 h 145"/>
                <a:gd name="T66" fmla="*/ 20 w 151"/>
                <a:gd name="T67" fmla="*/ 97 h 145"/>
                <a:gd name="T68" fmla="*/ 22 w 151"/>
                <a:gd name="T69" fmla="*/ 95 h 145"/>
                <a:gd name="T70" fmla="*/ 27 w 151"/>
                <a:gd name="T71" fmla="*/ 90 h 145"/>
                <a:gd name="T72" fmla="*/ 34 w 151"/>
                <a:gd name="T73" fmla="*/ 84 h 145"/>
                <a:gd name="T74" fmla="*/ 44 w 151"/>
                <a:gd name="T75" fmla="*/ 96 h 145"/>
                <a:gd name="T76" fmla="*/ 55 w 151"/>
                <a:gd name="T77" fmla="*/ 87 h 145"/>
                <a:gd name="T78" fmla="*/ 45 w 151"/>
                <a:gd name="T79" fmla="*/ 75 h 145"/>
                <a:gd name="T80" fmla="*/ 35 w 151"/>
                <a:gd name="T81" fmla="*/ 65 h 145"/>
                <a:gd name="T82" fmla="*/ 25 w 151"/>
                <a:gd name="T83" fmla="*/ 74 h 145"/>
                <a:gd name="T84" fmla="*/ 18 w 151"/>
                <a:gd name="T85" fmla="*/ 80 h 145"/>
                <a:gd name="T86" fmla="*/ 13 w 151"/>
                <a:gd name="T87" fmla="*/ 84 h 145"/>
                <a:gd name="T88" fmla="*/ 11 w 151"/>
                <a:gd name="T89" fmla="*/ 86 h 145"/>
                <a:gd name="T90" fmla="*/ 0 w 151"/>
                <a:gd name="T91" fmla="*/ 94 h 145"/>
                <a:gd name="T92" fmla="*/ 9 w 151"/>
                <a:gd name="T93" fmla="*/ 105 h 145"/>
                <a:gd name="T94" fmla="*/ 32 w 151"/>
                <a:gd name="T95" fmla="*/ 134 h 145"/>
                <a:gd name="T96" fmla="*/ 41 w 151"/>
                <a:gd name="T97" fmla="*/ 145 h 145"/>
                <a:gd name="T98" fmla="*/ 41 w 151"/>
                <a:gd name="T99" fmla="*/ 145 h 145"/>
                <a:gd name="T100" fmla="*/ 49 w 151"/>
                <a:gd name="T101" fmla="*/ 139 h 145"/>
                <a:gd name="T102" fmla="*/ 67 w 151"/>
                <a:gd name="T103" fmla="*/ 124 h 145"/>
                <a:gd name="T104" fmla="*/ 92 w 151"/>
                <a:gd name="T105" fmla="*/ 10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1" h="145">
                  <a:moveTo>
                    <a:pt x="92" y="102"/>
                  </a:moveTo>
                  <a:cubicBezTo>
                    <a:pt x="92" y="102"/>
                    <a:pt x="92" y="102"/>
                    <a:pt x="92" y="102"/>
                  </a:cubicBezTo>
                  <a:cubicBezTo>
                    <a:pt x="92" y="102"/>
                    <a:pt x="95" y="99"/>
                    <a:pt x="97" y="97"/>
                  </a:cubicBezTo>
                  <a:cubicBezTo>
                    <a:pt x="100" y="94"/>
                    <a:pt x="103" y="92"/>
                    <a:pt x="103" y="92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4"/>
                    <a:pt x="77" y="46"/>
                    <a:pt x="86" y="37"/>
                  </a:cubicBezTo>
                  <a:cubicBezTo>
                    <a:pt x="91" y="33"/>
                    <a:pt x="95" y="28"/>
                    <a:pt x="99" y="25"/>
                  </a:cubicBezTo>
                  <a:cubicBezTo>
                    <a:pt x="102" y="22"/>
                    <a:pt x="104" y="19"/>
                    <a:pt x="104" y="19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1" y="45"/>
                    <a:pt x="127" y="49"/>
                    <a:pt x="124" y="53"/>
                  </a:cubicBezTo>
                  <a:cubicBezTo>
                    <a:pt x="120" y="56"/>
                    <a:pt x="117" y="59"/>
                    <a:pt x="117" y="59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16" y="79"/>
                    <a:pt x="116" y="79"/>
                    <a:pt x="116" y="79"/>
                  </a:cubicBezTo>
                  <a:cubicBezTo>
                    <a:pt x="127" y="69"/>
                    <a:pt x="127" y="69"/>
                    <a:pt x="127" y="69"/>
                  </a:cubicBezTo>
                  <a:cubicBezTo>
                    <a:pt x="127" y="69"/>
                    <a:pt x="130" y="66"/>
                    <a:pt x="134" y="62"/>
                  </a:cubicBezTo>
                  <a:cubicBezTo>
                    <a:pt x="137" y="59"/>
                    <a:pt x="141" y="55"/>
                    <a:pt x="141" y="55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40" y="35"/>
                    <a:pt x="140" y="35"/>
                    <a:pt x="140" y="35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101" y="3"/>
                    <a:pt x="97" y="7"/>
                  </a:cubicBezTo>
                  <a:cubicBezTo>
                    <a:pt x="92" y="11"/>
                    <a:pt x="87" y="17"/>
                    <a:pt x="81" y="22"/>
                  </a:cubicBezTo>
                  <a:cubicBezTo>
                    <a:pt x="70" y="33"/>
                    <a:pt x="59" y="44"/>
                    <a:pt x="59" y="44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59" y="44"/>
                    <a:pt x="56" y="47"/>
                    <a:pt x="54" y="49"/>
                  </a:cubicBezTo>
                  <a:cubicBezTo>
                    <a:pt x="51" y="51"/>
                    <a:pt x="49" y="54"/>
                    <a:pt x="49" y="54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91"/>
                    <a:pt x="73" y="100"/>
                    <a:pt x="63" y="109"/>
                  </a:cubicBezTo>
                  <a:cubicBezTo>
                    <a:pt x="58" y="113"/>
                    <a:pt x="53" y="117"/>
                    <a:pt x="50" y="120"/>
                  </a:cubicBezTo>
                  <a:cubicBezTo>
                    <a:pt x="46" y="123"/>
                    <a:pt x="43" y="125"/>
                    <a:pt x="43" y="125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20" y="97"/>
                    <a:pt x="21" y="96"/>
                    <a:pt x="22" y="95"/>
                  </a:cubicBezTo>
                  <a:cubicBezTo>
                    <a:pt x="23" y="94"/>
                    <a:pt x="25" y="92"/>
                    <a:pt x="27" y="90"/>
                  </a:cubicBezTo>
                  <a:cubicBezTo>
                    <a:pt x="31" y="87"/>
                    <a:pt x="34" y="84"/>
                    <a:pt x="34" y="84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5" y="74"/>
                    <a:pt x="22" y="77"/>
                    <a:pt x="18" y="80"/>
                  </a:cubicBezTo>
                  <a:cubicBezTo>
                    <a:pt x="16" y="81"/>
                    <a:pt x="15" y="83"/>
                    <a:pt x="13" y="84"/>
                  </a:cubicBezTo>
                  <a:cubicBezTo>
                    <a:pt x="12" y="85"/>
                    <a:pt x="11" y="86"/>
                    <a:pt x="11" y="86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32" y="134"/>
                    <a:pt x="32" y="134"/>
                    <a:pt x="32" y="134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45"/>
                    <a:pt x="44" y="142"/>
                    <a:pt x="49" y="139"/>
                  </a:cubicBezTo>
                  <a:cubicBezTo>
                    <a:pt x="54" y="135"/>
                    <a:pt x="60" y="129"/>
                    <a:pt x="67" y="124"/>
                  </a:cubicBezTo>
                  <a:cubicBezTo>
                    <a:pt x="80" y="113"/>
                    <a:pt x="92" y="102"/>
                    <a:pt x="92" y="10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2"/>
            <p:cNvSpPr/>
            <p:nvPr/>
          </p:nvSpPr>
          <p:spPr bwMode="auto">
            <a:xfrm>
              <a:off x="6953250" y="8216901"/>
              <a:ext cx="661988" cy="568325"/>
            </a:xfrm>
            <a:custGeom>
              <a:avLst/>
              <a:gdLst>
                <a:gd name="T0" fmla="*/ 90 w 156"/>
                <a:gd name="T1" fmla="*/ 99 h 134"/>
                <a:gd name="T2" fmla="*/ 90 w 156"/>
                <a:gd name="T3" fmla="*/ 99 h 134"/>
                <a:gd name="T4" fmla="*/ 96 w 156"/>
                <a:gd name="T5" fmla="*/ 95 h 134"/>
                <a:gd name="T6" fmla="*/ 100 w 156"/>
                <a:gd name="T7" fmla="*/ 92 h 134"/>
                <a:gd name="T8" fmla="*/ 102 w 156"/>
                <a:gd name="T9" fmla="*/ 91 h 134"/>
                <a:gd name="T10" fmla="*/ 73 w 156"/>
                <a:gd name="T11" fmla="*/ 49 h 134"/>
                <a:gd name="T12" fmla="*/ 94 w 156"/>
                <a:gd name="T13" fmla="*/ 34 h 134"/>
                <a:gd name="T14" fmla="*/ 108 w 156"/>
                <a:gd name="T15" fmla="*/ 24 h 134"/>
                <a:gd name="T16" fmla="*/ 112 w 156"/>
                <a:gd name="T17" fmla="*/ 21 h 134"/>
                <a:gd name="T18" fmla="*/ 114 w 156"/>
                <a:gd name="T19" fmla="*/ 19 h 134"/>
                <a:gd name="T20" fmla="*/ 137 w 156"/>
                <a:gd name="T21" fmla="*/ 49 h 134"/>
                <a:gd name="T22" fmla="*/ 134 w 156"/>
                <a:gd name="T23" fmla="*/ 51 h 134"/>
                <a:gd name="T24" fmla="*/ 129 w 156"/>
                <a:gd name="T25" fmla="*/ 55 h 134"/>
                <a:gd name="T26" fmla="*/ 121 w 156"/>
                <a:gd name="T27" fmla="*/ 61 h 134"/>
                <a:gd name="T28" fmla="*/ 112 w 156"/>
                <a:gd name="T29" fmla="*/ 48 h 134"/>
                <a:gd name="T30" fmla="*/ 100 w 156"/>
                <a:gd name="T31" fmla="*/ 56 h 134"/>
                <a:gd name="T32" fmla="*/ 109 w 156"/>
                <a:gd name="T33" fmla="*/ 69 h 134"/>
                <a:gd name="T34" fmla="*/ 117 w 156"/>
                <a:gd name="T35" fmla="*/ 80 h 134"/>
                <a:gd name="T36" fmla="*/ 129 w 156"/>
                <a:gd name="T37" fmla="*/ 72 h 134"/>
                <a:gd name="T38" fmla="*/ 137 w 156"/>
                <a:gd name="T39" fmla="*/ 66 h 134"/>
                <a:gd name="T40" fmla="*/ 142 w 156"/>
                <a:gd name="T41" fmla="*/ 62 h 134"/>
                <a:gd name="T42" fmla="*/ 145 w 156"/>
                <a:gd name="T43" fmla="*/ 60 h 134"/>
                <a:gd name="T44" fmla="*/ 156 w 156"/>
                <a:gd name="T45" fmla="*/ 51 h 134"/>
                <a:gd name="T46" fmla="*/ 148 w 156"/>
                <a:gd name="T47" fmla="*/ 40 h 134"/>
                <a:gd name="T48" fmla="*/ 125 w 156"/>
                <a:gd name="T49" fmla="*/ 11 h 134"/>
                <a:gd name="T50" fmla="*/ 116 w 156"/>
                <a:gd name="T51" fmla="*/ 0 h 134"/>
                <a:gd name="T52" fmla="*/ 116 w 156"/>
                <a:gd name="T53" fmla="*/ 0 h 134"/>
                <a:gd name="T54" fmla="*/ 109 w 156"/>
                <a:gd name="T55" fmla="*/ 6 h 134"/>
                <a:gd name="T56" fmla="*/ 101 w 156"/>
                <a:gd name="T57" fmla="*/ 12 h 134"/>
                <a:gd name="T58" fmla="*/ 91 w 156"/>
                <a:gd name="T59" fmla="*/ 19 h 134"/>
                <a:gd name="T60" fmla="*/ 65 w 156"/>
                <a:gd name="T61" fmla="*/ 37 h 134"/>
                <a:gd name="T62" fmla="*/ 65 w 156"/>
                <a:gd name="T63" fmla="*/ 37 h 134"/>
                <a:gd name="T64" fmla="*/ 64 w 156"/>
                <a:gd name="T65" fmla="*/ 39 h 134"/>
                <a:gd name="T66" fmla="*/ 60 w 156"/>
                <a:gd name="T67" fmla="*/ 41 h 134"/>
                <a:gd name="T68" fmla="*/ 54 w 156"/>
                <a:gd name="T69" fmla="*/ 45 h 134"/>
                <a:gd name="T70" fmla="*/ 82 w 156"/>
                <a:gd name="T71" fmla="*/ 87 h 134"/>
                <a:gd name="T72" fmla="*/ 60 w 156"/>
                <a:gd name="T73" fmla="*/ 101 h 134"/>
                <a:gd name="T74" fmla="*/ 45 w 156"/>
                <a:gd name="T75" fmla="*/ 111 h 134"/>
                <a:gd name="T76" fmla="*/ 38 w 156"/>
                <a:gd name="T77" fmla="*/ 115 h 134"/>
                <a:gd name="T78" fmla="*/ 19 w 156"/>
                <a:gd name="T79" fmla="*/ 83 h 134"/>
                <a:gd name="T80" fmla="*/ 27 w 156"/>
                <a:gd name="T81" fmla="*/ 78 h 134"/>
                <a:gd name="T82" fmla="*/ 35 w 156"/>
                <a:gd name="T83" fmla="*/ 73 h 134"/>
                <a:gd name="T84" fmla="*/ 44 w 156"/>
                <a:gd name="T85" fmla="*/ 86 h 134"/>
                <a:gd name="T86" fmla="*/ 55 w 156"/>
                <a:gd name="T87" fmla="*/ 79 h 134"/>
                <a:gd name="T88" fmla="*/ 47 w 156"/>
                <a:gd name="T89" fmla="*/ 66 h 134"/>
                <a:gd name="T90" fmla="*/ 39 w 156"/>
                <a:gd name="T91" fmla="*/ 54 h 134"/>
                <a:gd name="T92" fmla="*/ 28 w 156"/>
                <a:gd name="T93" fmla="*/ 61 h 134"/>
                <a:gd name="T94" fmla="*/ 20 w 156"/>
                <a:gd name="T95" fmla="*/ 66 h 134"/>
                <a:gd name="T96" fmla="*/ 12 w 156"/>
                <a:gd name="T97" fmla="*/ 71 h 134"/>
                <a:gd name="T98" fmla="*/ 0 w 156"/>
                <a:gd name="T99" fmla="*/ 78 h 134"/>
                <a:gd name="T100" fmla="*/ 7 w 156"/>
                <a:gd name="T101" fmla="*/ 90 h 134"/>
                <a:gd name="T102" fmla="*/ 26 w 156"/>
                <a:gd name="T103" fmla="*/ 122 h 134"/>
                <a:gd name="T104" fmla="*/ 33 w 156"/>
                <a:gd name="T105" fmla="*/ 134 h 134"/>
                <a:gd name="T106" fmla="*/ 33 w 156"/>
                <a:gd name="T107" fmla="*/ 134 h 134"/>
                <a:gd name="T108" fmla="*/ 42 w 156"/>
                <a:gd name="T109" fmla="*/ 129 h 134"/>
                <a:gd name="T110" fmla="*/ 51 w 156"/>
                <a:gd name="T111" fmla="*/ 124 h 134"/>
                <a:gd name="T112" fmla="*/ 62 w 156"/>
                <a:gd name="T113" fmla="*/ 117 h 134"/>
                <a:gd name="T114" fmla="*/ 90 w 156"/>
                <a:gd name="T115" fmla="*/ 9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6" h="134">
                  <a:moveTo>
                    <a:pt x="90" y="99"/>
                  </a:moveTo>
                  <a:cubicBezTo>
                    <a:pt x="90" y="99"/>
                    <a:pt x="90" y="99"/>
                    <a:pt x="90" y="99"/>
                  </a:cubicBezTo>
                  <a:cubicBezTo>
                    <a:pt x="90" y="99"/>
                    <a:pt x="93" y="97"/>
                    <a:pt x="96" y="95"/>
                  </a:cubicBezTo>
                  <a:cubicBezTo>
                    <a:pt x="98" y="94"/>
                    <a:pt x="99" y="93"/>
                    <a:pt x="100" y="92"/>
                  </a:cubicBezTo>
                  <a:cubicBezTo>
                    <a:pt x="101" y="91"/>
                    <a:pt x="102" y="91"/>
                    <a:pt x="102" y="91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83" y="41"/>
                    <a:pt x="94" y="34"/>
                  </a:cubicBezTo>
                  <a:cubicBezTo>
                    <a:pt x="99" y="30"/>
                    <a:pt x="104" y="27"/>
                    <a:pt x="108" y="24"/>
                  </a:cubicBezTo>
                  <a:cubicBezTo>
                    <a:pt x="110" y="23"/>
                    <a:pt x="111" y="21"/>
                    <a:pt x="112" y="21"/>
                  </a:cubicBezTo>
                  <a:cubicBezTo>
                    <a:pt x="113" y="20"/>
                    <a:pt x="114" y="19"/>
                    <a:pt x="114" y="19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7" y="49"/>
                    <a:pt x="136" y="50"/>
                    <a:pt x="134" y="51"/>
                  </a:cubicBezTo>
                  <a:cubicBezTo>
                    <a:pt x="133" y="52"/>
                    <a:pt x="131" y="54"/>
                    <a:pt x="129" y="55"/>
                  </a:cubicBezTo>
                  <a:cubicBezTo>
                    <a:pt x="125" y="58"/>
                    <a:pt x="121" y="61"/>
                    <a:pt x="121" y="61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17" y="80"/>
                    <a:pt x="117" y="80"/>
                    <a:pt x="117" y="80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72"/>
                    <a:pt x="133" y="69"/>
                    <a:pt x="137" y="66"/>
                  </a:cubicBezTo>
                  <a:cubicBezTo>
                    <a:pt x="139" y="65"/>
                    <a:pt x="141" y="63"/>
                    <a:pt x="142" y="62"/>
                  </a:cubicBezTo>
                  <a:cubicBezTo>
                    <a:pt x="144" y="61"/>
                    <a:pt x="145" y="60"/>
                    <a:pt x="145" y="60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48" y="40"/>
                    <a:pt x="148" y="40"/>
                    <a:pt x="148" y="40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0"/>
                    <a:pt x="113" y="2"/>
                    <a:pt x="109" y="6"/>
                  </a:cubicBezTo>
                  <a:cubicBezTo>
                    <a:pt x="106" y="8"/>
                    <a:pt x="104" y="10"/>
                    <a:pt x="101" y="12"/>
                  </a:cubicBezTo>
                  <a:cubicBezTo>
                    <a:pt x="98" y="14"/>
                    <a:pt x="94" y="17"/>
                    <a:pt x="91" y="19"/>
                  </a:cubicBezTo>
                  <a:cubicBezTo>
                    <a:pt x="78" y="28"/>
                    <a:pt x="65" y="37"/>
                    <a:pt x="65" y="37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5" y="37"/>
                    <a:pt x="65" y="38"/>
                    <a:pt x="64" y="39"/>
                  </a:cubicBezTo>
                  <a:cubicBezTo>
                    <a:pt x="63" y="39"/>
                    <a:pt x="61" y="40"/>
                    <a:pt x="60" y="41"/>
                  </a:cubicBezTo>
                  <a:cubicBezTo>
                    <a:pt x="57" y="43"/>
                    <a:pt x="54" y="45"/>
                    <a:pt x="54" y="45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71" y="94"/>
                    <a:pt x="60" y="101"/>
                  </a:cubicBezTo>
                  <a:cubicBezTo>
                    <a:pt x="55" y="105"/>
                    <a:pt x="49" y="108"/>
                    <a:pt x="45" y="111"/>
                  </a:cubicBezTo>
                  <a:cubicBezTo>
                    <a:pt x="41" y="114"/>
                    <a:pt x="38" y="115"/>
                    <a:pt x="38" y="115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9" y="83"/>
                    <a:pt x="23" y="81"/>
                    <a:pt x="27" y="78"/>
                  </a:cubicBezTo>
                  <a:cubicBezTo>
                    <a:pt x="31" y="76"/>
                    <a:pt x="35" y="73"/>
                    <a:pt x="35" y="73"/>
                  </a:cubicBezTo>
                  <a:cubicBezTo>
                    <a:pt x="44" y="86"/>
                    <a:pt x="44" y="86"/>
                    <a:pt x="44" y="86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4" y="64"/>
                    <a:pt x="20" y="66"/>
                  </a:cubicBezTo>
                  <a:cubicBezTo>
                    <a:pt x="16" y="69"/>
                    <a:pt x="12" y="71"/>
                    <a:pt x="12" y="7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3" y="134"/>
                    <a:pt x="37" y="132"/>
                    <a:pt x="42" y="129"/>
                  </a:cubicBezTo>
                  <a:cubicBezTo>
                    <a:pt x="45" y="127"/>
                    <a:pt x="48" y="126"/>
                    <a:pt x="51" y="124"/>
                  </a:cubicBezTo>
                  <a:cubicBezTo>
                    <a:pt x="55" y="122"/>
                    <a:pt x="58" y="119"/>
                    <a:pt x="62" y="117"/>
                  </a:cubicBezTo>
                  <a:cubicBezTo>
                    <a:pt x="76" y="108"/>
                    <a:pt x="90" y="99"/>
                    <a:pt x="90" y="99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3"/>
            <p:cNvSpPr/>
            <p:nvPr/>
          </p:nvSpPr>
          <p:spPr bwMode="auto">
            <a:xfrm>
              <a:off x="6369050" y="8577263"/>
              <a:ext cx="668338" cy="508000"/>
            </a:xfrm>
            <a:custGeom>
              <a:avLst/>
              <a:gdLst>
                <a:gd name="T0" fmla="*/ 85 w 158"/>
                <a:gd name="T1" fmla="*/ 94 h 120"/>
                <a:gd name="T2" fmla="*/ 85 w 158"/>
                <a:gd name="T3" fmla="*/ 94 h 120"/>
                <a:gd name="T4" fmla="*/ 98 w 158"/>
                <a:gd name="T5" fmla="*/ 88 h 120"/>
                <a:gd name="T6" fmla="*/ 76 w 158"/>
                <a:gd name="T7" fmla="*/ 42 h 120"/>
                <a:gd name="T8" fmla="*/ 121 w 158"/>
                <a:gd name="T9" fmla="*/ 19 h 120"/>
                <a:gd name="T10" fmla="*/ 139 w 158"/>
                <a:gd name="T11" fmla="*/ 52 h 120"/>
                <a:gd name="T12" fmla="*/ 121 w 158"/>
                <a:gd name="T13" fmla="*/ 61 h 120"/>
                <a:gd name="T14" fmla="*/ 114 w 158"/>
                <a:gd name="T15" fmla="*/ 47 h 120"/>
                <a:gd name="T16" fmla="*/ 102 w 158"/>
                <a:gd name="T17" fmla="*/ 53 h 120"/>
                <a:gd name="T18" fmla="*/ 109 w 158"/>
                <a:gd name="T19" fmla="*/ 67 h 120"/>
                <a:gd name="T20" fmla="*/ 115 w 158"/>
                <a:gd name="T21" fmla="*/ 80 h 120"/>
                <a:gd name="T22" fmla="*/ 128 w 158"/>
                <a:gd name="T23" fmla="*/ 73 h 120"/>
                <a:gd name="T24" fmla="*/ 146 w 158"/>
                <a:gd name="T25" fmla="*/ 64 h 120"/>
                <a:gd name="T26" fmla="*/ 158 w 158"/>
                <a:gd name="T27" fmla="*/ 57 h 120"/>
                <a:gd name="T28" fmla="*/ 151 w 158"/>
                <a:gd name="T29" fmla="*/ 45 h 120"/>
                <a:gd name="T30" fmla="*/ 133 w 158"/>
                <a:gd name="T31" fmla="*/ 12 h 120"/>
                <a:gd name="T32" fmla="*/ 126 w 158"/>
                <a:gd name="T33" fmla="*/ 0 h 120"/>
                <a:gd name="T34" fmla="*/ 126 w 158"/>
                <a:gd name="T35" fmla="*/ 0 h 120"/>
                <a:gd name="T36" fmla="*/ 118 w 158"/>
                <a:gd name="T37" fmla="*/ 5 h 120"/>
                <a:gd name="T38" fmla="*/ 98 w 158"/>
                <a:gd name="T39" fmla="*/ 15 h 120"/>
                <a:gd name="T40" fmla="*/ 70 w 158"/>
                <a:gd name="T41" fmla="*/ 29 h 120"/>
                <a:gd name="T42" fmla="*/ 70 w 158"/>
                <a:gd name="T43" fmla="*/ 29 h 120"/>
                <a:gd name="T44" fmla="*/ 58 w 158"/>
                <a:gd name="T45" fmla="*/ 35 h 120"/>
                <a:gd name="T46" fmla="*/ 80 w 158"/>
                <a:gd name="T47" fmla="*/ 81 h 120"/>
                <a:gd name="T48" fmla="*/ 56 w 158"/>
                <a:gd name="T49" fmla="*/ 92 h 120"/>
                <a:gd name="T50" fmla="*/ 39 w 158"/>
                <a:gd name="T51" fmla="*/ 99 h 120"/>
                <a:gd name="T52" fmla="*/ 32 w 158"/>
                <a:gd name="T53" fmla="*/ 102 h 120"/>
                <a:gd name="T54" fmla="*/ 18 w 158"/>
                <a:gd name="T55" fmla="*/ 68 h 120"/>
                <a:gd name="T56" fmla="*/ 27 w 158"/>
                <a:gd name="T57" fmla="*/ 64 h 120"/>
                <a:gd name="T58" fmla="*/ 33 w 158"/>
                <a:gd name="T59" fmla="*/ 62 h 120"/>
                <a:gd name="T60" fmla="*/ 35 w 158"/>
                <a:gd name="T61" fmla="*/ 60 h 120"/>
                <a:gd name="T62" fmla="*/ 41 w 158"/>
                <a:gd name="T63" fmla="*/ 75 h 120"/>
                <a:gd name="T64" fmla="*/ 54 w 158"/>
                <a:gd name="T65" fmla="*/ 69 h 120"/>
                <a:gd name="T66" fmla="*/ 48 w 158"/>
                <a:gd name="T67" fmla="*/ 55 h 120"/>
                <a:gd name="T68" fmla="*/ 42 w 158"/>
                <a:gd name="T69" fmla="*/ 42 h 120"/>
                <a:gd name="T70" fmla="*/ 30 w 158"/>
                <a:gd name="T71" fmla="*/ 48 h 120"/>
                <a:gd name="T72" fmla="*/ 27 w 158"/>
                <a:gd name="T73" fmla="*/ 49 h 120"/>
                <a:gd name="T74" fmla="*/ 21 w 158"/>
                <a:gd name="T75" fmla="*/ 51 h 120"/>
                <a:gd name="T76" fmla="*/ 12 w 158"/>
                <a:gd name="T77" fmla="*/ 55 h 120"/>
                <a:gd name="T78" fmla="*/ 0 w 158"/>
                <a:gd name="T79" fmla="*/ 60 h 120"/>
                <a:gd name="T80" fmla="*/ 5 w 158"/>
                <a:gd name="T81" fmla="*/ 73 h 120"/>
                <a:gd name="T82" fmla="*/ 19 w 158"/>
                <a:gd name="T83" fmla="*/ 107 h 120"/>
                <a:gd name="T84" fmla="*/ 24 w 158"/>
                <a:gd name="T85" fmla="*/ 120 h 120"/>
                <a:gd name="T86" fmla="*/ 24 w 158"/>
                <a:gd name="T87" fmla="*/ 120 h 120"/>
                <a:gd name="T88" fmla="*/ 33 w 158"/>
                <a:gd name="T89" fmla="*/ 116 h 120"/>
                <a:gd name="T90" fmla="*/ 43 w 158"/>
                <a:gd name="T91" fmla="*/ 112 h 120"/>
                <a:gd name="T92" fmla="*/ 55 w 158"/>
                <a:gd name="T93" fmla="*/ 108 h 120"/>
                <a:gd name="T94" fmla="*/ 85 w 158"/>
                <a:gd name="T95" fmla="*/ 9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8" h="120">
                  <a:moveTo>
                    <a:pt x="85" y="94"/>
                  </a:moveTo>
                  <a:cubicBezTo>
                    <a:pt x="85" y="94"/>
                    <a:pt x="85" y="94"/>
                    <a:pt x="85" y="94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02" y="53"/>
                    <a:pt x="102" y="53"/>
                    <a:pt x="102" y="53"/>
                  </a:cubicBezTo>
                  <a:cubicBezTo>
                    <a:pt x="109" y="67"/>
                    <a:pt x="109" y="67"/>
                    <a:pt x="109" y="67"/>
                  </a:cubicBezTo>
                  <a:cubicBezTo>
                    <a:pt x="115" y="80"/>
                    <a:pt x="115" y="80"/>
                    <a:pt x="115" y="80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46" y="64"/>
                    <a:pt x="146" y="64"/>
                    <a:pt x="146" y="64"/>
                  </a:cubicBezTo>
                  <a:cubicBezTo>
                    <a:pt x="158" y="57"/>
                    <a:pt x="158" y="57"/>
                    <a:pt x="158" y="57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3" y="2"/>
                    <a:pt x="118" y="5"/>
                  </a:cubicBezTo>
                  <a:cubicBezTo>
                    <a:pt x="113" y="8"/>
                    <a:pt x="105" y="11"/>
                    <a:pt x="98" y="15"/>
                  </a:cubicBezTo>
                  <a:cubicBezTo>
                    <a:pt x="84" y="22"/>
                    <a:pt x="70" y="29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81"/>
                    <a:pt x="68" y="87"/>
                    <a:pt x="56" y="92"/>
                  </a:cubicBezTo>
                  <a:cubicBezTo>
                    <a:pt x="50" y="95"/>
                    <a:pt x="44" y="97"/>
                    <a:pt x="39" y="99"/>
                  </a:cubicBezTo>
                  <a:cubicBezTo>
                    <a:pt x="35" y="101"/>
                    <a:pt x="32" y="102"/>
                    <a:pt x="32" y="102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22" y="66"/>
                    <a:pt x="27" y="64"/>
                  </a:cubicBezTo>
                  <a:cubicBezTo>
                    <a:pt x="29" y="63"/>
                    <a:pt x="31" y="62"/>
                    <a:pt x="33" y="62"/>
                  </a:cubicBezTo>
                  <a:cubicBezTo>
                    <a:pt x="34" y="61"/>
                    <a:pt x="35" y="60"/>
                    <a:pt x="35" y="60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29" y="48"/>
                    <a:pt x="27" y="49"/>
                  </a:cubicBezTo>
                  <a:cubicBezTo>
                    <a:pt x="26" y="50"/>
                    <a:pt x="23" y="51"/>
                    <a:pt x="21" y="51"/>
                  </a:cubicBezTo>
                  <a:cubicBezTo>
                    <a:pt x="17" y="53"/>
                    <a:pt x="12" y="55"/>
                    <a:pt x="12" y="55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8" y="119"/>
                    <a:pt x="33" y="116"/>
                  </a:cubicBezTo>
                  <a:cubicBezTo>
                    <a:pt x="36" y="115"/>
                    <a:pt x="40" y="114"/>
                    <a:pt x="43" y="112"/>
                  </a:cubicBezTo>
                  <a:cubicBezTo>
                    <a:pt x="47" y="111"/>
                    <a:pt x="51" y="110"/>
                    <a:pt x="55" y="108"/>
                  </a:cubicBezTo>
                  <a:cubicBezTo>
                    <a:pt x="70" y="101"/>
                    <a:pt x="85" y="94"/>
                    <a:pt x="85" y="94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14"/>
            <p:cNvSpPr/>
            <p:nvPr/>
          </p:nvSpPr>
          <p:spPr bwMode="auto">
            <a:xfrm>
              <a:off x="5745162" y="8853488"/>
              <a:ext cx="665163" cy="436563"/>
            </a:xfrm>
            <a:custGeom>
              <a:avLst/>
              <a:gdLst>
                <a:gd name="T0" fmla="*/ 79 w 157"/>
                <a:gd name="T1" fmla="*/ 87 h 103"/>
                <a:gd name="T2" fmla="*/ 79 w 157"/>
                <a:gd name="T3" fmla="*/ 86 h 103"/>
                <a:gd name="T4" fmla="*/ 93 w 157"/>
                <a:gd name="T5" fmla="*/ 82 h 103"/>
                <a:gd name="T6" fmla="*/ 78 w 157"/>
                <a:gd name="T7" fmla="*/ 34 h 103"/>
                <a:gd name="T8" fmla="*/ 86 w 157"/>
                <a:gd name="T9" fmla="*/ 31 h 103"/>
                <a:gd name="T10" fmla="*/ 102 w 157"/>
                <a:gd name="T11" fmla="*/ 26 h 103"/>
                <a:gd name="T12" fmla="*/ 126 w 157"/>
                <a:gd name="T13" fmla="*/ 18 h 103"/>
                <a:gd name="T14" fmla="*/ 139 w 157"/>
                <a:gd name="T15" fmla="*/ 53 h 103"/>
                <a:gd name="T16" fmla="*/ 120 w 157"/>
                <a:gd name="T17" fmla="*/ 59 h 103"/>
                <a:gd name="T18" fmla="*/ 115 w 157"/>
                <a:gd name="T19" fmla="*/ 44 h 103"/>
                <a:gd name="T20" fmla="*/ 102 w 157"/>
                <a:gd name="T21" fmla="*/ 49 h 103"/>
                <a:gd name="T22" fmla="*/ 106 w 157"/>
                <a:gd name="T23" fmla="*/ 64 h 103"/>
                <a:gd name="T24" fmla="*/ 111 w 157"/>
                <a:gd name="T25" fmla="*/ 77 h 103"/>
                <a:gd name="T26" fmla="*/ 124 w 157"/>
                <a:gd name="T27" fmla="*/ 72 h 103"/>
                <a:gd name="T28" fmla="*/ 143 w 157"/>
                <a:gd name="T29" fmla="*/ 66 h 103"/>
                <a:gd name="T30" fmla="*/ 150 w 157"/>
                <a:gd name="T31" fmla="*/ 63 h 103"/>
                <a:gd name="T32" fmla="*/ 157 w 157"/>
                <a:gd name="T33" fmla="*/ 61 h 103"/>
                <a:gd name="T34" fmla="*/ 152 w 157"/>
                <a:gd name="T35" fmla="*/ 48 h 103"/>
                <a:gd name="T36" fmla="*/ 139 w 157"/>
                <a:gd name="T37" fmla="*/ 13 h 103"/>
                <a:gd name="T38" fmla="*/ 134 w 157"/>
                <a:gd name="T39" fmla="*/ 0 h 103"/>
                <a:gd name="T40" fmla="*/ 134 w 157"/>
                <a:gd name="T41" fmla="*/ 0 h 103"/>
                <a:gd name="T42" fmla="*/ 125 w 157"/>
                <a:gd name="T43" fmla="*/ 3 h 103"/>
                <a:gd name="T44" fmla="*/ 104 w 157"/>
                <a:gd name="T45" fmla="*/ 10 h 103"/>
                <a:gd name="T46" fmla="*/ 83 w 157"/>
                <a:gd name="T47" fmla="*/ 17 h 103"/>
                <a:gd name="T48" fmla="*/ 77 w 157"/>
                <a:gd name="T49" fmla="*/ 20 h 103"/>
                <a:gd name="T50" fmla="*/ 74 w 157"/>
                <a:gd name="T51" fmla="*/ 20 h 103"/>
                <a:gd name="T52" fmla="*/ 74 w 157"/>
                <a:gd name="T53" fmla="*/ 21 h 103"/>
                <a:gd name="T54" fmla="*/ 61 w 157"/>
                <a:gd name="T55" fmla="*/ 24 h 103"/>
                <a:gd name="T56" fmla="*/ 75 w 157"/>
                <a:gd name="T57" fmla="*/ 73 h 103"/>
                <a:gd name="T58" fmla="*/ 50 w 157"/>
                <a:gd name="T59" fmla="*/ 80 h 103"/>
                <a:gd name="T60" fmla="*/ 41 w 157"/>
                <a:gd name="T61" fmla="*/ 83 h 103"/>
                <a:gd name="T62" fmla="*/ 33 w 157"/>
                <a:gd name="T63" fmla="*/ 85 h 103"/>
                <a:gd name="T64" fmla="*/ 25 w 157"/>
                <a:gd name="T65" fmla="*/ 87 h 103"/>
                <a:gd name="T66" fmla="*/ 16 w 157"/>
                <a:gd name="T67" fmla="*/ 50 h 103"/>
                <a:gd name="T68" fmla="*/ 26 w 157"/>
                <a:gd name="T69" fmla="*/ 48 h 103"/>
                <a:gd name="T70" fmla="*/ 32 w 157"/>
                <a:gd name="T71" fmla="*/ 47 h 103"/>
                <a:gd name="T72" fmla="*/ 35 w 157"/>
                <a:gd name="T73" fmla="*/ 46 h 103"/>
                <a:gd name="T74" fmla="*/ 39 w 157"/>
                <a:gd name="T75" fmla="*/ 61 h 103"/>
                <a:gd name="T76" fmla="*/ 52 w 157"/>
                <a:gd name="T77" fmla="*/ 57 h 103"/>
                <a:gd name="T78" fmla="*/ 48 w 157"/>
                <a:gd name="T79" fmla="*/ 42 h 103"/>
                <a:gd name="T80" fmla="*/ 44 w 157"/>
                <a:gd name="T81" fmla="*/ 29 h 103"/>
                <a:gd name="T82" fmla="*/ 31 w 157"/>
                <a:gd name="T83" fmla="*/ 33 h 103"/>
                <a:gd name="T84" fmla="*/ 29 w 157"/>
                <a:gd name="T85" fmla="*/ 33 h 103"/>
                <a:gd name="T86" fmla="*/ 22 w 157"/>
                <a:gd name="T87" fmla="*/ 35 h 103"/>
                <a:gd name="T88" fmla="*/ 13 w 157"/>
                <a:gd name="T89" fmla="*/ 37 h 103"/>
                <a:gd name="T90" fmla="*/ 0 w 157"/>
                <a:gd name="T91" fmla="*/ 40 h 103"/>
                <a:gd name="T92" fmla="*/ 3 w 157"/>
                <a:gd name="T93" fmla="*/ 54 h 103"/>
                <a:gd name="T94" fmla="*/ 11 w 157"/>
                <a:gd name="T95" fmla="*/ 90 h 103"/>
                <a:gd name="T96" fmla="*/ 14 w 157"/>
                <a:gd name="T97" fmla="*/ 103 h 103"/>
                <a:gd name="T98" fmla="*/ 14 w 157"/>
                <a:gd name="T99" fmla="*/ 103 h 103"/>
                <a:gd name="T100" fmla="*/ 25 w 157"/>
                <a:gd name="T101" fmla="*/ 101 h 103"/>
                <a:gd name="T102" fmla="*/ 47 w 157"/>
                <a:gd name="T103" fmla="*/ 96 h 103"/>
                <a:gd name="T104" fmla="*/ 79 w 157"/>
                <a:gd name="T105" fmla="*/ 8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03">
                  <a:moveTo>
                    <a:pt x="79" y="87"/>
                  </a:moveTo>
                  <a:cubicBezTo>
                    <a:pt x="79" y="86"/>
                    <a:pt x="79" y="86"/>
                    <a:pt x="79" y="86"/>
                  </a:cubicBezTo>
                  <a:cubicBezTo>
                    <a:pt x="93" y="82"/>
                    <a:pt x="93" y="82"/>
                    <a:pt x="93" y="82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8" y="34"/>
                    <a:pt x="81" y="33"/>
                    <a:pt x="86" y="31"/>
                  </a:cubicBezTo>
                  <a:cubicBezTo>
                    <a:pt x="90" y="30"/>
                    <a:pt x="96" y="28"/>
                    <a:pt x="102" y="26"/>
                  </a:cubicBezTo>
                  <a:cubicBezTo>
                    <a:pt x="114" y="22"/>
                    <a:pt x="126" y="18"/>
                    <a:pt x="126" y="18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43" y="66"/>
                    <a:pt x="143" y="66"/>
                    <a:pt x="143" y="66"/>
                  </a:cubicBezTo>
                  <a:cubicBezTo>
                    <a:pt x="143" y="66"/>
                    <a:pt x="147" y="65"/>
                    <a:pt x="150" y="63"/>
                  </a:cubicBezTo>
                  <a:cubicBezTo>
                    <a:pt x="153" y="62"/>
                    <a:pt x="157" y="61"/>
                    <a:pt x="157" y="61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0" y="1"/>
                    <a:pt x="125" y="3"/>
                  </a:cubicBezTo>
                  <a:cubicBezTo>
                    <a:pt x="119" y="5"/>
                    <a:pt x="112" y="8"/>
                    <a:pt x="104" y="10"/>
                  </a:cubicBezTo>
                  <a:cubicBezTo>
                    <a:pt x="97" y="13"/>
                    <a:pt x="89" y="16"/>
                    <a:pt x="83" y="17"/>
                  </a:cubicBezTo>
                  <a:cubicBezTo>
                    <a:pt x="81" y="18"/>
                    <a:pt x="78" y="19"/>
                    <a:pt x="77" y="20"/>
                  </a:cubicBezTo>
                  <a:cubicBezTo>
                    <a:pt x="75" y="20"/>
                    <a:pt x="74" y="20"/>
                    <a:pt x="74" y="20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5" y="73"/>
                    <a:pt x="63" y="77"/>
                    <a:pt x="50" y="80"/>
                  </a:cubicBezTo>
                  <a:cubicBezTo>
                    <a:pt x="47" y="81"/>
                    <a:pt x="44" y="82"/>
                    <a:pt x="41" y="83"/>
                  </a:cubicBezTo>
                  <a:cubicBezTo>
                    <a:pt x="38" y="84"/>
                    <a:pt x="35" y="84"/>
                    <a:pt x="33" y="85"/>
                  </a:cubicBezTo>
                  <a:cubicBezTo>
                    <a:pt x="28" y="86"/>
                    <a:pt x="25" y="87"/>
                    <a:pt x="25" y="87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21" y="49"/>
                    <a:pt x="26" y="48"/>
                  </a:cubicBezTo>
                  <a:cubicBezTo>
                    <a:pt x="28" y="48"/>
                    <a:pt x="30" y="47"/>
                    <a:pt x="32" y="47"/>
                  </a:cubicBezTo>
                  <a:cubicBezTo>
                    <a:pt x="34" y="46"/>
                    <a:pt x="35" y="46"/>
                    <a:pt x="35" y="46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0" y="33"/>
                    <a:pt x="29" y="33"/>
                  </a:cubicBezTo>
                  <a:cubicBezTo>
                    <a:pt x="27" y="34"/>
                    <a:pt x="25" y="34"/>
                    <a:pt x="22" y="35"/>
                  </a:cubicBezTo>
                  <a:cubicBezTo>
                    <a:pt x="18" y="36"/>
                    <a:pt x="13" y="37"/>
                    <a:pt x="13" y="3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4" y="103"/>
                    <a:pt x="18" y="102"/>
                    <a:pt x="25" y="101"/>
                  </a:cubicBezTo>
                  <a:cubicBezTo>
                    <a:pt x="31" y="100"/>
                    <a:pt x="39" y="98"/>
                    <a:pt x="47" y="96"/>
                  </a:cubicBezTo>
                  <a:cubicBezTo>
                    <a:pt x="63" y="91"/>
                    <a:pt x="79" y="87"/>
                    <a:pt x="79" y="8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5"/>
            <p:cNvSpPr/>
            <p:nvPr/>
          </p:nvSpPr>
          <p:spPr bwMode="auto">
            <a:xfrm>
              <a:off x="5100637" y="9034463"/>
              <a:ext cx="644525" cy="360363"/>
            </a:xfrm>
            <a:custGeom>
              <a:avLst/>
              <a:gdLst>
                <a:gd name="T0" fmla="*/ 71 w 152"/>
                <a:gd name="T1" fmla="*/ 78 h 85"/>
                <a:gd name="T2" fmla="*/ 71 w 152"/>
                <a:gd name="T3" fmla="*/ 78 h 85"/>
                <a:gd name="T4" fmla="*/ 86 w 152"/>
                <a:gd name="T5" fmla="*/ 76 h 85"/>
                <a:gd name="T6" fmla="*/ 78 w 152"/>
                <a:gd name="T7" fmla="*/ 25 h 85"/>
                <a:gd name="T8" fmla="*/ 86 w 152"/>
                <a:gd name="T9" fmla="*/ 24 h 85"/>
                <a:gd name="T10" fmla="*/ 103 w 152"/>
                <a:gd name="T11" fmla="*/ 21 h 85"/>
                <a:gd name="T12" fmla="*/ 128 w 152"/>
                <a:gd name="T13" fmla="*/ 17 h 85"/>
                <a:gd name="T14" fmla="*/ 135 w 152"/>
                <a:gd name="T15" fmla="*/ 53 h 85"/>
                <a:gd name="T16" fmla="*/ 116 w 152"/>
                <a:gd name="T17" fmla="*/ 57 h 85"/>
                <a:gd name="T18" fmla="*/ 113 w 152"/>
                <a:gd name="T19" fmla="*/ 41 h 85"/>
                <a:gd name="T20" fmla="*/ 99 w 152"/>
                <a:gd name="T21" fmla="*/ 44 h 85"/>
                <a:gd name="T22" fmla="*/ 102 w 152"/>
                <a:gd name="T23" fmla="*/ 59 h 85"/>
                <a:gd name="T24" fmla="*/ 104 w 152"/>
                <a:gd name="T25" fmla="*/ 73 h 85"/>
                <a:gd name="T26" fmla="*/ 118 w 152"/>
                <a:gd name="T27" fmla="*/ 70 h 85"/>
                <a:gd name="T28" fmla="*/ 138 w 152"/>
                <a:gd name="T29" fmla="*/ 67 h 85"/>
                <a:gd name="T30" fmla="*/ 145 w 152"/>
                <a:gd name="T31" fmla="*/ 65 h 85"/>
                <a:gd name="T32" fmla="*/ 152 w 152"/>
                <a:gd name="T33" fmla="*/ 64 h 85"/>
                <a:gd name="T34" fmla="*/ 149 w 152"/>
                <a:gd name="T35" fmla="*/ 50 h 85"/>
                <a:gd name="T36" fmla="*/ 141 w 152"/>
                <a:gd name="T37" fmla="*/ 14 h 85"/>
                <a:gd name="T38" fmla="*/ 138 w 152"/>
                <a:gd name="T39" fmla="*/ 0 h 85"/>
                <a:gd name="T40" fmla="*/ 138 w 152"/>
                <a:gd name="T41" fmla="*/ 0 h 85"/>
                <a:gd name="T42" fmla="*/ 136 w 152"/>
                <a:gd name="T43" fmla="*/ 1 h 85"/>
                <a:gd name="T44" fmla="*/ 129 w 152"/>
                <a:gd name="T45" fmla="*/ 2 h 85"/>
                <a:gd name="T46" fmla="*/ 107 w 152"/>
                <a:gd name="T47" fmla="*/ 6 h 85"/>
                <a:gd name="T48" fmla="*/ 86 w 152"/>
                <a:gd name="T49" fmla="*/ 10 h 85"/>
                <a:gd name="T50" fmla="*/ 76 w 152"/>
                <a:gd name="T51" fmla="*/ 11 h 85"/>
                <a:gd name="T52" fmla="*/ 76 w 152"/>
                <a:gd name="T53" fmla="*/ 12 h 85"/>
                <a:gd name="T54" fmla="*/ 63 w 152"/>
                <a:gd name="T55" fmla="*/ 13 h 85"/>
                <a:gd name="T56" fmla="*/ 70 w 152"/>
                <a:gd name="T57" fmla="*/ 64 h 85"/>
                <a:gd name="T58" fmla="*/ 44 w 152"/>
                <a:gd name="T59" fmla="*/ 67 h 85"/>
                <a:gd name="T60" fmla="*/ 34 w 152"/>
                <a:gd name="T61" fmla="*/ 68 h 85"/>
                <a:gd name="T62" fmla="*/ 26 w 152"/>
                <a:gd name="T63" fmla="*/ 69 h 85"/>
                <a:gd name="T64" fmla="*/ 18 w 152"/>
                <a:gd name="T65" fmla="*/ 70 h 85"/>
                <a:gd name="T66" fmla="*/ 15 w 152"/>
                <a:gd name="T67" fmla="*/ 33 h 85"/>
                <a:gd name="T68" fmla="*/ 24 w 152"/>
                <a:gd name="T69" fmla="*/ 32 h 85"/>
                <a:gd name="T70" fmla="*/ 34 w 152"/>
                <a:gd name="T71" fmla="*/ 31 h 85"/>
                <a:gd name="T72" fmla="*/ 35 w 152"/>
                <a:gd name="T73" fmla="*/ 46 h 85"/>
                <a:gd name="T74" fmla="*/ 49 w 152"/>
                <a:gd name="T75" fmla="*/ 45 h 85"/>
                <a:gd name="T76" fmla="*/ 47 w 152"/>
                <a:gd name="T77" fmla="*/ 29 h 85"/>
                <a:gd name="T78" fmla="*/ 45 w 152"/>
                <a:gd name="T79" fmla="*/ 15 h 85"/>
                <a:gd name="T80" fmla="*/ 32 w 152"/>
                <a:gd name="T81" fmla="*/ 17 h 85"/>
                <a:gd name="T82" fmla="*/ 23 w 152"/>
                <a:gd name="T83" fmla="*/ 18 h 85"/>
                <a:gd name="T84" fmla="*/ 13 w 152"/>
                <a:gd name="T85" fmla="*/ 19 h 85"/>
                <a:gd name="T86" fmla="*/ 0 w 152"/>
                <a:gd name="T87" fmla="*/ 20 h 85"/>
                <a:gd name="T88" fmla="*/ 1 w 152"/>
                <a:gd name="T89" fmla="*/ 34 h 85"/>
                <a:gd name="T90" fmla="*/ 4 w 152"/>
                <a:gd name="T91" fmla="*/ 71 h 85"/>
                <a:gd name="T92" fmla="*/ 5 w 152"/>
                <a:gd name="T93" fmla="*/ 84 h 85"/>
                <a:gd name="T94" fmla="*/ 5 w 152"/>
                <a:gd name="T95" fmla="*/ 85 h 85"/>
                <a:gd name="T96" fmla="*/ 15 w 152"/>
                <a:gd name="T97" fmla="*/ 84 h 85"/>
                <a:gd name="T98" fmla="*/ 38 w 152"/>
                <a:gd name="T99" fmla="*/ 82 h 85"/>
                <a:gd name="T100" fmla="*/ 71 w 152"/>
                <a:gd name="T101" fmla="*/ 7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" h="85">
                  <a:moveTo>
                    <a:pt x="71" y="78"/>
                  </a:moveTo>
                  <a:cubicBezTo>
                    <a:pt x="71" y="78"/>
                    <a:pt x="71" y="78"/>
                    <a:pt x="71" y="78"/>
                  </a:cubicBezTo>
                  <a:cubicBezTo>
                    <a:pt x="86" y="76"/>
                    <a:pt x="86" y="76"/>
                    <a:pt x="86" y="76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78" y="25"/>
                    <a:pt x="81" y="25"/>
                    <a:pt x="86" y="24"/>
                  </a:cubicBezTo>
                  <a:cubicBezTo>
                    <a:pt x="91" y="23"/>
                    <a:pt x="97" y="22"/>
                    <a:pt x="103" y="21"/>
                  </a:cubicBezTo>
                  <a:cubicBezTo>
                    <a:pt x="115" y="19"/>
                    <a:pt x="128" y="17"/>
                    <a:pt x="128" y="17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13" y="41"/>
                    <a:pt x="113" y="41"/>
                    <a:pt x="113" y="41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8" y="67"/>
                    <a:pt x="141" y="66"/>
                    <a:pt x="145" y="65"/>
                  </a:cubicBezTo>
                  <a:cubicBezTo>
                    <a:pt x="148" y="65"/>
                    <a:pt x="152" y="64"/>
                    <a:pt x="152" y="64"/>
                  </a:cubicBezTo>
                  <a:cubicBezTo>
                    <a:pt x="149" y="50"/>
                    <a:pt x="149" y="50"/>
                    <a:pt x="149" y="50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7" y="0"/>
                    <a:pt x="136" y="1"/>
                  </a:cubicBezTo>
                  <a:cubicBezTo>
                    <a:pt x="134" y="1"/>
                    <a:pt x="132" y="2"/>
                    <a:pt x="129" y="2"/>
                  </a:cubicBezTo>
                  <a:cubicBezTo>
                    <a:pt x="123" y="3"/>
                    <a:pt x="115" y="5"/>
                    <a:pt x="107" y="6"/>
                  </a:cubicBezTo>
                  <a:cubicBezTo>
                    <a:pt x="99" y="7"/>
                    <a:pt x="92" y="9"/>
                    <a:pt x="86" y="10"/>
                  </a:cubicBezTo>
                  <a:cubicBezTo>
                    <a:pt x="80" y="11"/>
                    <a:pt x="76" y="11"/>
                    <a:pt x="76" y="11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4"/>
                    <a:pt x="57" y="66"/>
                    <a:pt x="44" y="67"/>
                  </a:cubicBezTo>
                  <a:cubicBezTo>
                    <a:pt x="40" y="68"/>
                    <a:pt x="37" y="68"/>
                    <a:pt x="34" y="68"/>
                  </a:cubicBezTo>
                  <a:cubicBezTo>
                    <a:pt x="31" y="69"/>
                    <a:pt x="28" y="69"/>
                    <a:pt x="26" y="69"/>
                  </a:cubicBezTo>
                  <a:cubicBezTo>
                    <a:pt x="21" y="69"/>
                    <a:pt x="18" y="70"/>
                    <a:pt x="18" y="70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9" y="32"/>
                    <a:pt x="24" y="32"/>
                  </a:cubicBezTo>
                  <a:cubicBezTo>
                    <a:pt x="29" y="32"/>
                    <a:pt x="34" y="31"/>
                    <a:pt x="34" y="31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27" y="18"/>
                    <a:pt x="23" y="18"/>
                  </a:cubicBezTo>
                  <a:cubicBezTo>
                    <a:pt x="18" y="18"/>
                    <a:pt x="13" y="19"/>
                    <a:pt x="13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5" y="85"/>
                    <a:pt x="9" y="84"/>
                    <a:pt x="15" y="84"/>
                  </a:cubicBezTo>
                  <a:cubicBezTo>
                    <a:pt x="21" y="83"/>
                    <a:pt x="30" y="83"/>
                    <a:pt x="38" y="82"/>
                  </a:cubicBezTo>
                  <a:cubicBezTo>
                    <a:pt x="55" y="80"/>
                    <a:pt x="71" y="78"/>
                    <a:pt x="71" y="78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16"/>
            <p:cNvSpPr/>
            <p:nvPr/>
          </p:nvSpPr>
          <p:spPr bwMode="auto">
            <a:xfrm>
              <a:off x="4427537" y="9120188"/>
              <a:ext cx="631825" cy="287338"/>
            </a:xfrm>
            <a:custGeom>
              <a:avLst/>
              <a:gdLst>
                <a:gd name="T0" fmla="*/ 67 w 149"/>
                <a:gd name="T1" fmla="*/ 68 h 68"/>
                <a:gd name="T2" fmla="*/ 67 w 149"/>
                <a:gd name="T3" fmla="*/ 67 h 68"/>
                <a:gd name="T4" fmla="*/ 82 w 149"/>
                <a:gd name="T5" fmla="*/ 68 h 68"/>
                <a:gd name="T6" fmla="*/ 82 w 149"/>
                <a:gd name="T7" fmla="*/ 17 h 68"/>
                <a:gd name="T8" fmla="*/ 132 w 149"/>
                <a:gd name="T9" fmla="*/ 15 h 68"/>
                <a:gd name="T10" fmla="*/ 134 w 149"/>
                <a:gd name="T11" fmla="*/ 53 h 68"/>
                <a:gd name="T12" fmla="*/ 114 w 149"/>
                <a:gd name="T13" fmla="*/ 53 h 68"/>
                <a:gd name="T14" fmla="*/ 114 w 149"/>
                <a:gd name="T15" fmla="*/ 38 h 68"/>
                <a:gd name="T16" fmla="*/ 100 w 149"/>
                <a:gd name="T17" fmla="*/ 38 h 68"/>
                <a:gd name="T18" fmla="*/ 100 w 149"/>
                <a:gd name="T19" fmla="*/ 54 h 68"/>
                <a:gd name="T20" fmla="*/ 100 w 149"/>
                <a:gd name="T21" fmla="*/ 67 h 68"/>
                <a:gd name="T22" fmla="*/ 115 w 149"/>
                <a:gd name="T23" fmla="*/ 67 h 68"/>
                <a:gd name="T24" fmla="*/ 134 w 149"/>
                <a:gd name="T25" fmla="*/ 67 h 68"/>
                <a:gd name="T26" fmla="*/ 142 w 149"/>
                <a:gd name="T27" fmla="*/ 66 h 68"/>
                <a:gd name="T28" fmla="*/ 149 w 149"/>
                <a:gd name="T29" fmla="*/ 66 h 68"/>
                <a:gd name="T30" fmla="*/ 148 w 149"/>
                <a:gd name="T31" fmla="*/ 52 h 68"/>
                <a:gd name="T32" fmla="*/ 146 w 149"/>
                <a:gd name="T33" fmla="*/ 15 h 68"/>
                <a:gd name="T34" fmla="*/ 145 w 149"/>
                <a:gd name="T35" fmla="*/ 1 h 68"/>
                <a:gd name="T36" fmla="*/ 145 w 149"/>
                <a:gd name="T37" fmla="*/ 1 h 68"/>
                <a:gd name="T38" fmla="*/ 135 w 149"/>
                <a:gd name="T39" fmla="*/ 2 h 68"/>
                <a:gd name="T40" fmla="*/ 113 w 149"/>
                <a:gd name="T41" fmla="*/ 2 h 68"/>
                <a:gd name="T42" fmla="*/ 82 w 149"/>
                <a:gd name="T43" fmla="*/ 3 h 68"/>
                <a:gd name="T44" fmla="*/ 82 w 149"/>
                <a:gd name="T45" fmla="*/ 3 h 68"/>
                <a:gd name="T46" fmla="*/ 68 w 149"/>
                <a:gd name="T47" fmla="*/ 3 h 68"/>
                <a:gd name="T48" fmla="*/ 67 w 149"/>
                <a:gd name="T49" fmla="*/ 54 h 68"/>
                <a:gd name="T50" fmla="*/ 41 w 149"/>
                <a:gd name="T51" fmla="*/ 53 h 68"/>
                <a:gd name="T52" fmla="*/ 24 w 149"/>
                <a:gd name="T53" fmla="*/ 52 h 68"/>
                <a:gd name="T54" fmla="*/ 15 w 149"/>
                <a:gd name="T55" fmla="*/ 52 h 68"/>
                <a:gd name="T56" fmla="*/ 18 w 149"/>
                <a:gd name="T57" fmla="*/ 15 h 68"/>
                <a:gd name="T58" fmla="*/ 27 w 149"/>
                <a:gd name="T59" fmla="*/ 15 h 68"/>
                <a:gd name="T60" fmla="*/ 37 w 149"/>
                <a:gd name="T61" fmla="*/ 16 h 68"/>
                <a:gd name="T62" fmla="*/ 36 w 149"/>
                <a:gd name="T63" fmla="*/ 31 h 68"/>
                <a:gd name="T64" fmla="*/ 50 w 149"/>
                <a:gd name="T65" fmla="*/ 31 h 68"/>
                <a:gd name="T66" fmla="*/ 50 w 149"/>
                <a:gd name="T67" fmla="*/ 16 h 68"/>
                <a:gd name="T68" fmla="*/ 51 w 149"/>
                <a:gd name="T69" fmla="*/ 2 h 68"/>
                <a:gd name="T70" fmla="*/ 37 w 149"/>
                <a:gd name="T71" fmla="*/ 2 h 68"/>
                <a:gd name="T72" fmla="*/ 28 w 149"/>
                <a:gd name="T73" fmla="*/ 1 h 68"/>
                <a:gd name="T74" fmla="*/ 19 w 149"/>
                <a:gd name="T75" fmla="*/ 1 h 68"/>
                <a:gd name="T76" fmla="*/ 5 w 149"/>
                <a:gd name="T77" fmla="*/ 0 h 68"/>
                <a:gd name="T78" fmla="*/ 4 w 149"/>
                <a:gd name="T79" fmla="*/ 14 h 68"/>
                <a:gd name="T80" fmla="*/ 1 w 149"/>
                <a:gd name="T81" fmla="*/ 51 h 68"/>
                <a:gd name="T82" fmla="*/ 0 w 149"/>
                <a:gd name="T83" fmla="*/ 64 h 68"/>
                <a:gd name="T84" fmla="*/ 0 w 149"/>
                <a:gd name="T85" fmla="*/ 65 h 68"/>
                <a:gd name="T86" fmla="*/ 11 w 149"/>
                <a:gd name="T87" fmla="*/ 65 h 68"/>
                <a:gd name="T88" fmla="*/ 34 w 149"/>
                <a:gd name="T89" fmla="*/ 67 h 68"/>
                <a:gd name="T90" fmla="*/ 67 w 149"/>
                <a:gd name="T9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" h="68">
                  <a:moveTo>
                    <a:pt x="67" y="68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34" y="67"/>
                    <a:pt x="134" y="67"/>
                    <a:pt x="134" y="67"/>
                  </a:cubicBezTo>
                  <a:cubicBezTo>
                    <a:pt x="134" y="67"/>
                    <a:pt x="138" y="67"/>
                    <a:pt x="142" y="66"/>
                  </a:cubicBezTo>
                  <a:cubicBezTo>
                    <a:pt x="145" y="66"/>
                    <a:pt x="149" y="66"/>
                    <a:pt x="149" y="66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41" y="1"/>
                    <a:pt x="135" y="2"/>
                  </a:cubicBezTo>
                  <a:cubicBezTo>
                    <a:pt x="129" y="2"/>
                    <a:pt x="121" y="2"/>
                    <a:pt x="113" y="2"/>
                  </a:cubicBezTo>
                  <a:cubicBezTo>
                    <a:pt x="98" y="2"/>
                    <a:pt x="82" y="3"/>
                    <a:pt x="82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54"/>
                    <a:pt x="54" y="53"/>
                    <a:pt x="41" y="53"/>
                  </a:cubicBezTo>
                  <a:cubicBezTo>
                    <a:pt x="35" y="53"/>
                    <a:pt x="28" y="53"/>
                    <a:pt x="24" y="52"/>
                  </a:cubicBezTo>
                  <a:cubicBezTo>
                    <a:pt x="19" y="52"/>
                    <a:pt x="15" y="52"/>
                    <a:pt x="15" y="52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22" y="15"/>
                    <a:pt x="27" y="15"/>
                  </a:cubicBezTo>
                  <a:cubicBezTo>
                    <a:pt x="32" y="16"/>
                    <a:pt x="37" y="16"/>
                    <a:pt x="37" y="16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3" y="2"/>
                    <a:pt x="28" y="1"/>
                  </a:cubicBezTo>
                  <a:cubicBezTo>
                    <a:pt x="23" y="1"/>
                    <a:pt x="19" y="1"/>
                    <a:pt x="19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4" y="65"/>
                    <a:pt x="11" y="65"/>
                  </a:cubicBezTo>
                  <a:cubicBezTo>
                    <a:pt x="17" y="66"/>
                    <a:pt x="25" y="67"/>
                    <a:pt x="34" y="67"/>
                  </a:cubicBezTo>
                  <a:cubicBezTo>
                    <a:pt x="51" y="67"/>
                    <a:pt x="67" y="68"/>
                    <a:pt x="67" y="68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7"/>
            <p:cNvSpPr/>
            <p:nvPr/>
          </p:nvSpPr>
          <p:spPr bwMode="auto">
            <a:xfrm>
              <a:off x="3744912" y="9021763"/>
              <a:ext cx="644525" cy="365125"/>
            </a:xfrm>
            <a:custGeom>
              <a:avLst/>
              <a:gdLst>
                <a:gd name="T0" fmla="*/ 65 w 152"/>
                <a:gd name="T1" fmla="*/ 76 h 86"/>
                <a:gd name="T2" fmla="*/ 65 w 152"/>
                <a:gd name="T3" fmla="*/ 76 h 86"/>
                <a:gd name="T4" fmla="*/ 73 w 152"/>
                <a:gd name="T5" fmla="*/ 78 h 86"/>
                <a:gd name="T6" fmla="*/ 80 w 152"/>
                <a:gd name="T7" fmla="*/ 79 h 86"/>
                <a:gd name="T8" fmla="*/ 87 w 152"/>
                <a:gd name="T9" fmla="*/ 28 h 86"/>
                <a:gd name="T10" fmla="*/ 137 w 152"/>
                <a:gd name="T11" fmla="*/ 34 h 86"/>
                <a:gd name="T12" fmla="*/ 133 w 152"/>
                <a:gd name="T13" fmla="*/ 72 h 86"/>
                <a:gd name="T14" fmla="*/ 130 w 152"/>
                <a:gd name="T15" fmla="*/ 71 h 86"/>
                <a:gd name="T16" fmla="*/ 124 w 152"/>
                <a:gd name="T17" fmla="*/ 70 h 86"/>
                <a:gd name="T18" fmla="*/ 114 w 152"/>
                <a:gd name="T19" fmla="*/ 69 h 86"/>
                <a:gd name="T20" fmla="*/ 116 w 152"/>
                <a:gd name="T21" fmla="*/ 54 h 86"/>
                <a:gd name="T22" fmla="*/ 102 w 152"/>
                <a:gd name="T23" fmla="*/ 52 h 86"/>
                <a:gd name="T24" fmla="*/ 100 w 152"/>
                <a:gd name="T25" fmla="*/ 67 h 86"/>
                <a:gd name="T26" fmla="*/ 98 w 152"/>
                <a:gd name="T27" fmla="*/ 81 h 86"/>
                <a:gd name="T28" fmla="*/ 112 w 152"/>
                <a:gd name="T29" fmla="*/ 83 h 86"/>
                <a:gd name="T30" fmla="*/ 122 w 152"/>
                <a:gd name="T31" fmla="*/ 84 h 86"/>
                <a:gd name="T32" fmla="*/ 129 w 152"/>
                <a:gd name="T33" fmla="*/ 85 h 86"/>
                <a:gd name="T34" fmla="*/ 132 w 152"/>
                <a:gd name="T35" fmla="*/ 85 h 86"/>
                <a:gd name="T36" fmla="*/ 146 w 152"/>
                <a:gd name="T37" fmla="*/ 86 h 86"/>
                <a:gd name="T38" fmla="*/ 148 w 152"/>
                <a:gd name="T39" fmla="*/ 73 h 86"/>
                <a:gd name="T40" fmla="*/ 151 w 152"/>
                <a:gd name="T41" fmla="*/ 35 h 86"/>
                <a:gd name="T42" fmla="*/ 152 w 152"/>
                <a:gd name="T43" fmla="*/ 22 h 86"/>
                <a:gd name="T44" fmla="*/ 152 w 152"/>
                <a:gd name="T45" fmla="*/ 22 h 86"/>
                <a:gd name="T46" fmla="*/ 121 w 152"/>
                <a:gd name="T47" fmla="*/ 18 h 86"/>
                <a:gd name="T48" fmla="*/ 89 w 152"/>
                <a:gd name="T49" fmla="*/ 14 h 86"/>
                <a:gd name="T50" fmla="*/ 89 w 152"/>
                <a:gd name="T51" fmla="*/ 15 h 86"/>
                <a:gd name="T52" fmla="*/ 83 w 152"/>
                <a:gd name="T53" fmla="*/ 14 h 86"/>
                <a:gd name="T54" fmla="*/ 76 w 152"/>
                <a:gd name="T55" fmla="*/ 12 h 86"/>
                <a:gd name="T56" fmla="*/ 68 w 152"/>
                <a:gd name="T57" fmla="*/ 63 h 86"/>
                <a:gd name="T58" fmla="*/ 42 w 152"/>
                <a:gd name="T59" fmla="*/ 58 h 86"/>
                <a:gd name="T60" fmla="*/ 24 w 152"/>
                <a:gd name="T61" fmla="*/ 55 h 86"/>
                <a:gd name="T62" fmla="*/ 16 w 152"/>
                <a:gd name="T63" fmla="*/ 53 h 86"/>
                <a:gd name="T64" fmla="*/ 24 w 152"/>
                <a:gd name="T65" fmla="*/ 17 h 86"/>
                <a:gd name="T66" fmla="*/ 34 w 152"/>
                <a:gd name="T67" fmla="*/ 19 h 86"/>
                <a:gd name="T68" fmla="*/ 43 w 152"/>
                <a:gd name="T69" fmla="*/ 20 h 86"/>
                <a:gd name="T70" fmla="*/ 40 w 152"/>
                <a:gd name="T71" fmla="*/ 36 h 86"/>
                <a:gd name="T72" fmla="*/ 54 w 152"/>
                <a:gd name="T73" fmla="*/ 38 h 86"/>
                <a:gd name="T74" fmla="*/ 56 w 152"/>
                <a:gd name="T75" fmla="*/ 23 h 86"/>
                <a:gd name="T76" fmla="*/ 59 w 152"/>
                <a:gd name="T77" fmla="*/ 9 h 86"/>
                <a:gd name="T78" fmla="*/ 46 w 152"/>
                <a:gd name="T79" fmla="*/ 7 h 86"/>
                <a:gd name="T80" fmla="*/ 36 w 152"/>
                <a:gd name="T81" fmla="*/ 5 h 86"/>
                <a:gd name="T82" fmla="*/ 27 w 152"/>
                <a:gd name="T83" fmla="*/ 3 h 86"/>
                <a:gd name="T84" fmla="*/ 14 w 152"/>
                <a:gd name="T85" fmla="*/ 0 h 86"/>
                <a:gd name="T86" fmla="*/ 11 w 152"/>
                <a:gd name="T87" fmla="*/ 14 h 86"/>
                <a:gd name="T88" fmla="*/ 3 w 152"/>
                <a:gd name="T89" fmla="*/ 50 h 86"/>
                <a:gd name="T90" fmla="*/ 0 w 152"/>
                <a:gd name="T91" fmla="*/ 63 h 86"/>
                <a:gd name="T92" fmla="*/ 0 w 152"/>
                <a:gd name="T93" fmla="*/ 63 h 86"/>
                <a:gd name="T94" fmla="*/ 10 w 152"/>
                <a:gd name="T95" fmla="*/ 66 h 86"/>
                <a:gd name="T96" fmla="*/ 20 w 152"/>
                <a:gd name="T97" fmla="*/ 68 h 86"/>
                <a:gd name="T98" fmla="*/ 32 w 152"/>
                <a:gd name="T99" fmla="*/ 70 h 86"/>
                <a:gd name="T100" fmla="*/ 65 w 152"/>
                <a:gd name="T101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" h="86">
                  <a:moveTo>
                    <a:pt x="65" y="76"/>
                  </a:moveTo>
                  <a:cubicBezTo>
                    <a:pt x="65" y="76"/>
                    <a:pt x="65" y="76"/>
                    <a:pt x="65" y="76"/>
                  </a:cubicBezTo>
                  <a:cubicBezTo>
                    <a:pt x="65" y="76"/>
                    <a:pt x="69" y="77"/>
                    <a:pt x="73" y="78"/>
                  </a:cubicBezTo>
                  <a:cubicBezTo>
                    <a:pt x="76" y="78"/>
                    <a:pt x="80" y="79"/>
                    <a:pt x="80" y="79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137" y="34"/>
                    <a:pt x="137" y="34"/>
                    <a:pt x="137" y="34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133" y="72"/>
                    <a:pt x="132" y="71"/>
                    <a:pt x="130" y="71"/>
                  </a:cubicBezTo>
                  <a:cubicBezTo>
                    <a:pt x="129" y="71"/>
                    <a:pt x="126" y="71"/>
                    <a:pt x="124" y="70"/>
                  </a:cubicBezTo>
                  <a:cubicBezTo>
                    <a:pt x="119" y="70"/>
                    <a:pt x="114" y="69"/>
                    <a:pt x="114" y="69"/>
                  </a:cubicBezTo>
                  <a:cubicBezTo>
                    <a:pt x="116" y="54"/>
                    <a:pt x="116" y="54"/>
                    <a:pt x="116" y="54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2" y="83"/>
                    <a:pt x="117" y="84"/>
                    <a:pt x="122" y="84"/>
                  </a:cubicBezTo>
                  <a:cubicBezTo>
                    <a:pt x="125" y="84"/>
                    <a:pt x="127" y="85"/>
                    <a:pt x="129" y="85"/>
                  </a:cubicBezTo>
                  <a:cubicBezTo>
                    <a:pt x="131" y="85"/>
                    <a:pt x="132" y="85"/>
                    <a:pt x="132" y="85"/>
                  </a:cubicBezTo>
                  <a:cubicBezTo>
                    <a:pt x="146" y="86"/>
                    <a:pt x="146" y="86"/>
                    <a:pt x="146" y="86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1" y="35"/>
                    <a:pt x="151" y="35"/>
                    <a:pt x="151" y="35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52" y="22"/>
                    <a:pt x="136" y="21"/>
                    <a:pt x="121" y="18"/>
                  </a:cubicBezTo>
                  <a:cubicBezTo>
                    <a:pt x="105" y="16"/>
                    <a:pt x="89" y="14"/>
                    <a:pt x="89" y="14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15"/>
                    <a:pt x="86" y="14"/>
                    <a:pt x="83" y="14"/>
                  </a:cubicBezTo>
                  <a:cubicBezTo>
                    <a:pt x="79" y="13"/>
                    <a:pt x="76" y="12"/>
                    <a:pt x="76" y="12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3"/>
                    <a:pt x="55" y="60"/>
                    <a:pt x="42" y="58"/>
                  </a:cubicBezTo>
                  <a:cubicBezTo>
                    <a:pt x="36" y="57"/>
                    <a:pt x="29" y="56"/>
                    <a:pt x="24" y="55"/>
                  </a:cubicBezTo>
                  <a:cubicBezTo>
                    <a:pt x="20" y="54"/>
                    <a:pt x="16" y="53"/>
                    <a:pt x="16" y="53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9" y="18"/>
                    <a:pt x="34" y="19"/>
                  </a:cubicBezTo>
                  <a:cubicBezTo>
                    <a:pt x="38" y="20"/>
                    <a:pt x="43" y="20"/>
                    <a:pt x="43" y="20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7"/>
                    <a:pt x="41" y="6"/>
                    <a:pt x="36" y="5"/>
                  </a:cubicBezTo>
                  <a:cubicBezTo>
                    <a:pt x="32" y="4"/>
                    <a:pt x="27" y="3"/>
                    <a:pt x="27" y="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4" y="64"/>
                    <a:pt x="10" y="66"/>
                  </a:cubicBezTo>
                  <a:cubicBezTo>
                    <a:pt x="13" y="66"/>
                    <a:pt x="16" y="67"/>
                    <a:pt x="20" y="68"/>
                  </a:cubicBezTo>
                  <a:cubicBezTo>
                    <a:pt x="24" y="69"/>
                    <a:pt x="28" y="70"/>
                    <a:pt x="32" y="70"/>
                  </a:cubicBezTo>
                  <a:cubicBezTo>
                    <a:pt x="49" y="73"/>
                    <a:pt x="65" y="76"/>
                    <a:pt x="65" y="76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18"/>
            <p:cNvSpPr/>
            <p:nvPr/>
          </p:nvSpPr>
          <p:spPr bwMode="auto">
            <a:xfrm>
              <a:off x="3079750" y="8831263"/>
              <a:ext cx="665163" cy="446088"/>
            </a:xfrm>
            <a:custGeom>
              <a:avLst/>
              <a:gdLst>
                <a:gd name="T0" fmla="*/ 63 w 157"/>
                <a:gd name="T1" fmla="*/ 83 h 105"/>
                <a:gd name="T2" fmla="*/ 64 w 157"/>
                <a:gd name="T3" fmla="*/ 83 h 105"/>
                <a:gd name="T4" fmla="*/ 70 w 157"/>
                <a:gd name="T5" fmla="*/ 85 h 105"/>
                <a:gd name="T6" fmla="*/ 75 w 157"/>
                <a:gd name="T7" fmla="*/ 87 h 105"/>
                <a:gd name="T8" fmla="*/ 77 w 157"/>
                <a:gd name="T9" fmla="*/ 87 h 105"/>
                <a:gd name="T10" fmla="*/ 92 w 157"/>
                <a:gd name="T11" fmla="*/ 39 h 105"/>
                <a:gd name="T12" fmla="*/ 116 w 157"/>
                <a:gd name="T13" fmla="*/ 45 h 105"/>
                <a:gd name="T14" fmla="*/ 133 w 157"/>
                <a:gd name="T15" fmla="*/ 50 h 105"/>
                <a:gd name="T16" fmla="*/ 139 w 157"/>
                <a:gd name="T17" fmla="*/ 52 h 105"/>
                <a:gd name="T18" fmla="*/ 141 w 157"/>
                <a:gd name="T19" fmla="*/ 52 h 105"/>
                <a:gd name="T20" fmla="*/ 131 w 157"/>
                <a:gd name="T21" fmla="*/ 88 h 105"/>
                <a:gd name="T22" fmla="*/ 128 w 157"/>
                <a:gd name="T23" fmla="*/ 88 h 105"/>
                <a:gd name="T24" fmla="*/ 122 w 157"/>
                <a:gd name="T25" fmla="*/ 86 h 105"/>
                <a:gd name="T26" fmla="*/ 112 w 157"/>
                <a:gd name="T27" fmla="*/ 83 h 105"/>
                <a:gd name="T28" fmla="*/ 117 w 157"/>
                <a:gd name="T29" fmla="*/ 68 h 105"/>
                <a:gd name="T30" fmla="*/ 103 w 157"/>
                <a:gd name="T31" fmla="*/ 64 h 105"/>
                <a:gd name="T32" fmla="*/ 99 w 157"/>
                <a:gd name="T33" fmla="*/ 79 h 105"/>
                <a:gd name="T34" fmla="*/ 95 w 157"/>
                <a:gd name="T35" fmla="*/ 93 h 105"/>
                <a:gd name="T36" fmla="*/ 109 w 157"/>
                <a:gd name="T37" fmla="*/ 96 h 105"/>
                <a:gd name="T38" fmla="*/ 118 w 157"/>
                <a:gd name="T39" fmla="*/ 99 h 105"/>
                <a:gd name="T40" fmla="*/ 125 w 157"/>
                <a:gd name="T41" fmla="*/ 101 h 105"/>
                <a:gd name="T42" fmla="*/ 128 w 157"/>
                <a:gd name="T43" fmla="*/ 102 h 105"/>
                <a:gd name="T44" fmla="*/ 142 w 157"/>
                <a:gd name="T45" fmla="*/ 105 h 105"/>
                <a:gd name="T46" fmla="*/ 145 w 157"/>
                <a:gd name="T47" fmla="*/ 92 h 105"/>
                <a:gd name="T48" fmla="*/ 154 w 157"/>
                <a:gd name="T49" fmla="*/ 55 h 105"/>
                <a:gd name="T50" fmla="*/ 157 w 157"/>
                <a:gd name="T51" fmla="*/ 42 h 105"/>
                <a:gd name="T52" fmla="*/ 157 w 157"/>
                <a:gd name="T53" fmla="*/ 42 h 105"/>
                <a:gd name="T54" fmla="*/ 148 w 157"/>
                <a:gd name="T55" fmla="*/ 40 h 105"/>
                <a:gd name="T56" fmla="*/ 127 w 157"/>
                <a:gd name="T57" fmla="*/ 34 h 105"/>
                <a:gd name="T58" fmla="*/ 96 w 157"/>
                <a:gd name="T59" fmla="*/ 25 h 105"/>
                <a:gd name="T60" fmla="*/ 96 w 157"/>
                <a:gd name="T61" fmla="*/ 25 h 105"/>
                <a:gd name="T62" fmla="*/ 94 w 157"/>
                <a:gd name="T63" fmla="*/ 25 h 105"/>
                <a:gd name="T64" fmla="*/ 90 w 157"/>
                <a:gd name="T65" fmla="*/ 23 h 105"/>
                <a:gd name="T66" fmla="*/ 83 w 157"/>
                <a:gd name="T67" fmla="*/ 21 h 105"/>
                <a:gd name="T68" fmla="*/ 68 w 157"/>
                <a:gd name="T69" fmla="*/ 70 h 105"/>
                <a:gd name="T70" fmla="*/ 43 w 157"/>
                <a:gd name="T71" fmla="*/ 61 h 105"/>
                <a:gd name="T72" fmla="*/ 26 w 157"/>
                <a:gd name="T73" fmla="*/ 56 h 105"/>
                <a:gd name="T74" fmla="*/ 19 w 157"/>
                <a:gd name="T75" fmla="*/ 53 h 105"/>
                <a:gd name="T76" fmla="*/ 32 w 157"/>
                <a:gd name="T77" fmla="*/ 18 h 105"/>
                <a:gd name="T78" fmla="*/ 41 w 157"/>
                <a:gd name="T79" fmla="*/ 21 h 105"/>
                <a:gd name="T80" fmla="*/ 50 w 157"/>
                <a:gd name="T81" fmla="*/ 24 h 105"/>
                <a:gd name="T82" fmla="*/ 44 w 157"/>
                <a:gd name="T83" fmla="*/ 39 h 105"/>
                <a:gd name="T84" fmla="*/ 58 w 157"/>
                <a:gd name="T85" fmla="*/ 43 h 105"/>
                <a:gd name="T86" fmla="*/ 63 w 157"/>
                <a:gd name="T87" fmla="*/ 29 h 105"/>
                <a:gd name="T88" fmla="*/ 67 w 157"/>
                <a:gd name="T89" fmla="*/ 16 h 105"/>
                <a:gd name="T90" fmla="*/ 54 w 157"/>
                <a:gd name="T91" fmla="*/ 11 h 105"/>
                <a:gd name="T92" fmla="*/ 45 w 157"/>
                <a:gd name="T93" fmla="*/ 8 h 105"/>
                <a:gd name="T94" fmla="*/ 37 w 157"/>
                <a:gd name="T95" fmla="*/ 5 h 105"/>
                <a:gd name="T96" fmla="*/ 24 w 157"/>
                <a:gd name="T97" fmla="*/ 0 h 105"/>
                <a:gd name="T98" fmla="*/ 19 w 157"/>
                <a:gd name="T99" fmla="*/ 13 h 105"/>
                <a:gd name="T100" fmla="*/ 5 w 157"/>
                <a:gd name="T101" fmla="*/ 47 h 105"/>
                <a:gd name="T102" fmla="*/ 0 w 157"/>
                <a:gd name="T103" fmla="*/ 60 h 105"/>
                <a:gd name="T104" fmla="*/ 0 w 157"/>
                <a:gd name="T105" fmla="*/ 60 h 105"/>
                <a:gd name="T106" fmla="*/ 10 w 157"/>
                <a:gd name="T107" fmla="*/ 64 h 105"/>
                <a:gd name="T108" fmla="*/ 32 w 157"/>
                <a:gd name="T109" fmla="*/ 72 h 105"/>
                <a:gd name="T110" fmla="*/ 63 w 157"/>
                <a:gd name="T111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7" h="105">
                  <a:moveTo>
                    <a:pt x="63" y="83"/>
                  </a:moveTo>
                  <a:cubicBezTo>
                    <a:pt x="64" y="83"/>
                    <a:pt x="64" y="83"/>
                    <a:pt x="64" y="83"/>
                  </a:cubicBezTo>
                  <a:cubicBezTo>
                    <a:pt x="64" y="83"/>
                    <a:pt x="67" y="84"/>
                    <a:pt x="70" y="85"/>
                  </a:cubicBezTo>
                  <a:cubicBezTo>
                    <a:pt x="72" y="86"/>
                    <a:pt x="74" y="86"/>
                    <a:pt x="75" y="87"/>
                  </a:cubicBezTo>
                  <a:cubicBezTo>
                    <a:pt x="76" y="87"/>
                    <a:pt x="77" y="87"/>
                    <a:pt x="77" y="87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39"/>
                    <a:pt x="104" y="42"/>
                    <a:pt x="116" y="45"/>
                  </a:cubicBezTo>
                  <a:cubicBezTo>
                    <a:pt x="123" y="47"/>
                    <a:pt x="129" y="49"/>
                    <a:pt x="133" y="50"/>
                  </a:cubicBezTo>
                  <a:cubicBezTo>
                    <a:pt x="135" y="51"/>
                    <a:pt x="137" y="51"/>
                    <a:pt x="139" y="52"/>
                  </a:cubicBezTo>
                  <a:cubicBezTo>
                    <a:pt x="140" y="52"/>
                    <a:pt x="141" y="52"/>
                    <a:pt x="141" y="52"/>
                  </a:cubicBezTo>
                  <a:cubicBezTo>
                    <a:pt x="131" y="88"/>
                    <a:pt x="131" y="88"/>
                    <a:pt x="131" y="88"/>
                  </a:cubicBezTo>
                  <a:cubicBezTo>
                    <a:pt x="131" y="88"/>
                    <a:pt x="130" y="88"/>
                    <a:pt x="128" y="88"/>
                  </a:cubicBezTo>
                  <a:cubicBezTo>
                    <a:pt x="127" y="87"/>
                    <a:pt x="124" y="86"/>
                    <a:pt x="122" y="86"/>
                  </a:cubicBezTo>
                  <a:cubicBezTo>
                    <a:pt x="117" y="84"/>
                    <a:pt x="112" y="83"/>
                    <a:pt x="112" y="83"/>
                  </a:cubicBezTo>
                  <a:cubicBezTo>
                    <a:pt x="117" y="68"/>
                    <a:pt x="117" y="68"/>
                    <a:pt x="117" y="68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5" y="93"/>
                    <a:pt x="95" y="93"/>
                    <a:pt x="95" y="93"/>
                  </a:cubicBezTo>
                  <a:cubicBezTo>
                    <a:pt x="109" y="96"/>
                    <a:pt x="109" y="96"/>
                    <a:pt x="109" y="96"/>
                  </a:cubicBezTo>
                  <a:cubicBezTo>
                    <a:pt x="109" y="96"/>
                    <a:pt x="114" y="98"/>
                    <a:pt x="118" y="99"/>
                  </a:cubicBezTo>
                  <a:cubicBezTo>
                    <a:pt x="121" y="100"/>
                    <a:pt x="123" y="101"/>
                    <a:pt x="125" y="101"/>
                  </a:cubicBezTo>
                  <a:cubicBezTo>
                    <a:pt x="127" y="102"/>
                    <a:pt x="128" y="102"/>
                    <a:pt x="128" y="102"/>
                  </a:cubicBezTo>
                  <a:cubicBezTo>
                    <a:pt x="142" y="105"/>
                    <a:pt x="142" y="105"/>
                    <a:pt x="142" y="105"/>
                  </a:cubicBezTo>
                  <a:cubicBezTo>
                    <a:pt x="145" y="92"/>
                    <a:pt x="145" y="92"/>
                    <a:pt x="145" y="92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7" y="42"/>
                    <a:pt x="153" y="41"/>
                    <a:pt x="148" y="40"/>
                  </a:cubicBezTo>
                  <a:cubicBezTo>
                    <a:pt x="142" y="38"/>
                    <a:pt x="134" y="36"/>
                    <a:pt x="127" y="34"/>
                  </a:cubicBezTo>
                  <a:cubicBezTo>
                    <a:pt x="112" y="30"/>
                    <a:pt x="96" y="25"/>
                    <a:pt x="96" y="25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96" y="25"/>
                    <a:pt x="95" y="25"/>
                    <a:pt x="94" y="25"/>
                  </a:cubicBezTo>
                  <a:cubicBezTo>
                    <a:pt x="93" y="24"/>
                    <a:pt x="91" y="24"/>
                    <a:pt x="90" y="23"/>
                  </a:cubicBezTo>
                  <a:cubicBezTo>
                    <a:pt x="87" y="22"/>
                    <a:pt x="83" y="21"/>
                    <a:pt x="83" y="21"/>
                  </a:cubicBezTo>
                  <a:cubicBezTo>
                    <a:pt x="68" y="70"/>
                    <a:pt x="68" y="70"/>
                    <a:pt x="68" y="70"/>
                  </a:cubicBezTo>
                  <a:cubicBezTo>
                    <a:pt x="68" y="70"/>
                    <a:pt x="55" y="66"/>
                    <a:pt x="43" y="61"/>
                  </a:cubicBezTo>
                  <a:cubicBezTo>
                    <a:pt x="37" y="59"/>
                    <a:pt x="31" y="57"/>
                    <a:pt x="26" y="56"/>
                  </a:cubicBezTo>
                  <a:cubicBezTo>
                    <a:pt x="22" y="54"/>
                    <a:pt x="19" y="53"/>
                    <a:pt x="19" y="53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6" y="19"/>
                    <a:pt x="41" y="21"/>
                  </a:cubicBezTo>
                  <a:cubicBezTo>
                    <a:pt x="45" y="23"/>
                    <a:pt x="50" y="24"/>
                    <a:pt x="50" y="24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1"/>
                    <a:pt x="50" y="10"/>
                    <a:pt x="45" y="8"/>
                  </a:cubicBezTo>
                  <a:cubicBezTo>
                    <a:pt x="41" y="6"/>
                    <a:pt x="37" y="5"/>
                    <a:pt x="37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4" y="62"/>
                    <a:pt x="10" y="64"/>
                  </a:cubicBezTo>
                  <a:cubicBezTo>
                    <a:pt x="16" y="66"/>
                    <a:pt x="24" y="70"/>
                    <a:pt x="32" y="72"/>
                  </a:cubicBezTo>
                  <a:cubicBezTo>
                    <a:pt x="48" y="78"/>
                    <a:pt x="63" y="83"/>
                    <a:pt x="63" y="83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9"/>
            <p:cNvSpPr/>
            <p:nvPr/>
          </p:nvSpPr>
          <p:spPr bwMode="auto">
            <a:xfrm>
              <a:off x="2455862" y="8547101"/>
              <a:ext cx="669925" cy="517525"/>
            </a:xfrm>
            <a:custGeom>
              <a:avLst/>
              <a:gdLst>
                <a:gd name="T0" fmla="*/ 59 w 158"/>
                <a:gd name="T1" fmla="*/ 88 h 122"/>
                <a:gd name="T2" fmla="*/ 59 w 158"/>
                <a:gd name="T3" fmla="*/ 88 h 122"/>
                <a:gd name="T4" fmla="*/ 72 w 158"/>
                <a:gd name="T5" fmla="*/ 95 h 122"/>
                <a:gd name="T6" fmla="*/ 94 w 158"/>
                <a:gd name="T7" fmla="*/ 49 h 122"/>
                <a:gd name="T8" fmla="*/ 140 w 158"/>
                <a:gd name="T9" fmla="*/ 69 h 122"/>
                <a:gd name="T10" fmla="*/ 125 w 158"/>
                <a:gd name="T11" fmla="*/ 104 h 122"/>
                <a:gd name="T12" fmla="*/ 107 w 158"/>
                <a:gd name="T13" fmla="*/ 96 h 122"/>
                <a:gd name="T14" fmla="*/ 114 w 158"/>
                <a:gd name="T15" fmla="*/ 81 h 122"/>
                <a:gd name="T16" fmla="*/ 101 w 158"/>
                <a:gd name="T17" fmla="*/ 76 h 122"/>
                <a:gd name="T18" fmla="*/ 95 w 158"/>
                <a:gd name="T19" fmla="*/ 90 h 122"/>
                <a:gd name="T20" fmla="*/ 89 w 158"/>
                <a:gd name="T21" fmla="*/ 102 h 122"/>
                <a:gd name="T22" fmla="*/ 102 w 158"/>
                <a:gd name="T23" fmla="*/ 108 h 122"/>
                <a:gd name="T24" fmla="*/ 120 w 158"/>
                <a:gd name="T25" fmla="*/ 116 h 122"/>
                <a:gd name="T26" fmla="*/ 122 w 158"/>
                <a:gd name="T27" fmla="*/ 117 h 122"/>
                <a:gd name="T28" fmla="*/ 127 w 158"/>
                <a:gd name="T29" fmla="*/ 119 h 122"/>
                <a:gd name="T30" fmla="*/ 133 w 158"/>
                <a:gd name="T31" fmla="*/ 122 h 122"/>
                <a:gd name="T32" fmla="*/ 139 w 158"/>
                <a:gd name="T33" fmla="*/ 109 h 122"/>
                <a:gd name="T34" fmla="*/ 153 w 158"/>
                <a:gd name="T35" fmla="*/ 74 h 122"/>
                <a:gd name="T36" fmla="*/ 158 w 158"/>
                <a:gd name="T37" fmla="*/ 62 h 122"/>
                <a:gd name="T38" fmla="*/ 158 w 158"/>
                <a:gd name="T39" fmla="*/ 62 h 122"/>
                <a:gd name="T40" fmla="*/ 149 w 158"/>
                <a:gd name="T41" fmla="*/ 58 h 122"/>
                <a:gd name="T42" fmla="*/ 129 w 158"/>
                <a:gd name="T43" fmla="*/ 49 h 122"/>
                <a:gd name="T44" fmla="*/ 109 w 158"/>
                <a:gd name="T45" fmla="*/ 40 h 122"/>
                <a:gd name="T46" fmla="*/ 103 w 158"/>
                <a:gd name="T47" fmla="*/ 37 h 122"/>
                <a:gd name="T48" fmla="*/ 100 w 158"/>
                <a:gd name="T49" fmla="*/ 36 h 122"/>
                <a:gd name="T50" fmla="*/ 100 w 158"/>
                <a:gd name="T51" fmla="*/ 36 h 122"/>
                <a:gd name="T52" fmla="*/ 88 w 158"/>
                <a:gd name="T53" fmla="*/ 30 h 122"/>
                <a:gd name="T54" fmla="*/ 65 w 158"/>
                <a:gd name="T55" fmla="*/ 76 h 122"/>
                <a:gd name="T56" fmla="*/ 42 w 158"/>
                <a:gd name="T57" fmla="*/ 64 h 122"/>
                <a:gd name="T58" fmla="*/ 26 w 158"/>
                <a:gd name="T59" fmla="*/ 55 h 122"/>
                <a:gd name="T60" fmla="*/ 19 w 158"/>
                <a:gd name="T61" fmla="*/ 51 h 122"/>
                <a:gd name="T62" fmla="*/ 37 w 158"/>
                <a:gd name="T63" fmla="*/ 19 h 122"/>
                <a:gd name="T64" fmla="*/ 46 w 158"/>
                <a:gd name="T65" fmla="*/ 24 h 122"/>
                <a:gd name="T66" fmla="*/ 54 w 158"/>
                <a:gd name="T67" fmla="*/ 28 h 122"/>
                <a:gd name="T68" fmla="*/ 47 w 158"/>
                <a:gd name="T69" fmla="*/ 42 h 122"/>
                <a:gd name="T70" fmla="*/ 59 w 158"/>
                <a:gd name="T71" fmla="*/ 48 h 122"/>
                <a:gd name="T72" fmla="*/ 66 w 158"/>
                <a:gd name="T73" fmla="*/ 34 h 122"/>
                <a:gd name="T74" fmla="*/ 73 w 158"/>
                <a:gd name="T75" fmla="*/ 22 h 122"/>
                <a:gd name="T76" fmla="*/ 61 w 158"/>
                <a:gd name="T77" fmla="*/ 16 h 122"/>
                <a:gd name="T78" fmla="*/ 52 w 158"/>
                <a:gd name="T79" fmla="*/ 11 h 122"/>
                <a:gd name="T80" fmla="*/ 44 w 158"/>
                <a:gd name="T81" fmla="*/ 7 h 122"/>
                <a:gd name="T82" fmla="*/ 33 w 158"/>
                <a:gd name="T83" fmla="*/ 0 h 122"/>
                <a:gd name="T84" fmla="*/ 26 w 158"/>
                <a:gd name="T85" fmla="*/ 12 h 122"/>
                <a:gd name="T86" fmla="*/ 7 w 158"/>
                <a:gd name="T87" fmla="*/ 44 h 122"/>
                <a:gd name="T88" fmla="*/ 0 w 158"/>
                <a:gd name="T89" fmla="*/ 56 h 122"/>
                <a:gd name="T90" fmla="*/ 0 w 158"/>
                <a:gd name="T91" fmla="*/ 56 h 122"/>
                <a:gd name="T92" fmla="*/ 9 w 158"/>
                <a:gd name="T93" fmla="*/ 61 h 122"/>
                <a:gd name="T94" fmla="*/ 29 w 158"/>
                <a:gd name="T95" fmla="*/ 73 h 122"/>
                <a:gd name="T96" fmla="*/ 59 w 158"/>
                <a:gd name="T97" fmla="*/ 8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22">
                  <a:moveTo>
                    <a:pt x="59" y="88"/>
                  </a:moveTo>
                  <a:cubicBezTo>
                    <a:pt x="59" y="88"/>
                    <a:pt x="59" y="88"/>
                    <a:pt x="59" y="88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140" y="69"/>
                    <a:pt x="140" y="69"/>
                    <a:pt x="140" y="69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20" y="116"/>
                    <a:pt x="121" y="117"/>
                    <a:pt x="122" y="117"/>
                  </a:cubicBezTo>
                  <a:cubicBezTo>
                    <a:pt x="123" y="118"/>
                    <a:pt x="125" y="119"/>
                    <a:pt x="127" y="119"/>
                  </a:cubicBezTo>
                  <a:cubicBezTo>
                    <a:pt x="130" y="121"/>
                    <a:pt x="133" y="122"/>
                    <a:pt x="133" y="122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53" y="74"/>
                    <a:pt x="153" y="74"/>
                    <a:pt x="153" y="74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58" y="62"/>
                    <a:pt x="154" y="60"/>
                    <a:pt x="149" y="58"/>
                  </a:cubicBezTo>
                  <a:cubicBezTo>
                    <a:pt x="143" y="56"/>
                    <a:pt x="136" y="52"/>
                    <a:pt x="129" y="49"/>
                  </a:cubicBezTo>
                  <a:cubicBezTo>
                    <a:pt x="122" y="46"/>
                    <a:pt x="115" y="43"/>
                    <a:pt x="109" y="40"/>
                  </a:cubicBezTo>
                  <a:cubicBezTo>
                    <a:pt x="106" y="39"/>
                    <a:pt x="104" y="38"/>
                    <a:pt x="103" y="37"/>
                  </a:cubicBezTo>
                  <a:cubicBezTo>
                    <a:pt x="101" y="37"/>
                    <a:pt x="100" y="36"/>
                    <a:pt x="100" y="36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65" y="76"/>
                    <a:pt x="54" y="70"/>
                    <a:pt x="42" y="64"/>
                  </a:cubicBezTo>
                  <a:cubicBezTo>
                    <a:pt x="36" y="61"/>
                    <a:pt x="30" y="58"/>
                    <a:pt x="26" y="55"/>
                  </a:cubicBezTo>
                  <a:cubicBezTo>
                    <a:pt x="22" y="53"/>
                    <a:pt x="19" y="51"/>
                    <a:pt x="19" y="51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42" y="21"/>
                    <a:pt x="46" y="24"/>
                  </a:cubicBezTo>
                  <a:cubicBezTo>
                    <a:pt x="50" y="26"/>
                    <a:pt x="54" y="28"/>
                    <a:pt x="54" y="28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56" y="14"/>
                    <a:pt x="52" y="11"/>
                  </a:cubicBezTo>
                  <a:cubicBezTo>
                    <a:pt x="48" y="9"/>
                    <a:pt x="44" y="7"/>
                    <a:pt x="44" y="7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4" y="58"/>
                    <a:pt x="9" y="61"/>
                  </a:cubicBezTo>
                  <a:cubicBezTo>
                    <a:pt x="15" y="65"/>
                    <a:pt x="22" y="69"/>
                    <a:pt x="29" y="73"/>
                  </a:cubicBezTo>
                  <a:cubicBezTo>
                    <a:pt x="44" y="80"/>
                    <a:pt x="59" y="88"/>
                    <a:pt x="59" y="88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20"/>
            <p:cNvSpPr/>
            <p:nvPr/>
          </p:nvSpPr>
          <p:spPr bwMode="auto">
            <a:xfrm>
              <a:off x="1884362" y="8178801"/>
              <a:ext cx="657225" cy="576263"/>
            </a:xfrm>
            <a:custGeom>
              <a:avLst/>
              <a:gdLst>
                <a:gd name="T0" fmla="*/ 54 w 155"/>
                <a:gd name="T1" fmla="*/ 91 h 136"/>
                <a:gd name="T2" fmla="*/ 54 w 155"/>
                <a:gd name="T3" fmla="*/ 91 h 136"/>
                <a:gd name="T4" fmla="*/ 66 w 155"/>
                <a:gd name="T5" fmla="*/ 100 h 136"/>
                <a:gd name="T6" fmla="*/ 94 w 155"/>
                <a:gd name="T7" fmla="*/ 57 h 136"/>
                <a:gd name="T8" fmla="*/ 96 w 155"/>
                <a:gd name="T9" fmla="*/ 59 h 136"/>
                <a:gd name="T10" fmla="*/ 101 w 155"/>
                <a:gd name="T11" fmla="*/ 62 h 136"/>
                <a:gd name="T12" fmla="*/ 115 w 155"/>
                <a:gd name="T13" fmla="*/ 71 h 136"/>
                <a:gd name="T14" fmla="*/ 137 w 155"/>
                <a:gd name="T15" fmla="*/ 85 h 136"/>
                <a:gd name="T16" fmla="*/ 117 w 155"/>
                <a:gd name="T17" fmla="*/ 117 h 136"/>
                <a:gd name="T18" fmla="*/ 100 w 155"/>
                <a:gd name="T19" fmla="*/ 106 h 136"/>
                <a:gd name="T20" fmla="*/ 109 w 155"/>
                <a:gd name="T21" fmla="*/ 93 h 136"/>
                <a:gd name="T22" fmla="*/ 97 w 155"/>
                <a:gd name="T23" fmla="*/ 85 h 136"/>
                <a:gd name="T24" fmla="*/ 88 w 155"/>
                <a:gd name="T25" fmla="*/ 98 h 136"/>
                <a:gd name="T26" fmla="*/ 81 w 155"/>
                <a:gd name="T27" fmla="*/ 110 h 136"/>
                <a:gd name="T28" fmla="*/ 93 w 155"/>
                <a:gd name="T29" fmla="*/ 118 h 136"/>
                <a:gd name="T30" fmla="*/ 110 w 155"/>
                <a:gd name="T31" fmla="*/ 128 h 136"/>
                <a:gd name="T32" fmla="*/ 116 w 155"/>
                <a:gd name="T33" fmla="*/ 132 h 136"/>
                <a:gd name="T34" fmla="*/ 122 w 155"/>
                <a:gd name="T35" fmla="*/ 136 h 136"/>
                <a:gd name="T36" fmla="*/ 129 w 155"/>
                <a:gd name="T37" fmla="*/ 124 h 136"/>
                <a:gd name="T38" fmla="*/ 148 w 155"/>
                <a:gd name="T39" fmla="*/ 92 h 136"/>
                <a:gd name="T40" fmla="*/ 155 w 155"/>
                <a:gd name="T41" fmla="*/ 80 h 136"/>
                <a:gd name="T42" fmla="*/ 155 w 155"/>
                <a:gd name="T43" fmla="*/ 80 h 136"/>
                <a:gd name="T44" fmla="*/ 153 w 155"/>
                <a:gd name="T45" fmla="*/ 79 h 136"/>
                <a:gd name="T46" fmla="*/ 147 w 155"/>
                <a:gd name="T47" fmla="*/ 75 h 136"/>
                <a:gd name="T48" fmla="*/ 129 w 155"/>
                <a:gd name="T49" fmla="*/ 63 h 136"/>
                <a:gd name="T50" fmla="*/ 110 w 155"/>
                <a:gd name="T51" fmla="*/ 52 h 136"/>
                <a:gd name="T52" fmla="*/ 104 w 155"/>
                <a:gd name="T53" fmla="*/ 48 h 136"/>
                <a:gd name="T54" fmla="*/ 102 w 155"/>
                <a:gd name="T55" fmla="*/ 46 h 136"/>
                <a:gd name="T56" fmla="*/ 102 w 155"/>
                <a:gd name="T57" fmla="*/ 46 h 136"/>
                <a:gd name="T58" fmla="*/ 91 w 155"/>
                <a:gd name="T59" fmla="*/ 38 h 136"/>
                <a:gd name="T60" fmla="*/ 62 w 155"/>
                <a:gd name="T61" fmla="*/ 80 h 136"/>
                <a:gd name="T62" fmla="*/ 40 w 155"/>
                <a:gd name="T63" fmla="*/ 65 h 136"/>
                <a:gd name="T64" fmla="*/ 26 w 155"/>
                <a:gd name="T65" fmla="*/ 54 h 136"/>
                <a:gd name="T66" fmla="*/ 20 w 155"/>
                <a:gd name="T67" fmla="*/ 49 h 136"/>
                <a:gd name="T68" fmla="*/ 43 w 155"/>
                <a:gd name="T69" fmla="*/ 20 h 136"/>
                <a:gd name="T70" fmla="*/ 58 w 155"/>
                <a:gd name="T71" fmla="*/ 31 h 136"/>
                <a:gd name="T72" fmla="*/ 48 w 155"/>
                <a:gd name="T73" fmla="*/ 44 h 136"/>
                <a:gd name="T74" fmla="*/ 60 w 155"/>
                <a:gd name="T75" fmla="*/ 52 h 136"/>
                <a:gd name="T76" fmla="*/ 69 w 155"/>
                <a:gd name="T77" fmla="*/ 39 h 136"/>
                <a:gd name="T78" fmla="*/ 77 w 155"/>
                <a:gd name="T79" fmla="*/ 28 h 136"/>
                <a:gd name="T80" fmla="*/ 66 w 155"/>
                <a:gd name="T81" fmla="*/ 20 h 136"/>
                <a:gd name="T82" fmla="*/ 51 w 155"/>
                <a:gd name="T83" fmla="*/ 9 h 136"/>
                <a:gd name="T84" fmla="*/ 41 w 155"/>
                <a:gd name="T85" fmla="*/ 0 h 136"/>
                <a:gd name="T86" fmla="*/ 32 w 155"/>
                <a:gd name="T87" fmla="*/ 11 h 136"/>
                <a:gd name="T88" fmla="*/ 9 w 155"/>
                <a:gd name="T89" fmla="*/ 40 h 136"/>
                <a:gd name="T90" fmla="*/ 0 w 155"/>
                <a:gd name="T91" fmla="*/ 51 h 136"/>
                <a:gd name="T92" fmla="*/ 0 w 155"/>
                <a:gd name="T93" fmla="*/ 51 h 136"/>
                <a:gd name="T94" fmla="*/ 26 w 155"/>
                <a:gd name="T95" fmla="*/ 72 h 136"/>
                <a:gd name="T96" fmla="*/ 54 w 155"/>
                <a:gd name="T97" fmla="*/ 9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" h="136">
                  <a:moveTo>
                    <a:pt x="54" y="91"/>
                  </a:moveTo>
                  <a:cubicBezTo>
                    <a:pt x="54" y="91"/>
                    <a:pt x="54" y="91"/>
                    <a:pt x="54" y="91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5" y="58"/>
                    <a:pt x="96" y="59"/>
                  </a:cubicBezTo>
                  <a:cubicBezTo>
                    <a:pt x="97" y="59"/>
                    <a:pt x="99" y="61"/>
                    <a:pt x="101" y="62"/>
                  </a:cubicBezTo>
                  <a:cubicBezTo>
                    <a:pt x="105" y="64"/>
                    <a:pt x="110" y="68"/>
                    <a:pt x="115" y="71"/>
                  </a:cubicBezTo>
                  <a:cubicBezTo>
                    <a:pt x="126" y="78"/>
                    <a:pt x="137" y="85"/>
                    <a:pt x="137" y="85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110" y="128"/>
                    <a:pt x="110" y="128"/>
                    <a:pt x="110" y="128"/>
                  </a:cubicBezTo>
                  <a:cubicBezTo>
                    <a:pt x="110" y="128"/>
                    <a:pt x="113" y="130"/>
                    <a:pt x="116" y="132"/>
                  </a:cubicBezTo>
                  <a:cubicBezTo>
                    <a:pt x="119" y="134"/>
                    <a:pt x="122" y="136"/>
                    <a:pt x="122" y="136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48" y="92"/>
                    <a:pt x="148" y="92"/>
                    <a:pt x="148" y="92"/>
                  </a:cubicBezTo>
                  <a:cubicBezTo>
                    <a:pt x="155" y="80"/>
                    <a:pt x="155" y="80"/>
                    <a:pt x="155" y="80"/>
                  </a:cubicBezTo>
                  <a:cubicBezTo>
                    <a:pt x="155" y="80"/>
                    <a:pt x="155" y="80"/>
                    <a:pt x="155" y="80"/>
                  </a:cubicBezTo>
                  <a:cubicBezTo>
                    <a:pt x="155" y="80"/>
                    <a:pt x="155" y="79"/>
                    <a:pt x="153" y="79"/>
                  </a:cubicBezTo>
                  <a:cubicBezTo>
                    <a:pt x="152" y="78"/>
                    <a:pt x="149" y="77"/>
                    <a:pt x="147" y="75"/>
                  </a:cubicBezTo>
                  <a:cubicBezTo>
                    <a:pt x="142" y="72"/>
                    <a:pt x="135" y="68"/>
                    <a:pt x="129" y="63"/>
                  </a:cubicBezTo>
                  <a:cubicBezTo>
                    <a:pt x="122" y="59"/>
                    <a:pt x="115" y="55"/>
                    <a:pt x="110" y="52"/>
                  </a:cubicBezTo>
                  <a:cubicBezTo>
                    <a:pt x="108" y="50"/>
                    <a:pt x="106" y="49"/>
                    <a:pt x="104" y="48"/>
                  </a:cubicBezTo>
                  <a:cubicBezTo>
                    <a:pt x="103" y="47"/>
                    <a:pt x="102" y="46"/>
                    <a:pt x="102" y="46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51" y="72"/>
                    <a:pt x="40" y="65"/>
                  </a:cubicBezTo>
                  <a:cubicBezTo>
                    <a:pt x="35" y="61"/>
                    <a:pt x="30" y="57"/>
                    <a:pt x="26" y="54"/>
                  </a:cubicBezTo>
                  <a:cubicBezTo>
                    <a:pt x="22" y="51"/>
                    <a:pt x="20" y="49"/>
                    <a:pt x="20" y="4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13" y="61"/>
                    <a:pt x="26" y="72"/>
                  </a:cubicBezTo>
                  <a:cubicBezTo>
                    <a:pt x="40" y="82"/>
                    <a:pt x="54" y="91"/>
                    <a:pt x="54" y="9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21"/>
            <p:cNvSpPr/>
            <p:nvPr/>
          </p:nvSpPr>
          <p:spPr bwMode="auto">
            <a:xfrm>
              <a:off x="1376362" y="7737476"/>
              <a:ext cx="635000" cy="619125"/>
            </a:xfrm>
            <a:custGeom>
              <a:avLst/>
              <a:gdLst>
                <a:gd name="T0" fmla="*/ 47 w 150"/>
                <a:gd name="T1" fmla="*/ 92 h 146"/>
                <a:gd name="T2" fmla="*/ 47 w 150"/>
                <a:gd name="T3" fmla="*/ 92 h 146"/>
                <a:gd name="T4" fmla="*/ 58 w 150"/>
                <a:gd name="T5" fmla="*/ 101 h 146"/>
                <a:gd name="T6" fmla="*/ 93 w 150"/>
                <a:gd name="T7" fmla="*/ 64 h 146"/>
                <a:gd name="T8" fmla="*/ 98 w 150"/>
                <a:gd name="T9" fmla="*/ 69 h 146"/>
                <a:gd name="T10" fmla="*/ 111 w 150"/>
                <a:gd name="T11" fmla="*/ 81 h 146"/>
                <a:gd name="T12" fmla="*/ 130 w 150"/>
                <a:gd name="T13" fmla="*/ 97 h 146"/>
                <a:gd name="T14" fmla="*/ 106 w 150"/>
                <a:gd name="T15" fmla="*/ 126 h 146"/>
                <a:gd name="T16" fmla="*/ 91 w 150"/>
                <a:gd name="T17" fmla="*/ 113 h 146"/>
                <a:gd name="T18" fmla="*/ 102 w 150"/>
                <a:gd name="T19" fmla="*/ 101 h 146"/>
                <a:gd name="T20" fmla="*/ 91 w 150"/>
                <a:gd name="T21" fmla="*/ 92 h 146"/>
                <a:gd name="T22" fmla="*/ 81 w 150"/>
                <a:gd name="T23" fmla="*/ 104 h 146"/>
                <a:gd name="T24" fmla="*/ 71 w 150"/>
                <a:gd name="T25" fmla="*/ 114 h 146"/>
                <a:gd name="T26" fmla="*/ 82 w 150"/>
                <a:gd name="T27" fmla="*/ 123 h 146"/>
                <a:gd name="T28" fmla="*/ 97 w 150"/>
                <a:gd name="T29" fmla="*/ 137 h 146"/>
                <a:gd name="T30" fmla="*/ 103 w 150"/>
                <a:gd name="T31" fmla="*/ 141 h 146"/>
                <a:gd name="T32" fmla="*/ 108 w 150"/>
                <a:gd name="T33" fmla="*/ 146 h 146"/>
                <a:gd name="T34" fmla="*/ 117 w 150"/>
                <a:gd name="T35" fmla="*/ 135 h 146"/>
                <a:gd name="T36" fmla="*/ 141 w 150"/>
                <a:gd name="T37" fmla="*/ 106 h 146"/>
                <a:gd name="T38" fmla="*/ 149 w 150"/>
                <a:gd name="T39" fmla="*/ 96 h 146"/>
                <a:gd name="T40" fmla="*/ 150 w 150"/>
                <a:gd name="T41" fmla="*/ 96 h 146"/>
                <a:gd name="T42" fmla="*/ 147 w 150"/>
                <a:gd name="T43" fmla="*/ 94 h 146"/>
                <a:gd name="T44" fmla="*/ 142 w 150"/>
                <a:gd name="T45" fmla="*/ 89 h 146"/>
                <a:gd name="T46" fmla="*/ 126 w 150"/>
                <a:gd name="T47" fmla="*/ 75 h 146"/>
                <a:gd name="T48" fmla="*/ 109 w 150"/>
                <a:gd name="T49" fmla="*/ 61 h 146"/>
                <a:gd name="T50" fmla="*/ 102 w 150"/>
                <a:gd name="T51" fmla="*/ 54 h 146"/>
                <a:gd name="T52" fmla="*/ 102 w 150"/>
                <a:gd name="T53" fmla="*/ 54 h 146"/>
                <a:gd name="T54" fmla="*/ 92 w 150"/>
                <a:gd name="T55" fmla="*/ 45 h 146"/>
                <a:gd name="T56" fmla="*/ 57 w 150"/>
                <a:gd name="T57" fmla="*/ 82 h 146"/>
                <a:gd name="T58" fmla="*/ 38 w 150"/>
                <a:gd name="T59" fmla="*/ 64 h 146"/>
                <a:gd name="T60" fmla="*/ 20 w 150"/>
                <a:gd name="T61" fmla="*/ 45 h 146"/>
                <a:gd name="T62" fmla="*/ 47 w 150"/>
                <a:gd name="T63" fmla="*/ 19 h 146"/>
                <a:gd name="T64" fmla="*/ 60 w 150"/>
                <a:gd name="T65" fmla="*/ 33 h 146"/>
                <a:gd name="T66" fmla="*/ 49 w 150"/>
                <a:gd name="T67" fmla="*/ 44 h 146"/>
                <a:gd name="T68" fmla="*/ 54 w 150"/>
                <a:gd name="T69" fmla="*/ 49 h 146"/>
                <a:gd name="T70" fmla="*/ 59 w 150"/>
                <a:gd name="T71" fmla="*/ 54 h 146"/>
                <a:gd name="T72" fmla="*/ 70 w 150"/>
                <a:gd name="T73" fmla="*/ 42 h 146"/>
                <a:gd name="T74" fmla="*/ 80 w 150"/>
                <a:gd name="T75" fmla="*/ 33 h 146"/>
                <a:gd name="T76" fmla="*/ 75 w 150"/>
                <a:gd name="T77" fmla="*/ 28 h 146"/>
                <a:gd name="T78" fmla="*/ 70 w 150"/>
                <a:gd name="T79" fmla="*/ 23 h 146"/>
                <a:gd name="T80" fmla="*/ 57 w 150"/>
                <a:gd name="T81" fmla="*/ 9 h 146"/>
                <a:gd name="T82" fmla="*/ 48 w 150"/>
                <a:gd name="T83" fmla="*/ 0 h 146"/>
                <a:gd name="T84" fmla="*/ 38 w 150"/>
                <a:gd name="T85" fmla="*/ 9 h 146"/>
                <a:gd name="T86" fmla="*/ 10 w 150"/>
                <a:gd name="T87" fmla="*/ 34 h 146"/>
                <a:gd name="T88" fmla="*/ 0 w 150"/>
                <a:gd name="T89" fmla="*/ 44 h 146"/>
                <a:gd name="T90" fmla="*/ 0 w 150"/>
                <a:gd name="T91" fmla="*/ 44 h 146"/>
                <a:gd name="T92" fmla="*/ 23 w 150"/>
                <a:gd name="T93" fmla="*/ 68 h 146"/>
                <a:gd name="T94" fmla="*/ 40 w 150"/>
                <a:gd name="T95" fmla="*/ 84 h 146"/>
                <a:gd name="T96" fmla="*/ 47 w 150"/>
                <a:gd name="T97" fmla="*/ 9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146">
                  <a:moveTo>
                    <a:pt x="47" y="92"/>
                  </a:moveTo>
                  <a:cubicBezTo>
                    <a:pt x="47" y="92"/>
                    <a:pt x="47" y="92"/>
                    <a:pt x="47" y="92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95" y="66"/>
                    <a:pt x="98" y="69"/>
                  </a:cubicBezTo>
                  <a:cubicBezTo>
                    <a:pt x="102" y="73"/>
                    <a:pt x="107" y="77"/>
                    <a:pt x="111" y="81"/>
                  </a:cubicBezTo>
                  <a:cubicBezTo>
                    <a:pt x="121" y="89"/>
                    <a:pt x="130" y="97"/>
                    <a:pt x="130" y="97"/>
                  </a:cubicBezTo>
                  <a:cubicBezTo>
                    <a:pt x="106" y="126"/>
                    <a:pt x="106" y="126"/>
                    <a:pt x="106" y="126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82" y="123"/>
                    <a:pt x="82" y="123"/>
                    <a:pt x="82" y="123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7" y="137"/>
                    <a:pt x="100" y="139"/>
                    <a:pt x="103" y="141"/>
                  </a:cubicBezTo>
                  <a:cubicBezTo>
                    <a:pt x="105" y="144"/>
                    <a:pt x="108" y="146"/>
                    <a:pt x="108" y="146"/>
                  </a:cubicBezTo>
                  <a:cubicBezTo>
                    <a:pt x="117" y="135"/>
                    <a:pt x="117" y="135"/>
                    <a:pt x="117" y="135"/>
                  </a:cubicBezTo>
                  <a:cubicBezTo>
                    <a:pt x="141" y="106"/>
                    <a:pt x="141" y="106"/>
                    <a:pt x="141" y="106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50" y="96"/>
                    <a:pt x="149" y="95"/>
                    <a:pt x="147" y="94"/>
                  </a:cubicBezTo>
                  <a:cubicBezTo>
                    <a:pt x="146" y="93"/>
                    <a:pt x="144" y="91"/>
                    <a:pt x="142" y="89"/>
                  </a:cubicBezTo>
                  <a:cubicBezTo>
                    <a:pt x="138" y="85"/>
                    <a:pt x="132" y="80"/>
                    <a:pt x="126" y="75"/>
                  </a:cubicBezTo>
                  <a:cubicBezTo>
                    <a:pt x="120" y="70"/>
                    <a:pt x="114" y="65"/>
                    <a:pt x="109" y="61"/>
                  </a:cubicBezTo>
                  <a:cubicBezTo>
                    <a:pt x="105" y="57"/>
                    <a:pt x="102" y="54"/>
                    <a:pt x="102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7" y="82"/>
                    <a:pt x="47" y="73"/>
                    <a:pt x="38" y="64"/>
                  </a:cubicBezTo>
                  <a:cubicBezTo>
                    <a:pt x="29" y="54"/>
                    <a:pt x="20" y="45"/>
                    <a:pt x="20" y="45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52" y="46"/>
                    <a:pt x="54" y="49"/>
                  </a:cubicBezTo>
                  <a:cubicBezTo>
                    <a:pt x="56" y="51"/>
                    <a:pt x="59" y="54"/>
                    <a:pt x="59" y="54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3"/>
                    <a:pt x="77" y="30"/>
                    <a:pt x="75" y="28"/>
                  </a:cubicBezTo>
                  <a:cubicBezTo>
                    <a:pt x="72" y="25"/>
                    <a:pt x="70" y="23"/>
                    <a:pt x="70" y="23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2" y="56"/>
                    <a:pt x="23" y="68"/>
                  </a:cubicBezTo>
                  <a:cubicBezTo>
                    <a:pt x="29" y="74"/>
                    <a:pt x="35" y="80"/>
                    <a:pt x="40" y="84"/>
                  </a:cubicBezTo>
                  <a:cubicBezTo>
                    <a:pt x="44" y="89"/>
                    <a:pt x="47" y="92"/>
                    <a:pt x="47" y="9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22"/>
            <p:cNvSpPr/>
            <p:nvPr/>
          </p:nvSpPr>
          <p:spPr bwMode="auto">
            <a:xfrm>
              <a:off x="942975" y="7224713"/>
              <a:ext cx="593725" cy="652463"/>
            </a:xfrm>
            <a:custGeom>
              <a:avLst/>
              <a:gdLst>
                <a:gd name="T0" fmla="*/ 40 w 140"/>
                <a:gd name="T1" fmla="*/ 91 h 154"/>
                <a:gd name="T2" fmla="*/ 40 w 140"/>
                <a:gd name="T3" fmla="*/ 91 h 154"/>
                <a:gd name="T4" fmla="*/ 49 w 140"/>
                <a:gd name="T5" fmla="*/ 103 h 154"/>
                <a:gd name="T6" fmla="*/ 89 w 140"/>
                <a:gd name="T7" fmla="*/ 71 h 154"/>
                <a:gd name="T8" fmla="*/ 93 w 140"/>
                <a:gd name="T9" fmla="*/ 77 h 154"/>
                <a:gd name="T10" fmla="*/ 98 w 140"/>
                <a:gd name="T11" fmla="*/ 83 h 154"/>
                <a:gd name="T12" fmla="*/ 104 w 140"/>
                <a:gd name="T13" fmla="*/ 90 h 154"/>
                <a:gd name="T14" fmla="*/ 121 w 140"/>
                <a:gd name="T15" fmla="*/ 109 h 154"/>
                <a:gd name="T16" fmla="*/ 93 w 140"/>
                <a:gd name="T17" fmla="*/ 134 h 154"/>
                <a:gd name="T18" fmla="*/ 80 w 140"/>
                <a:gd name="T19" fmla="*/ 119 h 154"/>
                <a:gd name="T20" fmla="*/ 92 w 140"/>
                <a:gd name="T21" fmla="*/ 109 h 154"/>
                <a:gd name="T22" fmla="*/ 83 w 140"/>
                <a:gd name="T23" fmla="*/ 98 h 154"/>
                <a:gd name="T24" fmla="*/ 71 w 140"/>
                <a:gd name="T25" fmla="*/ 108 h 154"/>
                <a:gd name="T26" fmla="*/ 60 w 140"/>
                <a:gd name="T27" fmla="*/ 117 h 154"/>
                <a:gd name="T28" fmla="*/ 69 w 140"/>
                <a:gd name="T29" fmla="*/ 128 h 154"/>
                <a:gd name="T30" fmla="*/ 83 w 140"/>
                <a:gd name="T31" fmla="*/ 143 h 154"/>
                <a:gd name="T32" fmla="*/ 92 w 140"/>
                <a:gd name="T33" fmla="*/ 154 h 154"/>
                <a:gd name="T34" fmla="*/ 102 w 140"/>
                <a:gd name="T35" fmla="*/ 145 h 154"/>
                <a:gd name="T36" fmla="*/ 130 w 140"/>
                <a:gd name="T37" fmla="*/ 120 h 154"/>
                <a:gd name="T38" fmla="*/ 140 w 140"/>
                <a:gd name="T39" fmla="*/ 111 h 154"/>
                <a:gd name="T40" fmla="*/ 140 w 140"/>
                <a:gd name="T41" fmla="*/ 110 h 154"/>
                <a:gd name="T42" fmla="*/ 120 w 140"/>
                <a:gd name="T43" fmla="*/ 87 h 154"/>
                <a:gd name="T44" fmla="*/ 106 w 140"/>
                <a:gd name="T45" fmla="*/ 70 h 154"/>
                <a:gd name="T46" fmla="*/ 99 w 140"/>
                <a:gd name="T47" fmla="*/ 62 h 154"/>
                <a:gd name="T48" fmla="*/ 99 w 140"/>
                <a:gd name="T49" fmla="*/ 62 h 154"/>
                <a:gd name="T50" fmla="*/ 91 w 140"/>
                <a:gd name="T51" fmla="*/ 52 h 154"/>
                <a:gd name="T52" fmla="*/ 51 w 140"/>
                <a:gd name="T53" fmla="*/ 83 h 154"/>
                <a:gd name="T54" fmla="*/ 46 w 140"/>
                <a:gd name="T55" fmla="*/ 76 h 154"/>
                <a:gd name="T56" fmla="*/ 35 w 140"/>
                <a:gd name="T57" fmla="*/ 62 h 154"/>
                <a:gd name="T58" fmla="*/ 20 w 140"/>
                <a:gd name="T59" fmla="*/ 41 h 154"/>
                <a:gd name="T60" fmla="*/ 50 w 140"/>
                <a:gd name="T61" fmla="*/ 19 h 154"/>
                <a:gd name="T62" fmla="*/ 61 w 140"/>
                <a:gd name="T63" fmla="*/ 35 h 154"/>
                <a:gd name="T64" fmla="*/ 49 w 140"/>
                <a:gd name="T65" fmla="*/ 44 h 154"/>
                <a:gd name="T66" fmla="*/ 53 w 140"/>
                <a:gd name="T67" fmla="*/ 50 h 154"/>
                <a:gd name="T68" fmla="*/ 56 w 140"/>
                <a:gd name="T69" fmla="*/ 54 h 154"/>
                <a:gd name="T70" fmla="*/ 57 w 140"/>
                <a:gd name="T71" fmla="*/ 55 h 154"/>
                <a:gd name="T72" fmla="*/ 69 w 140"/>
                <a:gd name="T73" fmla="*/ 46 h 154"/>
                <a:gd name="T74" fmla="*/ 80 w 140"/>
                <a:gd name="T75" fmla="*/ 38 h 154"/>
                <a:gd name="T76" fmla="*/ 79 w 140"/>
                <a:gd name="T77" fmla="*/ 36 h 154"/>
                <a:gd name="T78" fmla="*/ 76 w 140"/>
                <a:gd name="T79" fmla="*/ 32 h 154"/>
                <a:gd name="T80" fmla="*/ 72 w 140"/>
                <a:gd name="T81" fmla="*/ 27 h 154"/>
                <a:gd name="T82" fmla="*/ 62 w 140"/>
                <a:gd name="T83" fmla="*/ 12 h 154"/>
                <a:gd name="T84" fmla="*/ 54 w 140"/>
                <a:gd name="T85" fmla="*/ 0 h 154"/>
                <a:gd name="T86" fmla="*/ 42 w 140"/>
                <a:gd name="T87" fmla="*/ 8 h 154"/>
                <a:gd name="T88" fmla="*/ 11 w 140"/>
                <a:gd name="T89" fmla="*/ 29 h 154"/>
                <a:gd name="T90" fmla="*/ 0 w 140"/>
                <a:gd name="T91" fmla="*/ 37 h 154"/>
                <a:gd name="T92" fmla="*/ 0 w 140"/>
                <a:gd name="T93" fmla="*/ 37 h 154"/>
                <a:gd name="T94" fmla="*/ 19 w 140"/>
                <a:gd name="T95" fmla="*/ 65 h 154"/>
                <a:gd name="T96" fmla="*/ 27 w 140"/>
                <a:gd name="T97" fmla="*/ 75 h 154"/>
                <a:gd name="T98" fmla="*/ 33 w 140"/>
                <a:gd name="T99" fmla="*/ 83 h 154"/>
                <a:gd name="T100" fmla="*/ 40 w 140"/>
                <a:gd name="T101" fmla="*/ 9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0" h="154">
                  <a:moveTo>
                    <a:pt x="40" y="91"/>
                  </a:moveTo>
                  <a:cubicBezTo>
                    <a:pt x="40" y="91"/>
                    <a:pt x="40" y="91"/>
                    <a:pt x="40" y="91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91" y="73"/>
                    <a:pt x="93" y="77"/>
                  </a:cubicBezTo>
                  <a:cubicBezTo>
                    <a:pt x="95" y="79"/>
                    <a:pt x="97" y="81"/>
                    <a:pt x="98" y="83"/>
                  </a:cubicBezTo>
                  <a:cubicBezTo>
                    <a:pt x="100" y="86"/>
                    <a:pt x="102" y="88"/>
                    <a:pt x="104" y="90"/>
                  </a:cubicBezTo>
                  <a:cubicBezTo>
                    <a:pt x="113" y="100"/>
                    <a:pt x="121" y="109"/>
                    <a:pt x="121" y="109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80" y="119"/>
                    <a:pt x="80" y="119"/>
                    <a:pt x="80" y="11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83" y="98"/>
                    <a:pt x="83" y="98"/>
                    <a:pt x="83" y="98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83" y="143"/>
                    <a:pt x="83" y="143"/>
                    <a:pt x="83" y="143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0" y="110"/>
                    <a:pt x="130" y="98"/>
                    <a:pt x="120" y="87"/>
                  </a:cubicBezTo>
                  <a:cubicBezTo>
                    <a:pt x="114" y="81"/>
                    <a:pt x="109" y="75"/>
                    <a:pt x="106" y="70"/>
                  </a:cubicBezTo>
                  <a:cubicBezTo>
                    <a:pt x="102" y="65"/>
                    <a:pt x="99" y="62"/>
                    <a:pt x="99" y="62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1" y="83"/>
                    <a:pt x="49" y="80"/>
                    <a:pt x="46" y="76"/>
                  </a:cubicBezTo>
                  <a:cubicBezTo>
                    <a:pt x="43" y="73"/>
                    <a:pt x="38" y="68"/>
                    <a:pt x="35" y="62"/>
                  </a:cubicBezTo>
                  <a:cubicBezTo>
                    <a:pt x="27" y="52"/>
                    <a:pt x="20" y="41"/>
                    <a:pt x="20" y="41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51" y="47"/>
                    <a:pt x="53" y="50"/>
                  </a:cubicBezTo>
                  <a:cubicBezTo>
                    <a:pt x="54" y="51"/>
                    <a:pt x="55" y="53"/>
                    <a:pt x="56" y="54"/>
                  </a:cubicBezTo>
                  <a:cubicBezTo>
                    <a:pt x="56" y="55"/>
                    <a:pt x="57" y="55"/>
                    <a:pt x="57" y="55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0" y="38"/>
                    <a:pt x="80" y="37"/>
                    <a:pt x="79" y="36"/>
                  </a:cubicBezTo>
                  <a:cubicBezTo>
                    <a:pt x="78" y="35"/>
                    <a:pt x="77" y="34"/>
                    <a:pt x="76" y="32"/>
                  </a:cubicBezTo>
                  <a:cubicBezTo>
                    <a:pt x="74" y="30"/>
                    <a:pt x="72" y="27"/>
                    <a:pt x="72" y="27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10" y="51"/>
                    <a:pt x="19" y="65"/>
                  </a:cubicBezTo>
                  <a:cubicBezTo>
                    <a:pt x="22" y="68"/>
                    <a:pt x="24" y="71"/>
                    <a:pt x="27" y="75"/>
                  </a:cubicBezTo>
                  <a:cubicBezTo>
                    <a:pt x="29" y="78"/>
                    <a:pt x="31" y="81"/>
                    <a:pt x="33" y="83"/>
                  </a:cubicBezTo>
                  <a:cubicBezTo>
                    <a:pt x="37" y="88"/>
                    <a:pt x="40" y="91"/>
                    <a:pt x="40" y="9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23"/>
            <p:cNvSpPr/>
            <p:nvPr/>
          </p:nvSpPr>
          <p:spPr bwMode="auto">
            <a:xfrm>
              <a:off x="595312" y="6661151"/>
              <a:ext cx="542925" cy="669925"/>
            </a:xfrm>
            <a:custGeom>
              <a:avLst/>
              <a:gdLst>
                <a:gd name="T0" fmla="*/ 31 w 128"/>
                <a:gd name="T1" fmla="*/ 88 h 158"/>
                <a:gd name="T2" fmla="*/ 31 w 128"/>
                <a:gd name="T3" fmla="*/ 88 h 158"/>
                <a:gd name="T4" fmla="*/ 39 w 128"/>
                <a:gd name="T5" fmla="*/ 101 h 158"/>
                <a:gd name="T6" fmla="*/ 83 w 128"/>
                <a:gd name="T7" fmla="*/ 75 h 158"/>
                <a:gd name="T8" fmla="*/ 87 w 128"/>
                <a:gd name="T9" fmla="*/ 82 h 158"/>
                <a:gd name="T10" fmla="*/ 95 w 128"/>
                <a:gd name="T11" fmla="*/ 97 h 158"/>
                <a:gd name="T12" fmla="*/ 109 w 128"/>
                <a:gd name="T13" fmla="*/ 118 h 158"/>
                <a:gd name="T14" fmla="*/ 78 w 128"/>
                <a:gd name="T15" fmla="*/ 138 h 158"/>
                <a:gd name="T16" fmla="*/ 67 w 128"/>
                <a:gd name="T17" fmla="*/ 122 h 158"/>
                <a:gd name="T18" fmla="*/ 80 w 128"/>
                <a:gd name="T19" fmla="*/ 113 h 158"/>
                <a:gd name="T20" fmla="*/ 76 w 128"/>
                <a:gd name="T21" fmla="*/ 108 h 158"/>
                <a:gd name="T22" fmla="*/ 74 w 128"/>
                <a:gd name="T23" fmla="*/ 103 h 158"/>
                <a:gd name="T24" fmla="*/ 73 w 128"/>
                <a:gd name="T25" fmla="*/ 102 h 158"/>
                <a:gd name="T26" fmla="*/ 60 w 128"/>
                <a:gd name="T27" fmla="*/ 110 h 158"/>
                <a:gd name="T28" fmla="*/ 48 w 128"/>
                <a:gd name="T29" fmla="*/ 117 h 158"/>
                <a:gd name="T30" fmla="*/ 49 w 128"/>
                <a:gd name="T31" fmla="*/ 119 h 158"/>
                <a:gd name="T32" fmla="*/ 51 w 128"/>
                <a:gd name="T33" fmla="*/ 123 h 158"/>
                <a:gd name="T34" fmla="*/ 55 w 128"/>
                <a:gd name="T35" fmla="*/ 129 h 158"/>
                <a:gd name="T36" fmla="*/ 66 w 128"/>
                <a:gd name="T37" fmla="*/ 146 h 158"/>
                <a:gd name="T38" fmla="*/ 74 w 128"/>
                <a:gd name="T39" fmla="*/ 158 h 158"/>
                <a:gd name="T40" fmla="*/ 85 w 128"/>
                <a:gd name="T41" fmla="*/ 150 h 158"/>
                <a:gd name="T42" fmla="*/ 116 w 128"/>
                <a:gd name="T43" fmla="*/ 130 h 158"/>
                <a:gd name="T44" fmla="*/ 128 w 128"/>
                <a:gd name="T45" fmla="*/ 122 h 158"/>
                <a:gd name="T46" fmla="*/ 128 w 128"/>
                <a:gd name="T47" fmla="*/ 122 h 158"/>
                <a:gd name="T48" fmla="*/ 111 w 128"/>
                <a:gd name="T49" fmla="*/ 95 h 158"/>
                <a:gd name="T50" fmla="*/ 100 w 128"/>
                <a:gd name="T51" fmla="*/ 77 h 158"/>
                <a:gd name="T52" fmla="*/ 95 w 128"/>
                <a:gd name="T53" fmla="*/ 68 h 158"/>
                <a:gd name="T54" fmla="*/ 95 w 128"/>
                <a:gd name="T55" fmla="*/ 68 h 158"/>
                <a:gd name="T56" fmla="*/ 88 w 128"/>
                <a:gd name="T57" fmla="*/ 56 h 158"/>
                <a:gd name="T58" fmla="*/ 43 w 128"/>
                <a:gd name="T59" fmla="*/ 81 h 158"/>
                <a:gd name="T60" fmla="*/ 39 w 128"/>
                <a:gd name="T61" fmla="*/ 74 h 158"/>
                <a:gd name="T62" fmla="*/ 31 w 128"/>
                <a:gd name="T63" fmla="*/ 59 h 158"/>
                <a:gd name="T64" fmla="*/ 19 w 128"/>
                <a:gd name="T65" fmla="*/ 35 h 158"/>
                <a:gd name="T66" fmla="*/ 52 w 128"/>
                <a:gd name="T67" fmla="*/ 19 h 158"/>
                <a:gd name="T68" fmla="*/ 61 w 128"/>
                <a:gd name="T69" fmla="*/ 36 h 158"/>
                <a:gd name="T70" fmla="*/ 47 w 128"/>
                <a:gd name="T71" fmla="*/ 43 h 158"/>
                <a:gd name="T72" fmla="*/ 54 w 128"/>
                <a:gd name="T73" fmla="*/ 55 h 158"/>
                <a:gd name="T74" fmla="*/ 67 w 128"/>
                <a:gd name="T75" fmla="*/ 48 h 158"/>
                <a:gd name="T76" fmla="*/ 80 w 128"/>
                <a:gd name="T77" fmla="*/ 41 h 158"/>
                <a:gd name="T78" fmla="*/ 73 w 128"/>
                <a:gd name="T79" fmla="*/ 29 h 158"/>
                <a:gd name="T80" fmla="*/ 65 w 128"/>
                <a:gd name="T81" fmla="*/ 12 h 158"/>
                <a:gd name="T82" fmla="*/ 59 w 128"/>
                <a:gd name="T83" fmla="*/ 0 h 158"/>
                <a:gd name="T84" fmla="*/ 46 w 128"/>
                <a:gd name="T85" fmla="*/ 6 h 158"/>
                <a:gd name="T86" fmla="*/ 13 w 128"/>
                <a:gd name="T87" fmla="*/ 23 h 158"/>
                <a:gd name="T88" fmla="*/ 0 w 128"/>
                <a:gd name="T89" fmla="*/ 29 h 158"/>
                <a:gd name="T90" fmla="*/ 0 w 128"/>
                <a:gd name="T91" fmla="*/ 29 h 158"/>
                <a:gd name="T92" fmla="*/ 15 w 128"/>
                <a:gd name="T93" fmla="*/ 59 h 158"/>
                <a:gd name="T94" fmla="*/ 26 w 128"/>
                <a:gd name="T95" fmla="*/ 79 h 158"/>
                <a:gd name="T96" fmla="*/ 31 w 128"/>
                <a:gd name="T97" fmla="*/ 8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158">
                  <a:moveTo>
                    <a:pt x="31" y="88"/>
                  </a:moveTo>
                  <a:cubicBezTo>
                    <a:pt x="31" y="88"/>
                    <a:pt x="31" y="88"/>
                    <a:pt x="31" y="88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83" y="75"/>
                    <a:pt x="83" y="75"/>
                    <a:pt x="83" y="75"/>
                  </a:cubicBezTo>
                  <a:cubicBezTo>
                    <a:pt x="83" y="75"/>
                    <a:pt x="84" y="78"/>
                    <a:pt x="87" y="82"/>
                  </a:cubicBezTo>
                  <a:cubicBezTo>
                    <a:pt x="89" y="86"/>
                    <a:pt x="92" y="91"/>
                    <a:pt x="95" y="97"/>
                  </a:cubicBezTo>
                  <a:cubicBezTo>
                    <a:pt x="102" y="107"/>
                    <a:pt x="109" y="118"/>
                    <a:pt x="109" y="11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67" y="122"/>
                    <a:pt x="67" y="122"/>
                    <a:pt x="67" y="122"/>
                  </a:cubicBezTo>
                  <a:cubicBezTo>
                    <a:pt x="80" y="113"/>
                    <a:pt x="80" y="113"/>
                    <a:pt x="80" y="113"/>
                  </a:cubicBezTo>
                  <a:cubicBezTo>
                    <a:pt x="80" y="113"/>
                    <a:pt x="78" y="110"/>
                    <a:pt x="76" y="108"/>
                  </a:cubicBezTo>
                  <a:cubicBezTo>
                    <a:pt x="75" y="106"/>
                    <a:pt x="75" y="105"/>
                    <a:pt x="74" y="103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0" y="110"/>
                    <a:pt x="60" y="110"/>
                    <a:pt x="60" y="110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9" y="119"/>
                  </a:cubicBezTo>
                  <a:cubicBezTo>
                    <a:pt x="49" y="120"/>
                    <a:pt x="50" y="121"/>
                    <a:pt x="51" y="123"/>
                  </a:cubicBezTo>
                  <a:cubicBezTo>
                    <a:pt x="53" y="126"/>
                    <a:pt x="55" y="129"/>
                    <a:pt x="55" y="129"/>
                  </a:cubicBezTo>
                  <a:cubicBezTo>
                    <a:pt x="66" y="146"/>
                    <a:pt x="66" y="146"/>
                    <a:pt x="66" y="146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116" y="130"/>
                    <a:pt x="116" y="130"/>
                    <a:pt x="116" y="130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2"/>
                    <a:pt x="119" y="109"/>
                    <a:pt x="111" y="95"/>
                  </a:cubicBezTo>
                  <a:cubicBezTo>
                    <a:pt x="107" y="89"/>
                    <a:pt x="103" y="82"/>
                    <a:pt x="100" y="77"/>
                  </a:cubicBezTo>
                  <a:cubicBezTo>
                    <a:pt x="97" y="72"/>
                    <a:pt x="95" y="68"/>
                    <a:pt x="95" y="68"/>
                  </a:cubicBezTo>
                  <a:cubicBezTo>
                    <a:pt x="95" y="68"/>
                    <a:pt x="95" y="68"/>
                    <a:pt x="95" y="68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2" y="79"/>
                    <a:pt x="39" y="74"/>
                  </a:cubicBezTo>
                  <a:cubicBezTo>
                    <a:pt x="37" y="70"/>
                    <a:pt x="34" y="64"/>
                    <a:pt x="31" y="59"/>
                  </a:cubicBezTo>
                  <a:cubicBezTo>
                    <a:pt x="25" y="47"/>
                    <a:pt x="19" y="35"/>
                    <a:pt x="19" y="35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8" y="44"/>
                    <a:pt x="15" y="59"/>
                  </a:cubicBezTo>
                  <a:cubicBezTo>
                    <a:pt x="19" y="66"/>
                    <a:pt x="23" y="74"/>
                    <a:pt x="26" y="79"/>
                  </a:cubicBezTo>
                  <a:cubicBezTo>
                    <a:pt x="29" y="85"/>
                    <a:pt x="31" y="88"/>
                    <a:pt x="31" y="88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24"/>
            <p:cNvSpPr/>
            <p:nvPr/>
          </p:nvSpPr>
          <p:spPr bwMode="auto">
            <a:xfrm>
              <a:off x="341312" y="6054726"/>
              <a:ext cx="479425" cy="669925"/>
            </a:xfrm>
            <a:custGeom>
              <a:avLst/>
              <a:gdLst>
                <a:gd name="T0" fmla="*/ 22 w 113"/>
                <a:gd name="T1" fmla="*/ 83 h 158"/>
                <a:gd name="T2" fmla="*/ 22 w 113"/>
                <a:gd name="T3" fmla="*/ 83 h 158"/>
                <a:gd name="T4" fmla="*/ 28 w 113"/>
                <a:gd name="T5" fmla="*/ 96 h 158"/>
                <a:gd name="T6" fmla="*/ 75 w 113"/>
                <a:gd name="T7" fmla="*/ 78 h 158"/>
                <a:gd name="T8" fmla="*/ 84 w 113"/>
                <a:gd name="T9" fmla="*/ 101 h 158"/>
                <a:gd name="T10" fmla="*/ 91 w 113"/>
                <a:gd name="T11" fmla="*/ 117 h 158"/>
                <a:gd name="T12" fmla="*/ 95 w 113"/>
                <a:gd name="T13" fmla="*/ 124 h 158"/>
                <a:gd name="T14" fmla="*/ 61 w 113"/>
                <a:gd name="T15" fmla="*/ 139 h 158"/>
                <a:gd name="T16" fmla="*/ 52 w 113"/>
                <a:gd name="T17" fmla="*/ 121 h 158"/>
                <a:gd name="T18" fmla="*/ 67 w 113"/>
                <a:gd name="T19" fmla="*/ 115 h 158"/>
                <a:gd name="T20" fmla="*/ 66 w 113"/>
                <a:gd name="T21" fmla="*/ 113 h 158"/>
                <a:gd name="T22" fmla="*/ 64 w 113"/>
                <a:gd name="T23" fmla="*/ 109 h 158"/>
                <a:gd name="T24" fmla="*/ 61 w 113"/>
                <a:gd name="T25" fmla="*/ 102 h 158"/>
                <a:gd name="T26" fmla="*/ 47 w 113"/>
                <a:gd name="T27" fmla="*/ 108 h 158"/>
                <a:gd name="T28" fmla="*/ 34 w 113"/>
                <a:gd name="T29" fmla="*/ 114 h 158"/>
                <a:gd name="T30" fmla="*/ 37 w 113"/>
                <a:gd name="T31" fmla="*/ 120 h 158"/>
                <a:gd name="T32" fmla="*/ 39 w 113"/>
                <a:gd name="T33" fmla="*/ 125 h 158"/>
                <a:gd name="T34" fmla="*/ 40 w 113"/>
                <a:gd name="T35" fmla="*/ 127 h 158"/>
                <a:gd name="T36" fmla="*/ 48 w 113"/>
                <a:gd name="T37" fmla="*/ 145 h 158"/>
                <a:gd name="T38" fmla="*/ 54 w 113"/>
                <a:gd name="T39" fmla="*/ 158 h 158"/>
                <a:gd name="T40" fmla="*/ 66 w 113"/>
                <a:gd name="T41" fmla="*/ 152 h 158"/>
                <a:gd name="T42" fmla="*/ 100 w 113"/>
                <a:gd name="T43" fmla="*/ 137 h 158"/>
                <a:gd name="T44" fmla="*/ 113 w 113"/>
                <a:gd name="T45" fmla="*/ 131 h 158"/>
                <a:gd name="T46" fmla="*/ 113 w 113"/>
                <a:gd name="T47" fmla="*/ 131 h 158"/>
                <a:gd name="T48" fmla="*/ 100 w 113"/>
                <a:gd name="T49" fmla="*/ 102 h 158"/>
                <a:gd name="T50" fmla="*/ 95 w 113"/>
                <a:gd name="T51" fmla="*/ 91 h 158"/>
                <a:gd name="T52" fmla="*/ 92 w 113"/>
                <a:gd name="T53" fmla="*/ 82 h 158"/>
                <a:gd name="T54" fmla="*/ 88 w 113"/>
                <a:gd name="T55" fmla="*/ 73 h 158"/>
                <a:gd name="T56" fmla="*/ 88 w 113"/>
                <a:gd name="T57" fmla="*/ 73 h 158"/>
                <a:gd name="T58" fmla="*/ 83 w 113"/>
                <a:gd name="T59" fmla="*/ 60 h 158"/>
                <a:gd name="T60" fmla="*/ 35 w 113"/>
                <a:gd name="T61" fmla="*/ 78 h 158"/>
                <a:gd name="T62" fmla="*/ 32 w 113"/>
                <a:gd name="T63" fmla="*/ 70 h 158"/>
                <a:gd name="T64" fmla="*/ 26 w 113"/>
                <a:gd name="T65" fmla="*/ 54 h 158"/>
                <a:gd name="T66" fmla="*/ 18 w 113"/>
                <a:gd name="T67" fmla="*/ 29 h 158"/>
                <a:gd name="T68" fmla="*/ 53 w 113"/>
                <a:gd name="T69" fmla="*/ 17 h 158"/>
                <a:gd name="T70" fmla="*/ 60 w 113"/>
                <a:gd name="T71" fmla="*/ 35 h 158"/>
                <a:gd name="T72" fmla="*/ 45 w 113"/>
                <a:gd name="T73" fmla="*/ 40 h 158"/>
                <a:gd name="T74" fmla="*/ 49 w 113"/>
                <a:gd name="T75" fmla="*/ 54 h 158"/>
                <a:gd name="T76" fmla="*/ 64 w 113"/>
                <a:gd name="T77" fmla="*/ 48 h 158"/>
                <a:gd name="T78" fmla="*/ 77 w 113"/>
                <a:gd name="T79" fmla="*/ 44 h 158"/>
                <a:gd name="T80" fmla="*/ 73 w 113"/>
                <a:gd name="T81" fmla="*/ 31 h 158"/>
                <a:gd name="T82" fmla="*/ 67 w 113"/>
                <a:gd name="T83" fmla="*/ 13 h 158"/>
                <a:gd name="T84" fmla="*/ 64 w 113"/>
                <a:gd name="T85" fmla="*/ 7 h 158"/>
                <a:gd name="T86" fmla="*/ 62 w 113"/>
                <a:gd name="T87" fmla="*/ 0 h 158"/>
                <a:gd name="T88" fmla="*/ 49 w 113"/>
                <a:gd name="T89" fmla="*/ 4 h 158"/>
                <a:gd name="T90" fmla="*/ 14 w 113"/>
                <a:gd name="T91" fmla="*/ 15 h 158"/>
                <a:gd name="T92" fmla="*/ 1 w 113"/>
                <a:gd name="T93" fmla="*/ 19 h 158"/>
                <a:gd name="T94" fmla="*/ 0 w 113"/>
                <a:gd name="T95" fmla="*/ 19 h 158"/>
                <a:gd name="T96" fmla="*/ 1 w 113"/>
                <a:gd name="T97" fmla="*/ 22 h 158"/>
                <a:gd name="T98" fmla="*/ 4 w 113"/>
                <a:gd name="T99" fmla="*/ 29 h 158"/>
                <a:gd name="T100" fmla="*/ 11 w 113"/>
                <a:gd name="T101" fmla="*/ 51 h 158"/>
                <a:gd name="T102" fmla="*/ 18 w 113"/>
                <a:gd name="T103" fmla="*/ 73 h 158"/>
                <a:gd name="T104" fmla="*/ 22 w 113"/>
                <a:gd name="T105" fmla="*/ 8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" h="158">
                  <a:moveTo>
                    <a:pt x="22" y="83"/>
                  </a:moveTo>
                  <a:cubicBezTo>
                    <a:pt x="22" y="83"/>
                    <a:pt x="22" y="83"/>
                    <a:pt x="22" y="83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80" y="89"/>
                    <a:pt x="84" y="101"/>
                  </a:cubicBezTo>
                  <a:cubicBezTo>
                    <a:pt x="87" y="107"/>
                    <a:pt x="89" y="113"/>
                    <a:pt x="91" y="117"/>
                  </a:cubicBezTo>
                  <a:cubicBezTo>
                    <a:pt x="93" y="121"/>
                    <a:pt x="95" y="124"/>
                    <a:pt x="95" y="124"/>
                  </a:cubicBezTo>
                  <a:cubicBezTo>
                    <a:pt x="61" y="139"/>
                    <a:pt x="61" y="139"/>
                    <a:pt x="61" y="139"/>
                  </a:cubicBezTo>
                  <a:cubicBezTo>
                    <a:pt x="52" y="121"/>
                    <a:pt x="52" y="121"/>
                    <a:pt x="52" y="121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7" y="115"/>
                    <a:pt x="66" y="114"/>
                    <a:pt x="66" y="113"/>
                  </a:cubicBezTo>
                  <a:cubicBezTo>
                    <a:pt x="65" y="112"/>
                    <a:pt x="65" y="110"/>
                    <a:pt x="64" y="109"/>
                  </a:cubicBezTo>
                  <a:cubicBezTo>
                    <a:pt x="63" y="106"/>
                    <a:pt x="61" y="102"/>
                    <a:pt x="61" y="102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34" y="114"/>
                    <a:pt x="36" y="117"/>
                    <a:pt x="37" y="120"/>
                  </a:cubicBezTo>
                  <a:cubicBezTo>
                    <a:pt x="38" y="122"/>
                    <a:pt x="38" y="124"/>
                    <a:pt x="39" y="125"/>
                  </a:cubicBezTo>
                  <a:cubicBezTo>
                    <a:pt x="39" y="126"/>
                    <a:pt x="40" y="127"/>
                    <a:pt x="40" y="127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54" y="158"/>
                    <a:pt x="54" y="158"/>
                    <a:pt x="54" y="158"/>
                  </a:cubicBezTo>
                  <a:cubicBezTo>
                    <a:pt x="66" y="152"/>
                    <a:pt x="66" y="152"/>
                    <a:pt x="66" y="152"/>
                  </a:cubicBezTo>
                  <a:cubicBezTo>
                    <a:pt x="100" y="137"/>
                    <a:pt x="100" y="137"/>
                    <a:pt x="100" y="137"/>
                  </a:cubicBezTo>
                  <a:cubicBezTo>
                    <a:pt x="113" y="131"/>
                    <a:pt x="113" y="131"/>
                    <a:pt x="113" y="131"/>
                  </a:cubicBezTo>
                  <a:cubicBezTo>
                    <a:pt x="113" y="131"/>
                    <a:pt x="113" y="131"/>
                    <a:pt x="113" y="131"/>
                  </a:cubicBezTo>
                  <a:cubicBezTo>
                    <a:pt x="113" y="131"/>
                    <a:pt x="106" y="116"/>
                    <a:pt x="100" y="102"/>
                  </a:cubicBezTo>
                  <a:cubicBezTo>
                    <a:pt x="98" y="98"/>
                    <a:pt x="97" y="95"/>
                    <a:pt x="95" y="91"/>
                  </a:cubicBezTo>
                  <a:cubicBezTo>
                    <a:pt x="94" y="88"/>
                    <a:pt x="93" y="85"/>
                    <a:pt x="92" y="82"/>
                  </a:cubicBezTo>
                  <a:cubicBezTo>
                    <a:pt x="89" y="76"/>
                    <a:pt x="88" y="73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78"/>
                    <a:pt x="34" y="75"/>
                    <a:pt x="32" y="70"/>
                  </a:cubicBezTo>
                  <a:cubicBezTo>
                    <a:pt x="30" y="66"/>
                    <a:pt x="28" y="60"/>
                    <a:pt x="26" y="54"/>
                  </a:cubicBezTo>
                  <a:cubicBezTo>
                    <a:pt x="22" y="41"/>
                    <a:pt x="18" y="29"/>
                    <a:pt x="18" y="29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7" y="13"/>
                    <a:pt x="66" y="10"/>
                    <a:pt x="64" y="7"/>
                  </a:cubicBezTo>
                  <a:cubicBezTo>
                    <a:pt x="63" y="4"/>
                    <a:pt x="62" y="0"/>
                    <a:pt x="62" y="0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1" y="20"/>
                    <a:pt x="1" y="22"/>
                  </a:cubicBezTo>
                  <a:cubicBezTo>
                    <a:pt x="2" y="24"/>
                    <a:pt x="2" y="26"/>
                    <a:pt x="4" y="29"/>
                  </a:cubicBezTo>
                  <a:cubicBezTo>
                    <a:pt x="6" y="35"/>
                    <a:pt x="8" y="43"/>
                    <a:pt x="11" y="51"/>
                  </a:cubicBezTo>
                  <a:cubicBezTo>
                    <a:pt x="14" y="59"/>
                    <a:pt x="16" y="67"/>
                    <a:pt x="18" y="73"/>
                  </a:cubicBezTo>
                  <a:cubicBezTo>
                    <a:pt x="21" y="79"/>
                    <a:pt x="22" y="83"/>
                    <a:pt x="22" y="83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25"/>
            <p:cNvSpPr/>
            <p:nvPr/>
          </p:nvSpPr>
          <p:spPr bwMode="auto">
            <a:xfrm>
              <a:off x="188912" y="5419726"/>
              <a:ext cx="403225" cy="657225"/>
            </a:xfrm>
            <a:custGeom>
              <a:avLst/>
              <a:gdLst>
                <a:gd name="T0" fmla="*/ 12 w 95"/>
                <a:gd name="T1" fmla="*/ 76 h 155"/>
                <a:gd name="T2" fmla="*/ 12 w 95"/>
                <a:gd name="T3" fmla="*/ 76 h 155"/>
                <a:gd name="T4" fmla="*/ 15 w 95"/>
                <a:gd name="T5" fmla="*/ 90 h 155"/>
                <a:gd name="T6" fmla="*/ 65 w 95"/>
                <a:gd name="T7" fmla="*/ 79 h 155"/>
                <a:gd name="T8" fmla="*/ 71 w 95"/>
                <a:gd name="T9" fmla="*/ 103 h 155"/>
                <a:gd name="T10" fmla="*/ 75 w 95"/>
                <a:gd name="T11" fmla="*/ 120 h 155"/>
                <a:gd name="T12" fmla="*/ 78 w 95"/>
                <a:gd name="T13" fmla="*/ 128 h 155"/>
                <a:gd name="T14" fmla="*/ 42 w 95"/>
                <a:gd name="T15" fmla="*/ 138 h 155"/>
                <a:gd name="T16" fmla="*/ 36 w 95"/>
                <a:gd name="T17" fmla="*/ 119 h 155"/>
                <a:gd name="T18" fmla="*/ 51 w 95"/>
                <a:gd name="T19" fmla="*/ 115 h 155"/>
                <a:gd name="T20" fmla="*/ 51 w 95"/>
                <a:gd name="T21" fmla="*/ 113 h 155"/>
                <a:gd name="T22" fmla="*/ 50 w 95"/>
                <a:gd name="T23" fmla="*/ 108 h 155"/>
                <a:gd name="T24" fmla="*/ 48 w 95"/>
                <a:gd name="T25" fmla="*/ 101 h 155"/>
                <a:gd name="T26" fmla="*/ 33 w 95"/>
                <a:gd name="T27" fmla="*/ 105 h 155"/>
                <a:gd name="T28" fmla="*/ 19 w 95"/>
                <a:gd name="T29" fmla="*/ 108 h 155"/>
                <a:gd name="T30" fmla="*/ 21 w 95"/>
                <a:gd name="T31" fmla="*/ 115 h 155"/>
                <a:gd name="T32" fmla="*/ 22 w 95"/>
                <a:gd name="T33" fmla="*/ 120 h 155"/>
                <a:gd name="T34" fmla="*/ 23 w 95"/>
                <a:gd name="T35" fmla="*/ 122 h 155"/>
                <a:gd name="T36" fmla="*/ 28 w 95"/>
                <a:gd name="T37" fmla="*/ 141 h 155"/>
                <a:gd name="T38" fmla="*/ 32 w 95"/>
                <a:gd name="T39" fmla="*/ 155 h 155"/>
                <a:gd name="T40" fmla="*/ 46 w 95"/>
                <a:gd name="T41" fmla="*/ 151 h 155"/>
                <a:gd name="T42" fmla="*/ 81 w 95"/>
                <a:gd name="T43" fmla="*/ 141 h 155"/>
                <a:gd name="T44" fmla="*/ 94 w 95"/>
                <a:gd name="T45" fmla="*/ 137 h 155"/>
                <a:gd name="T46" fmla="*/ 95 w 95"/>
                <a:gd name="T47" fmla="*/ 137 h 155"/>
                <a:gd name="T48" fmla="*/ 86 w 95"/>
                <a:gd name="T49" fmla="*/ 106 h 155"/>
                <a:gd name="T50" fmla="*/ 81 w 95"/>
                <a:gd name="T51" fmla="*/ 85 h 155"/>
                <a:gd name="T52" fmla="*/ 79 w 95"/>
                <a:gd name="T53" fmla="*/ 76 h 155"/>
                <a:gd name="T54" fmla="*/ 79 w 95"/>
                <a:gd name="T55" fmla="*/ 76 h 155"/>
                <a:gd name="T56" fmla="*/ 76 w 95"/>
                <a:gd name="T57" fmla="*/ 63 h 155"/>
                <a:gd name="T58" fmla="*/ 26 w 95"/>
                <a:gd name="T59" fmla="*/ 73 h 155"/>
                <a:gd name="T60" fmla="*/ 24 w 95"/>
                <a:gd name="T61" fmla="*/ 65 h 155"/>
                <a:gd name="T62" fmla="*/ 21 w 95"/>
                <a:gd name="T63" fmla="*/ 48 h 155"/>
                <a:gd name="T64" fmla="*/ 16 w 95"/>
                <a:gd name="T65" fmla="*/ 22 h 155"/>
                <a:gd name="T66" fmla="*/ 53 w 95"/>
                <a:gd name="T67" fmla="*/ 16 h 155"/>
                <a:gd name="T68" fmla="*/ 56 w 95"/>
                <a:gd name="T69" fmla="*/ 35 h 155"/>
                <a:gd name="T70" fmla="*/ 41 w 95"/>
                <a:gd name="T71" fmla="*/ 37 h 155"/>
                <a:gd name="T72" fmla="*/ 43 w 95"/>
                <a:gd name="T73" fmla="*/ 51 h 155"/>
                <a:gd name="T74" fmla="*/ 59 w 95"/>
                <a:gd name="T75" fmla="*/ 48 h 155"/>
                <a:gd name="T76" fmla="*/ 72 w 95"/>
                <a:gd name="T77" fmla="*/ 45 h 155"/>
                <a:gd name="T78" fmla="*/ 70 w 95"/>
                <a:gd name="T79" fmla="*/ 32 h 155"/>
                <a:gd name="T80" fmla="*/ 67 w 95"/>
                <a:gd name="T81" fmla="*/ 14 h 155"/>
                <a:gd name="T82" fmla="*/ 65 w 95"/>
                <a:gd name="T83" fmla="*/ 7 h 155"/>
                <a:gd name="T84" fmla="*/ 64 w 95"/>
                <a:gd name="T85" fmla="*/ 0 h 155"/>
                <a:gd name="T86" fmla="*/ 51 w 95"/>
                <a:gd name="T87" fmla="*/ 2 h 155"/>
                <a:gd name="T88" fmla="*/ 14 w 95"/>
                <a:gd name="T89" fmla="*/ 8 h 155"/>
                <a:gd name="T90" fmla="*/ 0 w 95"/>
                <a:gd name="T91" fmla="*/ 10 h 155"/>
                <a:gd name="T92" fmla="*/ 0 w 95"/>
                <a:gd name="T93" fmla="*/ 10 h 155"/>
                <a:gd name="T94" fmla="*/ 0 w 95"/>
                <a:gd name="T95" fmla="*/ 13 h 155"/>
                <a:gd name="T96" fmla="*/ 2 w 95"/>
                <a:gd name="T97" fmla="*/ 20 h 155"/>
                <a:gd name="T98" fmla="*/ 6 w 95"/>
                <a:gd name="T99" fmla="*/ 43 h 155"/>
                <a:gd name="T100" fmla="*/ 10 w 95"/>
                <a:gd name="T101" fmla="*/ 66 h 155"/>
                <a:gd name="T102" fmla="*/ 12 w 95"/>
                <a:gd name="T103" fmla="*/ 7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" h="155">
                  <a:moveTo>
                    <a:pt x="12" y="76"/>
                  </a:moveTo>
                  <a:cubicBezTo>
                    <a:pt x="12" y="76"/>
                    <a:pt x="12" y="76"/>
                    <a:pt x="12" y="76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65" y="79"/>
                    <a:pt x="68" y="91"/>
                    <a:pt x="71" y="103"/>
                  </a:cubicBezTo>
                  <a:cubicBezTo>
                    <a:pt x="72" y="109"/>
                    <a:pt x="74" y="115"/>
                    <a:pt x="75" y="120"/>
                  </a:cubicBezTo>
                  <a:cubicBezTo>
                    <a:pt x="77" y="124"/>
                    <a:pt x="78" y="128"/>
                    <a:pt x="78" y="128"/>
                  </a:cubicBezTo>
                  <a:cubicBezTo>
                    <a:pt x="42" y="138"/>
                    <a:pt x="42" y="138"/>
                    <a:pt x="42" y="138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1" y="114"/>
                    <a:pt x="51" y="113"/>
                  </a:cubicBezTo>
                  <a:cubicBezTo>
                    <a:pt x="50" y="111"/>
                    <a:pt x="50" y="110"/>
                    <a:pt x="50" y="108"/>
                  </a:cubicBezTo>
                  <a:cubicBezTo>
                    <a:pt x="49" y="104"/>
                    <a:pt x="48" y="101"/>
                    <a:pt x="48" y="101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19" y="108"/>
                    <a:pt x="20" y="112"/>
                    <a:pt x="21" y="115"/>
                  </a:cubicBezTo>
                  <a:cubicBezTo>
                    <a:pt x="22" y="117"/>
                    <a:pt x="22" y="119"/>
                    <a:pt x="22" y="120"/>
                  </a:cubicBezTo>
                  <a:cubicBezTo>
                    <a:pt x="23" y="121"/>
                    <a:pt x="23" y="122"/>
                    <a:pt x="23" y="122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46" y="151"/>
                    <a:pt x="46" y="151"/>
                    <a:pt x="46" y="151"/>
                  </a:cubicBezTo>
                  <a:cubicBezTo>
                    <a:pt x="81" y="141"/>
                    <a:pt x="81" y="141"/>
                    <a:pt x="81" y="141"/>
                  </a:cubicBezTo>
                  <a:cubicBezTo>
                    <a:pt x="94" y="137"/>
                    <a:pt x="94" y="137"/>
                    <a:pt x="94" y="137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5" y="137"/>
                    <a:pt x="90" y="122"/>
                    <a:pt x="86" y="106"/>
                  </a:cubicBezTo>
                  <a:cubicBezTo>
                    <a:pt x="84" y="99"/>
                    <a:pt x="82" y="91"/>
                    <a:pt x="81" y="85"/>
                  </a:cubicBezTo>
                  <a:cubicBezTo>
                    <a:pt x="80" y="80"/>
                    <a:pt x="79" y="76"/>
                    <a:pt x="79" y="76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6" y="73"/>
                    <a:pt x="25" y="70"/>
                    <a:pt x="24" y="65"/>
                  </a:cubicBezTo>
                  <a:cubicBezTo>
                    <a:pt x="23" y="60"/>
                    <a:pt x="22" y="54"/>
                    <a:pt x="21" y="48"/>
                  </a:cubicBezTo>
                  <a:cubicBezTo>
                    <a:pt x="18" y="35"/>
                    <a:pt x="16" y="22"/>
                    <a:pt x="16" y="22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6" y="10"/>
                    <a:pt x="65" y="7"/>
                  </a:cubicBezTo>
                  <a:cubicBezTo>
                    <a:pt x="65" y="4"/>
                    <a:pt x="64" y="0"/>
                    <a:pt x="64" y="0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0" y="13"/>
                  </a:cubicBezTo>
                  <a:cubicBezTo>
                    <a:pt x="1" y="15"/>
                    <a:pt x="1" y="17"/>
                    <a:pt x="2" y="20"/>
                  </a:cubicBezTo>
                  <a:cubicBezTo>
                    <a:pt x="3" y="27"/>
                    <a:pt x="4" y="35"/>
                    <a:pt x="6" y="43"/>
                  </a:cubicBezTo>
                  <a:cubicBezTo>
                    <a:pt x="7" y="51"/>
                    <a:pt x="9" y="60"/>
                    <a:pt x="10" y="66"/>
                  </a:cubicBezTo>
                  <a:cubicBezTo>
                    <a:pt x="11" y="72"/>
                    <a:pt x="12" y="76"/>
                    <a:pt x="12" y="76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26"/>
            <p:cNvSpPr/>
            <p:nvPr/>
          </p:nvSpPr>
          <p:spPr bwMode="auto">
            <a:xfrm>
              <a:off x="138112" y="4770438"/>
              <a:ext cx="317500" cy="627063"/>
            </a:xfrm>
            <a:custGeom>
              <a:avLst/>
              <a:gdLst>
                <a:gd name="T0" fmla="*/ 2 w 75"/>
                <a:gd name="T1" fmla="*/ 67 h 148"/>
                <a:gd name="T2" fmla="*/ 2 w 75"/>
                <a:gd name="T3" fmla="*/ 67 h 148"/>
                <a:gd name="T4" fmla="*/ 3 w 75"/>
                <a:gd name="T5" fmla="*/ 81 h 148"/>
                <a:gd name="T6" fmla="*/ 54 w 75"/>
                <a:gd name="T7" fmla="*/ 78 h 148"/>
                <a:gd name="T8" fmla="*/ 56 w 75"/>
                <a:gd name="T9" fmla="*/ 103 h 148"/>
                <a:gd name="T10" fmla="*/ 58 w 75"/>
                <a:gd name="T11" fmla="*/ 120 h 148"/>
                <a:gd name="T12" fmla="*/ 59 w 75"/>
                <a:gd name="T13" fmla="*/ 128 h 148"/>
                <a:gd name="T14" fmla="*/ 22 w 75"/>
                <a:gd name="T15" fmla="*/ 132 h 148"/>
                <a:gd name="T16" fmla="*/ 20 w 75"/>
                <a:gd name="T17" fmla="*/ 113 h 148"/>
                <a:gd name="T18" fmla="*/ 35 w 75"/>
                <a:gd name="T19" fmla="*/ 111 h 148"/>
                <a:gd name="T20" fmla="*/ 35 w 75"/>
                <a:gd name="T21" fmla="*/ 109 h 148"/>
                <a:gd name="T22" fmla="*/ 34 w 75"/>
                <a:gd name="T23" fmla="*/ 104 h 148"/>
                <a:gd name="T24" fmla="*/ 34 w 75"/>
                <a:gd name="T25" fmla="*/ 97 h 148"/>
                <a:gd name="T26" fmla="*/ 18 w 75"/>
                <a:gd name="T27" fmla="*/ 99 h 148"/>
                <a:gd name="T28" fmla="*/ 5 w 75"/>
                <a:gd name="T29" fmla="*/ 100 h 148"/>
                <a:gd name="T30" fmla="*/ 5 w 75"/>
                <a:gd name="T31" fmla="*/ 107 h 148"/>
                <a:gd name="T32" fmla="*/ 6 w 75"/>
                <a:gd name="T33" fmla="*/ 112 h 148"/>
                <a:gd name="T34" fmla="*/ 6 w 75"/>
                <a:gd name="T35" fmla="*/ 114 h 148"/>
                <a:gd name="T36" fmla="*/ 8 w 75"/>
                <a:gd name="T37" fmla="*/ 134 h 148"/>
                <a:gd name="T38" fmla="*/ 10 w 75"/>
                <a:gd name="T39" fmla="*/ 148 h 148"/>
                <a:gd name="T40" fmla="*/ 24 w 75"/>
                <a:gd name="T41" fmla="*/ 146 h 148"/>
                <a:gd name="T42" fmla="*/ 61 w 75"/>
                <a:gd name="T43" fmla="*/ 141 h 148"/>
                <a:gd name="T44" fmla="*/ 74 w 75"/>
                <a:gd name="T45" fmla="*/ 139 h 148"/>
                <a:gd name="T46" fmla="*/ 75 w 75"/>
                <a:gd name="T47" fmla="*/ 139 h 148"/>
                <a:gd name="T48" fmla="*/ 71 w 75"/>
                <a:gd name="T49" fmla="*/ 108 h 148"/>
                <a:gd name="T50" fmla="*/ 69 w 75"/>
                <a:gd name="T51" fmla="*/ 86 h 148"/>
                <a:gd name="T52" fmla="*/ 68 w 75"/>
                <a:gd name="T53" fmla="*/ 77 h 148"/>
                <a:gd name="T54" fmla="*/ 68 w 75"/>
                <a:gd name="T55" fmla="*/ 77 h 148"/>
                <a:gd name="T56" fmla="*/ 67 w 75"/>
                <a:gd name="T57" fmla="*/ 63 h 148"/>
                <a:gd name="T58" fmla="*/ 16 w 75"/>
                <a:gd name="T59" fmla="*/ 66 h 148"/>
                <a:gd name="T60" fmla="*/ 15 w 75"/>
                <a:gd name="T61" fmla="*/ 58 h 148"/>
                <a:gd name="T62" fmla="*/ 15 w 75"/>
                <a:gd name="T63" fmla="*/ 40 h 148"/>
                <a:gd name="T64" fmla="*/ 14 w 75"/>
                <a:gd name="T65" fmla="*/ 14 h 148"/>
                <a:gd name="T66" fmla="*/ 51 w 75"/>
                <a:gd name="T67" fmla="*/ 14 h 148"/>
                <a:gd name="T68" fmla="*/ 52 w 75"/>
                <a:gd name="T69" fmla="*/ 33 h 148"/>
                <a:gd name="T70" fmla="*/ 36 w 75"/>
                <a:gd name="T71" fmla="*/ 33 h 148"/>
                <a:gd name="T72" fmla="*/ 37 w 75"/>
                <a:gd name="T73" fmla="*/ 47 h 148"/>
                <a:gd name="T74" fmla="*/ 52 w 75"/>
                <a:gd name="T75" fmla="*/ 46 h 148"/>
                <a:gd name="T76" fmla="*/ 66 w 75"/>
                <a:gd name="T77" fmla="*/ 46 h 148"/>
                <a:gd name="T78" fmla="*/ 66 w 75"/>
                <a:gd name="T79" fmla="*/ 32 h 148"/>
                <a:gd name="T80" fmla="*/ 65 w 75"/>
                <a:gd name="T81" fmla="*/ 13 h 148"/>
                <a:gd name="T82" fmla="*/ 65 w 75"/>
                <a:gd name="T83" fmla="*/ 0 h 148"/>
                <a:gd name="T84" fmla="*/ 51 w 75"/>
                <a:gd name="T85" fmla="*/ 0 h 148"/>
                <a:gd name="T86" fmla="*/ 14 w 75"/>
                <a:gd name="T87" fmla="*/ 0 h 148"/>
                <a:gd name="T88" fmla="*/ 0 w 75"/>
                <a:gd name="T89" fmla="*/ 0 h 148"/>
                <a:gd name="T90" fmla="*/ 0 w 75"/>
                <a:gd name="T91" fmla="*/ 0 h 148"/>
                <a:gd name="T92" fmla="*/ 1 w 75"/>
                <a:gd name="T93" fmla="*/ 33 h 148"/>
                <a:gd name="T94" fmla="*/ 1 w 75"/>
                <a:gd name="T95" fmla="*/ 57 h 148"/>
                <a:gd name="T96" fmla="*/ 2 w 75"/>
                <a:gd name="T97" fmla="*/ 6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148">
                  <a:moveTo>
                    <a:pt x="2" y="67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54" y="78"/>
                    <a:pt x="55" y="90"/>
                    <a:pt x="56" y="103"/>
                  </a:cubicBezTo>
                  <a:cubicBezTo>
                    <a:pt x="57" y="109"/>
                    <a:pt x="58" y="115"/>
                    <a:pt x="58" y="120"/>
                  </a:cubicBezTo>
                  <a:cubicBezTo>
                    <a:pt x="59" y="125"/>
                    <a:pt x="59" y="128"/>
                    <a:pt x="59" y="128"/>
                  </a:cubicBezTo>
                  <a:cubicBezTo>
                    <a:pt x="22" y="132"/>
                    <a:pt x="22" y="132"/>
                    <a:pt x="22" y="132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1"/>
                    <a:pt x="35" y="110"/>
                    <a:pt x="35" y="109"/>
                  </a:cubicBezTo>
                  <a:cubicBezTo>
                    <a:pt x="35" y="108"/>
                    <a:pt x="35" y="106"/>
                    <a:pt x="34" y="104"/>
                  </a:cubicBezTo>
                  <a:cubicBezTo>
                    <a:pt x="34" y="101"/>
                    <a:pt x="34" y="97"/>
                    <a:pt x="34" y="97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5" y="100"/>
                    <a:pt x="5" y="103"/>
                    <a:pt x="5" y="107"/>
                  </a:cubicBezTo>
                  <a:cubicBezTo>
                    <a:pt x="5" y="109"/>
                    <a:pt x="5" y="111"/>
                    <a:pt x="6" y="112"/>
                  </a:cubicBezTo>
                  <a:cubicBezTo>
                    <a:pt x="6" y="113"/>
                    <a:pt x="6" y="114"/>
                    <a:pt x="6" y="114"/>
                  </a:cubicBezTo>
                  <a:cubicBezTo>
                    <a:pt x="8" y="134"/>
                    <a:pt x="8" y="134"/>
                    <a:pt x="8" y="134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61" y="141"/>
                    <a:pt x="61" y="141"/>
                    <a:pt x="61" y="141"/>
                  </a:cubicBezTo>
                  <a:cubicBezTo>
                    <a:pt x="74" y="139"/>
                    <a:pt x="74" y="139"/>
                    <a:pt x="74" y="139"/>
                  </a:cubicBezTo>
                  <a:cubicBezTo>
                    <a:pt x="75" y="139"/>
                    <a:pt x="75" y="139"/>
                    <a:pt x="75" y="139"/>
                  </a:cubicBezTo>
                  <a:cubicBezTo>
                    <a:pt x="75" y="139"/>
                    <a:pt x="73" y="124"/>
                    <a:pt x="71" y="108"/>
                  </a:cubicBezTo>
                  <a:cubicBezTo>
                    <a:pt x="70" y="100"/>
                    <a:pt x="69" y="92"/>
                    <a:pt x="69" y="86"/>
                  </a:cubicBezTo>
                  <a:cubicBezTo>
                    <a:pt x="68" y="81"/>
                    <a:pt x="68" y="77"/>
                    <a:pt x="68" y="77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6" y="63"/>
                    <a:pt x="15" y="58"/>
                  </a:cubicBezTo>
                  <a:cubicBezTo>
                    <a:pt x="15" y="53"/>
                    <a:pt x="15" y="47"/>
                    <a:pt x="15" y="40"/>
                  </a:cubicBezTo>
                  <a:cubicBezTo>
                    <a:pt x="14" y="27"/>
                    <a:pt x="14" y="14"/>
                    <a:pt x="14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7"/>
                    <a:pt x="1" y="33"/>
                  </a:cubicBezTo>
                  <a:cubicBezTo>
                    <a:pt x="1" y="42"/>
                    <a:pt x="1" y="50"/>
                    <a:pt x="1" y="57"/>
                  </a:cubicBezTo>
                  <a:cubicBezTo>
                    <a:pt x="2" y="63"/>
                    <a:pt x="2" y="67"/>
                    <a:pt x="2" y="6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27"/>
            <p:cNvSpPr/>
            <p:nvPr/>
          </p:nvSpPr>
          <p:spPr bwMode="auto">
            <a:xfrm>
              <a:off x="138112" y="4079876"/>
              <a:ext cx="322263" cy="631825"/>
            </a:xfrm>
            <a:custGeom>
              <a:avLst/>
              <a:gdLst>
                <a:gd name="T0" fmla="*/ 4 w 76"/>
                <a:gd name="T1" fmla="*/ 67 h 149"/>
                <a:gd name="T2" fmla="*/ 4 w 76"/>
                <a:gd name="T3" fmla="*/ 67 h 149"/>
                <a:gd name="T4" fmla="*/ 3 w 76"/>
                <a:gd name="T5" fmla="*/ 81 h 149"/>
                <a:gd name="T6" fmla="*/ 54 w 76"/>
                <a:gd name="T7" fmla="*/ 85 h 149"/>
                <a:gd name="T8" fmla="*/ 52 w 76"/>
                <a:gd name="T9" fmla="*/ 110 h 149"/>
                <a:gd name="T10" fmla="*/ 52 w 76"/>
                <a:gd name="T11" fmla="*/ 135 h 149"/>
                <a:gd name="T12" fmla="*/ 14 w 76"/>
                <a:gd name="T13" fmla="*/ 134 h 149"/>
                <a:gd name="T14" fmla="*/ 15 w 76"/>
                <a:gd name="T15" fmla="*/ 114 h 149"/>
                <a:gd name="T16" fmla="*/ 30 w 76"/>
                <a:gd name="T17" fmla="*/ 115 h 149"/>
                <a:gd name="T18" fmla="*/ 31 w 76"/>
                <a:gd name="T19" fmla="*/ 108 h 149"/>
                <a:gd name="T20" fmla="*/ 31 w 76"/>
                <a:gd name="T21" fmla="*/ 101 h 149"/>
                <a:gd name="T22" fmla="*/ 16 w 76"/>
                <a:gd name="T23" fmla="*/ 100 h 149"/>
                <a:gd name="T24" fmla="*/ 2 w 76"/>
                <a:gd name="T25" fmla="*/ 99 h 149"/>
                <a:gd name="T26" fmla="*/ 1 w 76"/>
                <a:gd name="T27" fmla="*/ 107 h 149"/>
                <a:gd name="T28" fmla="*/ 1 w 76"/>
                <a:gd name="T29" fmla="*/ 114 h 149"/>
                <a:gd name="T30" fmla="*/ 1 w 76"/>
                <a:gd name="T31" fmla="*/ 134 h 149"/>
                <a:gd name="T32" fmla="*/ 0 w 76"/>
                <a:gd name="T33" fmla="*/ 148 h 149"/>
                <a:gd name="T34" fmla="*/ 14 w 76"/>
                <a:gd name="T35" fmla="*/ 148 h 149"/>
                <a:gd name="T36" fmla="*/ 51 w 76"/>
                <a:gd name="T37" fmla="*/ 149 h 149"/>
                <a:gd name="T38" fmla="*/ 65 w 76"/>
                <a:gd name="T39" fmla="*/ 149 h 149"/>
                <a:gd name="T40" fmla="*/ 65 w 76"/>
                <a:gd name="T41" fmla="*/ 149 h 149"/>
                <a:gd name="T42" fmla="*/ 66 w 76"/>
                <a:gd name="T43" fmla="*/ 117 h 149"/>
                <a:gd name="T44" fmla="*/ 67 w 76"/>
                <a:gd name="T45" fmla="*/ 96 h 149"/>
                <a:gd name="T46" fmla="*/ 68 w 76"/>
                <a:gd name="T47" fmla="*/ 86 h 149"/>
                <a:gd name="T48" fmla="*/ 68 w 76"/>
                <a:gd name="T49" fmla="*/ 86 h 149"/>
                <a:gd name="T50" fmla="*/ 69 w 76"/>
                <a:gd name="T51" fmla="*/ 72 h 149"/>
                <a:gd name="T52" fmla="*/ 18 w 76"/>
                <a:gd name="T53" fmla="*/ 68 h 149"/>
                <a:gd name="T54" fmla="*/ 19 w 76"/>
                <a:gd name="T55" fmla="*/ 60 h 149"/>
                <a:gd name="T56" fmla="*/ 19 w 76"/>
                <a:gd name="T57" fmla="*/ 51 h 149"/>
                <a:gd name="T58" fmla="*/ 21 w 76"/>
                <a:gd name="T59" fmla="*/ 42 h 149"/>
                <a:gd name="T60" fmla="*/ 24 w 76"/>
                <a:gd name="T61" fmla="*/ 16 h 149"/>
                <a:gd name="T62" fmla="*/ 61 w 76"/>
                <a:gd name="T63" fmla="*/ 21 h 149"/>
                <a:gd name="T64" fmla="*/ 59 w 76"/>
                <a:gd name="T65" fmla="*/ 40 h 149"/>
                <a:gd name="T66" fmla="*/ 43 w 76"/>
                <a:gd name="T67" fmla="*/ 38 h 149"/>
                <a:gd name="T68" fmla="*/ 41 w 76"/>
                <a:gd name="T69" fmla="*/ 52 h 149"/>
                <a:gd name="T70" fmla="*/ 57 w 76"/>
                <a:gd name="T71" fmla="*/ 53 h 149"/>
                <a:gd name="T72" fmla="*/ 71 w 76"/>
                <a:gd name="T73" fmla="*/ 55 h 149"/>
                <a:gd name="T74" fmla="*/ 72 w 76"/>
                <a:gd name="T75" fmla="*/ 42 h 149"/>
                <a:gd name="T76" fmla="*/ 75 w 76"/>
                <a:gd name="T77" fmla="*/ 23 h 149"/>
                <a:gd name="T78" fmla="*/ 76 w 76"/>
                <a:gd name="T79" fmla="*/ 9 h 149"/>
                <a:gd name="T80" fmla="*/ 63 w 76"/>
                <a:gd name="T81" fmla="*/ 7 h 149"/>
                <a:gd name="T82" fmla="*/ 26 w 76"/>
                <a:gd name="T83" fmla="*/ 2 h 149"/>
                <a:gd name="T84" fmla="*/ 12 w 76"/>
                <a:gd name="T85" fmla="*/ 0 h 149"/>
                <a:gd name="T86" fmla="*/ 12 w 76"/>
                <a:gd name="T87" fmla="*/ 0 h 149"/>
                <a:gd name="T88" fmla="*/ 8 w 76"/>
                <a:gd name="T89" fmla="*/ 33 h 149"/>
                <a:gd name="T90" fmla="*/ 6 w 76"/>
                <a:gd name="T91" fmla="*/ 45 h 149"/>
                <a:gd name="T92" fmla="*/ 6 w 76"/>
                <a:gd name="T93" fmla="*/ 51 h 149"/>
                <a:gd name="T94" fmla="*/ 5 w 76"/>
                <a:gd name="T95" fmla="*/ 56 h 149"/>
                <a:gd name="T96" fmla="*/ 4 w 76"/>
                <a:gd name="T97" fmla="*/ 6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149">
                  <a:moveTo>
                    <a:pt x="4" y="67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85"/>
                    <a:pt x="53" y="97"/>
                    <a:pt x="52" y="110"/>
                  </a:cubicBezTo>
                  <a:cubicBezTo>
                    <a:pt x="52" y="122"/>
                    <a:pt x="52" y="135"/>
                    <a:pt x="52" y="135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30" y="115"/>
                    <a:pt x="31" y="112"/>
                    <a:pt x="31" y="108"/>
                  </a:cubicBezTo>
                  <a:cubicBezTo>
                    <a:pt x="31" y="105"/>
                    <a:pt x="31" y="101"/>
                    <a:pt x="31" y="101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2" y="99"/>
                    <a:pt x="2" y="103"/>
                    <a:pt x="1" y="107"/>
                  </a:cubicBezTo>
                  <a:cubicBezTo>
                    <a:pt x="1" y="110"/>
                    <a:pt x="1" y="114"/>
                    <a:pt x="1" y="114"/>
                  </a:cubicBezTo>
                  <a:cubicBezTo>
                    <a:pt x="1" y="134"/>
                    <a:pt x="1" y="134"/>
                    <a:pt x="1" y="134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14" y="148"/>
                    <a:pt x="14" y="148"/>
                    <a:pt x="14" y="148"/>
                  </a:cubicBezTo>
                  <a:cubicBezTo>
                    <a:pt x="51" y="149"/>
                    <a:pt x="51" y="149"/>
                    <a:pt x="51" y="149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49"/>
                    <a:pt x="66" y="133"/>
                    <a:pt x="66" y="117"/>
                  </a:cubicBezTo>
                  <a:cubicBezTo>
                    <a:pt x="66" y="109"/>
                    <a:pt x="67" y="102"/>
                    <a:pt x="67" y="96"/>
                  </a:cubicBezTo>
                  <a:cubicBezTo>
                    <a:pt x="68" y="90"/>
                    <a:pt x="68" y="86"/>
                    <a:pt x="68" y="86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5"/>
                    <a:pt x="19" y="60"/>
                  </a:cubicBezTo>
                  <a:cubicBezTo>
                    <a:pt x="19" y="57"/>
                    <a:pt x="19" y="54"/>
                    <a:pt x="19" y="51"/>
                  </a:cubicBezTo>
                  <a:cubicBezTo>
                    <a:pt x="20" y="48"/>
                    <a:pt x="20" y="45"/>
                    <a:pt x="21" y="42"/>
                  </a:cubicBezTo>
                  <a:cubicBezTo>
                    <a:pt x="22" y="29"/>
                    <a:pt x="24" y="16"/>
                    <a:pt x="24" y="16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0" y="17"/>
                    <a:pt x="8" y="33"/>
                  </a:cubicBezTo>
                  <a:cubicBezTo>
                    <a:pt x="7" y="37"/>
                    <a:pt x="7" y="42"/>
                    <a:pt x="6" y="45"/>
                  </a:cubicBezTo>
                  <a:cubicBezTo>
                    <a:pt x="6" y="47"/>
                    <a:pt x="6" y="49"/>
                    <a:pt x="6" y="51"/>
                  </a:cubicBezTo>
                  <a:cubicBezTo>
                    <a:pt x="5" y="53"/>
                    <a:pt x="5" y="55"/>
                    <a:pt x="5" y="56"/>
                  </a:cubicBezTo>
                  <a:cubicBezTo>
                    <a:pt x="5" y="62"/>
                    <a:pt x="4" y="67"/>
                    <a:pt x="4" y="6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28"/>
            <p:cNvSpPr/>
            <p:nvPr/>
          </p:nvSpPr>
          <p:spPr bwMode="auto">
            <a:xfrm>
              <a:off x="196850" y="3402013"/>
              <a:ext cx="407988" cy="660400"/>
            </a:xfrm>
            <a:custGeom>
              <a:avLst/>
              <a:gdLst>
                <a:gd name="T0" fmla="*/ 17 w 96"/>
                <a:gd name="T1" fmla="*/ 65 h 156"/>
                <a:gd name="T2" fmla="*/ 17 w 96"/>
                <a:gd name="T3" fmla="*/ 65 h 156"/>
                <a:gd name="T4" fmla="*/ 14 w 96"/>
                <a:gd name="T5" fmla="*/ 79 h 156"/>
                <a:gd name="T6" fmla="*/ 63 w 96"/>
                <a:gd name="T7" fmla="*/ 91 h 156"/>
                <a:gd name="T8" fmla="*/ 62 w 96"/>
                <a:gd name="T9" fmla="*/ 98 h 156"/>
                <a:gd name="T10" fmla="*/ 58 w 96"/>
                <a:gd name="T11" fmla="*/ 115 h 156"/>
                <a:gd name="T12" fmla="*/ 53 w 96"/>
                <a:gd name="T13" fmla="*/ 140 h 156"/>
                <a:gd name="T14" fmla="*/ 17 w 96"/>
                <a:gd name="T15" fmla="*/ 133 h 156"/>
                <a:gd name="T16" fmla="*/ 20 w 96"/>
                <a:gd name="T17" fmla="*/ 114 h 156"/>
                <a:gd name="T18" fmla="*/ 35 w 96"/>
                <a:gd name="T19" fmla="*/ 117 h 156"/>
                <a:gd name="T20" fmla="*/ 37 w 96"/>
                <a:gd name="T21" fmla="*/ 110 h 156"/>
                <a:gd name="T22" fmla="*/ 38 w 96"/>
                <a:gd name="T23" fmla="*/ 105 h 156"/>
                <a:gd name="T24" fmla="*/ 38 w 96"/>
                <a:gd name="T25" fmla="*/ 103 h 156"/>
                <a:gd name="T26" fmla="*/ 23 w 96"/>
                <a:gd name="T27" fmla="*/ 100 h 156"/>
                <a:gd name="T28" fmla="*/ 9 w 96"/>
                <a:gd name="T29" fmla="*/ 97 h 156"/>
                <a:gd name="T30" fmla="*/ 9 w 96"/>
                <a:gd name="T31" fmla="*/ 99 h 156"/>
                <a:gd name="T32" fmla="*/ 8 w 96"/>
                <a:gd name="T33" fmla="*/ 104 h 156"/>
                <a:gd name="T34" fmla="*/ 7 w 96"/>
                <a:gd name="T35" fmla="*/ 111 h 156"/>
                <a:gd name="T36" fmla="*/ 3 w 96"/>
                <a:gd name="T37" fmla="*/ 131 h 156"/>
                <a:gd name="T38" fmla="*/ 0 w 96"/>
                <a:gd name="T39" fmla="*/ 145 h 156"/>
                <a:gd name="T40" fmla="*/ 14 w 96"/>
                <a:gd name="T41" fmla="*/ 147 h 156"/>
                <a:gd name="T42" fmla="*/ 51 w 96"/>
                <a:gd name="T43" fmla="*/ 153 h 156"/>
                <a:gd name="T44" fmla="*/ 64 w 96"/>
                <a:gd name="T45" fmla="*/ 156 h 156"/>
                <a:gd name="T46" fmla="*/ 65 w 96"/>
                <a:gd name="T47" fmla="*/ 156 h 156"/>
                <a:gd name="T48" fmla="*/ 70 w 96"/>
                <a:gd name="T49" fmla="*/ 125 h 156"/>
                <a:gd name="T50" fmla="*/ 75 w 96"/>
                <a:gd name="T51" fmla="*/ 103 h 156"/>
                <a:gd name="T52" fmla="*/ 77 w 96"/>
                <a:gd name="T53" fmla="*/ 94 h 156"/>
                <a:gd name="T54" fmla="*/ 77 w 96"/>
                <a:gd name="T55" fmla="*/ 94 h 156"/>
                <a:gd name="T56" fmla="*/ 80 w 96"/>
                <a:gd name="T57" fmla="*/ 80 h 156"/>
                <a:gd name="T58" fmla="*/ 30 w 96"/>
                <a:gd name="T59" fmla="*/ 68 h 156"/>
                <a:gd name="T60" fmla="*/ 32 w 96"/>
                <a:gd name="T61" fmla="*/ 61 h 156"/>
                <a:gd name="T62" fmla="*/ 34 w 96"/>
                <a:gd name="T63" fmla="*/ 52 h 156"/>
                <a:gd name="T64" fmla="*/ 37 w 96"/>
                <a:gd name="T65" fmla="*/ 43 h 156"/>
                <a:gd name="T66" fmla="*/ 44 w 96"/>
                <a:gd name="T67" fmla="*/ 18 h 156"/>
                <a:gd name="T68" fmla="*/ 79 w 96"/>
                <a:gd name="T69" fmla="*/ 29 h 156"/>
                <a:gd name="T70" fmla="*/ 74 w 96"/>
                <a:gd name="T71" fmla="*/ 47 h 156"/>
                <a:gd name="T72" fmla="*/ 59 w 96"/>
                <a:gd name="T73" fmla="*/ 43 h 156"/>
                <a:gd name="T74" fmla="*/ 55 w 96"/>
                <a:gd name="T75" fmla="*/ 56 h 156"/>
                <a:gd name="T76" fmla="*/ 71 w 96"/>
                <a:gd name="T77" fmla="*/ 60 h 156"/>
                <a:gd name="T78" fmla="*/ 84 w 96"/>
                <a:gd name="T79" fmla="*/ 64 h 156"/>
                <a:gd name="T80" fmla="*/ 88 w 96"/>
                <a:gd name="T81" fmla="*/ 51 h 156"/>
                <a:gd name="T82" fmla="*/ 93 w 96"/>
                <a:gd name="T83" fmla="*/ 33 h 156"/>
                <a:gd name="T84" fmla="*/ 96 w 96"/>
                <a:gd name="T85" fmla="*/ 20 h 156"/>
                <a:gd name="T86" fmla="*/ 83 w 96"/>
                <a:gd name="T87" fmla="*/ 15 h 156"/>
                <a:gd name="T88" fmla="*/ 48 w 96"/>
                <a:gd name="T89" fmla="*/ 4 h 156"/>
                <a:gd name="T90" fmla="*/ 35 w 96"/>
                <a:gd name="T91" fmla="*/ 0 h 156"/>
                <a:gd name="T92" fmla="*/ 34 w 96"/>
                <a:gd name="T93" fmla="*/ 0 h 156"/>
                <a:gd name="T94" fmla="*/ 25 w 96"/>
                <a:gd name="T95" fmla="*/ 33 h 156"/>
                <a:gd name="T96" fmla="*/ 19 w 96"/>
                <a:gd name="T97" fmla="*/ 55 h 156"/>
                <a:gd name="T98" fmla="*/ 17 w 96"/>
                <a:gd name="T99" fmla="*/ 6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6" h="156">
                  <a:moveTo>
                    <a:pt x="17" y="65"/>
                  </a:moveTo>
                  <a:cubicBezTo>
                    <a:pt x="17" y="65"/>
                    <a:pt x="17" y="65"/>
                    <a:pt x="17" y="65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1"/>
                    <a:pt x="63" y="94"/>
                    <a:pt x="62" y="98"/>
                  </a:cubicBezTo>
                  <a:cubicBezTo>
                    <a:pt x="61" y="103"/>
                    <a:pt x="59" y="109"/>
                    <a:pt x="58" y="115"/>
                  </a:cubicBezTo>
                  <a:cubicBezTo>
                    <a:pt x="56" y="128"/>
                    <a:pt x="53" y="140"/>
                    <a:pt x="53" y="140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35" y="117"/>
                    <a:pt x="36" y="114"/>
                    <a:pt x="37" y="110"/>
                  </a:cubicBezTo>
                  <a:cubicBezTo>
                    <a:pt x="37" y="108"/>
                    <a:pt x="37" y="107"/>
                    <a:pt x="38" y="105"/>
                  </a:cubicBezTo>
                  <a:cubicBezTo>
                    <a:pt x="38" y="104"/>
                    <a:pt x="38" y="103"/>
                    <a:pt x="38" y="103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9" y="97"/>
                    <a:pt x="9" y="98"/>
                    <a:pt x="9" y="99"/>
                  </a:cubicBezTo>
                  <a:cubicBezTo>
                    <a:pt x="9" y="101"/>
                    <a:pt x="8" y="102"/>
                    <a:pt x="8" y="104"/>
                  </a:cubicBezTo>
                  <a:cubicBezTo>
                    <a:pt x="7" y="108"/>
                    <a:pt x="7" y="111"/>
                    <a:pt x="7" y="11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14" y="147"/>
                    <a:pt x="14" y="147"/>
                    <a:pt x="14" y="147"/>
                  </a:cubicBezTo>
                  <a:cubicBezTo>
                    <a:pt x="51" y="153"/>
                    <a:pt x="51" y="153"/>
                    <a:pt x="51" y="153"/>
                  </a:cubicBezTo>
                  <a:cubicBezTo>
                    <a:pt x="64" y="156"/>
                    <a:pt x="64" y="156"/>
                    <a:pt x="64" y="156"/>
                  </a:cubicBezTo>
                  <a:cubicBezTo>
                    <a:pt x="65" y="156"/>
                    <a:pt x="65" y="156"/>
                    <a:pt x="65" y="156"/>
                  </a:cubicBezTo>
                  <a:cubicBezTo>
                    <a:pt x="65" y="156"/>
                    <a:pt x="67" y="140"/>
                    <a:pt x="70" y="125"/>
                  </a:cubicBezTo>
                  <a:cubicBezTo>
                    <a:pt x="71" y="117"/>
                    <a:pt x="73" y="109"/>
                    <a:pt x="75" y="103"/>
                  </a:cubicBezTo>
                  <a:cubicBezTo>
                    <a:pt x="76" y="98"/>
                    <a:pt x="77" y="94"/>
                    <a:pt x="77" y="94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1" y="65"/>
                    <a:pt x="32" y="61"/>
                  </a:cubicBezTo>
                  <a:cubicBezTo>
                    <a:pt x="33" y="58"/>
                    <a:pt x="33" y="55"/>
                    <a:pt x="34" y="52"/>
                  </a:cubicBezTo>
                  <a:cubicBezTo>
                    <a:pt x="35" y="49"/>
                    <a:pt x="36" y="46"/>
                    <a:pt x="37" y="43"/>
                  </a:cubicBezTo>
                  <a:cubicBezTo>
                    <a:pt x="40" y="31"/>
                    <a:pt x="44" y="18"/>
                    <a:pt x="44" y="18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0" y="17"/>
                    <a:pt x="25" y="33"/>
                  </a:cubicBezTo>
                  <a:cubicBezTo>
                    <a:pt x="23" y="41"/>
                    <a:pt x="20" y="49"/>
                    <a:pt x="19" y="55"/>
                  </a:cubicBezTo>
                  <a:cubicBezTo>
                    <a:pt x="18" y="61"/>
                    <a:pt x="17" y="65"/>
                    <a:pt x="17" y="65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29"/>
            <p:cNvSpPr/>
            <p:nvPr/>
          </p:nvSpPr>
          <p:spPr bwMode="auto">
            <a:xfrm>
              <a:off x="363537" y="2757488"/>
              <a:ext cx="482600" cy="669925"/>
            </a:xfrm>
            <a:custGeom>
              <a:avLst/>
              <a:gdLst>
                <a:gd name="T0" fmla="*/ 28 w 114"/>
                <a:gd name="T1" fmla="*/ 62 h 158"/>
                <a:gd name="T2" fmla="*/ 28 w 114"/>
                <a:gd name="T3" fmla="*/ 62 h 158"/>
                <a:gd name="T4" fmla="*/ 23 w 114"/>
                <a:gd name="T5" fmla="*/ 75 h 158"/>
                <a:gd name="T6" fmla="*/ 70 w 114"/>
                <a:gd name="T7" fmla="*/ 94 h 158"/>
                <a:gd name="T8" fmla="*/ 61 w 114"/>
                <a:gd name="T9" fmla="*/ 117 h 158"/>
                <a:gd name="T10" fmla="*/ 53 w 114"/>
                <a:gd name="T11" fmla="*/ 141 h 158"/>
                <a:gd name="T12" fmla="*/ 18 w 114"/>
                <a:gd name="T13" fmla="*/ 129 h 158"/>
                <a:gd name="T14" fmla="*/ 24 w 114"/>
                <a:gd name="T15" fmla="*/ 110 h 158"/>
                <a:gd name="T16" fmla="*/ 39 w 114"/>
                <a:gd name="T17" fmla="*/ 116 h 158"/>
                <a:gd name="T18" fmla="*/ 41 w 114"/>
                <a:gd name="T19" fmla="*/ 109 h 158"/>
                <a:gd name="T20" fmla="*/ 43 w 114"/>
                <a:gd name="T21" fmla="*/ 102 h 158"/>
                <a:gd name="T22" fmla="*/ 29 w 114"/>
                <a:gd name="T23" fmla="*/ 97 h 158"/>
                <a:gd name="T24" fmla="*/ 16 w 114"/>
                <a:gd name="T25" fmla="*/ 92 h 158"/>
                <a:gd name="T26" fmla="*/ 13 w 114"/>
                <a:gd name="T27" fmla="*/ 99 h 158"/>
                <a:gd name="T28" fmla="*/ 11 w 114"/>
                <a:gd name="T29" fmla="*/ 106 h 158"/>
                <a:gd name="T30" fmla="*/ 5 w 114"/>
                <a:gd name="T31" fmla="*/ 125 h 158"/>
                <a:gd name="T32" fmla="*/ 0 w 114"/>
                <a:gd name="T33" fmla="*/ 138 h 158"/>
                <a:gd name="T34" fmla="*/ 13 w 114"/>
                <a:gd name="T35" fmla="*/ 142 h 158"/>
                <a:gd name="T36" fmla="*/ 49 w 114"/>
                <a:gd name="T37" fmla="*/ 154 h 158"/>
                <a:gd name="T38" fmla="*/ 62 w 114"/>
                <a:gd name="T39" fmla="*/ 158 h 158"/>
                <a:gd name="T40" fmla="*/ 62 w 114"/>
                <a:gd name="T41" fmla="*/ 158 h 158"/>
                <a:gd name="T42" fmla="*/ 72 w 114"/>
                <a:gd name="T43" fmla="*/ 128 h 158"/>
                <a:gd name="T44" fmla="*/ 80 w 114"/>
                <a:gd name="T45" fmla="*/ 108 h 158"/>
                <a:gd name="T46" fmla="*/ 83 w 114"/>
                <a:gd name="T47" fmla="*/ 99 h 158"/>
                <a:gd name="T48" fmla="*/ 83 w 114"/>
                <a:gd name="T49" fmla="*/ 99 h 158"/>
                <a:gd name="T50" fmla="*/ 88 w 114"/>
                <a:gd name="T51" fmla="*/ 86 h 158"/>
                <a:gd name="T52" fmla="*/ 41 w 114"/>
                <a:gd name="T53" fmla="*/ 67 h 158"/>
                <a:gd name="T54" fmla="*/ 44 w 114"/>
                <a:gd name="T55" fmla="*/ 59 h 158"/>
                <a:gd name="T56" fmla="*/ 51 w 114"/>
                <a:gd name="T57" fmla="*/ 43 h 158"/>
                <a:gd name="T58" fmla="*/ 62 w 114"/>
                <a:gd name="T59" fmla="*/ 19 h 158"/>
                <a:gd name="T60" fmla="*/ 95 w 114"/>
                <a:gd name="T61" fmla="*/ 35 h 158"/>
                <a:gd name="T62" fmla="*/ 88 w 114"/>
                <a:gd name="T63" fmla="*/ 52 h 158"/>
                <a:gd name="T64" fmla="*/ 73 w 114"/>
                <a:gd name="T65" fmla="*/ 46 h 158"/>
                <a:gd name="T66" fmla="*/ 68 w 114"/>
                <a:gd name="T67" fmla="*/ 59 h 158"/>
                <a:gd name="T68" fmla="*/ 82 w 114"/>
                <a:gd name="T69" fmla="*/ 65 h 158"/>
                <a:gd name="T70" fmla="*/ 95 w 114"/>
                <a:gd name="T71" fmla="*/ 70 h 158"/>
                <a:gd name="T72" fmla="*/ 100 w 114"/>
                <a:gd name="T73" fmla="*/ 58 h 158"/>
                <a:gd name="T74" fmla="*/ 108 w 114"/>
                <a:gd name="T75" fmla="*/ 41 h 158"/>
                <a:gd name="T76" fmla="*/ 114 w 114"/>
                <a:gd name="T77" fmla="*/ 28 h 158"/>
                <a:gd name="T78" fmla="*/ 101 w 114"/>
                <a:gd name="T79" fmla="*/ 22 h 158"/>
                <a:gd name="T80" fmla="*/ 68 w 114"/>
                <a:gd name="T81" fmla="*/ 6 h 158"/>
                <a:gd name="T82" fmla="*/ 55 w 114"/>
                <a:gd name="T83" fmla="*/ 0 h 158"/>
                <a:gd name="T84" fmla="*/ 55 w 114"/>
                <a:gd name="T85" fmla="*/ 0 h 158"/>
                <a:gd name="T86" fmla="*/ 41 w 114"/>
                <a:gd name="T87" fmla="*/ 31 h 158"/>
                <a:gd name="T88" fmla="*/ 32 w 114"/>
                <a:gd name="T89" fmla="*/ 52 h 158"/>
                <a:gd name="T90" fmla="*/ 28 w 114"/>
                <a:gd name="T91" fmla="*/ 6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4" h="158">
                  <a:moveTo>
                    <a:pt x="28" y="62"/>
                  </a:moveTo>
                  <a:cubicBezTo>
                    <a:pt x="28" y="62"/>
                    <a:pt x="28" y="62"/>
                    <a:pt x="28" y="62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70" y="94"/>
                    <a:pt x="70" y="94"/>
                    <a:pt x="70" y="94"/>
                  </a:cubicBezTo>
                  <a:cubicBezTo>
                    <a:pt x="70" y="94"/>
                    <a:pt x="66" y="105"/>
                    <a:pt x="61" y="117"/>
                  </a:cubicBezTo>
                  <a:cubicBezTo>
                    <a:pt x="57" y="129"/>
                    <a:pt x="53" y="141"/>
                    <a:pt x="53" y="141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39" y="116"/>
                    <a:pt x="39" y="116"/>
                    <a:pt x="39" y="116"/>
                  </a:cubicBezTo>
                  <a:cubicBezTo>
                    <a:pt x="39" y="116"/>
                    <a:pt x="40" y="112"/>
                    <a:pt x="41" y="109"/>
                  </a:cubicBezTo>
                  <a:cubicBezTo>
                    <a:pt x="42" y="106"/>
                    <a:pt x="43" y="102"/>
                    <a:pt x="43" y="102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2"/>
                    <a:pt x="15" y="96"/>
                    <a:pt x="13" y="99"/>
                  </a:cubicBezTo>
                  <a:cubicBezTo>
                    <a:pt x="12" y="102"/>
                    <a:pt x="11" y="106"/>
                    <a:pt x="11" y="106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49" y="154"/>
                    <a:pt x="49" y="154"/>
                    <a:pt x="49" y="154"/>
                  </a:cubicBezTo>
                  <a:cubicBezTo>
                    <a:pt x="62" y="158"/>
                    <a:pt x="62" y="158"/>
                    <a:pt x="62" y="158"/>
                  </a:cubicBezTo>
                  <a:cubicBezTo>
                    <a:pt x="62" y="158"/>
                    <a:pt x="62" y="158"/>
                    <a:pt x="62" y="158"/>
                  </a:cubicBezTo>
                  <a:cubicBezTo>
                    <a:pt x="62" y="158"/>
                    <a:pt x="67" y="143"/>
                    <a:pt x="72" y="128"/>
                  </a:cubicBezTo>
                  <a:cubicBezTo>
                    <a:pt x="74" y="121"/>
                    <a:pt x="77" y="113"/>
                    <a:pt x="80" y="108"/>
                  </a:cubicBezTo>
                  <a:cubicBezTo>
                    <a:pt x="82" y="102"/>
                    <a:pt x="83" y="99"/>
                    <a:pt x="83" y="99"/>
                  </a:cubicBezTo>
                  <a:cubicBezTo>
                    <a:pt x="83" y="99"/>
                    <a:pt x="83" y="99"/>
                    <a:pt x="83" y="99"/>
                  </a:cubicBezTo>
                  <a:cubicBezTo>
                    <a:pt x="88" y="86"/>
                    <a:pt x="88" y="86"/>
                    <a:pt x="88" y="86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42" y="64"/>
                    <a:pt x="44" y="59"/>
                  </a:cubicBezTo>
                  <a:cubicBezTo>
                    <a:pt x="45" y="55"/>
                    <a:pt x="48" y="49"/>
                    <a:pt x="51" y="43"/>
                  </a:cubicBezTo>
                  <a:cubicBezTo>
                    <a:pt x="56" y="31"/>
                    <a:pt x="62" y="19"/>
                    <a:pt x="62" y="19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100" y="58"/>
                    <a:pt x="100" y="58"/>
                    <a:pt x="100" y="58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14" y="28"/>
                    <a:pt x="114" y="28"/>
                    <a:pt x="114" y="28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48" y="15"/>
                    <a:pt x="41" y="31"/>
                  </a:cubicBezTo>
                  <a:cubicBezTo>
                    <a:pt x="38" y="38"/>
                    <a:pt x="34" y="46"/>
                    <a:pt x="32" y="52"/>
                  </a:cubicBezTo>
                  <a:cubicBezTo>
                    <a:pt x="29" y="58"/>
                    <a:pt x="28" y="62"/>
                    <a:pt x="28" y="6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30"/>
            <p:cNvSpPr/>
            <p:nvPr/>
          </p:nvSpPr>
          <p:spPr bwMode="auto">
            <a:xfrm>
              <a:off x="625475" y="2159001"/>
              <a:ext cx="547688" cy="665163"/>
            </a:xfrm>
            <a:custGeom>
              <a:avLst/>
              <a:gdLst>
                <a:gd name="T0" fmla="*/ 39 w 129"/>
                <a:gd name="T1" fmla="*/ 56 h 157"/>
                <a:gd name="T2" fmla="*/ 39 w 129"/>
                <a:gd name="T3" fmla="*/ 56 h 157"/>
                <a:gd name="T4" fmla="*/ 32 w 129"/>
                <a:gd name="T5" fmla="*/ 69 h 157"/>
                <a:gd name="T6" fmla="*/ 76 w 129"/>
                <a:gd name="T7" fmla="*/ 94 h 157"/>
                <a:gd name="T8" fmla="*/ 63 w 129"/>
                <a:gd name="T9" fmla="*/ 116 h 157"/>
                <a:gd name="T10" fmla="*/ 55 w 129"/>
                <a:gd name="T11" fmla="*/ 132 h 157"/>
                <a:gd name="T12" fmla="*/ 52 w 129"/>
                <a:gd name="T13" fmla="*/ 139 h 157"/>
                <a:gd name="T14" fmla="*/ 19 w 129"/>
                <a:gd name="T15" fmla="*/ 121 h 157"/>
                <a:gd name="T16" fmla="*/ 28 w 129"/>
                <a:gd name="T17" fmla="*/ 104 h 157"/>
                <a:gd name="T18" fmla="*/ 41 w 129"/>
                <a:gd name="T19" fmla="*/ 111 h 157"/>
                <a:gd name="T20" fmla="*/ 45 w 129"/>
                <a:gd name="T21" fmla="*/ 105 h 157"/>
                <a:gd name="T22" fmla="*/ 48 w 129"/>
                <a:gd name="T23" fmla="*/ 99 h 157"/>
                <a:gd name="T24" fmla="*/ 35 w 129"/>
                <a:gd name="T25" fmla="*/ 91 h 157"/>
                <a:gd name="T26" fmla="*/ 22 w 129"/>
                <a:gd name="T27" fmla="*/ 85 h 157"/>
                <a:gd name="T28" fmla="*/ 19 w 129"/>
                <a:gd name="T29" fmla="*/ 91 h 157"/>
                <a:gd name="T30" fmla="*/ 15 w 129"/>
                <a:gd name="T31" fmla="*/ 97 h 157"/>
                <a:gd name="T32" fmla="*/ 6 w 129"/>
                <a:gd name="T33" fmla="*/ 115 h 157"/>
                <a:gd name="T34" fmla="*/ 0 w 129"/>
                <a:gd name="T35" fmla="*/ 128 h 157"/>
                <a:gd name="T36" fmla="*/ 12 w 129"/>
                <a:gd name="T37" fmla="*/ 134 h 157"/>
                <a:gd name="T38" fmla="*/ 46 w 129"/>
                <a:gd name="T39" fmla="*/ 151 h 157"/>
                <a:gd name="T40" fmla="*/ 58 w 129"/>
                <a:gd name="T41" fmla="*/ 157 h 157"/>
                <a:gd name="T42" fmla="*/ 58 w 129"/>
                <a:gd name="T43" fmla="*/ 157 h 157"/>
                <a:gd name="T44" fmla="*/ 72 w 129"/>
                <a:gd name="T45" fmla="*/ 129 h 157"/>
                <a:gd name="T46" fmla="*/ 83 w 129"/>
                <a:gd name="T47" fmla="*/ 110 h 157"/>
                <a:gd name="T48" fmla="*/ 88 w 129"/>
                <a:gd name="T49" fmla="*/ 101 h 157"/>
                <a:gd name="T50" fmla="*/ 88 w 129"/>
                <a:gd name="T51" fmla="*/ 101 h 157"/>
                <a:gd name="T52" fmla="*/ 95 w 129"/>
                <a:gd name="T53" fmla="*/ 89 h 157"/>
                <a:gd name="T54" fmla="*/ 51 w 129"/>
                <a:gd name="T55" fmla="*/ 63 h 157"/>
                <a:gd name="T56" fmla="*/ 55 w 129"/>
                <a:gd name="T57" fmla="*/ 56 h 157"/>
                <a:gd name="T58" fmla="*/ 64 w 129"/>
                <a:gd name="T59" fmla="*/ 41 h 157"/>
                <a:gd name="T60" fmla="*/ 79 w 129"/>
                <a:gd name="T61" fmla="*/ 19 h 157"/>
                <a:gd name="T62" fmla="*/ 110 w 129"/>
                <a:gd name="T63" fmla="*/ 40 h 157"/>
                <a:gd name="T64" fmla="*/ 99 w 129"/>
                <a:gd name="T65" fmla="*/ 56 h 157"/>
                <a:gd name="T66" fmla="*/ 86 w 129"/>
                <a:gd name="T67" fmla="*/ 48 h 157"/>
                <a:gd name="T68" fmla="*/ 79 w 129"/>
                <a:gd name="T69" fmla="*/ 59 h 157"/>
                <a:gd name="T70" fmla="*/ 92 w 129"/>
                <a:gd name="T71" fmla="*/ 67 h 157"/>
                <a:gd name="T72" fmla="*/ 104 w 129"/>
                <a:gd name="T73" fmla="*/ 75 h 157"/>
                <a:gd name="T74" fmla="*/ 111 w 129"/>
                <a:gd name="T75" fmla="*/ 63 h 157"/>
                <a:gd name="T76" fmla="*/ 121 w 129"/>
                <a:gd name="T77" fmla="*/ 48 h 157"/>
                <a:gd name="T78" fmla="*/ 125 w 129"/>
                <a:gd name="T79" fmla="*/ 42 h 157"/>
                <a:gd name="T80" fmla="*/ 129 w 129"/>
                <a:gd name="T81" fmla="*/ 36 h 157"/>
                <a:gd name="T82" fmla="*/ 117 w 129"/>
                <a:gd name="T83" fmla="*/ 28 h 157"/>
                <a:gd name="T84" fmla="*/ 86 w 129"/>
                <a:gd name="T85" fmla="*/ 7 h 157"/>
                <a:gd name="T86" fmla="*/ 75 w 129"/>
                <a:gd name="T87" fmla="*/ 0 h 157"/>
                <a:gd name="T88" fmla="*/ 75 w 129"/>
                <a:gd name="T89" fmla="*/ 0 h 157"/>
                <a:gd name="T90" fmla="*/ 73 w 129"/>
                <a:gd name="T91" fmla="*/ 2 h 157"/>
                <a:gd name="T92" fmla="*/ 69 w 129"/>
                <a:gd name="T93" fmla="*/ 8 h 157"/>
                <a:gd name="T94" fmla="*/ 57 w 129"/>
                <a:gd name="T95" fmla="*/ 28 h 157"/>
                <a:gd name="T96" fmla="*/ 44 w 129"/>
                <a:gd name="T97" fmla="*/ 47 h 157"/>
                <a:gd name="T98" fmla="*/ 39 w 129"/>
                <a:gd name="T99" fmla="*/ 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9" h="157">
                  <a:moveTo>
                    <a:pt x="39" y="56"/>
                  </a:moveTo>
                  <a:cubicBezTo>
                    <a:pt x="39" y="56"/>
                    <a:pt x="39" y="56"/>
                    <a:pt x="39" y="56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6" y="94"/>
                    <a:pt x="70" y="105"/>
                    <a:pt x="63" y="116"/>
                  </a:cubicBezTo>
                  <a:cubicBezTo>
                    <a:pt x="60" y="122"/>
                    <a:pt x="58" y="127"/>
                    <a:pt x="55" y="132"/>
                  </a:cubicBezTo>
                  <a:cubicBezTo>
                    <a:pt x="53" y="136"/>
                    <a:pt x="52" y="139"/>
                    <a:pt x="52" y="139"/>
                  </a:cubicBezTo>
                  <a:cubicBezTo>
                    <a:pt x="19" y="121"/>
                    <a:pt x="19" y="121"/>
                    <a:pt x="19" y="121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1" y="111"/>
                    <a:pt x="43" y="108"/>
                    <a:pt x="45" y="105"/>
                  </a:cubicBezTo>
                  <a:cubicBezTo>
                    <a:pt x="46" y="102"/>
                    <a:pt x="48" y="99"/>
                    <a:pt x="48" y="9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5"/>
                    <a:pt x="21" y="88"/>
                    <a:pt x="19" y="91"/>
                  </a:cubicBezTo>
                  <a:cubicBezTo>
                    <a:pt x="17" y="94"/>
                    <a:pt x="15" y="97"/>
                    <a:pt x="15" y="97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2" y="134"/>
                    <a:pt x="12" y="134"/>
                    <a:pt x="12" y="134"/>
                  </a:cubicBezTo>
                  <a:cubicBezTo>
                    <a:pt x="46" y="151"/>
                    <a:pt x="46" y="151"/>
                    <a:pt x="46" y="151"/>
                  </a:cubicBezTo>
                  <a:cubicBezTo>
                    <a:pt x="58" y="157"/>
                    <a:pt x="58" y="157"/>
                    <a:pt x="58" y="157"/>
                  </a:cubicBezTo>
                  <a:cubicBezTo>
                    <a:pt x="58" y="157"/>
                    <a:pt x="58" y="157"/>
                    <a:pt x="58" y="157"/>
                  </a:cubicBezTo>
                  <a:cubicBezTo>
                    <a:pt x="58" y="157"/>
                    <a:pt x="65" y="143"/>
                    <a:pt x="72" y="129"/>
                  </a:cubicBezTo>
                  <a:cubicBezTo>
                    <a:pt x="76" y="122"/>
                    <a:pt x="80" y="115"/>
                    <a:pt x="83" y="110"/>
                  </a:cubicBezTo>
                  <a:cubicBezTo>
                    <a:pt x="86" y="105"/>
                    <a:pt x="88" y="101"/>
                    <a:pt x="88" y="101"/>
                  </a:cubicBezTo>
                  <a:cubicBezTo>
                    <a:pt x="88" y="101"/>
                    <a:pt x="88" y="101"/>
                    <a:pt x="88" y="101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63"/>
                    <a:pt x="52" y="61"/>
                    <a:pt x="55" y="56"/>
                  </a:cubicBezTo>
                  <a:cubicBezTo>
                    <a:pt x="57" y="52"/>
                    <a:pt x="61" y="47"/>
                    <a:pt x="64" y="41"/>
                  </a:cubicBezTo>
                  <a:cubicBezTo>
                    <a:pt x="72" y="30"/>
                    <a:pt x="79" y="19"/>
                    <a:pt x="79" y="19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99" y="56"/>
                    <a:pt x="99" y="56"/>
                    <a:pt x="99" y="56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104" y="75"/>
                    <a:pt x="104" y="75"/>
                    <a:pt x="104" y="75"/>
                  </a:cubicBezTo>
                  <a:cubicBezTo>
                    <a:pt x="111" y="63"/>
                    <a:pt x="111" y="63"/>
                    <a:pt x="111" y="63"/>
                  </a:cubicBezTo>
                  <a:cubicBezTo>
                    <a:pt x="121" y="48"/>
                    <a:pt x="121" y="48"/>
                    <a:pt x="121" y="48"/>
                  </a:cubicBezTo>
                  <a:cubicBezTo>
                    <a:pt x="121" y="48"/>
                    <a:pt x="123" y="45"/>
                    <a:pt x="125" y="42"/>
                  </a:cubicBezTo>
                  <a:cubicBezTo>
                    <a:pt x="127" y="39"/>
                    <a:pt x="129" y="36"/>
                    <a:pt x="129" y="36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4" y="0"/>
                    <a:pt x="73" y="2"/>
                  </a:cubicBezTo>
                  <a:cubicBezTo>
                    <a:pt x="72" y="3"/>
                    <a:pt x="71" y="6"/>
                    <a:pt x="69" y="8"/>
                  </a:cubicBezTo>
                  <a:cubicBezTo>
                    <a:pt x="66" y="14"/>
                    <a:pt x="61" y="21"/>
                    <a:pt x="57" y="28"/>
                  </a:cubicBezTo>
                  <a:cubicBezTo>
                    <a:pt x="52" y="35"/>
                    <a:pt x="48" y="42"/>
                    <a:pt x="44" y="47"/>
                  </a:cubicBezTo>
                  <a:cubicBezTo>
                    <a:pt x="41" y="53"/>
                    <a:pt x="39" y="56"/>
                    <a:pt x="39" y="56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31"/>
            <p:cNvSpPr/>
            <p:nvPr/>
          </p:nvSpPr>
          <p:spPr bwMode="auto">
            <a:xfrm>
              <a:off x="981075" y="1616076"/>
              <a:ext cx="598488" cy="649288"/>
            </a:xfrm>
            <a:custGeom>
              <a:avLst/>
              <a:gdLst>
                <a:gd name="T0" fmla="*/ 49 w 141"/>
                <a:gd name="T1" fmla="*/ 50 h 153"/>
                <a:gd name="T2" fmla="*/ 49 w 141"/>
                <a:gd name="T3" fmla="*/ 50 h 153"/>
                <a:gd name="T4" fmla="*/ 40 w 141"/>
                <a:gd name="T5" fmla="*/ 62 h 153"/>
                <a:gd name="T6" fmla="*/ 80 w 141"/>
                <a:gd name="T7" fmla="*/ 94 h 153"/>
                <a:gd name="T8" fmla="*/ 64 w 141"/>
                <a:gd name="T9" fmla="*/ 113 h 153"/>
                <a:gd name="T10" fmla="*/ 59 w 141"/>
                <a:gd name="T11" fmla="*/ 121 h 153"/>
                <a:gd name="T12" fmla="*/ 54 w 141"/>
                <a:gd name="T13" fmla="*/ 127 h 153"/>
                <a:gd name="T14" fmla="*/ 49 w 141"/>
                <a:gd name="T15" fmla="*/ 134 h 153"/>
                <a:gd name="T16" fmla="*/ 19 w 141"/>
                <a:gd name="T17" fmla="*/ 112 h 153"/>
                <a:gd name="T18" fmla="*/ 25 w 141"/>
                <a:gd name="T19" fmla="*/ 104 h 153"/>
                <a:gd name="T20" fmla="*/ 29 w 141"/>
                <a:gd name="T21" fmla="*/ 98 h 153"/>
                <a:gd name="T22" fmla="*/ 31 w 141"/>
                <a:gd name="T23" fmla="*/ 96 h 153"/>
                <a:gd name="T24" fmla="*/ 43 w 141"/>
                <a:gd name="T25" fmla="*/ 105 h 153"/>
                <a:gd name="T26" fmla="*/ 52 w 141"/>
                <a:gd name="T27" fmla="*/ 94 h 153"/>
                <a:gd name="T28" fmla="*/ 39 w 141"/>
                <a:gd name="T29" fmla="*/ 85 h 153"/>
                <a:gd name="T30" fmla="*/ 28 w 141"/>
                <a:gd name="T31" fmla="*/ 76 h 153"/>
                <a:gd name="T32" fmla="*/ 20 w 141"/>
                <a:gd name="T33" fmla="*/ 88 h 153"/>
                <a:gd name="T34" fmla="*/ 18 w 141"/>
                <a:gd name="T35" fmla="*/ 90 h 153"/>
                <a:gd name="T36" fmla="*/ 14 w 141"/>
                <a:gd name="T37" fmla="*/ 96 h 153"/>
                <a:gd name="T38" fmla="*/ 8 w 141"/>
                <a:gd name="T39" fmla="*/ 104 h 153"/>
                <a:gd name="T40" fmla="*/ 0 w 141"/>
                <a:gd name="T41" fmla="*/ 115 h 153"/>
                <a:gd name="T42" fmla="*/ 11 w 141"/>
                <a:gd name="T43" fmla="*/ 123 h 153"/>
                <a:gd name="T44" fmla="*/ 41 w 141"/>
                <a:gd name="T45" fmla="*/ 145 h 153"/>
                <a:gd name="T46" fmla="*/ 53 w 141"/>
                <a:gd name="T47" fmla="*/ 153 h 153"/>
                <a:gd name="T48" fmla="*/ 53 w 141"/>
                <a:gd name="T49" fmla="*/ 153 h 153"/>
                <a:gd name="T50" fmla="*/ 71 w 141"/>
                <a:gd name="T51" fmla="*/ 127 h 153"/>
                <a:gd name="T52" fmla="*/ 91 w 141"/>
                <a:gd name="T53" fmla="*/ 102 h 153"/>
                <a:gd name="T54" fmla="*/ 91 w 141"/>
                <a:gd name="T55" fmla="*/ 102 h 153"/>
                <a:gd name="T56" fmla="*/ 99 w 141"/>
                <a:gd name="T57" fmla="*/ 92 h 153"/>
                <a:gd name="T58" fmla="*/ 60 w 141"/>
                <a:gd name="T59" fmla="*/ 59 h 153"/>
                <a:gd name="T60" fmla="*/ 65 w 141"/>
                <a:gd name="T61" fmla="*/ 53 h 153"/>
                <a:gd name="T62" fmla="*/ 76 w 141"/>
                <a:gd name="T63" fmla="*/ 39 h 153"/>
                <a:gd name="T64" fmla="*/ 94 w 141"/>
                <a:gd name="T65" fmla="*/ 20 h 153"/>
                <a:gd name="T66" fmla="*/ 121 w 141"/>
                <a:gd name="T67" fmla="*/ 45 h 153"/>
                <a:gd name="T68" fmla="*/ 109 w 141"/>
                <a:gd name="T69" fmla="*/ 59 h 153"/>
                <a:gd name="T70" fmla="*/ 97 w 141"/>
                <a:gd name="T71" fmla="*/ 49 h 153"/>
                <a:gd name="T72" fmla="*/ 88 w 141"/>
                <a:gd name="T73" fmla="*/ 59 h 153"/>
                <a:gd name="T74" fmla="*/ 100 w 141"/>
                <a:gd name="T75" fmla="*/ 69 h 153"/>
                <a:gd name="T76" fmla="*/ 110 w 141"/>
                <a:gd name="T77" fmla="*/ 78 h 153"/>
                <a:gd name="T78" fmla="*/ 119 w 141"/>
                <a:gd name="T79" fmla="*/ 68 h 153"/>
                <a:gd name="T80" fmla="*/ 132 w 141"/>
                <a:gd name="T81" fmla="*/ 54 h 153"/>
                <a:gd name="T82" fmla="*/ 136 w 141"/>
                <a:gd name="T83" fmla="*/ 49 h 153"/>
                <a:gd name="T84" fmla="*/ 141 w 141"/>
                <a:gd name="T85" fmla="*/ 44 h 153"/>
                <a:gd name="T86" fmla="*/ 131 w 141"/>
                <a:gd name="T87" fmla="*/ 35 h 153"/>
                <a:gd name="T88" fmla="*/ 103 w 141"/>
                <a:gd name="T89" fmla="*/ 9 h 153"/>
                <a:gd name="T90" fmla="*/ 93 w 141"/>
                <a:gd name="T91" fmla="*/ 0 h 153"/>
                <a:gd name="T92" fmla="*/ 93 w 141"/>
                <a:gd name="T93" fmla="*/ 0 h 153"/>
                <a:gd name="T94" fmla="*/ 86 w 141"/>
                <a:gd name="T95" fmla="*/ 7 h 153"/>
                <a:gd name="T96" fmla="*/ 71 w 141"/>
                <a:gd name="T97" fmla="*/ 25 h 153"/>
                <a:gd name="T98" fmla="*/ 56 w 141"/>
                <a:gd name="T99" fmla="*/ 42 h 153"/>
                <a:gd name="T100" fmla="*/ 51 w 141"/>
                <a:gd name="T101" fmla="*/ 48 h 153"/>
                <a:gd name="T102" fmla="*/ 49 w 141"/>
                <a:gd name="T103" fmla="*/ 5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1" h="153">
                  <a:moveTo>
                    <a:pt x="49" y="50"/>
                  </a:moveTo>
                  <a:cubicBezTo>
                    <a:pt x="49" y="50"/>
                    <a:pt x="49" y="50"/>
                    <a:pt x="49" y="50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80" y="94"/>
                    <a:pt x="72" y="104"/>
                    <a:pt x="64" y="113"/>
                  </a:cubicBezTo>
                  <a:cubicBezTo>
                    <a:pt x="62" y="116"/>
                    <a:pt x="60" y="118"/>
                    <a:pt x="59" y="121"/>
                  </a:cubicBezTo>
                  <a:cubicBezTo>
                    <a:pt x="57" y="123"/>
                    <a:pt x="55" y="125"/>
                    <a:pt x="54" y="127"/>
                  </a:cubicBezTo>
                  <a:cubicBezTo>
                    <a:pt x="51" y="131"/>
                    <a:pt x="49" y="134"/>
                    <a:pt x="49" y="134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9" y="112"/>
                    <a:pt x="22" y="108"/>
                    <a:pt x="25" y="104"/>
                  </a:cubicBezTo>
                  <a:cubicBezTo>
                    <a:pt x="26" y="102"/>
                    <a:pt x="28" y="100"/>
                    <a:pt x="29" y="98"/>
                  </a:cubicBezTo>
                  <a:cubicBezTo>
                    <a:pt x="30" y="97"/>
                    <a:pt x="31" y="96"/>
                    <a:pt x="31" y="96"/>
                  </a:cubicBezTo>
                  <a:cubicBezTo>
                    <a:pt x="43" y="105"/>
                    <a:pt x="43" y="105"/>
                    <a:pt x="43" y="105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88"/>
                    <a:pt x="19" y="88"/>
                    <a:pt x="18" y="90"/>
                  </a:cubicBezTo>
                  <a:cubicBezTo>
                    <a:pt x="17" y="92"/>
                    <a:pt x="15" y="94"/>
                    <a:pt x="14" y="96"/>
                  </a:cubicBezTo>
                  <a:cubicBezTo>
                    <a:pt x="11" y="100"/>
                    <a:pt x="8" y="104"/>
                    <a:pt x="8" y="104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1" y="123"/>
                    <a:pt x="11" y="123"/>
                    <a:pt x="11" y="123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53" y="153"/>
                    <a:pt x="53" y="153"/>
                    <a:pt x="53" y="153"/>
                  </a:cubicBezTo>
                  <a:cubicBezTo>
                    <a:pt x="53" y="153"/>
                    <a:pt x="53" y="153"/>
                    <a:pt x="53" y="153"/>
                  </a:cubicBezTo>
                  <a:cubicBezTo>
                    <a:pt x="53" y="153"/>
                    <a:pt x="62" y="140"/>
                    <a:pt x="71" y="127"/>
                  </a:cubicBezTo>
                  <a:cubicBezTo>
                    <a:pt x="81" y="115"/>
                    <a:pt x="91" y="102"/>
                    <a:pt x="91" y="102"/>
                  </a:cubicBezTo>
                  <a:cubicBezTo>
                    <a:pt x="91" y="102"/>
                    <a:pt x="91" y="102"/>
                    <a:pt x="91" y="102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0" y="59"/>
                    <a:pt x="61" y="57"/>
                    <a:pt x="65" y="53"/>
                  </a:cubicBezTo>
                  <a:cubicBezTo>
                    <a:pt x="68" y="49"/>
                    <a:pt x="72" y="44"/>
                    <a:pt x="76" y="39"/>
                  </a:cubicBezTo>
                  <a:cubicBezTo>
                    <a:pt x="85" y="30"/>
                    <a:pt x="94" y="20"/>
                    <a:pt x="94" y="2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2" y="54"/>
                    <a:pt x="134" y="51"/>
                    <a:pt x="136" y="49"/>
                  </a:cubicBezTo>
                  <a:cubicBezTo>
                    <a:pt x="138" y="47"/>
                    <a:pt x="141" y="44"/>
                    <a:pt x="141" y="44"/>
                  </a:cubicBezTo>
                  <a:cubicBezTo>
                    <a:pt x="131" y="35"/>
                    <a:pt x="131" y="35"/>
                    <a:pt x="131" y="35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0" y="3"/>
                    <a:pt x="86" y="7"/>
                  </a:cubicBezTo>
                  <a:cubicBezTo>
                    <a:pt x="82" y="12"/>
                    <a:pt x="76" y="19"/>
                    <a:pt x="71" y="25"/>
                  </a:cubicBezTo>
                  <a:cubicBezTo>
                    <a:pt x="65" y="31"/>
                    <a:pt x="60" y="38"/>
                    <a:pt x="56" y="42"/>
                  </a:cubicBezTo>
                  <a:cubicBezTo>
                    <a:pt x="53" y="45"/>
                    <a:pt x="52" y="47"/>
                    <a:pt x="51" y="48"/>
                  </a:cubicBezTo>
                  <a:cubicBezTo>
                    <a:pt x="49" y="50"/>
                    <a:pt x="49" y="50"/>
                    <a:pt x="49" y="50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32"/>
            <p:cNvSpPr/>
            <p:nvPr/>
          </p:nvSpPr>
          <p:spPr bwMode="auto">
            <a:xfrm>
              <a:off x="1417637" y="1146176"/>
              <a:ext cx="641350" cy="614363"/>
            </a:xfrm>
            <a:custGeom>
              <a:avLst/>
              <a:gdLst>
                <a:gd name="T0" fmla="*/ 59 w 151"/>
                <a:gd name="T1" fmla="*/ 43 h 145"/>
                <a:gd name="T2" fmla="*/ 59 w 151"/>
                <a:gd name="T3" fmla="*/ 43 h 145"/>
                <a:gd name="T4" fmla="*/ 53 w 151"/>
                <a:gd name="T5" fmla="*/ 48 h 145"/>
                <a:gd name="T6" fmla="*/ 48 w 151"/>
                <a:gd name="T7" fmla="*/ 53 h 145"/>
                <a:gd name="T8" fmla="*/ 83 w 151"/>
                <a:gd name="T9" fmla="*/ 90 h 145"/>
                <a:gd name="T10" fmla="*/ 65 w 151"/>
                <a:gd name="T11" fmla="*/ 108 h 145"/>
                <a:gd name="T12" fmla="*/ 52 w 151"/>
                <a:gd name="T13" fmla="*/ 120 h 145"/>
                <a:gd name="T14" fmla="*/ 47 w 151"/>
                <a:gd name="T15" fmla="*/ 126 h 145"/>
                <a:gd name="T16" fmla="*/ 20 w 151"/>
                <a:gd name="T17" fmla="*/ 99 h 145"/>
                <a:gd name="T18" fmla="*/ 27 w 151"/>
                <a:gd name="T19" fmla="*/ 92 h 145"/>
                <a:gd name="T20" fmla="*/ 34 w 151"/>
                <a:gd name="T21" fmla="*/ 85 h 145"/>
                <a:gd name="T22" fmla="*/ 45 w 151"/>
                <a:gd name="T23" fmla="*/ 96 h 145"/>
                <a:gd name="T24" fmla="*/ 55 w 151"/>
                <a:gd name="T25" fmla="*/ 87 h 145"/>
                <a:gd name="T26" fmla="*/ 44 w 151"/>
                <a:gd name="T27" fmla="*/ 76 h 145"/>
                <a:gd name="T28" fmla="*/ 35 w 151"/>
                <a:gd name="T29" fmla="*/ 66 h 145"/>
                <a:gd name="T30" fmla="*/ 24 w 151"/>
                <a:gd name="T31" fmla="*/ 76 h 145"/>
                <a:gd name="T32" fmla="*/ 17 w 151"/>
                <a:gd name="T33" fmla="*/ 82 h 145"/>
                <a:gd name="T34" fmla="*/ 10 w 151"/>
                <a:gd name="T35" fmla="*/ 90 h 145"/>
                <a:gd name="T36" fmla="*/ 0 w 151"/>
                <a:gd name="T37" fmla="*/ 100 h 145"/>
                <a:gd name="T38" fmla="*/ 10 w 151"/>
                <a:gd name="T39" fmla="*/ 110 h 145"/>
                <a:gd name="T40" fmla="*/ 37 w 151"/>
                <a:gd name="T41" fmla="*/ 135 h 145"/>
                <a:gd name="T42" fmla="*/ 47 w 151"/>
                <a:gd name="T43" fmla="*/ 145 h 145"/>
                <a:gd name="T44" fmla="*/ 47 w 151"/>
                <a:gd name="T45" fmla="*/ 145 h 145"/>
                <a:gd name="T46" fmla="*/ 54 w 151"/>
                <a:gd name="T47" fmla="*/ 138 h 145"/>
                <a:gd name="T48" fmla="*/ 69 w 151"/>
                <a:gd name="T49" fmla="*/ 122 h 145"/>
                <a:gd name="T50" fmla="*/ 92 w 151"/>
                <a:gd name="T51" fmla="*/ 101 h 145"/>
                <a:gd name="T52" fmla="*/ 92 w 151"/>
                <a:gd name="T53" fmla="*/ 100 h 145"/>
                <a:gd name="T54" fmla="*/ 97 w 151"/>
                <a:gd name="T55" fmla="*/ 96 h 145"/>
                <a:gd name="T56" fmla="*/ 102 w 151"/>
                <a:gd name="T57" fmla="*/ 91 h 145"/>
                <a:gd name="T58" fmla="*/ 68 w 151"/>
                <a:gd name="T59" fmla="*/ 53 h 145"/>
                <a:gd name="T60" fmla="*/ 88 w 151"/>
                <a:gd name="T61" fmla="*/ 36 h 145"/>
                <a:gd name="T62" fmla="*/ 101 w 151"/>
                <a:gd name="T63" fmla="*/ 25 h 145"/>
                <a:gd name="T64" fmla="*/ 107 w 151"/>
                <a:gd name="T65" fmla="*/ 19 h 145"/>
                <a:gd name="T66" fmla="*/ 131 w 151"/>
                <a:gd name="T67" fmla="*/ 48 h 145"/>
                <a:gd name="T68" fmla="*/ 129 w 151"/>
                <a:gd name="T69" fmla="*/ 50 h 145"/>
                <a:gd name="T70" fmla="*/ 124 w 151"/>
                <a:gd name="T71" fmla="*/ 54 h 145"/>
                <a:gd name="T72" fmla="*/ 117 w 151"/>
                <a:gd name="T73" fmla="*/ 61 h 145"/>
                <a:gd name="T74" fmla="*/ 107 w 151"/>
                <a:gd name="T75" fmla="*/ 49 h 145"/>
                <a:gd name="T76" fmla="*/ 96 w 151"/>
                <a:gd name="T77" fmla="*/ 58 h 145"/>
                <a:gd name="T78" fmla="*/ 106 w 151"/>
                <a:gd name="T79" fmla="*/ 70 h 145"/>
                <a:gd name="T80" fmla="*/ 115 w 151"/>
                <a:gd name="T81" fmla="*/ 80 h 145"/>
                <a:gd name="T82" fmla="*/ 126 w 151"/>
                <a:gd name="T83" fmla="*/ 71 h 145"/>
                <a:gd name="T84" fmla="*/ 133 w 151"/>
                <a:gd name="T85" fmla="*/ 65 h 145"/>
                <a:gd name="T86" fmla="*/ 138 w 151"/>
                <a:gd name="T87" fmla="*/ 61 h 145"/>
                <a:gd name="T88" fmla="*/ 140 w 151"/>
                <a:gd name="T89" fmla="*/ 59 h 145"/>
                <a:gd name="T90" fmla="*/ 151 w 151"/>
                <a:gd name="T91" fmla="*/ 51 h 145"/>
                <a:gd name="T92" fmla="*/ 142 w 151"/>
                <a:gd name="T93" fmla="*/ 40 h 145"/>
                <a:gd name="T94" fmla="*/ 119 w 151"/>
                <a:gd name="T95" fmla="*/ 11 h 145"/>
                <a:gd name="T96" fmla="*/ 110 w 151"/>
                <a:gd name="T97" fmla="*/ 0 h 145"/>
                <a:gd name="T98" fmla="*/ 110 w 151"/>
                <a:gd name="T99" fmla="*/ 0 h 145"/>
                <a:gd name="T100" fmla="*/ 102 w 151"/>
                <a:gd name="T101" fmla="*/ 6 h 145"/>
                <a:gd name="T102" fmla="*/ 84 w 151"/>
                <a:gd name="T103" fmla="*/ 21 h 145"/>
                <a:gd name="T104" fmla="*/ 59 w 151"/>
                <a:gd name="T105" fmla="*/ 4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1" h="145">
                  <a:moveTo>
                    <a:pt x="59" y="43"/>
                  </a:moveTo>
                  <a:cubicBezTo>
                    <a:pt x="59" y="43"/>
                    <a:pt x="59" y="43"/>
                    <a:pt x="59" y="43"/>
                  </a:cubicBezTo>
                  <a:cubicBezTo>
                    <a:pt x="59" y="43"/>
                    <a:pt x="56" y="45"/>
                    <a:pt x="53" y="48"/>
                  </a:cubicBezTo>
                  <a:cubicBezTo>
                    <a:pt x="51" y="50"/>
                    <a:pt x="48" y="53"/>
                    <a:pt x="48" y="53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3" y="90"/>
                    <a:pt x="74" y="99"/>
                    <a:pt x="65" y="108"/>
                  </a:cubicBezTo>
                  <a:cubicBezTo>
                    <a:pt x="60" y="112"/>
                    <a:pt x="55" y="116"/>
                    <a:pt x="52" y="120"/>
                  </a:cubicBezTo>
                  <a:cubicBezTo>
                    <a:pt x="49" y="123"/>
                    <a:pt x="47" y="126"/>
                    <a:pt x="47" y="126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20" y="99"/>
                    <a:pt x="24" y="96"/>
                    <a:pt x="27" y="92"/>
                  </a:cubicBezTo>
                  <a:cubicBezTo>
                    <a:pt x="30" y="89"/>
                    <a:pt x="34" y="85"/>
                    <a:pt x="34" y="85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35" y="66"/>
                    <a:pt x="35" y="66"/>
                    <a:pt x="35" y="6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6"/>
                    <a:pt x="21" y="79"/>
                    <a:pt x="17" y="82"/>
                  </a:cubicBezTo>
                  <a:cubicBezTo>
                    <a:pt x="14" y="86"/>
                    <a:pt x="10" y="90"/>
                    <a:pt x="10" y="9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0" y="110"/>
                    <a:pt x="10" y="110"/>
                    <a:pt x="10" y="11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5"/>
                    <a:pt x="50" y="142"/>
                    <a:pt x="54" y="138"/>
                  </a:cubicBezTo>
                  <a:cubicBezTo>
                    <a:pt x="58" y="134"/>
                    <a:pt x="64" y="128"/>
                    <a:pt x="69" y="122"/>
                  </a:cubicBezTo>
                  <a:cubicBezTo>
                    <a:pt x="81" y="111"/>
                    <a:pt x="92" y="101"/>
                    <a:pt x="92" y="101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2" y="100"/>
                    <a:pt x="95" y="98"/>
                    <a:pt x="97" y="96"/>
                  </a:cubicBezTo>
                  <a:cubicBezTo>
                    <a:pt x="100" y="93"/>
                    <a:pt x="102" y="91"/>
                    <a:pt x="102" y="91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8" y="53"/>
                    <a:pt x="78" y="45"/>
                    <a:pt x="88" y="36"/>
                  </a:cubicBezTo>
                  <a:cubicBezTo>
                    <a:pt x="93" y="32"/>
                    <a:pt x="97" y="28"/>
                    <a:pt x="101" y="25"/>
                  </a:cubicBezTo>
                  <a:cubicBezTo>
                    <a:pt x="105" y="21"/>
                    <a:pt x="107" y="19"/>
                    <a:pt x="107" y="19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0" y="49"/>
                    <a:pt x="129" y="50"/>
                  </a:cubicBezTo>
                  <a:cubicBezTo>
                    <a:pt x="127" y="51"/>
                    <a:pt x="126" y="53"/>
                    <a:pt x="124" y="54"/>
                  </a:cubicBezTo>
                  <a:cubicBezTo>
                    <a:pt x="120" y="57"/>
                    <a:pt x="117" y="61"/>
                    <a:pt x="117" y="61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15" y="80"/>
                    <a:pt x="115" y="80"/>
                    <a:pt x="115" y="80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6" y="71"/>
                    <a:pt x="129" y="68"/>
                    <a:pt x="133" y="65"/>
                  </a:cubicBezTo>
                  <a:cubicBezTo>
                    <a:pt x="134" y="63"/>
                    <a:pt x="136" y="62"/>
                    <a:pt x="138" y="61"/>
                  </a:cubicBezTo>
                  <a:cubicBezTo>
                    <a:pt x="139" y="60"/>
                    <a:pt x="140" y="59"/>
                    <a:pt x="140" y="59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07" y="2"/>
                    <a:pt x="102" y="6"/>
                  </a:cubicBezTo>
                  <a:cubicBezTo>
                    <a:pt x="97" y="10"/>
                    <a:pt x="90" y="16"/>
                    <a:pt x="84" y="21"/>
                  </a:cubicBezTo>
                  <a:cubicBezTo>
                    <a:pt x="71" y="32"/>
                    <a:pt x="59" y="43"/>
                    <a:pt x="59" y="43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33"/>
            <p:cNvSpPr/>
            <p:nvPr/>
          </p:nvSpPr>
          <p:spPr bwMode="auto">
            <a:xfrm>
              <a:off x="1935162" y="755651"/>
              <a:ext cx="661988" cy="568325"/>
            </a:xfrm>
            <a:custGeom>
              <a:avLst/>
              <a:gdLst>
                <a:gd name="T0" fmla="*/ 66 w 156"/>
                <a:gd name="T1" fmla="*/ 35 h 134"/>
                <a:gd name="T2" fmla="*/ 66 w 156"/>
                <a:gd name="T3" fmla="*/ 35 h 134"/>
                <a:gd name="T4" fmla="*/ 60 w 156"/>
                <a:gd name="T5" fmla="*/ 39 h 134"/>
                <a:gd name="T6" fmla="*/ 56 w 156"/>
                <a:gd name="T7" fmla="*/ 42 h 134"/>
                <a:gd name="T8" fmla="*/ 54 w 156"/>
                <a:gd name="T9" fmla="*/ 43 h 134"/>
                <a:gd name="T10" fmla="*/ 83 w 156"/>
                <a:gd name="T11" fmla="*/ 85 h 134"/>
                <a:gd name="T12" fmla="*/ 62 w 156"/>
                <a:gd name="T13" fmla="*/ 100 h 134"/>
                <a:gd name="T14" fmla="*/ 48 w 156"/>
                <a:gd name="T15" fmla="*/ 110 h 134"/>
                <a:gd name="T16" fmla="*/ 44 w 156"/>
                <a:gd name="T17" fmla="*/ 113 h 134"/>
                <a:gd name="T18" fmla="*/ 42 w 156"/>
                <a:gd name="T19" fmla="*/ 114 h 134"/>
                <a:gd name="T20" fmla="*/ 19 w 156"/>
                <a:gd name="T21" fmla="*/ 85 h 134"/>
                <a:gd name="T22" fmla="*/ 22 w 156"/>
                <a:gd name="T23" fmla="*/ 83 h 134"/>
                <a:gd name="T24" fmla="*/ 27 w 156"/>
                <a:gd name="T25" fmla="*/ 79 h 134"/>
                <a:gd name="T26" fmla="*/ 35 w 156"/>
                <a:gd name="T27" fmla="*/ 73 h 134"/>
                <a:gd name="T28" fmla="*/ 44 w 156"/>
                <a:gd name="T29" fmla="*/ 86 h 134"/>
                <a:gd name="T30" fmla="*/ 56 w 156"/>
                <a:gd name="T31" fmla="*/ 78 h 134"/>
                <a:gd name="T32" fmla="*/ 47 w 156"/>
                <a:gd name="T33" fmla="*/ 65 h 134"/>
                <a:gd name="T34" fmla="*/ 39 w 156"/>
                <a:gd name="T35" fmla="*/ 54 h 134"/>
                <a:gd name="T36" fmla="*/ 27 w 156"/>
                <a:gd name="T37" fmla="*/ 62 h 134"/>
                <a:gd name="T38" fmla="*/ 19 w 156"/>
                <a:gd name="T39" fmla="*/ 68 h 134"/>
                <a:gd name="T40" fmla="*/ 13 w 156"/>
                <a:gd name="T41" fmla="*/ 72 h 134"/>
                <a:gd name="T42" fmla="*/ 11 w 156"/>
                <a:gd name="T43" fmla="*/ 74 h 134"/>
                <a:gd name="T44" fmla="*/ 0 w 156"/>
                <a:gd name="T45" fmla="*/ 83 h 134"/>
                <a:gd name="T46" fmla="*/ 8 w 156"/>
                <a:gd name="T47" fmla="*/ 93 h 134"/>
                <a:gd name="T48" fmla="*/ 31 w 156"/>
                <a:gd name="T49" fmla="*/ 123 h 134"/>
                <a:gd name="T50" fmla="*/ 39 w 156"/>
                <a:gd name="T51" fmla="*/ 134 h 134"/>
                <a:gd name="T52" fmla="*/ 40 w 156"/>
                <a:gd name="T53" fmla="*/ 134 h 134"/>
                <a:gd name="T54" fmla="*/ 47 w 156"/>
                <a:gd name="T55" fmla="*/ 128 h 134"/>
                <a:gd name="T56" fmla="*/ 55 w 156"/>
                <a:gd name="T57" fmla="*/ 122 h 134"/>
                <a:gd name="T58" fmla="*/ 65 w 156"/>
                <a:gd name="T59" fmla="*/ 115 h 134"/>
                <a:gd name="T60" fmla="*/ 91 w 156"/>
                <a:gd name="T61" fmla="*/ 97 h 134"/>
                <a:gd name="T62" fmla="*/ 90 w 156"/>
                <a:gd name="T63" fmla="*/ 96 h 134"/>
                <a:gd name="T64" fmla="*/ 92 w 156"/>
                <a:gd name="T65" fmla="*/ 95 h 134"/>
                <a:gd name="T66" fmla="*/ 96 w 156"/>
                <a:gd name="T67" fmla="*/ 93 h 134"/>
                <a:gd name="T68" fmla="*/ 102 w 156"/>
                <a:gd name="T69" fmla="*/ 89 h 134"/>
                <a:gd name="T70" fmla="*/ 73 w 156"/>
                <a:gd name="T71" fmla="*/ 46 h 134"/>
                <a:gd name="T72" fmla="*/ 95 w 156"/>
                <a:gd name="T73" fmla="*/ 32 h 134"/>
                <a:gd name="T74" fmla="*/ 111 w 156"/>
                <a:gd name="T75" fmla="*/ 23 h 134"/>
                <a:gd name="T76" fmla="*/ 118 w 156"/>
                <a:gd name="T77" fmla="*/ 19 h 134"/>
                <a:gd name="T78" fmla="*/ 137 w 156"/>
                <a:gd name="T79" fmla="*/ 51 h 134"/>
                <a:gd name="T80" fmla="*/ 128 w 156"/>
                <a:gd name="T81" fmla="*/ 55 h 134"/>
                <a:gd name="T82" fmla="*/ 120 w 156"/>
                <a:gd name="T83" fmla="*/ 61 h 134"/>
                <a:gd name="T84" fmla="*/ 112 w 156"/>
                <a:gd name="T85" fmla="*/ 47 h 134"/>
                <a:gd name="T86" fmla="*/ 101 w 156"/>
                <a:gd name="T87" fmla="*/ 55 h 134"/>
                <a:gd name="T88" fmla="*/ 109 w 156"/>
                <a:gd name="T89" fmla="*/ 68 h 134"/>
                <a:gd name="T90" fmla="*/ 116 w 156"/>
                <a:gd name="T91" fmla="*/ 80 h 134"/>
                <a:gd name="T92" fmla="*/ 128 w 156"/>
                <a:gd name="T93" fmla="*/ 72 h 134"/>
                <a:gd name="T94" fmla="*/ 136 w 156"/>
                <a:gd name="T95" fmla="*/ 67 h 134"/>
                <a:gd name="T96" fmla="*/ 144 w 156"/>
                <a:gd name="T97" fmla="*/ 63 h 134"/>
                <a:gd name="T98" fmla="*/ 156 w 156"/>
                <a:gd name="T99" fmla="*/ 56 h 134"/>
                <a:gd name="T100" fmla="*/ 149 w 156"/>
                <a:gd name="T101" fmla="*/ 44 h 134"/>
                <a:gd name="T102" fmla="*/ 130 w 156"/>
                <a:gd name="T103" fmla="*/ 12 h 134"/>
                <a:gd name="T104" fmla="*/ 123 w 156"/>
                <a:gd name="T105" fmla="*/ 0 h 134"/>
                <a:gd name="T106" fmla="*/ 123 w 156"/>
                <a:gd name="T107" fmla="*/ 0 h 134"/>
                <a:gd name="T108" fmla="*/ 114 w 156"/>
                <a:gd name="T109" fmla="*/ 5 h 134"/>
                <a:gd name="T110" fmla="*/ 105 w 156"/>
                <a:gd name="T111" fmla="*/ 10 h 134"/>
                <a:gd name="T112" fmla="*/ 94 w 156"/>
                <a:gd name="T113" fmla="*/ 17 h 134"/>
                <a:gd name="T114" fmla="*/ 66 w 156"/>
                <a:gd name="T115" fmla="*/ 3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6" h="134">
                  <a:moveTo>
                    <a:pt x="66" y="35"/>
                  </a:move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3" y="37"/>
                    <a:pt x="60" y="39"/>
                  </a:cubicBezTo>
                  <a:cubicBezTo>
                    <a:pt x="58" y="40"/>
                    <a:pt x="57" y="41"/>
                    <a:pt x="56" y="42"/>
                  </a:cubicBezTo>
                  <a:cubicBezTo>
                    <a:pt x="55" y="42"/>
                    <a:pt x="54" y="43"/>
                    <a:pt x="54" y="43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2" y="92"/>
                    <a:pt x="62" y="100"/>
                  </a:cubicBezTo>
                  <a:cubicBezTo>
                    <a:pt x="57" y="103"/>
                    <a:pt x="52" y="107"/>
                    <a:pt x="48" y="110"/>
                  </a:cubicBezTo>
                  <a:cubicBezTo>
                    <a:pt x="46" y="111"/>
                    <a:pt x="45" y="112"/>
                    <a:pt x="44" y="113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9" y="85"/>
                    <a:pt x="20" y="84"/>
                    <a:pt x="22" y="83"/>
                  </a:cubicBezTo>
                  <a:cubicBezTo>
                    <a:pt x="23" y="82"/>
                    <a:pt x="25" y="80"/>
                    <a:pt x="27" y="79"/>
                  </a:cubicBezTo>
                  <a:cubicBezTo>
                    <a:pt x="31" y="76"/>
                    <a:pt x="35" y="73"/>
                    <a:pt x="35" y="73"/>
                  </a:cubicBezTo>
                  <a:cubicBezTo>
                    <a:pt x="44" y="86"/>
                    <a:pt x="44" y="86"/>
                    <a:pt x="44" y="86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3" y="65"/>
                    <a:pt x="19" y="68"/>
                  </a:cubicBezTo>
                  <a:cubicBezTo>
                    <a:pt x="17" y="69"/>
                    <a:pt x="15" y="71"/>
                    <a:pt x="13" y="72"/>
                  </a:cubicBezTo>
                  <a:cubicBezTo>
                    <a:pt x="12" y="73"/>
                    <a:pt x="11" y="74"/>
                    <a:pt x="11" y="74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40" y="134"/>
                    <a:pt x="40" y="134"/>
                    <a:pt x="40" y="134"/>
                  </a:cubicBezTo>
                  <a:cubicBezTo>
                    <a:pt x="40" y="134"/>
                    <a:pt x="43" y="131"/>
                    <a:pt x="47" y="128"/>
                  </a:cubicBezTo>
                  <a:cubicBezTo>
                    <a:pt x="50" y="126"/>
                    <a:pt x="52" y="124"/>
                    <a:pt x="55" y="122"/>
                  </a:cubicBezTo>
                  <a:cubicBezTo>
                    <a:pt x="58" y="119"/>
                    <a:pt x="62" y="117"/>
                    <a:pt x="65" y="115"/>
                  </a:cubicBezTo>
                  <a:cubicBezTo>
                    <a:pt x="78" y="106"/>
                    <a:pt x="91" y="97"/>
                    <a:pt x="91" y="97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96"/>
                    <a:pt x="91" y="96"/>
                    <a:pt x="92" y="95"/>
                  </a:cubicBezTo>
                  <a:cubicBezTo>
                    <a:pt x="93" y="94"/>
                    <a:pt x="95" y="93"/>
                    <a:pt x="96" y="93"/>
                  </a:cubicBezTo>
                  <a:cubicBezTo>
                    <a:pt x="99" y="91"/>
                    <a:pt x="102" y="89"/>
                    <a:pt x="102" y="89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84" y="39"/>
                    <a:pt x="95" y="32"/>
                  </a:cubicBezTo>
                  <a:cubicBezTo>
                    <a:pt x="101" y="29"/>
                    <a:pt x="106" y="25"/>
                    <a:pt x="111" y="23"/>
                  </a:cubicBezTo>
                  <a:cubicBezTo>
                    <a:pt x="115" y="20"/>
                    <a:pt x="118" y="19"/>
                    <a:pt x="118" y="19"/>
                  </a:cubicBezTo>
                  <a:cubicBezTo>
                    <a:pt x="137" y="51"/>
                    <a:pt x="137" y="51"/>
                    <a:pt x="137" y="51"/>
                  </a:cubicBezTo>
                  <a:cubicBezTo>
                    <a:pt x="137" y="51"/>
                    <a:pt x="133" y="53"/>
                    <a:pt x="128" y="55"/>
                  </a:cubicBezTo>
                  <a:cubicBezTo>
                    <a:pt x="124" y="58"/>
                    <a:pt x="120" y="61"/>
                    <a:pt x="120" y="61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01" y="55"/>
                    <a:pt x="101" y="55"/>
                    <a:pt x="101" y="55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28" y="72"/>
                    <a:pt x="132" y="70"/>
                    <a:pt x="136" y="67"/>
                  </a:cubicBezTo>
                  <a:cubicBezTo>
                    <a:pt x="140" y="65"/>
                    <a:pt x="144" y="63"/>
                    <a:pt x="144" y="63"/>
                  </a:cubicBezTo>
                  <a:cubicBezTo>
                    <a:pt x="156" y="56"/>
                    <a:pt x="156" y="56"/>
                    <a:pt x="156" y="56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19" y="2"/>
                    <a:pt x="114" y="5"/>
                  </a:cubicBezTo>
                  <a:cubicBezTo>
                    <a:pt x="111" y="6"/>
                    <a:pt x="108" y="8"/>
                    <a:pt x="105" y="10"/>
                  </a:cubicBezTo>
                  <a:cubicBezTo>
                    <a:pt x="101" y="12"/>
                    <a:pt x="98" y="14"/>
                    <a:pt x="94" y="17"/>
                  </a:cubicBezTo>
                  <a:cubicBezTo>
                    <a:pt x="80" y="26"/>
                    <a:pt x="66" y="35"/>
                    <a:pt x="66" y="35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34"/>
            <p:cNvSpPr/>
            <p:nvPr/>
          </p:nvSpPr>
          <p:spPr bwMode="auto">
            <a:xfrm>
              <a:off x="2511425" y="450851"/>
              <a:ext cx="669925" cy="512763"/>
            </a:xfrm>
            <a:custGeom>
              <a:avLst/>
              <a:gdLst>
                <a:gd name="T0" fmla="*/ 72 w 158"/>
                <a:gd name="T1" fmla="*/ 27 h 121"/>
                <a:gd name="T2" fmla="*/ 73 w 158"/>
                <a:gd name="T3" fmla="*/ 27 h 121"/>
                <a:gd name="T4" fmla="*/ 59 w 158"/>
                <a:gd name="T5" fmla="*/ 33 h 121"/>
                <a:gd name="T6" fmla="*/ 82 w 158"/>
                <a:gd name="T7" fmla="*/ 79 h 121"/>
                <a:gd name="T8" fmla="*/ 37 w 158"/>
                <a:gd name="T9" fmla="*/ 102 h 121"/>
                <a:gd name="T10" fmla="*/ 19 w 158"/>
                <a:gd name="T11" fmla="*/ 69 h 121"/>
                <a:gd name="T12" fmla="*/ 36 w 158"/>
                <a:gd name="T13" fmla="*/ 60 h 121"/>
                <a:gd name="T14" fmla="*/ 44 w 158"/>
                <a:gd name="T15" fmla="*/ 74 h 121"/>
                <a:gd name="T16" fmla="*/ 56 w 158"/>
                <a:gd name="T17" fmla="*/ 68 h 121"/>
                <a:gd name="T18" fmla="*/ 49 w 158"/>
                <a:gd name="T19" fmla="*/ 54 h 121"/>
                <a:gd name="T20" fmla="*/ 43 w 158"/>
                <a:gd name="T21" fmla="*/ 41 h 121"/>
                <a:gd name="T22" fmla="*/ 30 w 158"/>
                <a:gd name="T23" fmla="*/ 48 h 121"/>
                <a:gd name="T24" fmla="*/ 12 w 158"/>
                <a:gd name="T25" fmla="*/ 57 h 121"/>
                <a:gd name="T26" fmla="*/ 0 w 158"/>
                <a:gd name="T27" fmla="*/ 64 h 121"/>
                <a:gd name="T28" fmla="*/ 7 w 158"/>
                <a:gd name="T29" fmla="*/ 76 h 121"/>
                <a:gd name="T30" fmla="*/ 25 w 158"/>
                <a:gd name="T31" fmla="*/ 109 h 121"/>
                <a:gd name="T32" fmla="*/ 32 w 158"/>
                <a:gd name="T33" fmla="*/ 121 h 121"/>
                <a:gd name="T34" fmla="*/ 32 w 158"/>
                <a:gd name="T35" fmla="*/ 121 h 121"/>
                <a:gd name="T36" fmla="*/ 40 w 158"/>
                <a:gd name="T37" fmla="*/ 116 h 121"/>
                <a:gd name="T38" fmla="*/ 59 w 158"/>
                <a:gd name="T39" fmla="*/ 106 h 121"/>
                <a:gd name="T40" fmla="*/ 88 w 158"/>
                <a:gd name="T41" fmla="*/ 91 h 121"/>
                <a:gd name="T42" fmla="*/ 88 w 158"/>
                <a:gd name="T43" fmla="*/ 91 h 121"/>
                <a:gd name="T44" fmla="*/ 100 w 158"/>
                <a:gd name="T45" fmla="*/ 86 h 121"/>
                <a:gd name="T46" fmla="*/ 78 w 158"/>
                <a:gd name="T47" fmla="*/ 39 h 121"/>
                <a:gd name="T48" fmla="*/ 102 w 158"/>
                <a:gd name="T49" fmla="*/ 29 h 121"/>
                <a:gd name="T50" fmla="*/ 119 w 158"/>
                <a:gd name="T51" fmla="*/ 22 h 121"/>
                <a:gd name="T52" fmla="*/ 126 w 158"/>
                <a:gd name="T53" fmla="*/ 19 h 121"/>
                <a:gd name="T54" fmla="*/ 140 w 158"/>
                <a:gd name="T55" fmla="*/ 53 h 121"/>
                <a:gd name="T56" fmla="*/ 131 w 158"/>
                <a:gd name="T57" fmla="*/ 57 h 121"/>
                <a:gd name="T58" fmla="*/ 125 w 158"/>
                <a:gd name="T59" fmla="*/ 59 h 121"/>
                <a:gd name="T60" fmla="*/ 123 w 158"/>
                <a:gd name="T61" fmla="*/ 60 h 121"/>
                <a:gd name="T62" fmla="*/ 116 w 158"/>
                <a:gd name="T63" fmla="*/ 46 h 121"/>
                <a:gd name="T64" fmla="*/ 104 w 158"/>
                <a:gd name="T65" fmla="*/ 52 h 121"/>
                <a:gd name="T66" fmla="*/ 110 w 158"/>
                <a:gd name="T67" fmla="*/ 66 h 121"/>
                <a:gd name="T68" fmla="*/ 116 w 158"/>
                <a:gd name="T69" fmla="*/ 79 h 121"/>
                <a:gd name="T70" fmla="*/ 128 w 158"/>
                <a:gd name="T71" fmla="*/ 73 h 121"/>
                <a:gd name="T72" fmla="*/ 131 w 158"/>
                <a:gd name="T73" fmla="*/ 72 h 121"/>
                <a:gd name="T74" fmla="*/ 137 w 158"/>
                <a:gd name="T75" fmla="*/ 69 h 121"/>
                <a:gd name="T76" fmla="*/ 145 w 158"/>
                <a:gd name="T77" fmla="*/ 66 h 121"/>
                <a:gd name="T78" fmla="*/ 158 w 158"/>
                <a:gd name="T79" fmla="*/ 61 h 121"/>
                <a:gd name="T80" fmla="*/ 153 w 158"/>
                <a:gd name="T81" fmla="*/ 48 h 121"/>
                <a:gd name="T82" fmla="*/ 139 w 158"/>
                <a:gd name="T83" fmla="*/ 13 h 121"/>
                <a:gd name="T84" fmla="*/ 134 w 158"/>
                <a:gd name="T85" fmla="*/ 1 h 121"/>
                <a:gd name="T86" fmla="*/ 134 w 158"/>
                <a:gd name="T87" fmla="*/ 0 h 121"/>
                <a:gd name="T88" fmla="*/ 124 w 158"/>
                <a:gd name="T89" fmla="*/ 4 h 121"/>
                <a:gd name="T90" fmla="*/ 114 w 158"/>
                <a:gd name="T91" fmla="*/ 8 h 121"/>
                <a:gd name="T92" fmla="*/ 103 w 158"/>
                <a:gd name="T93" fmla="*/ 13 h 121"/>
                <a:gd name="T94" fmla="*/ 72 w 158"/>
                <a:gd name="T95" fmla="*/ 2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8" h="121">
                  <a:moveTo>
                    <a:pt x="72" y="27"/>
                  </a:moveTo>
                  <a:cubicBezTo>
                    <a:pt x="73" y="27"/>
                    <a:pt x="73" y="27"/>
                    <a:pt x="73" y="27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7" y="76"/>
                    <a:pt x="7" y="76"/>
                    <a:pt x="7" y="76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1"/>
                    <a:pt x="35" y="119"/>
                    <a:pt x="40" y="116"/>
                  </a:cubicBezTo>
                  <a:cubicBezTo>
                    <a:pt x="45" y="113"/>
                    <a:pt x="52" y="110"/>
                    <a:pt x="59" y="106"/>
                  </a:cubicBezTo>
                  <a:cubicBezTo>
                    <a:pt x="74" y="99"/>
                    <a:pt x="88" y="91"/>
                    <a:pt x="88" y="91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100" y="86"/>
                    <a:pt x="100" y="86"/>
                    <a:pt x="100" y="86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8" y="39"/>
                    <a:pt x="90" y="34"/>
                    <a:pt x="102" y="29"/>
                  </a:cubicBezTo>
                  <a:cubicBezTo>
                    <a:pt x="108" y="26"/>
                    <a:pt x="114" y="23"/>
                    <a:pt x="119" y="22"/>
                  </a:cubicBezTo>
                  <a:cubicBezTo>
                    <a:pt x="123" y="20"/>
                    <a:pt x="126" y="19"/>
                    <a:pt x="126" y="19"/>
                  </a:cubicBezTo>
                  <a:cubicBezTo>
                    <a:pt x="140" y="53"/>
                    <a:pt x="140" y="53"/>
                    <a:pt x="140" y="53"/>
                  </a:cubicBezTo>
                  <a:cubicBezTo>
                    <a:pt x="140" y="53"/>
                    <a:pt x="136" y="55"/>
                    <a:pt x="131" y="57"/>
                  </a:cubicBezTo>
                  <a:cubicBezTo>
                    <a:pt x="129" y="58"/>
                    <a:pt x="127" y="58"/>
                    <a:pt x="125" y="59"/>
                  </a:cubicBezTo>
                  <a:cubicBezTo>
                    <a:pt x="124" y="60"/>
                    <a:pt x="123" y="60"/>
                    <a:pt x="123" y="60"/>
                  </a:cubicBezTo>
                  <a:cubicBezTo>
                    <a:pt x="116" y="46"/>
                    <a:pt x="116" y="46"/>
                    <a:pt x="116" y="46"/>
                  </a:cubicBezTo>
                  <a:cubicBezTo>
                    <a:pt x="104" y="52"/>
                    <a:pt x="104" y="52"/>
                    <a:pt x="104" y="52"/>
                  </a:cubicBezTo>
                  <a:cubicBezTo>
                    <a:pt x="110" y="66"/>
                    <a:pt x="110" y="66"/>
                    <a:pt x="110" y="66"/>
                  </a:cubicBezTo>
                  <a:cubicBezTo>
                    <a:pt x="116" y="79"/>
                    <a:pt x="116" y="79"/>
                    <a:pt x="116" y="79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8" y="73"/>
                    <a:pt x="129" y="73"/>
                    <a:pt x="131" y="72"/>
                  </a:cubicBezTo>
                  <a:cubicBezTo>
                    <a:pt x="132" y="71"/>
                    <a:pt x="135" y="70"/>
                    <a:pt x="137" y="69"/>
                  </a:cubicBezTo>
                  <a:cubicBezTo>
                    <a:pt x="141" y="68"/>
                    <a:pt x="145" y="66"/>
                    <a:pt x="145" y="66"/>
                  </a:cubicBezTo>
                  <a:cubicBezTo>
                    <a:pt x="158" y="61"/>
                    <a:pt x="158" y="61"/>
                    <a:pt x="158" y="61"/>
                  </a:cubicBezTo>
                  <a:cubicBezTo>
                    <a:pt x="153" y="48"/>
                    <a:pt x="153" y="48"/>
                    <a:pt x="153" y="48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4" y="1"/>
                    <a:pt x="134" y="1"/>
                    <a:pt x="134" y="1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0" y="2"/>
                    <a:pt x="124" y="4"/>
                  </a:cubicBezTo>
                  <a:cubicBezTo>
                    <a:pt x="122" y="6"/>
                    <a:pt x="118" y="7"/>
                    <a:pt x="114" y="8"/>
                  </a:cubicBezTo>
                  <a:cubicBezTo>
                    <a:pt x="111" y="10"/>
                    <a:pt x="107" y="11"/>
                    <a:pt x="103" y="13"/>
                  </a:cubicBezTo>
                  <a:cubicBezTo>
                    <a:pt x="88" y="20"/>
                    <a:pt x="72" y="27"/>
                    <a:pt x="72" y="2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35"/>
            <p:cNvSpPr/>
            <p:nvPr/>
          </p:nvSpPr>
          <p:spPr bwMode="auto">
            <a:xfrm>
              <a:off x="3138487" y="247651"/>
              <a:ext cx="665163" cy="441325"/>
            </a:xfrm>
            <a:custGeom>
              <a:avLst/>
              <a:gdLst>
                <a:gd name="T0" fmla="*/ 77 w 157"/>
                <a:gd name="T1" fmla="*/ 17 h 104"/>
                <a:gd name="T2" fmla="*/ 78 w 157"/>
                <a:gd name="T3" fmla="*/ 17 h 104"/>
                <a:gd name="T4" fmla="*/ 64 w 157"/>
                <a:gd name="T5" fmla="*/ 21 h 104"/>
                <a:gd name="T6" fmla="*/ 79 w 157"/>
                <a:gd name="T7" fmla="*/ 70 h 104"/>
                <a:gd name="T8" fmla="*/ 71 w 157"/>
                <a:gd name="T9" fmla="*/ 72 h 104"/>
                <a:gd name="T10" fmla="*/ 55 w 157"/>
                <a:gd name="T11" fmla="*/ 78 h 104"/>
                <a:gd name="T12" fmla="*/ 31 w 157"/>
                <a:gd name="T13" fmla="*/ 86 h 104"/>
                <a:gd name="T14" fmla="*/ 18 w 157"/>
                <a:gd name="T15" fmla="*/ 51 h 104"/>
                <a:gd name="T16" fmla="*/ 37 w 157"/>
                <a:gd name="T17" fmla="*/ 45 h 104"/>
                <a:gd name="T18" fmla="*/ 42 w 157"/>
                <a:gd name="T19" fmla="*/ 59 h 104"/>
                <a:gd name="T20" fmla="*/ 55 w 157"/>
                <a:gd name="T21" fmla="*/ 55 h 104"/>
                <a:gd name="T22" fmla="*/ 50 w 157"/>
                <a:gd name="T23" fmla="*/ 40 h 104"/>
                <a:gd name="T24" fmla="*/ 46 w 157"/>
                <a:gd name="T25" fmla="*/ 27 h 104"/>
                <a:gd name="T26" fmla="*/ 32 w 157"/>
                <a:gd name="T27" fmla="*/ 32 h 104"/>
                <a:gd name="T28" fmla="*/ 14 w 157"/>
                <a:gd name="T29" fmla="*/ 38 h 104"/>
                <a:gd name="T30" fmla="*/ 7 w 157"/>
                <a:gd name="T31" fmla="*/ 40 h 104"/>
                <a:gd name="T32" fmla="*/ 0 w 157"/>
                <a:gd name="T33" fmla="*/ 43 h 104"/>
                <a:gd name="T34" fmla="*/ 5 w 157"/>
                <a:gd name="T35" fmla="*/ 56 h 104"/>
                <a:gd name="T36" fmla="*/ 18 w 157"/>
                <a:gd name="T37" fmla="*/ 91 h 104"/>
                <a:gd name="T38" fmla="*/ 23 w 157"/>
                <a:gd name="T39" fmla="*/ 104 h 104"/>
                <a:gd name="T40" fmla="*/ 23 w 157"/>
                <a:gd name="T41" fmla="*/ 104 h 104"/>
                <a:gd name="T42" fmla="*/ 32 w 157"/>
                <a:gd name="T43" fmla="*/ 100 h 104"/>
                <a:gd name="T44" fmla="*/ 53 w 157"/>
                <a:gd name="T45" fmla="*/ 93 h 104"/>
                <a:gd name="T46" fmla="*/ 73 w 157"/>
                <a:gd name="T47" fmla="*/ 86 h 104"/>
                <a:gd name="T48" fmla="*/ 80 w 157"/>
                <a:gd name="T49" fmla="*/ 84 h 104"/>
                <a:gd name="T50" fmla="*/ 83 w 157"/>
                <a:gd name="T51" fmla="*/ 83 h 104"/>
                <a:gd name="T52" fmla="*/ 83 w 157"/>
                <a:gd name="T53" fmla="*/ 83 h 104"/>
                <a:gd name="T54" fmla="*/ 96 w 157"/>
                <a:gd name="T55" fmla="*/ 80 h 104"/>
                <a:gd name="T56" fmla="*/ 81 w 157"/>
                <a:gd name="T57" fmla="*/ 31 h 104"/>
                <a:gd name="T58" fmla="*/ 106 w 157"/>
                <a:gd name="T59" fmla="*/ 23 h 104"/>
                <a:gd name="T60" fmla="*/ 116 w 157"/>
                <a:gd name="T61" fmla="*/ 21 h 104"/>
                <a:gd name="T62" fmla="*/ 124 w 157"/>
                <a:gd name="T63" fmla="*/ 19 h 104"/>
                <a:gd name="T64" fmla="*/ 132 w 157"/>
                <a:gd name="T65" fmla="*/ 17 h 104"/>
                <a:gd name="T66" fmla="*/ 141 w 157"/>
                <a:gd name="T67" fmla="*/ 53 h 104"/>
                <a:gd name="T68" fmla="*/ 131 w 157"/>
                <a:gd name="T69" fmla="*/ 55 h 104"/>
                <a:gd name="T70" fmla="*/ 125 w 157"/>
                <a:gd name="T71" fmla="*/ 57 h 104"/>
                <a:gd name="T72" fmla="*/ 122 w 157"/>
                <a:gd name="T73" fmla="*/ 58 h 104"/>
                <a:gd name="T74" fmla="*/ 118 w 157"/>
                <a:gd name="T75" fmla="*/ 43 h 104"/>
                <a:gd name="T76" fmla="*/ 105 w 157"/>
                <a:gd name="T77" fmla="*/ 47 h 104"/>
                <a:gd name="T78" fmla="*/ 109 w 157"/>
                <a:gd name="T79" fmla="*/ 62 h 104"/>
                <a:gd name="T80" fmla="*/ 112 w 157"/>
                <a:gd name="T81" fmla="*/ 75 h 104"/>
                <a:gd name="T82" fmla="*/ 126 w 157"/>
                <a:gd name="T83" fmla="*/ 71 h 104"/>
                <a:gd name="T84" fmla="*/ 128 w 157"/>
                <a:gd name="T85" fmla="*/ 70 h 104"/>
                <a:gd name="T86" fmla="*/ 135 w 157"/>
                <a:gd name="T87" fmla="*/ 69 h 104"/>
                <a:gd name="T88" fmla="*/ 144 w 157"/>
                <a:gd name="T89" fmla="*/ 67 h 104"/>
                <a:gd name="T90" fmla="*/ 157 w 157"/>
                <a:gd name="T91" fmla="*/ 64 h 104"/>
                <a:gd name="T92" fmla="*/ 154 w 157"/>
                <a:gd name="T93" fmla="*/ 50 h 104"/>
                <a:gd name="T94" fmla="*/ 146 w 157"/>
                <a:gd name="T95" fmla="*/ 14 h 104"/>
                <a:gd name="T96" fmla="*/ 143 w 157"/>
                <a:gd name="T97" fmla="*/ 1 h 104"/>
                <a:gd name="T98" fmla="*/ 143 w 157"/>
                <a:gd name="T99" fmla="*/ 0 h 104"/>
                <a:gd name="T100" fmla="*/ 132 w 157"/>
                <a:gd name="T101" fmla="*/ 3 h 104"/>
                <a:gd name="T102" fmla="*/ 110 w 157"/>
                <a:gd name="T103" fmla="*/ 8 h 104"/>
                <a:gd name="T104" fmla="*/ 77 w 157"/>
                <a:gd name="T105" fmla="*/ 1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04">
                  <a:moveTo>
                    <a:pt x="77" y="17"/>
                  </a:moveTo>
                  <a:cubicBezTo>
                    <a:pt x="78" y="17"/>
                    <a:pt x="78" y="17"/>
                    <a:pt x="78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70"/>
                    <a:pt x="76" y="71"/>
                    <a:pt x="71" y="72"/>
                  </a:cubicBezTo>
                  <a:cubicBezTo>
                    <a:pt x="67" y="74"/>
                    <a:pt x="61" y="76"/>
                    <a:pt x="55" y="78"/>
                  </a:cubicBezTo>
                  <a:cubicBezTo>
                    <a:pt x="43" y="82"/>
                    <a:pt x="31" y="86"/>
                    <a:pt x="31" y="86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0" y="39"/>
                    <a:pt x="7" y="40"/>
                  </a:cubicBezTo>
                  <a:cubicBezTo>
                    <a:pt x="3" y="42"/>
                    <a:pt x="0" y="43"/>
                    <a:pt x="0" y="43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7" y="102"/>
                    <a:pt x="32" y="100"/>
                  </a:cubicBezTo>
                  <a:cubicBezTo>
                    <a:pt x="38" y="98"/>
                    <a:pt x="45" y="96"/>
                    <a:pt x="53" y="93"/>
                  </a:cubicBezTo>
                  <a:cubicBezTo>
                    <a:pt x="60" y="91"/>
                    <a:pt x="68" y="88"/>
                    <a:pt x="73" y="86"/>
                  </a:cubicBezTo>
                  <a:cubicBezTo>
                    <a:pt x="76" y="85"/>
                    <a:pt x="79" y="85"/>
                    <a:pt x="80" y="84"/>
                  </a:cubicBezTo>
                  <a:cubicBezTo>
                    <a:pt x="82" y="84"/>
                    <a:pt x="83" y="83"/>
                    <a:pt x="83" y="8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94" y="27"/>
                    <a:pt x="106" y="23"/>
                  </a:cubicBezTo>
                  <a:cubicBezTo>
                    <a:pt x="110" y="23"/>
                    <a:pt x="113" y="22"/>
                    <a:pt x="116" y="21"/>
                  </a:cubicBezTo>
                  <a:cubicBezTo>
                    <a:pt x="119" y="20"/>
                    <a:pt x="121" y="19"/>
                    <a:pt x="124" y="19"/>
                  </a:cubicBezTo>
                  <a:cubicBezTo>
                    <a:pt x="129" y="18"/>
                    <a:pt x="132" y="17"/>
                    <a:pt x="132" y="17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41" y="53"/>
                    <a:pt x="136" y="54"/>
                    <a:pt x="131" y="55"/>
                  </a:cubicBezTo>
                  <a:cubicBezTo>
                    <a:pt x="129" y="56"/>
                    <a:pt x="127" y="57"/>
                    <a:pt x="125" y="57"/>
                  </a:cubicBezTo>
                  <a:cubicBezTo>
                    <a:pt x="123" y="57"/>
                    <a:pt x="122" y="58"/>
                    <a:pt x="122" y="58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109" y="62"/>
                    <a:pt x="109" y="62"/>
                    <a:pt x="109" y="62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6" y="71"/>
                    <a:pt x="127" y="71"/>
                    <a:pt x="128" y="70"/>
                  </a:cubicBezTo>
                  <a:cubicBezTo>
                    <a:pt x="130" y="70"/>
                    <a:pt x="132" y="69"/>
                    <a:pt x="135" y="69"/>
                  </a:cubicBezTo>
                  <a:cubicBezTo>
                    <a:pt x="139" y="68"/>
                    <a:pt x="144" y="67"/>
                    <a:pt x="144" y="67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54" y="50"/>
                    <a:pt x="154" y="50"/>
                    <a:pt x="154" y="50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3" y="1"/>
                    <a:pt x="143" y="1"/>
                    <a:pt x="143" y="1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38" y="1"/>
                    <a:pt x="132" y="3"/>
                  </a:cubicBezTo>
                  <a:cubicBezTo>
                    <a:pt x="126" y="4"/>
                    <a:pt x="118" y="6"/>
                    <a:pt x="110" y="8"/>
                  </a:cubicBezTo>
                  <a:cubicBezTo>
                    <a:pt x="94" y="13"/>
                    <a:pt x="77" y="17"/>
                    <a:pt x="77" y="1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36"/>
            <p:cNvSpPr/>
            <p:nvPr/>
          </p:nvSpPr>
          <p:spPr bwMode="auto">
            <a:xfrm>
              <a:off x="3803650" y="146051"/>
              <a:ext cx="644525" cy="360363"/>
            </a:xfrm>
            <a:custGeom>
              <a:avLst/>
              <a:gdLst>
                <a:gd name="T0" fmla="*/ 80 w 152"/>
                <a:gd name="T1" fmla="*/ 7 h 85"/>
                <a:gd name="T2" fmla="*/ 80 w 152"/>
                <a:gd name="T3" fmla="*/ 7 h 85"/>
                <a:gd name="T4" fmla="*/ 66 w 152"/>
                <a:gd name="T5" fmla="*/ 9 h 85"/>
                <a:gd name="T6" fmla="*/ 74 w 152"/>
                <a:gd name="T7" fmla="*/ 60 h 85"/>
                <a:gd name="T8" fmla="*/ 66 w 152"/>
                <a:gd name="T9" fmla="*/ 61 h 85"/>
                <a:gd name="T10" fmla="*/ 49 w 152"/>
                <a:gd name="T11" fmla="*/ 64 h 85"/>
                <a:gd name="T12" fmla="*/ 24 w 152"/>
                <a:gd name="T13" fmla="*/ 68 h 85"/>
                <a:gd name="T14" fmla="*/ 17 w 152"/>
                <a:gd name="T15" fmla="*/ 32 h 85"/>
                <a:gd name="T16" fmla="*/ 36 w 152"/>
                <a:gd name="T17" fmla="*/ 28 h 85"/>
                <a:gd name="T18" fmla="*/ 39 w 152"/>
                <a:gd name="T19" fmla="*/ 43 h 85"/>
                <a:gd name="T20" fmla="*/ 53 w 152"/>
                <a:gd name="T21" fmla="*/ 41 h 85"/>
                <a:gd name="T22" fmla="*/ 50 w 152"/>
                <a:gd name="T23" fmla="*/ 26 h 85"/>
                <a:gd name="T24" fmla="*/ 48 w 152"/>
                <a:gd name="T25" fmla="*/ 12 h 85"/>
                <a:gd name="T26" fmla="*/ 34 w 152"/>
                <a:gd name="T27" fmla="*/ 15 h 85"/>
                <a:gd name="T28" fmla="*/ 14 w 152"/>
                <a:gd name="T29" fmla="*/ 18 h 85"/>
                <a:gd name="T30" fmla="*/ 7 w 152"/>
                <a:gd name="T31" fmla="*/ 19 h 85"/>
                <a:gd name="T32" fmla="*/ 0 w 152"/>
                <a:gd name="T33" fmla="*/ 21 h 85"/>
                <a:gd name="T34" fmla="*/ 3 w 152"/>
                <a:gd name="T35" fmla="*/ 35 h 85"/>
                <a:gd name="T36" fmla="*/ 11 w 152"/>
                <a:gd name="T37" fmla="*/ 71 h 85"/>
                <a:gd name="T38" fmla="*/ 14 w 152"/>
                <a:gd name="T39" fmla="*/ 84 h 85"/>
                <a:gd name="T40" fmla="*/ 14 w 152"/>
                <a:gd name="T41" fmla="*/ 85 h 85"/>
                <a:gd name="T42" fmla="*/ 16 w 152"/>
                <a:gd name="T43" fmla="*/ 84 h 85"/>
                <a:gd name="T44" fmla="*/ 23 w 152"/>
                <a:gd name="T45" fmla="*/ 83 h 85"/>
                <a:gd name="T46" fmla="*/ 45 w 152"/>
                <a:gd name="T47" fmla="*/ 79 h 85"/>
                <a:gd name="T48" fmla="*/ 66 w 152"/>
                <a:gd name="T49" fmla="*/ 75 h 85"/>
                <a:gd name="T50" fmla="*/ 76 w 152"/>
                <a:gd name="T51" fmla="*/ 73 h 85"/>
                <a:gd name="T52" fmla="*/ 76 w 152"/>
                <a:gd name="T53" fmla="*/ 73 h 85"/>
                <a:gd name="T54" fmla="*/ 89 w 152"/>
                <a:gd name="T55" fmla="*/ 71 h 85"/>
                <a:gd name="T56" fmla="*/ 82 w 152"/>
                <a:gd name="T57" fmla="*/ 21 h 85"/>
                <a:gd name="T58" fmla="*/ 108 w 152"/>
                <a:gd name="T59" fmla="*/ 18 h 85"/>
                <a:gd name="T60" fmla="*/ 118 w 152"/>
                <a:gd name="T61" fmla="*/ 16 h 85"/>
                <a:gd name="T62" fmla="*/ 126 w 152"/>
                <a:gd name="T63" fmla="*/ 16 h 85"/>
                <a:gd name="T64" fmla="*/ 134 w 152"/>
                <a:gd name="T65" fmla="*/ 15 h 85"/>
                <a:gd name="T66" fmla="*/ 137 w 152"/>
                <a:gd name="T67" fmla="*/ 52 h 85"/>
                <a:gd name="T68" fmla="*/ 128 w 152"/>
                <a:gd name="T69" fmla="*/ 53 h 85"/>
                <a:gd name="T70" fmla="*/ 118 w 152"/>
                <a:gd name="T71" fmla="*/ 54 h 85"/>
                <a:gd name="T72" fmla="*/ 117 w 152"/>
                <a:gd name="T73" fmla="*/ 38 h 85"/>
                <a:gd name="T74" fmla="*/ 103 w 152"/>
                <a:gd name="T75" fmla="*/ 40 h 85"/>
                <a:gd name="T76" fmla="*/ 105 w 152"/>
                <a:gd name="T77" fmla="*/ 56 h 85"/>
                <a:gd name="T78" fmla="*/ 106 w 152"/>
                <a:gd name="T79" fmla="*/ 69 h 85"/>
                <a:gd name="T80" fmla="*/ 120 w 152"/>
                <a:gd name="T81" fmla="*/ 68 h 85"/>
                <a:gd name="T82" fmla="*/ 129 w 152"/>
                <a:gd name="T83" fmla="*/ 67 h 85"/>
                <a:gd name="T84" fmla="*/ 139 w 152"/>
                <a:gd name="T85" fmla="*/ 66 h 85"/>
                <a:gd name="T86" fmla="*/ 152 w 152"/>
                <a:gd name="T87" fmla="*/ 65 h 85"/>
                <a:gd name="T88" fmla="*/ 151 w 152"/>
                <a:gd name="T89" fmla="*/ 51 h 85"/>
                <a:gd name="T90" fmla="*/ 148 w 152"/>
                <a:gd name="T91" fmla="*/ 14 h 85"/>
                <a:gd name="T92" fmla="*/ 147 w 152"/>
                <a:gd name="T93" fmla="*/ 0 h 85"/>
                <a:gd name="T94" fmla="*/ 147 w 152"/>
                <a:gd name="T95" fmla="*/ 0 h 85"/>
                <a:gd name="T96" fmla="*/ 137 w 152"/>
                <a:gd name="T97" fmla="*/ 1 h 85"/>
                <a:gd name="T98" fmla="*/ 114 w 152"/>
                <a:gd name="T99" fmla="*/ 3 h 85"/>
                <a:gd name="T100" fmla="*/ 80 w 152"/>
                <a:gd name="T101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" h="85">
                  <a:moveTo>
                    <a:pt x="80" y="7"/>
                  </a:moveTo>
                  <a:cubicBezTo>
                    <a:pt x="80" y="7"/>
                    <a:pt x="80" y="7"/>
                    <a:pt x="80" y="7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1" y="60"/>
                    <a:pt x="66" y="61"/>
                  </a:cubicBezTo>
                  <a:cubicBezTo>
                    <a:pt x="61" y="62"/>
                    <a:pt x="55" y="63"/>
                    <a:pt x="49" y="64"/>
                  </a:cubicBezTo>
                  <a:cubicBezTo>
                    <a:pt x="36" y="66"/>
                    <a:pt x="24" y="68"/>
                    <a:pt x="24" y="6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1" y="19"/>
                    <a:pt x="7" y="19"/>
                  </a:cubicBezTo>
                  <a:cubicBezTo>
                    <a:pt x="4" y="20"/>
                    <a:pt x="0" y="21"/>
                    <a:pt x="0" y="21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5"/>
                    <a:pt x="15" y="84"/>
                    <a:pt x="16" y="84"/>
                  </a:cubicBezTo>
                  <a:cubicBezTo>
                    <a:pt x="18" y="84"/>
                    <a:pt x="20" y="83"/>
                    <a:pt x="23" y="83"/>
                  </a:cubicBezTo>
                  <a:cubicBezTo>
                    <a:pt x="29" y="81"/>
                    <a:pt x="37" y="80"/>
                    <a:pt x="45" y="79"/>
                  </a:cubicBezTo>
                  <a:cubicBezTo>
                    <a:pt x="52" y="77"/>
                    <a:pt x="60" y="76"/>
                    <a:pt x="66" y="75"/>
                  </a:cubicBezTo>
                  <a:cubicBezTo>
                    <a:pt x="72" y="74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95" y="19"/>
                    <a:pt x="108" y="18"/>
                  </a:cubicBezTo>
                  <a:cubicBezTo>
                    <a:pt x="111" y="17"/>
                    <a:pt x="115" y="17"/>
                    <a:pt x="118" y="16"/>
                  </a:cubicBezTo>
                  <a:cubicBezTo>
                    <a:pt x="121" y="16"/>
                    <a:pt x="124" y="16"/>
                    <a:pt x="126" y="16"/>
                  </a:cubicBezTo>
                  <a:cubicBezTo>
                    <a:pt x="131" y="15"/>
                    <a:pt x="134" y="15"/>
                    <a:pt x="134" y="15"/>
                  </a:cubicBezTo>
                  <a:cubicBezTo>
                    <a:pt x="137" y="52"/>
                    <a:pt x="137" y="52"/>
                    <a:pt x="137" y="52"/>
                  </a:cubicBezTo>
                  <a:cubicBezTo>
                    <a:pt x="137" y="52"/>
                    <a:pt x="133" y="53"/>
                    <a:pt x="128" y="53"/>
                  </a:cubicBezTo>
                  <a:cubicBezTo>
                    <a:pt x="123" y="53"/>
                    <a:pt x="118" y="54"/>
                    <a:pt x="118" y="5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20" y="68"/>
                    <a:pt x="120" y="68"/>
                    <a:pt x="120" y="68"/>
                  </a:cubicBezTo>
                  <a:cubicBezTo>
                    <a:pt x="120" y="68"/>
                    <a:pt x="124" y="67"/>
                    <a:pt x="129" y="67"/>
                  </a:cubicBezTo>
                  <a:cubicBezTo>
                    <a:pt x="134" y="66"/>
                    <a:pt x="139" y="66"/>
                    <a:pt x="139" y="66"/>
                  </a:cubicBezTo>
                  <a:cubicBezTo>
                    <a:pt x="152" y="65"/>
                    <a:pt x="152" y="65"/>
                    <a:pt x="152" y="65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3" y="1"/>
                    <a:pt x="137" y="1"/>
                  </a:cubicBezTo>
                  <a:cubicBezTo>
                    <a:pt x="130" y="2"/>
                    <a:pt x="122" y="2"/>
                    <a:pt x="114" y="3"/>
                  </a:cubicBezTo>
                  <a:cubicBezTo>
                    <a:pt x="97" y="5"/>
                    <a:pt x="80" y="7"/>
                    <a:pt x="80" y="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37"/>
            <p:cNvSpPr/>
            <p:nvPr/>
          </p:nvSpPr>
          <p:spPr bwMode="auto">
            <a:xfrm>
              <a:off x="4491037" y="133351"/>
              <a:ext cx="631825" cy="287338"/>
            </a:xfrm>
            <a:custGeom>
              <a:avLst/>
              <a:gdLst>
                <a:gd name="T0" fmla="*/ 82 w 149"/>
                <a:gd name="T1" fmla="*/ 0 h 68"/>
                <a:gd name="T2" fmla="*/ 82 w 149"/>
                <a:gd name="T3" fmla="*/ 0 h 68"/>
                <a:gd name="T4" fmla="*/ 67 w 149"/>
                <a:gd name="T5" fmla="*/ 0 h 68"/>
                <a:gd name="T6" fmla="*/ 67 w 149"/>
                <a:gd name="T7" fmla="*/ 51 h 68"/>
                <a:gd name="T8" fmla="*/ 17 w 149"/>
                <a:gd name="T9" fmla="*/ 52 h 68"/>
                <a:gd name="T10" fmla="*/ 15 w 149"/>
                <a:gd name="T11" fmla="*/ 15 h 68"/>
                <a:gd name="T12" fmla="*/ 35 w 149"/>
                <a:gd name="T13" fmla="*/ 15 h 68"/>
                <a:gd name="T14" fmla="*/ 35 w 149"/>
                <a:gd name="T15" fmla="*/ 30 h 68"/>
                <a:gd name="T16" fmla="*/ 49 w 149"/>
                <a:gd name="T17" fmla="*/ 30 h 68"/>
                <a:gd name="T18" fmla="*/ 49 w 149"/>
                <a:gd name="T19" fmla="*/ 14 h 68"/>
                <a:gd name="T20" fmla="*/ 49 w 149"/>
                <a:gd name="T21" fmla="*/ 0 h 68"/>
                <a:gd name="T22" fmla="*/ 34 w 149"/>
                <a:gd name="T23" fmla="*/ 1 h 68"/>
                <a:gd name="T24" fmla="*/ 14 w 149"/>
                <a:gd name="T25" fmla="*/ 1 h 68"/>
                <a:gd name="T26" fmla="*/ 7 w 149"/>
                <a:gd name="T27" fmla="*/ 2 h 68"/>
                <a:gd name="T28" fmla="*/ 0 w 149"/>
                <a:gd name="T29" fmla="*/ 2 h 68"/>
                <a:gd name="T30" fmla="*/ 1 w 149"/>
                <a:gd name="T31" fmla="*/ 16 h 68"/>
                <a:gd name="T32" fmla="*/ 3 w 149"/>
                <a:gd name="T33" fmla="*/ 53 h 68"/>
                <a:gd name="T34" fmla="*/ 4 w 149"/>
                <a:gd name="T35" fmla="*/ 67 h 68"/>
                <a:gd name="T36" fmla="*/ 4 w 149"/>
                <a:gd name="T37" fmla="*/ 67 h 68"/>
                <a:gd name="T38" fmla="*/ 14 w 149"/>
                <a:gd name="T39" fmla="*/ 66 h 68"/>
                <a:gd name="T40" fmla="*/ 36 w 149"/>
                <a:gd name="T41" fmla="*/ 66 h 68"/>
                <a:gd name="T42" fmla="*/ 67 w 149"/>
                <a:gd name="T43" fmla="*/ 65 h 68"/>
                <a:gd name="T44" fmla="*/ 67 w 149"/>
                <a:gd name="T45" fmla="*/ 65 h 68"/>
                <a:gd name="T46" fmla="*/ 81 w 149"/>
                <a:gd name="T47" fmla="*/ 65 h 68"/>
                <a:gd name="T48" fmla="*/ 81 w 149"/>
                <a:gd name="T49" fmla="*/ 14 h 68"/>
                <a:gd name="T50" fmla="*/ 107 w 149"/>
                <a:gd name="T51" fmla="*/ 15 h 68"/>
                <a:gd name="T52" fmla="*/ 125 w 149"/>
                <a:gd name="T53" fmla="*/ 15 h 68"/>
                <a:gd name="T54" fmla="*/ 133 w 149"/>
                <a:gd name="T55" fmla="*/ 16 h 68"/>
                <a:gd name="T56" fmla="*/ 131 w 149"/>
                <a:gd name="T57" fmla="*/ 53 h 68"/>
                <a:gd name="T58" fmla="*/ 122 w 149"/>
                <a:gd name="T59" fmla="*/ 52 h 68"/>
                <a:gd name="T60" fmla="*/ 112 w 149"/>
                <a:gd name="T61" fmla="*/ 52 h 68"/>
                <a:gd name="T62" fmla="*/ 113 w 149"/>
                <a:gd name="T63" fmla="*/ 37 h 68"/>
                <a:gd name="T64" fmla="*/ 99 w 149"/>
                <a:gd name="T65" fmla="*/ 36 h 68"/>
                <a:gd name="T66" fmla="*/ 98 w 149"/>
                <a:gd name="T67" fmla="*/ 52 h 68"/>
                <a:gd name="T68" fmla="*/ 98 w 149"/>
                <a:gd name="T69" fmla="*/ 66 h 68"/>
                <a:gd name="T70" fmla="*/ 112 w 149"/>
                <a:gd name="T71" fmla="*/ 66 h 68"/>
                <a:gd name="T72" fmla="*/ 121 w 149"/>
                <a:gd name="T73" fmla="*/ 66 h 68"/>
                <a:gd name="T74" fmla="*/ 130 w 149"/>
                <a:gd name="T75" fmla="*/ 67 h 68"/>
                <a:gd name="T76" fmla="*/ 144 w 149"/>
                <a:gd name="T77" fmla="*/ 68 h 68"/>
                <a:gd name="T78" fmla="*/ 145 w 149"/>
                <a:gd name="T79" fmla="*/ 54 h 68"/>
                <a:gd name="T80" fmla="*/ 148 w 149"/>
                <a:gd name="T81" fmla="*/ 17 h 68"/>
                <a:gd name="T82" fmla="*/ 149 w 149"/>
                <a:gd name="T83" fmla="*/ 3 h 68"/>
                <a:gd name="T84" fmla="*/ 149 w 149"/>
                <a:gd name="T85" fmla="*/ 3 h 68"/>
                <a:gd name="T86" fmla="*/ 138 w 149"/>
                <a:gd name="T87" fmla="*/ 2 h 68"/>
                <a:gd name="T88" fmla="*/ 115 w 149"/>
                <a:gd name="T89" fmla="*/ 1 h 68"/>
                <a:gd name="T90" fmla="*/ 82 w 149"/>
                <a:gd name="T9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" h="68">
                  <a:moveTo>
                    <a:pt x="8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1" y="1"/>
                    <a:pt x="7" y="2"/>
                  </a:cubicBezTo>
                  <a:cubicBezTo>
                    <a:pt x="4" y="2"/>
                    <a:pt x="0" y="2"/>
                    <a:pt x="0" y="2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8" y="67"/>
                    <a:pt x="14" y="66"/>
                  </a:cubicBezTo>
                  <a:cubicBezTo>
                    <a:pt x="20" y="66"/>
                    <a:pt x="28" y="66"/>
                    <a:pt x="36" y="66"/>
                  </a:cubicBezTo>
                  <a:cubicBezTo>
                    <a:pt x="51" y="65"/>
                    <a:pt x="67" y="65"/>
                    <a:pt x="67" y="65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4"/>
                    <a:pt x="94" y="14"/>
                    <a:pt x="107" y="15"/>
                  </a:cubicBezTo>
                  <a:cubicBezTo>
                    <a:pt x="114" y="15"/>
                    <a:pt x="120" y="15"/>
                    <a:pt x="125" y="15"/>
                  </a:cubicBezTo>
                  <a:cubicBezTo>
                    <a:pt x="130" y="16"/>
                    <a:pt x="133" y="16"/>
                    <a:pt x="133" y="16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53"/>
                    <a:pt x="126" y="53"/>
                    <a:pt x="122" y="52"/>
                  </a:cubicBezTo>
                  <a:cubicBezTo>
                    <a:pt x="117" y="52"/>
                    <a:pt x="112" y="52"/>
                    <a:pt x="112" y="52"/>
                  </a:cubicBezTo>
                  <a:cubicBezTo>
                    <a:pt x="113" y="37"/>
                    <a:pt x="113" y="37"/>
                    <a:pt x="113" y="37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98" y="52"/>
                    <a:pt x="98" y="52"/>
                    <a:pt x="98" y="52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2" y="66"/>
                    <a:pt x="116" y="66"/>
                    <a:pt x="121" y="66"/>
                  </a:cubicBezTo>
                  <a:cubicBezTo>
                    <a:pt x="126" y="67"/>
                    <a:pt x="130" y="67"/>
                    <a:pt x="130" y="67"/>
                  </a:cubicBezTo>
                  <a:cubicBezTo>
                    <a:pt x="144" y="68"/>
                    <a:pt x="144" y="68"/>
                    <a:pt x="144" y="68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48" y="17"/>
                    <a:pt x="148" y="17"/>
                    <a:pt x="148" y="17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9" y="3"/>
                    <a:pt x="144" y="3"/>
                    <a:pt x="138" y="2"/>
                  </a:cubicBezTo>
                  <a:cubicBezTo>
                    <a:pt x="132" y="2"/>
                    <a:pt x="124" y="1"/>
                    <a:pt x="115" y="1"/>
                  </a:cubicBezTo>
                  <a:cubicBezTo>
                    <a:pt x="98" y="1"/>
                    <a:pt x="82" y="0"/>
                    <a:pt x="82" y="0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38"/>
            <p:cNvSpPr/>
            <p:nvPr/>
          </p:nvSpPr>
          <p:spPr bwMode="auto">
            <a:xfrm>
              <a:off x="5160962" y="149226"/>
              <a:ext cx="644525" cy="369888"/>
            </a:xfrm>
            <a:custGeom>
              <a:avLst/>
              <a:gdLst>
                <a:gd name="T0" fmla="*/ 86 w 152"/>
                <a:gd name="T1" fmla="*/ 10 h 87"/>
                <a:gd name="T2" fmla="*/ 86 w 152"/>
                <a:gd name="T3" fmla="*/ 11 h 87"/>
                <a:gd name="T4" fmla="*/ 79 w 152"/>
                <a:gd name="T5" fmla="*/ 9 h 87"/>
                <a:gd name="T6" fmla="*/ 72 w 152"/>
                <a:gd name="T7" fmla="*/ 8 h 87"/>
                <a:gd name="T8" fmla="*/ 65 w 152"/>
                <a:gd name="T9" fmla="*/ 59 h 87"/>
                <a:gd name="T10" fmla="*/ 15 w 152"/>
                <a:gd name="T11" fmla="*/ 52 h 87"/>
                <a:gd name="T12" fmla="*/ 18 w 152"/>
                <a:gd name="T13" fmla="*/ 15 h 87"/>
                <a:gd name="T14" fmla="*/ 21 w 152"/>
                <a:gd name="T15" fmla="*/ 16 h 87"/>
                <a:gd name="T16" fmla="*/ 28 w 152"/>
                <a:gd name="T17" fmla="*/ 16 h 87"/>
                <a:gd name="T18" fmla="*/ 38 w 152"/>
                <a:gd name="T19" fmla="*/ 18 h 87"/>
                <a:gd name="T20" fmla="*/ 36 w 152"/>
                <a:gd name="T21" fmla="*/ 33 h 87"/>
                <a:gd name="T22" fmla="*/ 50 w 152"/>
                <a:gd name="T23" fmla="*/ 35 h 87"/>
                <a:gd name="T24" fmla="*/ 52 w 152"/>
                <a:gd name="T25" fmla="*/ 19 h 87"/>
                <a:gd name="T26" fmla="*/ 54 w 152"/>
                <a:gd name="T27" fmla="*/ 6 h 87"/>
                <a:gd name="T28" fmla="*/ 40 w 152"/>
                <a:gd name="T29" fmla="*/ 4 h 87"/>
                <a:gd name="T30" fmla="*/ 30 w 152"/>
                <a:gd name="T31" fmla="*/ 3 h 87"/>
                <a:gd name="T32" fmla="*/ 23 w 152"/>
                <a:gd name="T33" fmla="*/ 2 h 87"/>
                <a:gd name="T34" fmla="*/ 20 w 152"/>
                <a:gd name="T35" fmla="*/ 1 h 87"/>
                <a:gd name="T36" fmla="*/ 5 w 152"/>
                <a:gd name="T37" fmla="*/ 0 h 87"/>
                <a:gd name="T38" fmla="*/ 4 w 152"/>
                <a:gd name="T39" fmla="*/ 14 h 87"/>
                <a:gd name="T40" fmla="*/ 1 w 152"/>
                <a:gd name="T41" fmla="*/ 51 h 87"/>
                <a:gd name="T42" fmla="*/ 0 w 152"/>
                <a:gd name="T43" fmla="*/ 65 h 87"/>
                <a:gd name="T44" fmla="*/ 0 w 152"/>
                <a:gd name="T45" fmla="*/ 65 h 87"/>
                <a:gd name="T46" fmla="*/ 31 w 152"/>
                <a:gd name="T47" fmla="*/ 68 h 87"/>
                <a:gd name="T48" fmla="*/ 63 w 152"/>
                <a:gd name="T49" fmla="*/ 72 h 87"/>
                <a:gd name="T50" fmla="*/ 63 w 152"/>
                <a:gd name="T51" fmla="*/ 72 h 87"/>
                <a:gd name="T52" fmla="*/ 69 w 152"/>
                <a:gd name="T53" fmla="*/ 73 h 87"/>
                <a:gd name="T54" fmla="*/ 76 w 152"/>
                <a:gd name="T55" fmla="*/ 74 h 87"/>
                <a:gd name="T56" fmla="*/ 84 w 152"/>
                <a:gd name="T57" fmla="*/ 24 h 87"/>
                <a:gd name="T58" fmla="*/ 110 w 152"/>
                <a:gd name="T59" fmla="*/ 29 h 87"/>
                <a:gd name="T60" fmla="*/ 127 w 152"/>
                <a:gd name="T61" fmla="*/ 32 h 87"/>
                <a:gd name="T62" fmla="*/ 135 w 152"/>
                <a:gd name="T63" fmla="*/ 34 h 87"/>
                <a:gd name="T64" fmla="*/ 128 w 152"/>
                <a:gd name="T65" fmla="*/ 70 h 87"/>
                <a:gd name="T66" fmla="*/ 118 w 152"/>
                <a:gd name="T67" fmla="*/ 68 h 87"/>
                <a:gd name="T68" fmla="*/ 109 w 152"/>
                <a:gd name="T69" fmla="*/ 66 h 87"/>
                <a:gd name="T70" fmla="*/ 112 w 152"/>
                <a:gd name="T71" fmla="*/ 51 h 87"/>
                <a:gd name="T72" fmla="*/ 98 w 152"/>
                <a:gd name="T73" fmla="*/ 49 h 87"/>
                <a:gd name="T74" fmla="*/ 95 w 152"/>
                <a:gd name="T75" fmla="*/ 64 h 87"/>
                <a:gd name="T76" fmla="*/ 93 w 152"/>
                <a:gd name="T77" fmla="*/ 78 h 87"/>
                <a:gd name="T78" fmla="*/ 106 w 152"/>
                <a:gd name="T79" fmla="*/ 80 h 87"/>
                <a:gd name="T80" fmla="*/ 116 w 152"/>
                <a:gd name="T81" fmla="*/ 82 h 87"/>
                <a:gd name="T82" fmla="*/ 125 w 152"/>
                <a:gd name="T83" fmla="*/ 84 h 87"/>
                <a:gd name="T84" fmla="*/ 138 w 152"/>
                <a:gd name="T85" fmla="*/ 87 h 87"/>
                <a:gd name="T86" fmla="*/ 141 w 152"/>
                <a:gd name="T87" fmla="*/ 73 h 87"/>
                <a:gd name="T88" fmla="*/ 149 w 152"/>
                <a:gd name="T89" fmla="*/ 37 h 87"/>
                <a:gd name="T90" fmla="*/ 152 w 152"/>
                <a:gd name="T91" fmla="*/ 24 h 87"/>
                <a:gd name="T92" fmla="*/ 152 w 152"/>
                <a:gd name="T93" fmla="*/ 23 h 87"/>
                <a:gd name="T94" fmla="*/ 142 w 152"/>
                <a:gd name="T95" fmla="*/ 21 h 87"/>
                <a:gd name="T96" fmla="*/ 132 w 152"/>
                <a:gd name="T97" fmla="*/ 19 h 87"/>
                <a:gd name="T98" fmla="*/ 119 w 152"/>
                <a:gd name="T99" fmla="*/ 16 h 87"/>
                <a:gd name="T100" fmla="*/ 86 w 152"/>
                <a:gd name="T101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" h="87">
                  <a:moveTo>
                    <a:pt x="86" y="10"/>
                  </a:moveTo>
                  <a:cubicBezTo>
                    <a:pt x="86" y="11"/>
                    <a:pt x="86" y="11"/>
                    <a:pt x="86" y="11"/>
                  </a:cubicBezTo>
                  <a:cubicBezTo>
                    <a:pt x="86" y="11"/>
                    <a:pt x="83" y="10"/>
                    <a:pt x="79" y="9"/>
                  </a:cubicBezTo>
                  <a:cubicBezTo>
                    <a:pt x="76" y="9"/>
                    <a:pt x="72" y="8"/>
                    <a:pt x="72" y="8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20" y="15"/>
                    <a:pt x="21" y="16"/>
                  </a:cubicBezTo>
                  <a:cubicBezTo>
                    <a:pt x="23" y="16"/>
                    <a:pt x="26" y="16"/>
                    <a:pt x="28" y="16"/>
                  </a:cubicBezTo>
                  <a:cubicBezTo>
                    <a:pt x="33" y="17"/>
                    <a:pt x="38" y="18"/>
                    <a:pt x="38" y="18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35" y="3"/>
                    <a:pt x="30" y="3"/>
                  </a:cubicBezTo>
                  <a:cubicBezTo>
                    <a:pt x="27" y="2"/>
                    <a:pt x="25" y="2"/>
                    <a:pt x="23" y="2"/>
                  </a:cubicBezTo>
                  <a:cubicBezTo>
                    <a:pt x="21" y="2"/>
                    <a:pt x="20" y="1"/>
                    <a:pt x="20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16" y="66"/>
                    <a:pt x="31" y="68"/>
                  </a:cubicBezTo>
                  <a:cubicBezTo>
                    <a:pt x="47" y="70"/>
                    <a:pt x="63" y="72"/>
                    <a:pt x="63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3" y="72"/>
                    <a:pt x="66" y="73"/>
                    <a:pt x="69" y="73"/>
                  </a:cubicBezTo>
                  <a:cubicBezTo>
                    <a:pt x="73" y="74"/>
                    <a:pt x="76" y="74"/>
                    <a:pt x="76" y="7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97" y="26"/>
                    <a:pt x="110" y="29"/>
                  </a:cubicBezTo>
                  <a:cubicBezTo>
                    <a:pt x="116" y="30"/>
                    <a:pt x="123" y="31"/>
                    <a:pt x="127" y="32"/>
                  </a:cubicBezTo>
                  <a:cubicBezTo>
                    <a:pt x="132" y="33"/>
                    <a:pt x="135" y="34"/>
                    <a:pt x="135" y="34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8" y="70"/>
                    <a:pt x="123" y="69"/>
                    <a:pt x="118" y="68"/>
                  </a:cubicBezTo>
                  <a:cubicBezTo>
                    <a:pt x="114" y="67"/>
                    <a:pt x="109" y="66"/>
                    <a:pt x="109" y="66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3" y="78"/>
                    <a:pt x="93" y="78"/>
                    <a:pt x="93" y="78"/>
                  </a:cubicBezTo>
                  <a:cubicBezTo>
                    <a:pt x="106" y="80"/>
                    <a:pt x="106" y="80"/>
                    <a:pt x="106" y="80"/>
                  </a:cubicBezTo>
                  <a:cubicBezTo>
                    <a:pt x="106" y="80"/>
                    <a:pt x="111" y="81"/>
                    <a:pt x="116" y="82"/>
                  </a:cubicBezTo>
                  <a:cubicBezTo>
                    <a:pt x="120" y="83"/>
                    <a:pt x="125" y="84"/>
                    <a:pt x="125" y="84"/>
                  </a:cubicBezTo>
                  <a:cubicBezTo>
                    <a:pt x="138" y="87"/>
                    <a:pt x="138" y="87"/>
                    <a:pt x="138" y="87"/>
                  </a:cubicBezTo>
                  <a:cubicBezTo>
                    <a:pt x="141" y="73"/>
                    <a:pt x="141" y="73"/>
                    <a:pt x="141" y="73"/>
                  </a:cubicBezTo>
                  <a:cubicBezTo>
                    <a:pt x="149" y="37"/>
                    <a:pt x="149" y="37"/>
                    <a:pt x="149" y="37"/>
                  </a:cubicBezTo>
                  <a:cubicBezTo>
                    <a:pt x="152" y="24"/>
                    <a:pt x="152" y="24"/>
                    <a:pt x="152" y="24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52" y="23"/>
                    <a:pt x="148" y="22"/>
                    <a:pt x="142" y="21"/>
                  </a:cubicBezTo>
                  <a:cubicBezTo>
                    <a:pt x="139" y="20"/>
                    <a:pt x="135" y="19"/>
                    <a:pt x="132" y="19"/>
                  </a:cubicBezTo>
                  <a:cubicBezTo>
                    <a:pt x="128" y="18"/>
                    <a:pt x="124" y="17"/>
                    <a:pt x="119" y="16"/>
                  </a:cubicBezTo>
                  <a:cubicBezTo>
                    <a:pt x="103" y="13"/>
                    <a:pt x="86" y="10"/>
                    <a:pt x="86" y="10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39"/>
            <p:cNvSpPr/>
            <p:nvPr/>
          </p:nvSpPr>
          <p:spPr bwMode="auto">
            <a:xfrm>
              <a:off x="5805487" y="265113"/>
              <a:ext cx="665163" cy="444500"/>
            </a:xfrm>
            <a:custGeom>
              <a:avLst/>
              <a:gdLst>
                <a:gd name="T0" fmla="*/ 93 w 157"/>
                <a:gd name="T1" fmla="*/ 22 h 105"/>
                <a:gd name="T2" fmla="*/ 93 w 157"/>
                <a:gd name="T3" fmla="*/ 22 h 105"/>
                <a:gd name="T4" fmla="*/ 87 w 157"/>
                <a:gd name="T5" fmla="*/ 20 h 105"/>
                <a:gd name="T6" fmla="*/ 82 w 157"/>
                <a:gd name="T7" fmla="*/ 18 h 105"/>
                <a:gd name="T8" fmla="*/ 80 w 157"/>
                <a:gd name="T9" fmla="*/ 17 h 105"/>
                <a:gd name="T10" fmla="*/ 65 w 157"/>
                <a:gd name="T11" fmla="*/ 66 h 105"/>
                <a:gd name="T12" fmla="*/ 40 w 157"/>
                <a:gd name="T13" fmla="*/ 59 h 105"/>
                <a:gd name="T14" fmla="*/ 24 w 157"/>
                <a:gd name="T15" fmla="*/ 55 h 105"/>
                <a:gd name="T16" fmla="*/ 18 w 157"/>
                <a:gd name="T17" fmla="*/ 53 h 105"/>
                <a:gd name="T18" fmla="*/ 16 w 157"/>
                <a:gd name="T19" fmla="*/ 53 h 105"/>
                <a:gd name="T20" fmla="*/ 25 w 157"/>
                <a:gd name="T21" fmla="*/ 16 h 105"/>
                <a:gd name="T22" fmla="*/ 28 w 157"/>
                <a:gd name="T23" fmla="*/ 17 h 105"/>
                <a:gd name="T24" fmla="*/ 35 w 157"/>
                <a:gd name="T25" fmla="*/ 19 h 105"/>
                <a:gd name="T26" fmla="*/ 44 w 157"/>
                <a:gd name="T27" fmla="*/ 22 h 105"/>
                <a:gd name="T28" fmla="*/ 40 w 157"/>
                <a:gd name="T29" fmla="*/ 37 h 105"/>
                <a:gd name="T30" fmla="*/ 54 w 157"/>
                <a:gd name="T31" fmla="*/ 40 h 105"/>
                <a:gd name="T32" fmla="*/ 58 w 157"/>
                <a:gd name="T33" fmla="*/ 26 h 105"/>
                <a:gd name="T34" fmla="*/ 62 w 157"/>
                <a:gd name="T35" fmla="*/ 12 h 105"/>
                <a:gd name="T36" fmla="*/ 48 w 157"/>
                <a:gd name="T37" fmla="*/ 8 h 105"/>
                <a:gd name="T38" fmla="*/ 38 w 157"/>
                <a:gd name="T39" fmla="*/ 6 h 105"/>
                <a:gd name="T40" fmla="*/ 32 w 157"/>
                <a:gd name="T41" fmla="*/ 4 h 105"/>
                <a:gd name="T42" fmla="*/ 29 w 157"/>
                <a:gd name="T43" fmla="*/ 3 h 105"/>
                <a:gd name="T44" fmla="*/ 15 w 157"/>
                <a:gd name="T45" fmla="*/ 0 h 105"/>
                <a:gd name="T46" fmla="*/ 12 w 157"/>
                <a:gd name="T47" fmla="*/ 13 h 105"/>
                <a:gd name="T48" fmla="*/ 3 w 157"/>
                <a:gd name="T49" fmla="*/ 49 h 105"/>
                <a:gd name="T50" fmla="*/ 0 w 157"/>
                <a:gd name="T51" fmla="*/ 63 h 105"/>
                <a:gd name="T52" fmla="*/ 0 w 157"/>
                <a:gd name="T53" fmla="*/ 63 h 105"/>
                <a:gd name="T54" fmla="*/ 9 w 157"/>
                <a:gd name="T55" fmla="*/ 65 h 105"/>
                <a:gd name="T56" fmla="*/ 30 w 157"/>
                <a:gd name="T57" fmla="*/ 71 h 105"/>
                <a:gd name="T58" fmla="*/ 61 w 157"/>
                <a:gd name="T59" fmla="*/ 79 h 105"/>
                <a:gd name="T60" fmla="*/ 61 w 157"/>
                <a:gd name="T61" fmla="*/ 79 h 105"/>
                <a:gd name="T62" fmla="*/ 63 w 157"/>
                <a:gd name="T63" fmla="*/ 80 h 105"/>
                <a:gd name="T64" fmla="*/ 67 w 157"/>
                <a:gd name="T65" fmla="*/ 81 h 105"/>
                <a:gd name="T66" fmla="*/ 73 w 157"/>
                <a:gd name="T67" fmla="*/ 84 h 105"/>
                <a:gd name="T68" fmla="*/ 89 w 157"/>
                <a:gd name="T69" fmla="*/ 35 h 105"/>
                <a:gd name="T70" fmla="*/ 114 w 157"/>
                <a:gd name="T71" fmla="*/ 43 h 105"/>
                <a:gd name="T72" fmla="*/ 131 w 157"/>
                <a:gd name="T73" fmla="*/ 49 h 105"/>
                <a:gd name="T74" fmla="*/ 138 w 157"/>
                <a:gd name="T75" fmla="*/ 52 h 105"/>
                <a:gd name="T76" fmla="*/ 125 w 157"/>
                <a:gd name="T77" fmla="*/ 87 h 105"/>
                <a:gd name="T78" fmla="*/ 116 w 157"/>
                <a:gd name="T79" fmla="*/ 84 h 105"/>
                <a:gd name="T80" fmla="*/ 107 w 157"/>
                <a:gd name="T81" fmla="*/ 81 h 105"/>
                <a:gd name="T82" fmla="*/ 113 w 157"/>
                <a:gd name="T83" fmla="*/ 66 h 105"/>
                <a:gd name="T84" fmla="*/ 99 w 157"/>
                <a:gd name="T85" fmla="*/ 61 h 105"/>
                <a:gd name="T86" fmla="*/ 94 w 157"/>
                <a:gd name="T87" fmla="*/ 76 h 105"/>
                <a:gd name="T88" fmla="*/ 90 w 157"/>
                <a:gd name="T89" fmla="*/ 89 h 105"/>
                <a:gd name="T90" fmla="*/ 103 w 157"/>
                <a:gd name="T91" fmla="*/ 94 h 105"/>
                <a:gd name="T92" fmla="*/ 112 w 157"/>
                <a:gd name="T93" fmla="*/ 97 h 105"/>
                <a:gd name="T94" fmla="*/ 120 w 157"/>
                <a:gd name="T95" fmla="*/ 100 h 105"/>
                <a:gd name="T96" fmla="*/ 133 w 157"/>
                <a:gd name="T97" fmla="*/ 105 h 105"/>
                <a:gd name="T98" fmla="*/ 138 w 157"/>
                <a:gd name="T99" fmla="*/ 92 h 105"/>
                <a:gd name="T100" fmla="*/ 152 w 157"/>
                <a:gd name="T101" fmla="*/ 57 h 105"/>
                <a:gd name="T102" fmla="*/ 157 w 157"/>
                <a:gd name="T103" fmla="*/ 45 h 105"/>
                <a:gd name="T104" fmla="*/ 157 w 157"/>
                <a:gd name="T105" fmla="*/ 44 h 105"/>
                <a:gd name="T106" fmla="*/ 147 w 157"/>
                <a:gd name="T107" fmla="*/ 41 h 105"/>
                <a:gd name="T108" fmla="*/ 125 w 157"/>
                <a:gd name="T109" fmla="*/ 33 h 105"/>
                <a:gd name="T110" fmla="*/ 93 w 157"/>
                <a:gd name="T111" fmla="*/ 2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7" h="105">
                  <a:moveTo>
                    <a:pt x="93" y="22"/>
                  </a:move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0" y="21"/>
                    <a:pt x="87" y="20"/>
                  </a:cubicBezTo>
                  <a:cubicBezTo>
                    <a:pt x="85" y="19"/>
                    <a:pt x="83" y="18"/>
                    <a:pt x="82" y="18"/>
                  </a:cubicBezTo>
                  <a:cubicBezTo>
                    <a:pt x="81" y="18"/>
                    <a:pt x="80" y="17"/>
                    <a:pt x="80" y="17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5" y="66"/>
                    <a:pt x="53" y="63"/>
                    <a:pt x="40" y="59"/>
                  </a:cubicBezTo>
                  <a:cubicBezTo>
                    <a:pt x="34" y="58"/>
                    <a:pt x="28" y="56"/>
                    <a:pt x="24" y="55"/>
                  </a:cubicBezTo>
                  <a:cubicBezTo>
                    <a:pt x="21" y="54"/>
                    <a:pt x="20" y="53"/>
                    <a:pt x="18" y="53"/>
                  </a:cubicBezTo>
                  <a:cubicBezTo>
                    <a:pt x="17" y="53"/>
                    <a:pt x="16" y="53"/>
                    <a:pt x="16" y="53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7" y="17"/>
                    <a:pt x="28" y="17"/>
                  </a:cubicBezTo>
                  <a:cubicBezTo>
                    <a:pt x="30" y="18"/>
                    <a:pt x="33" y="18"/>
                    <a:pt x="35" y="19"/>
                  </a:cubicBezTo>
                  <a:cubicBezTo>
                    <a:pt x="40" y="20"/>
                    <a:pt x="44" y="22"/>
                    <a:pt x="44" y="22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8"/>
                    <a:pt x="43" y="7"/>
                    <a:pt x="38" y="6"/>
                  </a:cubicBezTo>
                  <a:cubicBezTo>
                    <a:pt x="36" y="5"/>
                    <a:pt x="34" y="4"/>
                    <a:pt x="32" y="4"/>
                  </a:cubicBezTo>
                  <a:cubicBezTo>
                    <a:pt x="30" y="3"/>
                    <a:pt x="29" y="3"/>
                    <a:pt x="29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3" y="64"/>
                    <a:pt x="9" y="65"/>
                  </a:cubicBezTo>
                  <a:cubicBezTo>
                    <a:pt x="15" y="66"/>
                    <a:pt x="23" y="69"/>
                    <a:pt x="30" y="71"/>
                  </a:cubicBezTo>
                  <a:cubicBezTo>
                    <a:pt x="45" y="75"/>
                    <a:pt x="61" y="79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79"/>
                    <a:pt x="61" y="80"/>
                    <a:pt x="63" y="80"/>
                  </a:cubicBezTo>
                  <a:cubicBezTo>
                    <a:pt x="64" y="80"/>
                    <a:pt x="65" y="81"/>
                    <a:pt x="67" y="81"/>
                  </a:cubicBezTo>
                  <a:cubicBezTo>
                    <a:pt x="70" y="82"/>
                    <a:pt x="73" y="84"/>
                    <a:pt x="73" y="84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9" y="35"/>
                    <a:pt x="101" y="39"/>
                    <a:pt x="114" y="43"/>
                  </a:cubicBezTo>
                  <a:cubicBezTo>
                    <a:pt x="120" y="45"/>
                    <a:pt x="126" y="47"/>
                    <a:pt x="131" y="49"/>
                  </a:cubicBezTo>
                  <a:cubicBezTo>
                    <a:pt x="135" y="51"/>
                    <a:pt x="138" y="52"/>
                    <a:pt x="138" y="52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25" y="87"/>
                    <a:pt x="121" y="85"/>
                    <a:pt x="116" y="84"/>
                  </a:cubicBezTo>
                  <a:cubicBezTo>
                    <a:pt x="112" y="82"/>
                    <a:pt x="107" y="81"/>
                    <a:pt x="107" y="81"/>
                  </a:cubicBezTo>
                  <a:cubicBezTo>
                    <a:pt x="113" y="66"/>
                    <a:pt x="113" y="66"/>
                    <a:pt x="113" y="66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3" y="94"/>
                    <a:pt x="107" y="95"/>
                    <a:pt x="112" y="97"/>
                  </a:cubicBezTo>
                  <a:cubicBezTo>
                    <a:pt x="116" y="98"/>
                    <a:pt x="120" y="100"/>
                    <a:pt x="120" y="100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8" y="92"/>
                    <a:pt x="138" y="92"/>
                    <a:pt x="138" y="92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45"/>
                    <a:pt x="157" y="45"/>
                    <a:pt x="157" y="45"/>
                  </a:cubicBezTo>
                  <a:cubicBezTo>
                    <a:pt x="157" y="44"/>
                    <a:pt x="157" y="44"/>
                    <a:pt x="157" y="44"/>
                  </a:cubicBezTo>
                  <a:cubicBezTo>
                    <a:pt x="157" y="44"/>
                    <a:pt x="153" y="43"/>
                    <a:pt x="147" y="41"/>
                  </a:cubicBezTo>
                  <a:cubicBezTo>
                    <a:pt x="141" y="38"/>
                    <a:pt x="133" y="35"/>
                    <a:pt x="125" y="33"/>
                  </a:cubicBezTo>
                  <a:cubicBezTo>
                    <a:pt x="109" y="27"/>
                    <a:pt x="93" y="22"/>
                    <a:pt x="93" y="2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40"/>
            <p:cNvSpPr/>
            <p:nvPr/>
          </p:nvSpPr>
          <p:spPr bwMode="auto">
            <a:xfrm>
              <a:off x="6423025" y="476251"/>
              <a:ext cx="669925" cy="517525"/>
            </a:xfrm>
            <a:custGeom>
              <a:avLst/>
              <a:gdLst>
                <a:gd name="T0" fmla="*/ 99 w 158"/>
                <a:gd name="T1" fmla="*/ 34 h 122"/>
                <a:gd name="T2" fmla="*/ 99 w 158"/>
                <a:gd name="T3" fmla="*/ 34 h 122"/>
                <a:gd name="T4" fmla="*/ 86 w 158"/>
                <a:gd name="T5" fmla="*/ 27 h 122"/>
                <a:gd name="T6" fmla="*/ 64 w 158"/>
                <a:gd name="T7" fmla="*/ 73 h 122"/>
                <a:gd name="T8" fmla="*/ 18 w 158"/>
                <a:gd name="T9" fmla="*/ 52 h 122"/>
                <a:gd name="T10" fmla="*/ 32 w 158"/>
                <a:gd name="T11" fmla="*/ 18 h 122"/>
                <a:gd name="T12" fmla="*/ 50 w 158"/>
                <a:gd name="T13" fmla="*/ 26 h 122"/>
                <a:gd name="T14" fmla="*/ 44 w 158"/>
                <a:gd name="T15" fmla="*/ 40 h 122"/>
                <a:gd name="T16" fmla="*/ 57 w 158"/>
                <a:gd name="T17" fmla="*/ 46 h 122"/>
                <a:gd name="T18" fmla="*/ 63 w 158"/>
                <a:gd name="T19" fmla="*/ 32 h 122"/>
                <a:gd name="T20" fmla="*/ 69 w 158"/>
                <a:gd name="T21" fmla="*/ 19 h 122"/>
                <a:gd name="T22" fmla="*/ 56 w 158"/>
                <a:gd name="T23" fmla="*/ 14 h 122"/>
                <a:gd name="T24" fmla="*/ 38 w 158"/>
                <a:gd name="T25" fmla="*/ 5 h 122"/>
                <a:gd name="T26" fmla="*/ 36 w 158"/>
                <a:gd name="T27" fmla="*/ 4 h 122"/>
                <a:gd name="T28" fmla="*/ 31 w 158"/>
                <a:gd name="T29" fmla="*/ 3 h 122"/>
                <a:gd name="T30" fmla="*/ 24 w 158"/>
                <a:gd name="T31" fmla="*/ 0 h 122"/>
                <a:gd name="T32" fmla="*/ 19 w 158"/>
                <a:gd name="T33" fmla="*/ 13 h 122"/>
                <a:gd name="T34" fmla="*/ 5 w 158"/>
                <a:gd name="T35" fmla="*/ 47 h 122"/>
                <a:gd name="T36" fmla="*/ 0 w 158"/>
                <a:gd name="T37" fmla="*/ 60 h 122"/>
                <a:gd name="T38" fmla="*/ 0 w 158"/>
                <a:gd name="T39" fmla="*/ 60 h 122"/>
                <a:gd name="T40" fmla="*/ 9 w 158"/>
                <a:gd name="T41" fmla="*/ 64 h 122"/>
                <a:gd name="T42" fmla="*/ 29 w 158"/>
                <a:gd name="T43" fmla="*/ 73 h 122"/>
                <a:gd name="T44" fmla="*/ 49 w 158"/>
                <a:gd name="T45" fmla="*/ 82 h 122"/>
                <a:gd name="T46" fmla="*/ 55 w 158"/>
                <a:gd name="T47" fmla="*/ 85 h 122"/>
                <a:gd name="T48" fmla="*/ 58 w 158"/>
                <a:gd name="T49" fmla="*/ 86 h 122"/>
                <a:gd name="T50" fmla="*/ 58 w 158"/>
                <a:gd name="T51" fmla="*/ 86 h 122"/>
                <a:gd name="T52" fmla="*/ 70 w 158"/>
                <a:gd name="T53" fmla="*/ 92 h 122"/>
                <a:gd name="T54" fmla="*/ 93 w 158"/>
                <a:gd name="T55" fmla="*/ 46 h 122"/>
                <a:gd name="T56" fmla="*/ 116 w 158"/>
                <a:gd name="T57" fmla="*/ 58 h 122"/>
                <a:gd name="T58" fmla="*/ 132 w 158"/>
                <a:gd name="T59" fmla="*/ 66 h 122"/>
                <a:gd name="T60" fmla="*/ 139 w 158"/>
                <a:gd name="T61" fmla="*/ 70 h 122"/>
                <a:gd name="T62" fmla="*/ 120 w 158"/>
                <a:gd name="T63" fmla="*/ 103 h 122"/>
                <a:gd name="T64" fmla="*/ 112 w 158"/>
                <a:gd name="T65" fmla="*/ 98 h 122"/>
                <a:gd name="T66" fmla="*/ 104 w 158"/>
                <a:gd name="T67" fmla="*/ 94 h 122"/>
                <a:gd name="T68" fmla="*/ 111 w 158"/>
                <a:gd name="T69" fmla="*/ 80 h 122"/>
                <a:gd name="T70" fmla="*/ 99 w 158"/>
                <a:gd name="T71" fmla="*/ 74 h 122"/>
                <a:gd name="T72" fmla="*/ 92 w 158"/>
                <a:gd name="T73" fmla="*/ 87 h 122"/>
                <a:gd name="T74" fmla="*/ 85 w 158"/>
                <a:gd name="T75" fmla="*/ 100 h 122"/>
                <a:gd name="T76" fmla="*/ 97 w 158"/>
                <a:gd name="T77" fmla="*/ 106 h 122"/>
                <a:gd name="T78" fmla="*/ 105 w 158"/>
                <a:gd name="T79" fmla="*/ 110 h 122"/>
                <a:gd name="T80" fmla="*/ 114 w 158"/>
                <a:gd name="T81" fmla="*/ 115 h 122"/>
                <a:gd name="T82" fmla="*/ 125 w 158"/>
                <a:gd name="T83" fmla="*/ 122 h 122"/>
                <a:gd name="T84" fmla="*/ 132 w 158"/>
                <a:gd name="T85" fmla="*/ 110 h 122"/>
                <a:gd name="T86" fmla="*/ 151 w 158"/>
                <a:gd name="T87" fmla="*/ 78 h 122"/>
                <a:gd name="T88" fmla="*/ 158 w 158"/>
                <a:gd name="T89" fmla="*/ 66 h 122"/>
                <a:gd name="T90" fmla="*/ 158 w 158"/>
                <a:gd name="T91" fmla="*/ 66 h 122"/>
                <a:gd name="T92" fmla="*/ 149 w 158"/>
                <a:gd name="T93" fmla="*/ 60 h 122"/>
                <a:gd name="T94" fmla="*/ 129 w 158"/>
                <a:gd name="T95" fmla="*/ 49 h 122"/>
                <a:gd name="T96" fmla="*/ 99 w 158"/>
                <a:gd name="T97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22">
                  <a:moveTo>
                    <a:pt x="99" y="34"/>
                  </a:moveTo>
                  <a:cubicBezTo>
                    <a:pt x="99" y="34"/>
                    <a:pt x="99" y="34"/>
                    <a:pt x="99" y="34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7" y="5"/>
                    <a:pt x="36" y="4"/>
                  </a:cubicBezTo>
                  <a:cubicBezTo>
                    <a:pt x="35" y="4"/>
                    <a:pt x="33" y="3"/>
                    <a:pt x="31" y="3"/>
                  </a:cubicBezTo>
                  <a:cubicBezTo>
                    <a:pt x="28" y="1"/>
                    <a:pt x="24" y="0"/>
                    <a:pt x="24" y="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4" y="62"/>
                    <a:pt x="9" y="64"/>
                  </a:cubicBezTo>
                  <a:cubicBezTo>
                    <a:pt x="15" y="66"/>
                    <a:pt x="22" y="69"/>
                    <a:pt x="29" y="73"/>
                  </a:cubicBezTo>
                  <a:cubicBezTo>
                    <a:pt x="36" y="76"/>
                    <a:pt x="43" y="79"/>
                    <a:pt x="49" y="82"/>
                  </a:cubicBezTo>
                  <a:cubicBezTo>
                    <a:pt x="51" y="83"/>
                    <a:pt x="54" y="84"/>
                    <a:pt x="55" y="85"/>
                  </a:cubicBezTo>
                  <a:cubicBezTo>
                    <a:pt x="57" y="85"/>
                    <a:pt x="58" y="86"/>
                    <a:pt x="58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104" y="52"/>
                    <a:pt x="116" y="58"/>
                  </a:cubicBezTo>
                  <a:cubicBezTo>
                    <a:pt x="122" y="61"/>
                    <a:pt x="127" y="64"/>
                    <a:pt x="132" y="66"/>
                  </a:cubicBezTo>
                  <a:cubicBezTo>
                    <a:pt x="136" y="69"/>
                    <a:pt x="139" y="70"/>
                    <a:pt x="139" y="70"/>
                  </a:cubicBezTo>
                  <a:cubicBezTo>
                    <a:pt x="120" y="103"/>
                    <a:pt x="120" y="103"/>
                    <a:pt x="120" y="103"/>
                  </a:cubicBezTo>
                  <a:cubicBezTo>
                    <a:pt x="120" y="103"/>
                    <a:pt x="116" y="101"/>
                    <a:pt x="112" y="98"/>
                  </a:cubicBezTo>
                  <a:cubicBezTo>
                    <a:pt x="108" y="96"/>
                    <a:pt x="104" y="94"/>
                    <a:pt x="104" y="94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92" y="87"/>
                    <a:pt x="92" y="87"/>
                    <a:pt x="92" y="87"/>
                  </a:cubicBezTo>
                  <a:cubicBezTo>
                    <a:pt x="85" y="100"/>
                    <a:pt x="85" y="100"/>
                    <a:pt x="85" y="100"/>
                  </a:cubicBezTo>
                  <a:cubicBezTo>
                    <a:pt x="97" y="106"/>
                    <a:pt x="97" y="106"/>
                    <a:pt x="97" y="106"/>
                  </a:cubicBezTo>
                  <a:cubicBezTo>
                    <a:pt x="97" y="106"/>
                    <a:pt x="101" y="108"/>
                    <a:pt x="105" y="110"/>
                  </a:cubicBezTo>
                  <a:cubicBezTo>
                    <a:pt x="110" y="113"/>
                    <a:pt x="114" y="115"/>
                    <a:pt x="114" y="115"/>
                  </a:cubicBezTo>
                  <a:cubicBezTo>
                    <a:pt x="125" y="122"/>
                    <a:pt x="125" y="122"/>
                    <a:pt x="125" y="122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51" y="78"/>
                    <a:pt x="151" y="78"/>
                    <a:pt x="151" y="78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8" y="66"/>
                    <a:pt x="154" y="63"/>
                    <a:pt x="149" y="60"/>
                  </a:cubicBezTo>
                  <a:cubicBezTo>
                    <a:pt x="143" y="57"/>
                    <a:pt x="136" y="53"/>
                    <a:pt x="129" y="49"/>
                  </a:cubicBezTo>
                  <a:cubicBezTo>
                    <a:pt x="114" y="41"/>
                    <a:pt x="99" y="34"/>
                    <a:pt x="99" y="34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41"/>
            <p:cNvSpPr/>
            <p:nvPr/>
          </p:nvSpPr>
          <p:spPr bwMode="auto">
            <a:xfrm>
              <a:off x="7004050" y="785813"/>
              <a:ext cx="661988" cy="576263"/>
            </a:xfrm>
            <a:custGeom>
              <a:avLst/>
              <a:gdLst>
                <a:gd name="T0" fmla="*/ 102 w 156"/>
                <a:gd name="T1" fmla="*/ 44 h 136"/>
                <a:gd name="T2" fmla="*/ 102 w 156"/>
                <a:gd name="T3" fmla="*/ 45 h 136"/>
                <a:gd name="T4" fmla="*/ 90 w 156"/>
                <a:gd name="T5" fmla="*/ 36 h 136"/>
                <a:gd name="T6" fmla="*/ 62 w 156"/>
                <a:gd name="T7" fmla="*/ 78 h 136"/>
                <a:gd name="T8" fmla="*/ 60 w 156"/>
                <a:gd name="T9" fmla="*/ 77 h 136"/>
                <a:gd name="T10" fmla="*/ 55 w 156"/>
                <a:gd name="T11" fmla="*/ 74 h 136"/>
                <a:gd name="T12" fmla="*/ 41 w 156"/>
                <a:gd name="T13" fmla="*/ 65 h 136"/>
                <a:gd name="T14" fmla="*/ 19 w 156"/>
                <a:gd name="T15" fmla="*/ 51 h 136"/>
                <a:gd name="T16" fmla="*/ 39 w 156"/>
                <a:gd name="T17" fmla="*/ 19 h 136"/>
                <a:gd name="T18" fmla="*/ 55 w 156"/>
                <a:gd name="T19" fmla="*/ 30 h 136"/>
                <a:gd name="T20" fmla="*/ 47 w 156"/>
                <a:gd name="T21" fmla="*/ 43 h 136"/>
                <a:gd name="T22" fmla="*/ 59 w 156"/>
                <a:gd name="T23" fmla="*/ 50 h 136"/>
                <a:gd name="T24" fmla="*/ 67 w 156"/>
                <a:gd name="T25" fmla="*/ 37 h 136"/>
                <a:gd name="T26" fmla="*/ 75 w 156"/>
                <a:gd name="T27" fmla="*/ 26 h 136"/>
                <a:gd name="T28" fmla="*/ 63 w 156"/>
                <a:gd name="T29" fmla="*/ 18 h 136"/>
                <a:gd name="T30" fmla="*/ 46 w 156"/>
                <a:gd name="T31" fmla="*/ 7 h 136"/>
                <a:gd name="T32" fmla="*/ 40 w 156"/>
                <a:gd name="T33" fmla="*/ 4 h 136"/>
                <a:gd name="T34" fmla="*/ 34 w 156"/>
                <a:gd name="T35" fmla="*/ 0 h 136"/>
                <a:gd name="T36" fmla="*/ 27 w 156"/>
                <a:gd name="T37" fmla="*/ 12 h 136"/>
                <a:gd name="T38" fmla="*/ 8 w 156"/>
                <a:gd name="T39" fmla="*/ 44 h 136"/>
                <a:gd name="T40" fmla="*/ 1 w 156"/>
                <a:gd name="T41" fmla="*/ 56 h 136"/>
                <a:gd name="T42" fmla="*/ 0 w 156"/>
                <a:gd name="T43" fmla="*/ 56 h 136"/>
                <a:gd name="T44" fmla="*/ 3 w 156"/>
                <a:gd name="T45" fmla="*/ 57 h 136"/>
                <a:gd name="T46" fmla="*/ 9 w 156"/>
                <a:gd name="T47" fmla="*/ 61 h 136"/>
                <a:gd name="T48" fmla="*/ 27 w 156"/>
                <a:gd name="T49" fmla="*/ 73 h 136"/>
                <a:gd name="T50" fmla="*/ 46 w 156"/>
                <a:gd name="T51" fmla="*/ 84 h 136"/>
                <a:gd name="T52" fmla="*/ 52 w 156"/>
                <a:gd name="T53" fmla="*/ 88 h 136"/>
                <a:gd name="T54" fmla="*/ 54 w 156"/>
                <a:gd name="T55" fmla="*/ 90 h 136"/>
                <a:gd name="T56" fmla="*/ 54 w 156"/>
                <a:gd name="T57" fmla="*/ 90 h 136"/>
                <a:gd name="T58" fmla="*/ 65 w 156"/>
                <a:gd name="T59" fmla="*/ 98 h 136"/>
                <a:gd name="T60" fmla="*/ 94 w 156"/>
                <a:gd name="T61" fmla="*/ 56 h 136"/>
                <a:gd name="T62" fmla="*/ 115 w 156"/>
                <a:gd name="T63" fmla="*/ 71 h 136"/>
                <a:gd name="T64" fmla="*/ 130 w 156"/>
                <a:gd name="T65" fmla="*/ 82 h 136"/>
                <a:gd name="T66" fmla="*/ 136 w 156"/>
                <a:gd name="T67" fmla="*/ 87 h 136"/>
                <a:gd name="T68" fmla="*/ 113 w 156"/>
                <a:gd name="T69" fmla="*/ 116 h 136"/>
                <a:gd name="T70" fmla="*/ 98 w 156"/>
                <a:gd name="T71" fmla="*/ 104 h 136"/>
                <a:gd name="T72" fmla="*/ 108 w 156"/>
                <a:gd name="T73" fmla="*/ 92 h 136"/>
                <a:gd name="T74" fmla="*/ 96 w 156"/>
                <a:gd name="T75" fmla="*/ 84 h 136"/>
                <a:gd name="T76" fmla="*/ 87 w 156"/>
                <a:gd name="T77" fmla="*/ 97 h 136"/>
                <a:gd name="T78" fmla="*/ 79 w 156"/>
                <a:gd name="T79" fmla="*/ 108 h 136"/>
                <a:gd name="T80" fmla="*/ 90 w 156"/>
                <a:gd name="T81" fmla="*/ 116 h 136"/>
                <a:gd name="T82" fmla="*/ 105 w 156"/>
                <a:gd name="T83" fmla="*/ 127 h 136"/>
                <a:gd name="T84" fmla="*/ 115 w 156"/>
                <a:gd name="T85" fmla="*/ 136 h 136"/>
                <a:gd name="T86" fmla="*/ 124 w 156"/>
                <a:gd name="T87" fmla="*/ 125 h 136"/>
                <a:gd name="T88" fmla="*/ 147 w 156"/>
                <a:gd name="T89" fmla="*/ 96 h 136"/>
                <a:gd name="T90" fmla="*/ 156 w 156"/>
                <a:gd name="T91" fmla="*/ 85 h 136"/>
                <a:gd name="T92" fmla="*/ 156 w 156"/>
                <a:gd name="T93" fmla="*/ 85 h 136"/>
                <a:gd name="T94" fmla="*/ 130 w 156"/>
                <a:gd name="T95" fmla="*/ 64 h 136"/>
                <a:gd name="T96" fmla="*/ 102 w 156"/>
                <a:gd name="T97" fmla="*/ 4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6" h="136">
                  <a:moveTo>
                    <a:pt x="102" y="44"/>
                  </a:moveTo>
                  <a:cubicBezTo>
                    <a:pt x="102" y="45"/>
                    <a:pt x="102" y="45"/>
                    <a:pt x="102" y="45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2" y="78"/>
                    <a:pt x="61" y="78"/>
                    <a:pt x="60" y="77"/>
                  </a:cubicBezTo>
                  <a:cubicBezTo>
                    <a:pt x="59" y="76"/>
                    <a:pt x="57" y="75"/>
                    <a:pt x="55" y="74"/>
                  </a:cubicBezTo>
                  <a:cubicBezTo>
                    <a:pt x="51" y="71"/>
                    <a:pt x="46" y="68"/>
                    <a:pt x="41" y="65"/>
                  </a:cubicBezTo>
                  <a:cubicBezTo>
                    <a:pt x="30" y="58"/>
                    <a:pt x="19" y="51"/>
                    <a:pt x="19" y="51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7"/>
                    <a:pt x="43" y="5"/>
                    <a:pt x="40" y="4"/>
                  </a:cubicBezTo>
                  <a:cubicBezTo>
                    <a:pt x="37" y="2"/>
                    <a:pt x="34" y="0"/>
                    <a:pt x="34" y="0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1" y="56"/>
                    <a:pt x="3" y="57"/>
                  </a:cubicBezTo>
                  <a:cubicBezTo>
                    <a:pt x="4" y="58"/>
                    <a:pt x="6" y="59"/>
                    <a:pt x="9" y="61"/>
                  </a:cubicBezTo>
                  <a:cubicBezTo>
                    <a:pt x="14" y="64"/>
                    <a:pt x="21" y="68"/>
                    <a:pt x="27" y="73"/>
                  </a:cubicBezTo>
                  <a:cubicBezTo>
                    <a:pt x="34" y="77"/>
                    <a:pt x="41" y="81"/>
                    <a:pt x="46" y="84"/>
                  </a:cubicBezTo>
                  <a:cubicBezTo>
                    <a:pt x="48" y="86"/>
                    <a:pt x="50" y="87"/>
                    <a:pt x="52" y="88"/>
                  </a:cubicBezTo>
                  <a:cubicBezTo>
                    <a:pt x="53" y="89"/>
                    <a:pt x="54" y="90"/>
                    <a:pt x="54" y="90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4" y="56"/>
                    <a:pt x="105" y="63"/>
                    <a:pt x="115" y="71"/>
                  </a:cubicBezTo>
                  <a:cubicBezTo>
                    <a:pt x="121" y="75"/>
                    <a:pt x="126" y="79"/>
                    <a:pt x="130" y="82"/>
                  </a:cubicBezTo>
                  <a:cubicBezTo>
                    <a:pt x="134" y="85"/>
                    <a:pt x="136" y="87"/>
                    <a:pt x="136" y="87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105" y="127"/>
                    <a:pt x="105" y="127"/>
                    <a:pt x="105" y="127"/>
                  </a:cubicBezTo>
                  <a:cubicBezTo>
                    <a:pt x="115" y="136"/>
                    <a:pt x="115" y="136"/>
                    <a:pt x="115" y="136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47" y="96"/>
                    <a:pt x="147" y="96"/>
                    <a:pt x="147" y="96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56" y="85"/>
                    <a:pt x="143" y="74"/>
                    <a:pt x="130" y="64"/>
                  </a:cubicBezTo>
                  <a:cubicBezTo>
                    <a:pt x="116" y="54"/>
                    <a:pt x="102" y="44"/>
                    <a:pt x="102" y="44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42"/>
            <p:cNvSpPr/>
            <p:nvPr/>
          </p:nvSpPr>
          <p:spPr bwMode="auto">
            <a:xfrm>
              <a:off x="7537450" y="1184276"/>
              <a:ext cx="636588" cy="619125"/>
            </a:xfrm>
            <a:custGeom>
              <a:avLst/>
              <a:gdLst>
                <a:gd name="T0" fmla="*/ 103 w 150"/>
                <a:gd name="T1" fmla="*/ 54 h 146"/>
                <a:gd name="T2" fmla="*/ 102 w 150"/>
                <a:gd name="T3" fmla="*/ 54 h 146"/>
                <a:gd name="T4" fmla="*/ 92 w 150"/>
                <a:gd name="T5" fmla="*/ 44 h 146"/>
                <a:gd name="T6" fmla="*/ 57 w 150"/>
                <a:gd name="T7" fmla="*/ 82 h 146"/>
                <a:gd name="T8" fmla="*/ 52 w 150"/>
                <a:gd name="T9" fmla="*/ 76 h 146"/>
                <a:gd name="T10" fmla="*/ 39 w 150"/>
                <a:gd name="T11" fmla="*/ 65 h 146"/>
                <a:gd name="T12" fmla="*/ 20 w 150"/>
                <a:gd name="T13" fmla="*/ 48 h 146"/>
                <a:gd name="T14" fmla="*/ 44 w 150"/>
                <a:gd name="T15" fmla="*/ 20 h 146"/>
                <a:gd name="T16" fmla="*/ 59 w 150"/>
                <a:gd name="T17" fmla="*/ 33 h 146"/>
                <a:gd name="T18" fmla="*/ 48 w 150"/>
                <a:gd name="T19" fmla="*/ 44 h 146"/>
                <a:gd name="T20" fmla="*/ 59 w 150"/>
                <a:gd name="T21" fmla="*/ 54 h 146"/>
                <a:gd name="T22" fmla="*/ 69 w 150"/>
                <a:gd name="T23" fmla="*/ 42 h 146"/>
                <a:gd name="T24" fmla="*/ 79 w 150"/>
                <a:gd name="T25" fmla="*/ 32 h 146"/>
                <a:gd name="T26" fmla="*/ 68 w 150"/>
                <a:gd name="T27" fmla="*/ 22 h 146"/>
                <a:gd name="T28" fmla="*/ 53 w 150"/>
                <a:gd name="T29" fmla="*/ 9 h 146"/>
                <a:gd name="T30" fmla="*/ 47 w 150"/>
                <a:gd name="T31" fmla="*/ 5 h 146"/>
                <a:gd name="T32" fmla="*/ 42 w 150"/>
                <a:gd name="T33" fmla="*/ 0 h 146"/>
                <a:gd name="T34" fmla="*/ 33 w 150"/>
                <a:gd name="T35" fmla="*/ 11 h 146"/>
                <a:gd name="T36" fmla="*/ 9 w 150"/>
                <a:gd name="T37" fmla="*/ 39 h 146"/>
                <a:gd name="T38" fmla="*/ 1 w 150"/>
                <a:gd name="T39" fmla="*/ 50 h 146"/>
                <a:gd name="T40" fmla="*/ 0 w 150"/>
                <a:gd name="T41" fmla="*/ 50 h 146"/>
                <a:gd name="T42" fmla="*/ 2 w 150"/>
                <a:gd name="T43" fmla="*/ 52 h 146"/>
                <a:gd name="T44" fmla="*/ 8 w 150"/>
                <a:gd name="T45" fmla="*/ 57 h 146"/>
                <a:gd name="T46" fmla="*/ 24 w 150"/>
                <a:gd name="T47" fmla="*/ 71 h 146"/>
                <a:gd name="T48" fmla="*/ 41 w 150"/>
                <a:gd name="T49" fmla="*/ 85 h 146"/>
                <a:gd name="T50" fmla="*/ 48 w 150"/>
                <a:gd name="T51" fmla="*/ 92 h 146"/>
                <a:gd name="T52" fmla="*/ 48 w 150"/>
                <a:gd name="T53" fmla="*/ 92 h 146"/>
                <a:gd name="T54" fmla="*/ 58 w 150"/>
                <a:gd name="T55" fmla="*/ 101 h 146"/>
                <a:gd name="T56" fmla="*/ 93 w 150"/>
                <a:gd name="T57" fmla="*/ 64 h 146"/>
                <a:gd name="T58" fmla="*/ 112 w 150"/>
                <a:gd name="T59" fmla="*/ 82 h 146"/>
                <a:gd name="T60" fmla="*/ 130 w 150"/>
                <a:gd name="T61" fmla="*/ 101 h 146"/>
                <a:gd name="T62" fmla="*/ 103 w 150"/>
                <a:gd name="T63" fmla="*/ 127 h 146"/>
                <a:gd name="T64" fmla="*/ 90 w 150"/>
                <a:gd name="T65" fmla="*/ 113 h 146"/>
                <a:gd name="T66" fmla="*/ 101 w 150"/>
                <a:gd name="T67" fmla="*/ 102 h 146"/>
                <a:gd name="T68" fmla="*/ 96 w 150"/>
                <a:gd name="T69" fmla="*/ 97 h 146"/>
                <a:gd name="T70" fmla="*/ 91 w 150"/>
                <a:gd name="T71" fmla="*/ 92 h 146"/>
                <a:gd name="T72" fmla="*/ 80 w 150"/>
                <a:gd name="T73" fmla="*/ 103 h 146"/>
                <a:gd name="T74" fmla="*/ 70 w 150"/>
                <a:gd name="T75" fmla="*/ 113 h 146"/>
                <a:gd name="T76" fmla="*/ 75 w 150"/>
                <a:gd name="T77" fmla="*/ 118 h 146"/>
                <a:gd name="T78" fmla="*/ 80 w 150"/>
                <a:gd name="T79" fmla="*/ 123 h 146"/>
                <a:gd name="T80" fmla="*/ 93 w 150"/>
                <a:gd name="T81" fmla="*/ 136 h 146"/>
                <a:gd name="T82" fmla="*/ 102 w 150"/>
                <a:gd name="T83" fmla="*/ 146 h 146"/>
                <a:gd name="T84" fmla="*/ 112 w 150"/>
                <a:gd name="T85" fmla="*/ 137 h 146"/>
                <a:gd name="T86" fmla="*/ 140 w 150"/>
                <a:gd name="T87" fmla="*/ 111 h 146"/>
                <a:gd name="T88" fmla="*/ 150 w 150"/>
                <a:gd name="T89" fmla="*/ 102 h 146"/>
                <a:gd name="T90" fmla="*/ 150 w 150"/>
                <a:gd name="T91" fmla="*/ 102 h 146"/>
                <a:gd name="T92" fmla="*/ 127 w 150"/>
                <a:gd name="T93" fmla="*/ 78 h 146"/>
                <a:gd name="T94" fmla="*/ 110 w 150"/>
                <a:gd name="T95" fmla="*/ 61 h 146"/>
                <a:gd name="T96" fmla="*/ 103 w 150"/>
                <a:gd name="T97" fmla="*/ 5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146">
                  <a:moveTo>
                    <a:pt x="103" y="54"/>
                  </a:moveTo>
                  <a:cubicBezTo>
                    <a:pt x="102" y="54"/>
                    <a:pt x="102" y="54"/>
                    <a:pt x="102" y="5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7" y="82"/>
                    <a:pt x="55" y="80"/>
                    <a:pt x="52" y="76"/>
                  </a:cubicBezTo>
                  <a:cubicBezTo>
                    <a:pt x="48" y="73"/>
                    <a:pt x="43" y="69"/>
                    <a:pt x="39" y="65"/>
                  </a:cubicBezTo>
                  <a:cubicBezTo>
                    <a:pt x="29" y="57"/>
                    <a:pt x="20" y="48"/>
                    <a:pt x="20" y="48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0" y="7"/>
                    <a:pt x="47" y="5"/>
                  </a:cubicBezTo>
                  <a:cubicBezTo>
                    <a:pt x="44" y="2"/>
                    <a:pt x="42" y="0"/>
                    <a:pt x="42" y="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" y="51"/>
                    <a:pt x="2" y="52"/>
                  </a:cubicBezTo>
                  <a:cubicBezTo>
                    <a:pt x="4" y="53"/>
                    <a:pt x="6" y="55"/>
                    <a:pt x="8" y="57"/>
                  </a:cubicBezTo>
                  <a:cubicBezTo>
                    <a:pt x="12" y="60"/>
                    <a:pt x="18" y="66"/>
                    <a:pt x="24" y="71"/>
                  </a:cubicBezTo>
                  <a:cubicBezTo>
                    <a:pt x="30" y="76"/>
                    <a:pt x="36" y="81"/>
                    <a:pt x="41" y="85"/>
                  </a:cubicBezTo>
                  <a:cubicBezTo>
                    <a:pt x="45" y="89"/>
                    <a:pt x="48" y="92"/>
                    <a:pt x="48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102" y="73"/>
                    <a:pt x="112" y="82"/>
                  </a:cubicBezTo>
                  <a:cubicBezTo>
                    <a:pt x="121" y="92"/>
                    <a:pt x="130" y="101"/>
                    <a:pt x="130" y="101"/>
                  </a:cubicBezTo>
                  <a:cubicBezTo>
                    <a:pt x="103" y="127"/>
                    <a:pt x="103" y="127"/>
                    <a:pt x="103" y="127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101" y="102"/>
                    <a:pt x="101" y="102"/>
                    <a:pt x="101" y="102"/>
                  </a:cubicBezTo>
                  <a:cubicBezTo>
                    <a:pt x="101" y="102"/>
                    <a:pt x="98" y="100"/>
                    <a:pt x="96" y="97"/>
                  </a:cubicBezTo>
                  <a:cubicBezTo>
                    <a:pt x="93" y="95"/>
                    <a:pt x="91" y="92"/>
                    <a:pt x="91" y="92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70" y="113"/>
                    <a:pt x="70" y="113"/>
                    <a:pt x="70" y="113"/>
                  </a:cubicBezTo>
                  <a:cubicBezTo>
                    <a:pt x="70" y="113"/>
                    <a:pt x="73" y="116"/>
                    <a:pt x="75" y="118"/>
                  </a:cubicBezTo>
                  <a:cubicBezTo>
                    <a:pt x="77" y="120"/>
                    <a:pt x="80" y="123"/>
                    <a:pt x="80" y="123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102" y="146"/>
                    <a:pt x="102" y="146"/>
                    <a:pt x="102" y="146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0" y="102"/>
                    <a:pt x="138" y="90"/>
                    <a:pt x="127" y="78"/>
                  </a:cubicBezTo>
                  <a:cubicBezTo>
                    <a:pt x="121" y="71"/>
                    <a:pt x="115" y="66"/>
                    <a:pt x="110" y="61"/>
                  </a:cubicBezTo>
                  <a:cubicBezTo>
                    <a:pt x="106" y="57"/>
                    <a:pt x="103" y="54"/>
                    <a:pt x="103" y="54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43"/>
            <p:cNvSpPr/>
            <p:nvPr/>
          </p:nvSpPr>
          <p:spPr bwMode="auto">
            <a:xfrm>
              <a:off x="8012112" y="1663701"/>
              <a:ext cx="593725" cy="647700"/>
            </a:xfrm>
            <a:custGeom>
              <a:avLst/>
              <a:gdLst>
                <a:gd name="T0" fmla="*/ 100 w 140"/>
                <a:gd name="T1" fmla="*/ 62 h 153"/>
                <a:gd name="T2" fmla="*/ 100 w 140"/>
                <a:gd name="T3" fmla="*/ 62 h 153"/>
                <a:gd name="T4" fmla="*/ 91 w 140"/>
                <a:gd name="T5" fmla="*/ 51 h 153"/>
                <a:gd name="T6" fmla="*/ 51 w 140"/>
                <a:gd name="T7" fmla="*/ 83 h 153"/>
                <a:gd name="T8" fmla="*/ 46 w 140"/>
                <a:gd name="T9" fmla="*/ 77 h 153"/>
                <a:gd name="T10" fmla="*/ 41 w 140"/>
                <a:gd name="T11" fmla="*/ 70 h 153"/>
                <a:gd name="T12" fmla="*/ 35 w 140"/>
                <a:gd name="T13" fmla="*/ 63 h 153"/>
                <a:gd name="T14" fmla="*/ 19 w 140"/>
                <a:gd name="T15" fmla="*/ 44 h 153"/>
                <a:gd name="T16" fmla="*/ 47 w 140"/>
                <a:gd name="T17" fmla="*/ 20 h 153"/>
                <a:gd name="T18" fmla="*/ 60 w 140"/>
                <a:gd name="T19" fmla="*/ 35 h 153"/>
                <a:gd name="T20" fmla="*/ 48 w 140"/>
                <a:gd name="T21" fmla="*/ 45 h 153"/>
                <a:gd name="T22" fmla="*/ 57 w 140"/>
                <a:gd name="T23" fmla="*/ 55 h 153"/>
                <a:gd name="T24" fmla="*/ 69 w 140"/>
                <a:gd name="T25" fmla="*/ 45 h 153"/>
                <a:gd name="T26" fmla="*/ 80 w 140"/>
                <a:gd name="T27" fmla="*/ 37 h 153"/>
                <a:gd name="T28" fmla="*/ 70 w 140"/>
                <a:gd name="T29" fmla="*/ 26 h 153"/>
                <a:gd name="T30" fmla="*/ 57 w 140"/>
                <a:gd name="T31" fmla="*/ 11 h 153"/>
                <a:gd name="T32" fmla="*/ 48 w 140"/>
                <a:gd name="T33" fmla="*/ 0 h 153"/>
                <a:gd name="T34" fmla="*/ 38 w 140"/>
                <a:gd name="T35" fmla="*/ 9 h 153"/>
                <a:gd name="T36" fmla="*/ 10 w 140"/>
                <a:gd name="T37" fmla="*/ 34 h 153"/>
                <a:gd name="T38" fmla="*/ 0 w 140"/>
                <a:gd name="T39" fmla="*/ 43 h 153"/>
                <a:gd name="T40" fmla="*/ 0 w 140"/>
                <a:gd name="T41" fmla="*/ 43 h 153"/>
                <a:gd name="T42" fmla="*/ 20 w 140"/>
                <a:gd name="T43" fmla="*/ 67 h 153"/>
                <a:gd name="T44" fmla="*/ 34 w 140"/>
                <a:gd name="T45" fmla="*/ 84 h 153"/>
                <a:gd name="T46" fmla="*/ 40 w 140"/>
                <a:gd name="T47" fmla="*/ 92 h 153"/>
                <a:gd name="T48" fmla="*/ 41 w 140"/>
                <a:gd name="T49" fmla="*/ 92 h 153"/>
                <a:gd name="T50" fmla="*/ 49 w 140"/>
                <a:gd name="T51" fmla="*/ 102 h 153"/>
                <a:gd name="T52" fmla="*/ 89 w 140"/>
                <a:gd name="T53" fmla="*/ 71 h 153"/>
                <a:gd name="T54" fmla="*/ 94 w 140"/>
                <a:gd name="T55" fmla="*/ 77 h 153"/>
                <a:gd name="T56" fmla="*/ 105 w 140"/>
                <a:gd name="T57" fmla="*/ 92 h 153"/>
                <a:gd name="T58" fmla="*/ 120 w 140"/>
                <a:gd name="T59" fmla="*/ 113 h 153"/>
                <a:gd name="T60" fmla="*/ 90 w 140"/>
                <a:gd name="T61" fmla="*/ 134 h 153"/>
                <a:gd name="T62" fmla="*/ 79 w 140"/>
                <a:gd name="T63" fmla="*/ 119 h 153"/>
                <a:gd name="T64" fmla="*/ 91 w 140"/>
                <a:gd name="T65" fmla="*/ 110 h 153"/>
                <a:gd name="T66" fmla="*/ 87 w 140"/>
                <a:gd name="T67" fmla="*/ 104 h 153"/>
                <a:gd name="T68" fmla="*/ 84 w 140"/>
                <a:gd name="T69" fmla="*/ 100 h 153"/>
                <a:gd name="T70" fmla="*/ 83 w 140"/>
                <a:gd name="T71" fmla="*/ 98 h 153"/>
                <a:gd name="T72" fmla="*/ 71 w 140"/>
                <a:gd name="T73" fmla="*/ 108 h 153"/>
                <a:gd name="T74" fmla="*/ 60 w 140"/>
                <a:gd name="T75" fmla="*/ 116 h 153"/>
                <a:gd name="T76" fmla="*/ 61 w 140"/>
                <a:gd name="T77" fmla="*/ 118 h 153"/>
                <a:gd name="T78" fmla="*/ 63 w 140"/>
                <a:gd name="T79" fmla="*/ 121 h 153"/>
                <a:gd name="T80" fmla="*/ 67 w 140"/>
                <a:gd name="T81" fmla="*/ 127 h 153"/>
                <a:gd name="T82" fmla="*/ 78 w 140"/>
                <a:gd name="T83" fmla="*/ 142 h 153"/>
                <a:gd name="T84" fmla="*/ 86 w 140"/>
                <a:gd name="T85" fmla="*/ 153 h 153"/>
                <a:gd name="T86" fmla="*/ 98 w 140"/>
                <a:gd name="T87" fmla="*/ 145 h 153"/>
                <a:gd name="T88" fmla="*/ 128 w 140"/>
                <a:gd name="T89" fmla="*/ 124 h 153"/>
                <a:gd name="T90" fmla="*/ 140 w 140"/>
                <a:gd name="T91" fmla="*/ 117 h 153"/>
                <a:gd name="T92" fmla="*/ 140 w 140"/>
                <a:gd name="T93" fmla="*/ 117 h 153"/>
                <a:gd name="T94" fmla="*/ 120 w 140"/>
                <a:gd name="T95" fmla="*/ 89 h 153"/>
                <a:gd name="T96" fmla="*/ 113 w 140"/>
                <a:gd name="T97" fmla="*/ 79 h 153"/>
                <a:gd name="T98" fmla="*/ 107 w 140"/>
                <a:gd name="T99" fmla="*/ 71 h 153"/>
                <a:gd name="T100" fmla="*/ 100 w 140"/>
                <a:gd name="T101" fmla="*/ 6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0" h="153">
                  <a:moveTo>
                    <a:pt x="100" y="62"/>
                  </a:moveTo>
                  <a:cubicBezTo>
                    <a:pt x="100" y="62"/>
                    <a:pt x="100" y="62"/>
                    <a:pt x="100" y="62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1" y="83"/>
                    <a:pt x="49" y="81"/>
                    <a:pt x="46" y="77"/>
                  </a:cubicBezTo>
                  <a:cubicBezTo>
                    <a:pt x="45" y="75"/>
                    <a:pt x="43" y="73"/>
                    <a:pt x="41" y="70"/>
                  </a:cubicBezTo>
                  <a:cubicBezTo>
                    <a:pt x="40" y="68"/>
                    <a:pt x="37" y="66"/>
                    <a:pt x="35" y="63"/>
                  </a:cubicBezTo>
                  <a:cubicBezTo>
                    <a:pt x="27" y="54"/>
                    <a:pt x="19" y="44"/>
                    <a:pt x="19" y="44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10" y="55"/>
                    <a:pt x="20" y="67"/>
                  </a:cubicBezTo>
                  <a:cubicBezTo>
                    <a:pt x="26" y="73"/>
                    <a:pt x="31" y="79"/>
                    <a:pt x="34" y="84"/>
                  </a:cubicBezTo>
                  <a:cubicBezTo>
                    <a:pt x="38" y="89"/>
                    <a:pt x="40" y="92"/>
                    <a:pt x="40" y="92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9" y="102"/>
                    <a:pt x="49" y="102"/>
                    <a:pt x="49" y="102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91" y="73"/>
                    <a:pt x="94" y="77"/>
                  </a:cubicBezTo>
                  <a:cubicBezTo>
                    <a:pt x="97" y="81"/>
                    <a:pt x="101" y="86"/>
                    <a:pt x="105" y="92"/>
                  </a:cubicBezTo>
                  <a:cubicBezTo>
                    <a:pt x="113" y="102"/>
                    <a:pt x="120" y="113"/>
                    <a:pt x="120" y="113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91" y="110"/>
                    <a:pt x="91" y="110"/>
                    <a:pt x="91" y="110"/>
                  </a:cubicBezTo>
                  <a:cubicBezTo>
                    <a:pt x="91" y="110"/>
                    <a:pt x="89" y="107"/>
                    <a:pt x="87" y="104"/>
                  </a:cubicBezTo>
                  <a:cubicBezTo>
                    <a:pt x="86" y="103"/>
                    <a:pt x="85" y="101"/>
                    <a:pt x="84" y="100"/>
                  </a:cubicBezTo>
                  <a:cubicBezTo>
                    <a:pt x="84" y="99"/>
                    <a:pt x="83" y="98"/>
                    <a:pt x="83" y="98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0" y="116"/>
                    <a:pt x="60" y="117"/>
                    <a:pt x="61" y="118"/>
                  </a:cubicBezTo>
                  <a:cubicBezTo>
                    <a:pt x="62" y="119"/>
                    <a:pt x="63" y="120"/>
                    <a:pt x="63" y="121"/>
                  </a:cubicBezTo>
                  <a:cubicBezTo>
                    <a:pt x="65" y="124"/>
                    <a:pt x="67" y="127"/>
                    <a:pt x="67" y="127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86" y="153"/>
                    <a:pt x="86" y="153"/>
                    <a:pt x="86" y="153"/>
                  </a:cubicBezTo>
                  <a:cubicBezTo>
                    <a:pt x="98" y="145"/>
                    <a:pt x="98" y="145"/>
                    <a:pt x="98" y="145"/>
                  </a:cubicBezTo>
                  <a:cubicBezTo>
                    <a:pt x="128" y="124"/>
                    <a:pt x="128" y="124"/>
                    <a:pt x="128" y="124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7"/>
                    <a:pt x="130" y="103"/>
                    <a:pt x="120" y="89"/>
                  </a:cubicBezTo>
                  <a:cubicBezTo>
                    <a:pt x="118" y="86"/>
                    <a:pt x="116" y="82"/>
                    <a:pt x="113" y="79"/>
                  </a:cubicBezTo>
                  <a:cubicBezTo>
                    <a:pt x="111" y="76"/>
                    <a:pt x="109" y="73"/>
                    <a:pt x="107" y="71"/>
                  </a:cubicBezTo>
                  <a:cubicBezTo>
                    <a:pt x="103" y="66"/>
                    <a:pt x="100" y="62"/>
                    <a:pt x="100" y="6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44"/>
            <p:cNvSpPr/>
            <p:nvPr/>
          </p:nvSpPr>
          <p:spPr bwMode="auto">
            <a:xfrm>
              <a:off x="8410575" y="2209801"/>
              <a:ext cx="542925" cy="665163"/>
            </a:xfrm>
            <a:custGeom>
              <a:avLst/>
              <a:gdLst>
                <a:gd name="T0" fmla="*/ 97 w 128"/>
                <a:gd name="T1" fmla="*/ 70 h 157"/>
                <a:gd name="T2" fmla="*/ 96 w 128"/>
                <a:gd name="T3" fmla="*/ 70 h 157"/>
                <a:gd name="T4" fmla="*/ 89 w 128"/>
                <a:gd name="T5" fmla="*/ 57 h 157"/>
                <a:gd name="T6" fmla="*/ 45 w 128"/>
                <a:gd name="T7" fmla="*/ 83 h 157"/>
                <a:gd name="T8" fmla="*/ 41 w 128"/>
                <a:gd name="T9" fmla="*/ 76 h 157"/>
                <a:gd name="T10" fmla="*/ 32 w 128"/>
                <a:gd name="T11" fmla="*/ 61 h 157"/>
                <a:gd name="T12" fmla="*/ 19 w 128"/>
                <a:gd name="T13" fmla="*/ 40 h 157"/>
                <a:gd name="T14" fmla="*/ 50 w 128"/>
                <a:gd name="T15" fmla="*/ 20 h 157"/>
                <a:gd name="T16" fmla="*/ 61 w 128"/>
                <a:gd name="T17" fmla="*/ 36 h 157"/>
                <a:gd name="T18" fmla="*/ 48 w 128"/>
                <a:gd name="T19" fmla="*/ 44 h 157"/>
                <a:gd name="T20" fmla="*/ 51 w 128"/>
                <a:gd name="T21" fmla="*/ 50 h 157"/>
                <a:gd name="T22" fmla="*/ 54 w 128"/>
                <a:gd name="T23" fmla="*/ 54 h 157"/>
                <a:gd name="T24" fmla="*/ 55 w 128"/>
                <a:gd name="T25" fmla="*/ 56 h 157"/>
                <a:gd name="T26" fmla="*/ 68 w 128"/>
                <a:gd name="T27" fmla="*/ 48 h 157"/>
                <a:gd name="T28" fmla="*/ 80 w 128"/>
                <a:gd name="T29" fmla="*/ 41 h 157"/>
                <a:gd name="T30" fmla="*/ 79 w 128"/>
                <a:gd name="T31" fmla="*/ 39 h 157"/>
                <a:gd name="T32" fmla="*/ 77 w 128"/>
                <a:gd name="T33" fmla="*/ 35 h 157"/>
                <a:gd name="T34" fmla="*/ 73 w 128"/>
                <a:gd name="T35" fmla="*/ 29 h 157"/>
                <a:gd name="T36" fmla="*/ 62 w 128"/>
                <a:gd name="T37" fmla="*/ 12 h 157"/>
                <a:gd name="T38" fmla="*/ 54 w 128"/>
                <a:gd name="T39" fmla="*/ 0 h 157"/>
                <a:gd name="T40" fmla="*/ 43 w 128"/>
                <a:gd name="T41" fmla="*/ 8 h 157"/>
                <a:gd name="T42" fmla="*/ 11 w 128"/>
                <a:gd name="T43" fmla="*/ 28 h 157"/>
                <a:gd name="T44" fmla="*/ 0 w 128"/>
                <a:gd name="T45" fmla="*/ 36 h 157"/>
                <a:gd name="T46" fmla="*/ 0 w 128"/>
                <a:gd name="T47" fmla="*/ 36 h 157"/>
                <a:gd name="T48" fmla="*/ 17 w 128"/>
                <a:gd name="T49" fmla="*/ 63 h 157"/>
                <a:gd name="T50" fmla="*/ 28 w 128"/>
                <a:gd name="T51" fmla="*/ 81 h 157"/>
                <a:gd name="T52" fmla="*/ 33 w 128"/>
                <a:gd name="T53" fmla="*/ 90 h 157"/>
                <a:gd name="T54" fmla="*/ 33 w 128"/>
                <a:gd name="T55" fmla="*/ 90 h 157"/>
                <a:gd name="T56" fmla="*/ 40 w 128"/>
                <a:gd name="T57" fmla="*/ 101 h 157"/>
                <a:gd name="T58" fmla="*/ 84 w 128"/>
                <a:gd name="T59" fmla="*/ 76 h 157"/>
                <a:gd name="T60" fmla="*/ 89 w 128"/>
                <a:gd name="T61" fmla="*/ 83 h 157"/>
                <a:gd name="T62" fmla="*/ 97 w 128"/>
                <a:gd name="T63" fmla="*/ 99 h 157"/>
                <a:gd name="T64" fmla="*/ 109 w 128"/>
                <a:gd name="T65" fmla="*/ 122 h 157"/>
                <a:gd name="T66" fmla="*/ 75 w 128"/>
                <a:gd name="T67" fmla="*/ 139 h 157"/>
                <a:gd name="T68" fmla="*/ 67 w 128"/>
                <a:gd name="T69" fmla="*/ 122 h 157"/>
                <a:gd name="T70" fmla="*/ 81 w 128"/>
                <a:gd name="T71" fmla="*/ 115 h 157"/>
                <a:gd name="T72" fmla="*/ 74 w 128"/>
                <a:gd name="T73" fmla="*/ 103 h 157"/>
                <a:gd name="T74" fmla="*/ 61 w 128"/>
                <a:gd name="T75" fmla="*/ 110 h 157"/>
                <a:gd name="T76" fmla="*/ 48 w 128"/>
                <a:gd name="T77" fmla="*/ 117 h 157"/>
                <a:gd name="T78" fmla="*/ 55 w 128"/>
                <a:gd name="T79" fmla="*/ 129 h 157"/>
                <a:gd name="T80" fmla="*/ 63 w 128"/>
                <a:gd name="T81" fmla="*/ 145 h 157"/>
                <a:gd name="T82" fmla="*/ 69 w 128"/>
                <a:gd name="T83" fmla="*/ 157 h 157"/>
                <a:gd name="T84" fmla="*/ 82 w 128"/>
                <a:gd name="T85" fmla="*/ 151 h 157"/>
                <a:gd name="T86" fmla="*/ 115 w 128"/>
                <a:gd name="T87" fmla="*/ 135 h 157"/>
                <a:gd name="T88" fmla="*/ 128 w 128"/>
                <a:gd name="T89" fmla="*/ 129 h 157"/>
                <a:gd name="T90" fmla="*/ 128 w 128"/>
                <a:gd name="T91" fmla="*/ 129 h 157"/>
                <a:gd name="T92" fmla="*/ 113 w 128"/>
                <a:gd name="T93" fmla="*/ 99 h 157"/>
                <a:gd name="T94" fmla="*/ 102 w 128"/>
                <a:gd name="T95" fmla="*/ 79 h 157"/>
                <a:gd name="T96" fmla="*/ 97 w 128"/>
                <a:gd name="T97" fmla="*/ 7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157">
                  <a:moveTo>
                    <a:pt x="97" y="70"/>
                  </a:moveTo>
                  <a:cubicBezTo>
                    <a:pt x="96" y="70"/>
                    <a:pt x="96" y="70"/>
                    <a:pt x="96" y="70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3"/>
                    <a:pt x="44" y="80"/>
                    <a:pt x="41" y="76"/>
                  </a:cubicBezTo>
                  <a:cubicBezTo>
                    <a:pt x="39" y="72"/>
                    <a:pt x="36" y="66"/>
                    <a:pt x="32" y="61"/>
                  </a:cubicBezTo>
                  <a:cubicBezTo>
                    <a:pt x="26" y="50"/>
                    <a:pt x="19" y="40"/>
                    <a:pt x="19" y="4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8" y="44"/>
                    <a:pt x="50" y="47"/>
                    <a:pt x="51" y="50"/>
                  </a:cubicBezTo>
                  <a:cubicBezTo>
                    <a:pt x="52" y="52"/>
                    <a:pt x="53" y="53"/>
                    <a:pt x="54" y="54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0" y="41"/>
                    <a:pt x="80" y="40"/>
                    <a:pt x="79" y="39"/>
                  </a:cubicBezTo>
                  <a:cubicBezTo>
                    <a:pt x="78" y="38"/>
                    <a:pt x="78" y="36"/>
                    <a:pt x="77" y="35"/>
                  </a:cubicBezTo>
                  <a:cubicBezTo>
                    <a:pt x="75" y="32"/>
                    <a:pt x="73" y="29"/>
                    <a:pt x="73" y="29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8" y="49"/>
                    <a:pt x="17" y="63"/>
                  </a:cubicBezTo>
                  <a:cubicBezTo>
                    <a:pt x="21" y="69"/>
                    <a:pt x="25" y="76"/>
                    <a:pt x="28" y="81"/>
                  </a:cubicBezTo>
                  <a:cubicBezTo>
                    <a:pt x="31" y="86"/>
                    <a:pt x="33" y="90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84" y="76"/>
                    <a:pt x="84" y="76"/>
                    <a:pt x="84" y="76"/>
                  </a:cubicBezTo>
                  <a:cubicBezTo>
                    <a:pt x="84" y="76"/>
                    <a:pt x="86" y="79"/>
                    <a:pt x="89" y="83"/>
                  </a:cubicBezTo>
                  <a:cubicBezTo>
                    <a:pt x="91" y="88"/>
                    <a:pt x="94" y="93"/>
                    <a:pt x="97" y="99"/>
                  </a:cubicBezTo>
                  <a:cubicBezTo>
                    <a:pt x="103" y="111"/>
                    <a:pt x="109" y="122"/>
                    <a:pt x="109" y="122"/>
                  </a:cubicBezTo>
                  <a:cubicBezTo>
                    <a:pt x="75" y="139"/>
                    <a:pt x="75" y="139"/>
                    <a:pt x="75" y="139"/>
                  </a:cubicBezTo>
                  <a:cubicBezTo>
                    <a:pt x="67" y="122"/>
                    <a:pt x="67" y="122"/>
                    <a:pt x="67" y="122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74" y="103"/>
                    <a:pt x="74" y="103"/>
                    <a:pt x="74" y="103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55" y="129"/>
                    <a:pt x="55" y="129"/>
                    <a:pt x="55" y="129"/>
                  </a:cubicBezTo>
                  <a:cubicBezTo>
                    <a:pt x="63" y="145"/>
                    <a:pt x="63" y="145"/>
                    <a:pt x="63" y="145"/>
                  </a:cubicBezTo>
                  <a:cubicBezTo>
                    <a:pt x="69" y="157"/>
                    <a:pt x="69" y="157"/>
                    <a:pt x="69" y="157"/>
                  </a:cubicBezTo>
                  <a:cubicBezTo>
                    <a:pt x="82" y="151"/>
                    <a:pt x="82" y="151"/>
                    <a:pt x="82" y="151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0" y="114"/>
                    <a:pt x="113" y="99"/>
                  </a:cubicBezTo>
                  <a:cubicBezTo>
                    <a:pt x="109" y="92"/>
                    <a:pt x="105" y="84"/>
                    <a:pt x="102" y="79"/>
                  </a:cubicBezTo>
                  <a:cubicBezTo>
                    <a:pt x="99" y="73"/>
                    <a:pt x="97" y="70"/>
                    <a:pt x="97" y="70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45"/>
            <p:cNvSpPr/>
            <p:nvPr/>
          </p:nvSpPr>
          <p:spPr bwMode="auto">
            <a:xfrm>
              <a:off x="8729662" y="2816226"/>
              <a:ext cx="477838" cy="669925"/>
            </a:xfrm>
            <a:custGeom>
              <a:avLst/>
              <a:gdLst>
                <a:gd name="T0" fmla="*/ 91 w 113"/>
                <a:gd name="T1" fmla="*/ 75 h 158"/>
                <a:gd name="T2" fmla="*/ 91 w 113"/>
                <a:gd name="T3" fmla="*/ 75 h 158"/>
                <a:gd name="T4" fmla="*/ 85 w 113"/>
                <a:gd name="T5" fmla="*/ 61 h 158"/>
                <a:gd name="T6" fmla="*/ 38 w 113"/>
                <a:gd name="T7" fmla="*/ 80 h 158"/>
                <a:gd name="T8" fmla="*/ 29 w 113"/>
                <a:gd name="T9" fmla="*/ 57 h 158"/>
                <a:gd name="T10" fmla="*/ 21 w 113"/>
                <a:gd name="T11" fmla="*/ 41 h 158"/>
                <a:gd name="T12" fmla="*/ 18 w 113"/>
                <a:gd name="T13" fmla="*/ 34 h 158"/>
                <a:gd name="T14" fmla="*/ 52 w 113"/>
                <a:gd name="T15" fmla="*/ 18 h 158"/>
                <a:gd name="T16" fmla="*/ 60 w 113"/>
                <a:gd name="T17" fmla="*/ 36 h 158"/>
                <a:gd name="T18" fmla="*/ 46 w 113"/>
                <a:gd name="T19" fmla="*/ 43 h 158"/>
                <a:gd name="T20" fmla="*/ 47 w 113"/>
                <a:gd name="T21" fmla="*/ 44 h 158"/>
                <a:gd name="T22" fmla="*/ 49 w 113"/>
                <a:gd name="T23" fmla="*/ 49 h 158"/>
                <a:gd name="T24" fmla="*/ 51 w 113"/>
                <a:gd name="T25" fmla="*/ 55 h 158"/>
                <a:gd name="T26" fmla="*/ 66 w 113"/>
                <a:gd name="T27" fmla="*/ 50 h 158"/>
                <a:gd name="T28" fmla="*/ 79 w 113"/>
                <a:gd name="T29" fmla="*/ 44 h 158"/>
                <a:gd name="T30" fmla="*/ 76 w 113"/>
                <a:gd name="T31" fmla="*/ 38 h 158"/>
                <a:gd name="T32" fmla="*/ 74 w 113"/>
                <a:gd name="T33" fmla="*/ 33 h 158"/>
                <a:gd name="T34" fmla="*/ 73 w 113"/>
                <a:gd name="T35" fmla="*/ 31 h 158"/>
                <a:gd name="T36" fmla="*/ 65 w 113"/>
                <a:gd name="T37" fmla="*/ 13 h 158"/>
                <a:gd name="T38" fmla="*/ 59 w 113"/>
                <a:gd name="T39" fmla="*/ 0 h 158"/>
                <a:gd name="T40" fmla="*/ 46 w 113"/>
                <a:gd name="T41" fmla="*/ 5 h 158"/>
                <a:gd name="T42" fmla="*/ 13 w 113"/>
                <a:gd name="T43" fmla="*/ 21 h 158"/>
                <a:gd name="T44" fmla="*/ 0 w 113"/>
                <a:gd name="T45" fmla="*/ 27 h 158"/>
                <a:gd name="T46" fmla="*/ 0 w 113"/>
                <a:gd name="T47" fmla="*/ 27 h 158"/>
                <a:gd name="T48" fmla="*/ 13 w 113"/>
                <a:gd name="T49" fmla="*/ 56 h 158"/>
                <a:gd name="T50" fmla="*/ 18 w 113"/>
                <a:gd name="T51" fmla="*/ 67 h 158"/>
                <a:gd name="T52" fmla="*/ 21 w 113"/>
                <a:gd name="T53" fmla="*/ 76 h 158"/>
                <a:gd name="T54" fmla="*/ 25 w 113"/>
                <a:gd name="T55" fmla="*/ 85 h 158"/>
                <a:gd name="T56" fmla="*/ 25 w 113"/>
                <a:gd name="T57" fmla="*/ 85 h 158"/>
                <a:gd name="T58" fmla="*/ 30 w 113"/>
                <a:gd name="T59" fmla="*/ 98 h 158"/>
                <a:gd name="T60" fmla="*/ 78 w 113"/>
                <a:gd name="T61" fmla="*/ 80 h 158"/>
                <a:gd name="T62" fmla="*/ 81 w 113"/>
                <a:gd name="T63" fmla="*/ 87 h 158"/>
                <a:gd name="T64" fmla="*/ 87 w 113"/>
                <a:gd name="T65" fmla="*/ 104 h 158"/>
                <a:gd name="T66" fmla="*/ 95 w 113"/>
                <a:gd name="T67" fmla="*/ 129 h 158"/>
                <a:gd name="T68" fmla="*/ 59 w 113"/>
                <a:gd name="T69" fmla="*/ 140 h 158"/>
                <a:gd name="T70" fmla="*/ 53 w 113"/>
                <a:gd name="T71" fmla="*/ 122 h 158"/>
                <a:gd name="T72" fmla="*/ 68 w 113"/>
                <a:gd name="T73" fmla="*/ 117 h 158"/>
                <a:gd name="T74" fmla="*/ 64 w 113"/>
                <a:gd name="T75" fmla="*/ 104 h 158"/>
                <a:gd name="T76" fmla="*/ 49 w 113"/>
                <a:gd name="T77" fmla="*/ 109 h 158"/>
                <a:gd name="T78" fmla="*/ 36 w 113"/>
                <a:gd name="T79" fmla="*/ 114 h 158"/>
                <a:gd name="T80" fmla="*/ 40 w 113"/>
                <a:gd name="T81" fmla="*/ 127 h 158"/>
                <a:gd name="T82" fmla="*/ 46 w 113"/>
                <a:gd name="T83" fmla="*/ 145 h 158"/>
                <a:gd name="T84" fmla="*/ 48 w 113"/>
                <a:gd name="T85" fmla="*/ 151 h 158"/>
                <a:gd name="T86" fmla="*/ 50 w 113"/>
                <a:gd name="T87" fmla="*/ 158 h 158"/>
                <a:gd name="T88" fmla="*/ 64 w 113"/>
                <a:gd name="T89" fmla="*/ 153 h 158"/>
                <a:gd name="T90" fmla="*/ 99 w 113"/>
                <a:gd name="T91" fmla="*/ 142 h 158"/>
                <a:gd name="T92" fmla="*/ 112 w 113"/>
                <a:gd name="T93" fmla="*/ 138 h 158"/>
                <a:gd name="T94" fmla="*/ 113 w 113"/>
                <a:gd name="T95" fmla="*/ 138 h 158"/>
                <a:gd name="T96" fmla="*/ 112 w 113"/>
                <a:gd name="T97" fmla="*/ 136 h 158"/>
                <a:gd name="T98" fmla="*/ 109 w 113"/>
                <a:gd name="T99" fmla="*/ 128 h 158"/>
                <a:gd name="T100" fmla="*/ 102 w 113"/>
                <a:gd name="T101" fmla="*/ 106 h 158"/>
                <a:gd name="T102" fmla="*/ 95 w 113"/>
                <a:gd name="T103" fmla="*/ 85 h 158"/>
                <a:gd name="T104" fmla="*/ 91 w 113"/>
                <a:gd name="T105" fmla="*/ 7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" h="158">
                  <a:moveTo>
                    <a:pt x="91" y="75"/>
                  </a:moveTo>
                  <a:cubicBezTo>
                    <a:pt x="91" y="75"/>
                    <a:pt x="91" y="75"/>
                    <a:pt x="91" y="75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0"/>
                    <a:pt x="33" y="68"/>
                    <a:pt x="29" y="57"/>
                  </a:cubicBezTo>
                  <a:cubicBezTo>
                    <a:pt x="26" y="51"/>
                    <a:pt x="23" y="45"/>
                    <a:pt x="21" y="41"/>
                  </a:cubicBezTo>
                  <a:cubicBezTo>
                    <a:pt x="20" y="37"/>
                    <a:pt x="18" y="34"/>
                    <a:pt x="18" y="34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3"/>
                    <a:pt x="46" y="43"/>
                    <a:pt x="47" y="44"/>
                  </a:cubicBezTo>
                  <a:cubicBezTo>
                    <a:pt x="48" y="46"/>
                    <a:pt x="48" y="47"/>
                    <a:pt x="49" y="49"/>
                  </a:cubicBezTo>
                  <a:cubicBezTo>
                    <a:pt x="50" y="52"/>
                    <a:pt x="51" y="55"/>
                    <a:pt x="51" y="5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9" y="44"/>
                    <a:pt x="77" y="41"/>
                    <a:pt x="76" y="38"/>
                  </a:cubicBezTo>
                  <a:cubicBezTo>
                    <a:pt x="75" y="36"/>
                    <a:pt x="75" y="34"/>
                    <a:pt x="74" y="33"/>
                  </a:cubicBezTo>
                  <a:cubicBezTo>
                    <a:pt x="74" y="32"/>
                    <a:pt x="73" y="31"/>
                    <a:pt x="73" y="31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7" y="42"/>
                    <a:pt x="13" y="56"/>
                  </a:cubicBezTo>
                  <a:cubicBezTo>
                    <a:pt x="15" y="59"/>
                    <a:pt x="16" y="63"/>
                    <a:pt x="18" y="67"/>
                  </a:cubicBezTo>
                  <a:cubicBezTo>
                    <a:pt x="19" y="70"/>
                    <a:pt x="20" y="73"/>
                    <a:pt x="21" y="76"/>
                  </a:cubicBezTo>
                  <a:cubicBezTo>
                    <a:pt x="23" y="82"/>
                    <a:pt x="25" y="85"/>
                    <a:pt x="25" y="85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8" y="80"/>
                    <a:pt x="79" y="83"/>
                    <a:pt x="81" y="87"/>
                  </a:cubicBezTo>
                  <a:cubicBezTo>
                    <a:pt x="82" y="92"/>
                    <a:pt x="84" y="98"/>
                    <a:pt x="87" y="104"/>
                  </a:cubicBezTo>
                  <a:cubicBezTo>
                    <a:pt x="91" y="117"/>
                    <a:pt x="95" y="129"/>
                    <a:pt x="95" y="129"/>
                  </a:cubicBezTo>
                  <a:cubicBezTo>
                    <a:pt x="59" y="140"/>
                    <a:pt x="59" y="140"/>
                    <a:pt x="59" y="140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4" y="104"/>
                    <a:pt x="64" y="104"/>
                    <a:pt x="64" y="104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6" y="145"/>
                    <a:pt x="46" y="145"/>
                    <a:pt x="46" y="145"/>
                  </a:cubicBezTo>
                  <a:cubicBezTo>
                    <a:pt x="46" y="145"/>
                    <a:pt x="47" y="148"/>
                    <a:pt x="48" y="151"/>
                  </a:cubicBezTo>
                  <a:cubicBezTo>
                    <a:pt x="50" y="154"/>
                    <a:pt x="50" y="158"/>
                    <a:pt x="50" y="158"/>
                  </a:cubicBezTo>
                  <a:cubicBezTo>
                    <a:pt x="64" y="153"/>
                    <a:pt x="64" y="153"/>
                    <a:pt x="64" y="153"/>
                  </a:cubicBezTo>
                  <a:cubicBezTo>
                    <a:pt x="99" y="142"/>
                    <a:pt x="99" y="142"/>
                    <a:pt x="99" y="142"/>
                  </a:cubicBezTo>
                  <a:cubicBezTo>
                    <a:pt x="112" y="138"/>
                    <a:pt x="112" y="138"/>
                    <a:pt x="112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8"/>
                    <a:pt x="112" y="137"/>
                    <a:pt x="112" y="136"/>
                  </a:cubicBezTo>
                  <a:cubicBezTo>
                    <a:pt x="111" y="134"/>
                    <a:pt x="110" y="131"/>
                    <a:pt x="109" y="128"/>
                  </a:cubicBezTo>
                  <a:cubicBezTo>
                    <a:pt x="107" y="122"/>
                    <a:pt x="105" y="114"/>
                    <a:pt x="102" y="106"/>
                  </a:cubicBezTo>
                  <a:cubicBezTo>
                    <a:pt x="99" y="99"/>
                    <a:pt x="97" y="91"/>
                    <a:pt x="95" y="85"/>
                  </a:cubicBezTo>
                  <a:cubicBezTo>
                    <a:pt x="92" y="79"/>
                    <a:pt x="91" y="75"/>
                    <a:pt x="91" y="75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46"/>
            <p:cNvSpPr/>
            <p:nvPr/>
          </p:nvSpPr>
          <p:spPr bwMode="auto">
            <a:xfrm>
              <a:off x="8958262" y="3465513"/>
              <a:ext cx="401638" cy="652463"/>
            </a:xfrm>
            <a:custGeom>
              <a:avLst/>
              <a:gdLst>
                <a:gd name="T0" fmla="*/ 83 w 95"/>
                <a:gd name="T1" fmla="*/ 79 h 154"/>
                <a:gd name="T2" fmla="*/ 83 w 95"/>
                <a:gd name="T3" fmla="*/ 79 h 154"/>
                <a:gd name="T4" fmla="*/ 79 w 95"/>
                <a:gd name="T5" fmla="*/ 65 h 154"/>
                <a:gd name="T6" fmla="*/ 30 w 95"/>
                <a:gd name="T7" fmla="*/ 76 h 154"/>
                <a:gd name="T8" fmla="*/ 24 w 95"/>
                <a:gd name="T9" fmla="*/ 52 h 154"/>
                <a:gd name="T10" fmla="*/ 19 w 95"/>
                <a:gd name="T11" fmla="*/ 35 h 154"/>
                <a:gd name="T12" fmla="*/ 17 w 95"/>
                <a:gd name="T13" fmla="*/ 27 h 154"/>
                <a:gd name="T14" fmla="*/ 53 w 95"/>
                <a:gd name="T15" fmla="*/ 17 h 154"/>
                <a:gd name="T16" fmla="*/ 59 w 95"/>
                <a:gd name="T17" fmla="*/ 36 h 154"/>
                <a:gd name="T18" fmla="*/ 44 w 95"/>
                <a:gd name="T19" fmla="*/ 40 h 154"/>
                <a:gd name="T20" fmla="*/ 44 w 95"/>
                <a:gd name="T21" fmla="*/ 42 h 154"/>
                <a:gd name="T22" fmla="*/ 45 w 95"/>
                <a:gd name="T23" fmla="*/ 47 h 154"/>
                <a:gd name="T24" fmla="*/ 47 w 95"/>
                <a:gd name="T25" fmla="*/ 54 h 154"/>
                <a:gd name="T26" fmla="*/ 62 w 95"/>
                <a:gd name="T27" fmla="*/ 50 h 154"/>
                <a:gd name="T28" fmla="*/ 75 w 95"/>
                <a:gd name="T29" fmla="*/ 47 h 154"/>
                <a:gd name="T30" fmla="*/ 74 w 95"/>
                <a:gd name="T31" fmla="*/ 40 h 154"/>
                <a:gd name="T32" fmla="*/ 73 w 95"/>
                <a:gd name="T33" fmla="*/ 35 h 154"/>
                <a:gd name="T34" fmla="*/ 72 w 95"/>
                <a:gd name="T35" fmla="*/ 33 h 154"/>
                <a:gd name="T36" fmla="*/ 67 w 95"/>
                <a:gd name="T37" fmla="*/ 14 h 154"/>
                <a:gd name="T38" fmla="*/ 63 w 95"/>
                <a:gd name="T39" fmla="*/ 0 h 154"/>
                <a:gd name="T40" fmla="*/ 49 w 95"/>
                <a:gd name="T41" fmla="*/ 4 h 154"/>
                <a:gd name="T42" fmla="*/ 14 w 95"/>
                <a:gd name="T43" fmla="*/ 14 h 154"/>
                <a:gd name="T44" fmla="*/ 1 w 95"/>
                <a:gd name="T45" fmla="*/ 18 h 154"/>
                <a:gd name="T46" fmla="*/ 0 w 95"/>
                <a:gd name="T47" fmla="*/ 18 h 154"/>
                <a:gd name="T48" fmla="*/ 9 w 95"/>
                <a:gd name="T49" fmla="*/ 48 h 154"/>
                <a:gd name="T50" fmla="*/ 14 w 95"/>
                <a:gd name="T51" fmla="*/ 70 h 154"/>
                <a:gd name="T52" fmla="*/ 16 w 95"/>
                <a:gd name="T53" fmla="*/ 79 h 154"/>
                <a:gd name="T54" fmla="*/ 16 w 95"/>
                <a:gd name="T55" fmla="*/ 79 h 154"/>
                <a:gd name="T56" fmla="*/ 19 w 95"/>
                <a:gd name="T57" fmla="*/ 92 h 154"/>
                <a:gd name="T58" fmla="*/ 69 w 95"/>
                <a:gd name="T59" fmla="*/ 82 h 154"/>
                <a:gd name="T60" fmla="*/ 71 w 95"/>
                <a:gd name="T61" fmla="*/ 90 h 154"/>
                <a:gd name="T62" fmla="*/ 74 w 95"/>
                <a:gd name="T63" fmla="*/ 107 h 154"/>
                <a:gd name="T64" fmla="*/ 79 w 95"/>
                <a:gd name="T65" fmla="*/ 133 h 154"/>
                <a:gd name="T66" fmla="*/ 42 w 95"/>
                <a:gd name="T67" fmla="*/ 139 h 154"/>
                <a:gd name="T68" fmla="*/ 39 w 95"/>
                <a:gd name="T69" fmla="*/ 120 h 154"/>
                <a:gd name="T70" fmla="*/ 54 w 95"/>
                <a:gd name="T71" fmla="*/ 117 h 154"/>
                <a:gd name="T72" fmla="*/ 51 w 95"/>
                <a:gd name="T73" fmla="*/ 104 h 154"/>
                <a:gd name="T74" fmla="*/ 36 w 95"/>
                <a:gd name="T75" fmla="*/ 107 h 154"/>
                <a:gd name="T76" fmla="*/ 23 w 95"/>
                <a:gd name="T77" fmla="*/ 109 h 154"/>
                <a:gd name="T78" fmla="*/ 25 w 95"/>
                <a:gd name="T79" fmla="*/ 123 h 154"/>
                <a:gd name="T80" fmla="*/ 28 w 95"/>
                <a:gd name="T81" fmla="*/ 141 h 154"/>
                <a:gd name="T82" fmla="*/ 29 w 95"/>
                <a:gd name="T83" fmla="*/ 148 h 154"/>
                <a:gd name="T84" fmla="*/ 30 w 95"/>
                <a:gd name="T85" fmla="*/ 154 h 154"/>
                <a:gd name="T86" fmla="*/ 44 w 95"/>
                <a:gd name="T87" fmla="*/ 152 h 154"/>
                <a:gd name="T88" fmla="*/ 81 w 95"/>
                <a:gd name="T89" fmla="*/ 147 h 154"/>
                <a:gd name="T90" fmla="*/ 95 w 95"/>
                <a:gd name="T91" fmla="*/ 145 h 154"/>
                <a:gd name="T92" fmla="*/ 95 w 95"/>
                <a:gd name="T93" fmla="*/ 145 h 154"/>
                <a:gd name="T94" fmla="*/ 94 w 95"/>
                <a:gd name="T95" fmla="*/ 142 h 154"/>
                <a:gd name="T96" fmla="*/ 93 w 95"/>
                <a:gd name="T97" fmla="*/ 134 h 154"/>
                <a:gd name="T98" fmla="*/ 89 w 95"/>
                <a:gd name="T99" fmla="*/ 112 h 154"/>
                <a:gd name="T100" fmla="*/ 85 w 95"/>
                <a:gd name="T101" fmla="*/ 89 h 154"/>
                <a:gd name="T102" fmla="*/ 83 w 95"/>
                <a:gd name="T103" fmla="*/ 7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" h="154">
                  <a:moveTo>
                    <a:pt x="83" y="79"/>
                  </a:moveTo>
                  <a:cubicBezTo>
                    <a:pt x="83" y="79"/>
                    <a:pt x="83" y="79"/>
                    <a:pt x="83" y="79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76"/>
                    <a:pt x="27" y="64"/>
                    <a:pt x="24" y="52"/>
                  </a:cubicBezTo>
                  <a:cubicBezTo>
                    <a:pt x="23" y="45"/>
                    <a:pt x="21" y="39"/>
                    <a:pt x="19" y="35"/>
                  </a:cubicBezTo>
                  <a:cubicBezTo>
                    <a:pt x="18" y="30"/>
                    <a:pt x="17" y="27"/>
                    <a:pt x="17" y="2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0"/>
                    <a:pt x="44" y="41"/>
                    <a:pt x="44" y="42"/>
                  </a:cubicBezTo>
                  <a:cubicBezTo>
                    <a:pt x="44" y="43"/>
                    <a:pt x="45" y="45"/>
                    <a:pt x="45" y="47"/>
                  </a:cubicBezTo>
                  <a:cubicBezTo>
                    <a:pt x="46" y="50"/>
                    <a:pt x="47" y="54"/>
                    <a:pt x="47" y="54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3"/>
                    <a:pt x="74" y="40"/>
                  </a:cubicBezTo>
                  <a:cubicBezTo>
                    <a:pt x="73" y="38"/>
                    <a:pt x="73" y="36"/>
                    <a:pt x="73" y="35"/>
                  </a:cubicBezTo>
                  <a:cubicBezTo>
                    <a:pt x="72" y="34"/>
                    <a:pt x="72" y="33"/>
                    <a:pt x="72" y="33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5" y="33"/>
                    <a:pt x="9" y="48"/>
                  </a:cubicBezTo>
                  <a:cubicBezTo>
                    <a:pt x="11" y="56"/>
                    <a:pt x="12" y="64"/>
                    <a:pt x="14" y="70"/>
                  </a:cubicBezTo>
                  <a:cubicBezTo>
                    <a:pt x="15" y="75"/>
                    <a:pt x="16" y="79"/>
                    <a:pt x="16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69" y="82"/>
                    <a:pt x="70" y="85"/>
                    <a:pt x="71" y="90"/>
                  </a:cubicBezTo>
                  <a:cubicBezTo>
                    <a:pt x="72" y="94"/>
                    <a:pt x="73" y="101"/>
                    <a:pt x="74" y="107"/>
                  </a:cubicBezTo>
                  <a:cubicBezTo>
                    <a:pt x="77" y="120"/>
                    <a:pt x="79" y="133"/>
                    <a:pt x="79" y="133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39" y="120"/>
                    <a:pt x="39" y="120"/>
                    <a:pt x="39" y="120"/>
                  </a:cubicBezTo>
                  <a:cubicBezTo>
                    <a:pt x="54" y="117"/>
                    <a:pt x="54" y="117"/>
                    <a:pt x="54" y="117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23" y="109"/>
                    <a:pt x="23" y="109"/>
                    <a:pt x="23" y="109"/>
                  </a:cubicBezTo>
                  <a:cubicBezTo>
                    <a:pt x="25" y="123"/>
                    <a:pt x="25" y="123"/>
                    <a:pt x="25" y="123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141"/>
                    <a:pt x="29" y="144"/>
                    <a:pt x="29" y="148"/>
                  </a:cubicBezTo>
                  <a:cubicBezTo>
                    <a:pt x="30" y="151"/>
                    <a:pt x="30" y="154"/>
                    <a:pt x="30" y="154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95" y="145"/>
                    <a:pt x="95" y="145"/>
                    <a:pt x="95" y="145"/>
                  </a:cubicBezTo>
                  <a:cubicBezTo>
                    <a:pt x="95" y="145"/>
                    <a:pt x="95" y="145"/>
                    <a:pt x="95" y="145"/>
                  </a:cubicBezTo>
                  <a:cubicBezTo>
                    <a:pt x="95" y="145"/>
                    <a:pt x="95" y="144"/>
                    <a:pt x="94" y="142"/>
                  </a:cubicBezTo>
                  <a:cubicBezTo>
                    <a:pt x="94" y="140"/>
                    <a:pt x="94" y="138"/>
                    <a:pt x="93" y="134"/>
                  </a:cubicBezTo>
                  <a:cubicBezTo>
                    <a:pt x="92" y="128"/>
                    <a:pt x="91" y="120"/>
                    <a:pt x="89" y="112"/>
                  </a:cubicBezTo>
                  <a:cubicBezTo>
                    <a:pt x="88" y="103"/>
                    <a:pt x="86" y="95"/>
                    <a:pt x="85" y="89"/>
                  </a:cubicBezTo>
                  <a:cubicBezTo>
                    <a:pt x="84" y="83"/>
                    <a:pt x="83" y="79"/>
                    <a:pt x="83" y="79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47"/>
            <p:cNvSpPr/>
            <p:nvPr/>
          </p:nvSpPr>
          <p:spPr bwMode="auto">
            <a:xfrm>
              <a:off x="9093200" y="4143376"/>
              <a:ext cx="319088" cy="627063"/>
            </a:xfrm>
            <a:custGeom>
              <a:avLst/>
              <a:gdLst>
                <a:gd name="T0" fmla="*/ 73 w 75"/>
                <a:gd name="T1" fmla="*/ 81 h 148"/>
                <a:gd name="T2" fmla="*/ 73 w 75"/>
                <a:gd name="T3" fmla="*/ 81 h 148"/>
                <a:gd name="T4" fmla="*/ 72 w 75"/>
                <a:gd name="T5" fmla="*/ 66 h 148"/>
                <a:gd name="T6" fmla="*/ 21 w 75"/>
                <a:gd name="T7" fmla="*/ 70 h 148"/>
                <a:gd name="T8" fmla="*/ 19 w 75"/>
                <a:gd name="T9" fmla="*/ 45 h 148"/>
                <a:gd name="T10" fmla="*/ 17 w 75"/>
                <a:gd name="T11" fmla="*/ 28 h 148"/>
                <a:gd name="T12" fmla="*/ 16 w 75"/>
                <a:gd name="T13" fmla="*/ 20 h 148"/>
                <a:gd name="T14" fmla="*/ 53 w 75"/>
                <a:gd name="T15" fmla="*/ 16 h 148"/>
                <a:gd name="T16" fmla="*/ 55 w 75"/>
                <a:gd name="T17" fmla="*/ 35 h 148"/>
                <a:gd name="T18" fmla="*/ 40 w 75"/>
                <a:gd name="T19" fmla="*/ 37 h 148"/>
                <a:gd name="T20" fmla="*/ 40 w 75"/>
                <a:gd name="T21" fmla="*/ 39 h 148"/>
                <a:gd name="T22" fmla="*/ 40 w 75"/>
                <a:gd name="T23" fmla="*/ 44 h 148"/>
                <a:gd name="T24" fmla="*/ 41 w 75"/>
                <a:gd name="T25" fmla="*/ 51 h 148"/>
                <a:gd name="T26" fmla="*/ 56 w 75"/>
                <a:gd name="T27" fmla="*/ 49 h 148"/>
                <a:gd name="T28" fmla="*/ 70 w 75"/>
                <a:gd name="T29" fmla="*/ 48 h 148"/>
                <a:gd name="T30" fmla="*/ 70 w 75"/>
                <a:gd name="T31" fmla="*/ 41 h 148"/>
                <a:gd name="T32" fmla="*/ 69 w 75"/>
                <a:gd name="T33" fmla="*/ 36 h 148"/>
                <a:gd name="T34" fmla="*/ 69 w 75"/>
                <a:gd name="T35" fmla="*/ 34 h 148"/>
                <a:gd name="T36" fmla="*/ 67 w 75"/>
                <a:gd name="T37" fmla="*/ 14 h 148"/>
                <a:gd name="T38" fmla="*/ 65 w 75"/>
                <a:gd name="T39" fmla="*/ 0 h 148"/>
                <a:gd name="T40" fmla="*/ 51 w 75"/>
                <a:gd name="T41" fmla="*/ 1 h 148"/>
                <a:gd name="T42" fmla="*/ 14 w 75"/>
                <a:gd name="T43" fmla="*/ 6 h 148"/>
                <a:gd name="T44" fmla="*/ 1 w 75"/>
                <a:gd name="T45" fmla="*/ 8 h 148"/>
                <a:gd name="T46" fmla="*/ 0 w 75"/>
                <a:gd name="T47" fmla="*/ 8 h 148"/>
                <a:gd name="T48" fmla="*/ 4 w 75"/>
                <a:gd name="T49" fmla="*/ 40 h 148"/>
                <a:gd name="T50" fmla="*/ 6 w 75"/>
                <a:gd name="T51" fmla="*/ 61 h 148"/>
                <a:gd name="T52" fmla="*/ 7 w 75"/>
                <a:gd name="T53" fmla="*/ 71 h 148"/>
                <a:gd name="T54" fmla="*/ 7 w 75"/>
                <a:gd name="T55" fmla="*/ 71 h 148"/>
                <a:gd name="T56" fmla="*/ 8 w 75"/>
                <a:gd name="T57" fmla="*/ 85 h 148"/>
                <a:gd name="T58" fmla="*/ 59 w 75"/>
                <a:gd name="T59" fmla="*/ 82 h 148"/>
                <a:gd name="T60" fmla="*/ 60 w 75"/>
                <a:gd name="T61" fmla="*/ 90 h 148"/>
                <a:gd name="T62" fmla="*/ 60 w 75"/>
                <a:gd name="T63" fmla="*/ 108 h 148"/>
                <a:gd name="T64" fmla="*/ 61 w 75"/>
                <a:gd name="T65" fmla="*/ 134 h 148"/>
                <a:gd name="T66" fmla="*/ 23 w 75"/>
                <a:gd name="T67" fmla="*/ 134 h 148"/>
                <a:gd name="T68" fmla="*/ 23 w 75"/>
                <a:gd name="T69" fmla="*/ 115 h 148"/>
                <a:gd name="T70" fmla="*/ 38 w 75"/>
                <a:gd name="T71" fmla="*/ 115 h 148"/>
                <a:gd name="T72" fmla="*/ 38 w 75"/>
                <a:gd name="T73" fmla="*/ 101 h 148"/>
                <a:gd name="T74" fmla="*/ 23 w 75"/>
                <a:gd name="T75" fmla="*/ 101 h 148"/>
                <a:gd name="T76" fmla="*/ 9 w 75"/>
                <a:gd name="T77" fmla="*/ 102 h 148"/>
                <a:gd name="T78" fmla="*/ 9 w 75"/>
                <a:gd name="T79" fmla="*/ 116 h 148"/>
                <a:gd name="T80" fmla="*/ 10 w 75"/>
                <a:gd name="T81" fmla="*/ 134 h 148"/>
                <a:gd name="T82" fmla="*/ 10 w 75"/>
                <a:gd name="T83" fmla="*/ 148 h 148"/>
                <a:gd name="T84" fmla="*/ 24 w 75"/>
                <a:gd name="T85" fmla="*/ 148 h 148"/>
                <a:gd name="T86" fmla="*/ 61 w 75"/>
                <a:gd name="T87" fmla="*/ 148 h 148"/>
                <a:gd name="T88" fmla="*/ 75 w 75"/>
                <a:gd name="T89" fmla="*/ 148 h 148"/>
                <a:gd name="T90" fmla="*/ 75 w 75"/>
                <a:gd name="T91" fmla="*/ 148 h 148"/>
                <a:gd name="T92" fmla="*/ 74 w 75"/>
                <a:gd name="T93" fmla="*/ 114 h 148"/>
                <a:gd name="T94" fmla="*/ 74 w 75"/>
                <a:gd name="T95" fmla="*/ 91 h 148"/>
                <a:gd name="T96" fmla="*/ 73 w 75"/>
                <a:gd name="T97" fmla="*/ 8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148">
                  <a:moveTo>
                    <a:pt x="73" y="81"/>
                  </a:moveTo>
                  <a:cubicBezTo>
                    <a:pt x="73" y="81"/>
                    <a:pt x="73" y="81"/>
                    <a:pt x="73" y="81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70"/>
                    <a:pt x="20" y="58"/>
                    <a:pt x="19" y="45"/>
                  </a:cubicBezTo>
                  <a:cubicBezTo>
                    <a:pt x="18" y="39"/>
                    <a:pt x="17" y="33"/>
                    <a:pt x="17" y="28"/>
                  </a:cubicBezTo>
                  <a:cubicBezTo>
                    <a:pt x="16" y="23"/>
                    <a:pt x="16" y="20"/>
                    <a:pt x="16" y="20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8"/>
                    <a:pt x="40" y="39"/>
                  </a:cubicBezTo>
                  <a:cubicBezTo>
                    <a:pt x="40" y="40"/>
                    <a:pt x="40" y="42"/>
                    <a:pt x="40" y="44"/>
                  </a:cubicBezTo>
                  <a:cubicBezTo>
                    <a:pt x="41" y="47"/>
                    <a:pt x="41" y="51"/>
                    <a:pt x="41" y="51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4"/>
                    <a:pt x="70" y="41"/>
                  </a:cubicBezTo>
                  <a:cubicBezTo>
                    <a:pt x="70" y="39"/>
                    <a:pt x="69" y="37"/>
                    <a:pt x="69" y="36"/>
                  </a:cubicBezTo>
                  <a:cubicBezTo>
                    <a:pt x="69" y="35"/>
                    <a:pt x="69" y="34"/>
                    <a:pt x="69" y="3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2" y="24"/>
                    <a:pt x="4" y="40"/>
                  </a:cubicBezTo>
                  <a:cubicBezTo>
                    <a:pt x="5" y="48"/>
                    <a:pt x="6" y="55"/>
                    <a:pt x="6" y="61"/>
                  </a:cubicBezTo>
                  <a:cubicBezTo>
                    <a:pt x="6" y="67"/>
                    <a:pt x="7" y="71"/>
                    <a:pt x="7" y="71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82"/>
                    <a:pt x="59" y="85"/>
                    <a:pt x="60" y="90"/>
                  </a:cubicBezTo>
                  <a:cubicBezTo>
                    <a:pt x="60" y="95"/>
                    <a:pt x="60" y="101"/>
                    <a:pt x="60" y="108"/>
                  </a:cubicBezTo>
                  <a:cubicBezTo>
                    <a:pt x="60" y="121"/>
                    <a:pt x="61" y="134"/>
                    <a:pt x="61" y="134"/>
                  </a:cubicBezTo>
                  <a:cubicBezTo>
                    <a:pt x="23" y="134"/>
                    <a:pt x="23" y="134"/>
                    <a:pt x="23" y="134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5" y="148"/>
                    <a:pt x="75" y="131"/>
                    <a:pt x="74" y="114"/>
                  </a:cubicBezTo>
                  <a:cubicBezTo>
                    <a:pt x="74" y="106"/>
                    <a:pt x="74" y="98"/>
                    <a:pt x="74" y="91"/>
                  </a:cubicBezTo>
                  <a:cubicBezTo>
                    <a:pt x="73" y="85"/>
                    <a:pt x="73" y="81"/>
                    <a:pt x="73" y="8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7" name="文本框 176"/>
          <p:cNvSpPr txBox="1"/>
          <p:nvPr/>
        </p:nvSpPr>
        <p:spPr>
          <a:xfrm>
            <a:off x="2785994" y="2048567"/>
            <a:ext cx="119135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8000">
                <a:blipFill dpi="0" rotWithShape="1">
                  <a:blip r:embed="rId7"/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叶根友刀锋黑草" panose="02010601030101010101" pitchFamily="2" charset="-122"/>
                <a:ea typeface="叶根友刀锋黑草" panose="02010601030101010101" pitchFamily="2" charset="-122"/>
              </a:defRPr>
            </a:lvl1pPr>
          </a:lstStyle>
          <a:p>
            <a:r>
              <a:rPr lang="zh-CN" altLang="en-US" dirty="0"/>
              <a:t>目</a:t>
            </a:r>
            <a:endParaRPr lang="en-US" altLang="zh-CN" dirty="0"/>
          </a:p>
          <a:p>
            <a:r>
              <a:rPr lang="zh-CN" altLang="en-US" dirty="0"/>
              <a:t>录</a:t>
            </a:r>
          </a:p>
        </p:txBody>
      </p:sp>
      <p:sp>
        <p:nvSpPr>
          <p:cNvPr id="178" name="MH_Others_1"/>
          <p:cNvSpPr txBox="1"/>
          <p:nvPr>
            <p:custDataLst>
              <p:tags r:id="rId1"/>
            </p:custDataLst>
          </p:nvPr>
        </p:nvSpPr>
        <p:spPr>
          <a:xfrm rot="5400000">
            <a:off x="1817983" y="2993406"/>
            <a:ext cx="1806780" cy="420812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dist">
              <a:defRPr/>
            </a:pPr>
            <a:r>
              <a:rPr lang="en-US" altLang="zh-CN" sz="2400" spc="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400" spc="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9" name="矩形 178"/>
          <p:cNvSpPr/>
          <p:nvPr/>
        </p:nvSpPr>
        <p:spPr>
          <a:xfrm>
            <a:off x="6368022" y="1663409"/>
            <a:ext cx="572921" cy="5729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2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0" name="MH_Entry_1"/>
          <p:cNvSpPr/>
          <p:nvPr>
            <p:custDataLst>
              <p:tags r:id="rId2"/>
            </p:custDataLst>
          </p:nvPr>
        </p:nvSpPr>
        <p:spPr>
          <a:xfrm>
            <a:off x="6868349" y="1639743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181" name="矩形 180"/>
          <p:cNvSpPr/>
          <p:nvPr/>
        </p:nvSpPr>
        <p:spPr>
          <a:xfrm>
            <a:off x="6944551" y="2015910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82" name="矩形 181"/>
          <p:cNvSpPr/>
          <p:nvPr/>
        </p:nvSpPr>
        <p:spPr>
          <a:xfrm>
            <a:off x="6368022" y="2677353"/>
            <a:ext cx="572921" cy="5729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2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3" name="MH_Entry_1"/>
          <p:cNvSpPr/>
          <p:nvPr>
            <p:custDataLst>
              <p:tags r:id="rId3"/>
            </p:custDataLst>
          </p:nvPr>
        </p:nvSpPr>
        <p:spPr>
          <a:xfrm>
            <a:off x="6868349" y="2653687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184" name="矩形 183"/>
          <p:cNvSpPr/>
          <p:nvPr/>
        </p:nvSpPr>
        <p:spPr>
          <a:xfrm>
            <a:off x="6944551" y="3029854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6368022" y="3723088"/>
            <a:ext cx="572921" cy="5729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2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6" name="MH_Entry_1"/>
          <p:cNvSpPr/>
          <p:nvPr>
            <p:custDataLst>
              <p:tags r:id="rId4"/>
            </p:custDataLst>
          </p:nvPr>
        </p:nvSpPr>
        <p:spPr>
          <a:xfrm>
            <a:off x="6868349" y="3699422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187" name="矩形 186"/>
          <p:cNvSpPr/>
          <p:nvPr/>
        </p:nvSpPr>
        <p:spPr>
          <a:xfrm>
            <a:off x="6944551" y="4075589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88" name="矩形 187"/>
          <p:cNvSpPr/>
          <p:nvPr/>
        </p:nvSpPr>
        <p:spPr>
          <a:xfrm>
            <a:off x="6368022" y="4737032"/>
            <a:ext cx="572921" cy="5729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2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9" name="MH_Entry_1"/>
          <p:cNvSpPr/>
          <p:nvPr>
            <p:custDataLst>
              <p:tags r:id="rId5"/>
            </p:custDataLst>
          </p:nvPr>
        </p:nvSpPr>
        <p:spPr>
          <a:xfrm>
            <a:off x="6868349" y="4713366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190" name="矩形 189"/>
          <p:cNvSpPr/>
          <p:nvPr/>
        </p:nvSpPr>
        <p:spPr>
          <a:xfrm>
            <a:off x="6944551" y="5089533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cxnSp>
        <p:nvCxnSpPr>
          <p:cNvPr id="191" name="直接连接符 190"/>
          <p:cNvCxnSpPr/>
          <p:nvPr/>
        </p:nvCxnSpPr>
        <p:spPr>
          <a:xfrm flipH="1">
            <a:off x="6868349" y="2226805"/>
            <a:ext cx="3858477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矩形 191"/>
          <p:cNvSpPr/>
          <p:nvPr/>
        </p:nvSpPr>
        <p:spPr>
          <a:xfrm>
            <a:off x="10482989" y="2190806"/>
            <a:ext cx="252000" cy="3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93" name="直接连接符 192"/>
          <p:cNvCxnSpPr/>
          <p:nvPr/>
        </p:nvCxnSpPr>
        <p:spPr>
          <a:xfrm flipH="1">
            <a:off x="6868349" y="3240551"/>
            <a:ext cx="3858477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矩形 193"/>
          <p:cNvSpPr/>
          <p:nvPr/>
        </p:nvSpPr>
        <p:spPr>
          <a:xfrm>
            <a:off x="10482989" y="3204552"/>
            <a:ext cx="252000" cy="3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95" name="直接连接符 194"/>
          <p:cNvCxnSpPr/>
          <p:nvPr/>
        </p:nvCxnSpPr>
        <p:spPr>
          <a:xfrm flipH="1">
            <a:off x="6868349" y="4289353"/>
            <a:ext cx="3858477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矩形 195"/>
          <p:cNvSpPr/>
          <p:nvPr/>
        </p:nvSpPr>
        <p:spPr>
          <a:xfrm>
            <a:off x="10482989" y="4253354"/>
            <a:ext cx="252000" cy="3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97" name="直接连接符 196"/>
          <p:cNvCxnSpPr/>
          <p:nvPr/>
        </p:nvCxnSpPr>
        <p:spPr>
          <a:xfrm flipH="1">
            <a:off x="6868349" y="5299089"/>
            <a:ext cx="3858477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矩形 197"/>
          <p:cNvSpPr/>
          <p:nvPr/>
        </p:nvSpPr>
        <p:spPr>
          <a:xfrm>
            <a:off x="10482989" y="5263090"/>
            <a:ext cx="252000" cy="3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3" name="Freeform 53"/>
          <p:cNvSpPr>
            <a:spLocks noEditPoints="1"/>
          </p:cNvSpPr>
          <p:nvPr/>
        </p:nvSpPr>
        <p:spPr bwMode="auto">
          <a:xfrm>
            <a:off x="3931211" y="3583975"/>
            <a:ext cx="167193" cy="165314"/>
          </a:xfrm>
          <a:custGeom>
            <a:avLst/>
            <a:gdLst>
              <a:gd name="T0" fmla="*/ 80 w 100"/>
              <a:gd name="T1" fmla="*/ 23 h 99"/>
              <a:gd name="T2" fmla="*/ 71 w 100"/>
              <a:gd name="T3" fmla="*/ 20 h 99"/>
              <a:gd name="T4" fmla="*/ 30 w 100"/>
              <a:gd name="T5" fmla="*/ 20 h 99"/>
              <a:gd name="T6" fmla="*/ 20 w 100"/>
              <a:gd name="T7" fmla="*/ 23 h 99"/>
              <a:gd name="T8" fmla="*/ 17 w 100"/>
              <a:gd name="T9" fmla="*/ 64 h 99"/>
              <a:gd name="T10" fmla="*/ 31 w 100"/>
              <a:gd name="T11" fmla="*/ 99 h 99"/>
              <a:gd name="T12" fmla="*/ 69 w 100"/>
              <a:gd name="T13" fmla="*/ 99 h 99"/>
              <a:gd name="T14" fmla="*/ 84 w 100"/>
              <a:gd name="T15" fmla="*/ 64 h 99"/>
              <a:gd name="T16" fmla="*/ 79 w 100"/>
              <a:gd name="T17" fmla="*/ 53 h 99"/>
              <a:gd name="T18" fmla="*/ 62 w 100"/>
              <a:gd name="T19" fmla="*/ 52 h 99"/>
              <a:gd name="T20" fmla="*/ 65 w 100"/>
              <a:gd name="T21" fmla="*/ 61 h 99"/>
              <a:gd name="T22" fmla="*/ 68 w 100"/>
              <a:gd name="T23" fmla="*/ 67 h 99"/>
              <a:gd name="T24" fmla="*/ 62 w 100"/>
              <a:gd name="T25" fmla="*/ 64 h 99"/>
              <a:gd name="T26" fmla="*/ 53 w 100"/>
              <a:gd name="T27" fmla="*/ 61 h 99"/>
              <a:gd name="T28" fmla="*/ 54 w 100"/>
              <a:gd name="T29" fmla="*/ 78 h 99"/>
              <a:gd name="T30" fmla="*/ 47 w 100"/>
              <a:gd name="T31" fmla="*/ 78 h 99"/>
              <a:gd name="T32" fmla="*/ 49 w 100"/>
              <a:gd name="T33" fmla="*/ 61 h 99"/>
              <a:gd name="T34" fmla="*/ 39 w 100"/>
              <a:gd name="T35" fmla="*/ 64 h 99"/>
              <a:gd name="T36" fmla="*/ 33 w 100"/>
              <a:gd name="T37" fmla="*/ 67 h 99"/>
              <a:gd name="T38" fmla="*/ 36 w 100"/>
              <a:gd name="T39" fmla="*/ 61 h 99"/>
              <a:gd name="T40" fmla="*/ 39 w 100"/>
              <a:gd name="T41" fmla="*/ 52 h 99"/>
              <a:gd name="T42" fmla="*/ 22 w 100"/>
              <a:gd name="T43" fmla="*/ 53 h 99"/>
              <a:gd name="T44" fmla="*/ 22 w 100"/>
              <a:gd name="T45" fmla="*/ 46 h 99"/>
              <a:gd name="T46" fmla="*/ 39 w 100"/>
              <a:gd name="T47" fmla="*/ 48 h 99"/>
              <a:gd name="T48" fmla="*/ 36 w 100"/>
              <a:gd name="T49" fmla="*/ 38 h 99"/>
              <a:gd name="T50" fmla="*/ 33 w 100"/>
              <a:gd name="T51" fmla="*/ 32 h 99"/>
              <a:gd name="T52" fmla="*/ 39 w 100"/>
              <a:gd name="T53" fmla="*/ 35 h 99"/>
              <a:gd name="T54" fmla="*/ 49 w 100"/>
              <a:gd name="T55" fmla="*/ 38 h 99"/>
              <a:gd name="T56" fmla="*/ 47 w 100"/>
              <a:gd name="T57" fmla="*/ 21 h 99"/>
              <a:gd name="T58" fmla="*/ 54 w 100"/>
              <a:gd name="T59" fmla="*/ 21 h 99"/>
              <a:gd name="T60" fmla="*/ 53 w 100"/>
              <a:gd name="T61" fmla="*/ 38 h 99"/>
              <a:gd name="T62" fmla="*/ 62 w 100"/>
              <a:gd name="T63" fmla="*/ 35 h 99"/>
              <a:gd name="T64" fmla="*/ 68 w 100"/>
              <a:gd name="T65" fmla="*/ 32 h 99"/>
              <a:gd name="T66" fmla="*/ 65 w 100"/>
              <a:gd name="T67" fmla="*/ 38 h 99"/>
              <a:gd name="T68" fmla="*/ 62 w 100"/>
              <a:gd name="T69" fmla="*/ 48 h 99"/>
              <a:gd name="T70" fmla="*/ 79 w 100"/>
              <a:gd name="T71" fmla="*/ 46 h 99"/>
              <a:gd name="T72" fmla="*/ 79 w 100"/>
              <a:gd name="T73" fmla="*/ 53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" h="99">
                <a:moveTo>
                  <a:pt x="100" y="43"/>
                </a:moveTo>
                <a:cubicBezTo>
                  <a:pt x="100" y="32"/>
                  <a:pt x="91" y="23"/>
                  <a:pt x="80" y="23"/>
                </a:cubicBezTo>
                <a:cubicBezTo>
                  <a:pt x="76" y="23"/>
                  <a:pt x="73" y="24"/>
                  <a:pt x="70" y="25"/>
                </a:cubicBezTo>
                <a:cubicBezTo>
                  <a:pt x="70" y="24"/>
                  <a:pt x="71" y="22"/>
                  <a:pt x="71" y="20"/>
                </a:cubicBezTo>
                <a:cubicBezTo>
                  <a:pt x="71" y="9"/>
                  <a:pt x="61" y="0"/>
                  <a:pt x="50" y="0"/>
                </a:cubicBezTo>
                <a:cubicBezTo>
                  <a:pt x="39" y="0"/>
                  <a:pt x="30" y="9"/>
                  <a:pt x="30" y="20"/>
                </a:cubicBezTo>
                <a:cubicBezTo>
                  <a:pt x="30" y="22"/>
                  <a:pt x="30" y="24"/>
                  <a:pt x="30" y="25"/>
                </a:cubicBezTo>
                <a:cubicBezTo>
                  <a:pt x="27" y="24"/>
                  <a:pt x="24" y="23"/>
                  <a:pt x="20" y="23"/>
                </a:cubicBezTo>
                <a:cubicBezTo>
                  <a:pt x="9" y="23"/>
                  <a:pt x="0" y="32"/>
                  <a:pt x="0" y="43"/>
                </a:cubicBezTo>
                <a:cubicBezTo>
                  <a:pt x="0" y="53"/>
                  <a:pt x="7" y="62"/>
                  <a:pt x="17" y="64"/>
                </a:cubicBezTo>
                <a:cubicBezTo>
                  <a:pt x="13" y="67"/>
                  <a:pt x="10" y="73"/>
                  <a:pt x="10" y="78"/>
                </a:cubicBezTo>
                <a:cubicBezTo>
                  <a:pt x="10" y="90"/>
                  <a:pt x="20" y="99"/>
                  <a:pt x="31" y="99"/>
                </a:cubicBezTo>
                <a:cubicBezTo>
                  <a:pt x="40" y="99"/>
                  <a:pt x="47" y="93"/>
                  <a:pt x="50" y="86"/>
                </a:cubicBezTo>
                <a:cubicBezTo>
                  <a:pt x="53" y="93"/>
                  <a:pt x="60" y="99"/>
                  <a:pt x="69" y="99"/>
                </a:cubicBezTo>
                <a:cubicBezTo>
                  <a:pt x="81" y="99"/>
                  <a:pt x="90" y="90"/>
                  <a:pt x="90" y="78"/>
                </a:cubicBezTo>
                <a:cubicBezTo>
                  <a:pt x="90" y="73"/>
                  <a:pt x="87" y="67"/>
                  <a:pt x="84" y="64"/>
                </a:cubicBezTo>
                <a:cubicBezTo>
                  <a:pt x="93" y="62"/>
                  <a:pt x="100" y="53"/>
                  <a:pt x="100" y="43"/>
                </a:cubicBezTo>
                <a:close/>
                <a:moveTo>
                  <a:pt x="79" y="53"/>
                </a:moveTo>
                <a:cubicBezTo>
                  <a:pt x="78" y="53"/>
                  <a:pt x="77" y="53"/>
                  <a:pt x="76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2" y="53"/>
                  <a:pt x="61" y="55"/>
                  <a:pt x="60" y="56"/>
                </a:cubicBezTo>
                <a:cubicBezTo>
                  <a:pt x="65" y="61"/>
                  <a:pt x="65" y="61"/>
                  <a:pt x="65" y="61"/>
                </a:cubicBezTo>
                <a:cubicBezTo>
                  <a:pt x="66" y="61"/>
                  <a:pt x="68" y="61"/>
                  <a:pt x="68" y="62"/>
                </a:cubicBezTo>
                <a:cubicBezTo>
                  <a:pt x="70" y="64"/>
                  <a:pt x="70" y="66"/>
                  <a:pt x="68" y="67"/>
                </a:cubicBezTo>
                <a:cubicBezTo>
                  <a:pt x="67" y="69"/>
                  <a:pt x="65" y="69"/>
                  <a:pt x="63" y="67"/>
                </a:cubicBezTo>
                <a:cubicBezTo>
                  <a:pt x="62" y="67"/>
                  <a:pt x="62" y="65"/>
                  <a:pt x="62" y="64"/>
                </a:cubicBezTo>
                <a:cubicBezTo>
                  <a:pt x="57" y="59"/>
                  <a:pt x="57" y="59"/>
                  <a:pt x="57" y="59"/>
                </a:cubicBezTo>
                <a:cubicBezTo>
                  <a:pt x="56" y="60"/>
                  <a:pt x="54" y="61"/>
                  <a:pt x="53" y="61"/>
                </a:cubicBezTo>
                <a:cubicBezTo>
                  <a:pt x="53" y="75"/>
                  <a:pt x="53" y="75"/>
                  <a:pt x="53" y="75"/>
                </a:cubicBezTo>
                <a:cubicBezTo>
                  <a:pt x="54" y="76"/>
                  <a:pt x="54" y="77"/>
                  <a:pt x="54" y="78"/>
                </a:cubicBezTo>
                <a:cubicBezTo>
                  <a:pt x="54" y="80"/>
                  <a:pt x="53" y="82"/>
                  <a:pt x="51" y="82"/>
                </a:cubicBezTo>
                <a:cubicBezTo>
                  <a:pt x="49" y="82"/>
                  <a:pt x="47" y="80"/>
                  <a:pt x="47" y="78"/>
                </a:cubicBezTo>
                <a:cubicBezTo>
                  <a:pt x="47" y="77"/>
                  <a:pt x="48" y="76"/>
                  <a:pt x="49" y="75"/>
                </a:cubicBezTo>
                <a:cubicBezTo>
                  <a:pt x="49" y="61"/>
                  <a:pt x="49" y="61"/>
                  <a:pt x="49" y="61"/>
                </a:cubicBezTo>
                <a:cubicBezTo>
                  <a:pt x="47" y="61"/>
                  <a:pt x="45" y="60"/>
                  <a:pt x="44" y="59"/>
                </a:cubicBezTo>
                <a:cubicBezTo>
                  <a:pt x="39" y="64"/>
                  <a:pt x="39" y="64"/>
                  <a:pt x="39" y="64"/>
                </a:cubicBezTo>
                <a:cubicBezTo>
                  <a:pt x="39" y="65"/>
                  <a:pt x="39" y="67"/>
                  <a:pt x="38" y="67"/>
                </a:cubicBezTo>
                <a:cubicBezTo>
                  <a:pt x="36" y="69"/>
                  <a:pt x="34" y="69"/>
                  <a:pt x="33" y="67"/>
                </a:cubicBezTo>
                <a:cubicBezTo>
                  <a:pt x="31" y="66"/>
                  <a:pt x="31" y="64"/>
                  <a:pt x="33" y="62"/>
                </a:cubicBezTo>
                <a:cubicBezTo>
                  <a:pt x="34" y="61"/>
                  <a:pt x="35" y="61"/>
                  <a:pt x="36" y="61"/>
                </a:cubicBezTo>
                <a:cubicBezTo>
                  <a:pt x="41" y="56"/>
                  <a:pt x="41" y="56"/>
                  <a:pt x="41" y="56"/>
                </a:cubicBezTo>
                <a:cubicBezTo>
                  <a:pt x="40" y="55"/>
                  <a:pt x="39" y="53"/>
                  <a:pt x="39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24" y="53"/>
                  <a:pt x="23" y="53"/>
                  <a:pt x="22" y="53"/>
                </a:cubicBezTo>
                <a:cubicBezTo>
                  <a:pt x="20" y="53"/>
                  <a:pt x="18" y="52"/>
                  <a:pt x="18" y="50"/>
                </a:cubicBezTo>
                <a:cubicBezTo>
                  <a:pt x="18" y="48"/>
                  <a:pt x="20" y="46"/>
                  <a:pt x="22" y="46"/>
                </a:cubicBezTo>
                <a:cubicBezTo>
                  <a:pt x="23" y="46"/>
                  <a:pt x="24" y="47"/>
                  <a:pt x="25" y="48"/>
                </a:cubicBezTo>
                <a:cubicBezTo>
                  <a:pt x="39" y="48"/>
                  <a:pt x="39" y="48"/>
                  <a:pt x="39" y="48"/>
                </a:cubicBezTo>
                <a:cubicBezTo>
                  <a:pt x="39" y="46"/>
                  <a:pt x="40" y="44"/>
                  <a:pt x="41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5" y="38"/>
                  <a:pt x="34" y="38"/>
                  <a:pt x="33" y="37"/>
                </a:cubicBezTo>
                <a:cubicBezTo>
                  <a:pt x="31" y="35"/>
                  <a:pt x="31" y="33"/>
                  <a:pt x="33" y="32"/>
                </a:cubicBezTo>
                <a:cubicBezTo>
                  <a:pt x="34" y="30"/>
                  <a:pt x="36" y="30"/>
                  <a:pt x="38" y="32"/>
                </a:cubicBezTo>
                <a:cubicBezTo>
                  <a:pt x="39" y="33"/>
                  <a:pt x="39" y="34"/>
                  <a:pt x="39" y="35"/>
                </a:cubicBezTo>
                <a:cubicBezTo>
                  <a:pt x="44" y="40"/>
                  <a:pt x="44" y="40"/>
                  <a:pt x="44" y="40"/>
                </a:cubicBezTo>
                <a:cubicBezTo>
                  <a:pt x="45" y="39"/>
                  <a:pt x="47" y="38"/>
                  <a:pt x="49" y="38"/>
                </a:cubicBezTo>
                <a:cubicBezTo>
                  <a:pt x="49" y="24"/>
                  <a:pt x="49" y="24"/>
                  <a:pt x="49" y="24"/>
                </a:cubicBezTo>
                <a:cubicBezTo>
                  <a:pt x="48" y="23"/>
                  <a:pt x="47" y="22"/>
                  <a:pt x="47" y="21"/>
                </a:cubicBezTo>
                <a:cubicBezTo>
                  <a:pt x="47" y="19"/>
                  <a:pt x="49" y="17"/>
                  <a:pt x="51" y="17"/>
                </a:cubicBezTo>
                <a:cubicBezTo>
                  <a:pt x="53" y="17"/>
                  <a:pt x="54" y="19"/>
                  <a:pt x="54" y="21"/>
                </a:cubicBezTo>
                <a:cubicBezTo>
                  <a:pt x="54" y="22"/>
                  <a:pt x="54" y="23"/>
                  <a:pt x="53" y="24"/>
                </a:cubicBezTo>
                <a:cubicBezTo>
                  <a:pt x="53" y="38"/>
                  <a:pt x="53" y="38"/>
                  <a:pt x="53" y="38"/>
                </a:cubicBezTo>
                <a:cubicBezTo>
                  <a:pt x="54" y="38"/>
                  <a:pt x="56" y="39"/>
                  <a:pt x="57" y="40"/>
                </a:cubicBezTo>
                <a:cubicBezTo>
                  <a:pt x="62" y="35"/>
                  <a:pt x="62" y="35"/>
                  <a:pt x="62" y="35"/>
                </a:cubicBezTo>
                <a:cubicBezTo>
                  <a:pt x="62" y="34"/>
                  <a:pt x="62" y="33"/>
                  <a:pt x="63" y="32"/>
                </a:cubicBezTo>
                <a:cubicBezTo>
                  <a:pt x="65" y="30"/>
                  <a:pt x="67" y="30"/>
                  <a:pt x="68" y="32"/>
                </a:cubicBezTo>
                <a:cubicBezTo>
                  <a:pt x="70" y="33"/>
                  <a:pt x="70" y="35"/>
                  <a:pt x="68" y="37"/>
                </a:cubicBezTo>
                <a:cubicBezTo>
                  <a:pt x="68" y="38"/>
                  <a:pt x="66" y="38"/>
                  <a:pt x="65" y="38"/>
                </a:cubicBezTo>
                <a:cubicBezTo>
                  <a:pt x="60" y="43"/>
                  <a:pt x="60" y="43"/>
                  <a:pt x="60" y="43"/>
                </a:cubicBezTo>
                <a:cubicBezTo>
                  <a:pt x="61" y="44"/>
                  <a:pt x="62" y="46"/>
                  <a:pt x="62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7" y="47"/>
                  <a:pt x="78" y="46"/>
                  <a:pt x="79" y="46"/>
                </a:cubicBezTo>
                <a:cubicBezTo>
                  <a:pt x="81" y="46"/>
                  <a:pt x="83" y="48"/>
                  <a:pt x="83" y="50"/>
                </a:cubicBezTo>
                <a:cubicBezTo>
                  <a:pt x="83" y="52"/>
                  <a:pt x="81" y="53"/>
                  <a:pt x="79" y="53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4" name="Freeform 58"/>
          <p:cNvSpPr>
            <a:spLocks noEditPoints="1"/>
          </p:cNvSpPr>
          <p:nvPr/>
        </p:nvSpPr>
        <p:spPr bwMode="auto">
          <a:xfrm>
            <a:off x="2012311" y="4210723"/>
            <a:ext cx="167193" cy="165941"/>
          </a:xfrm>
          <a:custGeom>
            <a:avLst/>
            <a:gdLst>
              <a:gd name="T0" fmla="*/ 80 w 100"/>
              <a:gd name="T1" fmla="*/ 23 h 99"/>
              <a:gd name="T2" fmla="*/ 71 w 100"/>
              <a:gd name="T3" fmla="*/ 20 h 99"/>
              <a:gd name="T4" fmla="*/ 30 w 100"/>
              <a:gd name="T5" fmla="*/ 20 h 99"/>
              <a:gd name="T6" fmla="*/ 21 w 100"/>
              <a:gd name="T7" fmla="*/ 23 h 99"/>
              <a:gd name="T8" fmla="*/ 17 w 100"/>
              <a:gd name="T9" fmla="*/ 64 h 99"/>
              <a:gd name="T10" fmla="*/ 31 w 100"/>
              <a:gd name="T11" fmla="*/ 99 h 99"/>
              <a:gd name="T12" fmla="*/ 70 w 100"/>
              <a:gd name="T13" fmla="*/ 99 h 99"/>
              <a:gd name="T14" fmla="*/ 84 w 100"/>
              <a:gd name="T15" fmla="*/ 64 h 99"/>
              <a:gd name="T16" fmla="*/ 80 w 100"/>
              <a:gd name="T17" fmla="*/ 53 h 99"/>
              <a:gd name="T18" fmla="*/ 62 w 100"/>
              <a:gd name="T19" fmla="*/ 52 h 99"/>
              <a:gd name="T20" fmla="*/ 65 w 100"/>
              <a:gd name="T21" fmla="*/ 61 h 99"/>
              <a:gd name="T22" fmla="*/ 69 w 100"/>
              <a:gd name="T23" fmla="*/ 67 h 99"/>
              <a:gd name="T24" fmla="*/ 63 w 100"/>
              <a:gd name="T25" fmla="*/ 64 h 99"/>
              <a:gd name="T26" fmla="*/ 53 w 100"/>
              <a:gd name="T27" fmla="*/ 61 h 99"/>
              <a:gd name="T28" fmla="*/ 54 w 100"/>
              <a:gd name="T29" fmla="*/ 78 h 99"/>
              <a:gd name="T30" fmla="*/ 47 w 100"/>
              <a:gd name="T31" fmla="*/ 78 h 99"/>
              <a:gd name="T32" fmla="*/ 49 w 100"/>
              <a:gd name="T33" fmla="*/ 61 h 99"/>
              <a:gd name="T34" fmla="*/ 39 w 100"/>
              <a:gd name="T35" fmla="*/ 64 h 99"/>
              <a:gd name="T36" fmla="*/ 33 w 100"/>
              <a:gd name="T37" fmla="*/ 67 h 99"/>
              <a:gd name="T38" fmla="*/ 36 w 100"/>
              <a:gd name="T39" fmla="*/ 61 h 99"/>
              <a:gd name="T40" fmla="*/ 39 w 100"/>
              <a:gd name="T41" fmla="*/ 52 h 99"/>
              <a:gd name="T42" fmla="*/ 22 w 100"/>
              <a:gd name="T43" fmla="*/ 53 h 99"/>
              <a:gd name="T44" fmla="*/ 22 w 100"/>
              <a:gd name="T45" fmla="*/ 46 h 99"/>
              <a:gd name="T46" fmla="*/ 39 w 100"/>
              <a:gd name="T47" fmla="*/ 48 h 99"/>
              <a:gd name="T48" fmla="*/ 36 w 100"/>
              <a:gd name="T49" fmla="*/ 38 h 99"/>
              <a:gd name="T50" fmla="*/ 33 w 100"/>
              <a:gd name="T51" fmla="*/ 32 h 99"/>
              <a:gd name="T52" fmla="*/ 39 w 100"/>
              <a:gd name="T53" fmla="*/ 35 h 99"/>
              <a:gd name="T54" fmla="*/ 49 w 100"/>
              <a:gd name="T55" fmla="*/ 38 h 99"/>
              <a:gd name="T56" fmla="*/ 47 w 100"/>
              <a:gd name="T57" fmla="*/ 21 h 99"/>
              <a:gd name="T58" fmla="*/ 54 w 100"/>
              <a:gd name="T59" fmla="*/ 21 h 99"/>
              <a:gd name="T60" fmla="*/ 53 w 100"/>
              <a:gd name="T61" fmla="*/ 38 h 99"/>
              <a:gd name="T62" fmla="*/ 63 w 100"/>
              <a:gd name="T63" fmla="*/ 35 h 99"/>
              <a:gd name="T64" fmla="*/ 69 w 100"/>
              <a:gd name="T65" fmla="*/ 32 h 99"/>
              <a:gd name="T66" fmla="*/ 65 w 100"/>
              <a:gd name="T67" fmla="*/ 38 h 99"/>
              <a:gd name="T68" fmla="*/ 62 w 100"/>
              <a:gd name="T69" fmla="*/ 48 h 99"/>
              <a:gd name="T70" fmla="*/ 80 w 100"/>
              <a:gd name="T71" fmla="*/ 46 h 99"/>
              <a:gd name="T72" fmla="*/ 80 w 100"/>
              <a:gd name="T73" fmla="*/ 53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" h="99">
                <a:moveTo>
                  <a:pt x="100" y="43"/>
                </a:moveTo>
                <a:cubicBezTo>
                  <a:pt x="100" y="32"/>
                  <a:pt x="91" y="23"/>
                  <a:pt x="80" y="23"/>
                </a:cubicBezTo>
                <a:cubicBezTo>
                  <a:pt x="76" y="23"/>
                  <a:pt x="73" y="24"/>
                  <a:pt x="70" y="25"/>
                </a:cubicBezTo>
                <a:cubicBezTo>
                  <a:pt x="71" y="24"/>
                  <a:pt x="71" y="22"/>
                  <a:pt x="71" y="20"/>
                </a:cubicBezTo>
                <a:cubicBezTo>
                  <a:pt x="71" y="9"/>
                  <a:pt x="62" y="0"/>
                  <a:pt x="50" y="0"/>
                </a:cubicBezTo>
                <a:cubicBezTo>
                  <a:pt x="39" y="0"/>
                  <a:pt x="30" y="9"/>
                  <a:pt x="30" y="20"/>
                </a:cubicBezTo>
                <a:cubicBezTo>
                  <a:pt x="30" y="22"/>
                  <a:pt x="30" y="24"/>
                  <a:pt x="30" y="25"/>
                </a:cubicBezTo>
                <a:cubicBezTo>
                  <a:pt x="28" y="24"/>
                  <a:pt x="24" y="23"/>
                  <a:pt x="21" y="23"/>
                </a:cubicBezTo>
                <a:cubicBezTo>
                  <a:pt x="9" y="23"/>
                  <a:pt x="0" y="32"/>
                  <a:pt x="0" y="43"/>
                </a:cubicBezTo>
                <a:cubicBezTo>
                  <a:pt x="0" y="53"/>
                  <a:pt x="7" y="62"/>
                  <a:pt x="17" y="64"/>
                </a:cubicBezTo>
                <a:cubicBezTo>
                  <a:pt x="13" y="67"/>
                  <a:pt x="11" y="73"/>
                  <a:pt x="11" y="78"/>
                </a:cubicBezTo>
                <a:cubicBezTo>
                  <a:pt x="11" y="90"/>
                  <a:pt x="20" y="99"/>
                  <a:pt x="31" y="99"/>
                </a:cubicBezTo>
                <a:cubicBezTo>
                  <a:pt x="40" y="99"/>
                  <a:pt x="47" y="93"/>
                  <a:pt x="50" y="86"/>
                </a:cubicBezTo>
                <a:cubicBezTo>
                  <a:pt x="53" y="93"/>
                  <a:pt x="61" y="99"/>
                  <a:pt x="70" y="99"/>
                </a:cubicBezTo>
                <a:cubicBezTo>
                  <a:pt x="81" y="99"/>
                  <a:pt x="90" y="90"/>
                  <a:pt x="90" y="78"/>
                </a:cubicBezTo>
                <a:cubicBezTo>
                  <a:pt x="90" y="73"/>
                  <a:pt x="88" y="67"/>
                  <a:pt x="84" y="64"/>
                </a:cubicBezTo>
                <a:cubicBezTo>
                  <a:pt x="93" y="62"/>
                  <a:pt x="100" y="53"/>
                  <a:pt x="100" y="43"/>
                </a:cubicBezTo>
                <a:close/>
                <a:moveTo>
                  <a:pt x="80" y="53"/>
                </a:moveTo>
                <a:cubicBezTo>
                  <a:pt x="78" y="53"/>
                  <a:pt x="77" y="52"/>
                  <a:pt x="77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2" y="53"/>
                  <a:pt x="61" y="55"/>
                  <a:pt x="60" y="56"/>
                </a:cubicBezTo>
                <a:cubicBezTo>
                  <a:pt x="65" y="61"/>
                  <a:pt x="65" y="61"/>
                  <a:pt x="65" y="61"/>
                </a:cubicBezTo>
                <a:cubicBezTo>
                  <a:pt x="67" y="61"/>
                  <a:pt x="68" y="61"/>
                  <a:pt x="69" y="62"/>
                </a:cubicBezTo>
                <a:cubicBezTo>
                  <a:pt x="70" y="64"/>
                  <a:pt x="70" y="66"/>
                  <a:pt x="69" y="67"/>
                </a:cubicBezTo>
                <a:cubicBezTo>
                  <a:pt x="67" y="69"/>
                  <a:pt x="65" y="69"/>
                  <a:pt x="64" y="67"/>
                </a:cubicBezTo>
                <a:cubicBezTo>
                  <a:pt x="63" y="66"/>
                  <a:pt x="62" y="65"/>
                  <a:pt x="63" y="64"/>
                </a:cubicBezTo>
                <a:cubicBezTo>
                  <a:pt x="57" y="59"/>
                  <a:pt x="57" y="59"/>
                  <a:pt x="57" y="59"/>
                </a:cubicBezTo>
                <a:cubicBezTo>
                  <a:pt x="56" y="60"/>
                  <a:pt x="55" y="61"/>
                  <a:pt x="53" y="61"/>
                </a:cubicBezTo>
                <a:cubicBezTo>
                  <a:pt x="53" y="75"/>
                  <a:pt x="53" y="75"/>
                  <a:pt x="53" y="75"/>
                </a:cubicBezTo>
                <a:cubicBezTo>
                  <a:pt x="54" y="76"/>
                  <a:pt x="54" y="77"/>
                  <a:pt x="54" y="78"/>
                </a:cubicBezTo>
                <a:cubicBezTo>
                  <a:pt x="54" y="80"/>
                  <a:pt x="53" y="82"/>
                  <a:pt x="51" y="82"/>
                </a:cubicBezTo>
                <a:cubicBezTo>
                  <a:pt x="49" y="82"/>
                  <a:pt x="47" y="80"/>
                  <a:pt x="47" y="78"/>
                </a:cubicBezTo>
                <a:cubicBezTo>
                  <a:pt x="47" y="77"/>
                  <a:pt x="48" y="76"/>
                  <a:pt x="49" y="75"/>
                </a:cubicBezTo>
                <a:cubicBezTo>
                  <a:pt x="49" y="61"/>
                  <a:pt x="49" y="61"/>
                  <a:pt x="49" y="61"/>
                </a:cubicBezTo>
                <a:cubicBezTo>
                  <a:pt x="47" y="61"/>
                  <a:pt x="46" y="60"/>
                  <a:pt x="44" y="59"/>
                </a:cubicBezTo>
                <a:cubicBezTo>
                  <a:pt x="39" y="64"/>
                  <a:pt x="39" y="64"/>
                  <a:pt x="39" y="64"/>
                </a:cubicBezTo>
                <a:cubicBezTo>
                  <a:pt x="39" y="65"/>
                  <a:pt x="39" y="66"/>
                  <a:pt x="38" y="67"/>
                </a:cubicBezTo>
                <a:cubicBezTo>
                  <a:pt x="37" y="69"/>
                  <a:pt x="34" y="69"/>
                  <a:pt x="33" y="67"/>
                </a:cubicBezTo>
                <a:cubicBezTo>
                  <a:pt x="32" y="66"/>
                  <a:pt x="32" y="64"/>
                  <a:pt x="33" y="62"/>
                </a:cubicBezTo>
                <a:cubicBezTo>
                  <a:pt x="34" y="61"/>
                  <a:pt x="35" y="61"/>
                  <a:pt x="36" y="61"/>
                </a:cubicBezTo>
                <a:cubicBezTo>
                  <a:pt x="41" y="56"/>
                  <a:pt x="41" y="56"/>
                  <a:pt x="41" y="56"/>
                </a:cubicBezTo>
                <a:cubicBezTo>
                  <a:pt x="40" y="55"/>
                  <a:pt x="40" y="53"/>
                  <a:pt x="39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24" y="52"/>
                  <a:pt x="23" y="53"/>
                  <a:pt x="22" y="53"/>
                </a:cubicBezTo>
                <a:cubicBezTo>
                  <a:pt x="20" y="53"/>
                  <a:pt x="19" y="52"/>
                  <a:pt x="19" y="50"/>
                </a:cubicBezTo>
                <a:cubicBezTo>
                  <a:pt x="19" y="48"/>
                  <a:pt x="20" y="46"/>
                  <a:pt x="22" y="46"/>
                </a:cubicBezTo>
                <a:cubicBezTo>
                  <a:pt x="23" y="46"/>
                  <a:pt x="24" y="47"/>
                  <a:pt x="25" y="48"/>
                </a:cubicBezTo>
                <a:cubicBezTo>
                  <a:pt x="39" y="48"/>
                  <a:pt x="39" y="48"/>
                  <a:pt x="39" y="48"/>
                </a:cubicBezTo>
                <a:cubicBezTo>
                  <a:pt x="40" y="46"/>
                  <a:pt x="40" y="44"/>
                  <a:pt x="41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5" y="38"/>
                  <a:pt x="34" y="38"/>
                  <a:pt x="33" y="37"/>
                </a:cubicBezTo>
                <a:cubicBezTo>
                  <a:pt x="32" y="35"/>
                  <a:pt x="32" y="33"/>
                  <a:pt x="33" y="32"/>
                </a:cubicBezTo>
                <a:cubicBezTo>
                  <a:pt x="34" y="30"/>
                  <a:pt x="37" y="30"/>
                  <a:pt x="38" y="32"/>
                </a:cubicBezTo>
                <a:cubicBezTo>
                  <a:pt x="39" y="33"/>
                  <a:pt x="39" y="34"/>
                  <a:pt x="39" y="35"/>
                </a:cubicBezTo>
                <a:cubicBezTo>
                  <a:pt x="44" y="40"/>
                  <a:pt x="44" y="40"/>
                  <a:pt x="44" y="40"/>
                </a:cubicBezTo>
                <a:cubicBezTo>
                  <a:pt x="46" y="39"/>
                  <a:pt x="47" y="38"/>
                  <a:pt x="49" y="38"/>
                </a:cubicBezTo>
                <a:cubicBezTo>
                  <a:pt x="49" y="24"/>
                  <a:pt x="49" y="24"/>
                  <a:pt x="49" y="24"/>
                </a:cubicBezTo>
                <a:cubicBezTo>
                  <a:pt x="48" y="23"/>
                  <a:pt x="47" y="22"/>
                  <a:pt x="47" y="21"/>
                </a:cubicBezTo>
                <a:cubicBezTo>
                  <a:pt x="47" y="19"/>
                  <a:pt x="49" y="17"/>
                  <a:pt x="51" y="17"/>
                </a:cubicBezTo>
                <a:cubicBezTo>
                  <a:pt x="53" y="17"/>
                  <a:pt x="54" y="19"/>
                  <a:pt x="54" y="21"/>
                </a:cubicBezTo>
                <a:cubicBezTo>
                  <a:pt x="54" y="22"/>
                  <a:pt x="54" y="23"/>
                  <a:pt x="53" y="24"/>
                </a:cubicBezTo>
                <a:cubicBezTo>
                  <a:pt x="53" y="38"/>
                  <a:pt x="53" y="38"/>
                  <a:pt x="53" y="38"/>
                </a:cubicBezTo>
                <a:cubicBezTo>
                  <a:pt x="55" y="38"/>
                  <a:pt x="56" y="39"/>
                  <a:pt x="57" y="40"/>
                </a:cubicBezTo>
                <a:cubicBezTo>
                  <a:pt x="63" y="35"/>
                  <a:pt x="63" y="35"/>
                  <a:pt x="63" y="35"/>
                </a:cubicBezTo>
                <a:cubicBezTo>
                  <a:pt x="62" y="34"/>
                  <a:pt x="63" y="33"/>
                  <a:pt x="64" y="32"/>
                </a:cubicBezTo>
                <a:cubicBezTo>
                  <a:pt x="65" y="30"/>
                  <a:pt x="67" y="30"/>
                  <a:pt x="69" y="32"/>
                </a:cubicBezTo>
                <a:cubicBezTo>
                  <a:pt x="70" y="33"/>
                  <a:pt x="70" y="35"/>
                  <a:pt x="69" y="37"/>
                </a:cubicBezTo>
                <a:cubicBezTo>
                  <a:pt x="68" y="38"/>
                  <a:pt x="67" y="38"/>
                  <a:pt x="65" y="38"/>
                </a:cubicBezTo>
                <a:cubicBezTo>
                  <a:pt x="60" y="43"/>
                  <a:pt x="60" y="43"/>
                  <a:pt x="60" y="43"/>
                </a:cubicBezTo>
                <a:cubicBezTo>
                  <a:pt x="61" y="44"/>
                  <a:pt x="62" y="46"/>
                  <a:pt x="62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7" y="47"/>
                  <a:pt x="78" y="46"/>
                  <a:pt x="80" y="46"/>
                </a:cubicBezTo>
                <a:cubicBezTo>
                  <a:pt x="82" y="46"/>
                  <a:pt x="83" y="48"/>
                  <a:pt x="83" y="50"/>
                </a:cubicBezTo>
                <a:cubicBezTo>
                  <a:pt x="83" y="52"/>
                  <a:pt x="82" y="53"/>
                  <a:pt x="80" y="53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245" name="Oval 59"/>
          <p:cNvSpPr>
            <a:spLocks noChangeArrowheads="1"/>
          </p:cNvSpPr>
          <p:nvPr/>
        </p:nvSpPr>
        <p:spPr bwMode="auto">
          <a:xfrm>
            <a:off x="4075333" y="3012677"/>
            <a:ext cx="65124" cy="67003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6" name="Oval 64"/>
          <p:cNvSpPr>
            <a:spLocks noChangeArrowheads="1"/>
          </p:cNvSpPr>
          <p:nvPr/>
        </p:nvSpPr>
        <p:spPr bwMode="auto">
          <a:xfrm>
            <a:off x="4305756" y="4447176"/>
            <a:ext cx="65124" cy="65124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7" name="Freeform 50"/>
          <p:cNvSpPr>
            <a:spLocks noEditPoints="1"/>
          </p:cNvSpPr>
          <p:nvPr/>
        </p:nvSpPr>
        <p:spPr bwMode="auto">
          <a:xfrm>
            <a:off x="2152521" y="3524631"/>
            <a:ext cx="188310" cy="185531"/>
          </a:xfrm>
          <a:custGeom>
            <a:avLst/>
            <a:gdLst>
              <a:gd name="T0" fmla="*/ 161 w 203"/>
              <a:gd name="T1" fmla="*/ 46 h 200"/>
              <a:gd name="T2" fmla="*/ 143 w 203"/>
              <a:gd name="T3" fmla="*/ 41 h 200"/>
              <a:gd name="T4" fmla="*/ 60 w 203"/>
              <a:gd name="T5" fmla="*/ 41 h 200"/>
              <a:gd name="T6" fmla="*/ 42 w 203"/>
              <a:gd name="T7" fmla="*/ 46 h 200"/>
              <a:gd name="T8" fmla="*/ 34 w 203"/>
              <a:gd name="T9" fmla="*/ 128 h 200"/>
              <a:gd name="T10" fmla="*/ 63 w 203"/>
              <a:gd name="T11" fmla="*/ 200 h 200"/>
              <a:gd name="T12" fmla="*/ 140 w 203"/>
              <a:gd name="T13" fmla="*/ 200 h 200"/>
              <a:gd name="T14" fmla="*/ 169 w 203"/>
              <a:gd name="T15" fmla="*/ 128 h 200"/>
              <a:gd name="T16" fmla="*/ 161 w 203"/>
              <a:gd name="T17" fmla="*/ 107 h 200"/>
              <a:gd name="T18" fmla="*/ 126 w 203"/>
              <a:gd name="T19" fmla="*/ 104 h 200"/>
              <a:gd name="T20" fmla="*/ 132 w 203"/>
              <a:gd name="T21" fmla="*/ 124 h 200"/>
              <a:gd name="T22" fmla="*/ 139 w 203"/>
              <a:gd name="T23" fmla="*/ 136 h 200"/>
              <a:gd name="T24" fmla="*/ 126 w 203"/>
              <a:gd name="T25" fmla="*/ 130 h 200"/>
              <a:gd name="T26" fmla="*/ 107 w 203"/>
              <a:gd name="T27" fmla="*/ 123 h 200"/>
              <a:gd name="T28" fmla="*/ 110 w 203"/>
              <a:gd name="T29" fmla="*/ 158 h 200"/>
              <a:gd name="T30" fmla="*/ 95 w 203"/>
              <a:gd name="T31" fmla="*/ 158 h 200"/>
              <a:gd name="T32" fmla="*/ 99 w 203"/>
              <a:gd name="T33" fmla="*/ 123 h 200"/>
              <a:gd name="T34" fmla="*/ 79 w 203"/>
              <a:gd name="T35" fmla="*/ 130 h 200"/>
              <a:gd name="T36" fmla="*/ 67 w 203"/>
              <a:gd name="T37" fmla="*/ 136 h 200"/>
              <a:gd name="T38" fmla="*/ 73 w 203"/>
              <a:gd name="T39" fmla="*/ 124 h 200"/>
              <a:gd name="T40" fmla="*/ 80 w 203"/>
              <a:gd name="T41" fmla="*/ 104 h 200"/>
              <a:gd name="T42" fmla="*/ 45 w 203"/>
              <a:gd name="T43" fmla="*/ 107 h 200"/>
              <a:gd name="T44" fmla="*/ 45 w 203"/>
              <a:gd name="T45" fmla="*/ 93 h 200"/>
              <a:gd name="T46" fmla="*/ 80 w 203"/>
              <a:gd name="T47" fmla="*/ 96 h 200"/>
              <a:gd name="T48" fmla="*/ 73 w 203"/>
              <a:gd name="T49" fmla="*/ 76 h 200"/>
              <a:gd name="T50" fmla="*/ 67 w 203"/>
              <a:gd name="T51" fmla="*/ 64 h 200"/>
              <a:gd name="T52" fmla="*/ 79 w 203"/>
              <a:gd name="T53" fmla="*/ 70 h 200"/>
              <a:gd name="T54" fmla="*/ 99 w 203"/>
              <a:gd name="T55" fmla="*/ 77 h 200"/>
              <a:gd name="T56" fmla="*/ 95 w 203"/>
              <a:gd name="T57" fmla="*/ 42 h 200"/>
              <a:gd name="T58" fmla="*/ 110 w 203"/>
              <a:gd name="T59" fmla="*/ 42 h 200"/>
              <a:gd name="T60" fmla="*/ 107 w 203"/>
              <a:gd name="T61" fmla="*/ 77 h 200"/>
              <a:gd name="T62" fmla="*/ 126 w 203"/>
              <a:gd name="T63" fmla="*/ 70 h 200"/>
              <a:gd name="T64" fmla="*/ 139 w 203"/>
              <a:gd name="T65" fmla="*/ 64 h 200"/>
              <a:gd name="T66" fmla="*/ 132 w 203"/>
              <a:gd name="T67" fmla="*/ 76 h 200"/>
              <a:gd name="T68" fmla="*/ 126 w 203"/>
              <a:gd name="T69" fmla="*/ 96 h 200"/>
              <a:gd name="T70" fmla="*/ 161 w 203"/>
              <a:gd name="T71" fmla="*/ 93 h 200"/>
              <a:gd name="T72" fmla="*/ 161 w 203"/>
              <a:gd name="T73" fmla="*/ 107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3" h="200">
                <a:moveTo>
                  <a:pt x="203" y="88"/>
                </a:moveTo>
                <a:cubicBezTo>
                  <a:pt x="203" y="65"/>
                  <a:pt x="184" y="46"/>
                  <a:pt x="161" y="46"/>
                </a:cubicBezTo>
                <a:cubicBezTo>
                  <a:pt x="154" y="46"/>
                  <a:pt x="148" y="48"/>
                  <a:pt x="142" y="51"/>
                </a:cubicBezTo>
                <a:cubicBezTo>
                  <a:pt x="143" y="48"/>
                  <a:pt x="143" y="45"/>
                  <a:pt x="143" y="41"/>
                </a:cubicBezTo>
                <a:cubicBezTo>
                  <a:pt x="143" y="18"/>
                  <a:pt x="125" y="0"/>
                  <a:pt x="102" y="0"/>
                </a:cubicBezTo>
                <a:cubicBezTo>
                  <a:pt x="79" y="0"/>
                  <a:pt x="60" y="18"/>
                  <a:pt x="60" y="41"/>
                </a:cubicBezTo>
                <a:cubicBezTo>
                  <a:pt x="60" y="45"/>
                  <a:pt x="61" y="48"/>
                  <a:pt x="61" y="51"/>
                </a:cubicBezTo>
                <a:cubicBezTo>
                  <a:pt x="56" y="48"/>
                  <a:pt x="49" y="46"/>
                  <a:pt x="42" y="46"/>
                </a:cubicBezTo>
                <a:cubicBezTo>
                  <a:pt x="19" y="46"/>
                  <a:pt x="0" y="65"/>
                  <a:pt x="0" y="88"/>
                </a:cubicBezTo>
                <a:cubicBezTo>
                  <a:pt x="0" y="108"/>
                  <a:pt x="15" y="125"/>
                  <a:pt x="34" y="128"/>
                </a:cubicBezTo>
                <a:cubicBezTo>
                  <a:pt x="26" y="136"/>
                  <a:pt x="21" y="146"/>
                  <a:pt x="21" y="158"/>
                </a:cubicBezTo>
                <a:cubicBezTo>
                  <a:pt x="21" y="181"/>
                  <a:pt x="40" y="200"/>
                  <a:pt x="63" y="200"/>
                </a:cubicBezTo>
                <a:cubicBezTo>
                  <a:pt x="81" y="200"/>
                  <a:pt x="96" y="188"/>
                  <a:pt x="102" y="173"/>
                </a:cubicBezTo>
                <a:cubicBezTo>
                  <a:pt x="108" y="188"/>
                  <a:pt x="123" y="200"/>
                  <a:pt x="140" y="200"/>
                </a:cubicBezTo>
                <a:cubicBezTo>
                  <a:pt x="163" y="200"/>
                  <a:pt x="182" y="181"/>
                  <a:pt x="182" y="158"/>
                </a:cubicBezTo>
                <a:cubicBezTo>
                  <a:pt x="182" y="146"/>
                  <a:pt x="177" y="136"/>
                  <a:pt x="169" y="128"/>
                </a:cubicBezTo>
                <a:cubicBezTo>
                  <a:pt x="188" y="125"/>
                  <a:pt x="203" y="108"/>
                  <a:pt x="203" y="88"/>
                </a:cubicBezTo>
                <a:close/>
                <a:moveTo>
                  <a:pt x="161" y="107"/>
                </a:moveTo>
                <a:cubicBezTo>
                  <a:pt x="158" y="107"/>
                  <a:pt x="156" y="106"/>
                  <a:pt x="155" y="104"/>
                </a:cubicBezTo>
                <a:cubicBezTo>
                  <a:pt x="126" y="104"/>
                  <a:pt x="126" y="104"/>
                  <a:pt x="126" y="104"/>
                </a:cubicBezTo>
                <a:cubicBezTo>
                  <a:pt x="125" y="108"/>
                  <a:pt x="124" y="111"/>
                  <a:pt x="122" y="113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34" y="124"/>
                  <a:pt x="137" y="124"/>
                  <a:pt x="139" y="126"/>
                </a:cubicBezTo>
                <a:cubicBezTo>
                  <a:pt x="141" y="129"/>
                  <a:pt x="141" y="133"/>
                  <a:pt x="139" y="136"/>
                </a:cubicBezTo>
                <a:cubicBezTo>
                  <a:pt x="136" y="139"/>
                  <a:pt x="131" y="139"/>
                  <a:pt x="128" y="136"/>
                </a:cubicBezTo>
                <a:cubicBezTo>
                  <a:pt x="127" y="134"/>
                  <a:pt x="126" y="132"/>
                  <a:pt x="126" y="130"/>
                </a:cubicBezTo>
                <a:cubicBezTo>
                  <a:pt x="116" y="119"/>
                  <a:pt x="116" y="119"/>
                  <a:pt x="116" y="119"/>
                </a:cubicBezTo>
                <a:cubicBezTo>
                  <a:pt x="113" y="121"/>
                  <a:pt x="110" y="122"/>
                  <a:pt x="107" y="123"/>
                </a:cubicBezTo>
                <a:cubicBezTo>
                  <a:pt x="107" y="152"/>
                  <a:pt x="107" y="152"/>
                  <a:pt x="107" y="152"/>
                </a:cubicBezTo>
                <a:cubicBezTo>
                  <a:pt x="109" y="154"/>
                  <a:pt x="110" y="156"/>
                  <a:pt x="110" y="158"/>
                </a:cubicBezTo>
                <a:cubicBezTo>
                  <a:pt x="110" y="162"/>
                  <a:pt x="107" y="165"/>
                  <a:pt x="103" y="165"/>
                </a:cubicBezTo>
                <a:cubicBezTo>
                  <a:pt x="99" y="165"/>
                  <a:pt x="95" y="162"/>
                  <a:pt x="95" y="158"/>
                </a:cubicBezTo>
                <a:cubicBezTo>
                  <a:pt x="95" y="156"/>
                  <a:pt x="97" y="154"/>
                  <a:pt x="99" y="152"/>
                </a:cubicBezTo>
                <a:cubicBezTo>
                  <a:pt x="99" y="123"/>
                  <a:pt x="99" y="123"/>
                  <a:pt x="99" y="123"/>
                </a:cubicBezTo>
                <a:cubicBezTo>
                  <a:pt x="95" y="122"/>
                  <a:pt x="92" y="121"/>
                  <a:pt x="89" y="119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9" y="132"/>
                  <a:pt x="79" y="134"/>
                  <a:pt x="77" y="136"/>
                </a:cubicBezTo>
                <a:cubicBezTo>
                  <a:pt x="74" y="139"/>
                  <a:pt x="70" y="139"/>
                  <a:pt x="67" y="136"/>
                </a:cubicBezTo>
                <a:cubicBezTo>
                  <a:pt x="64" y="133"/>
                  <a:pt x="64" y="129"/>
                  <a:pt x="67" y="126"/>
                </a:cubicBezTo>
                <a:cubicBezTo>
                  <a:pt x="68" y="124"/>
                  <a:pt x="71" y="124"/>
                  <a:pt x="73" y="124"/>
                </a:cubicBezTo>
                <a:cubicBezTo>
                  <a:pt x="83" y="113"/>
                  <a:pt x="83" y="113"/>
                  <a:pt x="83" y="113"/>
                </a:cubicBezTo>
                <a:cubicBezTo>
                  <a:pt x="82" y="111"/>
                  <a:pt x="80" y="108"/>
                  <a:pt x="80" y="104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49" y="106"/>
                  <a:pt x="47" y="107"/>
                  <a:pt x="45" y="107"/>
                </a:cubicBezTo>
                <a:cubicBezTo>
                  <a:pt x="41" y="107"/>
                  <a:pt x="37" y="104"/>
                  <a:pt x="37" y="100"/>
                </a:cubicBezTo>
                <a:cubicBezTo>
                  <a:pt x="37" y="96"/>
                  <a:pt x="41" y="93"/>
                  <a:pt x="45" y="93"/>
                </a:cubicBezTo>
                <a:cubicBezTo>
                  <a:pt x="47" y="93"/>
                  <a:pt x="49" y="94"/>
                  <a:pt x="50" y="96"/>
                </a:cubicBezTo>
                <a:cubicBezTo>
                  <a:pt x="80" y="96"/>
                  <a:pt x="80" y="96"/>
                  <a:pt x="80" y="96"/>
                </a:cubicBezTo>
                <a:cubicBezTo>
                  <a:pt x="80" y="93"/>
                  <a:pt x="82" y="89"/>
                  <a:pt x="83" y="87"/>
                </a:cubicBezTo>
                <a:cubicBezTo>
                  <a:pt x="73" y="76"/>
                  <a:pt x="73" y="76"/>
                  <a:pt x="73" y="76"/>
                </a:cubicBezTo>
                <a:cubicBezTo>
                  <a:pt x="71" y="77"/>
                  <a:pt x="68" y="76"/>
                  <a:pt x="67" y="74"/>
                </a:cubicBezTo>
                <a:cubicBezTo>
                  <a:pt x="64" y="72"/>
                  <a:pt x="64" y="67"/>
                  <a:pt x="67" y="64"/>
                </a:cubicBezTo>
                <a:cubicBezTo>
                  <a:pt x="70" y="61"/>
                  <a:pt x="74" y="61"/>
                  <a:pt x="77" y="64"/>
                </a:cubicBezTo>
                <a:cubicBezTo>
                  <a:pt x="79" y="66"/>
                  <a:pt x="79" y="68"/>
                  <a:pt x="79" y="70"/>
                </a:cubicBezTo>
                <a:cubicBezTo>
                  <a:pt x="89" y="81"/>
                  <a:pt x="89" y="81"/>
                  <a:pt x="89" y="81"/>
                </a:cubicBezTo>
                <a:cubicBezTo>
                  <a:pt x="92" y="79"/>
                  <a:pt x="95" y="78"/>
                  <a:pt x="99" y="77"/>
                </a:cubicBezTo>
                <a:cubicBezTo>
                  <a:pt x="99" y="48"/>
                  <a:pt x="99" y="48"/>
                  <a:pt x="99" y="48"/>
                </a:cubicBezTo>
                <a:cubicBezTo>
                  <a:pt x="97" y="47"/>
                  <a:pt x="95" y="45"/>
                  <a:pt x="95" y="42"/>
                </a:cubicBezTo>
                <a:cubicBezTo>
                  <a:pt x="95" y="38"/>
                  <a:pt x="99" y="35"/>
                  <a:pt x="103" y="35"/>
                </a:cubicBezTo>
                <a:cubicBezTo>
                  <a:pt x="107" y="35"/>
                  <a:pt x="110" y="38"/>
                  <a:pt x="110" y="42"/>
                </a:cubicBezTo>
                <a:cubicBezTo>
                  <a:pt x="110" y="45"/>
                  <a:pt x="109" y="47"/>
                  <a:pt x="107" y="48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110" y="78"/>
                  <a:pt x="113" y="79"/>
                  <a:pt x="116" y="81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126" y="68"/>
                  <a:pt x="127" y="66"/>
                  <a:pt x="128" y="64"/>
                </a:cubicBezTo>
                <a:cubicBezTo>
                  <a:pt x="131" y="61"/>
                  <a:pt x="136" y="61"/>
                  <a:pt x="139" y="64"/>
                </a:cubicBezTo>
                <a:cubicBezTo>
                  <a:pt x="141" y="67"/>
                  <a:pt x="141" y="72"/>
                  <a:pt x="139" y="74"/>
                </a:cubicBezTo>
                <a:cubicBezTo>
                  <a:pt x="137" y="76"/>
                  <a:pt x="134" y="77"/>
                  <a:pt x="132" y="76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24" y="89"/>
                  <a:pt x="125" y="93"/>
                  <a:pt x="126" y="96"/>
                </a:cubicBezTo>
                <a:cubicBezTo>
                  <a:pt x="155" y="96"/>
                  <a:pt x="155" y="96"/>
                  <a:pt x="155" y="96"/>
                </a:cubicBezTo>
                <a:cubicBezTo>
                  <a:pt x="156" y="94"/>
                  <a:pt x="158" y="93"/>
                  <a:pt x="161" y="93"/>
                </a:cubicBezTo>
                <a:cubicBezTo>
                  <a:pt x="165" y="93"/>
                  <a:pt x="168" y="96"/>
                  <a:pt x="168" y="100"/>
                </a:cubicBezTo>
                <a:cubicBezTo>
                  <a:pt x="168" y="104"/>
                  <a:pt x="165" y="107"/>
                  <a:pt x="161" y="107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8" name="Freeform 55"/>
          <p:cNvSpPr>
            <a:spLocks noEditPoints="1"/>
          </p:cNvSpPr>
          <p:nvPr/>
        </p:nvSpPr>
        <p:spPr bwMode="auto">
          <a:xfrm>
            <a:off x="1922220" y="2567295"/>
            <a:ext cx="423863" cy="419100"/>
          </a:xfrm>
          <a:custGeom>
            <a:avLst/>
            <a:gdLst>
              <a:gd name="T0" fmla="*/ 79 w 100"/>
              <a:gd name="T1" fmla="*/ 23 h 99"/>
              <a:gd name="T2" fmla="*/ 70 w 100"/>
              <a:gd name="T3" fmla="*/ 21 h 99"/>
              <a:gd name="T4" fmla="*/ 29 w 100"/>
              <a:gd name="T5" fmla="*/ 21 h 99"/>
              <a:gd name="T6" fmla="*/ 20 w 100"/>
              <a:gd name="T7" fmla="*/ 23 h 99"/>
              <a:gd name="T8" fmla="*/ 16 w 100"/>
              <a:gd name="T9" fmla="*/ 64 h 99"/>
              <a:gd name="T10" fmla="*/ 31 w 100"/>
              <a:gd name="T11" fmla="*/ 99 h 99"/>
              <a:gd name="T12" fmla="*/ 69 w 100"/>
              <a:gd name="T13" fmla="*/ 99 h 99"/>
              <a:gd name="T14" fmla="*/ 83 w 100"/>
              <a:gd name="T15" fmla="*/ 64 h 99"/>
              <a:gd name="T16" fmla="*/ 79 w 100"/>
              <a:gd name="T17" fmla="*/ 54 h 99"/>
              <a:gd name="T18" fmla="*/ 62 w 100"/>
              <a:gd name="T19" fmla="*/ 52 h 99"/>
              <a:gd name="T20" fmla="*/ 65 w 100"/>
              <a:gd name="T21" fmla="*/ 62 h 99"/>
              <a:gd name="T22" fmla="*/ 68 w 100"/>
              <a:gd name="T23" fmla="*/ 68 h 99"/>
              <a:gd name="T24" fmla="*/ 62 w 100"/>
              <a:gd name="T25" fmla="*/ 65 h 99"/>
              <a:gd name="T26" fmla="*/ 52 w 100"/>
              <a:gd name="T27" fmla="*/ 62 h 99"/>
              <a:gd name="T28" fmla="*/ 54 w 100"/>
              <a:gd name="T29" fmla="*/ 79 h 99"/>
              <a:gd name="T30" fmla="*/ 47 w 100"/>
              <a:gd name="T31" fmla="*/ 79 h 99"/>
              <a:gd name="T32" fmla="*/ 48 w 100"/>
              <a:gd name="T33" fmla="*/ 62 h 99"/>
              <a:gd name="T34" fmla="*/ 38 w 100"/>
              <a:gd name="T35" fmla="*/ 65 h 99"/>
              <a:gd name="T36" fmla="*/ 32 w 100"/>
              <a:gd name="T37" fmla="*/ 68 h 99"/>
              <a:gd name="T38" fmla="*/ 36 w 100"/>
              <a:gd name="T39" fmla="*/ 62 h 99"/>
              <a:gd name="T40" fmla="*/ 39 w 100"/>
              <a:gd name="T41" fmla="*/ 52 h 99"/>
              <a:gd name="T42" fmla="*/ 22 w 100"/>
              <a:gd name="T43" fmla="*/ 54 h 99"/>
              <a:gd name="T44" fmla="*/ 22 w 100"/>
              <a:gd name="T45" fmla="*/ 47 h 99"/>
              <a:gd name="T46" fmla="*/ 39 w 100"/>
              <a:gd name="T47" fmla="*/ 48 h 99"/>
              <a:gd name="T48" fmla="*/ 36 w 100"/>
              <a:gd name="T49" fmla="*/ 38 h 99"/>
              <a:gd name="T50" fmla="*/ 32 w 100"/>
              <a:gd name="T51" fmla="*/ 32 h 99"/>
              <a:gd name="T52" fmla="*/ 38 w 100"/>
              <a:gd name="T53" fmla="*/ 35 h 99"/>
              <a:gd name="T54" fmla="*/ 48 w 100"/>
              <a:gd name="T55" fmla="*/ 39 h 99"/>
              <a:gd name="T56" fmla="*/ 47 w 100"/>
              <a:gd name="T57" fmla="*/ 21 h 99"/>
              <a:gd name="T58" fmla="*/ 54 w 100"/>
              <a:gd name="T59" fmla="*/ 21 h 99"/>
              <a:gd name="T60" fmla="*/ 52 w 100"/>
              <a:gd name="T61" fmla="*/ 39 h 99"/>
              <a:gd name="T62" fmla="*/ 62 w 100"/>
              <a:gd name="T63" fmla="*/ 35 h 99"/>
              <a:gd name="T64" fmla="*/ 68 w 100"/>
              <a:gd name="T65" fmla="*/ 32 h 99"/>
              <a:gd name="T66" fmla="*/ 65 w 100"/>
              <a:gd name="T67" fmla="*/ 38 h 99"/>
              <a:gd name="T68" fmla="*/ 62 w 100"/>
              <a:gd name="T69" fmla="*/ 48 h 99"/>
              <a:gd name="T70" fmla="*/ 79 w 100"/>
              <a:gd name="T71" fmla="*/ 47 h 99"/>
              <a:gd name="T72" fmla="*/ 79 w 100"/>
              <a:gd name="T73" fmla="*/ 54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" h="99">
                <a:moveTo>
                  <a:pt x="100" y="44"/>
                </a:moveTo>
                <a:cubicBezTo>
                  <a:pt x="100" y="33"/>
                  <a:pt x="91" y="23"/>
                  <a:pt x="79" y="23"/>
                </a:cubicBezTo>
                <a:cubicBezTo>
                  <a:pt x="76" y="23"/>
                  <a:pt x="73" y="24"/>
                  <a:pt x="70" y="26"/>
                </a:cubicBezTo>
                <a:cubicBezTo>
                  <a:pt x="70" y="24"/>
                  <a:pt x="70" y="23"/>
                  <a:pt x="70" y="21"/>
                </a:cubicBezTo>
                <a:cubicBezTo>
                  <a:pt x="70" y="9"/>
                  <a:pt x="61" y="0"/>
                  <a:pt x="50" y="0"/>
                </a:cubicBezTo>
                <a:cubicBezTo>
                  <a:pt x="38" y="0"/>
                  <a:pt x="29" y="9"/>
                  <a:pt x="29" y="21"/>
                </a:cubicBezTo>
                <a:cubicBezTo>
                  <a:pt x="29" y="23"/>
                  <a:pt x="29" y="24"/>
                  <a:pt x="30" y="26"/>
                </a:cubicBezTo>
                <a:cubicBezTo>
                  <a:pt x="27" y="24"/>
                  <a:pt x="24" y="23"/>
                  <a:pt x="20" y="23"/>
                </a:cubicBezTo>
                <a:cubicBezTo>
                  <a:pt x="9" y="23"/>
                  <a:pt x="0" y="33"/>
                  <a:pt x="0" y="44"/>
                </a:cubicBezTo>
                <a:cubicBezTo>
                  <a:pt x="0" y="54"/>
                  <a:pt x="7" y="62"/>
                  <a:pt x="16" y="64"/>
                </a:cubicBezTo>
                <a:cubicBezTo>
                  <a:pt x="12" y="68"/>
                  <a:pt x="10" y="73"/>
                  <a:pt x="10" y="79"/>
                </a:cubicBezTo>
                <a:cubicBezTo>
                  <a:pt x="10" y="90"/>
                  <a:pt x="19" y="99"/>
                  <a:pt x="31" y="99"/>
                </a:cubicBezTo>
                <a:cubicBezTo>
                  <a:pt x="39" y="99"/>
                  <a:pt x="47" y="94"/>
                  <a:pt x="50" y="86"/>
                </a:cubicBezTo>
                <a:cubicBezTo>
                  <a:pt x="53" y="94"/>
                  <a:pt x="60" y="99"/>
                  <a:pt x="69" y="99"/>
                </a:cubicBezTo>
                <a:cubicBezTo>
                  <a:pt x="80" y="99"/>
                  <a:pt x="89" y="90"/>
                  <a:pt x="89" y="79"/>
                </a:cubicBezTo>
                <a:cubicBezTo>
                  <a:pt x="89" y="73"/>
                  <a:pt x="87" y="68"/>
                  <a:pt x="83" y="64"/>
                </a:cubicBezTo>
                <a:cubicBezTo>
                  <a:pt x="93" y="62"/>
                  <a:pt x="100" y="54"/>
                  <a:pt x="100" y="44"/>
                </a:cubicBezTo>
                <a:close/>
                <a:moveTo>
                  <a:pt x="79" y="54"/>
                </a:moveTo>
                <a:cubicBezTo>
                  <a:pt x="78" y="54"/>
                  <a:pt x="77" y="53"/>
                  <a:pt x="76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1" y="54"/>
                  <a:pt x="61" y="55"/>
                  <a:pt x="60" y="57"/>
                </a:cubicBezTo>
                <a:cubicBezTo>
                  <a:pt x="65" y="62"/>
                  <a:pt x="65" y="62"/>
                  <a:pt x="65" y="62"/>
                </a:cubicBezTo>
                <a:cubicBezTo>
                  <a:pt x="66" y="62"/>
                  <a:pt x="67" y="62"/>
                  <a:pt x="68" y="63"/>
                </a:cubicBezTo>
                <a:cubicBezTo>
                  <a:pt x="69" y="64"/>
                  <a:pt x="69" y="67"/>
                  <a:pt x="68" y="68"/>
                </a:cubicBezTo>
                <a:cubicBezTo>
                  <a:pt x="67" y="69"/>
                  <a:pt x="64" y="69"/>
                  <a:pt x="63" y="68"/>
                </a:cubicBezTo>
                <a:cubicBezTo>
                  <a:pt x="62" y="67"/>
                  <a:pt x="62" y="66"/>
                  <a:pt x="62" y="65"/>
                </a:cubicBezTo>
                <a:cubicBezTo>
                  <a:pt x="57" y="60"/>
                  <a:pt x="57" y="60"/>
                  <a:pt x="57" y="60"/>
                </a:cubicBezTo>
                <a:cubicBezTo>
                  <a:pt x="56" y="61"/>
                  <a:pt x="54" y="61"/>
                  <a:pt x="52" y="62"/>
                </a:cubicBezTo>
                <a:cubicBezTo>
                  <a:pt x="52" y="76"/>
                  <a:pt x="52" y="76"/>
                  <a:pt x="52" y="76"/>
                </a:cubicBezTo>
                <a:cubicBezTo>
                  <a:pt x="53" y="77"/>
                  <a:pt x="54" y="78"/>
                  <a:pt x="54" y="79"/>
                </a:cubicBezTo>
                <a:cubicBezTo>
                  <a:pt x="54" y="81"/>
                  <a:pt x="52" y="82"/>
                  <a:pt x="50" y="82"/>
                </a:cubicBezTo>
                <a:cubicBezTo>
                  <a:pt x="48" y="82"/>
                  <a:pt x="47" y="81"/>
                  <a:pt x="47" y="79"/>
                </a:cubicBezTo>
                <a:cubicBezTo>
                  <a:pt x="47" y="78"/>
                  <a:pt x="47" y="77"/>
                  <a:pt x="48" y="76"/>
                </a:cubicBezTo>
                <a:cubicBezTo>
                  <a:pt x="48" y="62"/>
                  <a:pt x="48" y="62"/>
                  <a:pt x="48" y="62"/>
                </a:cubicBezTo>
                <a:cubicBezTo>
                  <a:pt x="47" y="61"/>
                  <a:pt x="45" y="61"/>
                  <a:pt x="44" y="60"/>
                </a:cubicBezTo>
                <a:cubicBezTo>
                  <a:pt x="38" y="65"/>
                  <a:pt x="38" y="65"/>
                  <a:pt x="38" y="65"/>
                </a:cubicBezTo>
                <a:cubicBezTo>
                  <a:pt x="39" y="66"/>
                  <a:pt x="38" y="67"/>
                  <a:pt x="38" y="68"/>
                </a:cubicBezTo>
                <a:cubicBezTo>
                  <a:pt x="36" y="69"/>
                  <a:pt x="34" y="69"/>
                  <a:pt x="32" y="68"/>
                </a:cubicBezTo>
                <a:cubicBezTo>
                  <a:pt x="31" y="67"/>
                  <a:pt x="31" y="64"/>
                  <a:pt x="32" y="63"/>
                </a:cubicBezTo>
                <a:cubicBezTo>
                  <a:pt x="33" y="62"/>
                  <a:pt x="34" y="62"/>
                  <a:pt x="36" y="62"/>
                </a:cubicBezTo>
                <a:cubicBezTo>
                  <a:pt x="41" y="57"/>
                  <a:pt x="41" y="57"/>
                  <a:pt x="41" y="57"/>
                </a:cubicBezTo>
                <a:cubicBezTo>
                  <a:pt x="40" y="55"/>
                  <a:pt x="39" y="54"/>
                  <a:pt x="39" y="52"/>
                </a:cubicBezTo>
                <a:cubicBezTo>
                  <a:pt x="24" y="52"/>
                  <a:pt x="24" y="52"/>
                  <a:pt x="24" y="52"/>
                </a:cubicBezTo>
                <a:cubicBezTo>
                  <a:pt x="24" y="53"/>
                  <a:pt x="23" y="54"/>
                  <a:pt x="22" y="54"/>
                </a:cubicBezTo>
                <a:cubicBezTo>
                  <a:pt x="20" y="54"/>
                  <a:pt x="18" y="52"/>
                  <a:pt x="18" y="50"/>
                </a:cubicBezTo>
                <a:cubicBezTo>
                  <a:pt x="18" y="48"/>
                  <a:pt x="20" y="47"/>
                  <a:pt x="22" y="47"/>
                </a:cubicBezTo>
                <a:cubicBezTo>
                  <a:pt x="23" y="47"/>
                  <a:pt x="24" y="47"/>
                  <a:pt x="24" y="48"/>
                </a:cubicBezTo>
                <a:cubicBezTo>
                  <a:pt x="39" y="48"/>
                  <a:pt x="39" y="48"/>
                  <a:pt x="39" y="48"/>
                </a:cubicBezTo>
                <a:cubicBezTo>
                  <a:pt x="39" y="46"/>
                  <a:pt x="40" y="45"/>
                  <a:pt x="41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4" y="38"/>
                  <a:pt x="33" y="38"/>
                  <a:pt x="32" y="37"/>
                </a:cubicBezTo>
                <a:cubicBezTo>
                  <a:pt x="31" y="36"/>
                  <a:pt x="31" y="34"/>
                  <a:pt x="32" y="32"/>
                </a:cubicBezTo>
                <a:cubicBezTo>
                  <a:pt x="34" y="31"/>
                  <a:pt x="36" y="31"/>
                  <a:pt x="38" y="32"/>
                </a:cubicBezTo>
                <a:cubicBezTo>
                  <a:pt x="38" y="33"/>
                  <a:pt x="39" y="34"/>
                  <a:pt x="38" y="35"/>
                </a:cubicBezTo>
                <a:cubicBezTo>
                  <a:pt x="44" y="41"/>
                  <a:pt x="44" y="41"/>
                  <a:pt x="44" y="41"/>
                </a:cubicBezTo>
                <a:cubicBezTo>
                  <a:pt x="45" y="40"/>
                  <a:pt x="47" y="39"/>
                  <a:pt x="48" y="39"/>
                </a:cubicBezTo>
                <a:cubicBezTo>
                  <a:pt x="48" y="24"/>
                  <a:pt x="48" y="24"/>
                  <a:pt x="48" y="24"/>
                </a:cubicBezTo>
                <a:cubicBezTo>
                  <a:pt x="47" y="24"/>
                  <a:pt x="47" y="23"/>
                  <a:pt x="47" y="21"/>
                </a:cubicBezTo>
                <a:cubicBezTo>
                  <a:pt x="47" y="19"/>
                  <a:pt x="48" y="18"/>
                  <a:pt x="50" y="18"/>
                </a:cubicBezTo>
                <a:cubicBezTo>
                  <a:pt x="52" y="18"/>
                  <a:pt x="54" y="19"/>
                  <a:pt x="54" y="21"/>
                </a:cubicBezTo>
                <a:cubicBezTo>
                  <a:pt x="54" y="23"/>
                  <a:pt x="53" y="24"/>
                  <a:pt x="52" y="24"/>
                </a:cubicBezTo>
                <a:cubicBezTo>
                  <a:pt x="52" y="39"/>
                  <a:pt x="52" y="39"/>
                  <a:pt x="52" y="39"/>
                </a:cubicBezTo>
                <a:cubicBezTo>
                  <a:pt x="54" y="39"/>
                  <a:pt x="56" y="40"/>
                  <a:pt x="57" y="41"/>
                </a:cubicBezTo>
                <a:cubicBezTo>
                  <a:pt x="62" y="35"/>
                  <a:pt x="62" y="35"/>
                  <a:pt x="62" y="35"/>
                </a:cubicBezTo>
                <a:cubicBezTo>
                  <a:pt x="62" y="34"/>
                  <a:pt x="62" y="33"/>
                  <a:pt x="63" y="32"/>
                </a:cubicBezTo>
                <a:cubicBezTo>
                  <a:pt x="64" y="31"/>
                  <a:pt x="67" y="31"/>
                  <a:pt x="68" y="32"/>
                </a:cubicBezTo>
                <a:cubicBezTo>
                  <a:pt x="69" y="34"/>
                  <a:pt x="69" y="36"/>
                  <a:pt x="68" y="37"/>
                </a:cubicBezTo>
                <a:cubicBezTo>
                  <a:pt x="67" y="38"/>
                  <a:pt x="66" y="38"/>
                  <a:pt x="65" y="38"/>
                </a:cubicBezTo>
                <a:cubicBezTo>
                  <a:pt x="60" y="43"/>
                  <a:pt x="60" y="43"/>
                  <a:pt x="60" y="43"/>
                </a:cubicBezTo>
                <a:cubicBezTo>
                  <a:pt x="61" y="45"/>
                  <a:pt x="61" y="46"/>
                  <a:pt x="62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7" y="47"/>
                  <a:pt x="78" y="47"/>
                  <a:pt x="79" y="47"/>
                </a:cubicBezTo>
                <a:cubicBezTo>
                  <a:pt x="81" y="47"/>
                  <a:pt x="83" y="48"/>
                  <a:pt x="83" y="50"/>
                </a:cubicBezTo>
                <a:cubicBezTo>
                  <a:pt x="83" y="52"/>
                  <a:pt x="81" y="54"/>
                  <a:pt x="79" y="54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9" name="Freeform 57"/>
          <p:cNvSpPr>
            <a:spLocks noEditPoints="1"/>
          </p:cNvSpPr>
          <p:nvPr/>
        </p:nvSpPr>
        <p:spPr bwMode="auto">
          <a:xfrm>
            <a:off x="2958265" y="4636481"/>
            <a:ext cx="270243" cy="268234"/>
          </a:xfrm>
          <a:custGeom>
            <a:avLst/>
            <a:gdLst>
              <a:gd name="T0" fmla="*/ 80 w 101"/>
              <a:gd name="T1" fmla="*/ 24 h 100"/>
              <a:gd name="T2" fmla="*/ 71 w 101"/>
              <a:gd name="T3" fmla="*/ 21 h 100"/>
              <a:gd name="T4" fmla="*/ 30 w 101"/>
              <a:gd name="T5" fmla="*/ 21 h 100"/>
              <a:gd name="T6" fmla="*/ 21 w 101"/>
              <a:gd name="T7" fmla="*/ 24 h 100"/>
              <a:gd name="T8" fmla="*/ 17 w 101"/>
              <a:gd name="T9" fmla="*/ 64 h 100"/>
              <a:gd name="T10" fmla="*/ 31 w 101"/>
              <a:gd name="T11" fmla="*/ 100 h 100"/>
              <a:gd name="T12" fmla="*/ 70 w 101"/>
              <a:gd name="T13" fmla="*/ 100 h 100"/>
              <a:gd name="T14" fmla="*/ 84 w 101"/>
              <a:gd name="T15" fmla="*/ 64 h 100"/>
              <a:gd name="T16" fmla="*/ 80 w 101"/>
              <a:gd name="T17" fmla="*/ 54 h 100"/>
              <a:gd name="T18" fmla="*/ 62 w 101"/>
              <a:gd name="T19" fmla="*/ 52 h 100"/>
              <a:gd name="T20" fmla="*/ 66 w 101"/>
              <a:gd name="T21" fmla="*/ 62 h 100"/>
              <a:gd name="T22" fmla="*/ 69 w 101"/>
              <a:gd name="T23" fmla="*/ 68 h 100"/>
              <a:gd name="T24" fmla="*/ 63 w 101"/>
              <a:gd name="T25" fmla="*/ 65 h 100"/>
              <a:gd name="T26" fmla="*/ 53 w 101"/>
              <a:gd name="T27" fmla="*/ 62 h 100"/>
              <a:gd name="T28" fmla="*/ 55 w 101"/>
              <a:gd name="T29" fmla="*/ 79 h 100"/>
              <a:gd name="T30" fmla="*/ 47 w 101"/>
              <a:gd name="T31" fmla="*/ 79 h 100"/>
              <a:gd name="T32" fmla="*/ 49 w 101"/>
              <a:gd name="T33" fmla="*/ 62 h 100"/>
              <a:gd name="T34" fmla="*/ 39 w 101"/>
              <a:gd name="T35" fmla="*/ 65 h 100"/>
              <a:gd name="T36" fmla="*/ 33 w 101"/>
              <a:gd name="T37" fmla="*/ 68 h 100"/>
              <a:gd name="T38" fmla="*/ 36 w 101"/>
              <a:gd name="T39" fmla="*/ 62 h 100"/>
              <a:gd name="T40" fmla="*/ 40 w 101"/>
              <a:gd name="T41" fmla="*/ 52 h 100"/>
              <a:gd name="T42" fmla="*/ 22 w 101"/>
              <a:gd name="T43" fmla="*/ 54 h 100"/>
              <a:gd name="T44" fmla="*/ 22 w 101"/>
              <a:gd name="T45" fmla="*/ 47 h 100"/>
              <a:gd name="T46" fmla="*/ 40 w 101"/>
              <a:gd name="T47" fmla="*/ 48 h 100"/>
              <a:gd name="T48" fmla="*/ 36 w 101"/>
              <a:gd name="T49" fmla="*/ 38 h 100"/>
              <a:gd name="T50" fmla="*/ 33 w 101"/>
              <a:gd name="T51" fmla="*/ 33 h 100"/>
              <a:gd name="T52" fmla="*/ 39 w 101"/>
              <a:gd name="T53" fmla="*/ 36 h 100"/>
              <a:gd name="T54" fmla="*/ 49 w 101"/>
              <a:gd name="T55" fmla="*/ 39 h 100"/>
              <a:gd name="T56" fmla="*/ 47 w 101"/>
              <a:gd name="T57" fmla="*/ 22 h 100"/>
              <a:gd name="T58" fmla="*/ 55 w 101"/>
              <a:gd name="T59" fmla="*/ 22 h 100"/>
              <a:gd name="T60" fmla="*/ 53 w 101"/>
              <a:gd name="T61" fmla="*/ 39 h 100"/>
              <a:gd name="T62" fmla="*/ 63 w 101"/>
              <a:gd name="T63" fmla="*/ 36 h 100"/>
              <a:gd name="T64" fmla="*/ 69 w 101"/>
              <a:gd name="T65" fmla="*/ 33 h 100"/>
              <a:gd name="T66" fmla="*/ 66 w 101"/>
              <a:gd name="T67" fmla="*/ 38 h 100"/>
              <a:gd name="T68" fmla="*/ 62 w 101"/>
              <a:gd name="T69" fmla="*/ 48 h 100"/>
              <a:gd name="T70" fmla="*/ 80 w 101"/>
              <a:gd name="T71" fmla="*/ 47 h 100"/>
              <a:gd name="T72" fmla="*/ 80 w 101"/>
              <a:gd name="T73" fmla="*/ 5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1" h="100">
                <a:moveTo>
                  <a:pt x="101" y="44"/>
                </a:moveTo>
                <a:cubicBezTo>
                  <a:pt x="101" y="33"/>
                  <a:pt x="91" y="24"/>
                  <a:pt x="80" y="24"/>
                </a:cubicBezTo>
                <a:cubicBezTo>
                  <a:pt x="77" y="24"/>
                  <a:pt x="73" y="25"/>
                  <a:pt x="70" y="26"/>
                </a:cubicBezTo>
                <a:cubicBezTo>
                  <a:pt x="71" y="24"/>
                  <a:pt x="71" y="23"/>
                  <a:pt x="71" y="21"/>
                </a:cubicBezTo>
                <a:cubicBezTo>
                  <a:pt x="71" y="10"/>
                  <a:pt x="62" y="0"/>
                  <a:pt x="51" y="0"/>
                </a:cubicBezTo>
                <a:cubicBezTo>
                  <a:pt x="39" y="0"/>
                  <a:pt x="30" y="10"/>
                  <a:pt x="30" y="21"/>
                </a:cubicBezTo>
                <a:cubicBezTo>
                  <a:pt x="30" y="23"/>
                  <a:pt x="30" y="24"/>
                  <a:pt x="31" y="26"/>
                </a:cubicBezTo>
                <a:cubicBezTo>
                  <a:pt x="28" y="25"/>
                  <a:pt x="24" y="24"/>
                  <a:pt x="21" y="24"/>
                </a:cubicBezTo>
                <a:cubicBezTo>
                  <a:pt x="10" y="24"/>
                  <a:pt x="0" y="33"/>
                  <a:pt x="0" y="44"/>
                </a:cubicBezTo>
                <a:cubicBezTo>
                  <a:pt x="0" y="54"/>
                  <a:pt x="8" y="63"/>
                  <a:pt x="17" y="64"/>
                </a:cubicBezTo>
                <a:cubicBezTo>
                  <a:pt x="13" y="68"/>
                  <a:pt x="11" y="73"/>
                  <a:pt x="11" y="79"/>
                </a:cubicBezTo>
                <a:cubicBezTo>
                  <a:pt x="11" y="90"/>
                  <a:pt x="20" y="100"/>
                  <a:pt x="31" y="100"/>
                </a:cubicBezTo>
                <a:cubicBezTo>
                  <a:pt x="40" y="100"/>
                  <a:pt x="48" y="94"/>
                  <a:pt x="51" y="86"/>
                </a:cubicBezTo>
                <a:cubicBezTo>
                  <a:pt x="53" y="94"/>
                  <a:pt x="61" y="100"/>
                  <a:pt x="70" y="100"/>
                </a:cubicBezTo>
                <a:cubicBezTo>
                  <a:pt x="81" y="100"/>
                  <a:pt x="90" y="90"/>
                  <a:pt x="90" y="79"/>
                </a:cubicBezTo>
                <a:cubicBezTo>
                  <a:pt x="90" y="73"/>
                  <a:pt x="88" y="68"/>
                  <a:pt x="84" y="64"/>
                </a:cubicBezTo>
                <a:cubicBezTo>
                  <a:pt x="94" y="63"/>
                  <a:pt x="101" y="54"/>
                  <a:pt x="101" y="44"/>
                </a:cubicBezTo>
                <a:close/>
                <a:moveTo>
                  <a:pt x="80" y="54"/>
                </a:moveTo>
                <a:cubicBezTo>
                  <a:pt x="79" y="54"/>
                  <a:pt x="78" y="53"/>
                  <a:pt x="77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2" y="54"/>
                  <a:pt x="61" y="56"/>
                  <a:pt x="61" y="57"/>
                </a:cubicBezTo>
                <a:cubicBezTo>
                  <a:pt x="66" y="62"/>
                  <a:pt x="66" y="62"/>
                  <a:pt x="66" y="62"/>
                </a:cubicBezTo>
                <a:cubicBezTo>
                  <a:pt x="67" y="62"/>
                  <a:pt x="68" y="62"/>
                  <a:pt x="69" y="63"/>
                </a:cubicBezTo>
                <a:cubicBezTo>
                  <a:pt x="70" y="64"/>
                  <a:pt x="70" y="67"/>
                  <a:pt x="69" y="68"/>
                </a:cubicBezTo>
                <a:cubicBezTo>
                  <a:pt x="67" y="69"/>
                  <a:pt x="65" y="69"/>
                  <a:pt x="64" y="68"/>
                </a:cubicBezTo>
                <a:cubicBezTo>
                  <a:pt x="63" y="67"/>
                  <a:pt x="63" y="66"/>
                  <a:pt x="63" y="65"/>
                </a:cubicBezTo>
                <a:cubicBezTo>
                  <a:pt x="58" y="60"/>
                  <a:pt x="58" y="60"/>
                  <a:pt x="58" y="60"/>
                </a:cubicBezTo>
                <a:cubicBezTo>
                  <a:pt x="56" y="61"/>
                  <a:pt x="55" y="61"/>
                  <a:pt x="53" y="62"/>
                </a:cubicBezTo>
                <a:cubicBezTo>
                  <a:pt x="53" y="76"/>
                  <a:pt x="53" y="76"/>
                  <a:pt x="53" y="76"/>
                </a:cubicBezTo>
                <a:cubicBezTo>
                  <a:pt x="54" y="77"/>
                  <a:pt x="55" y="78"/>
                  <a:pt x="55" y="79"/>
                </a:cubicBezTo>
                <a:cubicBezTo>
                  <a:pt x="55" y="81"/>
                  <a:pt x="53" y="83"/>
                  <a:pt x="51" y="83"/>
                </a:cubicBezTo>
                <a:cubicBezTo>
                  <a:pt x="49" y="83"/>
                  <a:pt x="47" y="81"/>
                  <a:pt x="47" y="79"/>
                </a:cubicBezTo>
                <a:cubicBezTo>
                  <a:pt x="47" y="78"/>
                  <a:pt x="48" y="77"/>
                  <a:pt x="49" y="76"/>
                </a:cubicBezTo>
                <a:cubicBezTo>
                  <a:pt x="49" y="62"/>
                  <a:pt x="49" y="62"/>
                  <a:pt x="49" y="62"/>
                </a:cubicBezTo>
                <a:cubicBezTo>
                  <a:pt x="47" y="61"/>
                  <a:pt x="46" y="61"/>
                  <a:pt x="44" y="60"/>
                </a:cubicBezTo>
                <a:cubicBezTo>
                  <a:pt x="39" y="65"/>
                  <a:pt x="39" y="65"/>
                  <a:pt x="39" y="65"/>
                </a:cubicBezTo>
                <a:cubicBezTo>
                  <a:pt x="39" y="66"/>
                  <a:pt x="39" y="67"/>
                  <a:pt x="38" y="68"/>
                </a:cubicBezTo>
                <a:cubicBezTo>
                  <a:pt x="37" y="69"/>
                  <a:pt x="35" y="69"/>
                  <a:pt x="33" y="68"/>
                </a:cubicBezTo>
                <a:cubicBezTo>
                  <a:pt x="32" y="67"/>
                  <a:pt x="32" y="64"/>
                  <a:pt x="33" y="63"/>
                </a:cubicBezTo>
                <a:cubicBezTo>
                  <a:pt x="34" y="62"/>
                  <a:pt x="35" y="62"/>
                  <a:pt x="36" y="62"/>
                </a:cubicBezTo>
                <a:cubicBezTo>
                  <a:pt x="42" y="57"/>
                  <a:pt x="42" y="57"/>
                  <a:pt x="42" y="57"/>
                </a:cubicBezTo>
                <a:cubicBezTo>
                  <a:pt x="41" y="56"/>
                  <a:pt x="40" y="54"/>
                  <a:pt x="40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25" y="53"/>
                  <a:pt x="24" y="54"/>
                  <a:pt x="22" y="54"/>
                </a:cubicBezTo>
                <a:cubicBezTo>
                  <a:pt x="20" y="54"/>
                  <a:pt x="19" y="52"/>
                  <a:pt x="19" y="50"/>
                </a:cubicBezTo>
                <a:cubicBezTo>
                  <a:pt x="19" y="48"/>
                  <a:pt x="20" y="47"/>
                  <a:pt x="22" y="47"/>
                </a:cubicBezTo>
                <a:cubicBezTo>
                  <a:pt x="24" y="47"/>
                  <a:pt x="25" y="47"/>
                  <a:pt x="25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0" y="47"/>
                  <a:pt x="41" y="45"/>
                  <a:pt x="42" y="44"/>
                </a:cubicBezTo>
                <a:cubicBezTo>
                  <a:pt x="36" y="38"/>
                  <a:pt x="36" y="38"/>
                  <a:pt x="36" y="38"/>
                </a:cubicBezTo>
                <a:cubicBezTo>
                  <a:pt x="35" y="39"/>
                  <a:pt x="34" y="38"/>
                  <a:pt x="33" y="38"/>
                </a:cubicBezTo>
                <a:cubicBezTo>
                  <a:pt x="32" y="36"/>
                  <a:pt x="32" y="34"/>
                  <a:pt x="33" y="33"/>
                </a:cubicBezTo>
                <a:cubicBezTo>
                  <a:pt x="35" y="31"/>
                  <a:pt x="37" y="31"/>
                  <a:pt x="38" y="33"/>
                </a:cubicBezTo>
                <a:cubicBezTo>
                  <a:pt x="39" y="33"/>
                  <a:pt x="39" y="35"/>
                  <a:pt x="39" y="36"/>
                </a:cubicBezTo>
                <a:cubicBezTo>
                  <a:pt x="44" y="41"/>
                  <a:pt x="44" y="41"/>
                  <a:pt x="44" y="41"/>
                </a:cubicBezTo>
                <a:cubicBezTo>
                  <a:pt x="46" y="40"/>
                  <a:pt x="47" y="39"/>
                  <a:pt x="49" y="39"/>
                </a:cubicBezTo>
                <a:cubicBezTo>
                  <a:pt x="49" y="24"/>
                  <a:pt x="49" y="24"/>
                  <a:pt x="49" y="24"/>
                </a:cubicBezTo>
                <a:cubicBezTo>
                  <a:pt x="48" y="24"/>
                  <a:pt x="47" y="23"/>
                  <a:pt x="47" y="22"/>
                </a:cubicBezTo>
                <a:cubicBezTo>
                  <a:pt x="47" y="20"/>
                  <a:pt x="49" y="18"/>
                  <a:pt x="51" y="18"/>
                </a:cubicBezTo>
                <a:cubicBezTo>
                  <a:pt x="53" y="18"/>
                  <a:pt x="55" y="20"/>
                  <a:pt x="55" y="22"/>
                </a:cubicBezTo>
                <a:cubicBezTo>
                  <a:pt x="55" y="23"/>
                  <a:pt x="54" y="24"/>
                  <a:pt x="53" y="24"/>
                </a:cubicBezTo>
                <a:cubicBezTo>
                  <a:pt x="53" y="39"/>
                  <a:pt x="53" y="39"/>
                  <a:pt x="53" y="39"/>
                </a:cubicBezTo>
                <a:cubicBezTo>
                  <a:pt x="55" y="39"/>
                  <a:pt x="56" y="40"/>
                  <a:pt x="58" y="41"/>
                </a:cubicBezTo>
                <a:cubicBezTo>
                  <a:pt x="63" y="36"/>
                  <a:pt x="63" y="36"/>
                  <a:pt x="63" y="36"/>
                </a:cubicBezTo>
                <a:cubicBezTo>
                  <a:pt x="63" y="35"/>
                  <a:pt x="63" y="33"/>
                  <a:pt x="64" y="33"/>
                </a:cubicBezTo>
                <a:cubicBezTo>
                  <a:pt x="65" y="31"/>
                  <a:pt x="67" y="31"/>
                  <a:pt x="69" y="33"/>
                </a:cubicBezTo>
                <a:cubicBezTo>
                  <a:pt x="70" y="34"/>
                  <a:pt x="70" y="36"/>
                  <a:pt x="69" y="38"/>
                </a:cubicBezTo>
                <a:cubicBezTo>
                  <a:pt x="68" y="38"/>
                  <a:pt x="67" y="39"/>
                  <a:pt x="66" y="38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45"/>
                  <a:pt x="62" y="47"/>
                  <a:pt x="62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8" y="47"/>
                  <a:pt x="79" y="47"/>
                  <a:pt x="80" y="47"/>
                </a:cubicBezTo>
                <a:cubicBezTo>
                  <a:pt x="82" y="47"/>
                  <a:pt x="83" y="48"/>
                  <a:pt x="83" y="50"/>
                </a:cubicBezTo>
                <a:cubicBezTo>
                  <a:pt x="83" y="52"/>
                  <a:pt x="82" y="54"/>
                  <a:pt x="80" y="54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2" name="Oval 63"/>
          <p:cNvSpPr>
            <a:spLocks noChangeArrowheads="1"/>
          </p:cNvSpPr>
          <p:nvPr/>
        </p:nvSpPr>
        <p:spPr bwMode="auto">
          <a:xfrm>
            <a:off x="2725834" y="2052414"/>
            <a:ext cx="129180" cy="129180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3" name="Oval 67"/>
          <p:cNvSpPr>
            <a:spLocks noChangeArrowheads="1"/>
          </p:cNvSpPr>
          <p:nvPr/>
        </p:nvSpPr>
        <p:spPr bwMode="auto">
          <a:xfrm>
            <a:off x="3943659" y="2428866"/>
            <a:ext cx="91397" cy="92276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254" name="Freeform 1076"/>
          <p:cNvSpPr>
            <a:spLocks noEditPoints="1"/>
          </p:cNvSpPr>
          <p:nvPr/>
        </p:nvSpPr>
        <p:spPr bwMode="auto">
          <a:xfrm>
            <a:off x="114300" y="114074"/>
            <a:ext cx="2689772" cy="2729195"/>
          </a:xfrm>
          <a:custGeom>
            <a:avLst/>
            <a:gdLst>
              <a:gd name="T0" fmla="*/ 1244 w 2388"/>
              <a:gd name="T1" fmla="*/ 168 h 2423"/>
              <a:gd name="T2" fmla="*/ 1067 w 2388"/>
              <a:gd name="T3" fmla="*/ 32 h 2423"/>
              <a:gd name="T4" fmla="*/ 1201 w 2388"/>
              <a:gd name="T5" fmla="*/ 211 h 2423"/>
              <a:gd name="T6" fmla="*/ 963 w 2388"/>
              <a:gd name="T7" fmla="*/ 277 h 2423"/>
              <a:gd name="T8" fmla="*/ 512 w 2388"/>
              <a:gd name="T9" fmla="*/ 2 h 2423"/>
              <a:gd name="T10" fmla="*/ 387 w 2388"/>
              <a:gd name="T11" fmla="*/ 176 h 2423"/>
              <a:gd name="T12" fmla="*/ 0 w 2388"/>
              <a:gd name="T13" fmla="*/ 0 h 2423"/>
              <a:gd name="T14" fmla="*/ 176 w 2388"/>
              <a:gd name="T15" fmla="*/ 387 h 2423"/>
              <a:gd name="T16" fmla="*/ 176 w 2388"/>
              <a:gd name="T17" fmla="*/ 547 h 2423"/>
              <a:gd name="T18" fmla="*/ 6 w 2388"/>
              <a:gd name="T19" fmla="*/ 995 h 2423"/>
              <a:gd name="T20" fmla="*/ 280 w 2388"/>
              <a:gd name="T21" fmla="*/ 1233 h 2423"/>
              <a:gd name="T22" fmla="*/ 211 w 2388"/>
              <a:gd name="T23" fmla="*/ 1102 h 2423"/>
              <a:gd name="T24" fmla="*/ 35 w 2388"/>
              <a:gd name="T25" fmla="*/ 1276 h 2423"/>
              <a:gd name="T26" fmla="*/ 168 w 2388"/>
              <a:gd name="T27" fmla="*/ 1398 h 2423"/>
              <a:gd name="T28" fmla="*/ 40 w 2388"/>
              <a:gd name="T29" fmla="*/ 2423 h 2423"/>
              <a:gd name="T30" fmla="*/ 83 w 2388"/>
              <a:gd name="T31" fmla="*/ 1438 h 2423"/>
              <a:gd name="T32" fmla="*/ 211 w 2388"/>
              <a:gd name="T33" fmla="*/ 1276 h 2423"/>
              <a:gd name="T34" fmla="*/ 323 w 2388"/>
              <a:gd name="T35" fmla="*/ 953 h 2423"/>
              <a:gd name="T36" fmla="*/ 48 w 2388"/>
              <a:gd name="T37" fmla="*/ 590 h 2423"/>
              <a:gd name="T38" fmla="*/ 176 w 2388"/>
              <a:gd name="T39" fmla="*/ 763 h 2423"/>
              <a:gd name="T40" fmla="*/ 390 w 2388"/>
              <a:gd name="T41" fmla="*/ 590 h 2423"/>
              <a:gd name="T42" fmla="*/ 555 w 2388"/>
              <a:gd name="T43" fmla="*/ 389 h 2423"/>
              <a:gd name="T44" fmla="*/ 750 w 2388"/>
              <a:gd name="T45" fmla="*/ 176 h 2423"/>
              <a:gd name="T46" fmla="*/ 555 w 2388"/>
              <a:gd name="T47" fmla="*/ 45 h 2423"/>
              <a:gd name="T48" fmla="*/ 921 w 2388"/>
              <a:gd name="T49" fmla="*/ 320 h 2423"/>
              <a:gd name="T50" fmla="*/ 1244 w 2388"/>
              <a:gd name="T51" fmla="*/ 211 h 2423"/>
              <a:gd name="T52" fmla="*/ 1406 w 2388"/>
              <a:gd name="T53" fmla="*/ 80 h 2423"/>
              <a:gd name="T54" fmla="*/ 2388 w 2388"/>
              <a:gd name="T55" fmla="*/ 37 h 2423"/>
              <a:gd name="T56" fmla="*/ 1364 w 2388"/>
              <a:gd name="T57" fmla="*/ 168 h 2423"/>
              <a:gd name="T58" fmla="*/ 78 w 2388"/>
              <a:gd name="T59" fmla="*/ 1233 h 2423"/>
              <a:gd name="T60" fmla="*/ 168 w 2388"/>
              <a:gd name="T61" fmla="*/ 1142 h 2423"/>
              <a:gd name="T62" fmla="*/ 176 w 2388"/>
              <a:gd name="T63" fmla="*/ 179 h 2423"/>
              <a:gd name="T64" fmla="*/ 43 w 2388"/>
              <a:gd name="T65" fmla="*/ 344 h 2423"/>
              <a:gd name="T66" fmla="*/ 344 w 2388"/>
              <a:gd name="T67" fmla="*/ 42 h 2423"/>
              <a:gd name="T68" fmla="*/ 176 w 2388"/>
              <a:gd name="T69" fmla="*/ 176 h 2423"/>
              <a:gd name="T70" fmla="*/ 344 w 2388"/>
              <a:gd name="T71" fmla="*/ 213 h 2423"/>
              <a:gd name="T72" fmla="*/ 211 w 2388"/>
              <a:gd name="T73" fmla="*/ 344 h 2423"/>
              <a:gd name="T74" fmla="*/ 344 w 2388"/>
              <a:gd name="T75" fmla="*/ 213 h 2423"/>
              <a:gd name="T76" fmla="*/ 211 w 2388"/>
              <a:gd name="T77" fmla="*/ 728 h 2423"/>
              <a:gd name="T78" fmla="*/ 352 w 2388"/>
              <a:gd name="T79" fmla="*/ 590 h 2423"/>
              <a:gd name="T80" fmla="*/ 352 w 2388"/>
              <a:gd name="T81" fmla="*/ 547 h 2423"/>
              <a:gd name="T82" fmla="*/ 211 w 2388"/>
              <a:gd name="T83" fmla="*/ 389 h 2423"/>
              <a:gd name="T84" fmla="*/ 352 w 2388"/>
              <a:gd name="T85" fmla="*/ 547 h 2423"/>
              <a:gd name="T86" fmla="*/ 715 w 2388"/>
              <a:gd name="T87" fmla="*/ 355 h 2423"/>
              <a:gd name="T88" fmla="*/ 555 w 2388"/>
              <a:gd name="T89" fmla="*/ 213 h 2423"/>
              <a:gd name="T90" fmla="*/ 390 w 2388"/>
              <a:gd name="T91" fmla="*/ 213 h 2423"/>
              <a:gd name="T92" fmla="*/ 512 w 2388"/>
              <a:gd name="T93" fmla="*/ 355 h 2423"/>
              <a:gd name="T94" fmla="*/ 390 w 2388"/>
              <a:gd name="T95" fmla="*/ 213 h 2423"/>
              <a:gd name="T96" fmla="*/ 390 w 2388"/>
              <a:gd name="T97" fmla="*/ 389 h 2423"/>
              <a:gd name="T98" fmla="*/ 512 w 2388"/>
              <a:gd name="T99" fmla="*/ 547 h 2423"/>
              <a:gd name="T100" fmla="*/ 1201 w 2388"/>
              <a:gd name="T101" fmla="*/ 168 h 2423"/>
              <a:gd name="T102" fmla="*/ 1110 w 2388"/>
              <a:gd name="T103" fmla="*/ 74 h 2423"/>
              <a:gd name="T104" fmla="*/ 1201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364" y="168"/>
                </a:moveTo>
                <a:lnTo>
                  <a:pt x="1244" y="168"/>
                </a:lnTo>
                <a:lnTo>
                  <a:pt x="1244" y="32"/>
                </a:lnTo>
                <a:lnTo>
                  <a:pt x="1067" y="32"/>
                </a:lnTo>
                <a:lnTo>
                  <a:pt x="1067" y="211"/>
                </a:lnTo>
                <a:lnTo>
                  <a:pt x="1201" y="211"/>
                </a:lnTo>
                <a:lnTo>
                  <a:pt x="1201" y="277"/>
                </a:lnTo>
                <a:lnTo>
                  <a:pt x="963" y="277"/>
                </a:lnTo>
                <a:lnTo>
                  <a:pt x="963" y="2"/>
                </a:lnTo>
                <a:lnTo>
                  <a:pt x="512" y="2"/>
                </a:lnTo>
                <a:lnTo>
                  <a:pt x="512" y="176"/>
                </a:lnTo>
                <a:lnTo>
                  <a:pt x="387" y="176"/>
                </a:lnTo>
                <a:lnTo>
                  <a:pt x="387" y="0"/>
                </a:lnTo>
                <a:lnTo>
                  <a:pt x="0" y="0"/>
                </a:lnTo>
                <a:lnTo>
                  <a:pt x="0" y="387"/>
                </a:lnTo>
                <a:lnTo>
                  <a:pt x="176" y="387"/>
                </a:lnTo>
                <a:lnTo>
                  <a:pt x="176" y="389"/>
                </a:lnTo>
                <a:lnTo>
                  <a:pt x="176" y="547"/>
                </a:lnTo>
                <a:lnTo>
                  <a:pt x="6" y="547"/>
                </a:lnTo>
                <a:lnTo>
                  <a:pt x="6" y="995"/>
                </a:lnTo>
                <a:lnTo>
                  <a:pt x="280" y="995"/>
                </a:lnTo>
                <a:lnTo>
                  <a:pt x="280" y="1233"/>
                </a:lnTo>
                <a:lnTo>
                  <a:pt x="211" y="1233"/>
                </a:lnTo>
                <a:lnTo>
                  <a:pt x="211" y="1102"/>
                </a:lnTo>
                <a:lnTo>
                  <a:pt x="35" y="1102"/>
                </a:lnTo>
                <a:lnTo>
                  <a:pt x="35" y="1276"/>
                </a:lnTo>
                <a:lnTo>
                  <a:pt x="168" y="1276"/>
                </a:lnTo>
                <a:lnTo>
                  <a:pt x="168" y="1398"/>
                </a:lnTo>
                <a:lnTo>
                  <a:pt x="40" y="1398"/>
                </a:lnTo>
                <a:lnTo>
                  <a:pt x="40" y="2423"/>
                </a:lnTo>
                <a:lnTo>
                  <a:pt x="83" y="2423"/>
                </a:lnTo>
                <a:lnTo>
                  <a:pt x="83" y="1438"/>
                </a:lnTo>
                <a:lnTo>
                  <a:pt x="211" y="1438"/>
                </a:lnTo>
                <a:lnTo>
                  <a:pt x="211" y="1276"/>
                </a:lnTo>
                <a:lnTo>
                  <a:pt x="323" y="1276"/>
                </a:lnTo>
                <a:lnTo>
                  <a:pt x="323" y="953"/>
                </a:lnTo>
                <a:lnTo>
                  <a:pt x="48" y="953"/>
                </a:lnTo>
                <a:lnTo>
                  <a:pt x="48" y="590"/>
                </a:lnTo>
                <a:lnTo>
                  <a:pt x="176" y="590"/>
                </a:lnTo>
                <a:lnTo>
                  <a:pt x="176" y="763"/>
                </a:lnTo>
                <a:lnTo>
                  <a:pt x="390" y="763"/>
                </a:lnTo>
                <a:lnTo>
                  <a:pt x="390" y="590"/>
                </a:lnTo>
                <a:lnTo>
                  <a:pt x="555" y="590"/>
                </a:lnTo>
                <a:lnTo>
                  <a:pt x="555" y="389"/>
                </a:lnTo>
                <a:lnTo>
                  <a:pt x="750" y="389"/>
                </a:lnTo>
                <a:lnTo>
                  <a:pt x="750" y="176"/>
                </a:lnTo>
                <a:lnTo>
                  <a:pt x="555" y="176"/>
                </a:lnTo>
                <a:lnTo>
                  <a:pt x="555" y="45"/>
                </a:lnTo>
                <a:lnTo>
                  <a:pt x="921" y="45"/>
                </a:lnTo>
                <a:lnTo>
                  <a:pt x="921" y="320"/>
                </a:lnTo>
                <a:lnTo>
                  <a:pt x="1244" y="320"/>
                </a:lnTo>
                <a:lnTo>
                  <a:pt x="1244" y="211"/>
                </a:lnTo>
                <a:lnTo>
                  <a:pt x="1406" y="211"/>
                </a:lnTo>
                <a:lnTo>
                  <a:pt x="1406" y="80"/>
                </a:lnTo>
                <a:lnTo>
                  <a:pt x="2388" y="80"/>
                </a:lnTo>
                <a:lnTo>
                  <a:pt x="2388" y="37"/>
                </a:lnTo>
                <a:lnTo>
                  <a:pt x="1364" y="37"/>
                </a:lnTo>
                <a:lnTo>
                  <a:pt x="1364" y="168"/>
                </a:lnTo>
                <a:close/>
                <a:moveTo>
                  <a:pt x="168" y="1233"/>
                </a:moveTo>
                <a:lnTo>
                  <a:pt x="78" y="1233"/>
                </a:lnTo>
                <a:lnTo>
                  <a:pt x="78" y="1142"/>
                </a:lnTo>
                <a:lnTo>
                  <a:pt x="168" y="1142"/>
                </a:lnTo>
                <a:lnTo>
                  <a:pt x="168" y="1233"/>
                </a:lnTo>
                <a:close/>
                <a:moveTo>
                  <a:pt x="176" y="179"/>
                </a:moveTo>
                <a:lnTo>
                  <a:pt x="176" y="344"/>
                </a:lnTo>
                <a:lnTo>
                  <a:pt x="43" y="344"/>
                </a:lnTo>
                <a:lnTo>
                  <a:pt x="43" y="42"/>
                </a:lnTo>
                <a:lnTo>
                  <a:pt x="344" y="42"/>
                </a:lnTo>
                <a:lnTo>
                  <a:pt x="344" y="176"/>
                </a:lnTo>
                <a:lnTo>
                  <a:pt x="176" y="176"/>
                </a:lnTo>
                <a:lnTo>
                  <a:pt x="176" y="179"/>
                </a:lnTo>
                <a:close/>
                <a:moveTo>
                  <a:pt x="344" y="213"/>
                </a:moveTo>
                <a:lnTo>
                  <a:pt x="344" y="344"/>
                </a:lnTo>
                <a:lnTo>
                  <a:pt x="211" y="344"/>
                </a:lnTo>
                <a:lnTo>
                  <a:pt x="211" y="213"/>
                </a:lnTo>
                <a:lnTo>
                  <a:pt x="344" y="213"/>
                </a:lnTo>
                <a:close/>
                <a:moveTo>
                  <a:pt x="352" y="728"/>
                </a:moveTo>
                <a:lnTo>
                  <a:pt x="211" y="728"/>
                </a:lnTo>
                <a:lnTo>
                  <a:pt x="211" y="590"/>
                </a:lnTo>
                <a:lnTo>
                  <a:pt x="352" y="590"/>
                </a:lnTo>
                <a:lnTo>
                  <a:pt x="352" y="728"/>
                </a:lnTo>
                <a:close/>
                <a:moveTo>
                  <a:pt x="352" y="547"/>
                </a:moveTo>
                <a:lnTo>
                  <a:pt x="211" y="547"/>
                </a:lnTo>
                <a:lnTo>
                  <a:pt x="211" y="389"/>
                </a:lnTo>
                <a:lnTo>
                  <a:pt x="352" y="389"/>
                </a:lnTo>
                <a:lnTo>
                  <a:pt x="352" y="547"/>
                </a:lnTo>
                <a:close/>
                <a:moveTo>
                  <a:pt x="715" y="213"/>
                </a:moveTo>
                <a:lnTo>
                  <a:pt x="715" y="355"/>
                </a:lnTo>
                <a:lnTo>
                  <a:pt x="555" y="355"/>
                </a:lnTo>
                <a:lnTo>
                  <a:pt x="555" y="213"/>
                </a:lnTo>
                <a:lnTo>
                  <a:pt x="715" y="213"/>
                </a:lnTo>
                <a:close/>
                <a:moveTo>
                  <a:pt x="390" y="213"/>
                </a:moveTo>
                <a:lnTo>
                  <a:pt x="512" y="213"/>
                </a:lnTo>
                <a:lnTo>
                  <a:pt x="512" y="355"/>
                </a:lnTo>
                <a:lnTo>
                  <a:pt x="390" y="355"/>
                </a:lnTo>
                <a:lnTo>
                  <a:pt x="390" y="213"/>
                </a:lnTo>
                <a:close/>
                <a:moveTo>
                  <a:pt x="390" y="547"/>
                </a:moveTo>
                <a:lnTo>
                  <a:pt x="390" y="389"/>
                </a:lnTo>
                <a:lnTo>
                  <a:pt x="512" y="389"/>
                </a:lnTo>
                <a:lnTo>
                  <a:pt x="512" y="547"/>
                </a:lnTo>
                <a:lnTo>
                  <a:pt x="390" y="547"/>
                </a:lnTo>
                <a:close/>
                <a:moveTo>
                  <a:pt x="1201" y="168"/>
                </a:moveTo>
                <a:lnTo>
                  <a:pt x="1110" y="168"/>
                </a:lnTo>
                <a:lnTo>
                  <a:pt x="1110" y="74"/>
                </a:lnTo>
                <a:lnTo>
                  <a:pt x="1201" y="74"/>
                </a:lnTo>
                <a:lnTo>
                  <a:pt x="1201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5" name="Freeform 1077"/>
          <p:cNvSpPr>
            <a:spLocks noEditPoints="1"/>
          </p:cNvSpPr>
          <p:nvPr/>
        </p:nvSpPr>
        <p:spPr bwMode="auto">
          <a:xfrm>
            <a:off x="9375098" y="125576"/>
            <a:ext cx="2689772" cy="2729195"/>
          </a:xfrm>
          <a:custGeom>
            <a:avLst/>
            <a:gdLst>
              <a:gd name="T0" fmla="*/ 1147 w 2388"/>
              <a:gd name="T1" fmla="*/ 168 h 2423"/>
              <a:gd name="T2" fmla="*/ 1320 w 2388"/>
              <a:gd name="T3" fmla="*/ 32 h 2423"/>
              <a:gd name="T4" fmla="*/ 1190 w 2388"/>
              <a:gd name="T5" fmla="*/ 211 h 2423"/>
              <a:gd name="T6" fmla="*/ 1427 w 2388"/>
              <a:gd name="T7" fmla="*/ 277 h 2423"/>
              <a:gd name="T8" fmla="*/ 1875 w 2388"/>
              <a:gd name="T9" fmla="*/ 2 h 2423"/>
              <a:gd name="T10" fmla="*/ 2004 w 2388"/>
              <a:gd name="T11" fmla="*/ 176 h 2423"/>
              <a:gd name="T12" fmla="*/ 2388 w 2388"/>
              <a:gd name="T13" fmla="*/ 0 h 2423"/>
              <a:gd name="T14" fmla="*/ 2214 w 2388"/>
              <a:gd name="T15" fmla="*/ 387 h 2423"/>
              <a:gd name="T16" fmla="*/ 2214 w 2388"/>
              <a:gd name="T17" fmla="*/ 547 h 2423"/>
              <a:gd name="T18" fmla="*/ 2385 w 2388"/>
              <a:gd name="T19" fmla="*/ 995 h 2423"/>
              <a:gd name="T20" fmla="*/ 2110 w 2388"/>
              <a:gd name="T21" fmla="*/ 1233 h 2423"/>
              <a:gd name="T22" fmla="*/ 2177 w 2388"/>
              <a:gd name="T23" fmla="*/ 1102 h 2423"/>
              <a:gd name="T24" fmla="*/ 2356 w 2388"/>
              <a:gd name="T25" fmla="*/ 1276 h 2423"/>
              <a:gd name="T26" fmla="*/ 2220 w 2388"/>
              <a:gd name="T27" fmla="*/ 1398 h 2423"/>
              <a:gd name="T28" fmla="*/ 2350 w 2388"/>
              <a:gd name="T29" fmla="*/ 2423 h 2423"/>
              <a:gd name="T30" fmla="*/ 2308 w 2388"/>
              <a:gd name="T31" fmla="*/ 1438 h 2423"/>
              <a:gd name="T32" fmla="*/ 2177 w 2388"/>
              <a:gd name="T33" fmla="*/ 1276 h 2423"/>
              <a:gd name="T34" fmla="*/ 2068 w 2388"/>
              <a:gd name="T35" fmla="*/ 953 h 2423"/>
              <a:gd name="T36" fmla="*/ 2342 w 2388"/>
              <a:gd name="T37" fmla="*/ 590 h 2423"/>
              <a:gd name="T38" fmla="*/ 2214 w 2388"/>
              <a:gd name="T39" fmla="*/ 763 h 2423"/>
              <a:gd name="T40" fmla="*/ 2001 w 2388"/>
              <a:gd name="T41" fmla="*/ 590 h 2423"/>
              <a:gd name="T42" fmla="*/ 1835 w 2388"/>
              <a:gd name="T43" fmla="*/ 389 h 2423"/>
              <a:gd name="T44" fmla="*/ 1638 w 2388"/>
              <a:gd name="T45" fmla="*/ 176 h 2423"/>
              <a:gd name="T46" fmla="*/ 1835 w 2388"/>
              <a:gd name="T47" fmla="*/ 45 h 2423"/>
              <a:gd name="T48" fmla="*/ 1470 w 2388"/>
              <a:gd name="T49" fmla="*/ 320 h 2423"/>
              <a:gd name="T50" fmla="*/ 1147 w 2388"/>
              <a:gd name="T51" fmla="*/ 211 h 2423"/>
              <a:gd name="T52" fmla="*/ 984 w 2388"/>
              <a:gd name="T53" fmla="*/ 80 h 2423"/>
              <a:gd name="T54" fmla="*/ 0 w 2388"/>
              <a:gd name="T55" fmla="*/ 37 h 2423"/>
              <a:gd name="T56" fmla="*/ 1027 w 2388"/>
              <a:gd name="T57" fmla="*/ 168 h 2423"/>
              <a:gd name="T58" fmla="*/ 2313 w 2388"/>
              <a:gd name="T59" fmla="*/ 1233 h 2423"/>
              <a:gd name="T60" fmla="*/ 2220 w 2388"/>
              <a:gd name="T61" fmla="*/ 1142 h 2423"/>
              <a:gd name="T62" fmla="*/ 2214 w 2388"/>
              <a:gd name="T63" fmla="*/ 179 h 2423"/>
              <a:gd name="T64" fmla="*/ 2345 w 2388"/>
              <a:gd name="T65" fmla="*/ 344 h 2423"/>
              <a:gd name="T66" fmla="*/ 2046 w 2388"/>
              <a:gd name="T67" fmla="*/ 42 h 2423"/>
              <a:gd name="T68" fmla="*/ 2214 w 2388"/>
              <a:gd name="T69" fmla="*/ 176 h 2423"/>
              <a:gd name="T70" fmla="*/ 2046 w 2388"/>
              <a:gd name="T71" fmla="*/ 213 h 2423"/>
              <a:gd name="T72" fmla="*/ 2177 w 2388"/>
              <a:gd name="T73" fmla="*/ 344 h 2423"/>
              <a:gd name="T74" fmla="*/ 2046 w 2388"/>
              <a:gd name="T75" fmla="*/ 213 h 2423"/>
              <a:gd name="T76" fmla="*/ 2177 w 2388"/>
              <a:gd name="T77" fmla="*/ 728 h 2423"/>
              <a:gd name="T78" fmla="*/ 2036 w 2388"/>
              <a:gd name="T79" fmla="*/ 590 h 2423"/>
              <a:gd name="T80" fmla="*/ 2036 w 2388"/>
              <a:gd name="T81" fmla="*/ 547 h 2423"/>
              <a:gd name="T82" fmla="*/ 2177 w 2388"/>
              <a:gd name="T83" fmla="*/ 389 h 2423"/>
              <a:gd name="T84" fmla="*/ 2036 w 2388"/>
              <a:gd name="T85" fmla="*/ 547 h 2423"/>
              <a:gd name="T86" fmla="*/ 1675 w 2388"/>
              <a:gd name="T87" fmla="*/ 355 h 2423"/>
              <a:gd name="T88" fmla="*/ 1835 w 2388"/>
              <a:gd name="T89" fmla="*/ 213 h 2423"/>
              <a:gd name="T90" fmla="*/ 2001 w 2388"/>
              <a:gd name="T91" fmla="*/ 213 h 2423"/>
              <a:gd name="T92" fmla="*/ 1875 w 2388"/>
              <a:gd name="T93" fmla="*/ 355 h 2423"/>
              <a:gd name="T94" fmla="*/ 2001 w 2388"/>
              <a:gd name="T95" fmla="*/ 213 h 2423"/>
              <a:gd name="T96" fmla="*/ 2001 w 2388"/>
              <a:gd name="T97" fmla="*/ 389 h 2423"/>
              <a:gd name="T98" fmla="*/ 1875 w 2388"/>
              <a:gd name="T99" fmla="*/ 547 h 2423"/>
              <a:gd name="T100" fmla="*/ 1190 w 2388"/>
              <a:gd name="T101" fmla="*/ 168 h 2423"/>
              <a:gd name="T102" fmla="*/ 1280 w 2388"/>
              <a:gd name="T103" fmla="*/ 74 h 2423"/>
              <a:gd name="T104" fmla="*/ 1190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027" y="168"/>
                </a:moveTo>
                <a:lnTo>
                  <a:pt x="1147" y="168"/>
                </a:lnTo>
                <a:lnTo>
                  <a:pt x="1147" y="32"/>
                </a:lnTo>
                <a:lnTo>
                  <a:pt x="1320" y="32"/>
                </a:lnTo>
                <a:lnTo>
                  <a:pt x="1320" y="211"/>
                </a:lnTo>
                <a:lnTo>
                  <a:pt x="1190" y="211"/>
                </a:lnTo>
                <a:lnTo>
                  <a:pt x="1190" y="277"/>
                </a:lnTo>
                <a:lnTo>
                  <a:pt x="1427" y="277"/>
                </a:lnTo>
                <a:lnTo>
                  <a:pt x="1427" y="2"/>
                </a:lnTo>
                <a:lnTo>
                  <a:pt x="1875" y="2"/>
                </a:lnTo>
                <a:lnTo>
                  <a:pt x="1875" y="176"/>
                </a:lnTo>
                <a:lnTo>
                  <a:pt x="2004" y="176"/>
                </a:lnTo>
                <a:lnTo>
                  <a:pt x="2004" y="0"/>
                </a:lnTo>
                <a:lnTo>
                  <a:pt x="2388" y="0"/>
                </a:lnTo>
                <a:lnTo>
                  <a:pt x="2388" y="387"/>
                </a:lnTo>
                <a:lnTo>
                  <a:pt x="2214" y="387"/>
                </a:lnTo>
                <a:lnTo>
                  <a:pt x="2214" y="389"/>
                </a:lnTo>
                <a:lnTo>
                  <a:pt x="2214" y="547"/>
                </a:lnTo>
                <a:lnTo>
                  <a:pt x="2385" y="547"/>
                </a:lnTo>
                <a:lnTo>
                  <a:pt x="2385" y="995"/>
                </a:lnTo>
                <a:lnTo>
                  <a:pt x="2110" y="995"/>
                </a:lnTo>
                <a:lnTo>
                  <a:pt x="2110" y="1233"/>
                </a:lnTo>
                <a:lnTo>
                  <a:pt x="2177" y="1233"/>
                </a:lnTo>
                <a:lnTo>
                  <a:pt x="2177" y="1102"/>
                </a:lnTo>
                <a:lnTo>
                  <a:pt x="2356" y="1102"/>
                </a:lnTo>
                <a:lnTo>
                  <a:pt x="2356" y="1276"/>
                </a:lnTo>
                <a:lnTo>
                  <a:pt x="2220" y="1276"/>
                </a:lnTo>
                <a:lnTo>
                  <a:pt x="2220" y="1398"/>
                </a:lnTo>
                <a:lnTo>
                  <a:pt x="2350" y="1398"/>
                </a:lnTo>
                <a:lnTo>
                  <a:pt x="2350" y="2423"/>
                </a:lnTo>
                <a:lnTo>
                  <a:pt x="2308" y="2423"/>
                </a:lnTo>
                <a:lnTo>
                  <a:pt x="2308" y="1438"/>
                </a:lnTo>
                <a:lnTo>
                  <a:pt x="2177" y="1438"/>
                </a:lnTo>
                <a:lnTo>
                  <a:pt x="2177" y="1276"/>
                </a:lnTo>
                <a:lnTo>
                  <a:pt x="2068" y="1276"/>
                </a:lnTo>
                <a:lnTo>
                  <a:pt x="2068" y="953"/>
                </a:lnTo>
                <a:lnTo>
                  <a:pt x="2342" y="953"/>
                </a:lnTo>
                <a:lnTo>
                  <a:pt x="2342" y="590"/>
                </a:lnTo>
                <a:lnTo>
                  <a:pt x="2214" y="590"/>
                </a:lnTo>
                <a:lnTo>
                  <a:pt x="2214" y="763"/>
                </a:lnTo>
                <a:lnTo>
                  <a:pt x="2001" y="763"/>
                </a:lnTo>
                <a:lnTo>
                  <a:pt x="2001" y="590"/>
                </a:lnTo>
                <a:lnTo>
                  <a:pt x="1835" y="590"/>
                </a:lnTo>
                <a:lnTo>
                  <a:pt x="1835" y="389"/>
                </a:lnTo>
                <a:lnTo>
                  <a:pt x="1638" y="389"/>
                </a:lnTo>
                <a:lnTo>
                  <a:pt x="1638" y="176"/>
                </a:lnTo>
                <a:lnTo>
                  <a:pt x="1835" y="176"/>
                </a:lnTo>
                <a:lnTo>
                  <a:pt x="1835" y="45"/>
                </a:lnTo>
                <a:lnTo>
                  <a:pt x="1470" y="45"/>
                </a:lnTo>
                <a:lnTo>
                  <a:pt x="1470" y="320"/>
                </a:lnTo>
                <a:lnTo>
                  <a:pt x="1147" y="320"/>
                </a:lnTo>
                <a:lnTo>
                  <a:pt x="1147" y="211"/>
                </a:lnTo>
                <a:lnTo>
                  <a:pt x="984" y="211"/>
                </a:lnTo>
                <a:lnTo>
                  <a:pt x="984" y="80"/>
                </a:lnTo>
                <a:lnTo>
                  <a:pt x="0" y="80"/>
                </a:lnTo>
                <a:lnTo>
                  <a:pt x="0" y="37"/>
                </a:lnTo>
                <a:lnTo>
                  <a:pt x="1027" y="37"/>
                </a:lnTo>
                <a:lnTo>
                  <a:pt x="1027" y="168"/>
                </a:lnTo>
                <a:close/>
                <a:moveTo>
                  <a:pt x="2220" y="1233"/>
                </a:moveTo>
                <a:lnTo>
                  <a:pt x="2313" y="1233"/>
                </a:lnTo>
                <a:lnTo>
                  <a:pt x="2313" y="1142"/>
                </a:lnTo>
                <a:lnTo>
                  <a:pt x="2220" y="1142"/>
                </a:lnTo>
                <a:lnTo>
                  <a:pt x="2220" y="1233"/>
                </a:lnTo>
                <a:close/>
                <a:moveTo>
                  <a:pt x="2214" y="179"/>
                </a:moveTo>
                <a:lnTo>
                  <a:pt x="2214" y="344"/>
                </a:lnTo>
                <a:lnTo>
                  <a:pt x="2345" y="344"/>
                </a:lnTo>
                <a:lnTo>
                  <a:pt x="2345" y="42"/>
                </a:lnTo>
                <a:lnTo>
                  <a:pt x="2046" y="42"/>
                </a:lnTo>
                <a:lnTo>
                  <a:pt x="2046" y="176"/>
                </a:lnTo>
                <a:lnTo>
                  <a:pt x="2214" y="176"/>
                </a:lnTo>
                <a:lnTo>
                  <a:pt x="2214" y="179"/>
                </a:lnTo>
                <a:close/>
                <a:moveTo>
                  <a:pt x="2046" y="213"/>
                </a:moveTo>
                <a:lnTo>
                  <a:pt x="2046" y="344"/>
                </a:lnTo>
                <a:lnTo>
                  <a:pt x="2177" y="344"/>
                </a:lnTo>
                <a:lnTo>
                  <a:pt x="2177" y="213"/>
                </a:lnTo>
                <a:lnTo>
                  <a:pt x="2046" y="213"/>
                </a:lnTo>
                <a:close/>
                <a:moveTo>
                  <a:pt x="2036" y="728"/>
                </a:moveTo>
                <a:lnTo>
                  <a:pt x="2177" y="728"/>
                </a:lnTo>
                <a:lnTo>
                  <a:pt x="2177" y="590"/>
                </a:lnTo>
                <a:lnTo>
                  <a:pt x="2036" y="590"/>
                </a:lnTo>
                <a:lnTo>
                  <a:pt x="2036" y="728"/>
                </a:lnTo>
                <a:close/>
                <a:moveTo>
                  <a:pt x="2036" y="547"/>
                </a:moveTo>
                <a:lnTo>
                  <a:pt x="2177" y="547"/>
                </a:lnTo>
                <a:lnTo>
                  <a:pt x="2177" y="389"/>
                </a:lnTo>
                <a:lnTo>
                  <a:pt x="2036" y="389"/>
                </a:lnTo>
                <a:lnTo>
                  <a:pt x="2036" y="547"/>
                </a:lnTo>
                <a:close/>
                <a:moveTo>
                  <a:pt x="1675" y="213"/>
                </a:moveTo>
                <a:lnTo>
                  <a:pt x="1675" y="355"/>
                </a:lnTo>
                <a:lnTo>
                  <a:pt x="1835" y="355"/>
                </a:lnTo>
                <a:lnTo>
                  <a:pt x="1835" y="213"/>
                </a:lnTo>
                <a:lnTo>
                  <a:pt x="1675" y="213"/>
                </a:lnTo>
                <a:close/>
                <a:moveTo>
                  <a:pt x="2001" y="213"/>
                </a:moveTo>
                <a:lnTo>
                  <a:pt x="1875" y="213"/>
                </a:lnTo>
                <a:lnTo>
                  <a:pt x="1875" y="355"/>
                </a:lnTo>
                <a:lnTo>
                  <a:pt x="2001" y="355"/>
                </a:lnTo>
                <a:lnTo>
                  <a:pt x="2001" y="213"/>
                </a:lnTo>
                <a:close/>
                <a:moveTo>
                  <a:pt x="2001" y="547"/>
                </a:moveTo>
                <a:lnTo>
                  <a:pt x="2001" y="389"/>
                </a:lnTo>
                <a:lnTo>
                  <a:pt x="1875" y="389"/>
                </a:lnTo>
                <a:lnTo>
                  <a:pt x="1875" y="547"/>
                </a:lnTo>
                <a:lnTo>
                  <a:pt x="2001" y="547"/>
                </a:lnTo>
                <a:close/>
                <a:moveTo>
                  <a:pt x="1190" y="168"/>
                </a:moveTo>
                <a:lnTo>
                  <a:pt x="1280" y="168"/>
                </a:lnTo>
                <a:lnTo>
                  <a:pt x="1280" y="74"/>
                </a:lnTo>
                <a:lnTo>
                  <a:pt x="1190" y="74"/>
                </a:lnTo>
                <a:lnTo>
                  <a:pt x="1190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6" name="Freeform 1078"/>
          <p:cNvSpPr>
            <a:spLocks noEditPoints="1"/>
          </p:cNvSpPr>
          <p:nvPr/>
        </p:nvSpPr>
        <p:spPr bwMode="auto">
          <a:xfrm>
            <a:off x="9375098" y="4001560"/>
            <a:ext cx="2689772" cy="2726943"/>
          </a:xfrm>
          <a:custGeom>
            <a:avLst/>
            <a:gdLst>
              <a:gd name="T0" fmla="*/ 1147 w 2388"/>
              <a:gd name="T1" fmla="*/ 2256 h 2421"/>
              <a:gd name="T2" fmla="*/ 1320 w 2388"/>
              <a:gd name="T3" fmla="*/ 2389 h 2421"/>
              <a:gd name="T4" fmla="*/ 1190 w 2388"/>
              <a:gd name="T5" fmla="*/ 2213 h 2421"/>
              <a:gd name="T6" fmla="*/ 1427 w 2388"/>
              <a:gd name="T7" fmla="*/ 2143 h 2421"/>
              <a:gd name="T8" fmla="*/ 1875 w 2388"/>
              <a:gd name="T9" fmla="*/ 2418 h 2421"/>
              <a:gd name="T10" fmla="*/ 2004 w 2388"/>
              <a:gd name="T11" fmla="*/ 2245 h 2421"/>
              <a:gd name="T12" fmla="*/ 2388 w 2388"/>
              <a:gd name="T13" fmla="*/ 2421 h 2421"/>
              <a:gd name="T14" fmla="*/ 2214 w 2388"/>
              <a:gd name="T15" fmla="*/ 2034 h 2421"/>
              <a:gd name="T16" fmla="*/ 2214 w 2388"/>
              <a:gd name="T17" fmla="*/ 1877 h 2421"/>
              <a:gd name="T18" fmla="*/ 2385 w 2388"/>
              <a:gd name="T19" fmla="*/ 1425 h 2421"/>
              <a:gd name="T20" fmla="*/ 2110 w 2388"/>
              <a:gd name="T21" fmla="*/ 1188 h 2421"/>
              <a:gd name="T22" fmla="*/ 2177 w 2388"/>
              <a:gd name="T23" fmla="*/ 1321 h 2421"/>
              <a:gd name="T24" fmla="*/ 2356 w 2388"/>
              <a:gd name="T25" fmla="*/ 1145 h 2421"/>
              <a:gd name="T26" fmla="*/ 2220 w 2388"/>
              <a:gd name="T27" fmla="*/ 1025 h 2421"/>
              <a:gd name="T28" fmla="*/ 2350 w 2388"/>
              <a:gd name="T29" fmla="*/ 0 h 2421"/>
              <a:gd name="T30" fmla="*/ 2308 w 2388"/>
              <a:gd name="T31" fmla="*/ 982 h 2421"/>
              <a:gd name="T32" fmla="*/ 2177 w 2388"/>
              <a:gd name="T33" fmla="*/ 1145 h 2421"/>
              <a:gd name="T34" fmla="*/ 2068 w 2388"/>
              <a:gd name="T35" fmla="*/ 1468 h 2421"/>
              <a:gd name="T36" fmla="*/ 2342 w 2388"/>
              <a:gd name="T37" fmla="*/ 1834 h 2421"/>
              <a:gd name="T38" fmla="*/ 2214 w 2388"/>
              <a:gd name="T39" fmla="*/ 1658 h 2421"/>
              <a:gd name="T40" fmla="*/ 2001 w 2388"/>
              <a:gd name="T41" fmla="*/ 1834 h 2421"/>
              <a:gd name="T42" fmla="*/ 1835 w 2388"/>
              <a:gd name="T43" fmla="*/ 2031 h 2421"/>
              <a:gd name="T44" fmla="*/ 1638 w 2388"/>
              <a:gd name="T45" fmla="*/ 2245 h 2421"/>
              <a:gd name="T46" fmla="*/ 1835 w 2388"/>
              <a:gd name="T47" fmla="*/ 2376 h 2421"/>
              <a:gd name="T48" fmla="*/ 1470 w 2388"/>
              <a:gd name="T49" fmla="*/ 2101 h 2421"/>
              <a:gd name="T50" fmla="*/ 1147 w 2388"/>
              <a:gd name="T51" fmla="*/ 2213 h 2421"/>
              <a:gd name="T52" fmla="*/ 984 w 2388"/>
              <a:gd name="T53" fmla="*/ 2341 h 2421"/>
              <a:gd name="T54" fmla="*/ 0 w 2388"/>
              <a:gd name="T55" fmla="*/ 2384 h 2421"/>
              <a:gd name="T56" fmla="*/ 1027 w 2388"/>
              <a:gd name="T57" fmla="*/ 2256 h 2421"/>
              <a:gd name="T58" fmla="*/ 2313 w 2388"/>
              <a:gd name="T59" fmla="*/ 1188 h 2421"/>
              <a:gd name="T60" fmla="*/ 2220 w 2388"/>
              <a:gd name="T61" fmla="*/ 1279 h 2421"/>
              <a:gd name="T62" fmla="*/ 2214 w 2388"/>
              <a:gd name="T63" fmla="*/ 2242 h 2421"/>
              <a:gd name="T64" fmla="*/ 2345 w 2388"/>
              <a:gd name="T65" fmla="*/ 2077 h 2421"/>
              <a:gd name="T66" fmla="*/ 2046 w 2388"/>
              <a:gd name="T67" fmla="*/ 2378 h 2421"/>
              <a:gd name="T68" fmla="*/ 2214 w 2388"/>
              <a:gd name="T69" fmla="*/ 2245 h 2421"/>
              <a:gd name="T70" fmla="*/ 2046 w 2388"/>
              <a:gd name="T71" fmla="*/ 2208 h 2421"/>
              <a:gd name="T72" fmla="*/ 2177 w 2388"/>
              <a:gd name="T73" fmla="*/ 2077 h 2421"/>
              <a:gd name="T74" fmla="*/ 2046 w 2388"/>
              <a:gd name="T75" fmla="*/ 2208 h 2421"/>
              <a:gd name="T76" fmla="*/ 2177 w 2388"/>
              <a:gd name="T77" fmla="*/ 1692 h 2421"/>
              <a:gd name="T78" fmla="*/ 2036 w 2388"/>
              <a:gd name="T79" fmla="*/ 1834 h 2421"/>
              <a:gd name="T80" fmla="*/ 2036 w 2388"/>
              <a:gd name="T81" fmla="*/ 1877 h 2421"/>
              <a:gd name="T82" fmla="*/ 2177 w 2388"/>
              <a:gd name="T83" fmla="*/ 2031 h 2421"/>
              <a:gd name="T84" fmla="*/ 2036 w 2388"/>
              <a:gd name="T85" fmla="*/ 1877 h 2421"/>
              <a:gd name="T86" fmla="*/ 1675 w 2388"/>
              <a:gd name="T87" fmla="*/ 2069 h 2421"/>
              <a:gd name="T88" fmla="*/ 1835 w 2388"/>
              <a:gd name="T89" fmla="*/ 2210 h 2421"/>
              <a:gd name="T90" fmla="*/ 2001 w 2388"/>
              <a:gd name="T91" fmla="*/ 2210 h 2421"/>
              <a:gd name="T92" fmla="*/ 1875 w 2388"/>
              <a:gd name="T93" fmla="*/ 2069 h 2421"/>
              <a:gd name="T94" fmla="*/ 2001 w 2388"/>
              <a:gd name="T95" fmla="*/ 2210 h 2421"/>
              <a:gd name="T96" fmla="*/ 2001 w 2388"/>
              <a:gd name="T97" fmla="*/ 2031 h 2421"/>
              <a:gd name="T98" fmla="*/ 1875 w 2388"/>
              <a:gd name="T99" fmla="*/ 1877 h 2421"/>
              <a:gd name="T100" fmla="*/ 1190 w 2388"/>
              <a:gd name="T101" fmla="*/ 2256 h 2421"/>
              <a:gd name="T102" fmla="*/ 1280 w 2388"/>
              <a:gd name="T103" fmla="*/ 2346 h 2421"/>
              <a:gd name="T104" fmla="*/ 1190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027" y="2256"/>
                </a:moveTo>
                <a:lnTo>
                  <a:pt x="1147" y="2256"/>
                </a:lnTo>
                <a:lnTo>
                  <a:pt x="1147" y="2389"/>
                </a:lnTo>
                <a:lnTo>
                  <a:pt x="1320" y="2389"/>
                </a:lnTo>
                <a:lnTo>
                  <a:pt x="1320" y="2213"/>
                </a:lnTo>
                <a:lnTo>
                  <a:pt x="1190" y="2213"/>
                </a:lnTo>
                <a:lnTo>
                  <a:pt x="1190" y="2143"/>
                </a:lnTo>
                <a:lnTo>
                  <a:pt x="1427" y="2143"/>
                </a:lnTo>
                <a:lnTo>
                  <a:pt x="1427" y="2418"/>
                </a:lnTo>
                <a:lnTo>
                  <a:pt x="1875" y="2418"/>
                </a:lnTo>
                <a:lnTo>
                  <a:pt x="1875" y="2245"/>
                </a:lnTo>
                <a:lnTo>
                  <a:pt x="2004" y="2245"/>
                </a:lnTo>
                <a:lnTo>
                  <a:pt x="2004" y="2421"/>
                </a:lnTo>
                <a:lnTo>
                  <a:pt x="2388" y="2421"/>
                </a:lnTo>
                <a:lnTo>
                  <a:pt x="2388" y="2034"/>
                </a:lnTo>
                <a:lnTo>
                  <a:pt x="2214" y="2034"/>
                </a:lnTo>
                <a:lnTo>
                  <a:pt x="2214" y="2031"/>
                </a:lnTo>
                <a:lnTo>
                  <a:pt x="2214" y="1877"/>
                </a:lnTo>
                <a:lnTo>
                  <a:pt x="2385" y="1877"/>
                </a:lnTo>
                <a:lnTo>
                  <a:pt x="2385" y="1425"/>
                </a:lnTo>
                <a:lnTo>
                  <a:pt x="2110" y="1425"/>
                </a:lnTo>
                <a:lnTo>
                  <a:pt x="2110" y="1188"/>
                </a:lnTo>
                <a:lnTo>
                  <a:pt x="2177" y="1188"/>
                </a:lnTo>
                <a:lnTo>
                  <a:pt x="2177" y="1321"/>
                </a:lnTo>
                <a:lnTo>
                  <a:pt x="2356" y="1321"/>
                </a:lnTo>
                <a:lnTo>
                  <a:pt x="2356" y="1145"/>
                </a:lnTo>
                <a:lnTo>
                  <a:pt x="2220" y="1145"/>
                </a:lnTo>
                <a:lnTo>
                  <a:pt x="2220" y="1025"/>
                </a:lnTo>
                <a:lnTo>
                  <a:pt x="2350" y="1025"/>
                </a:lnTo>
                <a:lnTo>
                  <a:pt x="2350" y="0"/>
                </a:lnTo>
                <a:lnTo>
                  <a:pt x="2308" y="0"/>
                </a:lnTo>
                <a:lnTo>
                  <a:pt x="2308" y="982"/>
                </a:lnTo>
                <a:lnTo>
                  <a:pt x="2177" y="982"/>
                </a:lnTo>
                <a:lnTo>
                  <a:pt x="2177" y="1145"/>
                </a:lnTo>
                <a:lnTo>
                  <a:pt x="2068" y="1145"/>
                </a:lnTo>
                <a:lnTo>
                  <a:pt x="2068" y="1468"/>
                </a:lnTo>
                <a:lnTo>
                  <a:pt x="2342" y="1468"/>
                </a:lnTo>
                <a:lnTo>
                  <a:pt x="2342" y="1834"/>
                </a:lnTo>
                <a:lnTo>
                  <a:pt x="2214" y="1834"/>
                </a:lnTo>
                <a:lnTo>
                  <a:pt x="2214" y="1658"/>
                </a:lnTo>
                <a:lnTo>
                  <a:pt x="2001" y="1658"/>
                </a:lnTo>
                <a:lnTo>
                  <a:pt x="2001" y="1834"/>
                </a:lnTo>
                <a:lnTo>
                  <a:pt x="1835" y="1834"/>
                </a:lnTo>
                <a:lnTo>
                  <a:pt x="1835" y="2031"/>
                </a:lnTo>
                <a:lnTo>
                  <a:pt x="1638" y="2031"/>
                </a:lnTo>
                <a:lnTo>
                  <a:pt x="1638" y="2245"/>
                </a:lnTo>
                <a:lnTo>
                  <a:pt x="1835" y="2245"/>
                </a:lnTo>
                <a:lnTo>
                  <a:pt x="1835" y="2376"/>
                </a:lnTo>
                <a:lnTo>
                  <a:pt x="1470" y="2376"/>
                </a:lnTo>
                <a:lnTo>
                  <a:pt x="1470" y="2101"/>
                </a:lnTo>
                <a:lnTo>
                  <a:pt x="1147" y="2101"/>
                </a:lnTo>
                <a:lnTo>
                  <a:pt x="1147" y="2213"/>
                </a:lnTo>
                <a:lnTo>
                  <a:pt x="984" y="2213"/>
                </a:lnTo>
                <a:lnTo>
                  <a:pt x="984" y="2341"/>
                </a:lnTo>
                <a:lnTo>
                  <a:pt x="0" y="2341"/>
                </a:lnTo>
                <a:lnTo>
                  <a:pt x="0" y="2384"/>
                </a:lnTo>
                <a:lnTo>
                  <a:pt x="1027" y="2384"/>
                </a:lnTo>
                <a:lnTo>
                  <a:pt x="1027" y="2256"/>
                </a:lnTo>
                <a:close/>
                <a:moveTo>
                  <a:pt x="2220" y="1188"/>
                </a:moveTo>
                <a:lnTo>
                  <a:pt x="2313" y="1188"/>
                </a:lnTo>
                <a:lnTo>
                  <a:pt x="2313" y="1279"/>
                </a:lnTo>
                <a:lnTo>
                  <a:pt x="2220" y="1279"/>
                </a:lnTo>
                <a:lnTo>
                  <a:pt x="2220" y="1188"/>
                </a:lnTo>
                <a:close/>
                <a:moveTo>
                  <a:pt x="2214" y="2242"/>
                </a:moveTo>
                <a:lnTo>
                  <a:pt x="2214" y="2077"/>
                </a:lnTo>
                <a:lnTo>
                  <a:pt x="2345" y="2077"/>
                </a:lnTo>
                <a:lnTo>
                  <a:pt x="2345" y="2378"/>
                </a:lnTo>
                <a:lnTo>
                  <a:pt x="2046" y="2378"/>
                </a:lnTo>
                <a:lnTo>
                  <a:pt x="2046" y="2245"/>
                </a:lnTo>
                <a:lnTo>
                  <a:pt x="2214" y="2245"/>
                </a:lnTo>
                <a:lnTo>
                  <a:pt x="2214" y="2242"/>
                </a:lnTo>
                <a:close/>
                <a:moveTo>
                  <a:pt x="2046" y="2208"/>
                </a:moveTo>
                <a:lnTo>
                  <a:pt x="2046" y="2077"/>
                </a:lnTo>
                <a:lnTo>
                  <a:pt x="2177" y="2077"/>
                </a:lnTo>
                <a:lnTo>
                  <a:pt x="2177" y="2208"/>
                </a:lnTo>
                <a:lnTo>
                  <a:pt x="2046" y="2208"/>
                </a:lnTo>
                <a:close/>
                <a:moveTo>
                  <a:pt x="2036" y="1692"/>
                </a:moveTo>
                <a:lnTo>
                  <a:pt x="2177" y="1692"/>
                </a:lnTo>
                <a:lnTo>
                  <a:pt x="2177" y="1834"/>
                </a:lnTo>
                <a:lnTo>
                  <a:pt x="2036" y="1834"/>
                </a:lnTo>
                <a:lnTo>
                  <a:pt x="2036" y="1692"/>
                </a:lnTo>
                <a:close/>
                <a:moveTo>
                  <a:pt x="2036" y="1877"/>
                </a:moveTo>
                <a:lnTo>
                  <a:pt x="2177" y="1877"/>
                </a:lnTo>
                <a:lnTo>
                  <a:pt x="2177" y="2031"/>
                </a:lnTo>
                <a:lnTo>
                  <a:pt x="2036" y="2031"/>
                </a:lnTo>
                <a:lnTo>
                  <a:pt x="2036" y="1877"/>
                </a:lnTo>
                <a:close/>
                <a:moveTo>
                  <a:pt x="1675" y="2210"/>
                </a:moveTo>
                <a:lnTo>
                  <a:pt x="1675" y="2069"/>
                </a:lnTo>
                <a:lnTo>
                  <a:pt x="1835" y="2069"/>
                </a:lnTo>
                <a:lnTo>
                  <a:pt x="1835" y="2210"/>
                </a:lnTo>
                <a:lnTo>
                  <a:pt x="1675" y="2210"/>
                </a:lnTo>
                <a:close/>
                <a:moveTo>
                  <a:pt x="2001" y="2210"/>
                </a:moveTo>
                <a:lnTo>
                  <a:pt x="1875" y="2210"/>
                </a:lnTo>
                <a:lnTo>
                  <a:pt x="1875" y="2069"/>
                </a:lnTo>
                <a:lnTo>
                  <a:pt x="2001" y="2069"/>
                </a:lnTo>
                <a:lnTo>
                  <a:pt x="2001" y="2210"/>
                </a:lnTo>
                <a:close/>
                <a:moveTo>
                  <a:pt x="2001" y="1877"/>
                </a:moveTo>
                <a:lnTo>
                  <a:pt x="2001" y="2031"/>
                </a:lnTo>
                <a:lnTo>
                  <a:pt x="1875" y="2031"/>
                </a:lnTo>
                <a:lnTo>
                  <a:pt x="1875" y="1877"/>
                </a:lnTo>
                <a:lnTo>
                  <a:pt x="2001" y="1877"/>
                </a:lnTo>
                <a:close/>
                <a:moveTo>
                  <a:pt x="1190" y="2256"/>
                </a:moveTo>
                <a:lnTo>
                  <a:pt x="1280" y="2256"/>
                </a:lnTo>
                <a:lnTo>
                  <a:pt x="1280" y="2346"/>
                </a:lnTo>
                <a:lnTo>
                  <a:pt x="1190" y="2346"/>
                </a:lnTo>
                <a:lnTo>
                  <a:pt x="1190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7" name="Freeform 1079"/>
          <p:cNvSpPr>
            <a:spLocks noEditPoints="1"/>
          </p:cNvSpPr>
          <p:nvPr/>
        </p:nvSpPr>
        <p:spPr bwMode="auto">
          <a:xfrm>
            <a:off x="114300" y="4001561"/>
            <a:ext cx="2689772" cy="2726943"/>
          </a:xfrm>
          <a:custGeom>
            <a:avLst/>
            <a:gdLst>
              <a:gd name="T0" fmla="*/ 1244 w 2388"/>
              <a:gd name="T1" fmla="*/ 2256 h 2421"/>
              <a:gd name="T2" fmla="*/ 1067 w 2388"/>
              <a:gd name="T3" fmla="*/ 2389 h 2421"/>
              <a:gd name="T4" fmla="*/ 1201 w 2388"/>
              <a:gd name="T5" fmla="*/ 2213 h 2421"/>
              <a:gd name="T6" fmla="*/ 963 w 2388"/>
              <a:gd name="T7" fmla="*/ 2143 h 2421"/>
              <a:gd name="T8" fmla="*/ 512 w 2388"/>
              <a:gd name="T9" fmla="*/ 2418 h 2421"/>
              <a:gd name="T10" fmla="*/ 387 w 2388"/>
              <a:gd name="T11" fmla="*/ 2245 h 2421"/>
              <a:gd name="T12" fmla="*/ 0 w 2388"/>
              <a:gd name="T13" fmla="*/ 2421 h 2421"/>
              <a:gd name="T14" fmla="*/ 176 w 2388"/>
              <a:gd name="T15" fmla="*/ 2034 h 2421"/>
              <a:gd name="T16" fmla="*/ 176 w 2388"/>
              <a:gd name="T17" fmla="*/ 1877 h 2421"/>
              <a:gd name="T18" fmla="*/ 6 w 2388"/>
              <a:gd name="T19" fmla="*/ 1425 h 2421"/>
              <a:gd name="T20" fmla="*/ 280 w 2388"/>
              <a:gd name="T21" fmla="*/ 1188 h 2421"/>
              <a:gd name="T22" fmla="*/ 211 w 2388"/>
              <a:gd name="T23" fmla="*/ 1321 h 2421"/>
              <a:gd name="T24" fmla="*/ 35 w 2388"/>
              <a:gd name="T25" fmla="*/ 1145 h 2421"/>
              <a:gd name="T26" fmla="*/ 168 w 2388"/>
              <a:gd name="T27" fmla="*/ 1025 h 2421"/>
              <a:gd name="T28" fmla="*/ 40 w 2388"/>
              <a:gd name="T29" fmla="*/ 0 h 2421"/>
              <a:gd name="T30" fmla="*/ 83 w 2388"/>
              <a:gd name="T31" fmla="*/ 982 h 2421"/>
              <a:gd name="T32" fmla="*/ 211 w 2388"/>
              <a:gd name="T33" fmla="*/ 1145 h 2421"/>
              <a:gd name="T34" fmla="*/ 323 w 2388"/>
              <a:gd name="T35" fmla="*/ 1468 h 2421"/>
              <a:gd name="T36" fmla="*/ 48 w 2388"/>
              <a:gd name="T37" fmla="*/ 1834 h 2421"/>
              <a:gd name="T38" fmla="*/ 176 w 2388"/>
              <a:gd name="T39" fmla="*/ 1658 h 2421"/>
              <a:gd name="T40" fmla="*/ 390 w 2388"/>
              <a:gd name="T41" fmla="*/ 1834 h 2421"/>
              <a:gd name="T42" fmla="*/ 555 w 2388"/>
              <a:gd name="T43" fmla="*/ 2031 h 2421"/>
              <a:gd name="T44" fmla="*/ 750 w 2388"/>
              <a:gd name="T45" fmla="*/ 2245 h 2421"/>
              <a:gd name="T46" fmla="*/ 555 w 2388"/>
              <a:gd name="T47" fmla="*/ 2376 h 2421"/>
              <a:gd name="T48" fmla="*/ 921 w 2388"/>
              <a:gd name="T49" fmla="*/ 2101 h 2421"/>
              <a:gd name="T50" fmla="*/ 1244 w 2388"/>
              <a:gd name="T51" fmla="*/ 2213 h 2421"/>
              <a:gd name="T52" fmla="*/ 1406 w 2388"/>
              <a:gd name="T53" fmla="*/ 2341 h 2421"/>
              <a:gd name="T54" fmla="*/ 2388 w 2388"/>
              <a:gd name="T55" fmla="*/ 2384 h 2421"/>
              <a:gd name="T56" fmla="*/ 1364 w 2388"/>
              <a:gd name="T57" fmla="*/ 2256 h 2421"/>
              <a:gd name="T58" fmla="*/ 78 w 2388"/>
              <a:gd name="T59" fmla="*/ 1188 h 2421"/>
              <a:gd name="T60" fmla="*/ 168 w 2388"/>
              <a:gd name="T61" fmla="*/ 1279 h 2421"/>
              <a:gd name="T62" fmla="*/ 176 w 2388"/>
              <a:gd name="T63" fmla="*/ 2242 h 2421"/>
              <a:gd name="T64" fmla="*/ 43 w 2388"/>
              <a:gd name="T65" fmla="*/ 2077 h 2421"/>
              <a:gd name="T66" fmla="*/ 344 w 2388"/>
              <a:gd name="T67" fmla="*/ 2378 h 2421"/>
              <a:gd name="T68" fmla="*/ 176 w 2388"/>
              <a:gd name="T69" fmla="*/ 2245 h 2421"/>
              <a:gd name="T70" fmla="*/ 344 w 2388"/>
              <a:gd name="T71" fmla="*/ 2208 h 2421"/>
              <a:gd name="T72" fmla="*/ 211 w 2388"/>
              <a:gd name="T73" fmla="*/ 2077 h 2421"/>
              <a:gd name="T74" fmla="*/ 344 w 2388"/>
              <a:gd name="T75" fmla="*/ 2208 h 2421"/>
              <a:gd name="T76" fmla="*/ 211 w 2388"/>
              <a:gd name="T77" fmla="*/ 1692 h 2421"/>
              <a:gd name="T78" fmla="*/ 352 w 2388"/>
              <a:gd name="T79" fmla="*/ 1834 h 2421"/>
              <a:gd name="T80" fmla="*/ 352 w 2388"/>
              <a:gd name="T81" fmla="*/ 1877 h 2421"/>
              <a:gd name="T82" fmla="*/ 211 w 2388"/>
              <a:gd name="T83" fmla="*/ 2031 h 2421"/>
              <a:gd name="T84" fmla="*/ 352 w 2388"/>
              <a:gd name="T85" fmla="*/ 1877 h 2421"/>
              <a:gd name="T86" fmla="*/ 715 w 2388"/>
              <a:gd name="T87" fmla="*/ 2069 h 2421"/>
              <a:gd name="T88" fmla="*/ 555 w 2388"/>
              <a:gd name="T89" fmla="*/ 2210 h 2421"/>
              <a:gd name="T90" fmla="*/ 390 w 2388"/>
              <a:gd name="T91" fmla="*/ 2210 h 2421"/>
              <a:gd name="T92" fmla="*/ 512 w 2388"/>
              <a:gd name="T93" fmla="*/ 2069 h 2421"/>
              <a:gd name="T94" fmla="*/ 390 w 2388"/>
              <a:gd name="T95" fmla="*/ 2210 h 2421"/>
              <a:gd name="T96" fmla="*/ 390 w 2388"/>
              <a:gd name="T97" fmla="*/ 2031 h 2421"/>
              <a:gd name="T98" fmla="*/ 512 w 2388"/>
              <a:gd name="T99" fmla="*/ 1877 h 2421"/>
              <a:gd name="T100" fmla="*/ 1201 w 2388"/>
              <a:gd name="T101" fmla="*/ 2256 h 2421"/>
              <a:gd name="T102" fmla="*/ 1110 w 2388"/>
              <a:gd name="T103" fmla="*/ 2346 h 2421"/>
              <a:gd name="T104" fmla="*/ 1201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364" y="2256"/>
                </a:moveTo>
                <a:lnTo>
                  <a:pt x="1244" y="2256"/>
                </a:lnTo>
                <a:lnTo>
                  <a:pt x="1244" y="2389"/>
                </a:lnTo>
                <a:lnTo>
                  <a:pt x="1067" y="2389"/>
                </a:lnTo>
                <a:lnTo>
                  <a:pt x="1067" y="2213"/>
                </a:lnTo>
                <a:lnTo>
                  <a:pt x="1201" y="2213"/>
                </a:lnTo>
                <a:lnTo>
                  <a:pt x="1201" y="2143"/>
                </a:lnTo>
                <a:lnTo>
                  <a:pt x="963" y="2143"/>
                </a:lnTo>
                <a:lnTo>
                  <a:pt x="963" y="2418"/>
                </a:lnTo>
                <a:lnTo>
                  <a:pt x="512" y="2418"/>
                </a:lnTo>
                <a:lnTo>
                  <a:pt x="512" y="2245"/>
                </a:lnTo>
                <a:lnTo>
                  <a:pt x="387" y="2245"/>
                </a:lnTo>
                <a:lnTo>
                  <a:pt x="387" y="2421"/>
                </a:lnTo>
                <a:lnTo>
                  <a:pt x="0" y="2421"/>
                </a:lnTo>
                <a:lnTo>
                  <a:pt x="0" y="2034"/>
                </a:lnTo>
                <a:lnTo>
                  <a:pt x="176" y="2034"/>
                </a:lnTo>
                <a:lnTo>
                  <a:pt x="176" y="2031"/>
                </a:lnTo>
                <a:lnTo>
                  <a:pt x="176" y="1877"/>
                </a:lnTo>
                <a:lnTo>
                  <a:pt x="6" y="1877"/>
                </a:lnTo>
                <a:lnTo>
                  <a:pt x="6" y="1425"/>
                </a:lnTo>
                <a:lnTo>
                  <a:pt x="280" y="1425"/>
                </a:lnTo>
                <a:lnTo>
                  <a:pt x="280" y="1188"/>
                </a:lnTo>
                <a:lnTo>
                  <a:pt x="211" y="1188"/>
                </a:lnTo>
                <a:lnTo>
                  <a:pt x="211" y="1321"/>
                </a:lnTo>
                <a:lnTo>
                  <a:pt x="35" y="1321"/>
                </a:lnTo>
                <a:lnTo>
                  <a:pt x="35" y="1145"/>
                </a:lnTo>
                <a:lnTo>
                  <a:pt x="168" y="1145"/>
                </a:lnTo>
                <a:lnTo>
                  <a:pt x="168" y="1025"/>
                </a:lnTo>
                <a:lnTo>
                  <a:pt x="40" y="1025"/>
                </a:lnTo>
                <a:lnTo>
                  <a:pt x="40" y="0"/>
                </a:lnTo>
                <a:lnTo>
                  <a:pt x="83" y="0"/>
                </a:lnTo>
                <a:lnTo>
                  <a:pt x="83" y="982"/>
                </a:lnTo>
                <a:lnTo>
                  <a:pt x="211" y="982"/>
                </a:lnTo>
                <a:lnTo>
                  <a:pt x="211" y="1145"/>
                </a:lnTo>
                <a:lnTo>
                  <a:pt x="323" y="1145"/>
                </a:lnTo>
                <a:lnTo>
                  <a:pt x="323" y="1468"/>
                </a:lnTo>
                <a:lnTo>
                  <a:pt x="48" y="1468"/>
                </a:lnTo>
                <a:lnTo>
                  <a:pt x="48" y="1834"/>
                </a:lnTo>
                <a:lnTo>
                  <a:pt x="176" y="1834"/>
                </a:lnTo>
                <a:lnTo>
                  <a:pt x="176" y="1658"/>
                </a:lnTo>
                <a:lnTo>
                  <a:pt x="390" y="1658"/>
                </a:lnTo>
                <a:lnTo>
                  <a:pt x="390" y="1834"/>
                </a:lnTo>
                <a:lnTo>
                  <a:pt x="555" y="1834"/>
                </a:lnTo>
                <a:lnTo>
                  <a:pt x="555" y="2031"/>
                </a:lnTo>
                <a:lnTo>
                  <a:pt x="750" y="2031"/>
                </a:lnTo>
                <a:lnTo>
                  <a:pt x="750" y="2245"/>
                </a:lnTo>
                <a:lnTo>
                  <a:pt x="555" y="2245"/>
                </a:lnTo>
                <a:lnTo>
                  <a:pt x="555" y="2376"/>
                </a:lnTo>
                <a:lnTo>
                  <a:pt x="921" y="2376"/>
                </a:lnTo>
                <a:lnTo>
                  <a:pt x="921" y="2101"/>
                </a:lnTo>
                <a:lnTo>
                  <a:pt x="1244" y="2101"/>
                </a:lnTo>
                <a:lnTo>
                  <a:pt x="1244" y="2213"/>
                </a:lnTo>
                <a:lnTo>
                  <a:pt x="1406" y="2213"/>
                </a:lnTo>
                <a:lnTo>
                  <a:pt x="1406" y="2341"/>
                </a:lnTo>
                <a:lnTo>
                  <a:pt x="2388" y="2341"/>
                </a:lnTo>
                <a:lnTo>
                  <a:pt x="2388" y="2384"/>
                </a:lnTo>
                <a:lnTo>
                  <a:pt x="1364" y="2384"/>
                </a:lnTo>
                <a:lnTo>
                  <a:pt x="1364" y="2256"/>
                </a:lnTo>
                <a:close/>
                <a:moveTo>
                  <a:pt x="168" y="1188"/>
                </a:moveTo>
                <a:lnTo>
                  <a:pt x="78" y="1188"/>
                </a:lnTo>
                <a:lnTo>
                  <a:pt x="78" y="1279"/>
                </a:lnTo>
                <a:lnTo>
                  <a:pt x="168" y="1279"/>
                </a:lnTo>
                <a:lnTo>
                  <a:pt x="168" y="1188"/>
                </a:lnTo>
                <a:close/>
                <a:moveTo>
                  <a:pt x="176" y="2242"/>
                </a:moveTo>
                <a:lnTo>
                  <a:pt x="176" y="2077"/>
                </a:lnTo>
                <a:lnTo>
                  <a:pt x="43" y="2077"/>
                </a:lnTo>
                <a:lnTo>
                  <a:pt x="43" y="2378"/>
                </a:lnTo>
                <a:lnTo>
                  <a:pt x="344" y="2378"/>
                </a:lnTo>
                <a:lnTo>
                  <a:pt x="344" y="2245"/>
                </a:lnTo>
                <a:lnTo>
                  <a:pt x="176" y="2245"/>
                </a:lnTo>
                <a:lnTo>
                  <a:pt x="176" y="2242"/>
                </a:lnTo>
                <a:close/>
                <a:moveTo>
                  <a:pt x="344" y="2208"/>
                </a:moveTo>
                <a:lnTo>
                  <a:pt x="344" y="2077"/>
                </a:lnTo>
                <a:lnTo>
                  <a:pt x="211" y="2077"/>
                </a:lnTo>
                <a:lnTo>
                  <a:pt x="211" y="2208"/>
                </a:lnTo>
                <a:lnTo>
                  <a:pt x="344" y="2208"/>
                </a:lnTo>
                <a:close/>
                <a:moveTo>
                  <a:pt x="352" y="1692"/>
                </a:moveTo>
                <a:lnTo>
                  <a:pt x="211" y="1692"/>
                </a:lnTo>
                <a:lnTo>
                  <a:pt x="211" y="1834"/>
                </a:lnTo>
                <a:lnTo>
                  <a:pt x="352" y="1834"/>
                </a:lnTo>
                <a:lnTo>
                  <a:pt x="352" y="1692"/>
                </a:lnTo>
                <a:close/>
                <a:moveTo>
                  <a:pt x="352" y="1877"/>
                </a:moveTo>
                <a:lnTo>
                  <a:pt x="211" y="1877"/>
                </a:lnTo>
                <a:lnTo>
                  <a:pt x="211" y="2031"/>
                </a:lnTo>
                <a:lnTo>
                  <a:pt x="352" y="2031"/>
                </a:lnTo>
                <a:lnTo>
                  <a:pt x="352" y="1877"/>
                </a:lnTo>
                <a:close/>
                <a:moveTo>
                  <a:pt x="715" y="2210"/>
                </a:moveTo>
                <a:lnTo>
                  <a:pt x="715" y="2069"/>
                </a:lnTo>
                <a:lnTo>
                  <a:pt x="555" y="2069"/>
                </a:lnTo>
                <a:lnTo>
                  <a:pt x="555" y="2210"/>
                </a:lnTo>
                <a:lnTo>
                  <a:pt x="715" y="2210"/>
                </a:lnTo>
                <a:close/>
                <a:moveTo>
                  <a:pt x="390" y="2210"/>
                </a:moveTo>
                <a:lnTo>
                  <a:pt x="512" y="2210"/>
                </a:lnTo>
                <a:lnTo>
                  <a:pt x="512" y="2069"/>
                </a:lnTo>
                <a:lnTo>
                  <a:pt x="390" y="2069"/>
                </a:lnTo>
                <a:lnTo>
                  <a:pt x="390" y="2210"/>
                </a:lnTo>
                <a:close/>
                <a:moveTo>
                  <a:pt x="390" y="1877"/>
                </a:moveTo>
                <a:lnTo>
                  <a:pt x="390" y="2031"/>
                </a:lnTo>
                <a:lnTo>
                  <a:pt x="512" y="2031"/>
                </a:lnTo>
                <a:lnTo>
                  <a:pt x="512" y="1877"/>
                </a:lnTo>
                <a:lnTo>
                  <a:pt x="390" y="1877"/>
                </a:lnTo>
                <a:close/>
                <a:moveTo>
                  <a:pt x="1201" y="2256"/>
                </a:moveTo>
                <a:lnTo>
                  <a:pt x="1110" y="2256"/>
                </a:lnTo>
                <a:lnTo>
                  <a:pt x="1110" y="2346"/>
                </a:lnTo>
                <a:lnTo>
                  <a:pt x="1201" y="2346"/>
                </a:lnTo>
                <a:lnTo>
                  <a:pt x="1201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decel="4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  <p:bldP spid="178" grpId="0"/>
      <p:bldP spid="179" grpId="0" animBg="1"/>
      <p:bldP spid="180" grpId="0"/>
      <p:bldP spid="181" grpId="0"/>
      <p:bldP spid="182" grpId="0" animBg="1"/>
      <p:bldP spid="183" grpId="0"/>
      <p:bldP spid="184" grpId="0"/>
      <p:bldP spid="185" grpId="0" animBg="1"/>
      <p:bldP spid="186" grpId="0"/>
      <p:bldP spid="187" grpId="0"/>
      <p:bldP spid="188" grpId="0" animBg="1"/>
      <p:bldP spid="189" grpId="0"/>
      <p:bldP spid="190" grpId="0"/>
      <p:bldP spid="192" grpId="0" animBg="1"/>
      <p:bldP spid="194" grpId="0" animBg="1"/>
      <p:bldP spid="196" grpId="0" animBg="1"/>
      <p:bldP spid="19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Freeform 1076"/>
          <p:cNvSpPr>
            <a:spLocks noEditPoints="1"/>
          </p:cNvSpPr>
          <p:nvPr/>
        </p:nvSpPr>
        <p:spPr bwMode="auto">
          <a:xfrm>
            <a:off x="114300" y="114074"/>
            <a:ext cx="1773237" cy="1799227"/>
          </a:xfrm>
          <a:custGeom>
            <a:avLst/>
            <a:gdLst>
              <a:gd name="T0" fmla="*/ 1244 w 2388"/>
              <a:gd name="T1" fmla="*/ 168 h 2423"/>
              <a:gd name="T2" fmla="*/ 1067 w 2388"/>
              <a:gd name="T3" fmla="*/ 32 h 2423"/>
              <a:gd name="T4" fmla="*/ 1201 w 2388"/>
              <a:gd name="T5" fmla="*/ 211 h 2423"/>
              <a:gd name="T6" fmla="*/ 963 w 2388"/>
              <a:gd name="T7" fmla="*/ 277 h 2423"/>
              <a:gd name="T8" fmla="*/ 512 w 2388"/>
              <a:gd name="T9" fmla="*/ 2 h 2423"/>
              <a:gd name="T10" fmla="*/ 387 w 2388"/>
              <a:gd name="T11" fmla="*/ 176 h 2423"/>
              <a:gd name="T12" fmla="*/ 0 w 2388"/>
              <a:gd name="T13" fmla="*/ 0 h 2423"/>
              <a:gd name="T14" fmla="*/ 176 w 2388"/>
              <a:gd name="T15" fmla="*/ 387 h 2423"/>
              <a:gd name="T16" fmla="*/ 176 w 2388"/>
              <a:gd name="T17" fmla="*/ 547 h 2423"/>
              <a:gd name="T18" fmla="*/ 6 w 2388"/>
              <a:gd name="T19" fmla="*/ 995 h 2423"/>
              <a:gd name="T20" fmla="*/ 280 w 2388"/>
              <a:gd name="T21" fmla="*/ 1233 h 2423"/>
              <a:gd name="T22" fmla="*/ 211 w 2388"/>
              <a:gd name="T23" fmla="*/ 1102 h 2423"/>
              <a:gd name="T24" fmla="*/ 35 w 2388"/>
              <a:gd name="T25" fmla="*/ 1276 h 2423"/>
              <a:gd name="T26" fmla="*/ 168 w 2388"/>
              <a:gd name="T27" fmla="*/ 1398 h 2423"/>
              <a:gd name="T28" fmla="*/ 40 w 2388"/>
              <a:gd name="T29" fmla="*/ 2423 h 2423"/>
              <a:gd name="T30" fmla="*/ 83 w 2388"/>
              <a:gd name="T31" fmla="*/ 1438 h 2423"/>
              <a:gd name="T32" fmla="*/ 211 w 2388"/>
              <a:gd name="T33" fmla="*/ 1276 h 2423"/>
              <a:gd name="T34" fmla="*/ 323 w 2388"/>
              <a:gd name="T35" fmla="*/ 953 h 2423"/>
              <a:gd name="T36" fmla="*/ 48 w 2388"/>
              <a:gd name="T37" fmla="*/ 590 h 2423"/>
              <a:gd name="T38" fmla="*/ 176 w 2388"/>
              <a:gd name="T39" fmla="*/ 763 h 2423"/>
              <a:gd name="T40" fmla="*/ 390 w 2388"/>
              <a:gd name="T41" fmla="*/ 590 h 2423"/>
              <a:gd name="T42" fmla="*/ 555 w 2388"/>
              <a:gd name="T43" fmla="*/ 389 h 2423"/>
              <a:gd name="T44" fmla="*/ 750 w 2388"/>
              <a:gd name="T45" fmla="*/ 176 h 2423"/>
              <a:gd name="T46" fmla="*/ 555 w 2388"/>
              <a:gd name="T47" fmla="*/ 45 h 2423"/>
              <a:gd name="T48" fmla="*/ 921 w 2388"/>
              <a:gd name="T49" fmla="*/ 320 h 2423"/>
              <a:gd name="T50" fmla="*/ 1244 w 2388"/>
              <a:gd name="T51" fmla="*/ 211 h 2423"/>
              <a:gd name="T52" fmla="*/ 1406 w 2388"/>
              <a:gd name="T53" fmla="*/ 80 h 2423"/>
              <a:gd name="T54" fmla="*/ 2388 w 2388"/>
              <a:gd name="T55" fmla="*/ 37 h 2423"/>
              <a:gd name="T56" fmla="*/ 1364 w 2388"/>
              <a:gd name="T57" fmla="*/ 168 h 2423"/>
              <a:gd name="T58" fmla="*/ 78 w 2388"/>
              <a:gd name="T59" fmla="*/ 1233 h 2423"/>
              <a:gd name="T60" fmla="*/ 168 w 2388"/>
              <a:gd name="T61" fmla="*/ 1142 h 2423"/>
              <a:gd name="T62" fmla="*/ 176 w 2388"/>
              <a:gd name="T63" fmla="*/ 179 h 2423"/>
              <a:gd name="T64" fmla="*/ 43 w 2388"/>
              <a:gd name="T65" fmla="*/ 344 h 2423"/>
              <a:gd name="T66" fmla="*/ 344 w 2388"/>
              <a:gd name="T67" fmla="*/ 42 h 2423"/>
              <a:gd name="T68" fmla="*/ 176 w 2388"/>
              <a:gd name="T69" fmla="*/ 176 h 2423"/>
              <a:gd name="T70" fmla="*/ 344 w 2388"/>
              <a:gd name="T71" fmla="*/ 213 h 2423"/>
              <a:gd name="T72" fmla="*/ 211 w 2388"/>
              <a:gd name="T73" fmla="*/ 344 h 2423"/>
              <a:gd name="T74" fmla="*/ 344 w 2388"/>
              <a:gd name="T75" fmla="*/ 213 h 2423"/>
              <a:gd name="T76" fmla="*/ 211 w 2388"/>
              <a:gd name="T77" fmla="*/ 728 h 2423"/>
              <a:gd name="T78" fmla="*/ 352 w 2388"/>
              <a:gd name="T79" fmla="*/ 590 h 2423"/>
              <a:gd name="T80" fmla="*/ 352 w 2388"/>
              <a:gd name="T81" fmla="*/ 547 h 2423"/>
              <a:gd name="T82" fmla="*/ 211 w 2388"/>
              <a:gd name="T83" fmla="*/ 389 h 2423"/>
              <a:gd name="T84" fmla="*/ 352 w 2388"/>
              <a:gd name="T85" fmla="*/ 547 h 2423"/>
              <a:gd name="T86" fmla="*/ 715 w 2388"/>
              <a:gd name="T87" fmla="*/ 355 h 2423"/>
              <a:gd name="T88" fmla="*/ 555 w 2388"/>
              <a:gd name="T89" fmla="*/ 213 h 2423"/>
              <a:gd name="T90" fmla="*/ 390 w 2388"/>
              <a:gd name="T91" fmla="*/ 213 h 2423"/>
              <a:gd name="T92" fmla="*/ 512 w 2388"/>
              <a:gd name="T93" fmla="*/ 355 h 2423"/>
              <a:gd name="T94" fmla="*/ 390 w 2388"/>
              <a:gd name="T95" fmla="*/ 213 h 2423"/>
              <a:gd name="T96" fmla="*/ 390 w 2388"/>
              <a:gd name="T97" fmla="*/ 389 h 2423"/>
              <a:gd name="T98" fmla="*/ 512 w 2388"/>
              <a:gd name="T99" fmla="*/ 547 h 2423"/>
              <a:gd name="T100" fmla="*/ 1201 w 2388"/>
              <a:gd name="T101" fmla="*/ 168 h 2423"/>
              <a:gd name="T102" fmla="*/ 1110 w 2388"/>
              <a:gd name="T103" fmla="*/ 74 h 2423"/>
              <a:gd name="T104" fmla="*/ 1201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364" y="168"/>
                </a:moveTo>
                <a:lnTo>
                  <a:pt x="1244" y="168"/>
                </a:lnTo>
                <a:lnTo>
                  <a:pt x="1244" y="32"/>
                </a:lnTo>
                <a:lnTo>
                  <a:pt x="1067" y="32"/>
                </a:lnTo>
                <a:lnTo>
                  <a:pt x="1067" y="211"/>
                </a:lnTo>
                <a:lnTo>
                  <a:pt x="1201" y="211"/>
                </a:lnTo>
                <a:lnTo>
                  <a:pt x="1201" y="277"/>
                </a:lnTo>
                <a:lnTo>
                  <a:pt x="963" y="277"/>
                </a:lnTo>
                <a:lnTo>
                  <a:pt x="963" y="2"/>
                </a:lnTo>
                <a:lnTo>
                  <a:pt x="512" y="2"/>
                </a:lnTo>
                <a:lnTo>
                  <a:pt x="512" y="176"/>
                </a:lnTo>
                <a:lnTo>
                  <a:pt x="387" y="176"/>
                </a:lnTo>
                <a:lnTo>
                  <a:pt x="387" y="0"/>
                </a:lnTo>
                <a:lnTo>
                  <a:pt x="0" y="0"/>
                </a:lnTo>
                <a:lnTo>
                  <a:pt x="0" y="387"/>
                </a:lnTo>
                <a:lnTo>
                  <a:pt x="176" y="387"/>
                </a:lnTo>
                <a:lnTo>
                  <a:pt x="176" y="389"/>
                </a:lnTo>
                <a:lnTo>
                  <a:pt x="176" y="547"/>
                </a:lnTo>
                <a:lnTo>
                  <a:pt x="6" y="547"/>
                </a:lnTo>
                <a:lnTo>
                  <a:pt x="6" y="995"/>
                </a:lnTo>
                <a:lnTo>
                  <a:pt x="280" y="995"/>
                </a:lnTo>
                <a:lnTo>
                  <a:pt x="280" y="1233"/>
                </a:lnTo>
                <a:lnTo>
                  <a:pt x="211" y="1233"/>
                </a:lnTo>
                <a:lnTo>
                  <a:pt x="211" y="1102"/>
                </a:lnTo>
                <a:lnTo>
                  <a:pt x="35" y="1102"/>
                </a:lnTo>
                <a:lnTo>
                  <a:pt x="35" y="1276"/>
                </a:lnTo>
                <a:lnTo>
                  <a:pt x="168" y="1276"/>
                </a:lnTo>
                <a:lnTo>
                  <a:pt x="168" y="1398"/>
                </a:lnTo>
                <a:lnTo>
                  <a:pt x="40" y="1398"/>
                </a:lnTo>
                <a:lnTo>
                  <a:pt x="40" y="2423"/>
                </a:lnTo>
                <a:lnTo>
                  <a:pt x="83" y="2423"/>
                </a:lnTo>
                <a:lnTo>
                  <a:pt x="83" y="1438"/>
                </a:lnTo>
                <a:lnTo>
                  <a:pt x="211" y="1438"/>
                </a:lnTo>
                <a:lnTo>
                  <a:pt x="211" y="1276"/>
                </a:lnTo>
                <a:lnTo>
                  <a:pt x="323" y="1276"/>
                </a:lnTo>
                <a:lnTo>
                  <a:pt x="323" y="953"/>
                </a:lnTo>
                <a:lnTo>
                  <a:pt x="48" y="953"/>
                </a:lnTo>
                <a:lnTo>
                  <a:pt x="48" y="590"/>
                </a:lnTo>
                <a:lnTo>
                  <a:pt x="176" y="590"/>
                </a:lnTo>
                <a:lnTo>
                  <a:pt x="176" y="763"/>
                </a:lnTo>
                <a:lnTo>
                  <a:pt x="390" y="763"/>
                </a:lnTo>
                <a:lnTo>
                  <a:pt x="390" y="590"/>
                </a:lnTo>
                <a:lnTo>
                  <a:pt x="555" y="590"/>
                </a:lnTo>
                <a:lnTo>
                  <a:pt x="555" y="389"/>
                </a:lnTo>
                <a:lnTo>
                  <a:pt x="750" y="389"/>
                </a:lnTo>
                <a:lnTo>
                  <a:pt x="750" y="176"/>
                </a:lnTo>
                <a:lnTo>
                  <a:pt x="555" y="176"/>
                </a:lnTo>
                <a:lnTo>
                  <a:pt x="555" y="45"/>
                </a:lnTo>
                <a:lnTo>
                  <a:pt x="921" y="45"/>
                </a:lnTo>
                <a:lnTo>
                  <a:pt x="921" y="320"/>
                </a:lnTo>
                <a:lnTo>
                  <a:pt x="1244" y="320"/>
                </a:lnTo>
                <a:lnTo>
                  <a:pt x="1244" y="211"/>
                </a:lnTo>
                <a:lnTo>
                  <a:pt x="1406" y="211"/>
                </a:lnTo>
                <a:lnTo>
                  <a:pt x="1406" y="80"/>
                </a:lnTo>
                <a:lnTo>
                  <a:pt x="2388" y="80"/>
                </a:lnTo>
                <a:lnTo>
                  <a:pt x="2388" y="37"/>
                </a:lnTo>
                <a:lnTo>
                  <a:pt x="1364" y="37"/>
                </a:lnTo>
                <a:lnTo>
                  <a:pt x="1364" y="168"/>
                </a:lnTo>
                <a:close/>
                <a:moveTo>
                  <a:pt x="168" y="1233"/>
                </a:moveTo>
                <a:lnTo>
                  <a:pt x="78" y="1233"/>
                </a:lnTo>
                <a:lnTo>
                  <a:pt x="78" y="1142"/>
                </a:lnTo>
                <a:lnTo>
                  <a:pt x="168" y="1142"/>
                </a:lnTo>
                <a:lnTo>
                  <a:pt x="168" y="1233"/>
                </a:lnTo>
                <a:close/>
                <a:moveTo>
                  <a:pt x="176" y="179"/>
                </a:moveTo>
                <a:lnTo>
                  <a:pt x="176" y="344"/>
                </a:lnTo>
                <a:lnTo>
                  <a:pt x="43" y="344"/>
                </a:lnTo>
                <a:lnTo>
                  <a:pt x="43" y="42"/>
                </a:lnTo>
                <a:lnTo>
                  <a:pt x="344" y="42"/>
                </a:lnTo>
                <a:lnTo>
                  <a:pt x="344" y="176"/>
                </a:lnTo>
                <a:lnTo>
                  <a:pt x="176" y="176"/>
                </a:lnTo>
                <a:lnTo>
                  <a:pt x="176" y="179"/>
                </a:lnTo>
                <a:close/>
                <a:moveTo>
                  <a:pt x="344" y="213"/>
                </a:moveTo>
                <a:lnTo>
                  <a:pt x="344" y="344"/>
                </a:lnTo>
                <a:lnTo>
                  <a:pt x="211" y="344"/>
                </a:lnTo>
                <a:lnTo>
                  <a:pt x="211" y="213"/>
                </a:lnTo>
                <a:lnTo>
                  <a:pt x="344" y="213"/>
                </a:lnTo>
                <a:close/>
                <a:moveTo>
                  <a:pt x="352" y="728"/>
                </a:moveTo>
                <a:lnTo>
                  <a:pt x="211" y="728"/>
                </a:lnTo>
                <a:lnTo>
                  <a:pt x="211" y="590"/>
                </a:lnTo>
                <a:lnTo>
                  <a:pt x="352" y="590"/>
                </a:lnTo>
                <a:lnTo>
                  <a:pt x="352" y="728"/>
                </a:lnTo>
                <a:close/>
                <a:moveTo>
                  <a:pt x="352" y="547"/>
                </a:moveTo>
                <a:lnTo>
                  <a:pt x="211" y="547"/>
                </a:lnTo>
                <a:lnTo>
                  <a:pt x="211" y="389"/>
                </a:lnTo>
                <a:lnTo>
                  <a:pt x="352" y="389"/>
                </a:lnTo>
                <a:lnTo>
                  <a:pt x="352" y="547"/>
                </a:lnTo>
                <a:close/>
                <a:moveTo>
                  <a:pt x="715" y="213"/>
                </a:moveTo>
                <a:lnTo>
                  <a:pt x="715" y="355"/>
                </a:lnTo>
                <a:lnTo>
                  <a:pt x="555" y="355"/>
                </a:lnTo>
                <a:lnTo>
                  <a:pt x="555" y="213"/>
                </a:lnTo>
                <a:lnTo>
                  <a:pt x="715" y="213"/>
                </a:lnTo>
                <a:close/>
                <a:moveTo>
                  <a:pt x="390" y="213"/>
                </a:moveTo>
                <a:lnTo>
                  <a:pt x="512" y="213"/>
                </a:lnTo>
                <a:lnTo>
                  <a:pt x="512" y="355"/>
                </a:lnTo>
                <a:lnTo>
                  <a:pt x="390" y="355"/>
                </a:lnTo>
                <a:lnTo>
                  <a:pt x="390" y="213"/>
                </a:lnTo>
                <a:close/>
                <a:moveTo>
                  <a:pt x="390" y="547"/>
                </a:moveTo>
                <a:lnTo>
                  <a:pt x="390" y="389"/>
                </a:lnTo>
                <a:lnTo>
                  <a:pt x="512" y="389"/>
                </a:lnTo>
                <a:lnTo>
                  <a:pt x="512" y="547"/>
                </a:lnTo>
                <a:lnTo>
                  <a:pt x="390" y="547"/>
                </a:lnTo>
                <a:close/>
                <a:moveTo>
                  <a:pt x="1201" y="168"/>
                </a:moveTo>
                <a:lnTo>
                  <a:pt x="1110" y="168"/>
                </a:lnTo>
                <a:lnTo>
                  <a:pt x="1110" y="74"/>
                </a:lnTo>
                <a:lnTo>
                  <a:pt x="1201" y="74"/>
                </a:lnTo>
                <a:lnTo>
                  <a:pt x="1201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2" name="Freeform 1077"/>
          <p:cNvSpPr>
            <a:spLocks noEditPoints="1"/>
          </p:cNvSpPr>
          <p:nvPr/>
        </p:nvSpPr>
        <p:spPr bwMode="auto">
          <a:xfrm>
            <a:off x="10285413" y="114074"/>
            <a:ext cx="1773237" cy="1799227"/>
          </a:xfrm>
          <a:custGeom>
            <a:avLst/>
            <a:gdLst>
              <a:gd name="T0" fmla="*/ 1147 w 2388"/>
              <a:gd name="T1" fmla="*/ 168 h 2423"/>
              <a:gd name="T2" fmla="*/ 1320 w 2388"/>
              <a:gd name="T3" fmla="*/ 32 h 2423"/>
              <a:gd name="T4" fmla="*/ 1190 w 2388"/>
              <a:gd name="T5" fmla="*/ 211 h 2423"/>
              <a:gd name="T6" fmla="*/ 1427 w 2388"/>
              <a:gd name="T7" fmla="*/ 277 h 2423"/>
              <a:gd name="T8" fmla="*/ 1875 w 2388"/>
              <a:gd name="T9" fmla="*/ 2 h 2423"/>
              <a:gd name="T10" fmla="*/ 2004 w 2388"/>
              <a:gd name="T11" fmla="*/ 176 h 2423"/>
              <a:gd name="T12" fmla="*/ 2388 w 2388"/>
              <a:gd name="T13" fmla="*/ 0 h 2423"/>
              <a:gd name="T14" fmla="*/ 2214 w 2388"/>
              <a:gd name="T15" fmla="*/ 387 h 2423"/>
              <a:gd name="T16" fmla="*/ 2214 w 2388"/>
              <a:gd name="T17" fmla="*/ 547 h 2423"/>
              <a:gd name="T18" fmla="*/ 2385 w 2388"/>
              <a:gd name="T19" fmla="*/ 995 h 2423"/>
              <a:gd name="T20" fmla="*/ 2110 w 2388"/>
              <a:gd name="T21" fmla="*/ 1233 h 2423"/>
              <a:gd name="T22" fmla="*/ 2177 w 2388"/>
              <a:gd name="T23" fmla="*/ 1102 h 2423"/>
              <a:gd name="T24" fmla="*/ 2356 w 2388"/>
              <a:gd name="T25" fmla="*/ 1276 h 2423"/>
              <a:gd name="T26" fmla="*/ 2220 w 2388"/>
              <a:gd name="T27" fmla="*/ 1398 h 2423"/>
              <a:gd name="T28" fmla="*/ 2350 w 2388"/>
              <a:gd name="T29" fmla="*/ 2423 h 2423"/>
              <a:gd name="T30" fmla="*/ 2308 w 2388"/>
              <a:gd name="T31" fmla="*/ 1438 h 2423"/>
              <a:gd name="T32" fmla="*/ 2177 w 2388"/>
              <a:gd name="T33" fmla="*/ 1276 h 2423"/>
              <a:gd name="T34" fmla="*/ 2068 w 2388"/>
              <a:gd name="T35" fmla="*/ 953 h 2423"/>
              <a:gd name="T36" fmla="*/ 2342 w 2388"/>
              <a:gd name="T37" fmla="*/ 590 h 2423"/>
              <a:gd name="T38" fmla="*/ 2214 w 2388"/>
              <a:gd name="T39" fmla="*/ 763 h 2423"/>
              <a:gd name="T40" fmla="*/ 2001 w 2388"/>
              <a:gd name="T41" fmla="*/ 590 h 2423"/>
              <a:gd name="T42" fmla="*/ 1835 w 2388"/>
              <a:gd name="T43" fmla="*/ 389 h 2423"/>
              <a:gd name="T44" fmla="*/ 1638 w 2388"/>
              <a:gd name="T45" fmla="*/ 176 h 2423"/>
              <a:gd name="T46" fmla="*/ 1835 w 2388"/>
              <a:gd name="T47" fmla="*/ 45 h 2423"/>
              <a:gd name="T48" fmla="*/ 1470 w 2388"/>
              <a:gd name="T49" fmla="*/ 320 h 2423"/>
              <a:gd name="T50" fmla="*/ 1147 w 2388"/>
              <a:gd name="T51" fmla="*/ 211 h 2423"/>
              <a:gd name="T52" fmla="*/ 984 w 2388"/>
              <a:gd name="T53" fmla="*/ 80 h 2423"/>
              <a:gd name="T54" fmla="*/ 0 w 2388"/>
              <a:gd name="T55" fmla="*/ 37 h 2423"/>
              <a:gd name="T56" fmla="*/ 1027 w 2388"/>
              <a:gd name="T57" fmla="*/ 168 h 2423"/>
              <a:gd name="T58" fmla="*/ 2313 w 2388"/>
              <a:gd name="T59" fmla="*/ 1233 h 2423"/>
              <a:gd name="T60" fmla="*/ 2220 w 2388"/>
              <a:gd name="T61" fmla="*/ 1142 h 2423"/>
              <a:gd name="T62" fmla="*/ 2214 w 2388"/>
              <a:gd name="T63" fmla="*/ 179 h 2423"/>
              <a:gd name="T64" fmla="*/ 2345 w 2388"/>
              <a:gd name="T65" fmla="*/ 344 h 2423"/>
              <a:gd name="T66" fmla="*/ 2046 w 2388"/>
              <a:gd name="T67" fmla="*/ 42 h 2423"/>
              <a:gd name="T68" fmla="*/ 2214 w 2388"/>
              <a:gd name="T69" fmla="*/ 176 h 2423"/>
              <a:gd name="T70" fmla="*/ 2046 w 2388"/>
              <a:gd name="T71" fmla="*/ 213 h 2423"/>
              <a:gd name="T72" fmla="*/ 2177 w 2388"/>
              <a:gd name="T73" fmla="*/ 344 h 2423"/>
              <a:gd name="T74" fmla="*/ 2046 w 2388"/>
              <a:gd name="T75" fmla="*/ 213 h 2423"/>
              <a:gd name="T76" fmla="*/ 2177 w 2388"/>
              <a:gd name="T77" fmla="*/ 728 h 2423"/>
              <a:gd name="T78" fmla="*/ 2036 w 2388"/>
              <a:gd name="T79" fmla="*/ 590 h 2423"/>
              <a:gd name="T80" fmla="*/ 2036 w 2388"/>
              <a:gd name="T81" fmla="*/ 547 h 2423"/>
              <a:gd name="T82" fmla="*/ 2177 w 2388"/>
              <a:gd name="T83" fmla="*/ 389 h 2423"/>
              <a:gd name="T84" fmla="*/ 2036 w 2388"/>
              <a:gd name="T85" fmla="*/ 547 h 2423"/>
              <a:gd name="T86" fmla="*/ 1675 w 2388"/>
              <a:gd name="T87" fmla="*/ 355 h 2423"/>
              <a:gd name="T88" fmla="*/ 1835 w 2388"/>
              <a:gd name="T89" fmla="*/ 213 h 2423"/>
              <a:gd name="T90" fmla="*/ 2001 w 2388"/>
              <a:gd name="T91" fmla="*/ 213 h 2423"/>
              <a:gd name="T92" fmla="*/ 1875 w 2388"/>
              <a:gd name="T93" fmla="*/ 355 h 2423"/>
              <a:gd name="T94" fmla="*/ 2001 w 2388"/>
              <a:gd name="T95" fmla="*/ 213 h 2423"/>
              <a:gd name="T96" fmla="*/ 2001 w 2388"/>
              <a:gd name="T97" fmla="*/ 389 h 2423"/>
              <a:gd name="T98" fmla="*/ 1875 w 2388"/>
              <a:gd name="T99" fmla="*/ 547 h 2423"/>
              <a:gd name="T100" fmla="*/ 1190 w 2388"/>
              <a:gd name="T101" fmla="*/ 168 h 2423"/>
              <a:gd name="T102" fmla="*/ 1280 w 2388"/>
              <a:gd name="T103" fmla="*/ 74 h 2423"/>
              <a:gd name="T104" fmla="*/ 1190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027" y="168"/>
                </a:moveTo>
                <a:lnTo>
                  <a:pt x="1147" y="168"/>
                </a:lnTo>
                <a:lnTo>
                  <a:pt x="1147" y="32"/>
                </a:lnTo>
                <a:lnTo>
                  <a:pt x="1320" y="32"/>
                </a:lnTo>
                <a:lnTo>
                  <a:pt x="1320" y="211"/>
                </a:lnTo>
                <a:lnTo>
                  <a:pt x="1190" y="211"/>
                </a:lnTo>
                <a:lnTo>
                  <a:pt x="1190" y="277"/>
                </a:lnTo>
                <a:lnTo>
                  <a:pt x="1427" y="277"/>
                </a:lnTo>
                <a:lnTo>
                  <a:pt x="1427" y="2"/>
                </a:lnTo>
                <a:lnTo>
                  <a:pt x="1875" y="2"/>
                </a:lnTo>
                <a:lnTo>
                  <a:pt x="1875" y="176"/>
                </a:lnTo>
                <a:lnTo>
                  <a:pt x="2004" y="176"/>
                </a:lnTo>
                <a:lnTo>
                  <a:pt x="2004" y="0"/>
                </a:lnTo>
                <a:lnTo>
                  <a:pt x="2388" y="0"/>
                </a:lnTo>
                <a:lnTo>
                  <a:pt x="2388" y="387"/>
                </a:lnTo>
                <a:lnTo>
                  <a:pt x="2214" y="387"/>
                </a:lnTo>
                <a:lnTo>
                  <a:pt x="2214" y="389"/>
                </a:lnTo>
                <a:lnTo>
                  <a:pt x="2214" y="547"/>
                </a:lnTo>
                <a:lnTo>
                  <a:pt x="2385" y="547"/>
                </a:lnTo>
                <a:lnTo>
                  <a:pt x="2385" y="995"/>
                </a:lnTo>
                <a:lnTo>
                  <a:pt x="2110" y="995"/>
                </a:lnTo>
                <a:lnTo>
                  <a:pt x="2110" y="1233"/>
                </a:lnTo>
                <a:lnTo>
                  <a:pt x="2177" y="1233"/>
                </a:lnTo>
                <a:lnTo>
                  <a:pt x="2177" y="1102"/>
                </a:lnTo>
                <a:lnTo>
                  <a:pt x="2356" y="1102"/>
                </a:lnTo>
                <a:lnTo>
                  <a:pt x="2356" y="1276"/>
                </a:lnTo>
                <a:lnTo>
                  <a:pt x="2220" y="1276"/>
                </a:lnTo>
                <a:lnTo>
                  <a:pt x="2220" y="1398"/>
                </a:lnTo>
                <a:lnTo>
                  <a:pt x="2350" y="1398"/>
                </a:lnTo>
                <a:lnTo>
                  <a:pt x="2350" y="2423"/>
                </a:lnTo>
                <a:lnTo>
                  <a:pt x="2308" y="2423"/>
                </a:lnTo>
                <a:lnTo>
                  <a:pt x="2308" y="1438"/>
                </a:lnTo>
                <a:lnTo>
                  <a:pt x="2177" y="1438"/>
                </a:lnTo>
                <a:lnTo>
                  <a:pt x="2177" y="1276"/>
                </a:lnTo>
                <a:lnTo>
                  <a:pt x="2068" y="1276"/>
                </a:lnTo>
                <a:lnTo>
                  <a:pt x="2068" y="953"/>
                </a:lnTo>
                <a:lnTo>
                  <a:pt x="2342" y="953"/>
                </a:lnTo>
                <a:lnTo>
                  <a:pt x="2342" y="590"/>
                </a:lnTo>
                <a:lnTo>
                  <a:pt x="2214" y="590"/>
                </a:lnTo>
                <a:lnTo>
                  <a:pt x="2214" y="763"/>
                </a:lnTo>
                <a:lnTo>
                  <a:pt x="2001" y="763"/>
                </a:lnTo>
                <a:lnTo>
                  <a:pt x="2001" y="590"/>
                </a:lnTo>
                <a:lnTo>
                  <a:pt x="1835" y="590"/>
                </a:lnTo>
                <a:lnTo>
                  <a:pt x="1835" y="389"/>
                </a:lnTo>
                <a:lnTo>
                  <a:pt x="1638" y="389"/>
                </a:lnTo>
                <a:lnTo>
                  <a:pt x="1638" y="176"/>
                </a:lnTo>
                <a:lnTo>
                  <a:pt x="1835" y="176"/>
                </a:lnTo>
                <a:lnTo>
                  <a:pt x="1835" y="45"/>
                </a:lnTo>
                <a:lnTo>
                  <a:pt x="1470" y="45"/>
                </a:lnTo>
                <a:lnTo>
                  <a:pt x="1470" y="320"/>
                </a:lnTo>
                <a:lnTo>
                  <a:pt x="1147" y="320"/>
                </a:lnTo>
                <a:lnTo>
                  <a:pt x="1147" y="211"/>
                </a:lnTo>
                <a:lnTo>
                  <a:pt x="984" y="211"/>
                </a:lnTo>
                <a:lnTo>
                  <a:pt x="984" y="80"/>
                </a:lnTo>
                <a:lnTo>
                  <a:pt x="0" y="80"/>
                </a:lnTo>
                <a:lnTo>
                  <a:pt x="0" y="37"/>
                </a:lnTo>
                <a:lnTo>
                  <a:pt x="1027" y="37"/>
                </a:lnTo>
                <a:lnTo>
                  <a:pt x="1027" y="168"/>
                </a:lnTo>
                <a:close/>
                <a:moveTo>
                  <a:pt x="2220" y="1233"/>
                </a:moveTo>
                <a:lnTo>
                  <a:pt x="2313" y="1233"/>
                </a:lnTo>
                <a:lnTo>
                  <a:pt x="2313" y="1142"/>
                </a:lnTo>
                <a:lnTo>
                  <a:pt x="2220" y="1142"/>
                </a:lnTo>
                <a:lnTo>
                  <a:pt x="2220" y="1233"/>
                </a:lnTo>
                <a:close/>
                <a:moveTo>
                  <a:pt x="2214" y="179"/>
                </a:moveTo>
                <a:lnTo>
                  <a:pt x="2214" y="344"/>
                </a:lnTo>
                <a:lnTo>
                  <a:pt x="2345" y="344"/>
                </a:lnTo>
                <a:lnTo>
                  <a:pt x="2345" y="42"/>
                </a:lnTo>
                <a:lnTo>
                  <a:pt x="2046" y="42"/>
                </a:lnTo>
                <a:lnTo>
                  <a:pt x="2046" y="176"/>
                </a:lnTo>
                <a:lnTo>
                  <a:pt x="2214" y="176"/>
                </a:lnTo>
                <a:lnTo>
                  <a:pt x="2214" y="179"/>
                </a:lnTo>
                <a:close/>
                <a:moveTo>
                  <a:pt x="2046" y="213"/>
                </a:moveTo>
                <a:lnTo>
                  <a:pt x="2046" y="344"/>
                </a:lnTo>
                <a:lnTo>
                  <a:pt x="2177" y="344"/>
                </a:lnTo>
                <a:lnTo>
                  <a:pt x="2177" y="213"/>
                </a:lnTo>
                <a:lnTo>
                  <a:pt x="2046" y="213"/>
                </a:lnTo>
                <a:close/>
                <a:moveTo>
                  <a:pt x="2036" y="728"/>
                </a:moveTo>
                <a:lnTo>
                  <a:pt x="2177" y="728"/>
                </a:lnTo>
                <a:lnTo>
                  <a:pt x="2177" y="590"/>
                </a:lnTo>
                <a:lnTo>
                  <a:pt x="2036" y="590"/>
                </a:lnTo>
                <a:lnTo>
                  <a:pt x="2036" y="728"/>
                </a:lnTo>
                <a:close/>
                <a:moveTo>
                  <a:pt x="2036" y="547"/>
                </a:moveTo>
                <a:lnTo>
                  <a:pt x="2177" y="547"/>
                </a:lnTo>
                <a:lnTo>
                  <a:pt x="2177" y="389"/>
                </a:lnTo>
                <a:lnTo>
                  <a:pt x="2036" y="389"/>
                </a:lnTo>
                <a:lnTo>
                  <a:pt x="2036" y="547"/>
                </a:lnTo>
                <a:close/>
                <a:moveTo>
                  <a:pt x="1675" y="213"/>
                </a:moveTo>
                <a:lnTo>
                  <a:pt x="1675" y="355"/>
                </a:lnTo>
                <a:lnTo>
                  <a:pt x="1835" y="355"/>
                </a:lnTo>
                <a:lnTo>
                  <a:pt x="1835" y="213"/>
                </a:lnTo>
                <a:lnTo>
                  <a:pt x="1675" y="213"/>
                </a:lnTo>
                <a:close/>
                <a:moveTo>
                  <a:pt x="2001" y="213"/>
                </a:moveTo>
                <a:lnTo>
                  <a:pt x="1875" y="213"/>
                </a:lnTo>
                <a:lnTo>
                  <a:pt x="1875" y="355"/>
                </a:lnTo>
                <a:lnTo>
                  <a:pt x="2001" y="355"/>
                </a:lnTo>
                <a:lnTo>
                  <a:pt x="2001" y="213"/>
                </a:lnTo>
                <a:close/>
                <a:moveTo>
                  <a:pt x="2001" y="547"/>
                </a:moveTo>
                <a:lnTo>
                  <a:pt x="2001" y="389"/>
                </a:lnTo>
                <a:lnTo>
                  <a:pt x="1875" y="389"/>
                </a:lnTo>
                <a:lnTo>
                  <a:pt x="1875" y="547"/>
                </a:lnTo>
                <a:lnTo>
                  <a:pt x="2001" y="547"/>
                </a:lnTo>
                <a:close/>
                <a:moveTo>
                  <a:pt x="1190" y="168"/>
                </a:moveTo>
                <a:lnTo>
                  <a:pt x="1280" y="168"/>
                </a:lnTo>
                <a:lnTo>
                  <a:pt x="1280" y="74"/>
                </a:lnTo>
                <a:lnTo>
                  <a:pt x="1190" y="74"/>
                </a:lnTo>
                <a:lnTo>
                  <a:pt x="1190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3" name="Freeform 1078"/>
          <p:cNvSpPr>
            <a:spLocks noEditPoints="1"/>
          </p:cNvSpPr>
          <p:nvPr/>
        </p:nvSpPr>
        <p:spPr bwMode="auto">
          <a:xfrm>
            <a:off x="10285412" y="4935538"/>
            <a:ext cx="1773237" cy="1797742"/>
          </a:xfrm>
          <a:custGeom>
            <a:avLst/>
            <a:gdLst>
              <a:gd name="T0" fmla="*/ 1147 w 2388"/>
              <a:gd name="T1" fmla="*/ 2256 h 2421"/>
              <a:gd name="T2" fmla="*/ 1320 w 2388"/>
              <a:gd name="T3" fmla="*/ 2389 h 2421"/>
              <a:gd name="T4" fmla="*/ 1190 w 2388"/>
              <a:gd name="T5" fmla="*/ 2213 h 2421"/>
              <a:gd name="T6" fmla="*/ 1427 w 2388"/>
              <a:gd name="T7" fmla="*/ 2143 h 2421"/>
              <a:gd name="T8" fmla="*/ 1875 w 2388"/>
              <a:gd name="T9" fmla="*/ 2418 h 2421"/>
              <a:gd name="T10" fmla="*/ 2004 w 2388"/>
              <a:gd name="T11" fmla="*/ 2245 h 2421"/>
              <a:gd name="T12" fmla="*/ 2388 w 2388"/>
              <a:gd name="T13" fmla="*/ 2421 h 2421"/>
              <a:gd name="T14" fmla="*/ 2214 w 2388"/>
              <a:gd name="T15" fmla="*/ 2034 h 2421"/>
              <a:gd name="T16" fmla="*/ 2214 w 2388"/>
              <a:gd name="T17" fmla="*/ 1877 h 2421"/>
              <a:gd name="T18" fmla="*/ 2385 w 2388"/>
              <a:gd name="T19" fmla="*/ 1425 h 2421"/>
              <a:gd name="T20" fmla="*/ 2110 w 2388"/>
              <a:gd name="T21" fmla="*/ 1188 h 2421"/>
              <a:gd name="T22" fmla="*/ 2177 w 2388"/>
              <a:gd name="T23" fmla="*/ 1321 h 2421"/>
              <a:gd name="T24" fmla="*/ 2356 w 2388"/>
              <a:gd name="T25" fmla="*/ 1145 h 2421"/>
              <a:gd name="T26" fmla="*/ 2220 w 2388"/>
              <a:gd name="T27" fmla="*/ 1025 h 2421"/>
              <a:gd name="T28" fmla="*/ 2350 w 2388"/>
              <a:gd name="T29" fmla="*/ 0 h 2421"/>
              <a:gd name="T30" fmla="*/ 2308 w 2388"/>
              <a:gd name="T31" fmla="*/ 982 h 2421"/>
              <a:gd name="T32" fmla="*/ 2177 w 2388"/>
              <a:gd name="T33" fmla="*/ 1145 h 2421"/>
              <a:gd name="T34" fmla="*/ 2068 w 2388"/>
              <a:gd name="T35" fmla="*/ 1468 h 2421"/>
              <a:gd name="T36" fmla="*/ 2342 w 2388"/>
              <a:gd name="T37" fmla="*/ 1834 h 2421"/>
              <a:gd name="T38" fmla="*/ 2214 w 2388"/>
              <a:gd name="T39" fmla="*/ 1658 h 2421"/>
              <a:gd name="T40" fmla="*/ 2001 w 2388"/>
              <a:gd name="T41" fmla="*/ 1834 h 2421"/>
              <a:gd name="T42" fmla="*/ 1835 w 2388"/>
              <a:gd name="T43" fmla="*/ 2031 h 2421"/>
              <a:gd name="T44" fmla="*/ 1638 w 2388"/>
              <a:gd name="T45" fmla="*/ 2245 h 2421"/>
              <a:gd name="T46" fmla="*/ 1835 w 2388"/>
              <a:gd name="T47" fmla="*/ 2376 h 2421"/>
              <a:gd name="T48" fmla="*/ 1470 w 2388"/>
              <a:gd name="T49" fmla="*/ 2101 h 2421"/>
              <a:gd name="T50" fmla="*/ 1147 w 2388"/>
              <a:gd name="T51" fmla="*/ 2213 h 2421"/>
              <a:gd name="T52" fmla="*/ 984 w 2388"/>
              <a:gd name="T53" fmla="*/ 2341 h 2421"/>
              <a:gd name="T54" fmla="*/ 0 w 2388"/>
              <a:gd name="T55" fmla="*/ 2384 h 2421"/>
              <a:gd name="T56" fmla="*/ 1027 w 2388"/>
              <a:gd name="T57" fmla="*/ 2256 h 2421"/>
              <a:gd name="T58" fmla="*/ 2313 w 2388"/>
              <a:gd name="T59" fmla="*/ 1188 h 2421"/>
              <a:gd name="T60" fmla="*/ 2220 w 2388"/>
              <a:gd name="T61" fmla="*/ 1279 h 2421"/>
              <a:gd name="T62" fmla="*/ 2214 w 2388"/>
              <a:gd name="T63" fmla="*/ 2242 h 2421"/>
              <a:gd name="T64" fmla="*/ 2345 w 2388"/>
              <a:gd name="T65" fmla="*/ 2077 h 2421"/>
              <a:gd name="T66" fmla="*/ 2046 w 2388"/>
              <a:gd name="T67" fmla="*/ 2378 h 2421"/>
              <a:gd name="T68" fmla="*/ 2214 w 2388"/>
              <a:gd name="T69" fmla="*/ 2245 h 2421"/>
              <a:gd name="T70" fmla="*/ 2046 w 2388"/>
              <a:gd name="T71" fmla="*/ 2208 h 2421"/>
              <a:gd name="T72" fmla="*/ 2177 w 2388"/>
              <a:gd name="T73" fmla="*/ 2077 h 2421"/>
              <a:gd name="T74" fmla="*/ 2046 w 2388"/>
              <a:gd name="T75" fmla="*/ 2208 h 2421"/>
              <a:gd name="T76" fmla="*/ 2177 w 2388"/>
              <a:gd name="T77" fmla="*/ 1692 h 2421"/>
              <a:gd name="T78" fmla="*/ 2036 w 2388"/>
              <a:gd name="T79" fmla="*/ 1834 h 2421"/>
              <a:gd name="T80" fmla="*/ 2036 w 2388"/>
              <a:gd name="T81" fmla="*/ 1877 h 2421"/>
              <a:gd name="T82" fmla="*/ 2177 w 2388"/>
              <a:gd name="T83" fmla="*/ 2031 h 2421"/>
              <a:gd name="T84" fmla="*/ 2036 w 2388"/>
              <a:gd name="T85" fmla="*/ 1877 h 2421"/>
              <a:gd name="T86" fmla="*/ 1675 w 2388"/>
              <a:gd name="T87" fmla="*/ 2069 h 2421"/>
              <a:gd name="T88" fmla="*/ 1835 w 2388"/>
              <a:gd name="T89" fmla="*/ 2210 h 2421"/>
              <a:gd name="T90" fmla="*/ 2001 w 2388"/>
              <a:gd name="T91" fmla="*/ 2210 h 2421"/>
              <a:gd name="T92" fmla="*/ 1875 w 2388"/>
              <a:gd name="T93" fmla="*/ 2069 h 2421"/>
              <a:gd name="T94" fmla="*/ 2001 w 2388"/>
              <a:gd name="T95" fmla="*/ 2210 h 2421"/>
              <a:gd name="T96" fmla="*/ 2001 w 2388"/>
              <a:gd name="T97" fmla="*/ 2031 h 2421"/>
              <a:gd name="T98" fmla="*/ 1875 w 2388"/>
              <a:gd name="T99" fmla="*/ 1877 h 2421"/>
              <a:gd name="T100" fmla="*/ 1190 w 2388"/>
              <a:gd name="T101" fmla="*/ 2256 h 2421"/>
              <a:gd name="T102" fmla="*/ 1280 w 2388"/>
              <a:gd name="T103" fmla="*/ 2346 h 2421"/>
              <a:gd name="T104" fmla="*/ 1190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027" y="2256"/>
                </a:moveTo>
                <a:lnTo>
                  <a:pt x="1147" y="2256"/>
                </a:lnTo>
                <a:lnTo>
                  <a:pt x="1147" y="2389"/>
                </a:lnTo>
                <a:lnTo>
                  <a:pt x="1320" y="2389"/>
                </a:lnTo>
                <a:lnTo>
                  <a:pt x="1320" y="2213"/>
                </a:lnTo>
                <a:lnTo>
                  <a:pt x="1190" y="2213"/>
                </a:lnTo>
                <a:lnTo>
                  <a:pt x="1190" y="2143"/>
                </a:lnTo>
                <a:lnTo>
                  <a:pt x="1427" y="2143"/>
                </a:lnTo>
                <a:lnTo>
                  <a:pt x="1427" y="2418"/>
                </a:lnTo>
                <a:lnTo>
                  <a:pt x="1875" y="2418"/>
                </a:lnTo>
                <a:lnTo>
                  <a:pt x="1875" y="2245"/>
                </a:lnTo>
                <a:lnTo>
                  <a:pt x="2004" y="2245"/>
                </a:lnTo>
                <a:lnTo>
                  <a:pt x="2004" y="2421"/>
                </a:lnTo>
                <a:lnTo>
                  <a:pt x="2388" y="2421"/>
                </a:lnTo>
                <a:lnTo>
                  <a:pt x="2388" y="2034"/>
                </a:lnTo>
                <a:lnTo>
                  <a:pt x="2214" y="2034"/>
                </a:lnTo>
                <a:lnTo>
                  <a:pt x="2214" y="2031"/>
                </a:lnTo>
                <a:lnTo>
                  <a:pt x="2214" y="1877"/>
                </a:lnTo>
                <a:lnTo>
                  <a:pt x="2385" y="1877"/>
                </a:lnTo>
                <a:lnTo>
                  <a:pt x="2385" y="1425"/>
                </a:lnTo>
                <a:lnTo>
                  <a:pt x="2110" y="1425"/>
                </a:lnTo>
                <a:lnTo>
                  <a:pt x="2110" y="1188"/>
                </a:lnTo>
                <a:lnTo>
                  <a:pt x="2177" y="1188"/>
                </a:lnTo>
                <a:lnTo>
                  <a:pt x="2177" y="1321"/>
                </a:lnTo>
                <a:lnTo>
                  <a:pt x="2356" y="1321"/>
                </a:lnTo>
                <a:lnTo>
                  <a:pt x="2356" y="1145"/>
                </a:lnTo>
                <a:lnTo>
                  <a:pt x="2220" y="1145"/>
                </a:lnTo>
                <a:lnTo>
                  <a:pt x="2220" y="1025"/>
                </a:lnTo>
                <a:lnTo>
                  <a:pt x="2350" y="1025"/>
                </a:lnTo>
                <a:lnTo>
                  <a:pt x="2350" y="0"/>
                </a:lnTo>
                <a:lnTo>
                  <a:pt x="2308" y="0"/>
                </a:lnTo>
                <a:lnTo>
                  <a:pt x="2308" y="982"/>
                </a:lnTo>
                <a:lnTo>
                  <a:pt x="2177" y="982"/>
                </a:lnTo>
                <a:lnTo>
                  <a:pt x="2177" y="1145"/>
                </a:lnTo>
                <a:lnTo>
                  <a:pt x="2068" y="1145"/>
                </a:lnTo>
                <a:lnTo>
                  <a:pt x="2068" y="1468"/>
                </a:lnTo>
                <a:lnTo>
                  <a:pt x="2342" y="1468"/>
                </a:lnTo>
                <a:lnTo>
                  <a:pt x="2342" y="1834"/>
                </a:lnTo>
                <a:lnTo>
                  <a:pt x="2214" y="1834"/>
                </a:lnTo>
                <a:lnTo>
                  <a:pt x="2214" y="1658"/>
                </a:lnTo>
                <a:lnTo>
                  <a:pt x="2001" y="1658"/>
                </a:lnTo>
                <a:lnTo>
                  <a:pt x="2001" y="1834"/>
                </a:lnTo>
                <a:lnTo>
                  <a:pt x="1835" y="1834"/>
                </a:lnTo>
                <a:lnTo>
                  <a:pt x="1835" y="2031"/>
                </a:lnTo>
                <a:lnTo>
                  <a:pt x="1638" y="2031"/>
                </a:lnTo>
                <a:lnTo>
                  <a:pt x="1638" y="2245"/>
                </a:lnTo>
                <a:lnTo>
                  <a:pt x="1835" y="2245"/>
                </a:lnTo>
                <a:lnTo>
                  <a:pt x="1835" y="2376"/>
                </a:lnTo>
                <a:lnTo>
                  <a:pt x="1470" y="2376"/>
                </a:lnTo>
                <a:lnTo>
                  <a:pt x="1470" y="2101"/>
                </a:lnTo>
                <a:lnTo>
                  <a:pt x="1147" y="2101"/>
                </a:lnTo>
                <a:lnTo>
                  <a:pt x="1147" y="2213"/>
                </a:lnTo>
                <a:lnTo>
                  <a:pt x="984" y="2213"/>
                </a:lnTo>
                <a:lnTo>
                  <a:pt x="984" y="2341"/>
                </a:lnTo>
                <a:lnTo>
                  <a:pt x="0" y="2341"/>
                </a:lnTo>
                <a:lnTo>
                  <a:pt x="0" y="2384"/>
                </a:lnTo>
                <a:lnTo>
                  <a:pt x="1027" y="2384"/>
                </a:lnTo>
                <a:lnTo>
                  <a:pt x="1027" y="2256"/>
                </a:lnTo>
                <a:close/>
                <a:moveTo>
                  <a:pt x="2220" y="1188"/>
                </a:moveTo>
                <a:lnTo>
                  <a:pt x="2313" y="1188"/>
                </a:lnTo>
                <a:lnTo>
                  <a:pt x="2313" y="1279"/>
                </a:lnTo>
                <a:lnTo>
                  <a:pt x="2220" y="1279"/>
                </a:lnTo>
                <a:lnTo>
                  <a:pt x="2220" y="1188"/>
                </a:lnTo>
                <a:close/>
                <a:moveTo>
                  <a:pt x="2214" y="2242"/>
                </a:moveTo>
                <a:lnTo>
                  <a:pt x="2214" y="2077"/>
                </a:lnTo>
                <a:lnTo>
                  <a:pt x="2345" y="2077"/>
                </a:lnTo>
                <a:lnTo>
                  <a:pt x="2345" y="2378"/>
                </a:lnTo>
                <a:lnTo>
                  <a:pt x="2046" y="2378"/>
                </a:lnTo>
                <a:lnTo>
                  <a:pt x="2046" y="2245"/>
                </a:lnTo>
                <a:lnTo>
                  <a:pt x="2214" y="2245"/>
                </a:lnTo>
                <a:lnTo>
                  <a:pt x="2214" y="2242"/>
                </a:lnTo>
                <a:close/>
                <a:moveTo>
                  <a:pt x="2046" y="2208"/>
                </a:moveTo>
                <a:lnTo>
                  <a:pt x="2046" y="2077"/>
                </a:lnTo>
                <a:lnTo>
                  <a:pt x="2177" y="2077"/>
                </a:lnTo>
                <a:lnTo>
                  <a:pt x="2177" y="2208"/>
                </a:lnTo>
                <a:lnTo>
                  <a:pt x="2046" y="2208"/>
                </a:lnTo>
                <a:close/>
                <a:moveTo>
                  <a:pt x="2036" y="1692"/>
                </a:moveTo>
                <a:lnTo>
                  <a:pt x="2177" y="1692"/>
                </a:lnTo>
                <a:lnTo>
                  <a:pt x="2177" y="1834"/>
                </a:lnTo>
                <a:lnTo>
                  <a:pt x="2036" y="1834"/>
                </a:lnTo>
                <a:lnTo>
                  <a:pt x="2036" y="1692"/>
                </a:lnTo>
                <a:close/>
                <a:moveTo>
                  <a:pt x="2036" y="1877"/>
                </a:moveTo>
                <a:lnTo>
                  <a:pt x="2177" y="1877"/>
                </a:lnTo>
                <a:lnTo>
                  <a:pt x="2177" y="2031"/>
                </a:lnTo>
                <a:lnTo>
                  <a:pt x="2036" y="2031"/>
                </a:lnTo>
                <a:lnTo>
                  <a:pt x="2036" y="1877"/>
                </a:lnTo>
                <a:close/>
                <a:moveTo>
                  <a:pt x="1675" y="2210"/>
                </a:moveTo>
                <a:lnTo>
                  <a:pt x="1675" y="2069"/>
                </a:lnTo>
                <a:lnTo>
                  <a:pt x="1835" y="2069"/>
                </a:lnTo>
                <a:lnTo>
                  <a:pt x="1835" y="2210"/>
                </a:lnTo>
                <a:lnTo>
                  <a:pt x="1675" y="2210"/>
                </a:lnTo>
                <a:close/>
                <a:moveTo>
                  <a:pt x="2001" y="2210"/>
                </a:moveTo>
                <a:lnTo>
                  <a:pt x="1875" y="2210"/>
                </a:lnTo>
                <a:lnTo>
                  <a:pt x="1875" y="2069"/>
                </a:lnTo>
                <a:lnTo>
                  <a:pt x="2001" y="2069"/>
                </a:lnTo>
                <a:lnTo>
                  <a:pt x="2001" y="2210"/>
                </a:lnTo>
                <a:close/>
                <a:moveTo>
                  <a:pt x="2001" y="1877"/>
                </a:moveTo>
                <a:lnTo>
                  <a:pt x="2001" y="2031"/>
                </a:lnTo>
                <a:lnTo>
                  <a:pt x="1875" y="2031"/>
                </a:lnTo>
                <a:lnTo>
                  <a:pt x="1875" y="1877"/>
                </a:lnTo>
                <a:lnTo>
                  <a:pt x="2001" y="1877"/>
                </a:lnTo>
                <a:close/>
                <a:moveTo>
                  <a:pt x="1190" y="2256"/>
                </a:moveTo>
                <a:lnTo>
                  <a:pt x="1280" y="2256"/>
                </a:lnTo>
                <a:lnTo>
                  <a:pt x="1280" y="2346"/>
                </a:lnTo>
                <a:lnTo>
                  <a:pt x="1190" y="2346"/>
                </a:lnTo>
                <a:lnTo>
                  <a:pt x="1190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4" name="Freeform 1079"/>
          <p:cNvSpPr>
            <a:spLocks noEditPoints="1"/>
          </p:cNvSpPr>
          <p:nvPr/>
        </p:nvSpPr>
        <p:spPr bwMode="auto">
          <a:xfrm>
            <a:off x="114300" y="4935538"/>
            <a:ext cx="1773237" cy="1797742"/>
          </a:xfrm>
          <a:custGeom>
            <a:avLst/>
            <a:gdLst>
              <a:gd name="T0" fmla="*/ 1244 w 2388"/>
              <a:gd name="T1" fmla="*/ 2256 h 2421"/>
              <a:gd name="T2" fmla="*/ 1067 w 2388"/>
              <a:gd name="T3" fmla="*/ 2389 h 2421"/>
              <a:gd name="T4" fmla="*/ 1201 w 2388"/>
              <a:gd name="T5" fmla="*/ 2213 h 2421"/>
              <a:gd name="T6" fmla="*/ 963 w 2388"/>
              <a:gd name="T7" fmla="*/ 2143 h 2421"/>
              <a:gd name="T8" fmla="*/ 512 w 2388"/>
              <a:gd name="T9" fmla="*/ 2418 h 2421"/>
              <a:gd name="T10" fmla="*/ 387 w 2388"/>
              <a:gd name="T11" fmla="*/ 2245 h 2421"/>
              <a:gd name="T12" fmla="*/ 0 w 2388"/>
              <a:gd name="T13" fmla="*/ 2421 h 2421"/>
              <a:gd name="T14" fmla="*/ 176 w 2388"/>
              <a:gd name="T15" fmla="*/ 2034 h 2421"/>
              <a:gd name="T16" fmla="*/ 176 w 2388"/>
              <a:gd name="T17" fmla="*/ 1877 h 2421"/>
              <a:gd name="T18" fmla="*/ 6 w 2388"/>
              <a:gd name="T19" fmla="*/ 1425 h 2421"/>
              <a:gd name="T20" fmla="*/ 280 w 2388"/>
              <a:gd name="T21" fmla="*/ 1188 h 2421"/>
              <a:gd name="T22" fmla="*/ 211 w 2388"/>
              <a:gd name="T23" fmla="*/ 1321 h 2421"/>
              <a:gd name="T24" fmla="*/ 35 w 2388"/>
              <a:gd name="T25" fmla="*/ 1145 h 2421"/>
              <a:gd name="T26" fmla="*/ 168 w 2388"/>
              <a:gd name="T27" fmla="*/ 1025 h 2421"/>
              <a:gd name="T28" fmla="*/ 40 w 2388"/>
              <a:gd name="T29" fmla="*/ 0 h 2421"/>
              <a:gd name="T30" fmla="*/ 83 w 2388"/>
              <a:gd name="T31" fmla="*/ 982 h 2421"/>
              <a:gd name="T32" fmla="*/ 211 w 2388"/>
              <a:gd name="T33" fmla="*/ 1145 h 2421"/>
              <a:gd name="T34" fmla="*/ 323 w 2388"/>
              <a:gd name="T35" fmla="*/ 1468 h 2421"/>
              <a:gd name="T36" fmla="*/ 48 w 2388"/>
              <a:gd name="T37" fmla="*/ 1834 h 2421"/>
              <a:gd name="T38" fmla="*/ 176 w 2388"/>
              <a:gd name="T39" fmla="*/ 1658 h 2421"/>
              <a:gd name="T40" fmla="*/ 390 w 2388"/>
              <a:gd name="T41" fmla="*/ 1834 h 2421"/>
              <a:gd name="T42" fmla="*/ 555 w 2388"/>
              <a:gd name="T43" fmla="*/ 2031 h 2421"/>
              <a:gd name="T44" fmla="*/ 750 w 2388"/>
              <a:gd name="T45" fmla="*/ 2245 h 2421"/>
              <a:gd name="T46" fmla="*/ 555 w 2388"/>
              <a:gd name="T47" fmla="*/ 2376 h 2421"/>
              <a:gd name="T48" fmla="*/ 921 w 2388"/>
              <a:gd name="T49" fmla="*/ 2101 h 2421"/>
              <a:gd name="T50" fmla="*/ 1244 w 2388"/>
              <a:gd name="T51" fmla="*/ 2213 h 2421"/>
              <a:gd name="T52" fmla="*/ 1406 w 2388"/>
              <a:gd name="T53" fmla="*/ 2341 h 2421"/>
              <a:gd name="T54" fmla="*/ 2388 w 2388"/>
              <a:gd name="T55" fmla="*/ 2384 h 2421"/>
              <a:gd name="T56" fmla="*/ 1364 w 2388"/>
              <a:gd name="T57" fmla="*/ 2256 h 2421"/>
              <a:gd name="T58" fmla="*/ 78 w 2388"/>
              <a:gd name="T59" fmla="*/ 1188 h 2421"/>
              <a:gd name="T60" fmla="*/ 168 w 2388"/>
              <a:gd name="T61" fmla="*/ 1279 h 2421"/>
              <a:gd name="T62" fmla="*/ 176 w 2388"/>
              <a:gd name="T63" fmla="*/ 2242 h 2421"/>
              <a:gd name="T64" fmla="*/ 43 w 2388"/>
              <a:gd name="T65" fmla="*/ 2077 h 2421"/>
              <a:gd name="T66" fmla="*/ 344 w 2388"/>
              <a:gd name="T67" fmla="*/ 2378 h 2421"/>
              <a:gd name="T68" fmla="*/ 176 w 2388"/>
              <a:gd name="T69" fmla="*/ 2245 h 2421"/>
              <a:gd name="T70" fmla="*/ 344 w 2388"/>
              <a:gd name="T71" fmla="*/ 2208 h 2421"/>
              <a:gd name="T72" fmla="*/ 211 w 2388"/>
              <a:gd name="T73" fmla="*/ 2077 h 2421"/>
              <a:gd name="T74" fmla="*/ 344 w 2388"/>
              <a:gd name="T75" fmla="*/ 2208 h 2421"/>
              <a:gd name="T76" fmla="*/ 211 w 2388"/>
              <a:gd name="T77" fmla="*/ 1692 h 2421"/>
              <a:gd name="T78" fmla="*/ 352 w 2388"/>
              <a:gd name="T79" fmla="*/ 1834 h 2421"/>
              <a:gd name="T80" fmla="*/ 352 w 2388"/>
              <a:gd name="T81" fmla="*/ 1877 h 2421"/>
              <a:gd name="T82" fmla="*/ 211 w 2388"/>
              <a:gd name="T83" fmla="*/ 2031 h 2421"/>
              <a:gd name="T84" fmla="*/ 352 w 2388"/>
              <a:gd name="T85" fmla="*/ 1877 h 2421"/>
              <a:gd name="T86" fmla="*/ 715 w 2388"/>
              <a:gd name="T87" fmla="*/ 2069 h 2421"/>
              <a:gd name="T88" fmla="*/ 555 w 2388"/>
              <a:gd name="T89" fmla="*/ 2210 h 2421"/>
              <a:gd name="T90" fmla="*/ 390 w 2388"/>
              <a:gd name="T91" fmla="*/ 2210 h 2421"/>
              <a:gd name="T92" fmla="*/ 512 w 2388"/>
              <a:gd name="T93" fmla="*/ 2069 h 2421"/>
              <a:gd name="T94" fmla="*/ 390 w 2388"/>
              <a:gd name="T95" fmla="*/ 2210 h 2421"/>
              <a:gd name="T96" fmla="*/ 390 w 2388"/>
              <a:gd name="T97" fmla="*/ 2031 h 2421"/>
              <a:gd name="T98" fmla="*/ 512 w 2388"/>
              <a:gd name="T99" fmla="*/ 1877 h 2421"/>
              <a:gd name="T100" fmla="*/ 1201 w 2388"/>
              <a:gd name="T101" fmla="*/ 2256 h 2421"/>
              <a:gd name="T102" fmla="*/ 1110 w 2388"/>
              <a:gd name="T103" fmla="*/ 2346 h 2421"/>
              <a:gd name="T104" fmla="*/ 1201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364" y="2256"/>
                </a:moveTo>
                <a:lnTo>
                  <a:pt x="1244" y="2256"/>
                </a:lnTo>
                <a:lnTo>
                  <a:pt x="1244" y="2389"/>
                </a:lnTo>
                <a:lnTo>
                  <a:pt x="1067" y="2389"/>
                </a:lnTo>
                <a:lnTo>
                  <a:pt x="1067" y="2213"/>
                </a:lnTo>
                <a:lnTo>
                  <a:pt x="1201" y="2213"/>
                </a:lnTo>
                <a:lnTo>
                  <a:pt x="1201" y="2143"/>
                </a:lnTo>
                <a:lnTo>
                  <a:pt x="963" y="2143"/>
                </a:lnTo>
                <a:lnTo>
                  <a:pt x="963" y="2418"/>
                </a:lnTo>
                <a:lnTo>
                  <a:pt x="512" y="2418"/>
                </a:lnTo>
                <a:lnTo>
                  <a:pt x="512" y="2245"/>
                </a:lnTo>
                <a:lnTo>
                  <a:pt x="387" y="2245"/>
                </a:lnTo>
                <a:lnTo>
                  <a:pt x="387" y="2421"/>
                </a:lnTo>
                <a:lnTo>
                  <a:pt x="0" y="2421"/>
                </a:lnTo>
                <a:lnTo>
                  <a:pt x="0" y="2034"/>
                </a:lnTo>
                <a:lnTo>
                  <a:pt x="176" y="2034"/>
                </a:lnTo>
                <a:lnTo>
                  <a:pt x="176" y="2031"/>
                </a:lnTo>
                <a:lnTo>
                  <a:pt x="176" y="1877"/>
                </a:lnTo>
                <a:lnTo>
                  <a:pt x="6" y="1877"/>
                </a:lnTo>
                <a:lnTo>
                  <a:pt x="6" y="1425"/>
                </a:lnTo>
                <a:lnTo>
                  <a:pt x="280" y="1425"/>
                </a:lnTo>
                <a:lnTo>
                  <a:pt x="280" y="1188"/>
                </a:lnTo>
                <a:lnTo>
                  <a:pt x="211" y="1188"/>
                </a:lnTo>
                <a:lnTo>
                  <a:pt x="211" y="1321"/>
                </a:lnTo>
                <a:lnTo>
                  <a:pt x="35" y="1321"/>
                </a:lnTo>
                <a:lnTo>
                  <a:pt x="35" y="1145"/>
                </a:lnTo>
                <a:lnTo>
                  <a:pt x="168" y="1145"/>
                </a:lnTo>
                <a:lnTo>
                  <a:pt x="168" y="1025"/>
                </a:lnTo>
                <a:lnTo>
                  <a:pt x="40" y="1025"/>
                </a:lnTo>
                <a:lnTo>
                  <a:pt x="40" y="0"/>
                </a:lnTo>
                <a:lnTo>
                  <a:pt x="83" y="0"/>
                </a:lnTo>
                <a:lnTo>
                  <a:pt x="83" y="982"/>
                </a:lnTo>
                <a:lnTo>
                  <a:pt x="211" y="982"/>
                </a:lnTo>
                <a:lnTo>
                  <a:pt x="211" y="1145"/>
                </a:lnTo>
                <a:lnTo>
                  <a:pt x="323" y="1145"/>
                </a:lnTo>
                <a:lnTo>
                  <a:pt x="323" y="1468"/>
                </a:lnTo>
                <a:lnTo>
                  <a:pt x="48" y="1468"/>
                </a:lnTo>
                <a:lnTo>
                  <a:pt x="48" y="1834"/>
                </a:lnTo>
                <a:lnTo>
                  <a:pt x="176" y="1834"/>
                </a:lnTo>
                <a:lnTo>
                  <a:pt x="176" y="1658"/>
                </a:lnTo>
                <a:lnTo>
                  <a:pt x="390" y="1658"/>
                </a:lnTo>
                <a:lnTo>
                  <a:pt x="390" y="1834"/>
                </a:lnTo>
                <a:lnTo>
                  <a:pt x="555" y="1834"/>
                </a:lnTo>
                <a:lnTo>
                  <a:pt x="555" y="2031"/>
                </a:lnTo>
                <a:lnTo>
                  <a:pt x="750" y="2031"/>
                </a:lnTo>
                <a:lnTo>
                  <a:pt x="750" y="2245"/>
                </a:lnTo>
                <a:lnTo>
                  <a:pt x="555" y="2245"/>
                </a:lnTo>
                <a:lnTo>
                  <a:pt x="555" y="2376"/>
                </a:lnTo>
                <a:lnTo>
                  <a:pt x="921" y="2376"/>
                </a:lnTo>
                <a:lnTo>
                  <a:pt x="921" y="2101"/>
                </a:lnTo>
                <a:lnTo>
                  <a:pt x="1244" y="2101"/>
                </a:lnTo>
                <a:lnTo>
                  <a:pt x="1244" y="2213"/>
                </a:lnTo>
                <a:lnTo>
                  <a:pt x="1406" y="2213"/>
                </a:lnTo>
                <a:lnTo>
                  <a:pt x="1406" y="2341"/>
                </a:lnTo>
                <a:lnTo>
                  <a:pt x="2388" y="2341"/>
                </a:lnTo>
                <a:lnTo>
                  <a:pt x="2388" y="2384"/>
                </a:lnTo>
                <a:lnTo>
                  <a:pt x="1364" y="2384"/>
                </a:lnTo>
                <a:lnTo>
                  <a:pt x="1364" y="2256"/>
                </a:lnTo>
                <a:close/>
                <a:moveTo>
                  <a:pt x="168" y="1188"/>
                </a:moveTo>
                <a:lnTo>
                  <a:pt x="78" y="1188"/>
                </a:lnTo>
                <a:lnTo>
                  <a:pt x="78" y="1279"/>
                </a:lnTo>
                <a:lnTo>
                  <a:pt x="168" y="1279"/>
                </a:lnTo>
                <a:lnTo>
                  <a:pt x="168" y="1188"/>
                </a:lnTo>
                <a:close/>
                <a:moveTo>
                  <a:pt x="176" y="2242"/>
                </a:moveTo>
                <a:lnTo>
                  <a:pt x="176" y="2077"/>
                </a:lnTo>
                <a:lnTo>
                  <a:pt x="43" y="2077"/>
                </a:lnTo>
                <a:lnTo>
                  <a:pt x="43" y="2378"/>
                </a:lnTo>
                <a:lnTo>
                  <a:pt x="344" y="2378"/>
                </a:lnTo>
                <a:lnTo>
                  <a:pt x="344" y="2245"/>
                </a:lnTo>
                <a:lnTo>
                  <a:pt x="176" y="2245"/>
                </a:lnTo>
                <a:lnTo>
                  <a:pt x="176" y="2242"/>
                </a:lnTo>
                <a:close/>
                <a:moveTo>
                  <a:pt x="344" y="2208"/>
                </a:moveTo>
                <a:lnTo>
                  <a:pt x="344" y="2077"/>
                </a:lnTo>
                <a:lnTo>
                  <a:pt x="211" y="2077"/>
                </a:lnTo>
                <a:lnTo>
                  <a:pt x="211" y="2208"/>
                </a:lnTo>
                <a:lnTo>
                  <a:pt x="344" y="2208"/>
                </a:lnTo>
                <a:close/>
                <a:moveTo>
                  <a:pt x="352" y="1692"/>
                </a:moveTo>
                <a:lnTo>
                  <a:pt x="211" y="1692"/>
                </a:lnTo>
                <a:lnTo>
                  <a:pt x="211" y="1834"/>
                </a:lnTo>
                <a:lnTo>
                  <a:pt x="352" y="1834"/>
                </a:lnTo>
                <a:lnTo>
                  <a:pt x="352" y="1692"/>
                </a:lnTo>
                <a:close/>
                <a:moveTo>
                  <a:pt x="352" y="1877"/>
                </a:moveTo>
                <a:lnTo>
                  <a:pt x="211" y="1877"/>
                </a:lnTo>
                <a:lnTo>
                  <a:pt x="211" y="2031"/>
                </a:lnTo>
                <a:lnTo>
                  <a:pt x="352" y="2031"/>
                </a:lnTo>
                <a:lnTo>
                  <a:pt x="352" y="1877"/>
                </a:lnTo>
                <a:close/>
                <a:moveTo>
                  <a:pt x="715" y="2210"/>
                </a:moveTo>
                <a:lnTo>
                  <a:pt x="715" y="2069"/>
                </a:lnTo>
                <a:lnTo>
                  <a:pt x="555" y="2069"/>
                </a:lnTo>
                <a:lnTo>
                  <a:pt x="555" y="2210"/>
                </a:lnTo>
                <a:lnTo>
                  <a:pt x="715" y="2210"/>
                </a:lnTo>
                <a:close/>
                <a:moveTo>
                  <a:pt x="390" y="2210"/>
                </a:moveTo>
                <a:lnTo>
                  <a:pt x="512" y="2210"/>
                </a:lnTo>
                <a:lnTo>
                  <a:pt x="512" y="2069"/>
                </a:lnTo>
                <a:lnTo>
                  <a:pt x="390" y="2069"/>
                </a:lnTo>
                <a:lnTo>
                  <a:pt x="390" y="2210"/>
                </a:lnTo>
                <a:close/>
                <a:moveTo>
                  <a:pt x="390" y="1877"/>
                </a:moveTo>
                <a:lnTo>
                  <a:pt x="390" y="2031"/>
                </a:lnTo>
                <a:lnTo>
                  <a:pt x="512" y="2031"/>
                </a:lnTo>
                <a:lnTo>
                  <a:pt x="512" y="1877"/>
                </a:lnTo>
                <a:lnTo>
                  <a:pt x="390" y="1877"/>
                </a:lnTo>
                <a:close/>
                <a:moveTo>
                  <a:pt x="1201" y="2256"/>
                </a:moveTo>
                <a:lnTo>
                  <a:pt x="1110" y="2256"/>
                </a:lnTo>
                <a:lnTo>
                  <a:pt x="1110" y="2346"/>
                </a:lnTo>
                <a:lnTo>
                  <a:pt x="1201" y="2346"/>
                </a:lnTo>
                <a:lnTo>
                  <a:pt x="1201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4578723" y="205244"/>
            <a:ext cx="3039054" cy="554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4191000" y="662444"/>
            <a:ext cx="38116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138309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481304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330"/>
          <p:cNvSpPr>
            <a:spLocks noChangeArrowheads="1"/>
          </p:cNvSpPr>
          <p:nvPr/>
        </p:nvSpPr>
        <p:spPr bwMode="auto">
          <a:xfrm>
            <a:off x="9525" y="3900488"/>
            <a:ext cx="2390775" cy="115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1" name="Rectangle 1331"/>
          <p:cNvSpPr>
            <a:spLocks noChangeArrowheads="1"/>
          </p:cNvSpPr>
          <p:nvPr/>
        </p:nvSpPr>
        <p:spPr bwMode="auto">
          <a:xfrm>
            <a:off x="2397125" y="3900488"/>
            <a:ext cx="2390775" cy="1158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2" name="Rectangle 1332"/>
          <p:cNvSpPr>
            <a:spLocks noChangeArrowheads="1"/>
          </p:cNvSpPr>
          <p:nvPr/>
        </p:nvSpPr>
        <p:spPr bwMode="auto">
          <a:xfrm>
            <a:off x="4787900" y="3900488"/>
            <a:ext cx="2387600" cy="1158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3" name="Rectangle 1333"/>
          <p:cNvSpPr>
            <a:spLocks noChangeArrowheads="1"/>
          </p:cNvSpPr>
          <p:nvPr/>
        </p:nvSpPr>
        <p:spPr bwMode="auto">
          <a:xfrm>
            <a:off x="7175500" y="3900488"/>
            <a:ext cx="2387600" cy="1158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4" name="Rectangle 1334"/>
          <p:cNvSpPr>
            <a:spLocks noChangeArrowheads="1"/>
          </p:cNvSpPr>
          <p:nvPr/>
        </p:nvSpPr>
        <p:spPr bwMode="auto">
          <a:xfrm>
            <a:off x="9563100" y="3900488"/>
            <a:ext cx="2392363" cy="115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" name="Rectangle 1335"/>
          <p:cNvSpPr>
            <a:spLocks noChangeArrowheads="1"/>
          </p:cNvSpPr>
          <p:nvPr/>
        </p:nvSpPr>
        <p:spPr bwMode="auto">
          <a:xfrm>
            <a:off x="2378075" y="1617663"/>
            <a:ext cx="22225" cy="2398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6" name="Rectangle 1336"/>
          <p:cNvSpPr>
            <a:spLocks noChangeArrowheads="1"/>
          </p:cNvSpPr>
          <p:nvPr/>
        </p:nvSpPr>
        <p:spPr bwMode="auto">
          <a:xfrm>
            <a:off x="4765675" y="3900488"/>
            <a:ext cx="22225" cy="2403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7" name="Rectangle 1337"/>
          <p:cNvSpPr>
            <a:spLocks noChangeArrowheads="1"/>
          </p:cNvSpPr>
          <p:nvPr/>
        </p:nvSpPr>
        <p:spPr bwMode="auto">
          <a:xfrm>
            <a:off x="7164388" y="1617663"/>
            <a:ext cx="23812" cy="23987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8" name="Rectangle 1338"/>
          <p:cNvSpPr>
            <a:spLocks noChangeArrowheads="1"/>
          </p:cNvSpPr>
          <p:nvPr/>
        </p:nvSpPr>
        <p:spPr bwMode="auto">
          <a:xfrm>
            <a:off x="11931650" y="1617663"/>
            <a:ext cx="23813" cy="2398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9" name="Rectangle 1339"/>
          <p:cNvSpPr>
            <a:spLocks noChangeArrowheads="1"/>
          </p:cNvSpPr>
          <p:nvPr/>
        </p:nvSpPr>
        <p:spPr bwMode="auto">
          <a:xfrm>
            <a:off x="9555163" y="3900488"/>
            <a:ext cx="20637" cy="2403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0" name="Freeform 1340"/>
          <p:cNvSpPr/>
          <p:nvPr/>
        </p:nvSpPr>
        <p:spPr bwMode="auto">
          <a:xfrm>
            <a:off x="2381250" y="1617663"/>
            <a:ext cx="242888" cy="254000"/>
          </a:xfrm>
          <a:custGeom>
            <a:avLst/>
            <a:gdLst>
              <a:gd name="T0" fmla="*/ 0 w 153"/>
              <a:gd name="T1" fmla="*/ 2147483646 h 160"/>
              <a:gd name="T2" fmla="*/ 0 w 153"/>
              <a:gd name="T3" fmla="*/ 0 h 160"/>
              <a:gd name="T4" fmla="*/ 2147483646 w 153"/>
              <a:gd name="T5" fmla="*/ 0 h 160"/>
              <a:gd name="T6" fmla="*/ 0 w 153"/>
              <a:gd name="T7" fmla="*/ 2147483646 h 1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" h="160">
                <a:moveTo>
                  <a:pt x="0" y="160"/>
                </a:moveTo>
                <a:lnTo>
                  <a:pt x="0" y="0"/>
                </a:lnTo>
                <a:lnTo>
                  <a:pt x="153" y="0"/>
                </a:lnTo>
                <a:lnTo>
                  <a:pt x="0" y="1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1341"/>
          <p:cNvSpPr/>
          <p:nvPr/>
        </p:nvSpPr>
        <p:spPr bwMode="auto">
          <a:xfrm>
            <a:off x="4768850" y="6048375"/>
            <a:ext cx="242888" cy="255588"/>
          </a:xfrm>
          <a:custGeom>
            <a:avLst/>
            <a:gdLst>
              <a:gd name="T0" fmla="*/ 0 w 153"/>
              <a:gd name="T1" fmla="*/ 0 h 161"/>
              <a:gd name="T2" fmla="*/ 0 w 153"/>
              <a:gd name="T3" fmla="*/ 2147483646 h 161"/>
              <a:gd name="T4" fmla="*/ 2147483646 w 153"/>
              <a:gd name="T5" fmla="*/ 2147483646 h 161"/>
              <a:gd name="T6" fmla="*/ 0 w 153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" h="161">
                <a:moveTo>
                  <a:pt x="0" y="0"/>
                </a:moveTo>
                <a:lnTo>
                  <a:pt x="0" y="161"/>
                </a:lnTo>
                <a:lnTo>
                  <a:pt x="153" y="1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1342"/>
          <p:cNvSpPr/>
          <p:nvPr/>
        </p:nvSpPr>
        <p:spPr bwMode="auto">
          <a:xfrm>
            <a:off x="9559925" y="6048375"/>
            <a:ext cx="241300" cy="255588"/>
          </a:xfrm>
          <a:custGeom>
            <a:avLst/>
            <a:gdLst>
              <a:gd name="T0" fmla="*/ 0 w 152"/>
              <a:gd name="T1" fmla="*/ 0 h 161"/>
              <a:gd name="T2" fmla="*/ 0 w 152"/>
              <a:gd name="T3" fmla="*/ 2147483646 h 161"/>
              <a:gd name="T4" fmla="*/ 2147483646 w 152"/>
              <a:gd name="T5" fmla="*/ 2147483646 h 161"/>
              <a:gd name="T6" fmla="*/ 0 w 152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" h="161">
                <a:moveTo>
                  <a:pt x="0" y="0"/>
                </a:moveTo>
                <a:lnTo>
                  <a:pt x="0" y="161"/>
                </a:lnTo>
                <a:lnTo>
                  <a:pt x="152" y="1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Freeform 1343"/>
          <p:cNvSpPr/>
          <p:nvPr/>
        </p:nvSpPr>
        <p:spPr bwMode="auto">
          <a:xfrm>
            <a:off x="7167563" y="1617663"/>
            <a:ext cx="242887" cy="254000"/>
          </a:xfrm>
          <a:custGeom>
            <a:avLst/>
            <a:gdLst>
              <a:gd name="T0" fmla="*/ 0 w 153"/>
              <a:gd name="T1" fmla="*/ 2147483646 h 160"/>
              <a:gd name="T2" fmla="*/ 0 w 153"/>
              <a:gd name="T3" fmla="*/ 0 h 160"/>
              <a:gd name="T4" fmla="*/ 2147483646 w 153"/>
              <a:gd name="T5" fmla="*/ 0 h 160"/>
              <a:gd name="T6" fmla="*/ 0 w 153"/>
              <a:gd name="T7" fmla="*/ 2147483646 h 1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" h="160">
                <a:moveTo>
                  <a:pt x="0" y="160"/>
                </a:moveTo>
                <a:lnTo>
                  <a:pt x="0" y="0"/>
                </a:lnTo>
                <a:lnTo>
                  <a:pt x="153" y="0"/>
                </a:lnTo>
                <a:lnTo>
                  <a:pt x="0" y="1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Freeform 1344"/>
          <p:cNvSpPr/>
          <p:nvPr/>
        </p:nvSpPr>
        <p:spPr bwMode="auto">
          <a:xfrm>
            <a:off x="11931650" y="1617663"/>
            <a:ext cx="242888" cy="254000"/>
          </a:xfrm>
          <a:custGeom>
            <a:avLst/>
            <a:gdLst>
              <a:gd name="T0" fmla="*/ 0 w 153"/>
              <a:gd name="T1" fmla="*/ 2147483646 h 160"/>
              <a:gd name="T2" fmla="*/ 0 w 153"/>
              <a:gd name="T3" fmla="*/ 0 h 160"/>
              <a:gd name="T4" fmla="*/ 2147483646 w 153"/>
              <a:gd name="T5" fmla="*/ 0 h 160"/>
              <a:gd name="T6" fmla="*/ 0 w 153"/>
              <a:gd name="T7" fmla="*/ 2147483646 h 1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" h="160">
                <a:moveTo>
                  <a:pt x="0" y="160"/>
                </a:moveTo>
                <a:lnTo>
                  <a:pt x="0" y="0"/>
                </a:lnTo>
                <a:lnTo>
                  <a:pt x="153" y="0"/>
                </a:lnTo>
                <a:lnTo>
                  <a:pt x="0" y="1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Freeform 1365"/>
          <p:cNvSpPr>
            <a:spLocks noEditPoints="1"/>
          </p:cNvSpPr>
          <p:nvPr/>
        </p:nvSpPr>
        <p:spPr bwMode="auto">
          <a:xfrm>
            <a:off x="2651125" y="5543550"/>
            <a:ext cx="522288" cy="576263"/>
          </a:xfrm>
          <a:custGeom>
            <a:avLst/>
            <a:gdLst>
              <a:gd name="T0" fmla="*/ 2147483646 w 136"/>
              <a:gd name="T1" fmla="*/ 2147483646 h 150"/>
              <a:gd name="T2" fmla="*/ 2147483646 w 136"/>
              <a:gd name="T3" fmla="*/ 2147483646 h 150"/>
              <a:gd name="T4" fmla="*/ 2147483646 w 136"/>
              <a:gd name="T5" fmla="*/ 2147483646 h 150"/>
              <a:gd name="T6" fmla="*/ 2147483646 w 136"/>
              <a:gd name="T7" fmla="*/ 2147483646 h 150"/>
              <a:gd name="T8" fmla="*/ 2147483646 w 136"/>
              <a:gd name="T9" fmla="*/ 2147483646 h 150"/>
              <a:gd name="T10" fmla="*/ 2147483646 w 136"/>
              <a:gd name="T11" fmla="*/ 2147483646 h 150"/>
              <a:gd name="T12" fmla="*/ 2147483646 w 136"/>
              <a:gd name="T13" fmla="*/ 2147483646 h 150"/>
              <a:gd name="T14" fmla="*/ 2147483646 w 136"/>
              <a:gd name="T15" fmla="*/ 2147483646 h 150"/>
              <a:gd name="T16" fmla="*/ 2147483646 w 136"/>
              <a:gd name="T17" fmla="*/ 2147483646 h 150"/>
              <a:gd name="T18" fmla="*/ 2147483646 w 136"/>
              <a:gd name="T19" fmla="*/ 2147483646 h 150"/>
              <a:gd name="T20" fmla="*/ 2147483646 w 136"/>
              <a:gd name="T21" fmla="*/ 2147483646 h 150"/>
              <a:gd name="T22" fmla="*/ 2147483646 w 136"/>
              <a:gd name="T23" fmla="*/ 2147483646 h 150"/>
              <a:gd name="T24" fmla="*/ 2147483646 w 136"/>
              <a:gd name="T25" fmla="*/ 2147483646 h 150"/>
              <a:gd name="T26" fmla="*/ 2147483646 w 136"/>
              <a:gd name="T27" fmla="*/ 2147483646 h 150"/>
              <a:gd name="T28" fmla="*/ 2147483646 w 136"/>
              <a:gd name="T29" fmla="*/ 2147483646 h 150"/>
              <a:gd name="T30" fmla="*/ 0 w 136"/>
              <a:gd name="T31" fmla="*/ 2147483646 h 150"/>
              <a:gd name="T32" fmla="*/ 2147483646 w 136"/>
              <a:gd name="T33" fmla="*/ 2147483646 h 150"/>
              <a:gd name="T34" fmla="*/ 2147483646 w 136"/>
              <a:gd name="T35" fmla="*/ 2147483646 h 150"/>
              <a:gd name="T36" fmla="*/ 2147483646 w 136"/>
              <a:gd name="T37" fmla="*/ 2147483646 h 150"/>
              <a:gd name="T38" fmla="*/ 2147483646 w 136"/>
              <a:gd name="T39" fmla="*/ 2147483646 h 150"/>
              <a:gd name="T40" fmla="*/ 2147483646 w 136"/>
              <a:gd name="T41" fmla="*/ 2147483646 h 150"/>
              <a:gd name="T42" fmla="*/ 2147483646 w 136"/>
              <a:gd name="T43" fmla="*/ 2147483646 h 150"/>
              <a:gd name="T44" fmla="*/ 2147483646 w 136"/>
              <a:gd name="T45" fmla="*/ 2147483646 h 150"/>
              <a:gd name="T46" fmla="*/ 2147483646 w 136"/>
              <a:gd name="T47" fmla="*/ 2147483646 h 150"/>
              <a:gd name="T48" fmla="*/ 2147483646 w 136"/>
              <a:gd name="T49" fmla="*/ 2147483646 h 150"/>
              <a:gd name="T50" fmla="*/ 2147483646 w 136"/>
              <a:gd name="T51" fmla="*/ 2147483646 h 150"/>
              <a:gd name="T52" fmla="*/ 2147483646 w 136"/>
              <a:gd name="T53" fmla="*/ 2147483646 h 150"/>
              <a:gd name="T54" fmla="*/ 2147483646 w 136"/>
              <a:gd name="T55" fmla="*/ 2147483646 h 150"/>
              <a:gd name="T56" fmla="*/ 2147483646 w 136"/>
              <a:gd name="T57" fmla="*/ 2147483646 h 150"/>
              <a:gd name="T58" fmla="*/ 2147483646 w 136"/>
              <a:gd name="T59" fmla="*/ 2147483646 h 150"/>
              <a:gd name="T60" fmla="*/ 2147483646 w 136"/>
              <a:gd name="T61" fmla="*/ 2147483646 h 150"/>
              <a:gd name="T62" fmla="*/ 2147483646 w 136"/>
              <a:gd name="T63" fmla="*/ 2147483646 h 15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36" h="150">
                <a:moveTo>
                  <a:pt x="128" y="52"/>
                </a:moveTo>
                <a:cubicBezTo>
                  <a:pt x="90" y="52"/>
                  <a:pt x="90" y="52"/>
                  <a:pt x="90" y="52"/>
                </a:cubicBezTo>
                <a:cubicBezTo>
                  <a:pt x="88" y="49"/>
                  <a:pt x="82" y="46"/>
                  <a:pt x="75" y="45"/>
                </a:cubicBezTo>
                <a:cubicBezTo>
                  <a:pt x="103" y="21"/>
                  <a:pt x="103" y="21"/>
                  <a:pt x="103" y="21"/>
                </a:cubicBezTo>
                <a:cubicBezTo>
                  <a:pt x="103" y="22"/>
                  <a:pt x="104" y="22"/>
                  <a:pt x="105" y="22"/>
                </a:cubicBezTo>
                <a:cubicBezTo>
                  <a:pt x="106" y="22"/>
                  <a:pt x="108" y="21"/>
                  <a:pt x="108" y="19"/>
                </a:cubicBezTo>
                <a:cubicBezTo>
                  <a:pt x="108" y="17"/>
                  <a:pt x="107" y="16"/>
                  <a:pt x="105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2" y="16"/>
                  <a:pt x="101" y="17"/>
                  <a:pt x="101" y="19"/>
                </a:cubicBezTo>
                <a:cubicBezTo>
                  <a:pt x="101" y="19"/>
                  <a:pt x="102" y="20"/>
                  <a:pt x="102" y="20"/>
                </a:cubicBezTo>
                <a:cubicBezTo>
                  <a:pt x="73" y="45"/>
                  <a:pt x="73" y="45"/>
                  <a:pt x="73" y="45"/>
                </a:cubicBezTo>
                <a:cubicBezTo>
                  <a:pt x="71" y="45"/>
                  <a:pt x="69" y="45"/>
                  <a:pt x="67" y="45"/>
                </a:cubicBezTo>
                <a:cubicBezTo>
                  <a:pt x="66" y="45"/>
                  <a:pt x="66" y="45"/>
                  <a:pt x="66" y="45"/>
                </a:cubicBezTo>
                <a:cubicBezTo>
                  <a:pt x="66" y="45"/>
                  <a:pt x="65" y="45"/>
                  <a:pt x="65" y="45"/>
                </a:cubicBezTo>
                <a:cubicBezTo>
                  <a:pt x="65" y="45"/>
                  <a:pt x="64" y="45"/>
                  <a:pt x="64" y="45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4"/>
                  <a:pt x="30" y="4"/>
                  <a:pt x="30" y="3"/>
                </a:cubicBezTo>
                <a:cubicBezTo>
                  <a:pt x="30" y="1"/>
                  <a:pt x="28" y="0"/>
                  <a:pt x="27" y="0"/>
                </a:cubicBezTo>
                <a:cubicBezTo>
                  <a:pt x="25" y="0"/>
                  <a:pt x="23" y="1"/>
                  <a:pt x="23" y="3"/>
                </a:cubicBezTo>
                <a:cubicBezTo>
                  <a:pt x="23" y="5"/>
                  <a:pt x="25" y="6"/>
                  <a:pt x="27" y="6"/>
                </a:cubicBezTo>
                <a:cubicBezTo>
                  <a:pt x="27" y="6"/>
                  <a:pt x="27" y="6"/>
                  <a:pt x="28" y="6"/>
                </a:cubicBezTo>
                <a:cubicBezTo>
                  <a:pt x="61" y="45"/>
                  <a:pt x="61" y="45"/>
                  <a:pt x="61" y="45"/>
                </a:cubicBezTo>
                <a:cubicBezTo>
                  <a:pt x="59" y="45"/>
                  <a:pt x="56" y="45"/>
                  <a:pt x="54" y="46"/>
                </a:cubicBezTo>
                <a:cubicBezTo>
                  <a:pt x="49" y="47"/>
                  <a:pt x="45" y="49"/>
                  <a:pt x="43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4" y="52"/>
                  <a:pt x="0" y="55"/>
                  <a:pt x="0" y="60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45"/>
                  <a:pt x="4" y="149"/>
                  <a:pt x="8" y="149"/>
                </a:cubicBezTo>
                <a:cubicBezTo>
                  <a:pt x="11" y="149"/>
                  <a:pt x="11" y="149"/>
                  <a:pt x="11" y="149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28" y="150"/>
                  <a:pt x="28" y="150"/>
                  <a:pt x="28" y="150"/>
                </a:cubicBezTo>
                <a:cubicBezTo>
                  <a:pt x="28" y="149"/>
                  <a:pt x="28" y="149"/>
                  <a:pt x="28" y="149"/>
                </a:cubicBezTo>
                <a:cubicBezTo>
                  <a:pt x="109" y="149"/>
                  <a:pt x="109" y="149"/>
                  <a:pt x="109" y="149"/>
                </a:cubicBezTo>
                <a:cubicBezTo>
                  <a:pt x="109" y="150"/>
                  <a:pt x="109" y="150"/>
                  <a:pt x="109" y="150"/>
                </a:cubicBezTo>
                <a:cubicBezTo>
                  <a:pt x="126" y="150"/>
                  <a:pt x="126" y="150"/>
                  <a:pt x="126" y="150"/>
                </a:cubicBezTo>
                <a:cubicBezTo>
                  <a:pt x="126" y="149"/>
                  <a:pt x="126" y="149"/>
                  <a:pt x="126" y="149"/>
                </a:cubicBezTo>
                <a:cubicBezTo>
                  <a:pt x="128" y="149"/>
                  <a:pt x="128" y="149"/>
                  <a:pt x="128" y="149"/>
                </a:cubicBezTo>
                <a:cubicBezTo>
                  <a:pt x="133" y="149"/>
                  <a:pt x="136" y="145"/>
                  <a:pt x="136" y="141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36" y="55"/>
                  <a:pt x="133" y="52"/>
                  <a:pt x="128" y="52"/>
                </a:cubicBezTo>
                <a:close/>
                <a:moveTo>
                  <a:pt x="115" y="129"/>
                </a:moveTo>
                <a:cubicBezTo>
                  <a:pt x="115" y="137"/>
                  <a:pt x="109" y="143"/>
                  <a:pt x="101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13" y="143"/>
                  <a:pt x="7" y="137"/>
                  <a:pt x="7" y="129"/>
                </a:cubicBezTo>
                <a:cubicBezTo>
                  <a:pt x="7" y="71"/>
                  <a:pt x="7" y="71"/>
                  <a:pt x="7" y="71"/>
                </a:cubicBezTo>
                <a:cubicBezTo>
                  <a:pt x="7" y="63"/>
                  <a:pt x="13" y="57"/>
                  <a:pt x="20" y="57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109" y="57"/>
                  <a:pt x="115" y="63"/>
                  <a:pt x="115" y="71"/>
                </a:cubicBezTo>
                <a:lnTo>
                  <a:pt x="115" y="129"/>
                </a:lnTo>
                <a:close/>
                <a:moveTo>
                  <a:pt x="125" y="87"/>
                </a:moveTo>
                <a:cubicBezTo>
                  <a:pt x="122" y="87"/>
                  <a:pt x="120" y="84"/>
                  <a:pt x="120" y="81"/>
                </a:cubicBezTo>
                <a:cubicBezTo>
                  <a:pt x="120" y="78"/>
                  <a:pt x="122" y="76"/>
                  <a:pt x="125" y="76"/>
                </a:cubicBezTo>
                <a:cubicBezTo>
                  <a:pt x="128" y="76"/>
                  <a:pt x="130" y="78"/>
                  <a:pt x="130" y="81"/>
                </a:cubicBezTo>
                <a:cubicBezTo>
                  <a:pt x="130" y="84"/>
                  <a:pt x="128" y="87"/>
                  <a:pt x="125" y="87"/>
                </a:cubicBezTo>
                <a:close/>
                <a:moveTo>
                  <a:pt x="125" y="74"/>
                </a:moveTo>
                <a:cubicBezTo>
                  <a:pt x="122" y="74"/>
                  <a:pt x="120" y="71"/>
                  <a:pt x="120" y="68"/>
                </a:cubicBezTo>
                <a:cubicBezTo>
                  <a:pt x="120" y="65"/>
                  <a:pt x="122" y="63"/>
                  <a:pt x="125" y="63"/>
                </a:cubicBezTo>
                <a:cubicBezTo>
                  <a:pt x="128" y="63"/>
                  <a:pt x="130" y="65"/>
                  <a:pt x="130" y="68"/>
                </a:cubicBezTo>
                <a:cubicBezTo>
                  <a:pt x="130" y="71"/>
                  <a:pt x="128" y="74"/>
                  <a:pt x="125" y="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6" name="组合 1383"/>
          <p:cNvGrpSpPr/>
          <p:nvPr/>
        </p:nvGrpSpPr>
        <p:grpSpPr bwMode="auto">
          <a:xfrm>
            <a:off x="5176838" y="1782763"/>
            <a:ext cx="557212" cy="461962"/>
            <a:chOff x="5176838" y="1589088"/>
            <a:chExt cx="557213" cy="461962"/>
          </a:xfrm>
          <a:solidFill>
            <a:schemeClr val="accent3"/>
          </a:solidFill>
        </p:grpSpPr>
        <p:sp>
          <p:nvSpPr>
            <p:cNvPr id="27" name="Freeform 1366"/>
            <p:cNvSpPr/>
            <p:nvPr/>
          </p:nvSpPr>
          <p:spPr bwMode="auto">
            <a:xfrm>
              <a:off x="5238750" y="1589088"/>
              <a:ext cx="433388" cy="260350"/>
            </a:xfrm>
            <a:custGeom>
              <a:avLst/>
              <a:gdLst>
                <a:gd name="T0" fmla="*/ 2147483646 w 113"/>
                <a:gd name="T1" fmla="*/ 2147483646 h 68"/>
                <a:gd name="T2" fmla="*/ 2147483646 w 113"/>
                <a:gd name="T3" fmla="*/ 2147483646 h 68"/>
                <a:gd name="T4" fmla="*/ 2147483646 w 113"/>
                <a:gd name="T5" fmla="*/ 2147483646 h 68"/>
                <a:gd name="T6" fmla="*/ 2147483646 w 113"/>
                <a:gd name="T7" fmla="*/ 2147483646 h 68"/>
                <a:gd name="T8" fmla="*/ 2147483646 w 113"/>
                <a:gd name="T9" fmla="*/ 2147483646 h 68"/>
                <a:gd name="T10" fmla="*/ 0 w 113"/>
                <a:gd name="T11" fmla="*/ 2147483646 h 68"/>
                <a:gd name="T12" fmla="*/ 2147483646 w 113"/>
                <a:gd name="T13" fmla="*/ 0 h 68"/>
                <a:gd name="T14" fmla="*/ 2147483646 w 113"/>
                <a:gd name="T15" fmla="*/ 2147483646 h 68"/>
                <a:gd name="T16" fmla="*/ 2147483646 w 113"/>
                <a:gd name="T17" fmla="*/ 2147483646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3" h="68">
                  <a:moveTo>
                    <a:pt x="106" y="68"/>
                  </a:moveTo>
                  <a:cubicBezTo>
                    <a:pt x="103" y="68"/>
                    <a:pt x="100" y="65"/>
                    <a:pt x="100" y="61"/>
                  </a:cubicBezTo>
                  <a:cubicBezTo>
                    <a:pt x="100" y="35"/>
                    <a:pt x="81" y="13"/>
                    <a:pt x="57" y="13"/>
                  </a:cubicBezTo>
                  <a:cubicBezTo>
                    <a:pt x="33" y="13"/>
                    <a:pt x="13" y="35"/>
                    <a:pt x="13" y="61"/>
                  </a:cubicBezTo>
                  <a:cubicBezTo>
                    <a:pt x="13" y="65"/>
                    <a:pt x="10" y="68"/>
                    <a:pt x="7" y="68"/>
                  </a:cubicBezTo>
                  <a:cubicBezTo>
                    <a:pt x="3" y="68"/>
                    <a:pt x="0" y="65"/>
                    <a:pt x="0" y="61"/>
                  </a:cubicBezTo>
                  <a:cubicBezTo>
                    <a:pt x="0" y="28"/>
                    <a:pt x="26" y="0"/>
                    <a:pt x="57" y="0"/>
                  </a:cubicBezTo>
                  <a:cubicBezTo>
                    <a:pt x="88" y="0"/>
                    <a:pt x="113" y="28"/>
                    <a:pt x="113" y="61"/>
                  </a:cubicBezTo>
                  <a:cubicBezTo>
                    <a:pt x="113" y="65"/>
                    <a:pt x="110" y="68"/>
                    <a:pt x="106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1367"/>
            <p:cNvSpPr/>
            <p:nvPr/>
          </p:nvSpPr>
          <p:spPr bwMode="auto">
            <a:xfrm>
              <a:off x="5219700" y="1857375"/>
              <a:ext cx="84138" cy="193675"/>
            </a:xfrm>
            <a:custGeom>
              <a:avLst/>
              <a:gdLst>
                <a:gd name="T0" fmla="*/ 2147483646 w 22"/>
                <a:gd name="T1" fmla="*/ 2147483646 h 50"/>
                <a:gd name="T2" fmla="*/ 2147483646 w 22"/>
                <a:gd name="T3" fmla="*/ 2147483646 h 50"/>
                <a:gd name="T4" fmla="*/ 2147483646 w 22"/>
                <a:gd name="T5" fmla="*/ 2147483646 h 50"/>
                <a:gd name="T6" fmla="*/ 0 w 22"/>
                <a:gd name="T7" fmla="*/ 2147483646 h 50"/>
                <a:gd name="T8" fmla="*/ 0 w 22"/>
                <a:gd name="T9" fmla="*/ 2147483646 h 50"/>
                <a:gd name="T10" fmla="*/ 2147483646 w 22"/>
                <a:gd name="T11" fmla="*/ 0 h 50"/>
                <a:gd name="T12" fmla="*/ 2147483646 w 22"/>
                <a:gd name="T13" fmla="*/ 0 h 50"/>
                <a:gd name="T14" fmla="*/ 2147483646 w 22"/>
                <a:gd name="T15" fmla="*/ 2147483646 h 50"/>
                <a:gd name="T16" fmla="*/ 2147483646 w 22"/>
                <a:gd name="T17" fmla="*/ 2147483646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50">
                  <a:moveTo>
                    <a:pt x="22" y="42"/>
                  </a:moveTo>
                  <a:cubicBezTo>
                    <a:pt x="22" y="46"/>
                    <a:pt x="18" y="50"/>
                    <a:pt x="14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4" y="50"/>
                    <a:pt x="0" y="46"/>
                    <a:pt x="0" y="4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8"/>
                  </a:cubicBezTo>
                  <a:lnTo>
                    <a:pt x="22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1368"/>
            <p:cNvSpPr/>
            <p:nvPr/>
          </p:nvSpPr>
          <p:spPr bwMode="auto">
            <a:xfrm>
              <a:off x="5176838" y="1889125"/>
              <a:ext cx="26988" cy="130175"/>
            </a:xfrm>
            <a:custGeom>
              <a:avLst/>
              <a:gdLst>
                <a:gd name="T0" fmla="*/ 2147483646 w 7"/>
                <a:gd name="T1" fmla="*/ 0 h 34"/>
                <a:gd name="T2" fmla="*/ 2147483646 w 7"/>
                <a:gd name="T3" fmla="*/ 0 h 34"/>
                <a:gd name="T4" fmla="*/ 0 w 7"/>
                <a:gd name="T5" fmla="*/ 2147483646 h 34"/>
                <a:gd name="T6" fmla="*/ 0 w 7"/>
                <a:gd name="T7" fmla="*/ 2147483646 h 34"/>
                <a:gd name="T8" fmla="*/ 2147483646 w 7"/>
                <a:gd name="T9" fmla="*/ 2147483646 h 34"/>
                <a:gd name="T10" fmla="*/ 2147483646 w 7"/>
                <a:gd name="T11" fmla="*/ 2147483646 h 34"/>
                <a:gd name="T12" fmla="*/ 2147483646 w 7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34">
                  <a:moveTo>
                    <a:pt x="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2" y="34"/>
                    <a:pt x="5" y="34"/>
                  </a:cubicBezTo>
                  <a:cubicBezTo>
                    <a:pt x="7" y="34"/>
                    <a:pt x="7" y="34"/>
                    <a:pt x="7" y="34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1369"/>
            <p:cNvSpPr/>
            <p:nvPr/>
          </p:nvSpPr>
          <p:spPr bwMode="auto">
            <a:xfrm>
              <a:off x="5603875" y="1857375"/>
              <a:ext cx="84138" cy="193675"/>
            </a:xfrm>
            <a:custGeom>
              <a:avLst/>
              <a:gdLst>
                <a:gd name="T0" fmla="*/ 0 w 22"/>
                <a:gd name="T1" fmla="*/ 2147483646 h 50"/>
                <a:gd name="T2" fmla="*/ 2147483646 w 22"/>
                <a:gd name="T3" fmla="*/ 2147483646 h 50"/>
                <a:gd name="T4" fmla="*/ 2147483646 w 22"/>
                <a:gd name="T5" fmla="*/ 2147483646 h 50"/>
                <a:gd name="T6" fmla="*/ 2147483646 w 22"/>
                <a:gd name="T7" fmla="*/ 2147483646 h 50"/>
                <a:gd name="T8" fmla="*/ 2147483646 w 22"/>
                <a:gd name="T9" fmla="*/ 2147483646 h 50"/>
                <a:gd name="T10" fmla="*/ 2147483646 w 22"/>
                <a:gd name="T11" fmla="*/ 0 h 50"/>
                <a:gd name="T12" fmla="*/ 2147483646 w 22"/>
                <a:gd name="T13" fmla="*/ 0 h 50"/>
                <a:gd name="T14" fmla="*/ 0 w 22"/>
                <a:gd name="T15" fmla="*/ 2147483646 h 50"/>
                <a:gd name="T16" fmla="*/ 0 w 22"/>
                <a:gd name="T17" fmla="*/ 2147483646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50">
                  <a:moveTo>
                    <a:pt x="0" y="42"/>
                  </a:moveTo>
                  <a:cubicBezTo>
                    <a:pt x="0" y="46"/>
                    <a:pt x="4" y="50"/>
                    <a:pt x="9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8" y="50"/>
                    <a:pt x="22" y="46"/>
                    <a:pt x="22" y="42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4"/>
                    <a:pt x="18" y="0"/>
                    <a:pt x="1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1370"/>
            <p:cNvSpPr/>
            <p:nvPr/>
          </p:nvSpPr>
          <p:spPr bwMode="auto">
            <a:xfrm>
              <a:off x="5703888" y="1889125"/>
              <a:ext cx="30163" cy="130175"/>
            </a:xfrm>
            <a:custGeom>
              <a:avLst/>
              <a:gdLst>
                <a:gd name="T0" fmla="*/ 0 w 8"/>
                <a:gd name="T1" fmla="*/ 0 h 34"/>
                <a:gd name="T2" fmla="*/ 2147483646 w 8"/>
                <a:gd name="T3" fmla="*/ 0 h 34"/>
                <a:gd name="T4" fmla="*/ 2147483646 w 8"/>
                <a:gd name="T5" fmla="*/ 2147483646 h 34"/>
                <a:gd name="T6" fmla="*/ 2147483646 w 8"/>
                <a:gd name="T7" fmla="*/ 2147483646 h 34"/>
                <a:gd name="T8" fmla="*/ 2147483646 w 8"/>
                <a:gd name="T9" fmla="*/ 2147483646 h 34"/>
                <a:gd name="T10" fmla="*/ 0 w 8"/>
                <a:gd name="T11" fmla="*/ 2147483646 h 34"/>
                <a:gd name="T12" fmla="*/ 0 w 8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34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5" y="0"/>
                    <a:pt x="8" y="2"/>
                    <a:pt x="8" y="6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32"/>
                    <a:pt x="5" y="34"/>
                    <a:pt x="2" y="34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2" name="Freeform 1371"/>
          <p:cNvSpPr>
            <a:spLocks noEditPoints="1"/>
          </p:cNvSpPr>
          <p:nvPr/>
        </p:nvSpPr>
        <p:spPr bwMode="auto">
          <a:xfrm>
            <a:off x="371475" y="1731963"/>
            <a:ext cx="414338" cy="488950"/>
          </a:xfrm>
          <a:custGeom>
            <a:avLst/>
            <a:gdLst>
              <a:gd name="T0" fmla="*/ 2147483646 w 261"/>
              <a:gd name="T1" fmla="*/ 2147483646 h 308"/>
              <a:gd name="T2" fmla="*/ 2147483646 w 261"/>
              <a:gd name="T3" fmla="*/ 2147483646 h 308"/>
              <a:gd name="T4" fmla="*/ 2147483646 w 261"/>
              <a:gd name="T5" fmla="*/ 2147483646 h 308"/>
              <a:gd name="T6" fmla="*/ 2147483646 w 261"/>
              <a:gd name="T7" fmla="*/ 2147483646 h 308"/>
              <a:gd name="T8" fmla="*/ 2147483646 w 261"/>
              <a:gd name="T9" fmla="*/ 2147483646 h 308"/>
              <a:gd name="T10" fmla="*/ 2147483646 w 261"/>
              <a:gd name="T11" fmla="*/ 2147483646 h 308"/>
              <a:gd name="T12" fmla="*/ 2147483646 w 261"/>
              <a:gd name="T13" fmla="*/ 0 h 308"/>
              <a:gd name="T14" fmla="*/ 2147483646 w 261"/>
              <a:gd name="T15" fmla="*/ 2147483646 h 308"/>
              <a:gd name="T16" fmla="*/ 0 w 261"/>
              <a:gd name="T17" fmla="*/ 2147483646 h 308"/>
              <a:gd name="T18" fmla="*/ 2147483646 w 261"/>
              <a:gd name="T19" fmla="*/ 2147483646 h 308"/>
              <a:gd name="T20" fmla="*/ 2147483646 w 261"/>
              <a:gd name="T21" fmla="*/ 2147483646 h 308"/>
              <a:gd name="T22" fmla="*/ 2147483646 w 261"/>
              <a:gd name="T23" fmla="*/ 2147483646 h 308"/>
              <a:gd name="T24" fmla="*/ 2147483646 w 261"/>
              <a:gd name="T25" fmla="*/ 2147483646 h 308"/>
              <a:gd name="T26" fmla="*/ 2147483646 w 261"/>
              <a:gd name="T27" fmla="*/ 2147483646 h 308"/>
              <a:gd name="T28" fmla="*/ 2147483646 w 261"/>
              <a:gd name="T29" fmla="*/ 2147483646 h 308"/>
              <a:gd name="T30" fmla="*/ 2147483646 w 261"/>
              <a:gd name="T31" fmla="*/ 2147483646 h 308"/>
              <a:gd name="T32" fmla="*/ 2147483646 w 261"/>
              <a:gd name="T33" fmla="*/ 2147483646 h 308"/>
              <a:gd name="T34" fmla="*/ 2147483646 w 261"/>
              <a:gd name="T35" fmla="*/ 2147483646 h 308"/>
              <a:gd name="T36" fmla="*/ 2147483646 w 261"/>
              <a:gd name="T37" fmla="*/ 2147483646 h 308"/>
              <a:gd name="T38" fmla="*/ 2147483646 w 261"/>
              <a:gd name="T39" fmla="*/ 2147483646 h 308"/>
              <a:gd name="T40" fmla="*/ 2147483646 w 261"/>
              <a:gd name="T41" fmla="*/ 2147483646 h 308"/>
              <a:gd name="T42" fmla="*/ 2147483646 w 261"/>
              <a:gd name="T43" fmla="*/ 2147483646 h 308"/>
              <a:gd name="T44" fmla="*/ 2147483646 w 261"/>
              <a:gd name="T45" fmla="*/ 2147483646 h 308"/>
              <a:gd name="T46" fmla="*/ 2147483646 w 261"/>
              <a:gd name="T47" fmla="*/ 2147483646 h 308"/>
              <a:gd name="T48" fmla="*/ 2147483646 w 261"/>
              <a:gd name="T49" fmla="*/ 2147483646 h 308"/>
              <a:gd name="T50" fmla="*/ 2147483646 w 261"/>
              <a:gd name="T51" fmla="*/ 2147483646 h 308"/>
              <a:gd name="T52" fmla="*/ 2147483646 w 261"/>
              <a:gd name="T53" fmla="*/ 2147483646 h 308"/>
              <a:gd name="T54" fmla="*/ 2147483646 w 261"/>
              <a:gd name="T55" fmla="*/ 2147483646 h 308"/>
              <a:gd name="T56" fmla="*/ 2147483646 w 261"/>
              <a:gd name="T57" fmla="*/ 2147483646 h 308"/>
              <a:gd name="T58" fmla="*/ 2147483646 w 261"/>
              <a:gd name="T59" fmla="*/ 2147483646 h 308"/>
              <a:gd name="T60" fmla="*/ 2147483646 w 261"/>
              <a:gd name="T61" fmla="*/ 2147483646 h 308"/>
              <a:gd name="T62" fmla="*/ 2147483646 w 261"/>
              <a:gd name="T63" fmla="*/ 2147483646 h 308"/>
              <a:gd name="T64" fmla="*/ 2147483646 w 261"/>
              <a:gd name="T65" fmla="*/ 2147483646 h 308"/>
              <a:gd name="T66" fmla="*/ 2147483646 w 261"/>
              <a:gd name="T67" fmla="*/ 2147483646 h 30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61" h="308">
                <a:moveTo>
                  <a:pt x="261" y="73"/>
                </a:moveTo>
                <a:lnTo>
                  <a:pt x="261" y="73"/>
                </a:lnTo>
                <a:lnTo>
                  <a:pt x="218" y="61"/>
                </a:lnTo>
                <a:lnTo>
                  <a:pt x="177" y="51"/>
                </a:lnTo>
                <a:lnTo>
                  <a:pt x="133" y="61"/>
                </a:lnTo>
                <a:lnTo>
                  <a:pt x="89" y="73"/>
                </a:lnTo>
                <a:lnTo>
                  <a:pt x="89" y="223"/>
                </a:lnTo>
                <a:lnTo>
                  <a:pt x="68" y="223"/>
                </a:lnTo>
                <a:lnTo>
                  <a:pt x="56" y="0"/>
                </a:lnTo>
                <a:lnTo>
                  <a:pt x="36" y="0"/>
                </a:lnTo>
                <a:lnTo>
                  <a:pt x="24" y="223"/>
                </a:lnTo>
                <a:lnTo>
                  <a:pt x="0" y="223"/>
                </a:lnTo>
                <a:lnTo>
                  <a:pt x="0" y="308"/>
                </a:lnTo>
                <a:lnTo>
                  <a:pt x="89" y="308"/>
                </a:lnTo>
                <a:lnTo>
                  <a:pt x="92" y="308"/>
                </a:lnTo>
                <a:lnTo>
                  <a:pt x="261" y="308"/>
                </a:lnTo>
                <a:lnTo>
                  <a:pt x="261" y="73"/>
                </a:lnTo>
                <a:close/>
                <a:moveTo>
                  <a:pt x="131" y="238"/>
                </a:moveTo>
                <a:lnTo>
                  <a:pt x="114" y="238"/>
                </a:lnTo>
                <a:lnTo>
                  <a:pt x="114" y="204"/>
                </a:lnTo>
                <a:lnTo>
                  <a:pt x="131" y="204"/>
                </a:lnTo>
                <a:lnTo>
                  <a:pt x="131" y="238"/>
                </a:lnTo>
                <a:close/>
                <a:moveTo>
                  <a:pt x="131" y="189"/>
                </a:moveTo>
                <a:lnTo>
                  <a:pt x="114" y="189"/>
                </a:lnTo>
                <a:lnTo>
                  <a:pt x="114" y="155"/>
                </a:lnTo>
                <a:lnTo>
                  <a:pt x="131" y="155"/>
                </a:lnTo>
                <a:lnTo>
                  <a:pt x="131" y="189"/>
                </a:lnTo>
                <a:close/>
                <a:moveTo>
                  <a:pt x="131" y="141"/>
                </a:moveTo>
                <a:lnTo>
                  <a:pt x="114" y="141"/>
                </a:lnTo>
                <a:lnTo>
                  <a:pt x="114" y="109"/>
                </a:lnTo>
                <a:lnTo>
                  <a:pt x="131" y="109"/>
                </a:lnTo>
                <a:lnTo>
                  <a:pt x="131" y="141"/>
                </a:lnTo>
                <a:close/>
                <a:moveTo>
                  <a:pt x="181" y="238"/>
                </a:moveTo>
                <a:lnTo>
                  <a:pt x="167" y="238"/>
                </a:lnTo>
                <a:lnTo>
                  <a:pt x="167" y="204"/>
                </a:lnTo>
                <a:lnTo>
                  <a:pt x="181" y="204"/>
                </a:lnTo>
                <a:lnTo>
                  <a:pt x="181" y="238"/>
                </a:lnTo>
                <a:close/>
                <a:moveTo>
                  <a:pt x="181" y="189"/>
                </a:moveTo>
                <a:lnTo>
                  <a:pt x="167" y="189"/>
                </a:lnTo>
                <a:lnTo>
                  <a:pt x="167" y="155"/>
                </a:lnTo>
                <a:lnTo>
                  <a:pt x="181" y="155"/>
                </a:lnTo>
                <a:lnTo>
                  <a:pt x="181" y="189"/>
                </a:lnTo>
                <a:close/>
                <a:moveTo>
                  <a:pt x="181" y="141"/>
                </a:moveTo>
                <a:lnTo>
                  <a:pt x="167" y="141"/>
                </a:lnTo>
                <a:lnTo>
                  <a:pt x="167" y="109"/>
                </a:lnTo>
                <a:lnTo>
                  <a:pt x="181" y="109"/>
                </a:lnTo>
                <a:lnTo>
                  <a:pt x="181" y="141"/>
                </a:lnTo>
                <a:close/>
                <a:moveTo>
                  <a:pt x="235" y="238"/>
                </a:moveTo>
                <a:lnTo>
                  <a:pt x="218" y="238"/>
                </a:lnTo>
                <a:lnTo>
                  <a:pt x="218" y="204"/>
                </a:lnTo>
                <a:lnTo>
                  <a:pt x="235" y="204"/>
                </a:lnTo>
                <a:lnTo>
                  <a:pt x="235" y="238"/>
                </a:lnTo>
                <a:close/>
                <a:moveTo>
                  <a:pt x="235" y="189"/>
                </a:moveTo>
                <a:lnTo>
                  <a:pt x="218" y="189"/>
                </a:lnTo>
                <a:lnTo>
                  <a:pt x="218" y="155"/>
                </a:lnTo>
                <a:lnTo>
                  <a:pt x="235" y="155"/>
                </a:lnTo>
                <a:lnTo>
                  <a:pt x="235" y="189"/>
                </a:lnTo>
                <a:close/>
                <a:moveTo>
                  <a:pt x="235" y="141"/>
                </a:moveTo>
                <a:lnTo>
                  <a:pt x="218" y="141"/>
                </a:lnTo>
                <a:lnTo>
                  <a:pt x="218" y="109"/>
                </a:lnTo>
                <a:lnTo>
                  <a:pt x="235" y="109"/>
                </a:lnTo>
                <a:lnTo>
                  <a:pt x="235" y="14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7607300" y="5703888"/>
            <a:ext cx="225425" cy="550862"/>
            <a:chOff x="7607300" y="5214938"/>
            <a:chExt cx="225425" cy="550862"/>
          </a:xfrm>
          <a:solidFill>
            <a:schemeClr val="accent4"/>
          </a:solidFill>
        </p:grpSpPr>
        <p:sp>
          <p:nvSpPr>
            <p:cNvPr id="34" name="Freeform 1372"/>
            <p:cNvSpPr/>
            <p:nvPr/>
          </p:nvSpPr>
          <p:spPr bwMode="auto">
            <a:xfrm>
              <a:off x="7607300" y="5562600"/>
              <a:ext cx="225425" cy="149225"/>
            </a:xfrm>
            <a:custGeom>
              <a:avLst/>
              <a:gdLst>
                <a:gd name="T0" fmla="*/ 55 w 59"/>
                <a:gd name="T1" fmla="*/ 0 h 39"/>
                <a:gd name="T2" fmla="*/ 4 w 59"/>
                <a:gd name="T3" fmla="*/ 0 h 39"/>
                <a:gd name="T4" fmla="*/ 0 w 59"/>
                <a:gd name="T5" fmla="*/ 4 h 39"/>
                <a:gd name="T6" fmla="*/ 0 w 59"/>
                <a:gd name="T7" fmla="*/ 18 h 39"/>
                <a:gd name="T8" fmla="*/ 4 w 59"/>
                <a:gd name="T9" fmla="*/ 22 h 39"/>
                <a:gd name="T10" fmla="*/ 5 w 59"/>
                <a:gd name="T11" fmla="*/ 22 h 39"/>
                <a:gd name="T12" fmla="*/ 9 w 59"/>
                <a:gd name="T13" fmla="*/ 30 h 39"/>
                <a:gd name="T14" fmla="*/ 18 w 59"/>
                <a:gd name="T15" fmla="*/ 39 h 39"/>
                <a:gd name="T16" fmla="*/ 41 w 59"/>
                <a:gd name="T17" fmla="*/ 39 h 39"/>
                <a:gd name="T18" fmla="*/ 50 w 59"/>
                <a:gd name="T19" fmla="*/ 30 h 39"/>
                <a:gd name="T20" fmla="*/ 54 w 59"/>
                <a:gd name="T21" fmla="*/ 22 h 39"/>
                <a:gd name="T22" fmla="*/ 55 w 59"/>
                <a:gd name="T23" fmla="*/ 22 h 39"/>
                <a:gd name="T24" fmla="*/ 59 w 59"/>
                <a:gd name="T25" fmla="*/ 18 h 39"/>
                <a:gd name="T26" fmla="*/ 59 w 59"/>
                <a:gd name="T27" fmla="*/ 4 h 39"/>
                <a:gd name="T28" fmla="*/ 55 w 59"/>
                <a:gd name="T2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39">
                  <a:moveTo>
                    <a:pt x="5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5"/>
                    <a:pt x="13" y="39"/>
                    <a:pt x="18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6" y="39"/>
                    <a:pt x="50" y="35"/>
                    <a:pt x="50" y="30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7" y="22"/>
                    <a:pt x="59" y="20"/>
                    <a:pt x="59" y="18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7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5" name="Freeform 1373"/>
            <p:cNvSpPr/>
            <p:nvPr/>
          </p:nvSpPr>
          <p:spPr bwMode="auto">
            <a:xfrm>
              <a:off x="7659688" y="5719763"/>
              <a:ext cx="120650" cy="15875"/>
            </a:xfrm>
            <a:custGeom>
              <a:avLst/>
              <a:gdLst>
                <a:gd name="T0" fmla="*/ 31 w 31"/>
                <a:gd name="T1" fmla="*/ 2 h 4"/>
                <a:gd name="T2" fmla="*/ 29 w 31"/>
                <a:gd name="T3" fmla="*/ 4 h 4"/>
                <a:gd name="T4" fmla="*/ 2 w 31"/>
                <a:gd name="T5" fmla="*/ 4 h 4"/>
                <a:gd name="T6" fmla="*/ 0 w 31"/>
                <a:gd name="T7" fmla="*/ 2 h 4"/>
                <a:gd name="T8" fmla="*/ 0 w 31"/>
                <a:gd name="T9" fmla="*/ 2 h 4"/>
                <a:gd name="T10" fmla="*/ 2 w 31"/>
                <a:gd name="T11" fmla="*/ 0 h 4"/>
                <a:gd name="T12" fmla="*/ 29 w 31"/>
                <a:gd name="T13" fmla="*/ 0 h 4"/>
                <a:gd name="T14" fmla="*/ 31 w 31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4">
                  <a:moveTo>
                    <a:pt x="31" y="2"/>
                  </a:moveTo>
                  <a:cubicBezTo>
                    <a:pt x="31" y="3"/>
                    <a:pt x="30" y="4"/>
                    <a:pt x="29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6" name="Freeform 1374"/>
            <p:cNvSpPr/>
            <p:nvPr/>
          </p:nvSpPr>
          <p:spPr bwMode="auto">
            <a:xfrm>
              <a:off x="7686675" y="5751513"/>
              <a:ext cx="66675" cy="14287"/>
            </a:xfrm>
            <a:custGeom>
              <a:avLst/>
              <a:gdLst>
                <a:gd name="T0" fmla="*/ 1 w 17"/>
                <a:gd name="T1" fmla="*/ 4 h 4"/>
                <a:gd name="T2" fmla="*/ 0 w 17"/>
                <a:gd name="T3" fmla="*/ 2 h 4"/>
                <a:gd name="T4" fmla="*/ 0 w 17"/>
                <a:gd name="T5" fmla="*/ 2 h 4"/>
                <a:gd name="T6" fmla="*/ 1 w 17"/>
                <a:gd name="T7" fmla="*/ 0 h 4"/>
                <a:gd name="T8" fmla="*/ 16 w 17"/>
                <a:gd name="T9" fmla="*/ 0 h 4"/>
                <a:gd name="T10" fmla="*/ 17 w 17"/>
                <a:gd name="T11" fmla="*/ 2 h 4"/>
                <a:gd name="T12" fmla="*/ 17 w 17"/>
                <a:gd name="T13" fmla="*/ 2 h 4"/>
                <a:gd name="T14" fmla="*/ 16 w 17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">
                  <a:moveTo>
                    <a:pt x="1" y="4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1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4"/>
                    <a:pt x="16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7" name="Freeform 1375"/>
            <p:cNvSpPr/>
            <p:nvPr/>
          </p:nvSpPr>
          <p:spPr bwMode="auto">
            <a:xfrm>
              <a:off x="7686675" y="5214938"/>
              <a:ext cx="66675" cy="334962"/>
            </a:xfrm>
            <a:custGeom>
              <a:avLst/>
              <a:gdLst>
                <a:gd name="T0" fmla="*/ 17 w 17"/>
                <a:gd name="T1" fmla="*/ 9 h 87"/>
                <a:gd name="T2" fmla="*/ 9 w 17"/>
                <a:gd name="T3" fmla="*/ 0 h 87"/>
                <a:gd name="T4" fmla="*/ 9 w 17"/>
                <a:gd name="T5" fmla="*/ 0 h 87"/>
                <a:gd name="T6" fmla="*/ 0 w 17"/>
                <a:gd name="T7" fmla="*/ 9 h 87"/>
                <a:gd name="T8" fmla="*/ 0 w 17"/>
                <a:gd name="T9" fmla="*/ 78 h 87"/>
                <a:gd name="T10" fmla="*/ 9 w 17"/>
                <a:gd name="T11" fmla="*/ 87 h 87"/>
                <a:gd name="T12" fmla="*/ 9 w 17"/>
                <a:gd name="T13" fmla="*/ 87 h 87"/>
                <a:gd name="T14" fmla="*/ 17 w 17"/>
                <a:gd name="T15" fmla="*/ 78 h 87"/>
                <a:gd name="T16" fmla="*/ 17 w 17"/>
                <a:gd name="T17" fmla="*/ 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87">
                  <a:moveTo>
                    <a:pt x="17" y="9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3"/>
                    <a:pt x="4" y="87"/>
                    <a:pt x="9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3" y="87"/>
                    <a:pt x="17" y="83"/>
                    <a:pt x="17" y="78"/>
                  </a:cubicBezTo>
                  <a:lnTo>
                    <a:pt x="1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8" name="Freeform 1376"/>
            <p:cNvSpPr/>
            <p:nvPr/>
          </p:nvSpPr>
          <p:spPr bwMode="auto">
            <a:xfrm>
              <a:off x="7629525" y="5238750"/>
              <a:ext cx="46038" cy="311150"/>
            </a:xfrm>
            <a:custGeom>
              <a:avLst/>
              <a:gdLst>
                <a:gd name="T0" fmla="*/ 12 w 12"/>
                <a:gd name="T1" fmla="*/ 8 h 81"/>
                <a:gd name="T2" fmla="*/ 6 w 12"/>
                <a:gd name="T3" fmla="*/ 0 h 81"/>
                <a:gd name="T4" fmla="*/ 6 w 12"/>
                <a:gd name="T5" fmla="*/ 0 h 81"/>
                <a:gd name="T6" fmla="*/ 0 w 12"/>
                <a:gd name="T7" fmla="*/ 8 h 81"/>
                <a:gd name="T8" fmla="*/ 0 w 12"/>
                <a:gd name="T9" fmla="*/ 73 h 81"/>
                <a:gd name="T10" fmla="*/ 6 w 12"/>
                <a:gd name="T11" fmla="*/ 81 h 81"/>
                <a:gd name="T12" fmla="*/ 6 w 12"/>
                <a:gd name="T13" fmla="*/ 81 h 81"/>
                <a:gd name="T14" fmla="*/ 12 w 12"/>
                <a:gd name="T15" fmla="*/ 73 h 81"/>
                <a:gd name="T16" fmla="*/ 12 w 12"/>
                <a:gd name="T17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1">
                  <a:moveTo>
                    <a:pt x="12" y="8"/>
                  </a:moveTo>
                  <a:cubicBezTo>
                    <a:pt x="12" y="3"/>
                    <a:pt x="9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2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9" y="81"/>
                    <a:pt x="12" y="77"/>
                    <a:pt x="12" y="73"/>
                  </a:cubicBez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9" name="Freeform 1377"/>
            <p:cNvSpPr/>
            <p:nvPr/>
          </p:nvSpPr>
          <p:spPr bwMode="auto">
            <a:xfrm>
              <a:off x="7767638" y="5238750"/>
              <a:ext cx="46038" cy="311150"/>
            </a:xfrm>
            <a:custGeom>
              <a:avLst/>
              <a:gdLst>
                <a:gd name="T0" fmla="*/ 12 w 12"/>
                <a:gd name="T1" fmla="*/ 8 h 81"/>
                <a:gd name="T2" fmla="*/ 6 w 12"/>
                <a:gd name="T3" fmla="*/ 0 h 81"/>
                <a:gd name="T4" fmla="*/ 6 w 12"/>
                <a:gd name="T5" fmla="*/ 0 h 81"/>
                <a:gd name="T6" fmla="*/ 0 w 12"/>
                <a:gd name="T7" fmla="*/ 8 h 81"/>
                <a:gd name="T8" fmla="*/ 0 w 12"/>
                <a:gd name="T9" fmla="*/ 73 h 81"/>
                <a:gd name="T10" fmla="*/ 6 w 12"/>
                <a:gd name="T11" fmla="*/ 81 h 81"/>
                <a:gd name="T12" fmla="*/ 6 w 12"/>
                <a:gd name="T13" fmla="*/ 81 h 81"/>
                <a:gd name="T14" fmla="*/ 12 w 12"/>
                <a:gd name="T15" fmla="*/ 73 h 81"/>
                <a:gd name="T16" fmla="*/ 12 w 12"/>
                <a:gd name="T17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1">
                  <a:moveTo>
                    <a:pt x="12" y="8"/>
                  </a:moveTo>
                  <a:cubicBezTo>
                    <a:pt x="12" y="3"/>
                    <a:pt x="10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3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10" y="81"/>
                    <a:pt x="12" y="77"/>
                    <a:pt x="12" y="73"/>
                  </a:cubicBez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40" name="Freeform 1378"/>
          <p:cNvSpPr>
            <a:spLocks noEditPoints="1"/>
          </p:cNvSpPr>
          <p:nvPr/>
        </p:nvSpPr>
        <p:spPr bwMode="auto">
          <a:xfrm>
            <a:off x="10055225" y="1789113"/>
            <a:ext cx="277813" cy="488950"/>
          </a:xfrm>
          <a:custGeom>
            <a:avLst/>
            <a:gdLst>
              <a:gd name="T0" fmla="*/ 2147483646 w 72"/>
              <a:gd name="T1" fmla="*/ 0 h 127"/>
              <a:gd name="T2" fmla="*/ 2147483646 w 72"/>
              <a:gd name="T3" fmla="*/ 0 h 127"/>
              <a:gd name="T4" fmla="*/ 0 w 72"/>
              <a:gd name="T5" fmla="*/ 2147483646 h 127"/>
              <a:gd name="T6" fmla="*/ 0 w 72"/>
              <a:gd name="T7" fmla="*/ 2147483646 h 127"/>
              <a:gd name="T8" fmla="*/ 2147483646 w 72"/>
              <a:gd name="T9" fmla="*/ 2147483646 h 127"/>
              <a:gd name="T10" fmla="*/ 2147483646 w 72"/>
              <a:gd name="T11" fmla="*/ 2147483646 h 127"/>
              <a:gd name="T12" fmla="*/ 2147483646 w 72"/>
              <a:gd name="T13" fmla="*/ 2147483646 h 127"/>
              <a:gd name="T14" fmla="*/ 2147483646 w 72"/>
              <a:gd name="T15" fmla="*/ 2147483646 h 127"/>
              <a:gd name="T16" fmla="*/ 2147483646 w 72"/>
              <a:gd name="T17" fmla="*/ 0 h 127"/>
              <a:gd name="T18" fmla="*/ 2147483646 w 72"/>
              <a:gd name="T19" fmla="*/ 2147483646 h 127"/>
              <a:gd name="T20" fmla="*/ 2147483646 w 72"/>
              <a:gd name="T21" fmla="*/ 2147483646 h 127"/>
              <a:gd name="T22" fmla="*/ 2147483646 w 72"/>
              <a:gd name="T23" fmla="*/ 2147483646 h 127"/>
              <a:gd name="T24" fmla="*/ 2147483646 w 72"/>
              <a:gd name="T25" fmla="*/ 2147483646 h 127"/>
              <a:gd name="T26" fmla="*/ 2147483646 w 72"/>
              <a:gd name="T27" fmla="*/ 2147483646 h 127"/>
              <a:gd name="T28" fmla="*/ 2147483646 w 72"/>
              <a:gd name="T29" fmla="*/ 2147483646 h 127"/>
              <a:gd name="T30" fmla="*/ 2147483646 w 72"/>
              <a:gd name="T31" fmla="*/ 2147483646 h 127"/>
              <a:gd name="T32" fmla="*/ 2147483646 w 72"/>
              <a:gd name="T33" fmla="*/ 2147483646 h 127"/>
              <a:gd name="T34" fmla="*/ 2147483646 w 72"/>
              <a:gd name="T35" fmla="*/ 2147483646 h 127"/>
              <a:gd name="T36" fmla="*/ 2147483646 w 72"/>
              <a:gd name="T37" fmla="*/ 2147483646 h 127"/>
              <a:gd name="T38" fmla="*/ 2147483646 w 72"/>
              <a:gd name="T39" fmla="*/ 2147483646 h 127"/>
              <a:gd name="T40" fmla="*/ 2147483646 w 72"/>
              <a:gd name="T41" fmla="*/ 2147483646 h 127"/>
              <a:gd name="T42" fmla="*/ 2147483646 w 72"/>
              <a:gd name="T43" fmla="*/ 2147483646 h 127"/>
              <a:gd name="T44" fmla="*/ 2147483646 w 72"/>
              <a:gd name="T45" fmla="*/ 2147483646 h 127"/>
              <a:gd name="T46" fmla="*/ 2147483646 w 72"/>
              <a:gd name="T47" fmla="*/ 2147483646 h 12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2" h="127">
                <a:moveTo>
                  <a:pt x="64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23"/>
                  <a:pt x="3" y="127"/>
                  <a:pt x="8" y="127"/>
                </a:cubicBezTo>
                <a:cubicBezTo>
                  <a:pt x="64" y="127"/>
                  <a:pt x="64" y="127"/>
                  <a:pt x="64" y="127"/>
                </a:cubicBezTo>
                <a:cubicBezTo>
                  <a:pt x="69" y="127"/>
                  <a:pt x="72" y="123"/>
                  <a:pt x="72" y="119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"/>
                  <a:pt x="69" y="0"/>
                  <a:pt x="64" y="0"/>
                </a:cubicBezTo>
                <a:close/>
                <a:moveTo>
                  <a:pt x="24" y="9"/>
                </a:moveTo>
                <a:cubicBezTo>
                  <a:pt x="48" y="9"/>
                  <a:pt x="48" y="9"/>
                  <a:pt x="48" y="9"/>
                </a:cubicBezTo>
                <a:cubicBezTo>
                  <a:pt x="48" y="12"/>
                  <a:pt x="48" y="12"/>
                  <a:pt x="48" y="12"/>
                </a:cubicBezTo>
                <a:cubicBezTo>
                  <a:pt x="24" y="12"/>
                  <a:pt x="24" y="12"/>
                  <a:pt x="24" y="12"/>
                </a:cubicBezTo>
                <a:lnTo>
                  <a:pt x="24" y="9"/>
                </a:lnTo>
                <a:close/>
                <a:moveTo>
                  <a:pt x="36" y="122"/>
                </a:moveTo>
                <a:cubicBezTo>
                  <a:pt x="33" y="122"/>
                  <a:pt x="31" y="120"/>
                  <a:pt x="31" y="117"/>
                </a:cubicBezTo>
                <a:cubicBezTo>
                  <a:pt x="31" y="115"/>
                  <a:pt x="33" y="113"/>
                  <a:pt x="36" y="113"/>
                </a:cubicBezTo>
                <a:cubicBezTo>
                  <a:pt x="38" y="113"/>
                  <a:pt x="40" y="115"/>
                  <a:pt x="40" y="117"/>
                </a:cubicBezTo>
                <a:cubicBezTo>
                  <a:pt x="40" y="120"/>
                  <a:pt x="38" y="122"/>
                  <a:pt x="36" y="122"/>
                </a:cubicBezTo>
                <a:close/>
                <a:moveTo>
                  <a:pt x="67" y="106"/>
                </a:moveTo>
                <a:cubicBezTo>
                  <a:pt x="5" y="106"/>
                  <a:pt x="5" y="106"/>
                  <a:pt x="5" y="106"/>
                </a:cubicBezTo>
                <a:cubicBezTo>
                  <a:pt x="5" y="20"/>
                  <a:pt x="5" y="20"/>
                  <a:pt x="5" y="20"/>
                </a:cubicBezTo>
                <a:cubicBezTo>
                  <a:pt x="67" y="20"/>
                  <a:pt x="67" y="20"/>
                  <a:pt x="67" y="20"/>
                </a:cubicBezTo>
                <a:lnTo>
                  <a:pt x="67" y="1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Freeform 1076"/>
          <p:cNvSpPr>
            <a:spLocks noEditPoints="1"/>
          </p:cNvSpPr>
          <p:nvPr/>
        </p:nvSpPr>
        <p:spPr bwMode="auto">
          <a:xfrm>
            <a:off x="114300" y="114074"/>
            <a:ext cx="1773237" cy="1799227"/>
          </a:xfrm>
          <a:custGeom>
            <a:avLst/>
            <a:gdLst>
              <a:gd name="T0" fmla="*/ 1244 w 2388"/>
              <a:gd name="T1" fmla="*/ 168 h 2423"/>
              <a:gd name="T2" fmla="*/ 1067 w 2388"/>
              <a:gd name="T3" fmla="*/ 32 h 2423"/>
              <a:gd name="T4" fmla="*/ 1201 w 2388"/>
              <a:gd name="T5" fmla="*/ 211 h 2423"/>
              <a:gd name="T6" fmla="*/ 963 w 2388"/>
              <a:gd name="T7" fmla="*/ 277 h 2423"/>
              <a:gd name="T8" fmla="*/ 512 w 2388"/>
              <a:gd name="T9" fmla="*/ 2 h 2423"/>
              <a:gd name="T10" fmla="*/ 387 w 2388"/>
              <a:gd name="T11" fmla="*/ 176 h 2423"/>
              <a:gd name="T12" fmla="*/ 0 w 2388"/>
              <a:gd name="T13" fmla="*/ 0 h 2423"/>
              <a:gd name="T14" fmla="*/ 176 w 2388"/>
              <a:gd name="T15" fmla="*/ 387 h 2423"/>
              <a:gd name="T16" fmla="*/ 176 w 2388"/>
              <a:gd name="T17" fmla="*/ 547 h 2423"/>
              <a:gd name="T18" fmla="*/ 6 w 2388"/>
              <a:gd name="T19" fmla="*/ 995 h 2423"/>
              <a:gd name="T20" fmla="*/ 280 w 2388"/>
              <a:gd name="T21" fmla="*/ 1233 h 2423"/>
              <a:gd name="T22" fmla="*/ 211 w 2388"/>
              <a:gd name="T23" fmla="*/ 1102 h 2423"/>
              <a:gd name="T24" fmla="*/ 35 w 2388"/>
              <a:gd name="T25" fmla="*/ 1276 h 2423"/>
              <a:gd name="T26" fmla="*/ 168 w 2388"/>
              <a:gd name="T27" fmla="*/ 1398 h 2423"/>
              <a:gd name="T28" fmla="*/ 40 w 2388"/>
              <a:gd name="T29" fmla="*/ 2423 h 2423"/>
              <a:gd name="T30" fmla="*/ 83 w 2388"/>
              <a:gd name="T31" fmla="*/ 1438 h 2423"/>
              <a:gd name="T32" fmla="*/ 211 w 2388"/>
              <a:gd name="T33" fmla="*/ 1276 h 2423"/>
              <a:gd name="T34" fmla="*/ 323 w 2388"/>
              <a:gd name="T35" fmla="*/ 953 h 2423"/>
              <a:gd name="T36" fmla="*/ 48 w 2388"/>
              <a:gd name="T37" fmla="*/ 590 h 2423"/>
              <a:gd name="T38" fmla="*/ 176 w 2388"/>
              <a:gd name="T39" fmla="*/ 763 h 2423"/>
              <a:gd name="T40" fmla="*/ 390 w 2388"/>
              <a:gd name="T41" fmla="*/ 590 h 2423"/>
              <a:gd name="T42" fmla="*/ 555 w 2388"/>
              <a:gd name="T43" fmla="*/ 389 h 2423"/>
              <a:gd name="T44" fmla="*/ 750 w 2388"/>
              <a:gd name="T45" fmla="*/ 176 h 2423"/>
              <a:gd name="T46" fmla="*/ 555 w 2388"/>
              <a:gd name="T47" fmla="*/ 45 h 2423"/>
              <a:gd name="T48" fmla="*/ 921 w 2388"/>
              <a:gd name="T49" fmla="*/ 320 h 2423"/>
              <a:gd name="T50" fmla="*/ 1244 w 2388"/>
              <a:gd name="T51" fmla="*/ 211 h 2423"/>
              <a:gd name="T52" fmla="*/ 1406 w 2388"/>
              <a:gd name="T53" fmla="*/ 80 h 2423"/>
              <a:gd name="T54" fmla="*/ 2388 w 2388"/>
              <a:gd name="T55" fmla="*/ 37 h 2423"/>
              <a:gd name="T56" fmla="*/ 1364 w 2388"/>
              <a:gd name="T57" fmla="*/ 168 h 2423"/>
              <a:gd name="T58" fmla="*/ 78 w 2388"/>
              <a:gd name="T59" fmla="*/ 1233 h 2423"/>
              <a:gd name="T60" fmla="*/ 168 w 2388"/>
              <a:gd name="T61" fmla="*/ 1142 h 2423"/>
              <a:gd name="T62" fmla="*/ 176 w 2388"/>
              <a:gd name="T63" fmla="*/ 179 h 2423"/>
              <a:gd name="T64" fmla="*/ 43 w 2388"/>
              <a:gd name="T65" fmla="*/ 344 h 2423"/>
              <a:gd name="T66" fmla="*/ 344 w 2388"/>
              <a:gd name="T67" fmla="*/ 42 h 2423"/>
              <a:gd name="T68" fmla="*/ 176 w 2388"/>
              <a:gd name="T69" fmla="*/ 176 h 2423"/>
              <a:gd name="T70" fmla="*/ 344 w 2388"/>
              <a:gd name="T71" fmla="*/ 213 h 2423"/>
              <a:gd name="T72" fmla="*/ 211 w 2388"/>
              <a:gd name="T73" fmla="*/ 344 h 2423"/>
              <a:gd name="T74" fmla="*/ 344 w 2388"/>
              <a:gd name="T75" fmla="*/ 213 h 2423"/>
              <a:gd name="T76" fmla="*/ 211 w 2388"/>
              <a:gd name="T77" fmla="*/ 728 h 2423"/>
              <a:gd name="T78" fmla="*/ 352 w 2388"/>
              <a:gd name="T79" fmla="*/ 590 h 2423"/>
              <a:gd name="T80" fmla="*/ 352 w 2388"/>
              <a:gd name="T81" fmla="*/ 547 h 2423"/>
              <a:gd name="T82" fmla="*/ 211 w 2388"/>
              <a:gd name="T83" fmla="*/ 389 h 2423"/>
              <a:gd name="T84" fmla="*/ 352 w 2388"/>
              <a:gd name="T85" fmla="*/ 547 h 2423"/>
              <a:gd name="T86" fmla="*/ 715 w 2388"/>
              <a:gd name="T87" fmla="*/ 355 h 2423"/>
              <a:gd name="T88" fmla="*/ 555 w 2388"/>
              <a:gd name="T89" fmla="*/ 213 h 2423"/>
              <a:gd name="T90" fmla="*/ 390 w 2388"/>
              <a:gd name="T91" fmla="*/ 213 h 2423"/>
              <a:gd name="T92" fmla="*/ 512 w 2388"/>
              <a:gd name="T93" fmla="*/ 355 h 2423"/>
              <a:gd name="T94" fmla="*/ 390 w 2388"/>
              <a:gd name="T95" fmla="*/ 213 h 2423"/>
              <a:gd name="T96" fmla="*/ 390 w 2388"/>
              <a:gd name="T97" fmla="*/ 389 h 2423"/>
              <a:gd name="T98" fmla="*/ 512 w 2388"/>
              <a:gd name="T99" fmla="*/ 547 h 2423"/>
              <a:gd name="T100" fmla="*/ 1201 w 2388"/>
              <a:gd name="T101" fmla="*/ 168 h 2423"/>
              <a:gd name="T102" fmla="*/ 1110 w 2388"/>
              <a:gd name="T103" fmla="*/ 74 h 2423"/>
              <a:gd name="T104" fmla="*/ 1201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364" y="168"/>
                </a:moveTo>
                <a:lnTo>
                  <a:pt x="1244" y="168"/>
                </a:lnTo>
                <a:lnTo>
                  <a:pt x="1244" y="32"/>
                </a:lnTo>
                <a:lnTo>
                  <a:pt x="1067" y="32"/>
                </a:lnTo>
                <a:lnTo>
                  <a:pt x="1067" y="211"/>
                </a:lnTo>
                <a:lnTo>
                  <a:pt x="1201" y="211"/>
                </a:lnTo>
                <a:lnTo>
                  <a:pt x="1201" y="277"/>
                </a:lnTo>
                <a:lnTo>
                  <a:pt x="963" y="277"/>
                </a:lnTo>
                <a:lnTo>
                  <a:pt x="963" y="2"/>
                </a:lnTo>
                <a:lnTo>
                  <a:pt x="512" y="2"/>
                </a:lnTo>
                <a:lnTo>
                  <a:pt x="512" y="176"/>
                </a:lnTo>
                <a:lnTo>
                  <a:pt x="387" y="176"/>
                </a:lnTo>
                <a:lnTo>
                  <a:pt x="387" y="0"/>
                </a:lnTo>
                <a:lnTo>
                  <a:pt x="0" y="0"/>
                </a:lnTo>
                <a:lnTo>
                  <a:pt x="0" y="387"/>
                </a:lnTo>
                <a:lnTo>
                  <a:pt x="176" y="387"/>
                </a:lnTo>
                <a:lnTo>
                  <a:pt x="176" y="389"/>
                </a:lnTo>
                <a:lnTo>
                  <a:pt x="176" y="547"/>
                </a:lnTo>
                <a:lnTo>
                  <a:pt x="6" y="547"/>
                </a:lnTo>
                <a:lnTo>
                  <a:pt x="6" y="995"/>
                </a:lnTo>
                <a:lnTo>
                  <a:pt x="280" y="995"/>
                </a:lnTo>
                <a:lnTo>
                  <a:pt x="280" y="1233"/>
                </a:lnTo>
                <a:lnTo>
                  <a:pt x="211" y="1233"/>
                </a:lnTo>
                <a:lnTo>
                  <a:pt x="211" y="1102"/>
                </a:lnTo>
                <a:lnTo>
                  <a:pt x="35" y="1102"/>
                </a:lnTo>
                <a:lnTo>
                  <a:pt x="35" y="1276"/>
                </a:lnTo>
                <a:lnTo>
                  <a:pt x="168" y="1276"/>
                </a:lnTo>
                <a:lnTo>
                  <a:pt x="168" y="1398"/>
                </a:lnTo>
                <a:lnTo>
                  <a:pt x="40" y="1398"/>
                </a:lnTo>
                <a:lnTo>
                  <a:pt x="40" y="2423"/>
                </a:lnTo>
                <a:lnTo>
                  <a:pt x="83" y="2423"/>
                </a:lnTo>
                <a:lnTo>
                  <a:pt x="83" y="1438"/>
                </a:lnTo>
                <a:lnTo>
                  <a:pt x="211" y="1438"/>
                </a:lnTo>
                <a:lnTo>
                  <a:pt x="211" y="1276"/>
                </a:lnTo>
                <a:lnTo>
                  <a:pt x="323" y="1276"/>
                </a:lnTo>
                <a:lnTo>
                  <a:pt x="323" y="953"/>
                </a:lnTo>
                <a:lnTo>
                  <a:pt x="48" y="953"/>
                </a:lnTo>
                <a:lnTo>
                  <a:pt x="48" y="590"/>
                </a:lnTo>
                <a:lnTo>
                  <a:pt x="176" y="590"/>
                </a:lnTo>
                <a:lnTo>
                  <a:pt x="176" y="763"/>
                </a:lnTo>
                <a:lnTo>
                  <a:pt x="390" y="763"/>
                </a:lnTo>
                <a:lnTo>
                  <a:pt x="390" y="590"/>
                </a:lnTo>
                <a:lnTo>
                  <a:pt x="555" y="590"/>
                </a:lnTo>
                <a:lnTo>
                  <a:pt x="555" y="389"/>
                </a:lnTo>
                <a:lnTo>
                  <a:pt x="750" y="389"/>
                </a:lnTo>
                <a:lnTo>
                  <a:pt x="750" y="176"/>
                </a:lnTo>
                <a:lnTo>
                  <a:pt x="555" y="176"/>
                </a:lnTo>
                <a:lnTo>
                  <a:pt x="555" y="45"/>
                </a:lnTo>
                <a:lnTo>
                  <a:pt x="921" y="45"/>
                </a:lnTo>
                <a:lnTo>
                  <a:pt x="921" y="320"/>
                </a:lnTo>
                <a:lnTo>
                  <a:pt x="1244" y="320"/>
                </a:lnTo>
                <a:lnTo>
                  <a:pt x="1244" y="211"/>
                </a:lnTo>
                <a:lnTo>
                  <a:pt x="1406" y="211"/>
                </a:lnTo>
                <a:lnTo>
                  <a:pt x="1406" y="80"/>
                </a:lnTo>
                <a:lnTo>
                  <a:pt x="2388" y="80"/>
                </a:lnTo>
                <a:lnTo>
                  <a:pt x="2388" y="37"/>
                </a:lnTo>
                <a:lnTo>
                  <a:pt x="1364" y="37"/>
                </a:lnTo>
                <a:lnTo>
                  <a:pt x="1364" y="168"/>
                </a:lnTo>
                <a:close/>
                <a:moveTo>
                  <a:pt x="168" y="1233"/>
                </a:moveTo>
                <a:lnTo>
                  <a:pt x="78" y="1233"/>
                </a:lnTo>
                <a:lnTo>
                  <a:pt x="78" y="1142"/>
                </a:lnTo>
                <a:lnTo>
                  <a:pt x="168" y="1142"/>
                </a:lnTo>
                <a:lnTo>
                  <a:pt x="168" y="1233"/>
                </a:lnTo>
                <a:close/>
                <a:moveTo>
                  <a:pt x="176" y="179"/>
                </a:moveTo>
                <a:lnTo>
                  <a:pt x="176" y="344"/>
                </a:lnTo>
                <a:lnTo>
                  <a:pt x="43" y="344"/>
                </a:lnTo>
                <a:lnTo>
                  <a:pt x="43" y="42"/>
                </a:lnTo>
                <a:lnTo>
                  <a:pt x="344" y="42"/>
                </a:lnTo>
                <a:lnTo>
                  <a:pt x="344" y="176"/>
                </a:lnTo>
                <a:lnTo>
                  <a:pt x="176" y="176"/>
                </a:lnTo>
                <a:lnTo>
                  <a:pt x="176" y="179"/>
                </a:lnTo>
                <a:close/>
                <a:moveTo>
                  <a:pt x="344" y="213"/>
                </a:moveTo>
                <a:lnTo>
                  <a:pt x="344" y="344"/>
                </a:lnTo>
                <a:lnTo>
                  <a:pt x="211" y="344"/>
                </a:lnTo>
                <a:lnTo>
                  <a:pt x="211" y="213"/>
                </a:lnTo>
                <a:lnTo>
                  <a:pt x="344" y="213"/>
                </a:lnTo>
                <a:close/>
                <a:moveTo>
                  <a:pt x="352" y="728"/>
                </a:moveTo>
                <a:lnTo>
                  <a:pt x="211" y="728"/>
                </a:lnTo>
                <a:lnTo>
                  <a:pt x="211" y="590"/>
                </a:lnTo>
                <a:lnTo>
                  <a:pt x="352" y="590"/>
                </a:lnTo>
                <a:lnTo>
                  <a:pt x="352" y="728"/>
                </a:lnTo>
                <a:close/>
                <a:moveTo>
                  <a:pt x="352" y="547"/>
                </a:moveTo>
                <a:lnTo>
                  <a:pt x="211" y="547"/>
                </a:lnTo>
                <a:lnTo>
                  <a:pt x="211" y="389"/>
                </a:lnTo>
                <a:lnTo>
                  <a:pt x="352" y="389"/>
                </a:lnTo>
                <a:lnTo>
                  <a:pt x="352" y="547"/>
                </a:lnTo>
                <a:close/>
                <a:moveTo>
                  <a:pt x="715" y="213"/>
                </a:moveTo>
                <a:lnTo>
                  <a:pt x="715" y="355"/>
                </a:lnTo>
                <a:lnTo>
                  <a:pt x="555" y="355"/>
                </a:lnTo>
                <a:lnTo>
                  <a:pt x="555" y="213"/>
                </a:lnTo>
                <a:lnTo>
                  <a:pt x="715" y="213"/>
                </a:lnTo>
                <a:close/>
                <a:moveTo>
                  <a:pt x="390" y="213"/>
                </a:moveTo>
                <a:lnTo>
                  <a:pt x="512" y="213"/>
                </a:lnTo>
                <a:lnTo>
                  <a:pt x="512" y="355"/>
                </a:lnTo>
                <a:lnTo>
                  <a:pt x="390" y="355"/>
                </a:lnTo>
                <a:lnTo>
                  <a:pt x="390" y="213"/>
                </a:lnTo>
                <a:close/>
                <a:moveTo>
                  <a:pt x="390" y="547"/>
                </a:moveTo>
                <a:lnTo>
                  <a:pt x="390" y="389"/>
                </a:lnTo>
                <a:lnTo>
                  <a:pt x="512" y="389"/>
                </a:lnTo>
                <a:lnTo>
                  <a:pt x="512" y="547"/>
                </a:lnTo>
                <a:lnTo>
                  <a:pt x="390" y="547"/>
                </a:lnTo>
                <a:close/>
                <a:moveTo>
                  <a:pt x="1201" y="168"/>
                </a:moveTo>
                <a:lnTo>
                  <a:pt x="1110" y="168"/>
                </a:lnTo>
                <a:lnTo>
                  <a:pt x="1110" y="74"/>
                </a:lnTo>
                <a:lnTo>
                  <a:pt x="1201" y="74"/>
                </a:lnTo>
                <a:lnTo>
                  <a:pt x="1201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2" name="Freeform 1077"/>
          <p:cNvSpPr>
            <a:spLocks noEditPoints="1"/>
          </p:cNvSpPr>
          <p:nvPr/>
        </p:nvSpPr>
        <p:spPr bwMode="auto">
          <a:xfrm>
            <a:off x="10285413" y="114074"/>
            <a:ext cx="1773237" cy="1799227"/>
          </a:xfrm>
          <a:custGeom>
            <a:avLst/>
            <a:gdLst>
              <a:gd name="T0" fmla="*/ 1147 w 2388"/>
              <a:gd name="T1" fmla="*/ 168 h 2423"/>
              <a:gd name="T2" fmla="*/ 1320 w 2388"/>
              <a:gd name="T3" fmla="*/ 32 h 2423"/>
              <a:gd name="T4" fmla="*/ 1190 w 2388"/>
              <a:gd name="T5" fmla="*/ 211 h 2423"/>
              <a:gd name="T6" fmla="*/ 1427 w 2388"/>
              <a:gd name="T7" fmla="*/ 277 h 2423"/>
              <a:gd name="T8" fmla="*/ 1875 w 2388"/>
              <a:gd name="T9" fmla="*/ 2 h 2423"/>
              <a:gd name="T10" fmla="*/ 2004 w 2388"/>
              <a:gd name="T11" fmla="*/ 176 h 2423"/>
              <a:gd name="T12" fmla="*/ 2388 w 2388"/>
              <a:gd name="T13" fmla="*/ 0 h 2423"/>
              <a:gd name="T14" fmla="*/ 2214 w 2388"/>
              <a:gd name="T15" fmla="*/ 387 h 2423"/>
              <a:gd name="T16" fmla="*/ 2214 w 2388"/>
              <a:gd name="T17" fmla="*/ 547 h 2423"/>
              <a:gd name="T18" fmla="*/ 2385 w 2388"/>
              <a:gd name="T19" fmla="*/ 995 h 2423"/>
              <a:gd name="T20" fmla="*/ 2110 w 2388"/>
              <a:gd name="T21" fmla="*/ 1233 h 2423"/>
              <a:gd name="T22" fmla="*/ 2177 w 2388"/>
              <a:gd name="T23" fmla="*/ 1102 h 2423"/>
              <a:gd name="T24" fmla="*/ 2356 w 2388"/>
              <a:gd name="T25" fmla="*/ 1276 h 2423"/>
              <a:gd name="T26" fmla="*/ 2220 w 2388"/>
              <a:gd name="T27" fmla="*/ 1398 h 2423"/>
              <a:gd name="T28" fmla="*/ 2350 w 2388"/>
              <a:gd name="T29" fmla="*/ 2423 h 2423"/>
              <a:gd name="T30" fmla="*/ 2308 w 2388"/>
              <a:gd name="T31" fmla="*/ 1438 h 2423"/>
              <a:gd name="T32" fmla="*/ 2177 w 2388"/>
              <a:gd name="T33" fmla="*/ 1276 h 2423"/>
              <a:gd name="T34" fmla="*/ 2068 w 2388"/>
              <a:gd name="T35" fmla="*/ 953 h 2423"/>
              <a:gd name="T36" fmla="*/ 2342 w 2388"/>
              <a:gd name="T37" fmla="*/ 590 h 2423"/>
              <a:gd name="T38" fmla="*/ 2214 w 2388"/>
              <a:gd name="T39" fmla="*/ 763 h 2423"/>
              <a:gd name="T40" fmla="*/ 2001 w 2388"/>
              <a:gd name="T41" fmla="*/ 590 h 2423"/>
              <a:gd name="T42" fmla="*/ 1835 w 2388"/>
              <a:gd name="T43" fmla="*/ 389 h 2423"/>
              <a:gd name="T44" fmla="*/ 1638 w 2388"/>
              <a:gd name="T45" fmla="*/ 176 h 2423"/>
              <a:gd name="T46" fmla="*/ 1835 w 2388"/>
              <a:gd name="T47" fmla="*/ 45 h 2423"/>
              <a:gd name="T48" fmla="*/ 1470 w 2388"/>
              <a:gd name="T49" fmla="*/ 320 h 2423"/>
              <a:gd name="T50" fmla="*/ 1147 w 2388"/>
              <a:gd name="T51" fmla="*/ 211 h 2423"/>
              <a:gd name="T52" fmla="*/ 984 w 2388"/>
              <a:gd name="T53" fmla="*/ 80 h 2423"/>
              <a:gd name="T54" fmla="*/ 0 w 2388"/>
              <a:gd name="T55" fmla="*/ 37 h 2423"/>
              <a:gd name="T56" fmla="*/ 1027 w 2388"/>
              <a:gd name="T57" fmla="*/ 168 h 2423"/>
              <a:gd name="T58" fmla="*/ 2313 w 2388"/>
              <a:gd name="T59" fmla="*/ 1233 h 2423"/>
              <a:gd name="T60" fmla="*/ 2220 w 2388"/>
              <a:gd name="T61" fmla="*/ 1142 h 2423"/>
              <a:gd name="T62" fmla="*/ 2214 w 2388"/>
              <a:gd name="T63" fmla="*/ 179 h 2423"/>
              <a:gd name="T64" fmla="*/ 2345 w 2388"/>
              <a:gd name="T65" fmla="*/ 344 h 2423"/>
              <a:gd name="T66" fmla="*/ 2046 w 2388"/>
              <a:gd name="T67" fmla="*/ 42 h 2423"/>
              <a:gd name="T68" fmla="*/ 2214 w 2388"/>
              <a:gd name="T69" fmla="*/ 176 h 2423"/>
              <a:gd name="T70" fmla="*/ 2046 w 2388"/>
              <a:gd name="T71" fmla="*/ 213 h 2423"/>
              <a:gd name="T72" fmla="*/ 2177 w 2388"/>
              <a:gd name="T73" fmla="*/ 344 h 2423"/>
              <a:gd name="T74" fmla="*/ 2046 w 2388"/>
              <a:gd name="T75" fmla="*/ 213 h 2423"/>
              <a:gd name="T76" fmla="*/ 2177 w 2388"/>
              <a:gd name="T77" fmla="*/ 728 h 2423"/>
              <a:gd name="T78" fmla="*/ 2036 w 2388"/>
              <a:gd name="T79" fmla="*/ 590 h 2423"/>
              <a:gd name="T80" fmla="*/ 2036 w 2388"/>
              <a:gd name="T81" fmla="*/ 547 h 2423"/>
              <a:gd name="T82" fmla="*/ 2177 w 2388"/>
              <a:gd name="T83" fmla="*/ 389 h 2423"/>
              <a:gd name="T84" fmla="*/ 2036 w 2388"/>
              <a:gd name="T85" fmla="*/ 547 h 2423"/>
              <a:gd name="T86" fmla="*/ 1675 w 2388"/>
              <a:gd name="T87" fmla="*/ 355 h 2423"/>
              <a:gd name="T88" fmla="*/ 1835 w 2388"/>
              <a:gd name="T89" fmla="*/ 213 h 2423"/>
              <a:gd name="T90" fmla="*/ 2001 w 2388"/>
              <a:gd name="T91" fmla="*/ 213 h 2423"/>
              <a:gd name="T92" fmla="*/ 1875 w 2388"/>
              <a:gd name="T93" fmla="*/ 355 h 2423"/>
              <a:gd name="T94" fmla="*/ 2001 w 2388"/>
              <a:gd name="T95" fmla="*/ 213 h 2423"/>
              <a:gd name="T96" fmla="*/ 2001 w 2388"/>
              <a:gd name="T97" fmla="*/ 389 h 2423"/>
              <a:gd name="T98" fmla="*/ 1875 w 2388"/>
              <a:gd name="T99" fmla="*/ 547 h 2423"/>
              <a:gd name="T100" fmla="*/ 1190 w 2388"/>
              <a:gd name="T101" fmla="*/ 168 h 2423"/>
              <a:gd name="T102" fmla="*/ 1280 w 2388"/>
              <a:gd name="T103" fmla="*/ 74 h 2423"/>
              <a:gd name="T104" fmla="*/ 1190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027" y="168"/>
                </a:moveTo>
                <a:lnTo>
                  <a:pt x="1147" y="168"/>
                </a:lnTo>
                <a:lnTo>
                  <a:pt x="1147" y="32"/>
                </a:lnTo>
                <a:lnTo>
                  <a:pt x="1320" y="32"/>
                </a:lnTo>
                <a:lnTo>
                  <a:pt x="1320" y="211"/>
                </a:lnTo>
                <a:lnTo>
                  <a:pt x="1190" y="211"/>
                </a:lnTo>
                <a:lnTo>
                  <a:pt x="1190" y="277"/>
                </a:lnTo>
                <a:lnTo>
                  <a:pt x="1427" y="277"/>
                </a:lnTo>
                <a:lnTo>
                  <a:pt x="1427" y="2"/>
                </a:lnTo>
                <a:lnTo>
                  <a:pt x="1875" y="2"/>
                </a:lnTo>
                <a:lnTo>
                  <a:pt x="1875" y="176"/>
                </a:lnTo>
                <a:lnTo>
                  <a:pt x="2004" y="176"/>
                </a:lnTo>
                <a:lnTo>
                  <a:pt x="2004" y="0"/>
                </a:lnTo>
                <a:lnTo>
                  <a:pt x="2388" y="0"/>
                </a:lnTo>
                <a:lnTo>
                  <a:pt x="2388" y="387"/>
                </a:lnTo>
                <a:lnTo>
                  <a:pt x="2214" y="387"/>
                </a:lnTo>
                <a:lnTo>
                  <a:pt x="2214" y="389"/>
                </a:lnTo>
                <a:lnTo>
                  <a:pt x="2214" y="547"/>
                </a:lnTo>
                <a:lnTo>
                  <a:pt x="2385" y="547"/>
                </a:lnTo>
                <a:lnTo>
                  <a:pt x="2385" y="995"/>
                </a:lnTo>
                <a:lnTo>
                  <a:pt x="2110" y="995"/>
                </a:lnTo>
                <a:lnTo>
                  <a:pt x="2110" y="1233"/>
                </a:lnTo>
                <a:lnTo>
                  <a:pt x="2177" y="1233"/>
                </a:lnTo>
                <a:lnTo>
                  <a:pt x="2177" y="1102"/>
                </a:lnTo>
                <a:lnTo>
                  <a:pt x="2356" y="1102"/>
                </a:lnTo>
                <a:lnTo>
                  <a:pt x="2356" y="1276"/>
                </a:lnTo>
                <a:lnTo>
                  <a:pt x="2220" y="1276"/>
                </a:lnTo>
                <a:lnTo>
                  <a:pt x="2220" y="1398"/>
                </a:lnTo>
                <a:lnTo>
                  <a:pt x="2350" y="1398"/>
                </a:lnTo>
                <a:lnTo>
                  <a:pt x="2350" y="2423"/>
                </a:lnTo>
                <a:lnTo>
                  <a:pt x="2308" y="2423"/>
                </a:lnTo>
                <a:lnTo>
                  <a:pt x="2308" y="1438"/>
                </a:lnTo>
                <a:lnTo>
                  <a:pt x="2177" y="1438"/>
                </a:lnTo>
                <a:lnTo>
                  <a:pt x="2177" y="1276"/>
                </a:lnTo>
                <a:lnTo>
                  <a:pt x="2068" y="1276"/>
                </a:lnTo>
                <a:lnTo>
                  <a:pt x="2068" y="953"/>
                </a:lnTo>
                <a:lnTo>
                  <a:pt x="2342" y="953"/>
                </a:lnTo>
                <a:lnTo>
                  <a:pt x="2342" y="590"/>
                </a:lnTo>
                <a:lnTo>
                  <a:pt x="2214" y="590"/>
                </a:lnTo>
                <a:lnTo>
                  <a:pt x="2214" y="763"/>
                </a:lnTo>
                <a:lnTo>
                  <a:pt x="2001" y="763"/>
                </a:lnTo>
                <a:lnTo>
                  <a:pt x="2001" y="590"/>
                </a:lnTo>
                <a:lnTo>
                  <a:pt x="1835" y="590"/>
                </a:lnTo>
                <a:lnTo>
                  <a:pt x="1835" y="389"/>
                </a:lnTo>
                <a:lnTo>
                  <a:pt x="1638" y="389"/>
                </a:lnTo>
                <a:lnTo>
                  <a:pt x="1638" y="176"/>
                </a:lnTo>
                <a:lnTo>
                  <a:pt x="1835" y="176"/>
                </a:lnTo>
                <a:lnTo>
                  <a:pt x="1835" y="45"/>
                </a:lnTo>
                <a:lnTo>
                  <a:pt x="1470" y="45"/>
                </a:lnTo>
                <a:lnTo>
                  <a:pt x="1470" y="320"/>
                </a:lnTo>
                <a:lnTo>
                  <a:pt x="1147" y="320"/>
                </a:lnTo>
                <a:lnTo>
                  <a:pt x="1147" y="211"/>
                </a:lnTo>
                <a:lnTo>
                  <a:pt x="984" y="211"/>
                </a:lnTo>
                <a:lnTo>
                  <a:pt x="984" y="80"/>
                </a:lnTo>
                <a:lnTo>
                  <a:pt x="0" y="80"/>
                </a:lnTo>
                <a:lnTo>
                  <a:pt x="0" y="37"/>
                </a:lnTo>
                <a:lnTo>
                  <a:pt x="1027" y="37"/>
                </a:lnTo>
                <a:lnTo>
                  <a:pt x="1027" y="168"/>
                </a:lnTo>
                <a:close/>
                <a:moveTo>
                  <a:pt x="2220" y="1233"/>
                </a:moveTo>
                <a:lnTo>
                  <a:pt x="2313" y="1233"/>
                </a:lnTo>
                <a:lnTo>
                  <a:pt x="2313" y="1142"/>
                </a:lnTo>
                <a:lnTo>
                  <a:pt x="2220" y="1142"/>
                </a:lnTo>
                <a:lnTo>
                  <a:pt x="2220" y="1233"/>
                </a:lnTo>
                <a:close/>
                <a:moveTo>
                  <a:pt x="2214" y="179"/>
                </a:moveTo>
                <a:lnTo>
                  <a:pt x="2214" y="344"/>
                </a:lnTo>
                <a:lnTo>
                  <a:pt x="2345" y="344"/>
                </a:lnTo>
                <a:lnTo>
                  <a:pt x="2345" y="42"/>
                </a:lnTo>
                <a:lnTo>
                  <a:pt x="2046" y="42"/>
                </a:lnTo>
                <a:lnTo>
                  <a:pt x="2046" y="176"/>
                </a:lnTo>
                <a:lnTo>
                  <a:pt x="2214" y="176"/>
                </a:lnTo>
                <a:lnTo>
                  <a:pt x="2214" y="179"/>
                </a:lnTo>
                <a:close/>
                <a:moveTo>
                  <a:pt x="2046" y="213"/>
                </a:moveTo>
                <a:lnTo>
                  <a:pt x="2046" y="344"/>
                </a:lnTo>
                <a:lnTo>
                  <a:pt x="2177" y="344"/>
                </a:lnTo>
                <a:lnTo>
                  <a:pt x="2177" y="213"/>
                </a:lnTo>
                <a:lnTo>
                  <a:pt x="2046" y="213"/>
                </a:lnTo>
                <a:close/>
                <a:moveTo>
                  <a:pt x="2036" y="728"/>
                </a:moveTo>
                <a:lnTo>
                  <a:pt x="2177" y="728"/>
                </a:lnTo>
                <a:lnTo>
                  <a:pt x="2177" y="590"/>
                </a:lnTo>
                <a:lnTo>
                  <a:pt x="2036" y="590"/>
                </a:lnTo>
                <a:lnTo>
                  <a:pt x="2036" y="728"/>
                </a:lnTo>
                <a:close/>
                <a:moveTo>
                  <a:pt x="2036" y="547"/>
                </a:moveTo>
                <a:lnTo>
                  <a:pt x="2177" y="547"/>
                </a:lnTo>
                <a:lnTo>
                  <a:pt x="2177" y="389"/>
                </a:lnTo>
                <a:lnTo>
                  <a:pt x="2036" y="389"/>
                </a:lnTo>
                <a:lnTo>
                  <a:pt x="2036" y="547"/>
                </a:lnTo>
                <a:close/>
                <a:moveTo>
                  <a:pt x="1675" y="213"/>
                </a:moveTo>
                <a:lnTo>
                  <a:pt x="1675" y="355"/>
                </a:lnTo>
                <a:lnTo>
                  <a:pt x="1835" y="355"/>
                </a:lnTo>
                <a:lnTo>
                  <a:pt x="1835" y="213"/>
                </a:lnTo>
                <a:lnTo>
                  <a:pt x="1675" y="213"/>
                </a:lnTo>
                <a:close/>
                <a:moveTo>
                  <a:pt x="2001" y="213"/>
                </a:moveTo>
                <a:lnTo>
                  <a:pt x="1875" y="213"/>
                </a:lnTo>
                <a:lnTo>
                  <a:pt x="1875" y="355"/>
                </a:lnTo>
                <a:lnTo>
                  <a:pt x="2001" y="355"/>
                </a:lnTo>
                <a:lnTo>
                  <a:pt x="2001" y="213"/>
                </a:lnTo>
                <a:close/>
                <a:moveTo>
                  <a:pt x="2001" y="547"/>
                </a:moveTo>
                <a:lnTo>
                  <a:pt x="2001" y="389"/>
                </a:lnTo>
                <a:lnTo>
                  <a:pt x="1875" y="389"/>
                </a:lnTo>
                <a:lnTo>
                  <a:pt x="1875" y="547"/>
                </a:lnTo>
                <a:lnTo>
                  <a:pt x="2001" y="547"/>
                </a:lnTo>
                <a:close/>
                <a:moveTo>
                  <a:pt x="1190" y="168"/>
                </a:moveTo>
                <a:lnTo>
                  <a:pt x="1280" y="168"/>
                </a:lnTo>
                <a:lnTo>
                  <a:pt x="1280" y="74"/>
                </a:lnTo>
                <a:lnTo>
                  <a:pt x="1190" y="74"/>
                </a:lnTo>
                <a:lnTo>
                  <a:pt x="1190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3" name="Freeform 1078"/>
          <p:cNvSpPr>
            <a:spLocks noEditPoints="1"/>
          </p:cNvSpPr>
          <p:nvPr/>
        </p:nvSpPr>
        <p:spPr bwMode="auto">
          <a:xfrm>
            <a:off x="10285412" y="4935538"/>
            <a:ext cx="1773237" cy="1797742"/>
          </a:xfrm>
          <a:custGeom>
            <a:avLst/>
            <a:gdLst>
              <a:gd name="T0" fmla="*/ 1147 w 2388"/>
              <a:gd name="T1" fmla="*/ 2256 h 2421"/>
              <a:gd name="T2" fmla="*/ 1320 w 2388"/>
              <a:gd name="T3" fmla="*/ 2389 h 2421"/>
              <a:gd name="T4" fmla="*/ 1190 w 2388"/>
              <a:gd name="T5" fmla="*/ 2213 h 2421"/>
              <a:gd name="T6" fmla="*/ 1427 w 2388"/>
              <a:gd name="T7" fmla="*/ 2143 h 2421"/>
              <a:gd name="T8" fmla="*/ 1875 w 2388"/>
              <a:gd name="T9" fmla="*/ 2418 h 2421"/>
              <a:gd name="T10" fmla="*/ 2004 w 2388"/>
              <a:gd name="T11" fmla="*/ 2245 h 2421"/>
              <a:gd name="T12" fmla="*/ 2388 w 2388"/>
              <a:gd name="T13" fmla="*/ 2421 h 2421"/>
              <a:gd name="T14" fmla="*/ 2214 w 2388"/>
              <a:gd name="T15" fmla="*/ 2034 h 2421"/>
              <a:gd name="T16" fmla="*/ 2214 w 2388"/>
              <a:gd name="T17" fmla="*/ 1877 h 2421"/>
              <a:gd name="T18" fmla="*/ 2385 w 2388"/>
              <a:gd name="T19" fmla="*/ 1425 h 2421"/>
              <a:gd name="T20" fmla="*/ 2110 w 2388"/>
              <a:gd name="T21" fmla="*/ 1188 h 2421"/>
              <a:gd name="T22" fmla="*/ 2177 w 2388"/>
              <a:gd name="T23" fmla="*/ 1321 h 2421"/>
              <a:gd name="T24" fmla="*/ 2356 w 2388"/>
              <a:gd name="T25" fmla="*/ 1145 h 2421"/>
              <a:gd name="T26" fmla="*/ 2220 w 2388"/>
              <a:gd name="T27" fmla="*/ 1025 h 2421"/>
              <a:gd name="T28" fmla="*/ 2350 w 2388"/>
              <a:gd name="T29" fmla="*/ 0 h 2421"/>
              <a:gd name="T30" fmla="*/ 2308 w 2388"/>
              <a:gd name="T31" fmla="*/ 982 h 2421"/>
              <a:gd name="T32" fmla="*/ 2177 w 2388"/>
              <a:gd name="T33" fmla="*/ 1145 h 2421"/>
              <a:gd name="T34" fmla="*/ 2068 w 2388"/>
              <a:gd name="T35" fmla="*/ 1468 h 2421"/>
              <a:gd name="T36" fmla="*/ 2342 w 2388"/>
              <a:gd name="T37" fmla="*/ 1834 h 2421"/>
              <a:gd name="T38" fmla="*/ 2214 w 2388"/>
              <a:gd name="T39" fmla="*/ 1658 h 2421"/>
              <a:gd name="T40" fmla="*/ 2001 w 2388"/>
              <a:gd name="T41" fmla="*/ 1834 h 2421"/>
              <a:gd name="T42" fmla="*/ 1835 w 2388"/>
              <a:gd name="T43" fmla="*/ 2031 h 2421"/>
              <a:gd name="T44" fmla="*/ 1638 w 2388"/>
              <a:gd name="T45" fmla="*/ 2245 h 2421"/>
              <a:gd name="T46" fmla="*/ 1835 w 2388"/>
              <a:gd name="T47" fmla="*/ 2376 h 2421"/>
              <a:gd name="T48" fmla="*/ 1470 w 2388"/>
              <a:gd name="T49" fmla="*/ 2101 h 2421"/>
              <a:gd name="T50" fmla="*/ 1147 w 2388"/>
              <a:gd name="T51" fmla="*/ 2213 h 2421"/>
              <a:gd name="T52" fmla="*/ 984 w 2388"/>
              <a:gd name="T53" fmla="*/ 2341 h 2421"/>
              <a:gd name="T54" fmla="*/ 0 w 2388"/>
              <a:gd name="T55" fmla="*/ 2384 h 2421"/>
              <a:gd name="T56" fmla="*/ 1027 w 2388"/>
              <a:gd name="T57" fmla="*/ 2256 h 2421"/>
              <a:gd name="T58" fmla="*/ 2313 w 2388"/>
              <a:gd name="T59" fmla="*/ 1188 h 2421"/>
              <a:gd name="T60" fmla="*/ 2220 w 2388"/>
              <a:gd name="T61" fmla="*/ 1279 h 2421"/>
              <a:gd name="T62" fmla="*/ 2214 w 2388"/>
              <a:gd name="T63" fmla="*/ 2242 h 2421"/>
              <a:gd name="T64" fmla="*/ 2345 w 2388"/>
              <a:gd name="T65" fmla="*/ 2077 h 2421"/>
              <a:gd name="T66" fmla="*/ 2046 w 2388"/>
              <a:gd name="T67" fmla="*/ 2378 h 2421"/>
              <a:gd name="T68" fmla="*/ 2214 w 2388"/>
              <a:gd name="T69" fmla="*/ 2245 h 2421"/>
              <a:gd name="T70" fmla="*/ 2046 w 2388"/>
              <a:gd name="T71" fmla="*/ 2208 h 2421"/>
              <a:gd name="T72" fmla="*/ 2177 w 2388"/>
              <a:gd name="T73" fmla="*/ 2077 h 2421"/>
              <a:gd name="T74" fmla="*/ 2046 w 2388"/>
              <a:gd name="T75" fmla="*/ 2208 h 2421"/>
              <a:gd name="T76" fmla="*/ 2177 w 2388"/>
              <a:gd name="T77" fmla="*/ 1692 h 2421"/>
              <a:gd name="T78" fmla="*/ 2036 w 2388"/>
              <a:gd name="T79" fmla="*/ 1834 h 2421"/>
              <a:gd name="T80" fmla="*/ 2036 w 2388"/>
              <a:gd name="T81" fmla="*/ 1877 h 2421"/>
              <a:gd name="T82" fmla="*/ 2177 w 2388"/>
              <a:gd name="T83" fmla="*/ 2031 h 2421"/>
              <a:gd name="T84" fmla="*/ 2036 w 2388"/>
              <a:gd name="T85" fmla="*/ 1877 h 2421"/>
              <a:gd name="T86" fmla="*/ 1675 w 2388"/>
              <a:gd name="T87" fmla="*/ 2069 h 2421"/>
              <a:gd name="T88" fmla="*/ 1835 w 2388"/>
              <a:gd name="T89" fmla="*/ 2210 h 2421"/>
              <a:gd name="T90" fmla="*/ 2001 w 2388"/>
              <a:gd name="T91" fmla="*/ 2210 h 2421"/>
              <a:gd name="T92" fmla="*/ 1875 w 2388"/>
              <a:gd name="T93" fmla="*/ 2069 h 2421"/>
              <a:gd name="T94" fmla="*/ 2001 w 2388"/>
              <a:gd name="T95" fmla="*/ 2210 h 2421"/>
              <a:gd name="T96" fmla="*/ 2001 w 2388"/>
              <a:gd name="T97" fmla="*/ 2031 h 2421"/>
              <a:gd name="T98" fmla="*/ 1875 w 2388"/>
              <a:gd name="T99" fmla="*/ 1877 h 2421"/>
              <a:gd name="T100" fmla="*/ 1190 w 2388"/>
              <a:gd name="T101" fmla="*/ 2256 h 2421"/>
              <a:gd name="T102" fmla="*/ 1280 w 2388"/>
              <a:gd name="T103" fmla="*/ 2346 h 2421"/>
              <a:gd name="T104" fmla="*/ 1190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027" y="2256"/>
                </a:moveTo>
                <a:lnTo>
                  <a:pt x="1147" y="2256"/>
                </a:lnTo>
                <a:lnTo>
                  <a:pt x="1147" y="2389"/>
                </a:lnTo>
                <a:lnTo>
                  <a:pt x="1320" y="2389"/>
                </a:lnTo>
                <a:lnTo>
                  <a:pt x="1320" y="2213"/>
                </a:lnTo>
                <a:lnTo>
                  <a:pt x="1190" y="2213"/>
                </a:lnTo>
                <a:lnTo>
                  <a:pt x="1190" y="2143"/>
                </a:lnTo>
                <a:lnTo>
                  <a:pt x="1427" y="2143"/>
                </a:lnTo>
                <a:lnTo>
                  <a:pt x="1427" y="2418"/>
                </a:lnTo>
                <a:lnTo>
                  <a:pt x="1875" y="2418"/>
                </a:lnTo>
                <a:lnTo>
                  <a:pt x="1875" y="2245"/>
                </a:lnTo>
                <a:lnTo>
                  <a:pt x="2004" y="2245"/>
                </a:lnTo>
                <a:lnTo>
                  <a:pt x="2004" y="2421"/>
                </a:lnTo>
                <a:lnTo>
                  <a:pt x="2388" y="2421"/>
                </a:lnTo>
                <a:lnTo>
                  <a:pt x="2388" y="2034"/>
                </a:lnTo>
                <a:lnTo>
                  <a:pt x="2214" y="2034"/>
                </a:lnTo>
                <a:lnTo>
                  <a:pt x="2214" y="2031"/>
                </a:lnTo>
                <a:lnTo>
                  <a:pt x="2214" y="1877"/>
                </a:lnTo>
                <a:lnTo>
                  <a:pt x="2385" y="1877"/>
                </a:lnTo>
                <a:lnTo>
                  <a:pt x="2385" y="1425"/>
                </a:lnTo>
                <a:lnTo>
                  <a:pt x="2110" y="1425"/>
                </a:lnTo>
                <a:lnTo>
                  <a:pt x="2110" y="1188"/>
                </a:lnTo>
                <a:lnTo>
                  <a:pt x="2177" y="1188"/>
                </a:lnTo>
                <a:lnTo>
                  <a:pt x="2177" y="1321"/>
                </a:lnTo>
                <a:lnTo>
                  <a:pt x="2356" y="1321"/>
                </a:lnTo>
                <a:lnTo>
                  <a:pt x="2356" y="1145"/>
                </a:lnTo>
                <a:lnTo>
                  <a:pt x="2220" y="1145"/>
                </a:lnTo>
                <a:lnTo>
                  <a:pt x="2220" y="1025"/>
                </a:lnTo>
                <a:lnTo>
                  <a:pt x="2350" y="1025"/>
                </a:lnTo>
                <a:lnTo>
                  <a:pt x="2350" y="0"/>
                </a:lnTo>
                <a:lnTo>
                  <a:pt x="2308" y="0"/>
                </a:lnTo>
                <a:lnTo>
                  <a:pt x="2308" y="982"/>
                </a:lnTo>
                <a:lnTo>
                  <a:pt x="2177" y="982"/>
                </a:lnTo>
                <a:lnTo>
                  <a:pt x="2177" y="1145"/>
                </a:lnTo>
                <a:lnTo>
                  <a:pt x="2068" y="1145"/>
                </a:lnTo>
                <a:lnTo>
                  <a:pt x="2068" y="1468"/>
                </a:lnTo>
                <a:lnTo>
                  <a:pt x="2342" y="1468"/>
                </a:lnTo>
                <a:lnTo>
                  <a:pt x="2342" y="1834"/>
                </a:lnTo>
                <a:lnTo>
                  <a:pt x="2214" y="1834"/>
                </a:lnTo>
                <a:lnTo>
                  <a:pt x="2214" y="1658"/>
                </a:lnTo>
                <a:lnTo>
                  <a:pt x="2001" y="1658"/>
                </a:lnTo>
                <a:lnTo>
                  <a:pt x="2001" y="1834"/>
                </a:lnTo>
                <a:lnTo>
                  <a:pt x="1835" y="1834"/>
                </a:lnTo>
                <a:lnTo>
                  <a:pt x="1835" y="2031"/>
                </a:lnTo>
                <a:lnTo>
                  <a:pt x="1638" y="2031"/>
                </a:lnTo>
                <a:lnTo>
                  <a:pt x="1638" y="2245"/>
                </a:lnTo>
                <a:lnTo>
                  <a:pt x="1835" y="2245"/>
                </a:lnTo>
                <a:lnTo>
                  <a:pt x="1835" y="2376"/>
                </a:lnTo>
                <a:lnTo>
                  <a:pt x="1470" y="2376"/>
                </a:lnTo>
                <a:lnTo>
                  <a:pt x="1470" y="2101"/>
                </a:lnTo>
                <a:lnTo>
                  <a:pt x="1147" y="2101"/>
                </a:lnTo>
                <a:lnTo>
                  <a:pt x="1147" y="2213"/>
                </a:lnTo>
                <a:lnTo>
                  <a:pt x="984" y="2213"/>
                </a:lnTo>
                <a:lnTo>
                  <a:pt x="984" y="2341"/>
                </a:lnTo>
                <a:lnTo>
                  <a:pt x="0" y="2341"/>
                </a:lnTo>
                <a:lnTo>
                  <a:pt x="0" y="2384"/>
                </a:lnTo>
                <a:lnTo>
                  <a:pt x="1027" y="2384"/>
                </a:lnTo>
                <a:lnTo>
                  <a:pt x="1027" y="2256"/>
                </a:lnTo>
                <a:close/>
                <a:moveTo>
                  <a:pt x="2220" y="1188"/>
                </a:moveTo>
                <a:lnTo>
                  <a:pt x="2313" y="1188"/>
                </a:lnTo>
                <a:lnTo>
                  <a:pt x="2313" y="1279"/>
                </a:lnTo>
                <a:lnTo>
                  <a:pt x="2220" y="1279"/>
                </a:lnTo>
                <a:lnTo>
                  <a:pt x="2220" y="1188"/>
                </a:lnTo>
                <a:close/>
                <a:moveTo>
                  <a:pt x="2214" y="2242"/>
                </a:moveTo>
                <a:lnTo>
                  <a:pt x="2214" y="2077"/>
                </a:lnTo>
                <a:lnTo>
                  <a:pt x="2345" y="2077"/>
                </a:lnTo>
                <a:lnTo>
                  <a:pt x="2345" y="2378"/>
                </a:lnTo>
                <a:lnTo>
                  <a:pt x="2046" y="2378"/>
                </a:lnTo>
                <a:lnTo>
                  <a:pt x="2046" y="2245"/>
                </a:lnTo>
                <a:lnTo>
                  <a:pt x="2214" y="2245"/>
                </a:lnTo>
                <a:lnTo>
                  <a:pt x="2214" y="2242"/>
                </a:lnTo>
                <a:close/>
                <a:moveTo>
                  <a:pt x="2046" y="2208"/>
                </a:moveTo>
                <a:lnTo>
                  <a:pt x="2046" y="2077"/>
                </a:lnTo>
                <a:lnTo>
                  <a:pt x="2177" y="2077"/>
                </a:lnTo>
                <a:lnTo>
                  <a:pt x="2177" y="2208"/>
                </a:lnTo>
                <a:lnTo>
                  <a:pt x="2046" y="2208"/>
                </a:lnTo>
                <a:close/>
                <a:moveTo>
                  <a:pt x="2036" y="1692"/>
                </a:moveTo>
                <a:lnTo>
                  <a:pt x="2177" y="1692"/>
                </a:lnTo>
                <a:lnTo>
                  <a:pt x="2177" y="1834"/>
                </a:lnTo>
                <a:lnTo>
                  <a:pt x="2036" y="1834"/>
                </a:lnTo>
                <a:lnTo>
                  <a:pt x="2036" y="1692"/>
                </a:lnTo>
                <a:close/>
                <a:moveTo>
                  <a:pt x="2036" y="1877"/>
                </a:moveTo>
                <a:lnTo>
                  <a:pt x="2177" y="1877"/>
                </a:lnTo>
                <a:lnTo>
                  <a:pt x="2177" y="2031"/>
                </a:lnTo>
                <a:lnTo>
                  <a:pt x="2036" y="2031"/>
                </a:lnTo>
                <a:lnTo>
                  <a:pt x="2036" y="1877"/>
                </a:lnTo>
                <a:close/>
                <a:moveTo>
                  <a:pt x="1675" y="2210"/>
                </a:moveTo>
                <a:lnTo>
                  <a:pt x="1675" y="2069"/>
                </a:lnTo>
                <a:lnTo>
                  <a:pt x="1835" y="2069"/>
                </a:lnTo>
                <a:lnTo>
                  <a:pt x="1835" y="2210"/>
                </a:lnTo>
                <a:lnTo>
                  <a:pt x="1675" y="2210"/>
                </a:lnTo>
                <a:close/>
                <a:moveTo>
                  <a:pt x="2001" y="2210"/>
                </a:moveTo>
                <a:lnTo>
                  <a:pt x="1875" y="2210"/>
                </a:lnTo>
                <a:lnTo>
                  <a:pt x="1875" y="2069"/>
                </a:lnTo>
                <a:lnTo>
                  <a:pt x="2001" y="2069"/>
                </a:lnTo>
                <a:lnTo>
                  <a:pt x="2001" y="2210"/>
                </a:lnTo>
                <a:close/>
                <a:moveTo>
                  <a:pt x="2001" y="1877"/>
                </a:moveTo>
                <a:lnTo>
                  <a:pt x="2001" y="2031"/>
                </a:lnTo>
                <a:lnTo>
                  <a:pt x="1875" y="2031"/>
                </a:lnTo>
                <a:lnTo>
                  <a:pt x="1875" y="1877"/>
                </a:lnTo>
                <a:lnTo>
                  <a:pt x="2001" y="1877"/>
                </a:lnTo>
                <a:close/>
                <a:moveTo>
                  <a:pt x="1190" y="2256"/>
                </a:moveTo>
                <a:lnTo>
                  <a:pt x="1280" y="2256"/>
                </a:lnTo>
                <a:lnTo>
                  <a:pt x="1280" y="2346"/>
                </a:lnTo>
                <a:lnTo>
                  <a:pt x="1190" y="2346"/>
                </a:lnTo>
                <a:lnTo>
                  <a:pt x="1190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4" name="Freeform 1079"/>
          <p:cNvSpPr>
            <a:spLocks noEditPoints="1"/>
          </p:cNvSpPr>
          <p:nvPr/>
        </p:nvSpPr>
        <p:spPr bwMode="auto">
          <a:xfrm>
            <a:off x="114300" y="4935538"/>
            <a:ext cx="1773237" cy="1797742"/>
          </a:xfrm>
          <a:custGeom>
            <a:avLst/>
            <a:gdLst>
              <a:gd name="T0" fmla="*/ 1244 w 2388"/>
              <a:gd name="T1" fmla="*/ 2256 h 2421"/>
              <a:gd name="T2" fmla="*/ 1067 w 2388"/>
              <a:gd name="T3" fmla="*/ 2389 h 2421"/>
              <a:gd name="T4" fmla="*/ 1201 w 2388"/>
              <a:gd name="T5" fmla="*/ 2213 h 2421"/>
              <a:gd name="T6" fmla="*/ 963 w 2388"/>
              <a:gd name="T7" fmla="*/ 2143 h 2421"/>
              <a:gd name="T8" fmla="*/ 512 w 2388"/>
              <a:gd name="T9" fmla="*/ 2418 h 2421"/>
              <a:gd name="T10" fmla="*/ 387 w 2388"/>
              <a:gd name="T11" fmla="*/ 2245 h 2421"/>
              <a:gd name="T12" fmla="*/ 0 w 2388"/>
              <a:gd name="T13" fmla="*/ 2421 h 2421"/>
              <a:gd name="T14" fmla="*/ 176 w 2388"/>
              <a:gd name="T15" fmla="*/ 2034 h 2421"/>
              <a:gd name="T16" fmla="*/ 176 w 2388"/>
              <a:gd name="T17" fmla="*/ 1877 h 2421"/>
              <a:gd name="T18" fmla="*/ 6 w 2388"/>
              <a:gd name="T19" fmla="*/ 1425 h 2421"/>
              <a:gd name="T20" fmla="*/ 280 w 2388"/>
              <a:gd name="T21" fmla="*/ 1188 h 2421"/>
              <a:gd name="T22" fmla="*/ 211 w 2388"/>
              <a:gd name="T23" fmla="*/ 1321 h 2421"/>
              <a:gd name="T24" fmla="*/ 35 w 2388"/>
              <a:gd name="T25" fmla="*/ 1145 h 2421"/>
              <a:gd name="T26" fmla="*/ 168 w 2388"/>
              <a:gd name="T27" fmla="*/ 1025 h 2421"/>
              <a:gd name="T28" fmla="*/ 40 w 2388"/>
              <a:gd name="T29" fmla="*/ 0 h 2421"/>
              <a:gd name="T30" fmla="*/ 83 w 2388"/>
              <a:gd name="T31" fmla="*/ 982 h 2421"/>
              <a:gd name="T32" fmla="*/ 211 w 2388"/>
              <a:gd name="T33" fmla="*/ 1145 h 2421"/>
              <a:gd name="T34" fmla="*/ 323 w 2388"/>
              <a:gd name="T35" fmla="*/ 1468 h 2421"/>
              <a:gd name="T36" fmla="*/ 48 w 2388"/>
              <a:gd name="T37" fmla="*/ 1834 h 2421"/>
              <a:gd name="T38" fmla="*/ 176 w 2388"/>
              <a:gd name="T39" fmla="*/ 1658 h 2421"/>
              <a:gd name="T40" fmla="*/ 390 w 2388"/>
              <a:gd name="T41" fmla="*/ 1834 h 2421"/>
              <a:gd name="T42" fmla="*/ 555 w 2388"/>
              <a:gd name="T43" fmla="*/ 2031 h 2421"/>
              <a:gd name="T44" fmla="*/ 750 w 2388"/>
              <a:gd name="T45" fmla="*/ 2245 h 2421"/>
              <a:gd name="T46" fmla="*/ 555 w 2388"/>
              <a:gd name="T47" fmla="*/ 2376 h 2421"/>
              <a:gd name="T48" fmla="*/ 921 w 2388"/>
              <a:gd name="T49" fmla="*/ 2101 h 2421"/>
              <a:gd name="T50" fmla="*/ 1244 w 2388"/>
              <a:gd name="T51" fmla="*/ 2213 h 2421"/>
              <a:gd name="T52" fmla="*/ 1406 w 2388"/>
              <a:gd name="T53" fmla="*/ 2341 h 2421"/>
              <a:gd name="T54" fmla="*/ 2388 w 2388"/>
              <a:gd name="T55" fmla="*/ 2384 h 2421"/>
              <a:gd name="T56" fmla="*/ 1364 w 2388"/>
              <a:gd name="T57" fmla="*/ 2256 h 2421"/>
              <a:gd name="T58" fmla="*/ 78 w 2388"/>
              <a:gd name="T59" fmla="*/ 1188 h 2421"/>
              <a:gd name="T60" fmla="*/ 168 w 2388"/>
              <a:gd name="T61" fmla="*/ 1279 h 2421"/>
              <a:gd name="T62" fmla="*/ 176 w 2388"/>
              <a:gd name="T63" fmla="*/ 2242 h 2421"/>
              <a:gd name="T64" fmla="*/ 43 w 2388"/>
              <a:gd name="T65" fmla="*/ 2077 h 2421"/>
              <a:gd name="T66" fmla="*/ 344 w 2388"/>
              <a:gd name="T67" fmla="*/ 2378 h 2421"/>
              <a:gd name="T68" fmla="*/ 176 w 2388"/>
              <a:gd name="T69" fmla="*/ 2245 h 2421"/>
              <a:gd name="T70" fmla="*/ 344 w 2388"/>
              <a:gd name="T71" fmla="*/ 2208 h 2421"/>
              <a:gd name="T72" fmla="*/ 211 w 2388"/>
              <a:gd name="T73" fmla="*/ 2077 h 2421"/>
              <a:gd name="T74" fmla="*/ 344 w 2388"/>
              <a:gd name="T75" fmla="*/ 2208 h 2421"/>
              <a:gd name="T76" fmla="*/ 211 w 2388"/>
              <a:gd name="T77" fmla="*/ 1692 h 2421"/>
              <a:gd name="T78" fmla="*/ 352 w 2388"/>
              <a:gd name="T79" fmla="*/ 1834 h 2421"/>
              <a:gd name="T80" fmla="*/ 352 w 2388"/>
              <a:gd name="T81" fmla="*/ 1877 h 2421"/>
              <a:gd name="T82" fmla="*/ 211 w 2388"/>
              <a:gd name="T83" fmla="*/ 2031 h 2421"/>
              <a:gd name="T84" fmla="*/ 352 w 2388"/>
              <a:gd name="T85" fmla="*/ 1877 h 2421"/>
              <a:gd name="T86" fmla="*/ 715 w 2388"/>
              <a:gd name="T87" fmla="*/ 2069 h 2421"/>
              <a:gd name="T88" fmla="*/ 555 w 2388"/>
              <a:gd name="T89" fmla="*/ 2210 h 2421"/>
              <a:gd name="T90" fmla="*/ 390 w 2388"/>
              <a:gd name="T91" fmla="*/ 2210 h 2421"/>
              <a:gd name="T92" fmla="*/ 512 w 2388"/>
              <a:gd name="T93" fmla="*/ 2069 h 2421"/>
              <a:gd name="T94" fmla="*/ 390 w 2388"/>
              <a:gd name="T95" fmla="*/ 2210 h 2421"/>
              <a:gd name="T96" fmla="*/ 390 w 2388"/>
              <a:gd name="T97" fmla="*/ 2031 h 2421"/>
              <a:gd name="T98" fmla="*/ 512 w 2388"/>
              <a:gd name="T99" fmla="*/ 1877 h 2421"/>
              <a:gd name="T100" fmla="*/ 1201 w 2388"/>
              <a:gd name="T101" fmla="*/ 2256 h 2421"/>
              <a:gd name="T102" fmla="*/ 1110 w 2388"/>
              <a:gd name="T103" fmla="*/ 2346 h 2421"/>
              <a:gd name="T104" fmla="*/ 1201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364" y="2256"/>
                </a:moveTo>
                <a:lnTo>
                  <a:pt x="1244" y="2256"/>
                </a:lnTo>
                <a:lnTo>
                  <a:pt x="1244" y="2389"/>
                </a:lnTo>
                <a:lnTo>
                  <a:pt x="1067" y="2389"/>
                </a:lnTo>
                <a:lnTo>
                  <a:pt x="1067" y="2213"/>
                </a:lnTo>
                <a:lnTo>
                  <a:pt x="1201" y="2213"/>
                </a:lnTo>
                <a:lnTo>
                  <a:pt x="1201" y="2143"/>
                </a:lnTo>
                <a:lnTo>
                  <a:pt x="963" y="2143"/>
                </a:lnTo>
                <a:lnTo>
                  <a:pt x="963" y="2418"/>
                </a:lnTo>
                <a:lnTo>
                  <a:pt x="512" y="2418"/>
                </a:lnTo>
                <a:lnTo>
                  <a:pt x="512" y="2245"/>
                </a:lnTo>
                <a:lnTo>
                  <a:pt x="387" y="2245"/>
                </a:lnTo>
                <a:lnTo>
                  <a:pt x="387" y="2421"/>
                </a:lnTo>
                <a:lnTo>
                  <a:pt x="0" y="2421"/>
                </a:lnTo>
                <a:lnTo>
                  <a:pt x="0" y="2034"/>
                </a:lnTo>
                <a:lnTo>
                  <a:pt x="176" y="2034"/>
                </a:lnTo>
                <a:lnTo>
                  <a:pt x="176" y="2031"/>
                </a:lnTo>
                <a:lnTo>
                  <a:pt x="176" y="1877"/>
                </a:lnTo>
                <a:lnTo>
                  <a:pt x="6" y="1877"/>
                </a:lnTo>
                <a:lnTo>
                  <a:pt x="6" y="1425"/>
                </a:lnTo>
                <a:lnTo>
                  <a:pt x="280" y="1425"/>
                </a:lnTo>
                <a:lnTo>
                  <a:pt x="280" y="1188"/>
                </a:lnTo>
                <a:lnTo>
                  <a:pt x="211" y="1188"/>
                </a:lnTo>
                <a:lnTo>
                  <a:pt x="211" y="1321"/>
                </a:lnTo>
                <a:lnTo>
                  <a:pt x="35" y="1321"/>
                </a:lnTo>
                <a:lnTo>
                  <a:pt x="35" y="1145"/>
                </a:lnTo>
                <a:lnTo>
                  <a:pt x="168" y="1145"/>
                </a:lnTo>
                <a:lnTo>
                  <a:pt x="168" y="1025"/>
                </a:lnTo>
                <a:lnTo>
                  <a:pt x="40" y="1025"/>
                </a:lnTo>
                <a:lnTo>
                  <a:pt x="40" y="0"/>
                </a:lnTo>
                <a:lnTo>
                  <a:pt x="83" y="0"/>
                </a:lnTo>
                <a:lnTo>
                  <a:pt x="83" y="982"/>
                </a:lnTo>
                <a:lnTo>
                  <a:pt x="211" y="982"/>
                </a:lnTo>
                <a:lnTo>
                  <a:pt x="211" y="1145"/>
                </a:lnTo>
                <a:lnTo>
                  <a:pt x="323" y="1145"/>
                </a:lnTo>
                <a:lnTo>
                  <a:pt x="323" y="1468"/>
                </a:lnTo>
                <a:lnTo>
                  <a:pt x="48" y="1468"/>
                </a:lnTo>
                <a:lnTo>
                  <a:pt x="48" y="1834"/>
                </a:lnTo>
                <a:lnTo>
                  <a:pt x="176" y="1834"/>
                </a:lnTo>
                <a:lnTo>
                  <a:pt x="176" y="1658"/>
                </a:lnTo>
                <a:lnTo>
                  <a:pt x="390" y="1658"/>
                </a:lnTo>
                <a:lnTo>
                  <a:pt x="390" y="1834"/>
                </a:lnTo>
                <a:lnTo>
                  <a:pt x="555" y="1834"/>
                </a:lnTo>
                <a:lnTo>
                  <a:pt x="555" y="2031"/>
                </a:lnTo>
                <a:lnTo>
                  <a:pt x="750" y="2031"/>
                </a:lnTo>
                <a:lnTo>
                  <a:pt x="750" y="2245"/>
                </a:lnTo>
                <a:lnTo>
                  <a:pt x="555" y="2245"/>
                </a:lnTo>
                <a:lnTo>
                  <a:pt x="555" y="2376"/>
                </a:lnTo>
                <a:lnTo>
                  <a:pt x="921" y="2376"/>
                </a:lnTo>
                <a:lnTo>
                  <a:pt x="921" y="2101"/>
                </a:lnTo>
                <a:lnTo>
                  <a:pt x="1244" y="2101"/>
                </a:lnTo>
                <a:lnTo>
                  <a:pt x="1244" y="2213"/>
                </a:lnTo>
                <a:lnTo>
                  <a:pt x="1406" y="2213"/>
                </a:lnTo>
                <a:lnTo>
                  <a:pt x="1406" y="2341"/>
                </a:lnTo>
                <a:lnTo>
                  <a:pt x="2388" y="2341"/>
                </a:lnTo>
                <a:lnTo>
                  <a:pt x="2388" y="2384"/>
                </a:lnTo>
                <a:lnTo>
                  <a:pt x="1364" y="2384"/>
                </a:lnTo>
                <a:lnTo>
                  <a:pt x="1364" y="2256"/>
                </a:lnTo>
                <a:close/>
                <a:moveTo>
                  <a:pt x="168" y="1188"/>
                </a:moveTo>
                <a:lnTo>
                  <a:pt x="78" y="1188"/>
                </a:lnTo>
                <a:lnTo>
                  <a:pt x="78" y="1279"/>
                </a:lnTo>
                <a:lnTo>
                  <a:pt x="168" y="1279"/>
                </a:lnTo>
                <a:lnTo>
                  <a:pt x="168" y="1188"/>
                </a:lnTo>
                <a:close/>
                <a:moveTo>
                  <a:pt x="176" y="2242"/>
                </a:moveTo>
                <a:lnTo>
                  <a:pt x="176" y="2077"/>
                </a:lnTo>
                <a:lnTo>
                  <a:pt x="43" y="2077"/>
                </a:lnTo>
                <a:lnTo>
                  <a:pt x="43" y="2378"/>
                </a:lnTo>
                <a:lnTo>
                  <a:pt x="344" y="2378"/>
                </a:lnTo>
                <a:lnTo>
                  <a:pt x="344" y="2245"/>
                </a:lnTo>
                <a:lnTo>
                  <a:pt x="176" y="2245"/>
                </a:lnTo>
                <a:lnTo>
                  <a:pt x="176" y="2242"/>
                </a:lnTo>
                <a:close/>
                <a:moveTo>
                  <a:pt x="344" y="2208"/>
                </a:moveTo>
                <a:lnTo>
                  <a:pt x="344" y="2077"/>
                </a:lnTo>
                <a:lnTo>
                  <a:pt x="211" y="2077"/>
                </a:lnTo>
                <a:lnTo>
                  <a:pt x="211" y="2208"/>
                </a:lnTo>
                <a:lnTo>
                  <a:pt x="344" y="2208"/>
                </a:lnTo>
                <a:close/>
                <a:moveTo>
                  <a:pt x="352" y="1692"/>
                </a:moveTo>
                <a:lnTo>
                  <a:pt x="211" y="1692"/>
                </a:lnTo>
                <a:lnTo>
                  <a:pt x="211" y="1834"/>
                </a:lnTo>
                <a:lnTo>
                  <a:pt x="352" y="1834"/>
                </a:lnTo>
                <a:lnTo>
                  <a:pt x="352" y="1692"/>
                </a:lnTo>
                <a:close/>
                <a:moveTo>
                  <a:pt x="352" y="1877"/>
                </a:moveTo>
                <a:lnTo>
                  <a:pt x="211" y="1877"/>
                </a:lnTo>
                <a:lnTo>
                  <a:pt x="211" y="2031"/>
                </a:lnTo>
                <a:lnTo>
                  <a:pt x="352" y="2031"/>
                </a:lnTo>
                <a:lnTo>
                  <a:pt x="352" y="1877"/>
                </a:lnTo>
                <a:close/>
                <a:moveTo>
                  <a:pt x="715" y="2210"/>
                </a:moveTo>
                <a:lnTo>
                  <a:pt x="715" y="2069"/>
                </a:lnTo>
                <a:lnTo>
                  <a:pt x="555" y="2069"/>
                </a:lnTo>
                <a:lnTo>
                  <a:pt x="555" y="2210"/>
                </a:lnTo>
                <a:lnTo>
                  <a:pt x="715" y="2210"/>
                </a:lnTo>
                <a:close/>
                <a:moveTo>
                  <a:pt x="390" y="2210"/>
                </a:moveTo>
                <a:lnTo>
                  <a:pt x="512" y="2210"/>
                </a:lnTo>
                <a:lnTo>
                  <a:pt x="512" y="2069"/>
                </a:lnTo>
                <a:lnTo>
                  <a:pt x="390" y="2069"/>
                </a:lnTo>
                <a:lnTo>
                  <a:pt x="390" y="2210"/>
                </a:lnTo>
                <a:close/>
                <a:moveTo>
                  <a:pt x="390" y="1877"/>
                </a:moveTo>
                <a:lnTo>
                  <a:pt x="390" y="2031"/>
                </a:lnTo>
                <a:lnTo>
                  <a:pt x="512" y="2031"/>
                </a:lnTo>
                <a:lnTo>
                  <a:pt x="512" y="1877"/>
                </a:lnTo>
                <a:lnTo>
                  <a:pt x="390" y="1877"/>
                </a:lnTo>
                <a:close/>
                <a:moveTo>
                  <a:pt x="1201" y="2256"/>
                </a:moveTo>
                <a:lnTo>
                  <a:pt x="1110" y="2256"/>
                </a:lnTo>
                <a:lnTo>
                  <a:pt x="1110" y="2346"/>
                </a:lnTo>
                <a:lnTo>
                  <a:pt x="1201" y="2346"/>
                </a:lnTo>
                <a:lnTo>
                  <a:pt x="1201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4578723" y="205244"/>
            <a:ext cx="3039054" cy="554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4191000" y="662444"/>
            <a:ext cx="38116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138309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481304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5462588" y="3375025"/>
            <a:ext cx="1724025" cy="1724025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1" name="椭圆 10"/>
          <p:cNvSpPr/>
          <p:nvPr/>
        </p:nvSpPr>
        <p:spPr>
          <a:xfrm>
            <a:off x="8072438" y="3860800"/>
            <a:ext cx="749300" cy="750888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en-US" altLang="zh-CN" sz="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9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467100" y="3016250"/>
            <a:ext cx="515938" cy="514350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en-US" altLang="zh-CN" sz="7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7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>
            <a:stCxn id="10" idx="6"/>
            <a:endCxn id="11" idx="2"/>
          </p:cNvCxnSpPr>
          <p:nvPr/>
        </p:nvCxnSpPr>
        <p:spPr>
          <a:xfrm flipV="1">
            <a:off x="7186613" y="4237038"/>
            <a:ext cx="88582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stCxn id="15" idx="2"/>
            <a:endCxn id="12" idx="6"/>
          </p:cNvCxnSpPr>
          <p:nvPr/>
        </p:nvCxnSpPr>
        <p:spPr>
          <a:xfrm flipH="1">
            <a:off x="3983038" y="3273425"/>
            <a:ext cx="111283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5095875" y="2528888"/>
            <a:ext cx="1490663" cy="1489075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8" name="KSO_Shape"/>
          <p:cNvSpPr/>
          <p:nvPr/>
        </p:nvSpPr>
        <p:spPr bwMode="auto">
          <a:xfrm>
            <a:off x="5749925" y="2760663"/>
            <a:ext cx="220663" cy="415925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KSO_Shape"/>
          <p:cNvSpPr/>
          <p:nvPr/>
        </p:nvSpPr>
        <p:spPr bwMode="auto">
          <a:xfrm>
            <a:off x="6116638" y="4037013"/>
            <a:ext cx="414337" cy="307975"/>
          </a:xfrm>
          <a:custGeom>
            <a:avLst/>
            <a:gdLst>
              <a:gd name="T0" fmla="*/ 2147483646 w 257"/>
              <a:gd name="T1" fmla="*/ 2147483646 h 191"/>
              <a:gd name="T2" fmla="*/ 2147483646 w 257"/>
              <a:gd name="T3" fmla="*/ 2147483646 h 191"/>
              <a:gd name="T4" fmla="*/ 2147483646 w 257"/>
              <a:gd name="T5" fmla="*/ 2147483646 h 191"/>
              <a:gd name="T6" fmla="*/ 2147483646 w 257"/>
              <a:gd name="T7" fmla="*/ 2147483646 h 191"/>
              <a:gd name="T8" fmla="*/ 2147483646 w 257"/>
              <a:gd name="T9" fmla="*/ 2147483646 h 191"/>
              <a:gd name="T10" fmla="*/ 2147483646 w 257"/>
              <a:gd name="T11" fmla="*/ 2147483646 h 191"/>
              <a:gd name="T12" fmla="*/ 2147483646 w 257"/>
              <a:gd name="T13" fmla="*/ 2147483646 h 191"/>
              <a:gd name="T14" fmla="*/ 2147483646 w 257"/>
              <a:gd name="T15" fmla="*/ 2147483646 h 191"/>
              <a:gd name="T16" fmla="*/ 2147483646 w 257"/>
              <a:gd name="T17" fmla="*/ 2147483646 h 191"/>
              <a:gd name="T18" fmla="*/ 2147483646 w 257"/>
              <a:gd name="T19" fmla="*/ 2147483646 h 191"/>
              <a:gd name="T20" fmla="*/ 2147483646 w 257"/>
              <a:gd name="T21" fmla="*/ 2147483646 h 191"/>
              <a:gd name="T22" fmla="*/ 2147483646 w 257"/>
              <a:gd name="T23" fmla="*/ 2147483646 h 191"/>
              <a:gd name="T24" fmla="*/ 2147483646 w 257"/>
              <a:gd name="T25" fmla="*/ 2147483646 h 191"/>
              <a:gd name="T26" fmla="*/ 2147483646 w 257"/>
              <a:gd name="T27" fmla="*/ 2147483646 h 191"/>
              <a:gd name="T28" fmla="*/ 2147483646 w 257"/>
              <a:gd name="T29" fmla="*/ 2147483646 h 191"/>
              <a:gd name="T30" fmla="*/ 2147483646 w 257"/>
              <a:gd name="T31" fmla="*/ 2147483646 h 191"/>
              <a:gd name="T32" fmla="*/ 2147483646 w 257"/>
              <a:gd name="T33" fmla="*/ 2147483646 h 191"/>
              <a:gd name="T34" fmla="*/ 2147483646 w 257"/>
              <a:gd name="T35" fmla="*/ 2147483646 h 191"/>
              <a:gd name="T36" fmla="*/ 2147483646 w 257"/>
              <a:gd name="T37" fmla="*/ 2147483646 h 191"/>
              <a:gd name="T38" fmla="*/ 2147483646 w 257"/>
              <a:gd name="T39" fmla="*/ 2147483646 h 191"/>
              <a:gd name="T40" fmla="*/ 2147483646 w 257"/>
              <a:gd name="T41" fmla="*/ 2147483646 h 191"/>
              <a:gd name="T42" fmla="*/ 2147483646 w 257"/>
              <a:gd name="T43" fmla="*/ 2147483646 h 191"/>
              <a:gd name="T44" fmla="*/ 2147483646 w 257"/>
              <a:gd name="T45" fmla="*/ 2147483646 h 191"/>
              <a:gd name="T46" fmla="*/ 2147483646 w 257"/>
              <a:gd name="T47" fmla="*/ 2147483646 h 191"/>
              <a:gd name="T48" fmla="*/ 2147483646 w 257"/>
              <a:gd name="T49" fmla="*/ 2147483646 h 191"/>
              <a:gd name="T50" fmla="*/ 2147483646 w 257"/>
              <a:gd name="T51" fmla="*/ 2147483646 h 191"/>
              <a:gd name="T52" fmla="*/ 2147483646 w 257"/>
              <a:gd name="T53" fmla="*/ 2147483646 h 191"/>
              <a:gd name="T54" fmla="*/ 2147483646 w 257"/>
              <a:gd name="T55" fmla="*/ 2147483646 h 191"/>
              <a:gd name="T56" fmla="*/ 2147483646 w 257"/>
              <a:gd name="T57" fmla="*/ 2147483646 h 191"/>
              <a:gd name="T58" fmla="*/ 2147483646 w 257"/>
              <a:gd name="T59" fmla="*/ 2147483646 h 191"/>
              <a:gd name="T60" fmla="*/ 2147483646 w 257"/>
              <a:gd name="T61" fmla="*/ 2147483646 h 191"/>
              <a:gd name="T62" fmla="*/ 2147483646 w 257"/>
              <a:gd name="T63" fmla="*/ 2147483646 h 191"/>
              <a:gd name="T64" fmla="*/ 2147483646 w 257"/>
              <a:gd name="T65" fmla="*/ 2147483646 h 191"/>
              <a:gd name="T66" fmla="*/ 2147483646 w 257"/>
              <a:gd name="T67" fmla="*/ 2147483646 h 191"/>
              <a:gd name="T68" fmla="*/ 2147483646 w 257"/>
              <a:gd name="T69" fmla="*/ 2147483646 h 191"/>
              <a:gd name="T70" fmla="*/ 2147483646 w 257"/>
              <a:gd name="T71" fmla="*/ 2147483646 h 191"/>
              <a:gd name="T72" fmla="*/ 2147483646 w 257"/>
              <a:gd name="T73" fmla="*/ 2147483646 h 191"/>
              <a:gd name="T74" fmla="*/ 2147483646 w 257"/>
              <a:gd name="T75" fmla="*/ 2147483646 h 191"/>
              <a:gd name="T76" fmla="*/ 2147483646 w 257"/>
              <a:gd name="T77" fmla="*/ 2147483646 h 191"/>
              <a:gd name="T78" fmla="*/ 2147483646 w 257"/>
              <a:gd name="T79" fmla="*/ 2147483646 h 191"/>
              <a:gd name="T80" fmla="*/ 2147483646 w 257"/>
              <a:gd name="T81" fmla="*/ 2147483646 h 191"/>
              <a:gd name="T82" fmla="*/ 2147483646 w 257"/>
              <a:gd name="T83" fmla="*/ 2147483646 h 191"/>
              <a:gd name="T84" fmla="*/ 2147483646 w 257"/>
              <a:gd name="T85" fmla="*/ 2147483646 h 191"/>
              <a:gd name="T86" fmla="*/ 2147483646 w 257"/>
              <a:gd name="T87" fmla="*/ 2147483646 h 191"/>
              <a:gd name="T88" fmla="*/ 2147483646 w 257"/>
              <a:gd name="T89" fmla="*/ 2147483646 h 191"/>
              <a:gd name="T90" fmla="*/ 2147483646 w 257"/>
              <a:gd name="T91" fmla="*/ 2147483646 h 191"/>
              <a:gd name="T92" fmla="*/ 2147483646 w 257"/>
              <a:gd name="T93" fmla="*/ 2147483646 h 191"/>
              <a:gd name="T94" fmla="*/ 2147483646 w 257"/>
              <a:gd name="T95" fmla="*/ 2147483646 h 191"/>
              <a:gd name="T96" fmla="*/ 2147483646 w 257"/>
              <a:gd name="T97" fmla="*/ 2147483646 h 191"/>
              <a:gd name="T98" fmla="*/ 2147483646 w 257"/>
              <a:gd name="T99" fmla="*/ 2147483646 h 19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57" h="191">
                <a:moveTo>
                  <a:pt x="33" y="125"/>
                </a:moveTo>
                <a:cubicBezTo>
                  <a:pt x="55" y="125"/>
                  <a:pt x="55" y="125"/>
                  <a:pt x="55" y="125"/>
                </a:cubicBezTo>
                <a:cubicBezTo>
                  <a:pt x="55" y="122"/>
                  <a:pt x="55" y="122"/>
                  <a:pt x="55" y="122"/>
                </a:cubicBezTo>
                <a:cubicBezTo>
                  <a:pt x="45" y="122"/>
                  <a:pt x="45" y="122"/>
                  <a:pt x="45" y="122"/>
                </a:cubicBezTo>
                <a:cubicBezTo>
                  <a:pt x="41" y="122"/>
                  <a:pt x="37" y="120"/>
                  <a:pt x="34" y="118"/>
                </a:cubicBezTo>
                <a:cubicBezTo>
                  <a:pt x="32" y="115"/>
                  <a:pt x="30" y="111"/>
                  <a:pt x="30" y="107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1"/>
                  <a:pt x="32" y="7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7" y="2"/>
                  <a:pt x="41" y="0"/>
                  <a:pt x="45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213" y="0"/>
                  <a:pt x="217" y="2"/>
                  <a:pt x="220" y="5"/>
                </a:cubicBezTo>
                <a:cubicBezTo>
                  <a:pt x="220" y="5"/>
                  <a:pt x="220" y="5"/>
                  <a:pt x="220" y="5"/>
                </a:cubicBezTo>
                <a:cubicBezTo>
                  <a:pt x="222" y="7"/>
                  <a:pt x="224" y="11"/>
                  <a:pt x="224" y="15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24" y="111"/>
                  <a:pt x="222" y="115"/>
                  <a:pt x="220" y="118"/>
                </a:cubicBezTo>
                <a:cubicBezTo>
                  <a:pt x="217" y="120"/>
                  <a:pt x="213" y="122"/>
                  <a:pt x="209" y="122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5"/>
                  <a:pt x="198" y="125"/>
                  <a:pt x="198" y="125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57" y="173"/>
                  <a:pt x="257" y="173"/>
                  <a:pt x="257" y="173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48" y="191"/>
                  <a:pt x="248" y="191"/>
                  <a:pt x="248" y="191"/>
                </a:cubicBezTo>
                <a:cubicBezTo>
                  <a:pt x="9" y="191"/>
                  <a:pt x="9" y="191"/>
                  <a:pt x="9" y="191"/>
                </a:cubicBezTo>
                <a:cubicBezTo>
                  <a:pt x="0" y="173"/>
                  <a:pt x="0" y="173"/>
                  <a:pt x="0" y="173"/>
                </a:cubicBezTo>
                <a:cubicBezTo>
                  <a:pt x="33" y="125"/>
                  <a:pt x="33" y="125"/>
                  <a:pt x="33" y="125"/>
                </a:cubicBezTo>
                <a:close/>
                <a:moveTo>
                  <a:pt x="77" y="125"/>
                </a:moveTo>
                <a:cubicBezTo>
                  <a:pt x="176" y="125"/>
                  <a:pt x="176" y="125"/>
                  <a:pt x="176" y="125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77" y="125"/>
                  <a:pt x="77" y="125"/>
                  <a:pt x="77" y="125"/>
                </a:cubicBezTo>
                <a:close/>
                <a:moveTo>
                  <a:pt x="209" y="15"/>
                </a:move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10" y="107"/>
                  <a:pt x="210" y="107"/>
                </a:cubicBezTo>
                <a:cubicBezTo>
                  <a:pt x="210" y="15"/>
                  <a:pt x="210" y="15"/>
                  <a:pt x="210" y="15"/>
                </a:cubicBezTo>
                <a:cubicBezTo>
                  <a:pt x="210" y="15"/>
                  <a:pt x="210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lose/>
                <a:moveTo>
                  <a:pt x="39" y="155"/>
                </a:moveTo>
                <a:cubicBezTo>
                  <a:pt x="37" y="158"/>
                  <a:pt x="35" y="160"/>
                  <a:pt x="34" y="163"/>
                </a:cubicBezTo>
                <a:cubicBezTo>
                  <a:pt x="42" y="163"/>
                  <a:pt x="51" y="163"/>
                  <a:pt x="60" y="163"/>
                </a:cubicBezTo>
                <a:cubicBezTo>
                  <a:pt x="61" y="160"/>
                  <a:pt x="62" y="158"/>
                  <a:pt x="63" y="155"/>
                </a:cubicBezTo>
                <a:cubicBezTo>
                  <a:pt x="55" y="155"/>
                  <a:pt x="47" y="155"/>
                  <a:pt x="39" y="155"/>
                </a:cubicBezTo>
                <a:close/>
                <a:moveTo>
                  <a:pt x="51" y="135"/>
                </a:moveTo>
                <a:cubicBezTo>
                  <a:pt x="50" y="137"/>
                  <a:pt x="49" y="139"/>
                  <a:pt x="48" y="141"/>
                </a:cubicBezTo>
                <a:cubicBezTo>
                  <a:pt x="57" y="141"/>
                  <a:pt x="66" y="141"/>
                  <a:pt x="75" y="141"/>
                </a:cubicBezTo>
                <a:cubicBezTo>
                  <a:pt x="76" y="139"/>
                  <a:pt x="77" y="137"/>
                  <a:pt x="78" y="135"/>
                </a:cubicBezTo>
                <a:cubicBezTo>
                  <a:pt x="69" y="135"/>
                  <a:pt x="60" y="135"/>
                  <a:pt x="51" y="135"/>
                </a:cubicBezTo>
                <a:close/>
                <a:moveTo>
                  <a:pt x="192" y="135"/>
                </a:moveTo>
                <a:cubicBezTo>
                  <a:pt x="193" y="137"/>
                  <a:pt x="194" y="139"/>
                  <a:pt x="195" y="141"/>
                </a:cubicBezTo>
                <a:cubicBezTo>
                  <a:pt x="201" y="141"/>
                  <a:pt x="207" y="141"/>
                  <a:pt x="213" y="141"/>
                </a:cubicBezTo>
                <a:cubicBezTo>
                  <a:pt x="212" y="139"/>
                  <a:pt x="210" y="137"/>
                  <a:pt x="209" y="135"/>
                </a:cubicBezTo>
                <a:cubicBezTo>
                  <a:pt x="204" y="135"/>
                  <a:pt x="198" y="135"/>
                  <a:pt x="192" y="135"/>
                </a:cubicBezTo>
                <a:close/>
                <a:moveTo>
                  <a:pt x="171" y="135"/>
                </a:moveTo>
                <a:cubicBezTo>
                  <a:pt x="171" y="137"/>
                  <a:pt x="172" y="139"/>
                  <a:pt x="173" y="141"/>
                </a:cubicBezTo>
                <a:cubicBezTo>
                  <a:pt x="179" y="141"/>
                  <a:pt x="184" y="141"/>
                  <a:pt x="190" y="141"/>
                </a:cubicBezTo>
                <a:cubicBezTo>
                  <a:pt x="189" y="139"/>
                  <a:pt x="188" y="137"/>
                  <a:pt x="187" y="135"/>
                </a:cubicBezTo>
                <a:cubicBezTo>
                  <a:pt x="182" y="135"/>
                  <a:pt x="176" y="135"/>
                  <a:pt x="171" y="135"/>
                </a:cubicBezTo>
                <a:close/>
                <a:moveTo>
                  <a:pt x="149" y="135"/>
                </a:moveTo>
                <a:cubicBezTo>
                  <a:pt x="149" y="137"/>
                  <a:pt x="149" y="139"/>
                  <a:pt x="150" y="141"/>
                </a:cubicBezTo>
                <a:cubicBezTo>
                  <a:pt x="155" y="141"/>
                  <a:pt x="161" y="141"/>
                  <a:pt x="167" y="141"/>
                </a:cubicBezTo>
                <a:cubicBezTo>
                  <a:pt x="167" y="139"/>
                  <a:pt x="166" y="137"/>
                  <a:pt x="165" y="135"/>
                </a:cubicBezTo>
                <a:cubicBezTo>
                  <a:pt x="160" y="135"/>
                  <a:pt x="154" y="135"/>
                  <a:pt x="149" y="135"/>
                </a:cubicBezTo>
                <a:close/>
                <a:moveTo>
                  <a:pt x="127" y="135"/>
                </a:moveTo>
                <a:cubicBezTo>
                  <a:pt x="127" y="137"/>
                  <a:pt x="127" y="139"/>
                  <a:pt x="127" y="141"/>
                </a:cubicBezTo>
                <a:cubicBezTo>
                  <a:pt x="133" y="141"/>
                  <a:pt x="139" y="141"/>
                  <a:pt x="144" y="141"/>
                </a:cubicBezTo>
                <a:cubicBezTo>
                  <a:pt x="144" y="139"/>
                  <a:pt x="144" y="137"/>
                  <a:pt x="144" y="135"/>
                </a:cubicBezTo>
                <a:cubicBezTo>
                  <a:pt x="138" y="135"/>
                  <a:pt x="133" y="135"/>
                  <a:pt x="127" y="135"/>
                </a:cubicBezTo>
                <a:close/>
                <a:moveTo>
                  <a:pt x="105" y="135"/>
                </a:moveTo>
                <a:cubicBezTo>
                  <a:pt x="105" y="137"/>
                  <a:pt x="104" y="139"/>
                  <a:pt x="104" y="141"/>
                </a:cubicBezTo>
                <a:cubicBezTo>
                  <a:pt x="110" y="141"/>
                  <a:pt x="115" y="141"/>
                  <a:pt x="121" y="141"/>
                </a:cubicBezTo>
                <a:cubicBezTo>
                  <a:pt x="121" y="139"/>
                  <a:pt x="122" y="137"/>
                  <a:pt x="122" y="135"/>
                </a:cubicBezTo>
                <a:cubicBezTo>
                  <a:pt x="116" y="135"/>
                  <a:pt x="111" y="135"/>
                  <a:pt x="105" y="135"/>
                </a:cubicBezTo>
                <a:close/>
                <a:moveTo>
                  <a:pt x="83" y="135"/>
                </a:moveTo>
                <a:cubicBezTo>
                  <a:pt x="83" y="137"/>
                  <a:pt x="82" y="139"/>
                  <a:pt x="81" y="141"/>
                </a:cubicBezTo>
                <a:cubicBezTo>
                  <a:pt x="87" y="141"/>
                  <a:pt x="93" y="141"/>
                  <a:pt x="99" y="141"/>
                </a:cubicBezTo>
                <a:cubicBezTo>
                  <a:pt x="99" y="139"/>
                  <a:pt x="100" y="137"/>
                  <a:pt x="100" y="135"/>
                </a:cubicBezTo>
                <a:cubicBezTo>
                  <a:pt x="94" y="135"/>
                  <a:pt x="89" y="135"/>
                  <a:pt x="83" y="135"/>
                </a:cubicBezTo>
                <a:close/>
                <a:moveTo>
                  <a:pt x="187" y="144"/>
                </a:moveTo>
                <a:cubicBezTo>
                  <a:pt x="188" y="146"/>
                  <a:pt x="189" y="149"/>
                  <a:pt x="190" y="151"/>
                </a:cubicBezTo>
                <a:cubicBezTo>
                  <a:pt x="200" y="151"/>
                  <a:pt x="209" y="151"/>
                  <a:pt x="219" y="151"/>
                </a:cubicBezTo>
                <a:cubicBezTo>
                  <a:pt x="218" y="149"/>
                  <a:pt x="216" y="146"/>
                  <a:pt x="215" y="144"/>
                </a:cubicBezTo>
                <a:cubicBezTo>
                  <a:pt x="205" y="144"/>
                  <a:pt x="196" y="144"/>
                  <a:pt x="187" y="144"/>
                </a:cubicBezTo>
                <a:close/>
                <a:moveTo>
                  <a:pt x="163" y="144"/>
                </a:moveTo>
                <a:cubicBezTo>
                  <a:pt x="163" y="146"/>
                  <a:pt x="164" y="149"/>
                  <a:pt x="165" y="151"/>
                </a:cubicBezTo>
                <a:cubicBezTo>
                  <a:pt x="171" y="151"/>
                  <a:pt x="177" y="151"/>
                  <a:pt x="183" y="151"/>
                </a:cubicBezTo>
                <a:cubicBezTo>
                  <a:pt x="183" y="149"/>
                  <a:pt x="182" y="146"/>
                  <a:pt x="181" y="144"/>
                </a:cubicBezTo>
                <a:cubicBezTo>
                  <a:pt x="175" y="144"/>
                  <a:pt x="169" y="144"/>
                  <a:pt x="163" y="144"/>
                </a:cubicBezTo>
                <a:close/>
                <a:moveTo>
                  <a:pt x="139" y="144"/>
                </a:moveTo>
                <a:cubicBezTo>
                  <a:pt x="140" y="146"/>
                  <a:pt x="140" y="149"/>
                  <a:pt x="140" y="151"/>
                </a:cubicBezTo>
                <a:cubicBezTo>
                  <a:pt x="146" y="151"/>
                  <a:pt x="153" y="151"/>
                  <a:pt x="159" y="151"/>
                </a:cubicBezTo>
                <a:cubicBezTo>
                  <a:pt x="158" y="149"/>
                  <a:pt x="158" y="146"/>
                  <a:pt x="157" y="144"/>
                </a:cubicBezTo>
                <a:cubicBezTo>
                  <a:pt x="151" y="144"/>
                  <a:pt x="145" y="144"/>
                  <a:pt x="139" y="144"/>
                </a:cubicBezTo>
                <a:close/>
                <a:moveTo>
                  <a:pt x="116" y="144"/>
                </a:moveTo>
                <a:cubicBezTo>
                  <a:pt x="116" y="146"/>
                  <a:pt x="115" y="149"/>
                  <a:pt x="115" y="151"/>
                </a:cubicBezTo>
                <a:cubicBezTo>
                  <a:pt x="121" y="151"/>
                  <a:pt x="128" y="151"/>
                  <a:pt x="134" y="151"/>
                </a:cubicBezTo>
                <a:cubicBezTo>
                  <a:pt x="134" y="149"/>
                  <a:pt x="134" y="146"/>
                  <a:pt x="134" y="144"/>
                </a:cubicBezTo>
                <a:cubicBezTo>
                  <a:pt x="128" y="144"/>
                  <a:pt x="122" y="144"/>
                  <a:pt x="116" y="144"/>
                </a:cubicBezTo>
                <a:close/>
                <a:moveTo>
                  <a:pt x="92" y="144"/>
                </a:moveTo>
                <a:cubicBezTo>
                  <a:pt x="92" y="146"/>
                  <a:pt x="91" y="149"/>
                  <a:pt x="91" y="151"/>
                </a:cubicBezTo>
                <a:cubicBezTo>
                  <a:pt x="97" y="151"/>
                  <a:pt x="103" y="151"/>
                  <a:pt x="109" y="151"/>
                </a:cubicBezTo>
                <a:cubicBezTo>
                  <a:pt x="110" y="149"/>
                  <a:pt x="110" y="146"/>
                  <a:pt x="110" y="144"/>
                </a:cubicBezTo>
                <a:cubicBezTo>
                  <a:pt x="104" y="144"/>
                  <a:pt x="98" y="144"/>
                  <a:pt x="92" y="144"/>
                </a:cubicBezTo>
                <a:close/>
                <a:moveTo>
                  <a:pt x="69" y="144"/>
                </a:moveTo>
                <a:cubicBezTo>
                  <a:pt x="68" y="146"/>
                  <a:pt x="67" y="149"/>
                  <a:pt x="66" y="151"/>
                </a:cubicBezTo>
                <a:cubicBezTo>
                  <a:pt x="72" y="151"/>
                  <a:pt x="78" y="151"/>
                  <a:pt x="84" y="151"/>
                </a:cubicBezTo>
                <a:cubicBezTo>
                  <a:pt x="85" y="149"/>
                  <a:pt x="86" y="146"/>
                  <a:pt x="87" y="144"/>
                </a:cubicBezTo>
                <a:cubicBezTo>
                  <a:pt x="81" y="144"/>
                  <a:pt x="75" y="144"/>
                  <a:pt x="69" y="144"/>
                </a:cubicBezTo>
                <a:close/>
                <a:moveTo>
                  <a:pt x="45" y="144"/>
                </a:moveTo>
                <a:cubicBezTo>
                  <a:pt x="44" y="146"/>
                  <a:pt x="43" y="149"/>
                  <a:pt x="41" y="151"/>
                </a:cubicBezTo>
                <a:cubicBezTo>
                  <a:pt x="47" y="151"/>
                  <a:pt x="54" y="151"/>
                  <a:pt x="60" y="151"/>
                </a:cubicBezTo>
                <a:cubicBezTo>
                  <a:pt x="61" y="149"/>
                  <a:pt x="62" y="146"/>
                  <a:pt x="63" y="144"/>
                </a:cubicBezTo>
                <a:cubicBezTo>
                  <a:pt x="57" y="144"/>
                  <a:pt x="51" y="144"/>
                  <a:pt x="45" y="144"/>
                </a:cubicBezTo>
                <a:close/>
                <a:moveTo>
                  <a:pt x="197" y="155"/>
                </a:moveTo>
                <a:cubicBezTo>
                  <a:pt x="198" y="158"/>
                  <a:pt x="199" y="160"/>
                  <a:pt x="201" y="163"/>
                </a:cubicBezTo>
                <a:cubicBezTo>
                  <a:pt x="209" y="163"/>
                  <a:pt x="218" y="163"/>
                  <a:pt x="227" y="163"/>
                </a:cubicBezTo>
                <a:cubicBezTo>
                  <a:pt x="225" y="160"/>
                  <a:pt x="223" y="158"/>
                  <a:pt x="222" y="155"/>
                </a:cubicBezTo>
                <a:cubicBezTo>
                  <a:pt x="213" y="155"/>
                  <a:pt x="205" y="155"/>
                  <a:pt x="197" y="155"/>
                </a:cubicBezTo>
                <a:close/>
                <a:moveTo>
                  <a:pt x="171" y="155"/>
                </a:moveTo>
                <a:cubicBezTo>
                  <a:pt x="172" y="158"/>
                  <a:pt x="173" y="160"/>
                  <a:pt x="174" y="163"/>
                </a:cubicBezTo>
                <a:cubicBezTo>
                  <a:pt x="180" y="163"/>
                  <a:pt x="187" y="163"/>
                  <a:pt x="194" y="163"/>
                </a:cubicBezTo>
                <a:cubicBezTo>
                  <a:pt x="193" y="160"/>
                  <a:pt x="192" y="158"/>
                  <a:pt x="191" y="155"/>
                </a:cubicBezTo>
                <a:cubicBezTo>
                  <a:pt x="184" y="155"/>
                  <a:pt x="178" y="155"/>
                  <a:pt x="171" y="155"/>
                </a:cubicBezTo>
                <a:close/>
                <a:moveTo>
                  <a:pt x="146" y="155"/>
                </a:moveTo>
                <a:cubicBezTo>
                  <a:pt x="146" y="158"/>
                  <a:pt x="147" y="160"/>
                  <a:pt x="147" y="163"/>
                </a:cubicBezTo>
                <a:cubicBezTo>
                  <a:pt x="154" y="163"/>
                  <a:pt x="161" y="163"/>
                  <a:pt x="168" y="163"/>
                </a:cubicBezTo>
                <a:cubicBezTo>
                  <a:pt x="167" y="160"/>
                  <a:pt x="166" y="158"/>
                  <a:pt x="165" y="155"/>
                </a:cubicBezTo>
                <a:cubicBezTo>
                  <a:pt x="159" y="155"/>
                  <a:pt x="153" y="155"/>
                  <a:pt x="146" y="155"/>
                </a:cubicBezTo>
                <a:close/>
                <a:moveTo>
                  <a:pt x="121" y="155"/>
                </a:moveTo>
                <a:cubicBezTo>
                  <a:pt x="121" y="158"/>
                  <a:pt x="121" y="160"/>
                  <a:pt x="120" y="163"/>
                </a:cubicBezTo>
                <a:cubicBezTo>
                  <a:pt x="127" y="163"/>
                  <a:pt x="134" y="163"/>
                  <a:pt x="141" y="163"/>
                </a:cubicBezTo>
                <a:cubicBezTo>
                  <a:pt x="141" y="160"/>
                  <a:pt x="141" y="158"/>
                  <a:pt x="140" y="155"/>
                </a:cubicBezTo>
                <a:cubicBezTo>
                  <a:pt x="134" y="155"/>
                  <a:pt x="127" y="155"/>
                  <a:pt x="121" y="155"/>
                </a:cubicBezTo>
                <a:close/>
                <a:moveTo>
                  <a:pt x="95" y="155"/>
                </a:moveTo>
                <a:cubicBezTo>
                  <a:pt x="95" y="158"/>
                  <a:pt x="94" y="160"/>
                  <a:pt x="93" y="163"/>
                </a:cubicBezTo>
                <a:cubicBezTo>
                  <a:pt x="100" y="163"/>
                  <a:pt x="107" y="163"/>
                  <a:pt x="114" y="163"/>
                </a:cubicBezTo>
                <a:cubicBezTo>
                  <a:pt x="114" y="160"/>
                  <a:pt x="114" y="158"/>
                  <a:pt x="115" y="155"/>
                </a:cubicBezTo>
                <a:cubicBezTo>
                  <a:pt x="108" y="155"/>
                  <a:pt x="102" y="155"/>
                  <a:pt x="95" y="155"/>
                </a:cubicBezTo>
                <a:close/>
                <a:moveTo>
                  <a:pt x="70" y="155"/>
                </a:moveTo>
                <a:cubicBezTo>
                  <a:pt x="69" y="158"/>
                  <a:pt x="68" y="160"/>
                  <a:pt x="67" y="163"/>
                </a:cubicBezTo>
                <a:cubicBezTo>
                  <a:pt x="74" y="163"/>
                  <a:pt x="81" y="163"/>
                  <a:pt x="87" y="163"/>
                </a:cubicBezTo>
                <a:cubicBezTo>
                  <a:pt x="88" y="160"/>
                  <a:pt x="89" y="158"/>
                  <a:pt x="90" y="155"/>
                </a:cubicBezTo>
                <a:cubicBezTo>
                  <a:pt x="83" y="155"/>
                  <a:pt x="77" y="155"/>
                  <a:pt x="70" y="1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68580" tIns="34290" rIns="68580" bIns="54000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Freeform 1076"/>
          <p:cNvSpPr>
            <a:spLocks noEditPoints="1"/>
          </p:cNvSpPr>
          <p:nvPr/>
        </p:nvSpPr>
        <p:spPr bwMode="auto">
          <a:xfrm>
            <a:off x="114300" y="114074"/>
            <a:ext cx="1773237" cy="1799227"/>
          </a:xfrm>
          <a:custGeom>
            <a:avLst/>
            <a:gdLst>
              <a:gd name="T0" fmla="*/ 1244 w 2388"/>
              <a:gd name="T1" fmla="*/ 168 h 2423"/>
              <a:gd name="T2" fmla="*/ 1067 w 2388"/>
              <a:gd name="T3" fmla="*/ 32 h 2423"/>
              <a:gd name="T4" fmla="*/ 1201 w 2388"/>
              <a:gd name="T5" fmla="*/ 211 h 2423"/>
              <a:gd name="T6" fmla="*/ 963 w 2388"/>
              <a:gd name="T7" fmla="*/ 277 h 2423"/>
              <a:gd name="T8" fmla="*/ 512 w 2388"/>
              <a:gd name="T9" fmla="*/ 2 h 2423"/>
              <a:gd name="T10" fmla="*/ 387 w 2388"/>
              <a:gd name="T11" fmla="*/ 176 h 2423"/>
              <a:gd name="T12" fmla="*/ 0 w 2388"/>
              <a:gd name="T13" fmla="*/ 0 h 2423"/>
              <a:gd name="T14" fmla="*/ 176 w 2388"/>
              <a:gd name="T15" fmla="*/ 387 h 2423"/>
              <a:gd name="T16" fmla="*/ 176 w 2388"/>
              <a:gd name="T17" fmla="*/ 547 h 2423"/>
              <a:gd name="T18" fmla="*/ 6 w 2388"/>
              <a:gd name="T19" fmla="*/ 995 h 2423"/>
              <a:gd name="T20" fmla="*/ 280 w 2388"/>
              <a:gd name="T21" fmla="*/ 1233 h 2423"/>
              <a:gd name="T22" fmla="*/ 211 w 2388"/>
              <a:gd name="T23" fmla="*/ 1102 h 2423"/>
              <a:gd name="T24" fmla="*/ 35 w 2388"/>
              <a:gd name="T25" fmla="*/ 1276 h 2423"/>
              <a:gd name="T26" fmla="*/ 168 w 2388"/>
              <a:gd name="T27" fmla="*/ 1398 h 2423"/>
              <a:gd name="T28" fmla="*/ 40 w 2388"/>
              <a:gd name="T29" fmla="*/ 2423 h 2423"/>
              <a:gd name="T30" fmla="*/ 83 w 2388"/>
              <a:gd name="T31" fmla="*/ 1438 h 2423"/>
              <a:gd name="T32" fmla="*/ 211 w 2388"/>
              <a:gd name="T33" fmla="*/ 1276 h 2423"/>
              <a:gd name="T34" fmla="*/ 323 w 2388"/>
              <a:gd name="T35" fmla="*/ 953 h 2423"/>
              <a:gd name="T36" fmla="*/ 48 w 2388"/>
              <a:gd name="T37" fmla="*/ 590 h 2423"/>
              <a:gd name="T38" fmla="*/ 176 w 2388"/>
              <a:gd name="T39" fmla="*/ 763 h 2423"/>
              <a:gd name="T40" fmla="*/ 390 w 2388"/>
              <a:gd name="T41" fmla="*/ 590 h 2423"/>
              <a:gd name="T42" fmla="*/ 555 w 2388"/>
              <a:gd name="T43" fmla="*/ 389 h 2423"/>
              <a:gd name="T44" fmla="*/ 750 w 2388"/>
              <a:gd name="T45" fmla="*/ 176 h 2423"/>
              <a:gd name="T46" fmla="*/ 555 w 2388"/>
              <a:gd name="T47" fmla="*/ 45 h 2423"/>
              <a:gd name="T48" fmla="*/ 921 w 2388"/>
              <a:gd name="T49" fmla="*/ 320 h 2423"/>
              <a:gd name="T50" fmla="*/ 1244 w 2388"/>
              <a:gd name="T51" fmla="*/ 211 h 2423"/>
              <a:gd name="T52" fmla="*/ 1406 w 2388"/>
              <a:gd name="T53" fmla="*/ 80 h 2423"/>
              <a:gd name="T54" fmla="*/ 2388 w 2388"/>
              <a:gd name="T55" fmla="*/ 37 h 2423"/>
              <a:gd name="T56" fmla="*/ 1364 w 2388"/>
              <a:gd name="T57" fmla="*/ 168 h 2423"/>
              <a:gd name="T58" fmla="*/ 78 w 2388"/>
              <a:gd name="T59" fmla="*/ 1233 h 2423"/>
              <a:gd name="T60" fmla="*/ 168 w 2388"/>
              <a:gd name="T61" fmla="*/ 1142 h 2423"/>
              <a:gd name="T62" fmla="*/ 176 w 2388"/>
              <a:gd name="T63" fmla="*/ 179 h 2423"/>
              <a:gd name="T64" fmla="*/ 43 w 2388"/>
              <a:gd name="T65" fmla="*/ 344 h 2423"/>
              <a:gd name="T66" fmla="*/ 344 w 2388"/>
              <a:gd name="T67" fmla="*/ 42 h 2423"/>
              <a:gd name="T68" fmla="*/ 176 w 2388"/>
              <a:gd name="T69" fmla="*/ 176 h 2423"/>
              <a:gd name="T70" fmla="*/ 344 w 2388"/>
              <a:gd name="T71" fmla="*/ 213 h 2423"/>
              <a:gd name="T72" fmla="*/ 211 w 2388"/>
              <a:gd name="T73" fmla="*/ 344 h 2423"/>
              <a:gd name="T74" fmla="*/ 344 w 2388"/>
              <a:gd name="T75" fmla="*/ 213 h 2423"/>
              <a:gd name="T76" fmla="*/ 211 w 2388"/>
              <a:gd name="T77" fmla="*/ 728 h 2423"/>
              <a:gd name="T78" fmla="*/ 352 w 2388"/>
              <a:gd name="T79" fmla="*/ 590 h 2423"/>
              <a:gd name="T80" fmla="*/ 352 w 2388"/>
              <a:gd name="T81" fmla="*/ 547 h 2423"/>
              <a:gd name="T82" fmla="*/ 211 w 2388"/>
              <a:gd name="T83" fmla="*/ 389 h 2423"/>
              <a:gd name="T84" fmla="*/ 352 w 2388"/>
              <a:gd name="T85" fmla="*/ 547 h 2423"/>
              <a:gd name="T86" fmla="*/ 715 w 2388"/>
              <a:gd name="T87" fmla="*/ 355 h 2423"/>
              <a:gd name="T88" fmla="*/ 555 w 2388"/>
              <a:gd name="T89" fmla="*/ 213 h 2423"/>
              <a:gd name="T90" fmla="*/ 390 w 2388"/>
              <a:gd name="T91" fmla="*/ 213 h 2423"/>
              <a:gd name="T92" fmla="*/ 512 w 2388"/>
              <a:gd name="T93" fmla="*/ 355 h 2423"/>
              <a:gd name="T94" fmla="*/ 390 w 2388"/>
              <a:gd name="T95" fmla="*/ 213 h 2423"/>
              <a:gd name="T96" fmla="*/ 390 w 2388"/>
              <a:gd name="T97" fmla="*/ 389 h 2423"/>
              <a:gd name="T98" fmla="*/ 512 w 2388"/>
              <a:gd name="T99" fmla="*/ 547 h 2423"/>
              <a:gd name="T100" fmla="*/ 1201 w 2388"/>
              <a:gd name="T101" fmla="*/ 168 h 2423"/>
              <a:gd name="T102" fmla="*/ 1110 w 2388"/>
              <a:gd name="T103" fmla="*/ 74 h 2423"/>
              <a:gd name="T104" fmla="*/ 1201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364" y="168"/>
                </a:moveTo>
                <a:lnTo>
                  <a:pt x="1244" y="168"/>
                </a:lnTo>
                <a:lnTo>
                  <a:pt x="1244" y="32"/>
                </a:lnTo>
                <a:lnTo>
                  <a:pt x="1067" y="32"/>
                </a:lnTo>
                <a:lnTo>
                  <a:pt x="1067" y="211"/>
                </a:lnTo>
                <a:lnTo>
                  <a:pt x="1201" y="211"/>
                </a:lnTo>
                <a:lnTo>
                  <a:pt x="1201" y="277"/>
                </a:lnTo>
                <a:lnTo>
                  <a:pt x="963" y="277"/>
                </a:lnTo>
                <a:lnTo>
                  <a:pt x="963" y="2"/>
                </a:lnTo>
                <a:lnTo>
                  <a:pt x="512" y="2"/>
                </a:lnTo>
                <a:lnTo>
                  <a:pt x="512" y="176"/>
                </a:lnTo>
                <a:lnTo>
                  <a:pt x="387" y="176"/>
                </a:lnTo>
                <a:lnTo>
                  <a:pt x="387" y="0"/>
                </a:lnTo>
                <a:lnTo>
                  <a:pt x="0" y="0"/>
                </a:lnTo>
                <a:lnTo>
                  <a:pt x="0" y="387"/>
                </a:lnTo>
                <a:lnTo>
                  <a:pt x="176" y="387"/>
                </a:lnTo>
                <a:lnTo>
                  <a:pt x="176" y="389"/>
                </a:lnTo>
                <a:lnTo>
                  <a:pt x="176" y="547"/>
                </a:lnTo>
                <a:lnTo>
                  <a:pt x="6" y="547"/>
                </a:lnTo>
                <a:lnTo>
                  <a:pt x="6" y="995"/>
                </a:lnTo>
                <a:lnTo>
                  <a:pt x="280" y="995"/>
                </a:lnTo>
                <a:lnTo>
                  <a:pt x="280" y="1233"/>
                </a:lnTo>
                <a:lnTo>
                  <a:pt x="211" y="1233"/>
                </a:lnTo>
                <a:lnTo>
                  <a:pt x="211" y="1102"/>
                </a:lnTo>
                <a:lnTo>
                  <a:pt x="35" y="1102"/>
                </a:lnTo>
                <a:lnTo>
                  <a:pt x="35" y="1276"/>
                </a:lnTo>
                <a:lnTo>
                  <a:pt x="168" y="1276"/>
                </a:lnTo>
                <a:lnTo>
                  <a:pt x="168" y="1398"/>
                </a:lnTo>
                <a:lnTo>
                  <a:pt x="40" y="1398"/>
                </a:lnTo>
                <a:lnTo>
                  <a:pt x="40" y="2423"/>
                </a:lnTo>
                <a:lnTo>
                  <a:pt x="83" y="2423"/>
                </a:lnTo>
                <a:lnTo>
                  <a:pt x="83" y="1438"/>
                </a:lnTo>
                <a:lnTo>
                  <a:pt x="211" y="1438"/>
                </a:lnTo>
                <a:lnTo>
                  <a:pt x="211" y="1276"/>
                </a:lnTo>
                <a:lnTo>
                  <a:pt x="323" y="1276"/>
                </a:lnTo>
                <a:lnTo>
                  <a:pt x="323" y="953"/>
                </a:lnTo>
                <a:lnTo>
                  <a:pt x="48" y="953"/>
                </a:lnTo>
                <a:lnTo>
                  <a:pt x="48" y="590"/>
                </a:lnTo>
                <a:lnTo>
                  <a:pt x="176" y="590"/>
                </a:lnTo>
                <a:lnTo>
                  <a:pt x="176" y="763"/>
                </a:lnTo>
                <a:lnTo>
                  <a:pt x="390" y="763"/>
                </a:lnTo>
                <a:lnTo>
                  <a:pt x="390" y="590"/>
                </a:lnTo>
                <a:lnTo>
                  <a:pt x="555" y="590"/>
                </a:lnTo>
                <a:lnTo>
                  <a:pt x="555" y="389"/>
                </a:lnTo>
                <a:lnTo>
                  <a:pt x="750" y="389"/>
                </a:lnTo>
                <a:lnTo>
                  <a:pt x="750" y="176"/>
                </a:lnTo>
                <a:lnTo>
                  <a:pt x="555" y="176"/>
                </a:lnTo>
                <a:lnTo>
                  <a:pt x="555" y="45"/>
                </a:lnTo>
                <a:lnTo>
                  <a:pt x="921" y="45"/>
                </a:lnTo>
                <a:lnTo>
                  <a:pt x="921" y="320"/>
                </a:lnTo>
                <a:lnTo>
                  <a:pt x="1244" y="320"/>
                </a:lnTo>
                <a:lnTo>
                  <a:pt x="1244" y="211"/>
                </a:lnTo>
                <a:lnTo>
                  <a:pt x="1406" y="211"/>
                </a:lnTo>
                <a:lnTo>
                  <a:pt x="1406" y="80"/>
                </a:lnTo>
                <a:lnTo>
                  <a:pt x="2388" y="80"/>
                </a:lnTo>
                <a:lnTo>
                  <a:pt x="2388" y="37"/>
                </a:lnTo>
                <a:lnTo>
                  <a:pt x="1364" y="37"/>
                </a:lnTo>
                <a:lnTo>
                  <a:pt x="1364" y="168"/>
                </a:lnTo>
                <a:close/>
                <a:moveTo>
                  <a:pt x="168" y="1233"/>
                </a:moveTo>
                <a:lnTo>
                  <a:pt x="78" y="1233"/>
                </a:lnTo>
                <a:lnTo>
                  <a:pt x="78" y="1142"/>
                </a:lnTo>
                <a:lnTo>
                  <a:pt x="168" y="1142"/>
                </a:lnTo>
                <a:lnTo>
                  <a:pt x="168" y="1233"/>
                </a:lnTo>
                <a:close/>
                <a:moveTo>
                  <a:pt x="176" y="179"/>
                </a:moveTo>
                <a:lnTo>
                  <a:pt x="176" y="344"/>
                </a:lnTo>
                <a:lnTo>
                  <a:pt x="43" y="344"/>
                </a:lnTo>
                <a:lnTo>
                  <a:pt x="43" y="42"/>
                </a:lnTo>
                <a:lnTo>
                  <a:pt x="344" y="42"/>
                </a:lnTo>
                <a:lnTo>
                  <a:pt x="344" y="176"/>
                </a:lnTo>
                <a:lnTo>
                  <a:pt x="176" y="176"/>
                </a:lnTo>
                <a:lnTo>
                  <a:pt x="176" y="179"/>
                </a:lnTo>
                <a:close/>
                <a:moveTo>
                  <a:pt x="344" y="213"/>
                </a:moveTo>
                <a:lnTo>
                  <a:pt x="344" y="344"/>
                </a:lnTo>
                <a:lnTo>
                  <a:pt x="211" y="344"/>
                </a:lnTo>
                <a:lnTo>
                  <a:pt x="211" y="213"/>
                </a:lnTo>
                <a:lnTo>
                  <a:pt x="344" y="213"/>
                </a:lnTo>
                <a:close/>
                <a:moveTo>
                  <a:pt x="352" y="728"/>
                </a:moveTo>
                <a:lnTo>
                  <a:pt x="211" y="728"/>
                </a:lnTo>
                <a:lnTo>
                  <a:pt x="211" y="590"/>
                </a:lnTo>
                <a:lnTo>
                  <a:pt x="352" y="590"/>
                </a:lnTo>
                <a:lnTo>
                  <a:pt x="352" y="728"/>
                </a:lnTo>
                <a:close/>
                <a:moveTo>
                  <a:pt x="352" y="547"/>
                </a:moveTo>
                <a:lnTo>
                  <a:pt x="211" y="547"/>
                </a:lnTo>
                <a:lnTo>
                  <a:pt x="211" y="389"/>
                </a:lnTo>
                <a:lnTo>
                  <a:pt x="352" y="389"/>
                </a:lnTo>
                <a:lnTo>
                  <a:pt x="352" y="547"/>
                </a:lnTo>
                <a:close/>
                <a:moveTo>
                  <a:pt x="715" y="213"/>
                </a:moveTo>
                <a:lnTo>
                  <a:pt x="715" y="355"/>
                </a:lnTo>
                <a:lnTo>
                  <a:pt x="555" y="355"/>
                </a:lnTo>
                <a:lnTo>
                  <a:pt x="555" y="213"/>
                </a:lnTo>
                <a:lnTo>
                  <a:pt x="715" y="213"/>
                </a:lnTo>
                <a:close/>
                <a:moveTo>
                  <a:pt x="390" y="213"/>
                </a:moveTo>
                <a:lnTo>
                  <a:pt x="512" y="213"/>
                </a:lnTo>
                <a:lnTo>
                  <a:pt x="512" y="355"/>
                </a:lnTo>
                <a:lnTo>
                  <a:pt x="390" y="355"/>
                </a:lnTo>
                <a:lnTo>
                  <a:pt x="390" y="213"/>
                </a:lnTo>
                <a:close/>
                <a:moveTo>
                  <a:pt x="390" y="547"/>
                </a:moveTo>
                <a:lnTo>
                  <a:pt x="390" y="389"/>
                </a:lnTo>
                <a:lnTo>
                  <a:pt x="512" y="389"/>
                </a:lnTo>
                <a:lnTo>
                  <a:pt x="512" y="547"/>
                </a:lnTo>
                <a:lnTo>
                  <a:pt x="390" y="547"/>
                </a:lnTo>
                <a:close/>
                <a:moveTo>
                  <a:pt x="1201" y="168"/>
                </a:moveTo>
                <a:lnTo>
                  <a:pt x="1110" y="168"/>
                </a:lnTo>
                <a:lnTo>
                  <a:pt x="1110" y="74"/>
                </a:lnTo>
                <a:lnTo>
                  <a:pt x="1201" y="74"/>
                </a:lnTo>
                <a:lnTo>
                  <a:pt x="1201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2" name="Freeform 1077"/>
          <p:cNvSpPr>
            <a:spLocks noEditPoints="1"/>
          </p:cNvSpPr>
          <p:nvPr/>
        </p:nvSpPr>
        <p:spPr bwMode="auto">
          <a:xfrm>
            <a:off x="10285413" y="114074"/>
            <a:ext cx="1773237" cy="1799227"/>
          </a:xfrm>
          <a:custGeom>
            <a:avLst/>
            <a:gdLst>
              <a:gd name="T0" fmla="*/ 1147 w 2388"/>
              <a:gd name="T1" fmla="*/ 168 h 2423"/>
              <a:gd name="T2" fmla="*/ 1320 w 2388"/>
              <a:gd name="T3" fmla="*/ 32 h 2423"/>
              <a:gd name="T4" fmla="*/ 1190 w 2388"/>
              <a:gd name="T5" fmla="*/ 211 h 2423"/>
              <a:gd name="T6" fmla="*/ 1427 w 2388"/>
              <a:gd name="T7" fmla="*/ 277 h 2423"/>
              <a:gd name="T8" fmla="*/ 1875 w 2388"/>
              <a:gd name="T9" fmla="*/ 2 h 2423"/>
              <a:gd name="T10" fmla="*/ 2004 w 2388"/>
              <a:gd name="T11" fmla="*/ 176 h 2423"/>
              <a:gd name="T12" fmla="*/ 2388 w 2388"/>
              <a:gd name="T13" fmla="*/ 0 h 2423"/>
              <a:gd name="T14" fmla="*/ 2214 w 2388"/>
              <a:gd name="T15" fmla="*/ 387 h 2423"/>
              <a:gd name="T16" fmla="*/ 2214 w 2388"/>
              <a:gd name="T17" fmla="*/ 547 h 2423"/>
              <a:gd name="T18" fmla="*/ 2385 w 2388"/>
              <a:gd name="T19" fmla="*/ 995 h 2423"/>
              <a:gd name="T20" fmla="*/ 2110 w 2388"/>
              <a:gd name="T21" fmla="*/ 1233 h 2423"/>
              <a:gd name="T22" fmla="*/ 2177 w 2388"/>
              <a:gd name="T23" fmla="*/ 1102 h 2423"/>
              <a:gd name="T24" fmla="*/ 2356 w 2388"/>
              <a:gd name="T25" fmla="*/ 1276 h 2423"/>
              <a:gd name="T26" fmla="*/ 2220 w 2388"/>
              <a:gd name="T27" fmla="*/ 1398 h 2423"/>
              <a:gd name="T28" fmla="*/ 2350 w 2388"/>
              <a:gd name="T29" fmla="*/ 2423 h 2423"/>
              <a:gd name="T30" fmla="*/ 2308 w 2388"/>
              <a:gd name="T31" fmla="*/ 1438 h 2423"/>
              <a:gd name="T32" fmla="*/ 2177 w 2388"/>
              <a:gd name="T33" fmla="*/ 1276 h 2423"/>
              <a:gd name="T34" fmla="*/ 2068 w 2388"/>
              <a:gd name="T35" fmla="*/ 953 h 2423"/>
              <a:gd name="T36" fmla="*/ 2342 w 2388"/>
              <a:gd name="T37" fmla="*/ 590 h 2423"/>
              <a:gd name="T38" fmla="*/ 2214 w 2388"/>
              <a:gd name="T39" fmla="*/ 763 h 2423"/>
              <a:gd name="T40" fmla="*/ 2001 w 2388"/>
              <a:gd name="T41" fmla="*/ 590 h 2423"/>
              <a:gd name="T42" fmla="*/ 1835 w 2388"/>
              <a:gd name="T43" fmla="*/ 389 h 2423"/>
              <a:gd name="T44" fmla="*/ 1638 w 2388"/>
              <a:gd name="T45" fmla="*/ 176 h 2423"/>
              <a:gd name="T46" fmla="*/ 1835 w 2388"/>
              <a:gd name="T47" fmla="*/ 45 h 2423"/>
              <a:gd name="T48" fmla="*/ 1470 w 2388"/>
              <a:gd name="T49" fmla="*/ 320 h 2423"/>
              <a:gd name="T50" fmla="*/ 1147 w 2388"/>
              <a:gd name="T51" fmla="*/ 211 h 2423"/>
              <a:gd name="T52" fmla="*/ 984 w 2388"/>
              <a:gd name="T53" fmla="*/ 80 h 2423"/>
              <a:gd name="T54" fmla="*/ 0 w 2388"/>
              <a:gd name="T55" fmla="*/ 37 h 2423"/>
              <a:gd name="T56" fmla="*/ 1027 w 2388"/>
              <a:gd name="T57" fmla="*/ 168 h 2423"/>
              <a:gd name="T58" fmla="*/ 2313 w 2388"/>
              <a:gd name="T59" fmla="*/ 1233 h 2423"/>
              <a:gd name="T60" fmla="*/ 2220 w 2388"/>
              <a:gd name="T61" fmla="*/ 1142 h 2423"/>
              <a:gd name="T62" fmla="*/ 2214 w 2388"/>
              <a:gd name="T63" fmla="*/ 179 h 2423"/>
              <a:gd name="T64" fmla="*/ 2345 w 2388"/>
              <a:gd name="T65" fmla="*/ 344 h 2423"/>
              <a:gd name="T66" fmla="*/ 2046 w 2388"/>
              <a:gd name="T67" fmla="*/ 42 h 2423"/>
              <a:gd name="T68" fmla="*/ 2214 w 2388"/>
              <a:gd name="T69" fmla="*/ 176 h 2423"/>
              <a:gd name="T70" fmla="*/ 2046 w 2388"/>
              <a:gd name="T71" fmla="*/ 213 h 2423"/>
              <a:gd name="T72" fmla="*/ 2177 w 2388"/>
              <a:gd name="T73" fmla="*/ 344 h 2423"/>
              <a:gd name="T74" fmla="*/ 2046 w 2388"/>
              <a:gd name="T75" fmla="*/ 213 h 2423"/>
              <a:gd name="T76" fmla="*/ 2177 w 2388"/>
              <a:gd name="T77" fmla="*/ 728 h 2423"/>
              <a:gd name="T78" fmla="*/ 2036 w 2388"/>
              <a:gd name="T79" fmla="*/ 590 h 2423"/>
              <a:gd name="T80" fmla="*/ 2036 w 2388"/>
              <a:gd name="T81" fmla="*/ 547 h 2423"/>
              <a:gd name="T82" fmla="*/ 2177 w 2388"/>
              <a:gd name="T83" fmla="*/ 389 h 2423"/>
              <a:gd name="T84" fmla="*/ 2036 w 2388"/>
              <a:gd name="T85" fmla="*/ 547 h 2423"/>
              <a:gd name="T86" fmla="*/ 1675 w 2388"/>
              <a:gd name="T87" fmla="*/ 355 h 2423"/>
              <a:gd name="T88" fmla="*/ 1835 w 2388"/>
              <a:gd name="T89" fmla="*/ 213 h 2423"/>
              <a:gd name="T90" fmla="*/ 2001 w 2388"/>
              <a:gd name="T91" fmla="*/ 213 h 2423"/>
              <a:gd name="T92" fmla="*/ 1875 w 2388"/>
              <a:gd name="T93" fmla="*/ 355 h 2423"/>
              <a:gd name="T94" fmla="*/ 2001 w 2388"/>
              <a:gd name="T95" fmla="*/ 213 h 2423"/>
              <a:gd name="T96" fmla="*/ 2001 w 2388"/>
              <a:gd name="T97" fmla="*/ 389 h 2423"/>
              <a:gd name="T98" fmla="*/ 1875 w 2388"/>
              <a:gd name="T99" fmla="*/ 547 h 2423"/>
              <a:gd name="T100" fmla="*/ 1190 w 2388"/>
              <a:gd name="T101" fmla="*/ 168 h 2423"/>
              <a:gd name="T102" fmla="*/ 1280 w 2388"/>
              <a:gd name="T103" fmla="*/ 74 h 2423"/>
              <a:gd name="T104" fmla="*/ 1190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027" y="168"/>
                </a:moveTo>
                <a:lnTo>
                  <a:pt x="1147" y="168"/>
                </a:lnTo>
                <a:lnTo>
                  <a:pt x="1147" y="32"/>
                </a:lnTo>
                <a:lnTo>
                  <a:pt x="1320" y="32"/>
                </a:lnTo>
                <a:lnTo>
                  <a:pt x="1320" y="211"/>
                </a:lnTo>
                <a:lnTo>
                  <a:pt x="1190" y="211"/>
                </a:lnTo>
                <a:lnTo>
                  <a:pt x="1190" y="277"/>
                </a:lnTo>
                <a:lnTo>
                  <a:pt x="1427" y="277"/>
                </a:lnTo>
                <a:lnTo>
                  <a:pt x="1427" y="2"/>
                </a:lnTo>
                <a:lnTo>
                  <a:pt x="1875" y="2"/>
                </a:lnTo>
                <a:lnTo>
                  <a:pt x="1875" y="176"/>
                </a:lnTo>
                <a:lnTo>
                  <a:pt x="2004" y="176"/>
                </a:lnTo>
                <a:lnTo>
                  <a:pt x="2004" y="0"/>
                </a:lnTo>
                <a:lnTo>
                  <a:pt x="2388" y="0"/>
                </a:lnTo>
                <a:lnTo>
                  <a:pt x="2388" y="387"/>
                </a:lnTo>
                <a:lnTo>
                  <a:pt x="2214" y="387"/>
                </a:lnTo>
                <a:lnTo>
                  <a:pt x="2214" y="389"/>
                </a:lnTo>
                <a:lnTo>
                  <a:pt x="2214" y="547"/>
                </a:lnTo>
                <a:lnTo>
                  <a:pt x="2385" y="547"/>
                </a:lnTo>
                <a:lnTo>
                  <a:pt x="2385" y="995"/>
                </a:lnTo>
                <a:lnTo>
                  <a:pt x="2110" y="995"/>
                </a:lnTo>
                <a:lnTo>
                  <a:pt x="2110" y="1233"/>
                </a:lnTo>
                <a:lnTo>
                  <a:pt x="2177" y="1233"/>
                </a:lnTo>
                <a:lnTo>
                  <a:pt x="2177" y="1102"/>
                </a:lnTo>
                <a:lnTo>
                  <a:pt x="2356" y="1102"/>
                </a:lnTo>
                <a:lnTo>
                  <a:pt x="2356" y="1276"/>
                </a:lnTo>
                <a:lnTo>
                  <a:pt x="2220" y="1276"/>
                </a:lnTo>
                <a:lnTo>
                  <a:pt x="2220" y="1398"/>
                </a:lnTo>
                <a:lnTo>
                  <a:pt x="2350" y="1398"/>
                </a:lnTo>
                <a:lnTo>
                  <a:pt x="2350" y="2423"/>
                </a:lnTo>
                <a:lnTo>
                  <a:pt x="2308" y="2423"/>
                </a:lnTo>
                <a:lnTo>
                  <a:pt x="2308" y="1438"/>
                </a:lnTo>
                <a:lnTo>
                  <a:pt x="2177" y="1438"/>
                </a:lnTo>
                <a:lnTo>
                  <a:pt x="2177" y="1276"/>
                </a:lnTo>
                <a:lnTo>
                  <a:pt x="2068" y="1276"/>
                </a:lnTo>
                <a:lnTo>
                  <a:pt x="2068" y="953"/>
                </a:lnTo>
                <a:lnTo>
                  <a:pt x="2342" y="953"/>
                </a:lnTo>
                <a:lnTo>
                  <a:pt x="2342" y="590"/>
                </a:lnTo>
                <a:lnTo>
                  <a:pt x="2214" y="590"/>
                </a:lnTo>
                <a:lnTo>
                  <a:pt x="2214" y="763"/>
                </a:lnTo>
                <a:lnTo>
                  <a:pt x="2001" y="763"/>
                </a:lnTo>
                <a:lnTo>
                  <a:pt x="2001" y="590"/>
                </a:lnTo>
                <a:lnTo>
                  <a:pt x="1835" y="590"/>
                </a:lnTo>
                <a:lnTo>
                  <a:pt x="1835" y="389"/>
                </a:lnTo>
                <a:lnTo>
                  <a:pt x="1638" y="389"/>
                </a:lnTo>
                <a:lnTo>
                  <a:pt x="1638" y="176"/>
                </a:lnTo>
                <a:lnTo>
                  <a:pt x="1835" y="176"/>
                </a:lnTo>
                <a:lnTo>
                  <a:pt x="1835" y="45"/>
                </a:lnTo>
                <a:lnTo>
                  <a:pt x="1470" y="45"/>
                </a:lnTo>
                <a:lnTo>
                  <a:pt x="1470" y="320"/>
                </a:lnTo>
                <a:lnTo>
                  <a:pt x="1147" y="320"/>
                </a:lnTo>
                <a:lnTo>
                  <a:pt x="1147" y="211"/>
                </a:lnTo>
                <a:lnTo>
                  <a:pt x="984" y="211"/>
                </a:lnTo>
                <a:lnTo>
                  <a:pt x="984" y="80"/>
                </a:lnTo>
                <a:lnTo>
                  <a:pt x="0" y="80"/>
                </a:lnTo>
                <a:lnTo>
                  <a:pt x="0" y="37"/>
                </a:lnTo>
                <a:lnTo>
                  <a:pt x="1027" y="37"/>
                </a:lnTo>
                <a:lnTo>
                  <a:pt x="1027" y="168"/>
                </a:lnTo>
                <a:close/>
                <a:moveTo>
                  <a:pt x="2220" y="1233"/>
                </a:moveTo>
                <a:lnTo>
                  <a:pt x="2313" y="1233"/>
                </a:lnTo>
                <a:lnTo>
                  <a:pt x="2313" y="1142"/>
                </a:lnTo>
                <a:lnTo>
                  <a:pt x="2220" y="1142"/>
                </a:lnTo>
                <a:lnTo>
                  <a:pt x="2220" y="1233"/>
                </a:lnTo>
                <a:close/>
                <a:moveTo>
                  <a:pt x="2214" y="179"/>
                </a:moveTo>
                <a:lnTo>
                  <a:pt x="2214" y="344"/>
                </a:lnTo>
                <a:lnTo>
                  <a:pt x="2345" y="344"/>
                </a:lnTo>
                <a:lnTo>
                  <a:pt x="2345" y="42"/>
                </a:lnTo>
                <a:lnTo>
                  <a:pt x="2046" y="42"/>
                </a:lnTo>
                <a:lnTo>
                  <a:pt x="2046" y="176"/>
                </a:lnTo>
                <a:lnTo>
                  <a:pt x="2214" y="176"/>
                </a:lnTo>
                <a:lnTo>
                  <a:pt x="2214" y="179"/>
                </a:lnTo>
                <a:close/>
                <a:moveTo>
                  <a:pt x="2046" y="213"/>
                </a:moveTo>
                <a:lnTo>
                  <a:pt x="2046" y="344"/>
                </a:lnTo>
                <a:lnTo>
                  <a:pt x="2177" y="344"/>
                </a:lnTo>
                <a:lnTo>
                  <a:pt x="2177" y="213"/>
                </a:lnTo>
                <a:lnTo>
                  <a:pt x="2046" y="213"/>
                </a:lnTo>
                <a:close/>
                <a:moveTo>
                  <a:pt x="2036" y="728"/>
                </a:moveTo>
                <a:lnTo>
                  <a:pt x="2177" y="728"/>
                </a:lnTo>
                <a:lnTo>
                  <a:pt x="2177" y="590"/>
                </a:lnTo>
                <a:lnTo>
                  <a:pt x="2036" y="590"/>
                </a:lnTo>
                <a:lnTo>
                  <a:pt x="2036" y="728"/>
                </a:lnTo>
                <a:close/>
                <a:moveTo>
                  <a:pt x="2036" y="547"/>
                </a:moveTo>
                <a:lnTo>
                  <a:pt x="2177" y="547"/>
                </a:lnTo>
                <a:lnTo>
                  <a:pt x="2177" y="389"/>
                </a:lnTo>
                <a:lnTo>
                  <a:pt x="2036" y="389"/>
                </a:lnTo>
                <a:lnTo>
                  <a:pt x="2036" y="547"/>
                </a:lnTo>
                <a:close/>
                <a:moveTo>
                  <a:pt x="1675" y="213"/>
                </a:moveTo>
                <a:lnTo>
                  <a:pt x="1675" y="355"/>
                </a:lnTo>
                <a:lnTo>
                  <a:pt x="1835" y="355"/>
                </a:lnTo>
                <a:lnTo>
                  <a:pt x="1835" y="213"/>
                </a:lnTo>
                <a:lnTo>
                  <a:pt x="1675" y="213"/>
                </a:lnTo>
                <a:close/>
                <a:moveTo>
                  <a:pt x="2001" y="213"/>
                </a:moveTo>
                <a:lnTo>
                  <a:pt x="1875" y="213"/>
                </a:lnTo>
                <a:lnTo>
                  <a:pt x="1875" y="355"/>
                </a:lnTo>
                <a:lnTo>
                  <a:pt x="2001" y="355"/>
                </a:lnTo>
                <a:lnTo>
                  <a:pt x="2001" y="213"/>
                </a:lnTo>
                <a:close/>
                <a:moveTo>
                  <a:pt x="2001" y="547"/>
                </a:moveTo>
                <a:lnTo>
                  <a:pt x="2001" y="389"/>
                </a:lnTo>
                <a:lnTo>
                  <a:pt x="1875" y="389"/>
                </a:lnTo>
                <a:lnTo>
                  <a:pt x="1875" y="547"/>
                </a:lnTo>
                <a:lnTo>
                  <a:pt x="2001" y="547"/>
                </a:lnTo>
                <a:close/>
                <a:moveTo>
                  <a:pt x="1190" y="168"/>
                </a:moveTo>
                <a:lnTo>
                  <a:pt x="1280" y="168"/>
                </a:lnTo>
                <a:lnTo>
                  <a:pt x="1280" y="74"/>
                </a:lnTo>
                <a:lnTo>
                  <a:pt x="1190" y="74"/>
                </a:lnTo>
                <a:lnTo>
                  <a:pt x="1190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3" name="Freeform 1078"/>
          <p:cNvSpPr>
            <a:spLocks noEditPoints="1"/>
          </p:cNvSpPr>
          <p:nvPr/>
        </p:nvSpPr>
        <p:spPr bwMode="auto">
          <a:xfrm>
            <a:off x="10285412" y="4935538"/>
            <a:ext cx="1773237" cy="1797742"/>
          </a:xfrm>
          <a:custGeom>
            <a:avLst/>
            <a:gdLst>
              <a:gd name="T0" fmla="*/ 1147 w 2388"/>
              <a:gd name="T1" fmla="*/ 2256 h 2421"/>
              <a:gd name="T2" fmla="*/ 1320 w 2388"/>
              <a:gd name="T3" fmla="*/ 2389 h 2421"/>
              <a:gd name="T4" fmla="*/ 1190 w 2388"/>
              <a:gd name="T5" fmla="*/ 2213 h 2421"/>
              <a:gd name="T6" fmla="*/ 1427 w 2388"/>
              <a:gd name="T7" fmla="*/ 2143 h 2421"/>
              <a:gd name="T8" fmla="*/ 1875 w 2388"/>
              <a:gd name="T9" fmla="*/ 2418 h 2421"/>
              <a:gd name="T10" fmla="*/ 2004 w 2388"/>
              <a:gd name="T11" fmla="*/ 2245 h 2421"/>
              <a:gd name="T12" fmla="*/ 2388 w 2388"/>
              <a:gd name="T13" fmla="*/ 2421 h 2421"/>
              <a:gd name="T14" fmla="*/ 2214 w 2388"/>
              <a:gd name="T15" fmla="*/ 2034 h 2421"/>
              <a:gd name="T16" fmla="*/ 2214 w 2388"/>
              <a:gd name="T17" fmla="*/ 1877 h 2421"/>
              <a:gd name="T18" fmla="*/ 2385 w 2388"/>
              <a:gd name="T19" fmla="*/ 1425 h 2421"/>
              <a:gd name="T20" fmla="*/ 2110 w 2388"/>
              <a:gd name="T21" fmla="*/ 1188 h 2421"/>
              <a:gd name="T22" fmla="*/ 2177 w 2388"/>
              <a:gd name="T23" fmla="*/ 1321 h 2421"/>
              <a:gd name="T24" fmla="*/ 2356 w 2388"/>
              <a:gd name="T25" fmla="*/ 1145 h 2421"/>
              <a:gd name="T26" fmla="*/ 2220 w 2388"/>
              <a:gd name="T27" fmla="*/ 1025 h 2421"/>
              <a:gd name="T28" fmla="*/ 2350 w 2388"/>
              <a:gd name="T29" fmla="*/ 0 h 2421"/>
              <a:gd name="T30" fmla="*/ 2308 w 2388"/>
              <a:gd name="T31" fmla="*/ 982 h 2421"/>
              <a:gd name="T32" fmla="*/ 2177 w 2388"/>
              <a:gd name="T33" fmla="*/ 1145 h 2421"/>
              <a:gd name="T34" fmla="*/ 2068 w 2388"/>
              <a:gd name="T35" fmla="*/ 1468 h 2421"/>
              <a:gd name="T36" fmla="*/ 2342 w 2388"/>
              <a:gd name="T37" fmla="*/ 1834 h 2421"/>
              <a:gd name="T38" fmla="*/ 2214 w 2388"/>
              <a:gd name="T39" fmla="*/ 1658 h 2421"/>
              <a:gd name="T40" fmla="*/ 2001 w 2388"/>
              <a:gd name="T41" fmla="*/ 1834 h 2421"/>
              <a:gd name="T42" fmla="*/ 1835 w 2388"/>
              <a:gd name="T43" fmla="*/ 2031 h 2421"/>
              <a:gd name="T44" fmla="*/ 1638 w 2388"/>
              <a:gd name="T45" fmla="*/ 2245 h 2421"/>
              <a:gd name="T46" fmla="*/ 1835 w 2388"/>
              <a:gd name="T47" fmla="*/ 2376 h 2421"/>
              <a:gd name="T48" fmla="*/ 1470 w 2388"/>
              <a:gd name="T49" fmla="*/ 2101 h 2421"/>
              <a:gd name="T50" fmla="*/ 1147 w 2388"/>
              <a:gd name="T51" fmla="*/ 2213 h 2421"/>
              <a:gd name="T52" fmla="*/ 984 w 2388"/>
              <a:gd name="T53" fmla="*/ 2341 h 2421"/>
              <a:gd name="T54" fmla="*/ 0 w 2388"/>
              <a:gd name="T55" fmla="*/ 2384 h 2421"/>
              <a:gd name="T56" fmla="*/ 1027 w 2388"/>
              <a:gd name="T57" fmla="*/ 2256 h 2421"/>
              <a:gd name="T58" fmla="*/ 2313 w 2388"/>
              <a:gd name="T59" fmla="*/ 1188 h 2421"/>
              <a:gd name="T60" fmla="*/ 2220 w 2388"/>
              <a:gd name="T61" fmla="*/ 1279 h 2421"/>
              <a:gd name="T62" fmla="*/ 2214 w 2388"/>
              <a:gd name="T63" fmla="*/ 2242 h 2421"/>
              <a:gd name="T64" fmla="*/ 2345 w 2388"/>
              <a:gd name="T65" fmla="*/ 2077 h 2421"/>
              <a:gd name="T66" fmla="*/ 2046 w 2388"/>
              <a:gd name="T67" fmla="*/ 2378 h 2421"/>
              <a:gd name="T68" fmla="*/ 2214 w 2388"/>
              <a:gd name="T69" fmla="*/ 2245 h 2421"/>
              <a:gd name="T70" fmla="*/ 2046 w 2388"/>
              <a:gd name="T71" fmla="*/ 2208 h 2421"/>
              <a:gd name="T72" fmla="*/ 2177 w 2388"/>
              <a:gd name="T73" fmla="*/ 2077 h 2421"/>
              <a:gd name="T74" fmla="*/ 2046 w 2388"/>
              <a:gd name="T75" fmla="*/ 2208 h 2421"/>
              <a:gd name="T76" fmla="*/ 2177 w 2388"/>
              <a:gd name="T77" fmla="*/ 1692 h 2421"/>
              <a:gd name="T78" fmla="*/ 2036 w 2388"/>
              <a:gd name="T79" fmla="*/ 1834 h 2421"/>
              <a:gd name="T80" fmla="*/ 2036 w 2388"/>
              <a:gd name="T81" fmla="*/ 1877 h 2421"/>
              <a:gd name="T82" fmla="*/ 2177 w 2388"/>
              <a:gd name="T83" fmla="*/ 2031 h 2421"/>
              <a:gd name="T84" fmla="*/ 2036 w 2388"/>
              <a:gd name="T85" fmla="*/ 1877 h 2421"/>
              <a:gd name="T86" fmla="*/ 1675 w 2388"/>
              <a:gd name="T87" fmla="*/ 2069 h 2421"/>
              <a:gd name="T88" fmla="*/ 1835 w 2388"/>
              <a:gd name="T89" fmla="*/ 2210 h 2421"/>
              <a:gd name="T90" fmla="*/ 2001 w 2388"/>
              <a:gd name="T91" fmla="*/ 2210 h 2421"/>
              <a:gd name="T92" fmla="*/ 1875 w 2388"/>
              <a:gd name="T93" fmla="*/ 2069 h 2421"/>
              <a:gd name="T94" fmla="*/ 2001 w 2388"/>
              <a:gd name="T95" fmla="*/ 2210 h 2421"/>
              <a:gd name="T96" fmla="*/ 2001 w 2388"/>
              <a:gd name="T97" fmla="*/ 2031 h 2421"/>
              <a:gd name="T98" fmla="*/ 1875 w 2388"/>
              <a:gd name="T99" fmla="*/ 1877 h 2421"/>
              <a:gd name="T100" fmla="*/ 1190 w 2388"/>
              <a:gd name="T101" fmla="*/ 2256 h 2421"/>
              <a:gd name="T102" fmla="*/ 1280 w 2388"/>
              <a:gd name="T103" fmla="*/ 2346 h 2421"/>
              <a:gd name="T104" fmla="*/ 1190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027" y="2256"/>
                </a:moveTo>
                <a:lnTo>
                  <a:pt x="1147" y="2256"/>
                </a:lnTo>
                <a:lnTo>
                  <a:pt x="1147" y="2389"/>
                </a:lnTo>
                <a:lnTo>
                  <a:pt x="1320" y="2389"/>
                </a:lnTo>
                <a:lnTo>
                  <a:pt x="1320" y="2213"/>
                </a:lnTo>
                <a:lnTo>
                  <a:pt x="1190" y="2213"/>
                </a:lnTo>
                <a:lnTo>
                  <a:pt x="1190" y="2143"/>
                </a:lnTo>
                <a:lnTo>
                  <a:pt x="1427" y="2143"/>
                </a:lnTo>
                <a:lnTo>
                  <a:pt x="1427" y="2418"/>
                </a:lnTo>
                <a:lnTo>
                  <a:pt x="1875" y="2418"/>
                </a:lnTo>
                <a:lnTo>
                  <a:pt x="1875" y="2245"/>
                </a:lnTo>
                <a:lnTo>
                  <a:pt x="2004" y="2245"/>
                </a:lnTo>
                <a:lnTo>
                  <a:pt x="2004" y="2421"/>
                </a:lnTo>
                <a:lnTo>
                  <a:pt x="2388" y="2421"/>
                </a:lnTo>
                <a:lnTo>
                  <a:pt x="2388" y="2034"/>
                </a:lnTo>
                <a:lnTo>
                  <a:pt x="2214" y="2034"/>
                </a:lnTo>
                <a:lnTo>
                  <a:pt x="2214" y="2031"/>
                </a:lnTo>
                <a:lnTo>
                  <a:pt x="2214" y="1877"/>
                </a:lnTo>
                <a:lnTo>
                  <a:pt x="2385" y="1877"/>
                </a:lnTo>
                <a:lnTo>
                  <a:pt x="2385" y="1425"/>
                </a:lnTo>
                <a:lnTo>
                  <a:pt x="2110" y="1425"/>
                </a:lnTo>
                <a:lnTo>
                  <a:pt x="2110" y="1188"/>
                </a:lnTo>
                <a:lnTo>
                  <a:pt x="2177" y="1188"/>
                </a:lnTo>
                <a:lnTo>
                  <a:pt x="2177" y="1321"/>
                </a:lnTo>
                <a:lnTo>
                  <a:pt x="2356" y="1321"/>
                </a:lnTo>
                <a:lnTo>
                  <a:pt x="2356" y="1145"/>
                </a:lnTo>
                <a:lnTo>
                  <a:pt x="2220" y="1145"/>
                </a:lnTo>
                <a:lnTo>
                  <a:pt x="2220" y="1025"/>
                </a:lnTo>
                <a:lnTo>
                  <a:pt x="2350" y="1025"/>
                </a:lnTo>
                <a:lnTo>
                  <a:pt x="2350" y="0"/>
                </a:lnTo>
                <a:lnTo>
                  <a:pt x="2308" y="0"/>
                </a:lnTo>
                <a:lnTo>
                  <a:pt x="2308" y="982"/>
                </a:lnTo>
                <a:lnTo>
                  <a:pt x="2177" y="982"/>
                </a:lnTo>
                <a:lnTo>
                  <a:pt x="2177" y="1145"/>
                </a:lnTo>
                <a:lnTo>
                  <a:pt x="2068" y="1145"/>
                </a:lnTo>
                <a:lnTo>
                  <a:pt x="2068" y="1468"/>
                </a:lnTo>
                <a:lnTo>
                  <a:pt x="2342" y="1468"/>
                </a:lnTo>
                <a:lnTo>
                  <a:pt x="2342" y="1834"/>
                </a:lnTo>
                <a:lnTo>
                  <a:pt x="2214" y="1834"/>
                </a:lnTo>
                <a:lnTo>
                  <a:pt x="2214" y="1658"/>
                </a:lnTo>
                <a:lnTo>
                  <a:pt x="2001" y="1658"/>
                </a:lnTo>
                <a:lnTo>
                  <a:pt x="2001" y="1834"/>
                </a:lnTo>
                <a:lnTo>
                  <a:pt x="1835" y="1834"/>
                </a:lnTo>
                <a:lnTo>
                  <a:pt x="1835" y="2031"/>
                </a:lnTo>
                <a:lnTo>
                  <a:pt x="1638" y="2031"/>
                </a:lnTo>
                <a:lnTo>
                  <a:pt x="1638" y="2245"/>
                </a:lnTo>
                <a:lnTo>
                  <a:pt x="1835" y="2245"/>
                </a:lnTo>
                <a:lnTo>
                  <a:pt x="1835" y="2376"/>
                </a:lnTo>
                <a:lnTo>
                  <a:pt x="1470" y="2376"/>
                </a:lnTo>
                <a:lnTo>
                  <a:pt x="1470" y="2101"/>
                </a:lnTo>
                <a:lnTo>
                  <a:pt x="1147" y="2101"/>
                </a:lnTo>
                <a:lnTo>
                  <a:pt x="1147" y="2213"/>
                </a:lnTo>
                <a:lnTo>
                  <a:pt x="984" y="2213"/>
                </a:lnTo>
                <a:lnTo>
                  <a:pt x="984" y="2341"/>
                </a:lnTo>
                <a:lnTo>
                  <a:pt x="0" y="2341"/>
                </a:lnTo>
                <a:lnTo>
                  <a:pt x="0" y="2384"/>
                </a:lnTo>
                <a:lnTo>
                  <a:pt x="1027" y="2384"/>
                </a:lnTo>
                <a:lnTo>
                  <a:pt x="1027" y="2256"/>
                </a:lnTo>
                <a:close/>
                <a:moveTo>
                  <a:pt x="2220" y="1188"/>
                </a:moveTo>
                <a:lnTo>
                  <a:pt x="2313" y="1188"/>
                </a:lnTo>
                <a:lnTo>
                  <a:pt x="2313" y="1279"/>
                </a:lnTo>
                <a:lnTo>
                  <a:pt x="2220" y="1279"/>
                </a:lnTo>
                <a:lnTo>
                  <a:pt x="2220" y="1188"/>
                </a:lnTo>
                <a:close/>
                <a:moveTo>
                  <a:pt x="2214" y="2242"/>
                </a:moveTo>
                <a:lnTo>
                  <a:pt x="2214" y="2077"/>
                </a:lnTo>
                <a:lnTo>
                  <a:pt x="2345" y="2077"/>
                </a:lnTo>
                <a:lnTo>
                  <a:pt x="2345" y="2378"/>
                </a:lnTo>
                <a:lnTo>
                  <a:pt x="2046" y="2378"/>
                </a:lnTo>
                <a:lnTo>
                  <a:pt x="2046" y="2245"/>
                </a:lnTo>
                <a:lnTo>
                  <a:pt x="2214" y="2245"/>
                </a:lnTo>
                <a:lnTo>
                  <a:pt x="2214" y="2242"/>
                </a:lnTo>
                <a:close/>
                <a:moveTo>
                  <a:pt x="2046" y="2208"/>
                </a:moveTo>
                <a:lnTo>
                  <a:pt x="2046" y="2077"/>
                </a:lnTo>
                <a:lnTo>
                  <a:pt x="2177" y="2077"/>
                </a:lnTo>
                <a:lnTo>
                  <a:pt x="2177" y="2208"/>
                </a:lnTo>
                <a:lnTo>
                  <a:pt x="2046" y="2208"/>
                </a:lnTo>
                <a:close/>
                <a:moveTo>
                  <a:pt x="2036" y="1692"/>
                </a:moveTo>
                <a:lnTo>
                  <a:pt x="2177" y="1692"/>
                </a:lnTo>
                <a:lnTo>
                  <a:pt x="2177" y="1834"/>
                </a:lnTo>
                <a:lnTo>
                  <a:pt x="2036" y="1834"/>
                </a:lnTo>
                <a:lnTo>
                  <a:pt x="2036" y="1692"/>
                </a:lnTo>
                <a:close/>
                <a:moveTo>
                  <a:pt x="2036" y="1877"/>
                </a:moveTo>
                <a:lnTo>
                  <a:pt x="2177" y="1877"/>
                </a:lnTo>
                <a:lnTo>
                  <a:pt x="2177" y="2031"/>
                </a:lnTo>
                <a:lnTo>
                  <a:pt x="2036" y="2031"/>
                </a:lnTo>
                <a:lnTo>
                  <a:pt x="2036" y="1877"/>
                </a:lnTo>
                <a:close/>
                <a:moveTo>
                  <a:pt x="1675" y="2210"/>
                </a:moveTo>
                <a:lnTo>
                  <a:pt x="1675" y="2069"/>
                </a:lnTo>
                <a:lnTo>
                  <a:pt x="1835" y="2069"/>
                </a:lnTo>
                <a:lnTo>
                  <a:pt x="1835" y="2210"/>
                </a:lnTo>
                <a:lnTo>
                  <a:pt x="1675" y="2210"/>
                </a:lnTo>
                <a:close/>
                <a:moveTo>
                  <a:pt x="2001" y="2210"/>
                </a:moveTo>
                <a:lnTo>
                  <a:pt x="1875" y="2210"/>
                </a:lnTo>
                <a:lnTo>
                  <a:pt x="1875" y="2069"/>
                </a:lnTo>
                <a:lnTo>
                  <a:pt x="2001" y="2069"/>
                </a:lnTo>
                <a:lnTo>
                  <a:pt x="2001" y="2210"/>
                </a:lnTo>
                <a:close/>
                <a:moveTo>
                  <a:pt x="2001" y="1877"/>
                </a:moveTo>
                <a:lnTo>
                  <a:pt x="2001" y="2031"/>
                </a:lnTo>
                <a:lnTo>
                  <a:pt x="1875" y="2031"/>
                </a:lnTo>
                <a:lnTo>
                  <a:pt x="1875" y="1877"/>
                </a:lnTo>
                <a:lnTo>
                  <a:pt x="2001" y="1877"/>
                </a:lnTo>
                <a:close/>
                <a:moveTo>
                  <a:pt x="1190" y="2256"/>
                </a:moveTo>
                <a:lnTo>
                  <a:pt x="1280" y="2256"/>
                </a:lnTo>
                <a:lnTo>
                  <a:pt x="1280" y="2346"/>
                </a:lnTo>
                <a:lnTo>
                  <a:pt x="1190" y="2346"/>
                </a:lnTo>
                <a:lnTo>
                  <a:pt x="1190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4" name="Freeform 1079"/>
          <p:cNvSpPr>
            <a:spLocks noEditPoints="1"/>
          </p:cNvSpPr>
          <p:nvPr/>
        </p:nvSpPr>
        <p:spPr bwMode="auto">
          <a:xfrm>
            <a:off x="114300" y="4935538"/>
            <a:ext cx="1773237" cy="1797742"/>
          </a:xfrm>
          <a:custGeom>
            <a:avLst/>
            <a:gdLst>
              <a:gd name="T0" fmla="*/ 1244 w 2388"/>
              <a:gd name="T1" fmla="*/ 2256 h 2421"/>
              <a:gd name="T2" fmla="*/ 1067 w 2388"/>
              <a:gd name="T3" fmla="*/ 2389 h 2421"/>
              <a:gd name="T4" fmla="*/ 1201 w 2388"/>
              <a:gd name="T5" fmla="*/ 2213 h 2421"/>
              <a:gd name="T6" fmla="*/ 963 w 2388"/>
              <a:gd name="T7" fmla="*/ 2143 h 2421"/>
              <a:gd name="T8" fmla="*/ 512 w 2388"/>
              <a:gd name="T9" fmla="*/ 2418 h 2421"/>
              <a:gd name="T10" fmla="*/ 387 w 2388"/>
              <a:gd name="T11" fmla="*/ 2245 h 2421"/>
              <a:gd name="T12" fmla="*/ 0 w 2388"/>
              <a:gd name="T13" fmla="*/ 2421 h 2421"/>
              <a:gd name="T14" fmla="*/ 176 w 2388"/>
              <a:gd name="T15" fmla="*/ 2034 h 2421"/>
              <a:gd name="T16" fmla="*/ 176 w 2388"/>
              <a:gd name="T17" fmla="*/ 1877 h 2421"/>
              <a:gd name="T18" fmla="*/ 6 w 2388"/>
              <a:gd name="T19" fmla="*/ 1425 h 2421"/>
              <a:gd name="T20" fmla="*/ 280 w 2388"/>
              <a:gd name="T21" fmla="*/ 1188 h 2421"/>
              <a:gd name="T22" fmla="*/ 211 w 2388"/>
              <a:gd name="T23" fmla="*/ 1321 h 2421"/>
              <a:gd name="T24" fmla="*/ 35 w 2388"/>
              <a:gd name="T25" fmla="*/ 1145 h 2421"/>
              <a:gd name="T26" fmla="*/ 168 w 2388"/>
              <a:gd name="T27" fmla="*/ 1025 h 2421"/>
              <a:gd name="T28" fmla="*/ 40 w 2388"/>
              <a:gd name="T29" fmla="*/ 0 h 2421"/>
              <a:gd name="T30" fmla="*/ 83 w 2388"/>
              <a:gd name="T31" fmla="*/ 982 h 2421"/>
              <a:gd name="T32" fmla="*/ 211 w 2388"/>
              <a:gd name="T33" fmla="*/ 1145 h 2421"/>
              <a:gd name="T34" fmla="*/ 323 w 2388"/>
              <a:gd name="T35" fmla="*/ 1468 h 2421"/>
              <a:gd name="T36" fmla="*/ 48 w 2388"/>
              <a:gd name="T37" fmla="*/ 1834 h 2421"/>
              <a:gd name="T38" fmla="*/ 176 w 2388"/>
              <a:gd name="T39" fmla="*/ 1658 h 2421"/>
              <a:gd name="T40" fmla="*/ 390 w 2388"/>
              <a:gd name="T41" fmla="*/ 1834 h 2421"/>
              <a:gd name="T42" fmla="*/ 555 w 2388"/>
              <a:gd name="T43" fmla="*/ 2031 h 2421"/>
              <a:gd name="T44" fmla="*/ 750 w 2388"/>
              <a:gd name="T45" fmla="*/ 2245 h 2421"/>
              <a:gd name="T46" fmla="*/ 555 w 2388"/>
              <a:gd name="T47" fmla="*/ 2376 h 2421"/>
              <a:gd name="T48" fmla="*/ 921 w 2388"/>
              <a:gd name="T49" fmla="*/ 2101 h 2421"/>
              <a:gd name="T50" fmla="*/ 1244 w 2388"/>
              <a:gd name="T51" fmla="*/ 2213 h 2421"/>
              <a:gd name="T52" fmla="*/ 1406 w 2388"/>
              <a:gd name="T53" fmla="*/ 2341 h 2421"/>
              <a:gd name="T54" fmla="*/ 2388 w 2388"/>
              <a:gd name="T55" fmla="*/ 2384 h 2421"/>
              <a:gd name="T56" fmla="*/ 1364 w 2388"/>
              <a:gd name="T57" fmla="*/ 2256 h 2421"/>
              <a:gd name="T58" fmla="*/ 78 w 2388"/>
              <a:gd name="T59" fmla="*/ 1188 h 2421"/>
              <a:gd name="T60" fmla="*/ 168 w 2388"/>
              <a:gd name="T61" fmla="*/ 1279 h 2421"/>
              <a:gd name="T62" fmla="*/ 176 w 2388"/>
              <a:gd name="T63" fmla="*/ 2242 h 2421"/>
              <a:gd name="T64" fmla="*/ 43 w 2388"/>
              <a:gd name="T65" fmla="*/ 2077 h 2421"/>
              <a:gd name="T66" fmla="*/ 344 w 2388"/>
              <a:gd name="T67" fmla="*/ 2378 h 2421"/>
              <a:gd name="T68" fmla="*/ 176 w 2388"/>
              <a:gd name="T69" fmla="*/ 2245 h 2421"/>
              <a:gd name="T70" fmla="*/ 344 w 2388"/>
              <a:gd name="T71" fmla="*/ 2208 h 2421"/>
              <a:gd name="T72" fmla="*/ 211 w 2388"/>
              <a:gd name="T73" fmla="*/ 2077 h 2421"/>
              <a:gd name="T74" fmla="*/ 344 w 2388"/>
              <a:gd name="T75" fmla="*/ 2208 h 2421"/>
              <a:gd name="T76" fmla="*/ 211 w 2388"/>
              <a:gd name="T77" fmla="*/ 1692 h 2421"/>
              <a:gd name="T78" fmla="*/ 352 w 2388"/>
              <a:gd name="T79" fmla="*/ 1834 h 2421"/>
              <a:gd name="T80" fmla="*/ 352 w 2388"/>
              <a:gd name="T81" fmla="*/ 1877 h 2421"/>
              <a:gd name="T82" fmla="*/ 211 w 2388"/>
              <a:gd name="T83" fmla="*/ 2031 h 2421"/>
              <a:gd name="T84" fmla="*/ 352 w 2388"/>
              <a:gd name="T85" fmla="*/ 1877 h 2421"/>
              <a:gd name="T86" fmla="*/ 715 w 2388"/>
              <a:gd name="T87" fmla="*/ 2069 h 2421"/>
              <a:gd name="T88" fmla="*/ 555 w 2388"/>
              <a:gd name="T89" fmla="*/ 2210 h 2421"/>
              <a:gd name="T90" fmla="*/ 390 w 2388"/>
              <a:gd name="T91" fmla="*/ 2210 h 2421"/>
              <a:gd name="T92" fmla="*/ 512 w 2388"/>
              <a:gd name="T93" fmla="*/ 2069 h 2421"/>
              <a:gd name="T94" fmla="*/ 390 w 2388"/>
              <a:gd name="T95" fmla="*/ 2210 h 2421"/>
              <a:gd name="T96" fmla="*/ 390 w 2388"/>
              <a:gd name="T97" fmla="*/ 2031 h 2421"/>
              <a:gd name="T98" fmla="*/ 512 w 2388"/>
              <a:gd name="T99" fmla="*/ 1877 h 2421"/>
              <a:gd name="T100" fmla="*/ 1201 w 2388"/>
              <a:gd name="T101" fmla="*/ 2256 h 2421"/>
              <a:gd name="T102" fmla="*/ 1110 w 2388"/>
              <a:gd name="T103" fmla="*/ 2346 h 2421"/>
              <a:gd name="T104" fmla="*/ 1201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364" y="2256"/>
                </a:moveTo>
                <a:lnTo>
                  <a:pt x="1244" y="2256"/>
                </a:lnTo>
                <a:lnTo>
                  <a:pt x="1244" y="2389"/>
                </a:lnTo>
                <a:lnTo>
                  <a:pt x="1067" y="2389"/>
                </a:lnTo>
                <a:lnTo>
                  <a:pt x="1067" y="2213"/>
                </a:lnTo>
                <a:lnTo>
                  <a:pt x="1201" y="2213"/>
                </a:lnTo>
                <a:lnTo>
                  <a:pt x="1201" y="2143"/>
                </a:lnTo>
                <a:lnTo>
                  <a:pt x="963" y="2143"/>
                </a:lnTo>
                <a:lnTo>
                  <a:pt x="963" y="2418"/>
                </a:lnTo>
                <a:lnTo>
                  <a:pt x="512" y="2418"/>
                </a:lnTo>
                <a:lnTo>
                  <a:pt x="512" y="2245"/>
                </a:lnTo>
                <a:lnTo>
                  <a:pt x="387" y="2245"/>
                </a:lnTo>
                <a:lnTo>
                  <a:pt x="387" y="2421"/>
                </a:lnTo>
                <a:lnTo>
                  <a:pt x="0" y="2421"/>
                </a:lnTo>
                <a:lnTo>
                  <a:pt x="0" y="2034"/>
                </a:lnTo>
                <a:lnTo>
                  <a:pt x="176" y="2034"/>
                </a:lnTo>
                <a:lnTo>
                  <a:pt x="176" y="2031"/>
                </a:lnTo>
                <a:lnTo>
                  <a:pt x="176" y="1877"/>
                </a:lnTo>
                <a:lnTo>
                  <a:pt x="6" y="1877"/>
                </a:lnTo>
                <a:lnTo>
                  <a:pt x="6" y="1425"/>
                </a:lnTo>
                <a:lnTo>
                  <a:pt x="280" y="1425"/>
                </a:lnTo>
                <a:lnTo>
                  <a:pt x="280" y="1188"/>
                </a:lnTo>
                <a:lnTo>
                  <a:pt x="211" y="1188"/>
                </a:lnTo>
                <a:lnTo>
                  <a:pt x="211" y="1321"/>
                </a:lnTo>
                <a:lnTo>
                  <a:pt x="35" y="1321"/>
                </a:lnTo>
                <a:lnTo>
                  <a:pt x="35" y="1145"/>
                </a:lnTo>
                <a:lnTo>
                  <a:pt x="168" y="1145"/>
                </a:lnTo>
                <a:lnTo>
                  <a:pt x="168" y="1025"/>
                </a:lnTo>
                <a:lnTo>
                  <a:pt x="40" y="1025"/>
                </a:lnTo>
                <a:lnTo>
                  <a:pt x="40" y="0"/>
                </a:lnTo>
                <a:lnTo>
                  <a:pt x="83" y="0"/>
                </a:lnTo>
                <a:lnTo>
                  <a:pt x="83" y="982"/>
                </a:lnTo>
                <a:lnTo>
                  <a:pt x="211" y="982"/>
                </a:lnTo>
                <a:lnTo>
                  <a:pt x="211" y="1145"/>
                </a:lnTo>
                <a:lnTo>
                  <a:pt x="323" y="1145"/>
                </a:lnTo>
                <a:lnTo>
                  <a:pt x="323" y="1468"/>
                </a:lnTo>
                <a:lnTo>
                  <a:pt x="48" y="1468"/>
                </a:lnTo>
                <a:lnTo>
                  <a:pt x="48" y="1834"/>
                </a:lnTo>
                <a:lnTo>
                  <a:pt x="176" y="1834"/>
                </a:lnTo>
                <a:lnTo>
                  <a:pt x="176" y="1658"/>
                </a:lnTo>
                <a:lnTo>
                  <a:pt x="390" y="1658"/>
                </a:lnTo>
                <a:lnTo>
                  <a:pt x="390" y="1834"/>
                </a:lnTo>
                <a:lnTo>
                  <a:pt x="555" y="1834"/>
                </a:lnTo>
                <a:lnTo>
                  <a:pt x="555" y="2031"/>
                </a:lnTo>
                <a:lnTo>
                  <a:pt x="750" y="2031"/>
                </a:lnTo>
                <a:lnTo>
                  <a:pt x="750" y="2245"/>
                </a:lnTo>
                <a:lnTo>
                  <a:pt x="555" y="2245"/>
                </a:lnTo>
                <a:lnTo>
                  <a:pt x="555" y="2376"/>
                </a:lnTo>
                <a:lnTo>
                  <a:pt x="921" y="2376"/>
                </a:lnTo>
                <a:lnTo>
                  <a:pt x="921" y="2101"/>
                </a:lnTo>
                <a:lnTo>
                  <a:pt x="1244" y="2101"/>
                </a:lnTo>
                <a:lnTo>
                  <a:pt x="1244" y="2213"/>
                </a:lnTo>
                <a:lnTo>
                  <a:pt x="1406" y="2213"/>
                </a:lnTo>
                <a:lnTo>
                  <a:pt x="1406" y="2341"/>
                </a:lnTo>
                <a:lnTo>
                  <a:pt x="2388" y="2341"/>
                </a:lnTo>
                <a:lnTo>
                  <a:pt x="2388" y="2384"/>
                </a:lnTo>
                <a:lnTo>
                  <a:pt x="1364" y="2384"/>
                </a:lnTo>
                <a:lnTo>
                  <a:pt x="1364" y="2256"/>
                </a:lnTo>
                <a:close/>
                <a:moveTo>
                  <a:pt x="168" y="1188"/>
                </a:moveTo>
                <a:lnTo>
                  <a:pt x="78" y="1188"/>
                </a:lnTo>
                <a:lnTo>
                  <a:pt x="78" y="1279"/>
                </a:lnTo>
                <a:lnTo>
                  <a:pt x="168" y="1279"/>
                </a:lnTo>
                <a:lnTo>
                  <a:pt x="168" y="1188"/>
                </a:lnTo>
                <a:close/>
                <a:moveTo>
                  <a:pt x="176" y="2242"/>
                </a:moveTo>
                <a:lnTo>
                  <a:pt x="176" y="2077"/>
                </a:lnTo>
                <a:lnTo>
                  <a:pt x="43" y="2077"/>
                </a:lnTo>
                <a:lnTo>
                  <a:pt x="43" y="2378"/>
                </a:lnTo>
                <a:lnTo>
                  <a:pt x="344" y="2378"/>
                </a:lnTo>
                <a:lnTo>
                  <a:pt x="344" y="2245"/>
                </a:lnTo>
                <a:lnTo>
                  <a:pt x="176" y="2245"/>
                </a:lnTo>
                <a:lnTo>
                  <a:pt x="176" y="2242"/>
                </a:lnTo>
                <a:close/>
                <a:moveTo>
                  <a:pt x="344" y="2208"/>
                </a:moveTo>
                <a:lnTo>
                  <a:pt x="344" y="2077"/>
                </a:lnTo>
                <a:lnTo>
                  <a:pt x="211" y="2077"/>
                </a:lnTo>
                <a:lnTo>
                  <a:pt x="211" y="2208"/>
                </a:lnTo>
                <a:lnTo>
                  <a:pt x="344" y="2208"/>
                </a:lnTo>
                <a:close/>
                <a:moveTo>
                  <a:pt x="352" y="1692"/>
                </a:moveTo>
                <a:lnTo>
                  <a:pt x="211" y="1692"/>
                </a:lnTo>
                <a:lnTo>
                  <a:pt x="211" y="1834"/>
                </a:lnTo>
                <a:lnTo>
                  <a:pt x="352" y="1834"/>
                </a:lnTo>
                <a:lnTo>
                  <a:pt x="352" y="1692"/>
                </a:lnTo>
                <a:close/>
                <a:moveTo>
                  <a:pt x="352" y="1877"/>
                </a:moveTo>
                <a:lnTo>
                  <a:pt x="211" y="1877"/>
                </a:lnTo>
                <a:lnTo>
                  <a:pt x="211" y="2031"/>
                </a:lnTo>
                <a:lnTo>
                  <a:pt x="352" y="2031"/>
                </a:lnTo>
                <a:lnTo>
                  <a:pt x="352" y="1877"/>
                </a:lnTo>
                <a:close/>
                <a:moveTo>
                  <a:pt x="715" y="2210"/>
                </a:moveTo>
                <a:lnTo>
                  <a:pt x="715" y="2069"/>
                </a:lnTo>
                <a:lnTo>
                  <a:pt x="555" y="2069"/>
                </a:lnTo>
                <a:lnTo>
                  <a:pt x="555" y="2210"/>
                </a:lnTo>
                <a:lnTo>
                  <a:pt x="715" y="2210"/>
                </a:lnTo>
                <a:close/>
                <a:moveTo>
                  <a:pt x="390" y="2210"/>
                </a:moveTo>
                <a:lnTo>
                  <a:pt x="512" y="2210"/>
                </a:lnTo>
                <a:lnTo>
                  <a:pt x="512" y="2069"/>
                </a:lnTo>
                <a:lnTo>
                  <a:pt x="390" y="2069"/>
                </a:lnTo>
                <a:lnTo>
                  <a:pt x="390" y="2210"/>
                </a:lnTo>
                <a:close/>
                <a:moveTo>
                  <a:pt x="390" y="1877"/>
                </a:moveTo>
                <a:lnTo>
                  <a:pt x="390" y="2031"/>
                </a:lnTo>
                <a:lnTo>
                  <a:pt x="512" y="2031"/>
                </a:lnTo>
                <a:lnTo>
                  <a:pt x="512" y="1877"/>
                </a:lnTo>
                <a:lnTo>
                  <a:pt x="390" y="1877"/>
                </a:lnTo>
                <a:close/>
                <a:moveTo>
                  <a:pt x="1201" y="2256"/>
                </a:moveTo>
                <a:lnTo>
                  <a:pt x="1110" y="2256"/>
                </a:lnTo>
                <a:lnTo>
                  <a:pt x="1110" y="2346"/>
                </a:lnTo>
                <a:lnTo>
                  <a:pt x="1201" y="2346"/>
                </a:lnTo>
                <a:lnTo>
                  <a:pt x="1201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4578723" y="205244"/>
            <a:ext cx="3039054" cy="554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4191000" y="662444"/>
            <a:ext cx="38116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138309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481304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/>
          <p:cNvSpPr/>
          <p:nvPr/>
        </p:nvSpPr>
        <p:spPr bwMode="auto">
          <a:xfrm>
            <a:off x="6224588" y="1844675"/>
            <a:ext cx="1212850" cy="1035050"/>
          </a:xfrm>
          <a:custGeom>
            <a:avLst/>
            <a:gdLst>
              <a:gd name="T0" fmla="*/ 2147483646 w 714"/>
              <a:gd name="T1" fmla="*/ 525756936 h 609"/>
              <a:gd name="T2" fmla="*/ 2147483646 w 714"/>
              <a:gd name="T3" fmla="*/ 608228108 h 609"/>
              <a:gd name="T4" fmla="*/ 2147483646 w 714"/>
              <a:gd name="T5" fmla="*/ 288652315 h 609"/>
              <a:gd name="T6" fmla="*/ 2147483646 w 714"/>
              <a:gd name="T7" fmla="*/ 309270108 h 609"/>
              <a:gd name="T8" fmla="*/ 2147483646 w 714"/>
              <a:gd name="T9" fmla="*/ 113397862 h 609"/>
              <a:gd name="T10" fmla="*/ 2147483646 w 714"/>
              <a:gd name="T11" fmla="*/ 226795724 h 609"/>
              <a:gd name="T12" fmla="*/ 2147483646 w 714"/>
              <a:gd name="T13" fmla="*/ 432976867 h 609"/>
              <a:gd name="T14" fmla="*/ 2147483646 w 714"/>
              <a:gd name="T15" fmla="*/ 1257691802 h 609"/>
              <a:gd name="T16" fmla="*/ 2147483646 w 714"/>
              <a:gd name="T17" fmla="*/ 1618506393 h 609"/>
              <a:gd name="T18" fmla="*/ 2147483646 w 714"/>
              <a:gd name="T19" fmla="*/ 2147483646 h 609"/>
              <a:gd name="T20" fmla="*/ 2147483646 w 714"/>
              <a:gd name="T21" fmla="*/ 2147483646 h 609"/>
              <a:gd name="T22" fmla="*/ 2147483646 w 714"/>
              <a:gd name="T23" fmla="*/ 2147483646 h 609"/>
              <a:gd name="T24" fmla="*/ 2147483646 w 714"/>
              <a:gd name="T25" fmla="*/ 2147483646 h 609"/>
              <a:gd name="T26" fmla="*/ 2147483646 w 714"/>
              <a:gd name="T27" fmla="*/ 2147483646 h 609"/>
              <a:gd name="T28" fmla="*/ 2147483646 w 714"/>
              <a:gd name="T29" fmla="*/ 2147483646 h 609"/>
              <a:gd name="T30" fmla="*/ 2147483646 w 714"/>
              <a:gd name="T31" fmla="*/ 2147483646 h 609"/>
              <a:gd name="T32" fmla="*/ 1041247013 w 714"/>
              <a:gd name="T33" fmla="*/ 2147483646 h 609"/>
              <a:gd name="T34" fmla="*/ 10309154 w 714"/>
              <a:gd name="T35" fmla="*/ 2147483646 h 609"/>
              <a:gd name="T36" fmla="*/ 123713057 w 714"/>
              <a:gd name="T37" fmla="*/ 2147483646 h 609"/>
              <a:gd name="T38" fmla="*/ 237116960 w 714"/>
              <a:gd name="T39" fmla="*/ 2147483646 h 609"/>
              <a:gd name="T40" fmla="*/ 711347669 w 714"/>
              <a:gd name="T41" fmla="*/ 2147483646 h 609"/>
              <a:gd name="T42" fmla="*/ 711347669 w 714"/>
              <a:gd name="T43" fmla="*/ 2147483646 h 609"/>
              <a:gd name="T44" fmla="*/ 979388879 w 714"/>
              <a:gd name="T45" fmla="*/ 2147483646 h 609"/>
              <a:gd name="T46" fmla="*/ 1123720244 w 714"/>
              <a:gd name="T47" fmla="*/ 2147483646 h 609"/>
              <a:gd name="T48" fmla="*/ 1247433301 w 714"/>
              <a:gd name="T49" fmla="*/ 2147483646 h 609"/>
              <a:gd name="T50" fmla="*/ 1855686220 w 714"/>
              <a:gd name="T51" fmla="*/ 2147483646 h 609"/>
              <a:gd name="T52" fmla="*/ 1969090123 w 714"/>
              <a:gd name="T53" fmla="*/ 2147483646 h 609"/>
              <a:gd name="T54" fmla="*/ 1721664010 w 714"/>
              <a:gd name="T55" fmla="*/ 2147483646 h 609"/>
              <a:gd name="T56" fmla="*/ 2147483646 w 714"/>
              <a:gd name="T57" fmla="*/ 2147483646 h 609"/>
              <a:gd name="T58" fmla="*/ 2147483646 w 714"/>
              <a:gd name="T59" fmla="*/ 2147483646 h 609"/>
              <a:gd name="T60" fmla="*/ 2147483646 w 714"/>
              <a:gd name="T61" fmla="*/ 2147483646 h 609"/>
              <a:gd name="T62" fmla="*/ 2147483646 w 714"/>
              <a:gd name="T63" fmla="*/ 2147483646 h 609"/>
              <a:gd name="T64" fmla="*/ 2147483646 w 714"/>
              <a:gd name="T65" fmla="*/ 2147483646 h 609"/>
              <a:gd name="T66" fmla="*/ 2147483646 w 714"/>
              <a:gd name="T67" fmla="*/ 2147483646 h 609"/>
              <a:gd name="T68" fmla="*/ 2147483646 w 714"/>
              <a:gd name="T69" fmla="*/ 2147483646 h 609"/>
              <a:gd name="T70" fmla="*/ 2147483646 w 714"/>
              <a:gd name="T71" fmla="*/ 2147483646 h 609"/>
              <a:gd name="T72" fmla="*/ 2147483646 w 714"/>
              <a:gd name="T73" fmla="*/ 2147483646 h 609"/>
              <a:gd name="T74" fmla="*/ 2147483646 w 714"/>
              <a:gd name="T75" fmla="*/ 2147483646 h 609"/>
              <a:gd name="T76" fmla="*/ 2147483646 w 714"/>
              <a:gd name="T77" fmla="*/ 2147483646 h 609"/>
              <a:gd name="T78" fmla="*/ 2147483646 w 714"/>
              <a:gd name="T79" fmla="*/ 2147483646 h 609"/>
              <a:gd name="T80" fmla="*/ 2147483646 w 714"/>
              <a:gd name="T81" fmla="*/ 2147483646 h 609"/>
              <a:gd name="T82" fmla="*/ 2147483646 w 714"/>
              <a:gd name="T83" fmla="*/ 2147483646 h 609"/>
              <a:gd name="T84" fmla="*/ 2147483646 w 714"/>
              <a:gd name="T85" fmla="*/ 2147483646 h 609"/>
              <a:gd name="T86" fmla="*/ 2147483646 w 714"/>
              <a:gd name="T87" fmla="*/ 2147483646 h 609"/>
              <a:gd name="T88" fmla="*/ 2147483646 w 714"/>
              <a:gd name="T89" fmla="*/ 2147483646 h 609"/>
              <a:gd name="T90" fmla="*/ 2147483646 w 714"/>
              <a:gd name="T91" fmla="*/ 2147483646 h 609"/>
              <a:gd name="T92" fmla="*/ 2147483646 w 714"/>
              <a:gd name="T93" fmla="*/ 2147483646 h 609"/>
              <a:gd name="T94" fmla="*/ 2147483646 w 714"/>
              <a:gd name="T95" fmla="*/ 2147483646 h 609"/>
              <a:gd name="T96" fmla="*/ 2147483646 w 714"/>
              <a:gd name="T97" fmla="*/ 2147483646 h 609"/>
              <a:gd name="T98" fmla="*/ 2147483646 w 714"/>
              <a:gd name="T99" fmla="*/ 2147483646 h 609"/>
              <a:gd name="T100" fmla="*/ 2147483646 w 714"/>
              <a:gd name="T101" fmla="*/ 2147483646 h 609"/>
              <a:gd name="T102" fmla="*/ 2147483646 w 714"/>
              <a:gd name="T103" fmla="*/ 2147483646 h 609"/>
              <a:gd name="T104" fmla="*/ 2147483646 w 714"/>
              <a:gd name="T105" fmla="*/ 2147483646 h 609"/>
              <a:gd name="T106" fmla="*/ 2147483646 w 714"/>
              <a:gd name="T107" fmla="*/ 2147483646 h 609"/>
              <a:gd name="T108" fmla="*/ 2147483646 w 714"/>
              <a:gd name="T109" fmla="*/ 2147483646 h 609"/>
              <a:gd name="T110" fmla="*/ 2147483646 w 714"/>
              <a:gd name="T111" fmla="*/ 2147483646 h 609"/>
              <a:gd name="T112" fmla="*/ 2147483646 w 714"/>
              <a:gd name="T113" fmla="*/ 2147483646 h 609"/>
              <a:gd name="T114" fmla="*/ 2147483646 w 714"/>
              <a:gd name="T115" fmla="*/ 1958703191 h 609"/>
              <a:gd name="T116" fmla="*/ 2147483646 w 714"/>
              <a:gd name="T117" fmla="*/ 1731904255 h 609"/>
              <a:gd name="T118" fmla="*/ 2147483646 w 714"/>
              <a:gd name="T119" fmla="*/ 1680359772 h 609"/>
              <a:gd name="T120" fmla="*/ 2147483646 w 714"/>
              <a:gd name="T121" fmla="*/ 1288618492 h 609"/>
              <a:gd name="T122" fmla="*/ 2147483646 w 714"/>
              <a:gd name="T123" fmla="*/ 865953733 h 60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14" h="609">
                <a:moveTo>
                  <a:pt x="699" y="64"/>
                </a:moveTo>
                <a:cubicBezTo>
                  <a:pt x="697" y="56"/>
                  <a:pt x="697" y="56"/>
                  <a:pt x="697" y="56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3" y="40"/>
                  <a:pt x="683" y="40"/>
                  <a:pt x="683" y="40"/>
                </a:cubicBezTo>
                <a:cubicBezTo>
                  <a:pt x="677" y="43"/>
                  <a:pt x="677" y="43"/>
                  <a:pt x="677" y="43"/>
                </a:cubicBezTo>
                <a:cubicBezTo>
                  <a:pt x="674" y="50"/>
                  <a:pt x="674" y="50"/>
                  <a:pt x="674" y="50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2" y="51"/>
                  <a:pt x="672" y="51"/>
                  <a:pt x="672" y="51"/>
                </a:cubicBezTo>
                <a:cubicBezTo>
                  <a:pt x="661" y="53"/>
                  <a:pt x="661" y="53"/>
                  <a:pt x="661" y="53"/>
                </a:cubicBezTo>
                <a:cubicBezTo>
                  <a:pt x="660" y="54"/>
                  <a:pt x="659" y="54"/>
                  <a:pt x="658" y="56"/>
                </a:cubicBezTo>
                <a:cubicBezTo>
                  <a:pt x="655" y="58"/>
                  <a:pt x="655" y="58"/>
                  <a:pt x="655" y="58"/>
                </a:cubicBezTo>
                <a:cubicBezTo>
                  <a:pt x="649" y="63"/>
                  <a:pt x="649" y="63"/>
                  <a:pt x="649" y="63"/>
                </a:cubicBezTo>
                <a:cubicBezTo>
                  <a:pt x="648" y="64"/>
                  <a:pt x="648" y="64"/>
                  <a:pt x="648" y="64"/>
                </a:cubicBezTo>
                <a:cubicBezTo>
                  <a:pt x="643" y="65"/>
                  <a:pt x="643" y="65"/>
                  <a:pt x="643" y="65"/>
                </a:cubicBezTo>
                <a:cubicBezTo>
                  <a:pt x="640" y="64"/>
                  <a:pt x="637" y="62"/>
                  <a:pt x="632" y="59"/>
                </a:cubicBezTo>
                <a:cubicBezTo>
                  <a:pt x="631" y="58"/>
                  <a:pt x="631" y="58"/>
                  <a:pt x="631" y="58"/>
                </a:cubicBezTo>
                <a:cubicBezTo>
                  <a:pt x="623" y="50"/>
                  <a:pt x="619" y="45"/>
                  <a:pt x="619" y="42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0"/>
                  <a:pt x="619" y="30"/>
                  <a:pt x="619" y="30"/>
                </a:cubicBezTo>
                <a:cubicBezTo>
                  <a:pt x="621" y="28"/>
                  <a:pt x="621" y="28"/>
                  <a:pt x="621" y="28"/>
                </a:cubicBezTo>
                <a:cubicBezTo>
                  <a:pt x="609" y="24"/>
                  <a:pt x="609" y="24"/>
                  <a:pt x="609" y="24"/>
                </a:cubicBezTo>
                <a:cubicBezTo>
                  <a:pt x="609" y="28"/>
                  <a:pt x="609" y="28"/>
                  <a:pt x="609" y="28"/>
                </a:cubicBezTo>
                <a:cubicBezTo>
                  <a:pt x="609" y="30"/>
                  <a:pt x="607" y="31"/>
                  <a:pt x="605" y="32"/>
                </a:cubicBezTo>
                <a:cubicBezTo>
                  <a:pt x="601" y="34"/>
                  <a:pt x="601" y="34"/>
                  <a:pt x="601" y="34"/>
                </a:cubicBezTo>
                <a:cubicBezTo>
                  <a:pt x="600" y="34"/>
                  <a:pt x="600" y="34"/>
                  <a:pt x="600" y="34"/>
                </a:cubicBezTo>
                <a:cubicBezTo>
                  <a:pt x="600" y="33"/>
                  <a:pt x="600" y="33"/>
                  <a:pt x="600" y="33"/>
                </a:cubicBezTo>
                <a:cubicBezTo>
                  <a:pt x="594" y="32"/>
                  <a:pt x="594" y="32"/>
                  <a:pt x="594" y="32"/>
                </a:cubicBezTo>
                <a:cubicBezTo>
                  <a:pt x="595" y="36"/>
                  <a:pt x="595" y="36"/>
                  <a:pt x="595" y="36"/>
                </a:cubicBezTo>
                <a:cubicBezTo>
                  <a:pt x="585" y="30"/>
                  <a:pt x="585" y="30"/>
                  <a:pt x="585" y="30"/>
                </a:cubicBezTo>
                <a:cubicBezTo>
                  <a:pt x="584" y="30"/>
                  <a:pt x="584" y="30"/>
                  <a:pt x="584" y="30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2" y="25"/>
                  <a:pt x="581" y="20"/>
                  <a:pt x="581" y="16"/>
                </a:cubicBezTo>
                <a:cubicBezTo>
                  <a:pt x="581" y="12"/>
                  <a:pt x="582" y="9"/>
                  <a:pt x="583" y="8"/>
                </a:cubicBezTo>
                <a:cubicBezTo>
                  <a:pt x="586" y="3"/>
                  <a:pt x="586" y="3"/>
                  <a:pt x="586" y="3"/>
                </a:cubicBezTo>
                <a:cubicBezTo>
                  <a:pt x="585" y="0"/>
                  <a:pt x="585" y="0"/>
                  <a:pt x="585" y="0"/>
                </a:cubicBezTo>
                <a:cubicBezTo>
                  <a:pt x="575" y="1"/>
                  <a:pt x="575" y="1"/>
                  <a:pt x="575" y="1"/>
                </a:cubicBezTo>
                <a:cubicBezTo>
                  <a:pt x="569" y="2"/>
                  <a:pt x="566" y="5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58" y="20"/>
                  <a:pt x="558" y="20"/>
                  <a:pt x="558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70" y="22"/>
                  <a:pt x="570" y="22"/>
                  <a:pt x="570" y="22"/>
                </a:cubicBezTo>
                <a:cubicBezTo>
                  <a:pt x="571" y="22"/>
                  <a:pt x="571" y="22"/>
                  <a:pt x="571" y="22"/>
                </a:cubicBezTo>
                <a:cubicBezTo>
                  <a:pt x="571" y="23"/>
                  <a:pt x="571" y="23"/>
                  <a:pt x="571" y="23"/>
                </a:cubicBezTo>
                <a:cubicBezTo>
                  <a:pt x="571" y="24"/>
                  <a:pt x="571" y="24"/>
                  <a:pt x="571" y="24"/>
                </a:cubicBezTo>
                <a:cubicBezTo>
                  <a:pt x="572" y="32"/>
                  <a:pt x="572" y="32"/>
                  <a:pt x="572" y="32"/>
                </a:cubicBezTo>
                <a:cubicBezTo>
                  <a:pt x="575" y="40"/>
                  <a:pt x="575" y="40"/>
                  <a:pt x="575" y="40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2"/>
                  <a:pt x="575" y="42"/>
                  <a:pt x="575" y="42"/>
                </a:cubicBezTo>
                <a:cubicBezTo>
                  <a:pt x="561" y="68"/>
                  <a:pt x="561" y="68"/>
                  <a:pt x="561" y="68"/>
                </a:cubicBezTo>
                <a:cubicBezTo>
                  <a:pt x="559" y="71"/>
                  <a:pt x="558" y="81"/>
                  <a:pt x="557" y="95"/>
                </a:cubicBezTo>
                <a:cubicBezTo>
                  <a:pt x="557" y="96"/>
                  <a:pt x="557" y="96"/>
                  <a:pt x="557" y="96"/>
                </a:cubicBezTo>
                <a:cubicBezTo>
                  <a:pt x="552" y="106"/>
                  <a:pt x="552" y="106"/>
                  <a:pt x="552" y="106"/>
                </a:cubicBezTo>
                <a:cubicBezTo>
                  <a:pt x="555" y="110"/>
                  <a:pt x="555" y="110"/>
                  <a:pt x="555" y="110"/>
                </a:cubicBezTo>
                <a:cubicBezTo>
                  <a:pt x="555" y="111"/>
                  <a:pt x="555" y="111"/>
                  <a:pt x="555" y="111"/>
                </a:cubicBezTo>
                <a:cubicBezTo>
                  <a:pt x="556" y="117"/>
                  <a:pt x="555" y="121"/>
                  <a:pt x="554" y="122"/>
                </a:cubicBezTo>
                <a:cubicBezTo>
                  <a:pt x="553" y="122"/>
                  <a:pt x="553" y="122"/>
                  <a:pt x="553" y="122"/>
                </a:cubicBezTo>
                <a:cubicBezTo>
                  <a:pt x="550" y="124"/>
                  <a:pt x="541" y="133"/>
                  <a:pt x="526" y="151"/>
                </a:cubicBezTo>
                <a:cubicBezTo>
                  <a:pt x="525" y="152"/>
                  <a:pt x="525" y="152"/>
                  <a:pt x="525" y="152"/>
                </a:cubicBezTo>
                <a:cubicBezTo>
                  <a:pt x="524" y="152"/>
                  <a:pt x="524" y="152"/>
                  <a:pt x="524" y="152"/>
                </a:cubicBezTo>
                <a:cubicBezTo>
                  <a:pt x="523" y="151"/>
                  <a:pt x="523" y="151"/>
                  <a:pt x="523" y="151"/>
                </a:cubicBezTo>
                <a:cubicBezTo>
                  <a:pt x="517" y="148"/>
                  <a:pt x="513" y="144"/>
                  <a:pt x="510" y="141"/>
                </a:cubicBezTo>
                <a:cubicBezTo>
                  <a:pt x="507" y="140"/>
                  <a:pt x="501" y="138"/>
                  <a:pt x="491" y="138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83" y="192"/>
                  <a:pt x="483" y="192"/>
                  <a:pt x="483" y="192"/>
                </a:cubicBezTo>
                <a:cubicBezTo>
                  <a:pt x="482" y="196"/>
                  <a:pt x="481" y="204"/>
                  <a:pt x="481" y="216"/>
                </a:cubicBezTo>
                <a:cubicBezTo>
                  <a:pt x="484" y="220"/>
                  <a:pt x="484" y="220"/>
                  <a:pt x="484" y="220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4"/>
                  <a:pt x="487" y="214"/>
                  <a:pt x="487" y="214"/>
                </a:cubicBezTo>
                <a:cubicBezTo>
                  <a:pt x="497" y="210"/>
                  <a:pt x="497" y="210"/>
                  <a:pt x="497" y="210"/>
                </a:cubicBezTo>
                <a:cubicBezTo>
                  <a:pt x="522" y="214"/>
                  <a:pt x="522" y="214"/>
                  <a:pt x="522" y="214"/>
                </a:cubicBezTo>
                <a:cubicBezTo>
                  <a:pt x="525" y="210"/>
                  <a:pt x="525" y="210"/>
                  <a:pt x="525" y="210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30" y="203"/>
                  <a:pt x="530" y="203"/>
                  <a:pt x="530" y="203"/>
                </a:cubicBezTo>
                <a:cubicBezTo>
                  <a:pt x="540" y="201"/>
                  <a:pt x="540" y="201"/>
                  <a:pt x="540" y="201"/>
                </a:cubicBezTo>
                <a:cubicBezTo>
                  <a:pt x="553" y="200"/>
                  <a:pt x="553" y="200"/>
                  <a:pt x="553" y="200"/>
                </a:cubicBezTo>
                <a:cubicBezTo>
                  <a:pt x="557" y="201"/>
                  <a:pt x="562" y="206"/>
                  <a:pt x="568" y="214"/>
                </a:cubicBezTo>
                <a:cubicBezTo>
                  <a:pt x="584" y="222"/>
                  <a:pt x="593" y="230"/>
                  <a:pt x="595" y="236"/>
                </a:cubicBezTo>
                <a:cubicBezTo>
                  <a:pt x="596" y="239"/>
                  <a:pt x="596" y="242"/>
                  <a:pt x="595" y="244"/>
                </a:cubicBezTo>
                <a:cubicBezTo>
                  <a:pt x="593" y="247"/>
                  <a:pt x="591" y="249"/>
                  <a:pt x="587" y="249"/>
                </a:cubicBezTo>
                <a:cubicBezTo>
                  <a:pt x="586" y="249"/>
                  <a:pt x="586" y="249"/>
                  <a:pt x="586" y="249"/>
                </a:cubicBezTo>
                <a:cubicBezTo>
                  <a:pt x="567" y="248"/>
                  <a:pt x="555" y="248"/>
                  <a:pt x="551" y="250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30" y="265"/>
                  <a:pt x="522" y="269"/>
                  <a:pt x="517" y="269"/>
                </a:cubicBezTo>
                <a:cubicBezTo>
                  <a:pt x="509" y="270"/>
                  <a:pt x="509" y="270"/>
                  <a:pt x="509" y="270"/>
                </a:cubicBezTo>
                <a:cubicBezTo>
                  <a:pt x="505" y="290"/>
                  <a:pt x="505" y="290"/>
                  <a:pt x="505" y="290"/>
                </a:cubicBezTo>
                <a:cubicBezTo>
                  <a:pt x="503" y="296"/>
                  <a:pt x="501" y="300"/>
                  <a:pt x="498" y="303"/>
                </a:cubicBezTo>
                <a:cubicBezTo>
                  <a:pt x="495" y="306"/>
                  <a:pt x="490" y="308"/>
                  <a:pt x="483" y="310"/>
                </a:cubicBezTo>
                <a:cubicBezTo>
                  <a:pt x="476" y="311"/>
                  <a:pt x="469" y="314"/>
                  <a:pt x="463" y="317"/>
                </a:cubicBezTo>
                <a:cubicBezTo>
                  <a:pt x="457" y="332"/>
                  <a:pt x="457" y="332"/>
                  <a:pt x="457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5" y="332"/>
                  <a:pt x="455" y="332"/>
                  <a:pt x="455" y="332"/>
                </a:cubicBezTo>
                <a:cubicBezTo>
                  <a:pt x="437" y="340"/>
                  <a:pt x="437" y="340"/>
                  <a:pt x="437" y="340"/>
                </a:cubicBezTo>
                <a:cubicBezTo>
                  <a:pt x="436" y="340"/>
                  <a:pt x="436" y="340"/>
                  <a:pt x="436" y="340"/>
                </a:cubicBezTo>
                <a:cubicBezTo>
                  <a:pt x="427" y="338"/>
                  <a:pt x="427" y="338"/>
                  <a:pt x="427" y="338"/>
                </a:cubicBezTo>
                <a:cubicBezTo>
                  <a:pt x="419" y="336"/>
                  <a:pt x="414" y="334"/>
                  <a:pt x="410" y="332"/>
                </a:cubicBezTo>
                <a:cubicBezTo>
                  <a:pt x="405" y="330"/>
                  <a:pt x="400" y="329"/>
                  <a:pt x="395" y="331"/>
                </a:cubicBezTo>
                <a:cubicBezTo>
                  <a:pt x="390" y="338"/>
                  <a:pt x="387" y="346"/>
                  <a:pt x="388" y="355"/>
                </a:cubicBezTo>
                <a:cubicBezTo>
                  <a:pt x="388" y="360"/>
                  <a:pt x="389" y="363"/>
                  <a:pt x="391" y="364"/>
                </a:cubicBezTo>
                <a:cubicBezTo>
                  <a:pt x="393" y="364"/>
                  <a:pt x="393" y="364"/>
                  <a:pt x="393" y="364"/>
                </a:cubicBezTo>
                <a:cubicBezTo>
                  <a:pt x="397" y="362"/>
                  <a:pt x="397" y="362"/>
                  <a:pt x="397" y="362"/>
                </a:cubicBezTo>
                <a:cubicBezTo>
                  <a:pt x="397" y="374"/>
                  <a:pt x="397" y="374"/>
                  <a:pt x="397" y="374"/>
                </a:cubicBezTo>
                <a:cubicBezTo>
                  <a:pt x="397" y="379"/>
                  <a:pt x="396" y="382"/>
                  <a:pt x="393" y="384"/>
                </a:cubicBezTo>
                <a:cubicBezTo>
                  <a:pt x="391" y="386"/>
                  <a:pt x="387" y="388"/>
                  <a:pt x="382" y="389"/>
                </a:cubicBezTo>
                <a:cubicBezTo>
                  <a:pt x="379" y="390"/>
                  <a:pt x="379" y="390"/>
                  <a:pt x="379" y="390"/>
                </a:cubicBezTo>
                <a:cubicBezTo>
                  <a:pt x="375" y="392"/>
                  <a:pt x="366" y="402"/>
                  <a:pt x="354" y="422"/>
                </a:cubicBezTo>
                <a:cubicBezTo>
                  <a:pt x="354" y="422"/>
                  <a:pt x="354" y="422"/>
                  <a:pt x="354" y="422"/>
                </a:cubicBezTo>
                <a:cubicBezTo>
                  <a:pt x="353" y="422"/>
                  <a:pt x="353" y="422"/>
                  <a:pt x="353" y="422"/>
                </a:cubicBezTo>
                <a:cubicBezTo>
                  <a:pt x="341" y="430"/>
                  <a:pt x="341" y="430"/>
                  <a:pt x="341" y="430"/>
                </a:cubicBezTo>
                <a:cubicBezTo>
                  <a:pt x="343" y="430"/>
                  <a:pt x="345" y="430"/>
                  <a:pt x="344" y="432"/>
                </a:cubicBezTo>
                <a:cubicBezTo>
                  <a:pt x="344" y="434"/>
                  <a:pt x="343" y="434"/>
                  <a:pt x="339" y="434"/>
                </a:cubicBezTo>
                <a:cubicBezTo>
                  <a:pt x="305" y="434"/>
                  <a:pt x="305" y="434"/>
                  <a:pt x="305" y="434"/>
                </a:cubicBezTo>
                <a:cubicBezTo>
                  <a:pt x="267" y="432"/>
                  <a:pt x="238" y="443"/>
                  <a:pt x="217" y="464"/>
                </a:cubicBezTo>
                <a:cubicBezTo>
                  <a:pt x="216" y="465"/>
                  <a:pt x="216" y="465"/>
                  <a:pt x="216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01" y="467"/>
                  <a:pt x="201" y="467"/>
                  <a:pt x="201" y="467"/>
                </a:cubicBezTo>
                <a:cubicBezTo>
                  <a:pt x="200" y="467"/>
                  <a:pt x="200" y="467"/>
                  <a:pt x="200" y="467"/>
                </a:cubicBezTo>
                <a:cubicBezTo>
                  <a:pt x="199" y="467"/>
                  <a:pt x="199" y="467"/>
                  <a:pt x="199" y="467"/>
                </a:cubicBezTo>
                <a:cubicBezTo>
                  <a:pt x="195" y="458"/>
                  <a:pt x="195" y="458"/>
                  <a:pt x="195" y="458"/>
                </a:cubicBezTo>
                <a:cubicBezTo>
                  <a:pt x="181" y="461"/>
                  <a:pt x="181" y="461"/>
                  <a:pt x="181" y="461"/>
                </a:cubicBezTo>
                <a:cubicBezTo>
                  <a:pt x="173" y="462"/>
                  <a:pt x="163" y="460"/>
                  <a:pt x="152" y="454"/>
                </a:cubicBezTo>
                <a:cubicBezTo>
                  <a:pt x="142" y="450"/>
                  <a:pt x="133" y="444"/>
                  <a:pt x="123" y="436"/>
                </a:cubicBezTo>
                <a:cubicBezTo>
                  <a:pt x="117" y="432"/>
                  <a:pt x="110" y="428"/>
                  <a:pt x="101" y="427"/>
                </a:cubicBezTo>
                <a:cubicBezTo>
                  <a:pt x="88" y="426"/>
                  <a:pt x="88" y="426"/>
                  <a:pt x="88" y="426"/>
                </a:cubicBezTo>
                <a:cubicBezTo>
                  <a:pt x="74" y="428"/>
                  <a:pt x="74" y="428"/>
                  <a:pt x="74" y="428"/>
                </a:cubicBezTo>
                <a:cubicBezTo>
                  <a:pt x="63" y="429"/>
                  <a:pt x="53" y="429"/>
                  <a:pt x="43" y="428"/>
                </a:cubicBezTo>
                <a:cubicBezTo>
                  <a:pt x="32" y="428"/>
                  <a:pt x="18" y="424"/>
                  <a:pt x="1" y="419"/>
                </a:cubicBezTo>
                <a:cubicBezTo>
                  <a:pt x="0" y="422"/>
                  <a:pt x="0" y="422"/>
                  <a:pt x="0" y="422"/>
                </a:cubicBezTo>
                <a:cubicBezTo>
                  <a:pt x="0" y="422"/>
                  <a:pt x="0" y="422"/>
                  <a:pt x="0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6"/>
                  <a:pt x="1" y="426"/>
                  <a:pt x="1" y="426"/>
                </a:cubicBezTo>
                <a:cubicBezTo>
                  <a:pt x="5" y="434"/>
                  <a:pt x="5" y="434"/>
                  <a:pt x="5" y="434"/>
                </a:cubicBezTo>
                <a:cubicBezTo>
                  <a:pt x="13" y="444"/>
                  <a:pt x="13" y="444"/>
                  <a:pt x="13" y="444"/>
                </a:cubicBezTo>
                <a:cubicBezTo>
                  <a:pt x="14" y="446"/>
                  <a:pt x="14" y="446"/>
                  <a:pt x="14" y="446"/>
                </a:cubicBezTo>
                <a:cubicBezTo>
                  <a:pt x="12" y="453"/>
                  <a:pt x="12" y="453"/>
                  <a:pt x="12" y="453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7" y="460"/>
                  <a:pt x="7" y="460"/>
                  <a:pt x="7" y="460"/>
                </a:cubicBezTo>
                <a:cubicBezTo>
                  <a:pt x="12" y="465"/>
                  <a:pt x="12" y="465"/>
                  <a:pt x="12" y="465"/>
                </a:cubicBezTo>
                <a:cubicBezTo>
                  <a:pt x="14" y="467"/>
                  <a:pt x="15" y="469"/>
                  <a:pt x="15" y="470"/>
                </a:cubicBezTo>
                <a:cubicBezTo>
                  <a:pt x="17" y="478"/>
                  <a:pt x="17" y="478"/>
                  <a:pt x="17" y="478"/>
                </a:cubicBezTo>
                <a:cubicBezTo>
                  <a:pt x="23" y="484"/>
                  <a:pt x="23" y="484"/>
                  <a:pt x="23" y="484"/>
                </a:cubicBezTo>
                <a:cubicBezTo>
                  <a:pt x="23" y="485"/>
                  <a:pt x="23" y="485"/>
                  <a:pt x="23" y="485"/>
                </a:cubicBezTo>
                <a:cubicBezTo>
                  <a:pt x="23" y="490"/>
                  <a:pt x="23" y="490"/>
                  <a:pt x="23" y="490"/>
                </a:cubicBezTo>
                <a:cubicBezTo>
                  <a:pt x="23" y="494"/>
                  <a:pt x="23" y="494"/>
                  <a:pt x="23" y="494"/>
                </a:cubicBezTo>
                <a:cubicBezTo>
                  <a:pt x="27" y="497"/>
                  <a:pt x="27" y="497"/>
                  <a:pt x="27" y="497"/>
                </a:cubicBezTo>
                <a:cubicBezTo>
                  <a:pt x="29" y="496"/>
                  <a:pt x="29" y="496"/>
                  <a:pt x="29" y="496"/>
                </a:cubicBezTo>
                <a:cubicBezTo>
                  <a:pt x="30" y="495"/>
                  <a:pt x="30" y="495"/>
                  <a:pt x="30" y="495"/>
                </a:cubicBezTo>
                <a:cubicBezTo>
                  <a:pt x="31" y="492"/>
                  <a:pt x="33" y="490"/>
                  <a:pt x="36" y="490"/>
                </a:cubicBezTo>
                <a:cubicBezTo>
                  <a:pt x="39" y="488"/>
                  <a:pt x="39" y="488"/>
                  <a:pt x="39" y="488"/>
                </a:cubicBezTo>
                <a:cubicBezTo>
                  <a:pt x="60" y="486"/>
                  <a:pt x="60" y="486"/>
                  <a:pt x="60" y="486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71" y="482"/>
                  <a:pt x="71" y="482"/>
                  <a:pt x="71" y="48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6" y="494"/>
                  <a:pt x="75" y="496"/>
                  <a:pt x="74" y="498"/>
                </a:cubicBezTo>
                <a:cubicBezTo>
                  <a:pt x="63" y="514"/>
                  <a:pt x="63" y="514"/>
                  <a:pt x="63" y="514"/>
                </a:cubicBezTo>
                <a:cubicBezTo>
                  <a:pt x="63" y="517"/>
                  <a:pt x="63" y="517"/>
                  <a:pt x="63" y="517"/>
                </a:cubicBezTo>
                <a:cubicBezTo>
                  <a:pt x="69" y="522"/>
                  <a:pt x="69" y="522"/>
                  <a:pt x="69" y="522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7" y="529"/>
                  <a:pt x="79" y="531"/>
                  <a:pt x="81" y="532"/>
                </a:cubicBezTo>
                <a:cubicBezTo>
                  <a:pt x="84" y="532"/>
                  <a:pt x="87" y="535"/>
                  <a:pt x="89" y="538"/>
                </a:cubicBezTo>
                <a:cubicBezTo>
                  <a:pt x="89" y="539"/>
                  <a:pt x="89" y="539"/>
                  <a:pt x="89" y="539"/>
                </a:cubicBezTo>
                <a:cubicBezTo>
                  <a:pt x="93" y="541"/>
                  <a:pt x="93" y="541"/>
                  <a:pt x="93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7" y="550"/>
                  <a:pt x="97" y="550"/>
                  <a:pt x="97" y="550"/>
                </a:cubicBezTo>
                <a:cubicBezTo>
                  <a:pt x="98" y="556"/>
                  <a:pt x="98" y="556"/>
                  <a:pt x="98" y="556"/>
                </a:cubicBezTo>
                <a:cubicBezTo>
                  <a:pt x="108" y="558"/>
                  <a:pt x="108" y="558"/>
                  <a:pt x="108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9"/>
                  <a:pt x="109" y="559"/>
                  <a:pt x="109" y="559"/>
                </a:cubicBezTo>
                <a:cubicBezTo>
                  <a:pt x="110" y="560"/>
                  <a:pt x="110" y="560"/>
                  <a:pt x="110" y="560"/>
                </a:cubicBezTo>
                <a:cubicBezTo>
                  <a:pt x="113" y="565"/>
                  <a:pt x="113" y="565"/>
                  <a:pt x="113" y="565"/>
                </a:cubicBezTo>
                <a:cubicBezTo>
                  <a:pt x="121" y="568"/>
                  <a:pt x="121" y="568"/>
                  <a:pt x="121" y="568"/>
                </a:cubicBezTo>
                <a:cubicBezTo>
                  <a:pt x="126" y="565"/>
                  <a:pt x="126" y="565"/>
                  <a:pt x="126" y="565"/>
                </a:cubicBezTo>
                <a:cubicBezTo>
                  <a:pt x="125" y="562"/>
                  <a:pt x="125" y="562"/>
                  <a:pt x="125" y="562"/>
                </a:cubicBezTo>
                <a:cubicBezTo>
                  <a:pt x="120" y="557"/>
                  <a:pt x="120" y="557"/>
                  <a:pt x="120" y="557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5" y="547"/>
                  <a:pt x="125" y="547"/>
                  <a:pt x="125" y="547"/>
                </a:cubicBezTo>
                <a:cubicBezTo>
                  <a:pt x="135" y="547"/>
                  <a:pt x="135" y="547"/>
                  <a:pt x="135" y="547"/>
                </a:cubicBezTo>
                <a:cubicBezTo>
                  <a:pt x="135" y="548"/>
                  <a:pt x="135" y="548"/>
                  <a:pt x="135" y="548"/>
                </a:cubicBezTo>
                <a:cubicBezTo>
                  <a:pt x="149" y="552"/>
                  <a:pt x="149" y="552"/>
                  <a:pt x="149" y="552"/>
                </a:cubicBezTo>
                <a:cubicBezTo>
                  <a:pt x="157" y="551"/>
                  <a:pt x="157" y="551"/>
                  <a:pt x="157" y="551"/>
                </a:cubicBezTo>
                <a:cubicBezTo>
                  <a:pt x="163" y="546"/>
                  <a:pt x="163" y="546"/>
                  <a:pt x="163" y="546"/>
                </a:cubicBezTo>
                <a:cubicBezTo>
                  <a:pt x="169" y="537"/>
                  <a:pt x="174" y="534"/>
                  <a:pt x="177" y="536"/>
                </a:cubicBezTo>
                <a:cubicBezTo>
                  <a:pt x="180" y="535"/>
                  <a:pt x="180" y="535"/>
                  <a:pt x="180" y="535"/>
                </a:cubicBezTo>
                <a:cubicBezTo>
                  <a:pt x="183" y="535"/>
                  <a:pt x="185" y="536"/>
                  <a:pt x="187" y="536"/>
                </a:cubicBezTo>
                <a:cubicBezTo>
                  <a:pt x="187" y="537"/>
                  <a:pt x="187" y="538"/>
                  <a:pt x="187" y="538"/>
                </a:cubicBezTo>
                <a:cubicBezTo>
                  <a:pt x="187" y="540"/>
                  <a:pt x="189" y="543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3" y="554"/>
                  <a:pt x="193" y="554"/>
                  <a:pt x="193" y="554"/>
                </a:cubicBezTo>
                <a:cubicBezTo>
                  <a:pt x="193" y="555"/>
                  <a:pt x="193" y="555"/>
                  <a:pt x="193" y="555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84" y="570"/>
                  <a:pt x="184" y="570"/>
                  <a:pt x="184" y="570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69" y="577"/>
                  <a:pt x="169" y="577"/>
                  <a:pt x="169" y="577"/>
                </a:cubicBezTo>
                <a:cubicBezTo>
                  <a:pt x="167" y="581"/>
                  <a:pt x="167" y="581"/>
                  <a:pt x="167" y="581"/>
                </a:cubicBezTo>
                <a:cubicBezTo>
                  <a:pt x="165" y="593"/>
                  <a:pt x="165" y="593"/>
                  <a:pt x="165" y="593"/>
                </a:cubicBezTo>
                <a:cubicBezTo>
                  <a:pt x="166" y="598"/>
                  <a:pt x="166" y="598"/>
                  <a:pt x="166" y="598"/>
                </a:cubicBezTo>
                <a:cubicBezTo>
                  <a:pt x="170" y="604"/>
                  <a:pt x="170" y="604"/>
                  <a:pt x="170" y="604"/>
                </a:cubicBezTo>
                <a:cubicBezTo>
                  <a:pt x="171" y="606"/>
                  <a:pt x="171" y="606"/>
                  <a:pt x="171" y="606"/>
                </a:cubicBezTo>
                <a:cubicBezTo>
                  <a:pt x="176" y="609"/>
                  <a:pt x="176" y="609"/>
                  <a:pt x="176" y="609"/>
                </a:cubicBezTo>
                <a:cubicBezTo>
                  <a:pt x="193" y="609"/>
                  <a:pt x="193" y="609"/>
                  <a:pt x="193" y="609"/>
                </a:cubicBezTo>
                <a:cubicBezTo>
                  <a:pt x="207" y="607"/>
                  <a:pt x="207" y="607"/>
                  <a:pt x="207" y="607"/>
                </a:cubicBezTo>
                <a:cubicBezTo>
                  <a:pt x="209" y="605"/>
                  <a:pt x="209" y="605"/>
                  <a:pt x="209" y="605"/>
                </a:cubicBezTo>
                <a:cubicBezTo>
                  <a:pt x="211" y="602"/>
                  <a:pt x="213" y="602"/>
                  <a:pt x="214" y="602"/>
                </a:cubicBezTo>
                <a:cubicBezTo>
                  <a:pt x="224" y="603"/>
                  <a:pt x="224" y="603"/>
                  <a:pt x="224" y="603"/>
                </a:cubicBezTo>
                <a:cubicBezTo>
                  <a:pt x="225" y="602"/>
                  <a:pt x="225" y="602"/>
                  <a:pt x="225" y="602"/>
                </a:cubicBezTo>
                <a:cubicBezTo>
                  <a:pt x="224" y="599"/>
                  <a:pt x="224" y="596"/>
                  <a:pt x="225" y="594"/>
                </a:cubicBezTo>
                <a:cubicBezTo>
                  <a:pt x="229" y="587"/>
                  <a:pt x="229" y="587"/>
                  <a:pt x="229" y="587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50" y="542"/>
                  <a:pt x="250" y="542"/>
                  <a:pt x="250" y="542"/>
                </a:cubicBezTo>
                <a:cubicBezTo>
                  <a:pt x="251" y="541"/>
                  <a:pt x="251" y="541"/>
                  <a:pt x="251" y="541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7" y="550"/>
                  <a:pt x="270" y="553"/>
                  <a:pt x="270" y="555"/>
                </a:cubicBezTo>
                <a:cubicBezTo>
                  <a:pt x="269" y="564"/>
                  <a:pt x="269" y="564"/>
                  <a:pt x="269" y="564"/>
                </a:cubicBezTo>
                <a:cubicBezTo>
                  <a:pt x="265" y="570"/>
                  <a:pt x="265" y="570"/>
                  <a:pt x="265" y="570"/>
                </a:cubicBezTo>
                <a:cubicBezTo>
                  <a:pt x="263" y="578"/>
                  <a:pt x="263" y="578"/>
                  <a:pt x="263" y="578"/>
                </a:cubicBezTo>
                <a:cubicBezTo>
                  <a:pt x="263" y="586"/>
                  <a:pt x="263" y="586"/>
                  <a:pt x="263" y="586"/>
                </a:cubicBezTo>
                <a:cubicBezTo>
                  <a:pt x="265" y="590"/>
                  <a:pt x="265" y="590"/>
                  <a:pt x="265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70" y="590"/>
                  <a:pt x="270" y="590"/>
                  <a:pt x="270" y="590"/>
                </a:cubicBezTo>
                <a:cubicBezTo>
                  <a:pt x="276" y="590"/>
                  <a:pt x="276" y="590"/>
                  <a:pt x="276" y="590"/>
                </a:cubicBezTo>
                <a:cubicBezTo>
                  <a:pt x="279" y="592"/>
                  <a:pt x="281" y="594"/>
                  <a:pt x="283" y="598"/>
                </a:cubicBezTo>
                <a:cubicBezTo>
                  <a:pt x="286" y="600"/>
                  <a:pt x="286" y="600"/>
                  <a:pt x="286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301" y="606"/>
                  <a:pt x="301" y="606"/>
                  <a:pt x="301" y="606"/>
                </a:cubicBezTo>
                <a:cubicBezTo>
                  <a:pt x="307" y="608"/>
                  <a:pt x="307" y="608"/>
                  <a:pt x="307" y="608"/>
                </a:cubicBezTo>
                <a:cubicBezTo>
                  <a:pt x="315" y="607"/>
                  <a:pt x="315" y="607"/>
                  <a:pt x="315" y="607"/>
                </a:cubicBezTo>
                <a:cubicBezTo>
                  <a:pt x="319" y="602"/>
                  <a:pt x="319" y="602"/>
                  <a:pt x="319" y="602"/>
                </a:cubicBezTo>
                <a:cubicBezTo>
                  <a:pt x="323" y="582"/>
                  <a:pt x="323" y="582"/>
                  <a:pt x="323" y="582"/>
                </a:cubicBezTo>
                <a:cubicBezTo>
                  <a:pt x="324" y="572"/>
                  <a:pt x="324" y="572"/>
                  <a:pt x="324" y="572"/>
                </a:cubicBezTo>
                <a:cubicBezTo>
                  <a:pt x="324" y="571"/>
                  <a:pt x="324" y="571"/>
                  <a:pt x="324" y="571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33" y="564"/>
                  <a:pt x="333" y="564"/>
                  <a:pt x="333" y="564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45" y="554"/>
                  <a:pt x="345" y="554"/>
                  <a:pt x="345" y="554"/>
                </a:cubicBezTo>
                <a:cubicBezTo>
                  <a:pt x="350" y="551"/>
                  <a:pt x="350" y="551"/>
                  <a:pt x="350" y="551"/>
                </a:cubicBezTo>
                <a:cubicBezTo>
                  <a:pt x="356" y="549"/>
                  <a:pt x="356" y="549"/>
                  <a:pt x="356" y="549"/>
                </a:cubicBezTo>
                <a:cubicBezTo>
                  <a:pt x="353" y="537"/>
                  <a:pt x="353" y="537"/>
                  <a:pt x="353" y="537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1"/>
                  <a:pt x="374" y="541"/>
                  <a:pt x="374" y="541"/>
                </a:cubicBezTo>
                <a:cubicBezTo>
                  <a:pt x="376" y="534"/>
                  <a:pt x="376" y="534"/>
                  <a:pt x="376" y="534"/>
                </a:cubicBezTo>
                <a:cubicBezTo>
                  <a:pt x="376" y="532"/>
                  <a:pt x="376" y="532"/>
                  <a:pt x="376" y="532"/>
                </a:cubicBezTo>
                <a:cubicBezTo>
                  <a:pt x="377" y="533"/>
                  <a:pt x="377" y="533"/>
                  <a:pt x="377" y="533"/>
                </a:cubicBezTo>
                <a:cubicBezTo>
                  <a:pt x="378" y="533"/>
                  <a:pt x="378" y="533"/>
                  <a:pt x="378" y="533"/>
                </a:cubicBezTo>
                <a:cubicBezTo>
                  <a:pt x="384" y="534"/>
                  <a:pt x="384" y="534"/>
                  <a:pt x="384" y="534"/>
                </a:cubicBezTo>
                <a:cubicBezTo>
                  <a:pt x="387" y="534"/>
                  <a:pt x="387" y="534"/>
                  <a:pt x="387" y="534"/>
                </a:cubicBezTo>
                <a:cubicBezTo>
                  <a:pt x="393" y="528"/>
                  <a:pt x="393" y="528"/>
                  <a:pt x="393" y="528"/>
                </a:cubicBezTo>
                <a:cubicBezTo>
                  <a:pt x="394" y="528"/>
                  <a:pt x="394" y="528"/>
                  <a:pt x="394" y="528"/>
                </a:cubicBezTo>
                <a:cubicBezTo>
                  <a:pt x="394" y="527"/>
                  <a:pt x="394" y="527"/>
                  <a:pt x="394" y="527"/>
                </a:cubicBezTo>
                <a:cubicBezTo>
                  <a:pt x="395" y="527"/>
                  <a:pt x="395" y="527"/>
                  <a:pt x="395" y="527"/>
                </a:cubicBezTo>
                <a:cubicBezTo>
                  <a:pt x="403" y="526"/>
                  <a:pt x="403" y="526"/>
                  <a:pt x="403" y="526"/>
                </a:cubicBezTo>
                <a:cubicBezTo>
                  <a:pt x="409" y="519"/>
                  <a:pt x="409" y="519"/>
                  <a:pt x="409" y="519"/>
                </a:cubicBezTo>
                <a:cubicBezTo>
                  <a:pt x="413" y="514"/>
                  <a:pt x="413" y="514"/>
                  <a:pt x="413" y="514"/>
                </a:cubicBezTo>
                <a:cubicBezTo>
                  <a:pt x="413" y="508"/>
                  <a:pt x="413" y="508"/>
                  <a:pt x="413" y="508"/>
                </a:cubicBezTo>
                <a:cubicBezTo>
                  <a:pt x="413" y="505"/>
                  <a:pt x="414" y="504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8" y="502"/>
                  <a:pt x="418" y="502"/>
                  <a:pt x="418" y="502"/>
                </a:cubicBezTo>
                <a:cubicBezTo>
                  <a:pt x="425" y="503"/>
                  <a:pt x="425" y="503"/>
                  <a:pt x="425" y="503"/>
                </a:cubicBezTo>
                <a:cubicBezTo>
                  <a:pt x="429" y="501"/>
                  <a:pt x="429" y="501"/>
                  <a:pt x="429" y="501"/>
                </a:cubicBezTo>
                <a:cubicBezTo>
                  <a:pt x="430" y="496"/>
                  <a:pt x="430" y="496"/>
                  <a:pt x="430" y="496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49" y="494"/>
                  <a:pt x="449" y="494"/>
                  <a:pt x="449" y="494"/>
                </a:cubicBezTo>
                <a:cubicBezTo>
                  <a:pt x="457" y="492"/>
                  <a:pt x="457" y="492"/>
                  <a:pt x="457" y="492"/>
                </a:cubicBezTo>
                <a:cubicBezTo>
                  <a:pt x="461" y="488"/>
                  <a:pt x="461" y="488"/>
                  <a:pt x="461" y="488"/>
                </a:cubicBezTo>
                <a:cubicBezTo>
                  <a:pt x="465" y="481"/>
                  <a:pt x="465" y="481"/>
                  <a:pt x="465" y="481"/>
                </a:cubicBezTo>
                <a:cubicBezTo>
                  <a:pt x="459" y="475"/>
                  <a:pt x="459" y="475"/>
                  <a:pt x="459" y="475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9" y="456"/>
                  <a:pt x="459" y="456"/>
                  <a:pt x="459" y="456"/>
                </a:cubicBezTo>
                <a:cubicBezTo>
                  <a:pt x="459" y="454"/>
                  <a:pt x="461" y="451"/>
                  <a:pt x="464" y="448"/>
                </a:cubicBezTo>
                <a:cubicBezTo>
                  <a:pt x="468" y="439"/>
                  <a:pt x="468" y="439"/>
                  <a:pt x="468" y="439"/>
                </a:cubicBezTo>
                <a:cubicBezTo>
                  <a:pt x="468" y="438"/>
                  <a:pt x="468" y="438"/>
                  <a:pt x="468" y="438"/>
                </a:cubicBezTo>
                <a:cubicBezTo>
                  <a:pt x="469" y="438"/>
                  <a:pt x="469" y="438"/>
                  <a:pt x="469" y="438"/>
                </a:cubicBezTo>
                <a:cubicBezTo>
                  <a:pt x="473" y="432"/>
                  <a:pt x="473" y="432"/>
                  <a:pt x="473" y="432"/>
                </a:cubicBezTo>
                <a:cubicBezTo>
                  <a:pt x="479" y="420"/>
                  <a:pt x="479" y="420"/>
                  <a:pt x="479" y="420"/>
                </a:cubicBezTo>
                <a:cubicBezTo>
                  <a:pt x="484" y="428"/>
                  <a:pt x="484" y="428"/>
                  <a:pt x="484" y="428"/>
                </a:cubicBezTo>
                <a:cubicBezTo>
                  <a:pt x="485" y="428"/>
                  <a:pt x="485" y="428"/>
                  <a:pt x="485" y="428"/>
                </a:cubicBezTo>
                <a:cubicBezTo>
                  <a:pt x="485" y="429"/>
                  <a:pt x="485" y="429"/>
                  <a:pt x="485" y="429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8" y="445"/>
                  <a:pt x="488" y="445"/>
                  <a:pt x="488" y="445"/>
                </a:cubicBezTo>
                <a:cubicBezTo>
                  <a:pt x="493" y="448"/>
                  <a:pt x="493" y="448"/>
                  <a:pt x="493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5" y="448"/>
                  <a:pt x="495" y="448"/>
                  <a:pt x="495" y="448"/>
                </a:cubicBezTo>
                <a:cubicBezTo>
                  <a:pt x="496" y="448"/>
                  <a:pt x="496" y="448"/>
                  <a:pt x="496" y="448"/>
                </a:cubicBezTo>
                <a:cubicBezTo>
                  <a:pt x="501" y="440"/>
                  <a:pt x="501" y="440"/>
                  <a:pt x="501" y="440"/>
                </a:cubicBezTo>
                <a:cubicBezTo>
                  <a:pt x="503" y="432"/>
                  <a:pt x="503" y="432"/>
                  <a:pt x="503" y="432"/>
                </a:cubicBezTo>
                <a:cubicBezTo>
                  <a:pt x="505" y="432"/>
                  <a:pt x="505" y="432"/>
                  <a:pt x="505" y="432"/>
                </a:cubicBezTo>
                <a:cubicBezTo>
                  <a:pt x="506" y="432"/>
                  <a:pt x="506" y="432"/>
                  <a:pt x="506" y="432"/>
                </a:cubicBezTo>
                <a:cubicBezTo>
                  <a:pt x="517" y="436"/>
                  <a:pt x="517" y="436"/>
                  <a:pt x="517" y="436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4" y="432"/>
                  <a:pt x="524" y="432"/>
                  <a:pt x="524" y="432"/>
                </a:cubicBezTo>
                <a:cubicBezTo>
                  <a:pt x="530" y="431"/>
                  <a:pt x="530" y="431"/>
                  <a:pt x="530" y="431"/>
                </a:cubicBezTo>
                <a:cubicBezTo>
                  <a:pt x="534" y="424"/>
                  <a:pt x="534" y="424"/>
                  <a:pt x="534" y="424"/>
                </a:cubicBezTo>
                <a:cubicBezTo>
                  <a:pt x="534" y="416"/>
                  <a:pt x="534" y="416"/>
                  <a:pt x="534" y="416"/>
                </a:cubicBezTo>
                <a:cubicBezTo>
                  <a:pt x="537" y="403"/>
                  <a:pt x="537" y="403"/>
                  <a:pt x="537" y="403"/>
                </a:cubicBezTo>
                <a:cubicBezTo>
                  <a:pt x="537" y="404"/>
                  <a:pt x="537" y="404"/>
                  <a:pt x="537" y="404"/>
                </a:cubicBezTo>
                <a:cubicBezTo>
                  <a:pt x="539" y="404"/>
                  <a:pt x="539" y="404"/>
                  <a:pt x="539" y="404"/>
                </a:cubicBezTo>
                <a:cubicBezTo>
                  <a:pt x="547" y="406"/>
                  <a:pt x="547" y="406"/>
                  <a:pt x="547" y="406"/>
                </a:cubicBezTo>
                <a:cubicBezTo>
                  <a:pt x="551" y="398"/>
                  <a:pt x="551" y="398"/>
                  <a:pt x="551" y="398"/>
                </a:cubicBezTo>
                <a:cubicBezTo>
                  <a:pt x="552" y="398"/>
                  <a:pt x="552" y="398"/>
                  <a:pt x="552" y="398"/>
                </a:cubicBezTo>
                <a:cubicBezTo>
                  <a:pt x="553" y="398"/>
                  <a:pt x="553" y="398"/>
                  <a:pt x="553" y="398"/>
                </a:cubicBezTo>
                <a:cubicBezTo>
                  <a:pt x="561" y="398"/>
                  <a:pt x="561" y="398"/>
                  <a:pt x="561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3" y="398"/>
                  <a:pt x="563" y="398"/>
                  <a:pt x="563" y="398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5"/>
                  <a:pt x="567" y="405"/>
                  <a:pt x="567" y="405"/>
                </a:cubicBezTo>
                <a:cubicBezTo>
                  <a:pt x="567" y="406"/>
                  <a:pt x="567" y="406"/>
                  <a:pt x="567" y="406"/>
                </a:cubicBezTo>
                <a:cubicBezTo>
                  <a:pt x="568" y="414"/>
                  <a:pt x="568" y="414"/>
                  <a:pt x="568" y="414"/>
                </a:cubicBezTo>
                <a:cubicBezTo>
                  <a:pt x="572" y="417"/>
                  <a:pt x="572" y="417"/>
                  <a:pt x="572" y="417"/>
                </a:cubicBezTo>
                <a:cubicBezTo>
                  <a:pt x="577" y="412"/>
                  <a:pt x="577" y="412"/>
                  <a:pt x="577" y="412"/>
                </a:cubicBezTo>
                <a:cubicBezTo>
                  <a:pt x="579" y="414"/>
                  <a:pt x="579" y="414"/>
                  <a:pt x="579" y="414"/>
                </a:cubicBezTo>
                <a:cubicBezTo>
                  <a:pt x="581" y="416"/>
                  <a:pt x="581" y="418"/>
                  <a:pt x="581" y="420"/>
                </a:cubicBezTo>
                <a:cubicBezTo>
                  <a:pt x="581" y="427"/>
                  <a:pt x="581" y="427"/>
                  <a:pt x="581" y="427"/>
                </a:cubicBezTo>
                <a:cubicBezTo>
                  <a:pt x="579" y="434"/>
                  <a:pt x="579" y="434"/>
                  <a:pt x="579" y="434"/>
                </a:cubicBezTo>
                <a:cubicBezTo>
                  <a:pt x="581" y="438"/>
                  <a:pt x="581" y="438"/>
                  <a:pt x="581" y="438"/>
                </a:cubicBezTo>
                <a:cubicBezTo>
                  <a:pt x="585" y="442"/>
                  <a:pt x="585" y="442"/>
                  <a:pt x="585" y="442"/>
                </a:cubicBezTo>
                <a:cubicBezTo>
                  <a:pt x="601" y="444"/>
                  <a:pt x="601" y="444"/>
                  <a:pt x="601" y="444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4" y="446"/>
                  <a:pt x="604" y="446"/>
                  <a:pt x="604" y="446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13" y="436"/>
                  <a:pt x="613" y="436"/>
                  <a:pt x="613" y="436"/>
                </a:cubicBezTo>
                <a:cubicBezTo>
                  <a:pt x="611" y="430"/>
                  <a:pt x="611" y="430"/>
                  <a:pt x="611" y="430"/>
                </a:cubicBezTo>
                <a:cubicBezTo>
                  <a:pt x="607" y="404"/>
                  <a:pt x="607" y="404"/>
                  <a:pt x="607" y="404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25" y="416"/>
                  <a:pt x="625" y="416"/>
                  <a:pt x="625" y="416"/>
                </a:cubicBezTo>
                <a:cubicBezTo>
                  <a:pt x="628" y="419"/>
                  <a:pt x="628" y="419"/>
                  <a:pt x="628" y="419"/>
                </a:cubicBezTo>
                <a:cubicBezTo>
                  <a:pt x="633" y="416"/>
                  <a:pt x="633" y="416"/>
                  <a:pt x="633" y="416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50" y="398"/>
                  <a:pt x="650" y="398"/>
                  <a:pt x="650" y="398"/>
                </a:cubicBezTo>
                <a:cubicBezTo>
                  <a:pt x="656" y="393"/>
                  <a:pt x="656" y="393"/>
                  <a:pt x="656" y="393"/>
                </a:cubicBezTo>
                <a:cubicBezTo>
                  <a:pt x="663" y="384"/>
                  <a:pt x="663" y="384"/>
                  <a:pt x="663" y="384"/>
                </a:cubicBezTo>
                <a:cubicBezTo>
                  <a:pt x="663" y="383"/>
                  <a:pt x="663" y="383"/>
                  <a:pt x="663" y="383"/>
                </a:cubicBezTo>
                <a:cubicBezTo>
                  <a:pt x="672" y="385"/>
                  <a:pt x="672" y="385"/>
                  <a:pt x="672" y="385"/>
                </a:cubicBezTo>
                <a:cubicBezTo>
                  <a:pt x="677" y="385"/>
                  <a:pt x="677" y="385"/>
                  <a:pt x="677" y="385"/>
                </a:cubicBezTo>
                <a:cubicBezTo>
                  <a:pt x="677" y="382"/>
                  <a:pt x="677" y="379"/>
                  <a:pt x="678" y="378"/>
                </a:cubicBezTo>
                <a:cubicBezTo>
                  <a:pt x="685" y="370"/>
                  <a:pt x="685" y="370"/>
                  <a:pt x="685" y="370"/>
                </a:cubicBezTo>
                <a:cubicBezTo>
                  <a:pt x="687" y="368"/>
                  <a:pt x="687" y="368"/>
                  <a:pt x="687" y="368"/>
                </a:cubicBezTo>
                <a:cubicBezTo>
                  <a:pt x="695" y="371"/>
                  <a:pt x="695" y="371"/>
                  <a:pt x="695" y="371"/>
                </a:cubicBezTo>
                <a:cubicBezTo>
                  <a:pt x="704" y="370"/>
                  <a:pt x="704" y="370"/>
                  <a:pt x="704" y="370"/>
                </a:cubicBezTo>
                <a:cubicBezTo>
                  <a:pt x="711" y="363"/>
                  <a:pt x="711" y="363"/>
                  <a:pt x="711" y="363"/>
                </a:cubicBezTo>
                <a:cubicBezTo>
                  <a:pt x="714" y="357"/>
                  <a:pt x="714" y="357"/>
                  <a:pt x="714" y="357"/>
                </a:cubicBezTo>
                <a:cubicBezTo>
                  <a:pt x="712" y="354"/>
                  <a:pt x="712" y="354"/>
                  <a:pt x="712" y="354"/>
                </a:cubicBezTo>
                <a:cubicBezTo>
                  <a:pt x="706" y="357"/>
                  <a:pt x="706" y="357"/>
                  <a:pt x="706" y="357"/>
                </a:cubicBezTo>
                <a:cubicBezTo>
                  <a:pt x="706" y="356"/>
                  <a:pt x="706" y="356"/>
                  <a:pt x="706" y="356"/>
                </a:cubicBezTo>
                <a:cubicBezTo>
                  <a:pt x="705" y="356"/>
                  <a:pt x="705" y="356"/>
                  <a:pt x="705" y="356"/>
                </a:cubicBezTo>
                <a:cubicBezTo>
                  <a:pt x="698" y="350"/>
                  <a:pt x="698" y="350"/>
                  <a:pt x="698" y="350"/>
                </a:cubicBezTo>
                <a:cubicBezTo>
                  <a:pt x="698" y="349"/>
                  <a:pt x="698" y="349"/>
                  <a:pt x="698" y="349"/>
                </a:cubicBezTo>
                <a:cubicBezTo>
                  <a:pt x="701" y="338"/>
                  <a:pt x="701" y="338"/>
                  <a:pt x="701" y="338"/>
                </a:cubicBezTo>
                <a:cubicBezTo>
                  <a:pt x="701" y="330"/>
                  <a:pt x="701" y="330"/>
                  <a:pt x="701" y="330"/>
                </a:cubicBezTo>
                <a:cubicBezTo>
                  <a:pt x="699" y="324"/>
                  <a:pt x="699" y="324"/>
                  <a:pt x="699" y="324"/>
                </a:cubicBezTo>
                <a:cubicBezTo>
                  <a:pt x="694" y="322"/>
                  <a:pt x="694" y="322"/>
                  <a:pt x="694" y="322"/>
                </a:cubicBezTo>
                <a:cubicBezTo>
                  <a:pt x="694" y="321"/>
                  <a:pt x="694" y="321"/>
                  <a:pt x="694" y="321"/>
                </a:cubicBezTo>
                <a:cubicBezTo>
                  <a:pt x="693" y="321"/>
                  <a:pt x="693" y="321"/>
                  <a:pt x="693" y="321"/>
                </a:cubicBezTo>
                <a:cubicBezTo>
                  <a:pt x="693" y="320"/>
                  <a:pt x="693" y="320"/>
                  <a:pt x="693" y="320"/>
                </a:cubicBezTo>
                <a:cubicBezTo>
                  <a:pt x="688" y="311"/>
                  <a:pt x="688" y="311"/>
                  <a:pt x="688" y="311"/>
                </a:cubicBezTo>
                <a:cubicBezTo>
                  <a:pt x="687" y="310"/>
                  <a:pt x="687" y="310"/>
                  <a:pt x="687" y="310"/>
                </a:cubicBezTo>
                <a:cubicBezTo>
                  <a:pt x="681" y="318"/>
                  <a:pt x="681" y="318"/>
                  <a:pt x="681" y="318"/>
                </a:cubicBezTo>
                <a:cubicBezTo>
                  <a:pt x="674" y="322"/>
                  <a:pt x="674" y="322"/>
                  <a:pt x="674" y="322"/>
                </a:cubicBezTo>
                <a:cubicBezTo>
                  <a:pt x="672" y="323"/>
                  <a:pt x="672" y="323"/>
                  <a:pt x="672" y="323"/>
                </a:cubicBezTo>
                <a:cubicBezTo>
                  <a:pt x="672" y="322"/>
                  <a:pt x="672" y="322"/>
                  <a:pt x="672" y="322"/>
                </a:cubicBezTo>
                <a:cubicBezTo>
                  <a:pt x="671" y="322"/>
                  <a:pt x="671" y="322"/>
                  <a:pt x="671" y="322"/>
                </a:cubicBezTo>
                <a:cubicBezTo>
                  <a:pt x="664" y="315"/>
                  <a:pt x="664" y="315"/>
                  <a:pt x="664" y="315"/>
                </a:cubicBezTo>
                <a:cubicBezTo>
                  <a:pt x="664" y="314"/>
                  <a:pt x="664" y="314"/>
                  <a:pt x="664" y="314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7" y="295"/>
                  <a:pt x="657" y="295"/>
                  <a:pt x="657" y="295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82"/>
                  <a:pt x="657" y="282"/>
                  <a:pt x="657" y="282"/>
                </a:cubicBezTo>
                <a:cubicBezTo>
                  <a:pt x="656" y="275"/>
                  <a:pt x="656" y="275"/>
                  <a:pt x="656" y="275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37" y="263"/>
                  <a:pt x="637" y="263"/>
                  <a:pt x="637" y="263"/>
                </a:cubicBezTo>
                <a:cubicBezTo>
                  <a:pt x="638" y="262"/>
                  <a:pt x="638" y="262"/>
                  <a:pt x="638" y="262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4"/>
                  <a:pt x="644" y="254"/>
                  <a:pt x="644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51" y="254"/>
                  <a:pt x="651" y="254"/>
                  <a:pt x="651" y="254"/>
                </a:cubicBezTo>
                <a:cubicBezTo>
                  <a:pt x="652" y="254"/>
                  <a:pt x="652" y="254"/>
                  <a:pt x="652" y="254"/>
                </a:cubicBezTo>
                <a:cubicBezTo>
                  <a:pt x="654" y="254"/>
                  <a:pt x="656" y="255"/>
                  <a:pt x="657" y="257"/>
                </a:cubicBezTo>
                <a:cubicBezTo>
                  <a:pt x="663" y="261"/>
                  <a:pt x="663" y="261"/>
                  <a:pt x="663" y="261"/>
                </a:cubicBezTo>
                <a:cubicBezTo>
                  <a:pt x="669" y="256"/>
                  <a:pt x="669" y="256"/>
                  <a:pt x="669" y="256"/>
                </a:cubicBezTo>
                <a:cubicBezTo>
                  <a:pt x="673" y="250"/>
                  <a:pt x="673" y="250"/>
                  <a:pt x="673" y="250"/>
                </a:cubicBezTo>
                <a:cubicBezTo>
                  <a:pt x="673" y="245"/>
                  <a:pt x="673" y="245"/>
                  <a:pt x="673" y="245"/>
                </a:cubicBezTo>
                <a:cubicBezTo>
                  <a:pt x="672" y="232"/>
                  <a:pt x="672" y="232"/>
                  <a:pt x="672" y="232"/>
                </a:cubicBezTo>
                <a:cubicBezTo>
                  <a:pt x="671" y="227"/>
                  <a:pt x="671" y="227"/>
                  <a:pt x="671" y="227"/>
                </a:cubicBezTo>
                <a:cubicBezTo>
                  <a:pt x="662" y="226"/>
                  <a:pt x="662" y="226"/>
                  <a:pt x="662" y="226"/>
                </a:cubicBezTo>
                <a:cubicBezTo>
                  <a:pt x="662" y="220"/>
                  <a:pt x="662" y="220"/>
                  <a:pt x="662" y="220"/>
                </a:cubicBezTo>
                <a:cubicBezTo>
                  <a:pt x="654" y="210"/>
                  <a:pt x="654" y="210"/>
                  <a:pt x="654" y="210"/>
                </a:cubicBezTo>
                <a:cubicBezTo>
                  <a:pt x="653" y="210"/>
                  <a:pt x="653" y="210"/>
                  <a:pt x="653" y="210"/>
                </a:cubicBezTo>
                <a:cubicBezTo>
                  <a:pt x="649" y="203"/>
                  <a:pt x="649" y="203"/>
                  <a:pt x="649" y="203"/>
                </a:cubicBezTo>
                <a:cubicBezTo>
                  <a:pt x="649" y="202"/>
                  <a:pt x="649" y="202"/>
                  <a:pt x="649" y="202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57" y="190"/>
                  <a:pt x="657" y="190"/>
                  <a:pt x="657" y="190"/>
                </a:cubicBezTo>
                <a:cubicBezTo>
                  <a:pt x="657" y="189"/>
                  <a:pt x="657" y="189"/>
                  <a:pt x="657" y="189"/>
                </a:cubicBezTo>
                <a:cubicBezTo>
                  <a:pt x="658" y="189"/>
                  <a:pt x="658" y="189"/>
                  <a:pt x="658" y="189"/>
                </a:cubicBezTo>
                <a:cubicBezTo>
                  <a:pt x="658" y="188"/>
                  <a:pt x="658" y="188"/>
                  <a:pt x="658" y="188"/>
                </a:cubicBezTo>
                <a:cubicBezTo>
                  <a:pt x="659" y="188"/>
                  <a:pt x="659" y="188"/>
                  <a:pt x="659" y="188"/>
                </a:cubicBezTo>
                <a:cubicBezTo>
                  <a:pt x="662" y="188"/>
                  <a:pt x="662" y="188"/>
                  <a:pt x="662" y="188"/>
                </a:cubicBezTo>
                <a:cubicBezTo>
                  <a:pt x="667" y="184"/>
                  <a:pt x="667" y="184"/>
                  <a:pt x="667" y="184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9" y="161"/>
                  <a:pt x="679" y="161"/>
                  <a:pt x="679" y="161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87" y="158"/>
                  <a:pt x="687" y="158"/>
                  <a:pt x="687" y="158"/>
                </a:cubicBezTo>
                <a:cubicBezTo>
                  <a:pt x="687" y="159"/>
                  <a:pt x="687" y="159"/>
                  <a:pt x="687" y="159"/>
                </a:cubicBezTo>
                <a:cubicBezTo>
                  <a:pt x="691" y="163"/>
                  <a:pt x="691" y="163"/>
                  <a:pt x="691" y="163"/>
                </a:cubicBezTo>
                <a:cubicBezTo>
                  <a:pt x="693" y="164"/>
                  <a:pt x="693" y="164"/>
                  <a:pt x="693" y="164"/>
                </a:cubicBezTo>
                <a:cubicBezTo>
                  <a:pt x="696" y="151"/>
                  <a:pt x="696" y="151"/>
                  <a:pt x="696" y="151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1"/>
                  <a:pt x="693" y="141"/>
                  <a:pt x="693" y="141"/>
                </a:cubicBezTo>
                <a:cubicBezTo>
                  <a:pt x="694" y="131"/>
                  <a:pt x="694" y="131"/>
                  <a:pt x="694" y="131"/>
                </a:cubicBezTo>
                <a:cubicBezTo>
                  <a:pt x="694" y="130"/>
                  <a:pt x="694" y="130"/>
                  <a:pt x="694" y="130"/>
                </a:cubicBezTo>
                <a:cubicBezTo>
                  <a:pt x="699" y="125"/>
                  <a:pt x="699" y="125"/>
                  <a:pt x="699" y="125"/>
                </a:cubicBezTo>
                <a:cubicBezTo>
                  <a:pt x="702" y="120"/>
                  <a:pt x="702" y="120"/>
                  <a:pt x="702" y="120"/>
                </a:cubicBezTo>
                <a:cubicBezTo>
                  <a:pt x="702" y="115"/>
                  <a:pt x="702" y="115"/>
                  <a:pt x="702" y="115"/>
                </a:cubicBezTo>
                <a:cubicBezTo>
                  <a:pt x="702" y="112"/>
                  <a:pt x="701" y="108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93"/>
                  <a:pt x="699" y="93"/>
                  <a:pt x="699" y="93"/>
                </a:cubicBezTo>
                <a:cubicBezTo>
                  <a:pt x="699" y="92"/>
                  <a:pt x="699" y="92"/>
                  <a:pt x="699" y="92"/>
                </a:cubicBezTo>
                <a:cubicBezTo>
                  <a:pt x="701" y="84"/>
                  <a:pt x="701" y="84"/>
                  <a:pt x="701" y="84"/>
                </a:cubicBezTo>
                <a:cubicBezTo>
                  <a:pt x="699" y="80"/>
                  <a:pt x="698" y="78"/>
                  <a:pt x="698" y="76"/>
                </a:cubicBezTo>
                <a:lnTo>
                  <a:pt x="699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284913" y="3568700"/>
            <a:ext cx="1128712" cy="990600"/>
          </a:xfrm>
          <a:custGeom>
            <a:avLst/>
            <a:gdLst>
              <a:gd name="T0" fmla="*/ 2147483646 w 351"/>
              <a:gd name="T1" fmla="*/ 2147483646 h 308"/>
              <a:gd name="T2" fmla="*/ 2147483646 w 351"/>
              <a:gd name="T3" fmla="*/ 2147483646 h 308"/>
              <a:gd name="T4" fmla="*/ 2147483646 w 351"/>
              <a:gd name="T5" fmla="*/ 2147483646 h 308"/>
              <a:gd name="T6" fmla="*/ 2147483646 w 351"/>
              <a:gd name="T7" fmla="*/ 2147483646 h 308"/>
              <a:gd name="T8" fmla="*/ 2147483646 w 351"/>
              <a:gd name="T9" fmla="*/ 2147483646 h 308"/>
              <a:gd name="T10" fmla="*/ 2147483646 w 351"/>
              <a:gd name="T11" fmla="*/ 2147483646 h 308"/>
              <a:gd name="T12" fmla="*/ 2147483646 w 351"/>
              <a:gd name="T13" fmla="*/ 2147483646 h 308"/>
              <a:gd name="T14" fmla="*/ 2147483646 w 351"/>
              <a:gd name="T15" fmla="*/ 2147483646 h 308"/>
              <a:gd name="T16" fmla="*/ 2147483646 w 351"/>
              <a:gd name="T17" fmla="*/ 2147483646 h 308"/>
              <a:gd name="T18" fmla="*/ 2147483646 w 351"/>
              <a:gd name="T19" fmla="*/ 2147483646 h 308"/>
              <a:gd name="T20" fmla="*/ 2147483646 w 351"/>
              <a:gd name="T21" fmla="*/ 2147483646 h 308"/>
              <a:gd name="T22" fmla="*/ 2147483646 w 351"/>
              <a:gd name="T23" fmla="*/ 2147483646 h 308"/>
              <a:gd name="T24" fmla="*/ 2147483646 w 351"/>
              <a:gd name="T25" fmla="*/ 2147483646 h 308"/>
              <a:gd name="T26" fmla="*/ 2147483646 w 351"/>
              <a:gd name="T27" fmla="*/ 2147483646 h 308"/>
              <a:gd name="T28" fmla="*/ 2147483646 w 351"/>
              <a:gd name="T29" fmla="*/ 2147483646 h 308"/>
              <a:gd name="T30" fmla="*/ 2147483646 w 351"/>
              <a:gd name="T31" fmla="*/ 2147483646 h 308"/>
              <a:gd name="T32" fmla="*/ 2147483646 w 351"/>
              <a:gd name="T33" fmla="*/ 2147483646 h 308"/>
              <a:gd name="T34" fmla="*/ 2147483646 w 351"/>
              <a:gd name="T35" fmla="*/ 2147483646 h 308"/>
              <a:gd name="T36" fmla="*/ 2147483646 w 351"/>
              <a:gd name="T37" fmla="*/ 2147483646 h 308"/>
              <a:gd name="T38" fmla="*/ 2147483646 w 351"/>
              <a:gd name="T39" fmla="*/ 2147483646 h 308"/>
              <a:gd name="T40" fmla="*/ 2147483646 w 351"/>
              <a:gd name="T41" fmla="*/ 2147483646 h 308"/>
              <a:gd name="T42" fmla="*/ 2147483646 w 351"/>
              <a:gd name="T43" fmla="*/ 2147483646 h 308"/>
              <a:gd name="T44" fmla="*/ 2147483646 w 351"/>
              <a:gd name="T45" fmla="*/ 2147483646 h 308"/>
              <a:gd name="T46" fmla="*/ 2147483646 w 351"/>
              <a:gd name="T47" fmla="*/ 2147483646 h 308"/>
              <a:gd name="T48" fmla="*/ 2147483646 w 351"/>
              <a:gd name="T49" fmla="*/ 2147483646 h 308"/>
              <a:gd name="T50" fmla="*/ 2147483646 w 351"/>
              <a:gd name="T51" fmla="*/ 2147483646 h 308"/>
              <a:gd name="T52" fmla="*/ 2147483646 w 351"/>
              <a:gd name="T53" fmla="*/ 2147483646 h 308"/>
              <a:gd name="T54" fmla="*/ 2147483646 w 351"/>
              <a:gd name="T55" fmla="*/ 2147483646 h 308"/>
              <a:gd name="T56" fmla="*/ 2147483646 w 351"/>
              <a:gd name="T57" fmla="*/ 2147483646 h 308"/>
              <a:gd name="T58" fmla="*/ 2147483646 w 351"/>
              <a:gd name="T59" fmla="*/ 2147483646 h 308"/>
              <a:gd name="T60" fmla="*/ 2147483646 w 351"/>
              <a:gd name="T61" fmla="*/ 2147483646 h 308"/>
              <a:gd name="T62" fmla="*/ 2147483646 w 351"/>
              <a:gd name="T63" fmla="*/ 2147483646 h 308"/>
              <a:gd name="T64" fmla="*/ 2147483646 w 351"/>
              <a:gd name="T65" fmla="*/ 2147483646 h 308"/>
              <a:gd name="T66" fmla="*/ 2147483646 w 351"/>
              <a:gd name="T67" fmla="*/ 2147483646 h 308"/>
              <a:gd name="T68" fmla="*/ 2147483646 w 351"/>
              <a:gd name="T69" fmla="*/ 2147483646 h 308"/>
              <a:gd name="T70" fmla="*/ 2147483646 w 351"/>
              <a:gd name="T71" fmla="*/ 2147483646 h 308"/>
              <a:gd name="T72" fmla="*/ 2147483646 w 351"/>
              <a:gd name="T73" fmla="*/ 2147483646 h 308"/>
              <a:gd name="T74" fmla="*/ 2147483646 w 351"/>
              <a:gd name="T75" fmla="*/ 2147483646 h 308"/>
              <a:gd name="T76" fmla="*/ 2147483646 w 351"/>
              <a:gd name="T77" fmla="*/ 2147483646 h 308"/>
              <a:gd name="T78" fmla="*/ 2147483646 w 351"/>
              <a:gd name="T79" fmla="*/ 2147483646 h 308"/>
              <a:gd name="T80" fmla="*/ 2147483646 w 351"/>
              <a:gd name="T81" fmla="*/ 2147483646 h 308"/>
              <a:gd name="T82" fmla="*/ 2147483646 w 351"/>
              <a:gd name="T83" fmla="*/ 2147483646 h 308"/>
              <a:gd name="T84" fmla="*/ 2147483646 w 351"/>
              <a:gd name="T85" fmla="*/ 2147483646 h 308"/>
              <a:gd name="T86" fmla="*/ 2147483646 w 351"/>
              <a:gd name="T87" fmla="*/ 2147483646 h 308"/>
              <a:gd name="T88" fmla="*/ 2147483646 w 351"/>
              <a:gd name="T89" fmla="*/ 2147483646 h 308"/>
              <a:gd name="T90" fmla="*/ 2147483646 w 351"/>
              <a:gd name="T91" fmla="*/ 2147483646 h 308"/>
              <a:gd name="T92" fmla="*/ 2147483646 w 351"/>
              <a:gd name="T93" fmla="*/ 2147483646 h 308"/>
              <a:gd name="T94" fmla="*/ 2147483646 w 351"/>
              <a:gd name="T95" fmla="*/ 2147483646 h 308"/>
              <a:gd name="T96" fmla="*/ 2147483646 w 351"/>
              <a:gd name="T97" fmla="*/ 2147483646 h 308"/>
              <a:gd name="T98" fmla="*/ 2147483646 w 351"/>
              <a:gd name="T99" fmla="*/ 2147483646 h 308"/>
              <a:gd name="T100" fmla="*/ 2147483646 w 351"/>
              <a:gd name="T101" fmla="*/ 2147483646 h 308"/>
              <a:gd name="T102" fmla="*/ 2147483646 w 351"/>
              <a:gd name="T103" fmla="*/ 2147483646 h 308"/>
              <a:gd name="T104" fmla="*/ 2147483646 w 351"/>
              <a:gd name="T105" fmla="*/ 2147483646 h 308"/>
              <a:gd name="T106" fmla="*/ 2147483646 w 351"/>
              <a:gd name="T107" fmla="*/ 2147483646 h 308"/>
              <a:gd name="T108" fmla="*/ 2147483646 w 351"/>
              <a:gd name="T109" fmla="*/ 2147483646 h 308"/>
              <a:gd name="T110" fmla="*/ 2147483646 w 351"/>
              <a:gd name="T111" fmla="*/ 2147483646 h 3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51" h="308">
                <a:moveTo>
                  <a:pt x="33" y="7"/>
                </a:moveTo>
                <a:cubicBezTo>
                  <a:pt x="23" y="5"/>
                  <a:pt x="23" y="5"/>
                  <a:pt x="23" y="5"/>
                </a:cubicBezTo>
                <a:cubicBezTo>
                  <a:pt x="14" y="3"/>
                  <a:pt x="14" y="3"/>
                  <a:pt x="14" y="3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5"/>
                  <a:pt x="13" y="35"/>
                  <a:pt x="13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11" y="45"/>
                  <a:pt x="11" y="45"/>
                  <a:pt x="11" y="45"/>
                </a:cubicBezTo>
                <a:cubicBezTo>
                  <a:pt x="3" y="47"/>
                  <a:pt x="3" y="47"/>
                  <a:pt x="3" y="47"/>
                </a:cubicBezTo>
                <a:cubicBezTo>
                  <a:pt x="0" y="53"/>
                  <a:pt x="0" y="53"/>
                  <a:pt x="0" y="53"/>
                </a:cubicBezTo>
                <a:cubicBezTo>
                  <a:pt x="4" y="57"/>
                  <a:pt x="4" y="57"/>
                  <a:pt x="4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79"/>
                  <a:pt x="21" y="79"/>
                  <a:pt x="21" y="79"/>
                </a:cubicBezTo>
                <a:cubicBezTo>
                  <a:pt x="28" y="89"/>
                  <a:pt x="28" y="89"/>
                  <a:pt x="28" y="89"/>
                </a:cubicBezTo>
                <a:cubicBezTo>
                  <a:pt x="29" y="91"/>
                  <a:pt x="31" y="93"/>
                  <a:pt x="35" y="97"/>
                </a:cubicBezTo>
                <a:cubicBezTo>
                  <a:pt x="35" y="97"/>
                  <a:pt x="35" y="97"/>
                  <a:pt x="35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107"/>
                  <a:pt x="35" y="107"/>
                  <a:pt x="35" y="107"/>
                </a:cubicBezTo>
                <a:cubicBezTo>
                  <a:pt x="37" y="109"/>
                  <a:pt x="37" y="115"/>
                  <a:pt x="37" y="122"/>
                </a:cubicBezTo>
                <a:cubicBezTo>
                  <a:pt x="41" y="127"/>
                  <a:pt x="42" y="131"/>
                  <a:pt x="42" y="133"/>
                </a:cubicBezTo>
                <a:cubicBezTo>
                  <a:pt x="42" y="135"/>
                  <a:pt x="43" y="138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6" y="149"/>
                  <a:pt x="46" y="153"/>
                  <a:pt x="45" y="157"/>
                </a:cubicBezTo>
                <a:cubicBezTo>
                  <a:pt x="43" y="160"/>
                  <a:pt x="45" y="165"/>
                  <a:pt x="49" y="173"/>
                </a:cubicBezTo>
                <a:cubicBezTo>
                  <a:pt x="50" y="173"/>
                  <a:pt x="50" y="173"/>
                  <a:pt x="50" y="173"/>
                </a:cubicBezTo>
                <a:cubicBezTo>
                  <a:pt x="50" y="174"/>
                  <a:pt x="50" y="174"/>
                  <a:pt x="50" y="174"/>
                </a:cubicBezTo>
                <a:cubicBezTo>
                  <a:pt x="50" y="175"/>
                  <a:pt x="50" y="175"/>
                  <a:pt x="50" y="175"/>
                </a:cubicBezTo>
                <a:cubicBezTo>
                  <a:pt x="43" y="189"/>
                  <a:pt x="43" y="189"/>
                  <a:pt x="43" y="189"/>
                </a:cubicBezTo>
                <a:cubicBezTo>
                  <a:pt x="45" y="192"/>
                  <a:pt x="45" y="194"/>
                  <a:pt x="45" y="196"/>
                </a:cubicBezTo>
                <a:cubicBezTo>
                  <a:pt x="43" y="209"/>
                  <a:pt x="43" y="209"/>
                  <a:pt x="43" y="209"/>
                </a:cubicBezTo>
                <a:cubicBezTo>
                  <a:pt x="43" y="213"/>
                  <a:pt x="43" y="216"/>
                  <a:pt x="45" y="217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51" y="220"/>
                  <a:pt x="52" y="222"/>
                  <a:pt x="52" y="224"/>
                </a:cubicBezTo>
                <a:cubicBezTo>
                  <a:pt x="51" y="231"/>
                  <a:pt x="51" y="231"/>
                  <a:pt x="51" y="231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4" y="232"/>
                  <a:pt x="54" y="232"/>
                  <a:pt x="54" y="232"/>
                </a:cubicBezTo>
                <a:cubicBezTo>
                  <a:pt x="55" y="231"/>
                  <a:pt x="55" y="231"/>
                  <a:pt x="55" y="231"/>
                </a:cubicBezTo>
                <a:cubicBezTo>
                  <a:pt x="56" y="229"/>
                  <a:pt x="57" y="228"/>
                  <a:pt x="58" y="226"/>
                </a:cubicBezTo>
                <a:cubicBezTo>
                  <a:pt x="59" y="225"/>
                  <a:pt x="59" y="225"/>
                  <a:pt x="59" y="225"/>
                </a:cubicBezTo>
                <a:cubicBezTo>
                  <a:pt x="59" y="224"/>
                  <a:pt x="59" y="224"/>
                  <a:pt x="59" y="224"/>
                </a:cubicBezTo>
                <a:cubicBezTo>
                  <a:pt x="61" y="223"/>
                  <a:pt x="61" y="222"/>
                  <a:pt x="63" y="220"/>
                </a:cubicBezTo>
                <a:cubicBezTo>
                  <a:pt x="63" y="218"/>
                  <a:pt x="63" y="215"/>
                  <a:pt x="62" y="213"/>
                </a:cubicBezTo>
                <a:cubicBezTo>
                  <a:pt x="61" y="211"/>
                  <a:pt x="61" y="211"/>
                  <a:pt x="61" y="211"/>
                </a:cubicBezTo>
                <a:cubicBezTo>
                  <a:pt x="63" y="210"/>
                  <a:pt x="63" y="210"/>
                  <a:pt x="63" y="210"/>
                </a:cubicBezTo>
                <a:cubicBezTo>
                  <a:pt x="70" y="209"/>
                  <a:pt x="73" y="209"/>
                  <a:pt x="75" y="212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1"/>
                  <a:pt x="78" y="221"/>
                  <a:pt x="78" y="221"/>
                </a:cubicBezTo>
                <a:cubicBezTo>
                  <a:pt x="79" y="234"/>
                  <a:pt x="79" y="234"/>
                  <a:pt x="79" y="234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9" y="239"/>
                  <a:pt x="89" y="239"/>
                  <a:pt x="89" y="239"/>
                </a:cubicBezTo>
                <a:cubicBezTo>
                  <a:pt x="92" y="236"/>
                  <a:pt x="92" y="236"/>
                  <a:pt x="92" y="236"/>
                </a:cubicBezTo>
                <a:cubicBezTo>
                  <a:pt x="95" y="233"/>
                  <a:pt x="95" y="233"/>
                  <a:pt x="95" y="233"/>
                </a:cubicBezTo>
                <a:cubicBezTo>
                  <a:pt x="97" y="233"/>
                  <a:pt x="97" y="233"/>
                  <a:pt x="97" y="233"/>
                </a:cubicBezTo>
                <a:cubicBezTo>
                  <a:pt x="99" y="234"/>
                  <a:pt x="101" y="236"/>
                  <a:pt x="102" y="239"/>
                </a:cubicBezTo>
                <a:cubicBezTo>
                  <a:pt x="103" y="249"/>
                  <a:pt x="103" y="249"/>
                  <a:pt x="103" y="249"/>
                </a:cubicBezTo>
                <a:cubicBezTo>
                  <a:pt x="104" y="251"/>
                  <a:pt x="104" y="251"/>
                  <a:pt x="104" y="251"/>
                </a:cubicBezTo>
                <a:cubicBezTo>
                  <a:pt x="115" y="274"/>
                  <a:pt x="115" y="274"/>
                  <a:pt x="115" y="274"/>
                </a:cubicBezTo>
                <a:cubicBezTo>
                  <a:pt x="119" y="278"/>
                  <a:pt x="119" y="278"/>
                  <a:pt x="119" y="278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2" y="298"/>
                  <a:pt x="122" y="298"/>
                  <a:pt x="122" y="298"/>
                </a:cubicBezTo>
                <a:cubicBezTo>
                  <a:pt x="123" y="299"/>
                  <a:pt x="123" y="299"/>
                  <a:pt x="123" y="299"/>
                </a:cubicBezTo>
                <a:cubicBezTo>
                  <a:pt x="125" y="295"/>
                  <a:pt x="128" y="293"/>
                  <a:pt x="129" y="293"/>
                </a:cubicBezTo>
                <a:cubicBezTo>
                  <a:pt x="131" y="294"/>
                  <a:pt x="131" y="295"/>
                  <a:pt x="131" y="296"/>
                </a:cubicBezTo>
                <a:cubicBezTo>
                  <a:pt x="131" y="299"/>
                  <a:pt x="131" y="299"/>
                  <a:pt x="131" y="299"/>
                </a:cubicBezTo>
                <a:cubicBezTo>
                  <a:pt x="131" y="306"/>
                  <a:pt x="131" y="306"/>
                  <a:pt x="131" y="306"/>
                </a:cubicBezTo>
                <a:cubicBezTo>
                  <a:pt x="131" y="308"/>
                  <a:pt x="131" y="308"/>
                  <a:pt x="131" y="308"/>
                </a:cubicBezTo>
                <a:cubicBezTo>
                  <a:pt x="133" y="308"/>
                  <a:pt x="135" y="308"/>
                  <a:pt x="135" y="307"/>
                </a:cubicBezTo>
                <a:cubicBezTo>
                  <a:pt x="139" y="301"/>
                  <a:pt x="139" y="301"/>
                  <a:pt x="139" y="301"/>
                </a:cubicBezTo>
                <a:cubicBezTo>
                  <a:pt x="144" y="297"/>
                  <a:pt x="144" y="297"/>
                  <a:pt x="144" y="297"/>
                </a:cubicBezTo>
                <a:cubicBezTo>
                  <a:pt x="147" y="295"/>
                  <a:pt x="149" y="293"/>
                  <a:pt x="153" y="293"/>
                </a:cubicBezTo>
                <a:cubicBezTo>
                  <a:pt x="153" y="293"/>
                  <a:pt x="153" y="293"/>
                  <a:pt x="153" y="293"/>
                </a:cubicBezTo>
                <a:cubicBezTo>
                  <a:pt x="161" y="295"/>
                  <a:pt x="161" y="295"/>
                  <a:pt x="161" y="295"/>
                </a:cubicBezTo>
                <a:cubicBezTo>
                  <a:pt x="164" y="294"/>
                  <a:pt x="164" y="294"/>
                  <a:pt x="164" y="294"/>
                </a:cubicBezTo>
                <a:cubicBezTo>
                  <a:pt x="168" y="288"/>
                  <a:pt x="168" y="288"/>
                  <a:pt x="168" y="288"/>
                </a:cubicBezTo>
                <a:cubicBezTo>
                  <a:pt x="167" y="279"/>
                  <a:pt x="167" y="279"/>
                  <a:pt x="167" y="279"/>
                </a:cubicBezTo>
                <a:cubicBezTo>
                  <a:pt x="165" y="275"/>
                  <a:pt x="163" y="271"/>
                  <a:pt x="164" y="268"/>
                </a:cubicBezTo>
                <a:cubicBezTo>
                  <a:pt x="165" y="261"/>
                  <a:pt x="165" y="261"/>
                  <a:pt x="165" y="261"/>
                </a:cubicBezTo>
                <a:cubicBezTo>
                  <a:pt x="165" y="260"/>
                  <a:pt x="165" y="260"/>
                  <a:pt x="165" y="260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73" y="255"/>
                  <a:pt x="173" y="255"/>
                  <a:pt x="173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9" y="251"/>
                  <a:pt x="179" y="251"/>
                  <a:pt x="179" y="251"/>
                </a:cubicBezTo>
                <a:cubicBezTo>
                  <a:pt x="186" y="242"/>
                  <a:pt x="186" y="242"/>
                  <a:pt x="186" y="242"/>
                </a:cubicBezTo>
                <a:cubicBezTo>
                  <a:pt x="187" y="235"/>
                  <a:pt x="187" y="235"/>
                  <a:pt x="187" y="235"/>
                </a:cubicBezTo>
                <a:cubicBezTo>
                  <a:pt x="179" y="218"/>
                  <a:pt x="179" y="218"/>
                  <a:pt x="179" y="218"/>
                </a:cubicBezTo>
                <a:cubicBezTo>
                  <a:pt x="195" y="225"/>
                  <a:pt x="195" y="225"/>
                  <a:pt x="195" y="225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8"/>
                  <a:pt x="195" y="218"/>
                  <a:pt x="195" y="218"/>
                </a:cubicBezTo>
                <a:cubicBezTo>
                  <a:pt x="201" y="213"/>
                  <a:pt x="201" y="213"/>
                  <a:pt x="201" y="213"/>
                </a:cubicBezTo>
                <a:cubicBezTo>
                  <a:pt x="213" y="210"/>
                  <a:pt x="213" y="210"/>
                  <a:pt x="213" y="210"/>
                </a:cubicBezTo>
                <a:cubicBezTo>
                  <a:pt x="214" y="210"/>
                  <a:pt x="214" y="210"/>
                  <a:pt x="214" y="210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0" y="231"/>
                  <a:pt x="220" y="231"/>
                  <a:pt x="220" y="231"/>
                </a:cubicBezTo>
                <a:cubicBezTo>
                  <a:pt x="221" y="236"/>
                  <a:pt x="221" y="236"/>
                  <a:pt x="221" y="236"/>
                </a:cubicBezTo>
                <a:cubicBezTo>
                  <a:pt x="221" y="239"/>
                  <a:pt x="223" y="240"/>
                  <a:pt x="224" y="240"/>
                </a:cubicBezTo>
                <a:cubicBezTo>
                  <a:pt x="226" y="240"/>
                  <a:pt x="227" y="239"/>
                  <a:pt x="229" y="237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30" y="236"/>
                  <a:pt x="230" y="236"/>
                  <a:pt x="230" y="236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40" y="233"/>
                  <a:pt x="240" y="233"/>
                  <a:pt x="240" y="233"/>
                </a:cubicBezTo>
                <a:cubicBezTo>
                  <a:pt x="245" y="233"/>
                  <a:pt x="247" y="234"/>
                  <a:pt x="249" y="236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51" y="248"/>
                  <a:pt x="251" y="248"/>
                  <a:pt x="251" y="248"/>
                </a:cubicBezTo>
                <a:cubicBezTo>
                  <a:pt x="255" y="249"/>
                  <a:pt x="255" y="249"/>
                  <a:pt x="255" y="249"/>
                </a:cubicBezTo>
                <a:cubicBezTo>
                  <a:pt x="261" y="249"/>
                  <a:pt x="261" y="249"/>
                  <a:pt x="261" y="249"/>
                </a:cubicBezTo>
                <a:cubicBezTo>
                  <a:pt x="271" y="246"/>
                  <a:pt x="271" y="246"/>
                  <a:pt x="271" y="246"/>
                </a:cubicBezTo>
                <a:cubicBezTo>
                  <a:pt x="277" y="241"/>
                  <a:pt x="277" y="241"/>
                  <a:pt x="277" y="241"/>
                </a:cubicBezTo>
                <a:cubicBezTo>
                  <a:pt x="278" y="236"/>
                  <a:pt x="278" y="236"/>
                  <a:pt x="278" y="236"/>
                </a:cubicBezTo>
                <a:cubicBezTo>
                  <a:pt x="275" y="233"/>
                  <a:pt x="275" y="233"/>
                  <a:pt x="275" y="233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52" y="217"/>
                  <a:pt x="252" y="217"/>
                  <a:pt x="252" y="217"/>
                </a:cubicBezTo>
                <a:cubicBezTo>
                  <a:pt x="253" y="216"/>
                  <a:pt x="253" y="216"/>
                  <a:pt x="253" y="216"/>
                </a:cubicBezTo>
                <a:cubicBezTo>
                  <a:pt x="259" y="211"/>
                  <a:pt x="259" y="211"/>
                  <a:pt x="259" y="211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7" y="208"/>
                  <a:pt x="267" y="208"/>
                  <a:pt x="267" y="208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10"/>
                  <a:pt x="275" y="210"/>
                  <a:pt x="275" y="210"/>
                </a:cubicBezTo>
                <a:cubicBezTo>
                  <a:pt x="275" y="207"/>
                  <a:pt x="275" y="207"/>
                  <a:pt x="275" y="207"/>
                </a:cubicBezTo>
                <a:cubicBezTo>
                  <a:pt x="272" y="201"/>
                  <a:pt x="272" y="201"/>
                  <a:pt x="272" y="201"/>
                </a:cubicBezTo>
                <a:cubicBezTo>
                  <a:pt x="266" y="198"/>
                  <a:pt x="266" y="198"/>
                  <a:pt x="266" y="198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5" y="173"/>
                  <a:pt x="255" y="173"/>
                  <a:pt x="255" y="173"/>
                </a:cubicBezTo>
                <a:cubicBezTo>
                  <a:pt x="255" y="163"/>
                  <a:pt x="255" y="163"/>
                  <a:pt x="255" y="163"/>
                </a:cubicBezTo>
                <a:cubicBezTo>
                  <a:pt x="261" y="157"/>
                  <a:pt x="261" y="157"/>
                  <a:pt x="261" y="157"/>
                </a:cubicBezTo>
                <a:cubicBezTo>
                  <a:pt x="271" y="157"/>
                  <a:pt x="271" y="157"/>
                  <a:pt x="271" y="157"/>
                </a:cubicBezTo>
                <a:cubicBezTo>
                  <a:pt x="293" y="159"/>
                  <a:pt x="293" y="159"/>
                  <a:pt x="293" y="159"/>
                </a:cubicBezTo>
                <a:cubicBezTo>
                  <a:pt x="303" y="144"/>
                  <a:pt x="303" y="144"/>
                  <a:pt x="303" y="144"/>
                </a:cubicBezTo>
                <a:cubicBezTo>
                  <a:pt x="303" y="143"/>
                  <a:pt x="303" y="143"/>
                  <a:pt x="303" y="143"/>
                </a:cubicBezTo>
                <a:cubicBezTo>
                  <a:pt x="304" y="143"/>
                  <a:pt x="304" y="143"/>
                  <a:pt x="304" y="143"/>
                </a:cubicBezTo>
                <a:cubicBezTo>
                  <a:pt x="313" y="139"/>
                  <a:pt x="313" y="139"/>
                  <a:pt x="313" y="139"/>
                </a:cubicBezTo>
                <a:cubicBezTo>
                  <a:pt x="317" y="130"/>
                  <a:pt x="317" y="130"/>
                  <a:pt x="317" y="130"/>
                </a:cubicBezTo>
                <a:cubicBezTo>
                  <a:pt x="317" y="129"/>
                  <a:pt x="317" y="129"/>
                  <a:pt x="317" y="129"/>
                </a:cubicBezTo>
                <a:cubicBezTo>
                  <a:pt x="327" y="121"/>
                  <a:pt x="327" y="121"/>
                  <a:pt x="327" y="121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3" y="112"/>
                  <a:pt x="333" y="112"/>
                  <a:pt x="333" y="112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7" y="107"/>
                  <a:pt x="337" y="107"/>
                  <a:pt x="337" y="107"/>
                </a:cubicBezTo>
                <a:cubicBezTo>
                  <a:pt x="341" y="99"/>
                  <a:pt x="341" y="99"/>
                  <a:pt x="341" y="99"/>
                </a:cubicBezTo>
                <a:cubicBezTo>
                  <a:pt x="343" y="87"/>
                  <a:pt x="343" y="87"/>
                  <a:pt x="343" y="87"/>
                </a:cubicBezTo>
                <a:cubicBezTo>
                  <a:pt x="343" y="86"/>
                  <a:pt x="343" y="86"/>
                  <a:pt x="343" y="86"/>
                </a:cubicBezTo>
                <a:cubicBezTo>
                  <a:pt x="343" y="85"/>
                  <a:pt x="343" y="85"/>
                  <a:pt x="343" y="85"/>
                </a:cubicBezTo>
                <a:cubicBezTo>
                  <a:pt x="350" y="81"/>
                  <a:pt x="350" y="81"/>
                  <a:pt x="350" y="81"/>
                </a:cubicBezTo>
                <a:cubicBezTo>
                  <a:pt x="351" y="79"/>
                  <a:pt x="351" y="79"/>
                  <a:pt x="351" y="79"/>
                </a:cubicBezTo>
                <a:cubicBezTo>
                  <a:pt x="342" y="78"/>
                  <a:pt x="342" y="78"/>
                  <a:pt x="342" y="78"/>
                </a:cubicBezTo>
                <a:cubicBezTo>
                  <a:pt x="326" y="79"/>
                  <a:pt x="326" y="79"/>
                  <a:pt x="326" y="79"/>
                </a:cubicBezTo>
                <a:cubicBezTo>
                  <a:pt x="325" y="78"/>
                  <a:pt x="325" y="78"/>
                  <a:pt x="325" y="78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5" y="68"/>
                  <a:pt x="315" y="68"/>
                  <a:pt x="315" y="68"/>
                </a:cubicBezTo>
                <a:cubicBezTo>
                  <a:pt x="315" y="69"/>
                  <a:pt x="315" y="69"/>
                  <a:pt x="315" y="69"/>
                </a:cubicBezTo>
                <a:cubicBezTo>
                  <a:pt x="314" y="69"/>
                  <a:pt x="314" y="69"/>
                  <a:pt x="314" y="69"/>
                </a:cubicBezTo>
                <a:cubicBezTo>
                  <a:pt x="313" y="71"/>
                  <a:pt x="311" y="71"/>
                  <a:pt x="309" y="71"/>
                </a:cubicBezTo>
                <a:cubicBezTo>
                  <a:pt x="307" y="72"/>
                  <a:pt x="307" y="72"/>
                  <a:pt x="307" y="72"/>
                </a:cubicBezTo>
                <a:cubicBezTo>
                  <a:pt x="306" y="73"/>
                  <a:pt x="305" y="73"/>
                  <a:pt x="304" y="73"/>
                </a:cubicBezTo>
                <a:cubicBezTo>
                  <a:pt x="303" y="73"/>
                  <a:pt x="303" y="71"/>
                  <a:pt x="302" y="69"/>
                </a:cubicBezTo>
                <a:cubicBezTo>
                  <a:pt x="302" y="67"/>
                  <a:pt x="301" y="65"/>
                  <a:pt x="299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6" y="57"/>
                  <a:pt x="296" y="57"/>
                  <a:pt x="296" y="57"/>
                </a:cubicBezTo>
                <a:cubicBezTo>
                  <a:pt x="294" y="57"/>
                  <a:pt x="294" y="57"/>
                  <a:pt x="294" y="57"/>
                </a:cubicBezTo>
                <a:cubicBezTo>
                  <a:pt x="288" y="61"/>
                  <a:pt x="288" y="61"/>
                  <a:pt x="288" y="61"/>
                </a:cubicBezTo>
                <a:cubicBezTo>
                  <a:pt x="288" y="62"/>
                  <a:pt x="288" y="62"/>
                  <a:pt x="288" y="62"/>
                </a:cubicBezTo>
                <a:cubicBezTo>
                  <a:pt x="287" y="62"/>
                  <a:pt x="287" y="62"/>
                  <a:pt x="287" y="62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2" y="64"/>
                  <a:pt x="272" y="64"/>
                  <a:pt x="272" y="64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59" y="52"/>
                  <a:pt x="259" y="52"/>
                  <a:pt x="259" y="52"/>
                </a:cubicBezTo>
                <a:cubicBezTo>
                  <a:pt x="253" y="59"/>
                  <a:pt x="253" y="59"/>
                  <a:pt x="253" y="59"/>
                </a:cubicBezTo>
                <a:cubicBezTo>
                  <a:pt x="248" y="65"/>
                  <a:pt x="244" y="67"/>
                  <a:pt x="242" y="65"/>
                </a:cubicBezTo>
                <a:cubicBezTo>
                  <a:pt x="233" y="60"/>
                  <a:pt x="233" y="60"/>
                  <a:pt x="233" y="60"/>
                </a:cubicBezTo>
                <a:cubicBezTo>
                  <a:pt x="226" y="59"/>
                  <a:pt x="226" y="59"/>
                  <a:pt x="226" y="59"/>
                </a:cubicBezTo>
                <a:cubicBezTo>
                  <a:pt x="225" y="60"/>
                  <a:pt x="225" y="60"/>
                  <a:pt x="225" y="60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8" y="55"/>
                  <a:pt x="218" y="55"/>
                  <a:pt x="218" y="55"/>
                </a:cubicBezTo>
                <a:cubicBezTo>
                  <a:pt x="221" y="44"/>
                  <a:pt x="221" y="44"/>
                  <a:pt x="221" y="44"/>
                </a:cubicBezTo>
                <a:cubicBezTo>
                  <a:pt x="221" y="40"/>
                  <a:pt x="221" y="40"/>
                  <a:pt x="221" y="40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08" y="29"/>
                  <a:pt x="208" y="29"/>
                  <a:pt x="208" y="29"/>
                </a:cubicBezTo>
                <a:cubicBezTo>
                  <a:pt x="209" y="23"/>
                  <a:pt x="209" y="23"/>
                  <a:pt x="209" y="23"/>
                </a:cubicBezTo>
                <a:cubicBezTo>
                  <a:pt x="188" y="21"/>
                  <a:pt x="188" y="21"/>
                  <a:pt x="188" y="21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8" y="15"/>
                  <a:pt x="176" y="13"/>
                  <a:pt x="175" y="9"/>
                </a:cubicBezTo>
                <a:cubicBezTo>
                  <a:pt x="174" y="6"/>
                  <a:pt x="174" y="6"/>
                  <a:pt x="174" y="6"/>
                </a:cubicBezTo>
                <a:cubicBezTo>
                  <a:pt x="172" y="0"/>
                  <a:pt x="172" y="0"/>
                  <a:pt x="172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5"/>
                  <a:pt x="163" y="5"/>
                  <a:pt x="163" y="5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7" y="21"/>
                  <a:pt x="157" y="21"/>
                  <a:pt x="157" y="21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4"/>
                  <a:pt x="156" y="35"/>
                  <a:pt x="153" y="35"/>
                </a:cubicBezTo>
                <a:cubicBezTo>
                  <a:pt x="145" y="35"/>
                  <a:pt x="145" y="35"/>
                  <a:pt x="145" y="35"/>
                </a:cubicBezTo>
                <a:cubicBezTo>
                  <a:pt x="140" y="33"/>
                  <a:pt x="140" y="33"/>
                  <a:pt x="140" y="33"/>
                </a:cubicBezTo>
                <a:cubicBezTo>
                  <a:pt x="134" y="35"/>
                  <a:pt x="134" y="35"/>
                  <a:pt x="134" y="35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32" y="35"/>
                  <a:pt x="132" y="35"/>
                  <a:pt x="132" y="35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19" y="43"/>
                  <a:pt x="120" y="45"/>
                  <a:pt x="121" y="48"/>
                </a:cubicBezTo>
                <a:cubicBezTo>
                  <a:pt x="123" y="51"/>
                  <a:pt x="123" y="53"/>
                  <a:pt x="122" y="55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19" y="59"/>
                  <a:pt x="116" y="60"/>
                  <a:pt x="111" y="59"/>
                </a:cubicBezTo>
                <a:cubicBezTo>
                  <a:pt x="104" y="59"/>
                  <a:pt x="104" y="59"/>
                  <a:pt x="104" y="59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95" y="67"/>
                  <a:pt x="95" y="67"/>
                  <a:pt x="95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89" y="59"/>
                  <a:pt x="89" y="59"/>
                  <a:pt x="89" y="59"/>
                </a:cubicBezTo>
                <a:cubicBezTo>
                  <a:pt x="80" y="55"/>
                  <a:pt x="80" y="55"/>
                  <a:pt x="80" y="55"/>
                </a:cubicBezTo>
                <a:cubicBezTo>
                  <a:pt x="77" y="50"/>
                  <a:pt x="77" y="50"/>
                  <a:pt x="77" y="50"/>
                </a:cubicBezTo>
                <a:cubicBezTo>
                  <a:pt x="74" y="53"/>
                  <a:pt x="74" y="53"/>
                  <a:pt x="74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7" y="54"/>
                  <a:pt x="67" y="54"/>
                  <a:pt x="67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3" y="47"/>
                  <a:pt x="63" y="47"/>
                  <a:pt x="63" y="47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42"/>
                  <a:pt x="59" y="42"/>
                  <a:pt x="59" y="42"/>
                </a:cubicBezTo>
                <a:cubicBezTo>
                  <a:pt x="56" y="38"/>
                  <a:pt x="54" y="35"/>
                  <a:pt x="53" y="33"/>
                </a:cubicBezTo>
                <a:cubicBezTo>
                  <a:pt x="53" y="32"/>
                  <a:pt x="53" y="31"/>
                  <a:pt x="51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6" y="29"/>
                  <a:pt x="44" y="27"/>
                  <a:pt x="43" y="23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1"/>
                  <a:pt x="41" y="11"/>
                  <a:pt x="41" y="11"/>
                </a:cubicBezTo>
                <a:cubicBezTo>
                  <a:pt x="39" y="6"/>
                  <a:pt x="39" y="6"/>
                  <a:pt x="39" y="6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7"/>
                  <a:pt x="33" y="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Freeform 19"/>
          <p:cNvSpPr/>
          <p:nvPr/>
        </p:nvSpPr>
        <p:spPr bwMode="auto">
          <a:xfrm>
            <a:off x="6300788" y="5149850"/>
            <a:ext cx="1185862" cy="744538"/>
          </a:xfrm>
          <a:custGeom>
            <a:avLst/>
            <a:gdLst>
              <a:gd name="T0" fmla="*/ 2147483646 w 244"/>
              <a:gd name="T1" fmla="*/ 2147483646 h 153"/>
              <a:gd name="T2" fmla="*/ 2147483646 w 244"/>
              <a:gd name="T3" fmla="*/ 2147483646 h 153"/>
              <a:gd name="T4" fmla="*/ 2147483646 w 244"/>
              <a:gd name="T5" fmla="*/ 2147483646 h 153"/>
              <a:gd name="T6" fmla="*/ 2147483646 w 244"/>
              <a:gd name="T7" fmla="*/ 2147483646 h 153"/>
              <a:gd name="T8" fmla="*/ 2147483646 w 244"/>
              <a:gd name="T9" fmla="*/ 2147483646 h 153"/>
              <a:gd name="T10" fmla="*/ 2147483646 w 244"/>
              <a:gd name="T11" fmla="*/ 2147483646 h 153"/>
              <a:gd name="T12" fmla="*/ 2147483646 w 244"/>
              <a:gd name="T13" fmla="*/ 2147483646 h 153"/>
              <a:gd name="T14" fmla="*/ 2147483646 w 244"/>
              <a:gd name="T15" fmla="*/ 2147483646 h 153"/>
              <a:gd name="T16" fmla="*/ 2147483646 w 244"/>
              <a:gd name="T17" fmla="*/ 2147483646 h 153"/>
              <a:gd name="T18" fmla="*/ 2147483646 w 244"/>
              <a:gd name="T19" fmla="*/ 2147483646 h 153"/>
              <a:gd name="T20" fmla="*/ 2147483646 w 244"/>
              <a:gd name="T21" fmla="*/ 2147483646 h 153"/>
              <a:gd name="T22" fmla="*/ 2147483646 w 244"/>
              <a:gd name="T23" fmla="*/ 2147483646 h 153"/>
              <a:gd name="T24" fmla="*/ 2147483646 w 244"/>
              <a:gd name="T25" fmla="*/ 2147483646 h 153"/>
              <a:gd name="T26" fmla="*/ 2147483646 w 244"/>
              <a:gd name="T27" fmla="*/ 2147483646 h 153"/>
              <a:gd name="T28" fmla="*/ 2147483646 w 244"/>
              <a:gd name="T29" fmla="*/ 2147483646 h 153"/>
              <a:gd name="T30" fmla="*/ 2147483646 w 244"/>
              <a:gd name="T31" fmla="*/ 2147483646 h 153"/>
              <a:gd name="T32" fmla="*/ 2147483646 w 244"/>
              <a:gd name="T33" fmla="*/ 2147483646 h 153"/>
              <a:gd name="T34" fmla="*/ 2147483646 w 244"/>
              <a:gd name="T35" fmla="*/ 2147483646 h 153"/>
              <a:gd name="T36" fmla="*/ 2147483646 w 244"/>
              <a:gd name="T37" fmla="*/ 2147483646 h 153"/>
              <a:gd name="T38" fmla="*/ 2147483646 w 244"/>
              <a:gd name="T39" fmla="*/ 2147483646 h 153"/>
              <a:gd name="T40" fmla="*/ 2147483646 w 244"/>
              <a:gd name="T41" fmla="*/ 2147483646 h 153"/>
              <a:gd name="T42" fmla="*/ 2147483646 w 244"/>
              <a:gd name="T43" fmla="*/ 2147483646 h 153"/>
              <a:gd name="T44" fmla="*/ 2147483646 w 244"/>
              <a:gd name="T45" fmla="*/ 2147483646 h 153"/>
              <a:gd name="T46" fmla="*/ 2147483646 w 244"/>
              <a:gd name="T47" fmla="*/ 2147483646 h 153"/>
              <a:gd name="T48" fmla="*/ 2147483646 w 244"/>
              <a:gd name="T49" fmla="*/ 2147483646 h 153"/>
              <a:gd name="T50" fmla="*/ 2147483646 w 244"/>
              <a:gd name="T51" fmla="*/ 2147483646 h 153"/>
              <a:gd name="T52" fmla="*/ 2147483646 w 244"/>
              <a:gd name="T53" fmla="*/ 2147483646 h 153"/>
              <a:gd name="T54" fmla="*/ 2147483646 w 244"/>
              <a:gd name="T55" fmla="*/ 2147483646 h 153"/>
              <a:gd name="T56" fmla="*/ 2147483646 w 244"/>
              <a:gd name="T57" fmla="*/ 2147483646 h 153"/>
              <a:gd name="T58" fmla="*/ 2147483646 w 244"/>
              <a:gd name="T59" fmla="*/ 2147483646 h 153"/>
              <a:gd name="T60" fmla="*/ 2147483646 w 244"/>
              <a:gd name="T61" fmla="*/ 2147483646 h 153"/>
              <a:gd name="T62" fmla="*/ 2147483646 w 244"/>
              <a:gd name="T63" fmla="*/ 2147483646 h 153"/>
              <a:gd name="T64" fmla="*/ 2147483646 w 244"/>
              <a:gd name="T65" fmla="*/ 2147483646 h 153"/>
              <a:gd name="T66" fmla="*/ 2147483646 w 244"/>
              <a:gd name="T67" fmla="*/ 2147483646 h 153"/>
              <a:gd name="T68" fmla="*/ 2147483646 w 244"/>
              <a:gd name="T69" fmla="*/ 2147483646 h 153"/>
              <a:gd name="T70" fmla="*/ 2147483646 w 244"/>
              <a:gd name="T71" fmla="*/ 2147483646 h 153"/>
              <a:gd name="T72" fmla="*/ 2147483646 w 244"/>
              <a:gd name="T73" fmla="*/ 2147483646 h 153"/>
              <a:gd name="T74" fmla="*/ 2147483646 w 244"/>
              <a:gd name="T75" fmla="*/ 2147483646 h 153"/>
              <a:gd name="T76" fmla="*/ 2147483646 w 244"/>
              <a:gd name="T77" fmla="*/ 2147483646 h 153"/>
              <a:gd name="T78" fmla="*/ 2147483646 w 244"/>
              <a:gd name="T79" fmla="*/ 2147483646 h 153"/>
              <a:gd name="T80" fmla="*/ 2147483646 w 244"/>
              <a:gd name="T81" fmla="*/ 2147483646 h 153"/>
              <a:gd name="T82" fmla="*/ 2147483646 w 244"/>
              <a:gd name="T83" fmla="*/ 2147483646 h 153"/>
              <a:gd name="T84" fmla="*/ 2147483646 w 244"/>
              <a:gd name="T85" fmla="*/ 2147483646 h 153"/>
              <a:gd name="T86" fmla="*/ 2147483646 w 244"/>
              <a:gd name="T87" fmla="*/ 2147483646 h 153"/>
              <a:gd name="T88" fmla="*/ 2147483646 w 244"/>
              <a:gd name="T89" fmla="*/ 2147483646 h 153"/>
              <a:gd name="T90" fmla="*/ 2147483646 w 244"/>
              <a:gd name="T91" fmla="*/ 0 h 153"/>
              <a:gd name="T92" fmla="*/ 2147483646 w 244"/>
              <a:gd name="T93" fmla="*/ 2147483646 h 153"/>
              <a:gd name="T94" fmla="*/ 2147483646 w 244"/>
              <a:gd name="T95" fmla="*/ 2147483646 h 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44" h="153">
                <a:moveTo>
                  <a:pt x="31" y="1"/>
                </a:moveTo>
                <a:cubicBezTo>
                  <a:pt x="30" y="2"/>
                  <a:pt x="30" y="2"/>
                  <a:pt x="30" y="2"/>
                </a:cubicBezTo>
                <a:cubicBezTo>
                  <a:pt x="32" y="5"/>
                  <a:pt x="32" y="5"/>
                  <a:pt x="32" y="5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50" y="19"/>
                  <a:pt x="50" y="19"/>
                  <a:pt x="50" y="19"/>
                </a:cubicBezTo>
                <a:cubicBezTo>
                  <a:pt x="49" y="20"/>
                  <a:pt x="49" y="20"/>
                  <a:pt x="49" y="20"/>
                </a:cubicBezTo>
                <a:cubicBezTo>
                  <a:pt x="45" y="25"/>
                  <a:pt x="45" y="25"/>
                  <a:pt x="45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6"/>
                  <a:pt x="44" y="26"/>
                  <a:pt x="44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3" y="27"/>
                  <a:pt x="33" y="27"/>
                  <a:pt x="33" y="27"/>
                </a:cubicBezTo>
                <a:cubicBezTo>
                  <a:pt x="30" y="29"/>
                  <a:pt x="30" y="29"/>
                  <a:pt x="30" y="29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7"/>
                  <a:pt x="32" y="37"/>
                  <a:pt x="32" y="37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54"/>
                  <a:pt x="36" y="54"/>
                  <a:pt x="36" y="54"/>
                </a:cubicBezTo>
                <a:cubicBezTo>
                  <a:pt x="39" y="55"/>
                  <a:pt x="39" y="55"/>
                  <a:pt x="39" y="55"/>
                </a:cubicBezTo>
                <a:cubicBezTo>
                  <a:pt x="44" y="57"/>
                  <a:pt x="44" y="57"/>
                  <a:pt x="44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6" y="58"/>
                  <a:pt x="46" y="58"/>
                  <a:pt x="46" y="58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8"/>
                  <a:pt x="54" y="78"/>
                  <a:pt x="54" y="78"/>
                </a:cubicBezTo>
                <a:cubicBezTo>
                  <a:pt x="53" y="81"/>
                  <a:pt x="52" y="83"/>
                  <a:pt x="52" y="85"/>
                </a:cubicBezTo>
                <a:cubicBezTo>
                  <a:pt x="50" y="87"/>
                  <a:pt x="46" y="90"/>
                  <a:pt x="40" y="92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" y="102"/>
                  <a:pt x="2" y="102"/>
                  <a:pt x="2" y="102"/>
                </a:cubicBezTo>
                <a:cubicBezTo>
                  <a:pt x="0" y="108"/>
                  <a:pt x="0" y="108"/>
                  <a:pt x="0" y="108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7"/>
                  <a:pt x="4" y="117"/>
                  <a:pt x="4" y="117"/>
                </a:cubicBezTo>
                <a:cubicBezTo>
                  <a:pt x="6" y="127"/>
                  <a:pt x="6" y="127"/>
                  <a:pt x="6" y="127"/>
                </a:cubicBezTo>
                <a:cubicBezTo>
                  <a:pt x="19" y="143"/>
                  <a:pt x="19" y="143"/>
                  <a:pt x="19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5" y="153"/>
                  <a:pt x="25" y="153"/>
                  <a:pt x="25" y="153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39" y="127"/>
                  <a:pt x="39" y="127"/>
                  <a:pt x="39" y="127"/>
                </a:cubicBezTo>
                <a:cubicBezTo>
                  <a:pt x="49" y="123"/>
                  <a:pt x="49" y="123"/>
                  <a:pt x="49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4" y="126"/>
                  <a:pt x="64" y="126"/>
                  <a:pt x="64" y="126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3" y="111"/>
                  <a:pt x="63" y="111"/>
                  <a:pt x="63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109" y="121"/>
                  <a:pt x="109" y="121"/>
                  <a:pt x="109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4" y="125"/>
                  <a:pt x="114" y="125"/>
                  <a:pt x="114" y="125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7" y="132"/>
                  <a:pt x="127" y="132"/>
                  <a:pt x="127" y="132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27"/>
                  <a:pt x="132" y="127"/>
                  <a:pt x="132" y="127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20"/>
                  <a:pt x="148" y="120"/>
                  <a:pt x="148" y="120"/>
                </a:cubicBezTo>
                <a:cubicBezTo>
                  <a:pt x="150" y="125"/>
                  <a:pt x="150" y="125"/>
                  <a:pt x="150" y="125"/>
                </a:cubicBezTo>
                <a:cubicBezTo>
                  <a:pt x="150" y="126"/>
                  <a:pt x="150" y="126"/>
                  <a:pt x="150" y="126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54" y="128"/>
                  <a:pt x="154" y="128"/>
                  <a:pt x="154" y="128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71" y="128"/>
                  <a:pt x="172" y="130"/>
                  <a:pt x="171" y="132"/>
                </a:cubicBezTo>
                <a:cubicBezTo>
                  <a:pt x="170" y="141"/>
                  <a:pt x="170" y="141"/>
                  <a:pt x="170" y="141"/>
                </a:cubicBezTo>
                <a:cubicBezTo>
                  <a:pt x="173" y="145"/>
                  <a:pt x="173" y="145"/>
                  <a:pt x="173" y="145"/>
                </a:cubicBezTo>
                <a:cubicBezTo>
                  <a:pt x="174" y="145"/>
                  <a:pt x="174" y="145"/>
                  <a:pt x="174" y="145"/>
                </a:cubicBezTo>
                <a:cubicBezTo>
                  <a:pt x="183" y="135"/>
                  <a:pt x="190" y="130"/>
                  <a:pt x="194" y="130"/>
                </a:cubicBezTo>
                <a:cubicBezTo>
                  <a:pt x="204" y="130"/>
                  <a:pt x="204" y="130"/>
                  <a:pt x="204" y="130"/>
                </a:cubicBezTo>
                <a:cubicBezTo>
                  <a:pt x="207" y="125"/>
                  <a:pt x="207" y="125"/>
                  <a:pt x="207" y="125"/>
                </a:cubicBezTo>
                <a:cubicBezTo>
                  <a:pt x="215" y="121"/>
                  <a:pt x="215" y="121"/>
                  <a:pt x="215" y="121"/>
                </a:cubicBezTo>
                <a:cubicBezTo>
                  <a:pt x="216" y="121"/>
                  <a:pt x="216" y="121"/>
                  <a:pt x="216" y="121"/>
                </a:cubicBezTo>
                <a:cubicBezTo>
                  <a:pt x="226" y="120"/>
                  <a:pt x="226" y="120"/>
                  <a:pt x="226" y="120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44" y="114"/>
                  <a:pt x="244" y="114"/>
                  <a:pt x="244" y="114"/>
                </a:cubicBezTo>
                <a:cubicBezTo>
                  <a:pt x="242" y="111"/>
                  <a:pt x="242" y="111"/>
                  <a:pt x="242" y="111"/>
                </a:cubicBezTo>
                <a:cubicBezTo>
                  <a:pt x="243" y="110"/>
                  <a:pt x="243" y="110"/>
                  <a:pt x="243" y="110"/>
                </a:cubicBezTo>
                <a:cubicBezTo>
                  <a:pt x="244" y="108"/>
                  <a:pt x="244" y="108"/>
                  <a:pt x="244" y="108"/>
                </a:cubicBezTo>
                <a:cubicBezTo>
                  <a:pt x="230" y="77"/>
                  <a:pt x="230" y="77"/>
                  <a:pt x="230" y="77"/>
                </a:cubicBezTo>
                <a:cubicBezTo>
                  <a:pt x="230" y="76"/>
                  <a:pt x="230" y="76"/>
                  <a:pt x="230" y="76"/>
                </a:cubicBezTo>
                <a:cubicBezTo>
                  <a:pt x="229" y="75"/>
                  <a:pt x="229" y="75"/>
                  <a:pt x="229" y="75"/>
                </a:cubicBezTo>
                <a:cubicBezTo>
                  <a:pt x="236" y="67"/>
                  <a:pt x="236" y="67"/>
                  <a:pt x="236" y="67"/>
                </a:cubicBezTo>
                <a:cubicBezTo>
                  <a:pt x="234" y="65"/>
                  <a:pt x="234" y="65"/>
                  <a:pt x="234" y="65"/>
                </a:cubicBezTo>
                <a:cubicBezTo>
                  <a:pt x="223" y="63"/>
                  <a:pt x="223" y="63"/>
                  <a:pt x="223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2"/>
                  <a:pt x="222" y="62"/>
                  <a:pt x="222" y="62"/>
                </a:cubicBezTo>
                <a:cubicBezTo>
                  <a:pt x="215" y="55"/>
                  <a:pt x="215" y="55"/>
                  <a:pt x="215" y="55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4" y="54"/>
                  <a:pt x="214" y="54"/>
                  <a:pt x="214" y="54"/>
                </a:cubicBezTo>
                <a:cubicBezTo>
                  <a:pt x="208" y="50"/>
                  <a:pt x="208" y="50"/>
                  <a:pt x="208" y="50"/>
                </a:cubicBezTo>
                <a:cubicBezTo>
                  <a:pt x="206" y="53"/>
                  <a:pt x="203" y="56"/>
                  <a:pt x="200" y="57"/>
                </a:cubicBezTo>
                <a:cubicBezTo>
                  <a:pt x="197" y="58"/>
                  <a:pt x="192" y="55"/>
                  <a:pt x="186" y="47"/>
                </a:cubicBezTo>
                <a:cubicBezTo>
                  <a:pt x="183" y="43"/>
                  <a:pt x="183" y="43"/>
                  <a:pt x="183" y="43"/>
                </a:cubicBezTo>
                <a:cubicBezTo>
                  <a:pt x="183" y="43"/>
                  <a:pt x="180" y="43"/>
                  <a:pt x="176" y="45"/>
                </a:cubicBezTo>
                <a:cubicBezTo>
                  <a:pt x="169" y="47"/>
                  <a:pt x="164" y="48"/>
                  <a:pt x="162" y="47"/>
                </a:cubicBezTo>
                <a:cubicBezTo>
                  <a:pt x="160" y="45"/>
                  <a:pt x="160" y="41"/>
                  <a:pt x="160" y="35"/>
                </a:cubicBezTo>
                <a:cubicBezTo>
                  <a:pt x="161" y="31"/>
                  <a:pt x="160" y="29"/>
                  <a:pt x="160" y="27"/>
                </a:cubicBezTo>
                <a:cubicBezTo>
                  <a:pt x="108" y="25"/>
                  <a:pt x="108" y="25"/>
                  <a:pt x="108" y="25"/>
                </a:cubicBezTo>
                <a:cubicBezTo>
                  <a:pt x="103" y="23"/>
                  <a:pt x="99" y="21"/>
                  <a:pt x="97" y="19"/>
                </a:cubicBezTo>
                <a:cubicBezTo>
                  <a:pt x="89" y="17"/>
                  <a:pt x="89" y="17"/>
                  <a:pt x="89" y="17"/>
                </a:cubicBezTo>
                <a:cubicBezTo>
                  <a:pt x="86" y="15"/>
                  <a:pt x="80" y="10"/>
                  <a:pt x="72" y="0"/>
                </a:cubicBezTo>
                <a:cubicBezTo>
                  <a:pt x="66" y="5"/>
                  <a:pt x="66" y="5"/>
                  <a:pt x="66" y="5"/>
                </a:cubicBezTo>
                <a:cubicBezTo>
                  <a:pt x="58" y="2"/>
                  <a:pt x="58" y="2"/>
                  <a:pt x="58" y="2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lnTo>
                  <a:pt x="3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Freeform 5"/>
          <p:cNvSpPr/>
          <p:nvPr/>
        </p:nvSpPr>
        <p:spPr bwMode="auto">
          <a:xfrm>
            <a:off x="2695575" y="1439863"/>
            <a:ext cx="2292350" cy="1955800"/>
          </a:xfrm>
          <a:custGeom>
            <a:avLst/>
            <a:gdLst>
              <a:gd name="T0" fmla="*/ 2147483646 w 714"/>
              <a:gd name="T1" fmla="*/ 525756936 h 609"/>
              <a:gd name="T2" fmla="*/ 2147483646 w 714"/>
              <a:gd name="T3" fmla="*/ 608228108 h 609"/>
              <a:gd name="T4" fmla="*/ 2147483646 w 714"/>
              <a:gd name="T5" fmla="*/ 288652315 h 609"/>
              <a:gd name="T6" fmla="*/ 2147483646 w 714"/>
              <a:gd name="T7" fmla="*/ 309270108 h 609"/>
              <a:gd name="T8" fmla="*/ 2147483646 w 714"/>
              <a:gd name="T9" fmla="*/ 113397862 h 609"/>
              <a:gd name="T10" fmla="*/ 2147483646 w 714"/>
              <a:gd name="T11" fmla="*/ 226795724 h 609"/>
              <a:gd name="T12" fmla="*/ 2147483646 w 714"/>
              <a:gd name="T13" fmla="*/ 432976867 h 609"/>
              <a:gd name="T14" fmla="*/ 2147483646 w 714"/>
              <a:gd name="T15" fmla="*/ 1257691802 h 609"/>
              <a:gd name="T16" fmla="*/ 2147483646 w 714"/>
              <a:gd name="T17" fmla="*/ 1618506393 h 609"/>
              <a:gd name="T18" fmla="*/ 2147483646 w 714"/>
              <a:gd name="T19" fmla="*/ 2147483646 h 609"/>
              <a:gd name="T20" fmla="*/ 2147483646 w 714"/>
              <a:gd name="T21" fmla="*/ 2147483646 h 609"/>
              <a:gd name="T22" fmla="*/ 2147483646 w 714"/>
              <a:gd name="T23" fmla="*/ 2147483646 h 609"/>
              <a:gd name="T24" fmla="*/ 2147483646 w 714"/>
              <a:gd name="T25" fmla="*/ 2147483646 h 609"/>
              <a:gd name="T26" fmla="*/ 2147483646 w 714"/>
              <a:gd name="T27" fmla="*/ 2147483646 h 609"/>
              <a:gd name="T28" fmla="*/ 2147483646 w 714"/>
              <a:gd name="T29" fmla="*/ 2147483646 h 609"/>
              <a:gd name="T30" fmla="*/ 2147483646 w 714"/>
              <a:gd name="T31" fmla="*/ 2147483646 h 609"/>
              <a:gd name="T32" fmla="*/ 1041247013 w 714"/>
              <a:gd name="T33" fmla="*/ 2147483646 h 609"/>
              <a:gd name="T34" fmla="*/ 10309154 w 714"/>
              <a:gd name="T35" fmla="*/ 2147483646 h 609"/>
              <a:gd name="T36" fmla="*/ 123713057 w 714"/>
              <a:gd name="T37" fmla="*/ 2147483646 h 609"/>
              <a:gd name="T38" fmla="*/ 237116960 w 714"/>
              <a:gd name="T39" fmla="*/ 2147483646 h 609"/>
              <a:gd name="T40" fmla="*/ 711347669 w 714"/>
              <a:gd name="T41" fmla="*/ 2147483646 h 609"/>
              <a:gd name="T42" fmla="*/ 711347669 w 714"/>
              <a:gd name="T43" fmla="*/ 2147483646 h 609"/>
              <a:gd name="T44" fmla="*/ 979388879 w 714"/>
              <a:gd name="T45" fmla="*/ 2147483646 h 609"/>
              <a:gd name="T46" fmla="*/ 1123720244 w 714"/>
              <a:gd name="T47" fmla="*/ 2147483646 h 609"/>
              <a:gd name="T48" fmla="*/ 1247433301 w 714"/>
              <a:gd name="T49" fmla="*/ 2147483646 h 609"/>
              <a:gd name="T50" fmla="*/ 1855686220 w 714"/>
              <a:gd name="T51" fmla="*/ 2147483646 h 609"/>
              <a:gd name="T52" fmla="*/ 1969090123 w 714"/>
              <a:gd name="T53" fmla="*/ 2147483646 h 609"/>
              <a:gd name="T54" fmla="*/ 1721664010 w 714"/>
              <a:gd name="T55" fmla="*/ 2147483646 h 609"/>
              <a:gd name="T56" fmla="*/ 2147483646 w 714"/>
              <a:gd name="T57" fmla="*/ 2147483646 h 609"/>
              <a:gd name="T58" fmla="*/ 2147483646 w 714"/>
              <a:gd name="T59" fmla="*/ 2147483646 h 609"/>
              <a:gd name="T60" fmla="*/ 2147483646 w 714"/>
              <a:gd name="T61" fmla="*/ 2147483646 h 609"/>
              <a:gd name="T62" fmla="*/ 2147483646 w 714"/>
              <a:gd name="T63" fmla="*/ 2147483646 h 609"/>
              <a:gd name="T64" fmla="*/ 2147483646 w 714"/>
              <a:gd name="T65" fmla="*/ 2147483646 h 609"/>
              <a:gd name="T66" fmla="*/ 2147483646 w 714"/>
              <a:gd name="T67" fmla="*/ 2147483646 h 609"/>
              <a:gd name="T68" fmla="*/ 2147483646 w 714"/>
              <a:gd name="T69" fmla="*/ 2147483646 h 609"/>
              <a:gd name="T70" fmla="*/ 2147483646 w 714"/>
              <a:gd name="T71" fmla="*/ 2147483646 h 609"/>
              <a:gd name="T72" fmla="*/ 2147483646 w 714"/>
              <a:gd name="T73" fmla="*/ 2147483646 h 609"/>
              <a:gd name="T74" fmla="*/ 2147483646 w 714"/>
              <a:gd name="T75" fmla="*/ 2147483646 h 609"/>
              <a:gd name="T76" fmla="*/ 2147483646 w 714"/>
              <a:gd name="T77" fmla="*/ 2147483646 h 609"/>
              <a:gd name="T78" fmla="*/ 2147483646 w 714"/>
              <a:gd name="T79" fmla="*/ 2147483646 h 609"/>
              <a:gd name="T80" fmla="*/ 2147483646 w 714"/>
              <a:gd name="T81" fmla="*/ 2147483646 h 609"/>
              <a:gd name="T82" fmla="*/ 2147483646 w 714"/>
              <a:gd name="T83" fmla="*/ 2147483646 h 609"/>
              <a:gd name="T84" fmla="*/ 2147483646 w 714"/>
              <a:gd name="T85" fmla="*/ 2147483646 h 609"/>
              <a:gd name="T86" fmla="*/ 2147483646 w 714"/>
              <a:gd name="T87" fmla="*/ 2147483646 h 609"/>
              <a:gd name="T88" fmla="*/ 2147483646 w 714"/>
              <a:gd name="T89" fmla="*/ 2147483646 h 609"/>
              <a:gd name="T90" fmla="*/ 2147483646 w 714"/>
              <a:gd name="T91" fmla="*/ 2147483646 h 609"/>
              <a:gd name="T92" fmla="*/ 2147483646 w 714"/>
              <a:gd name="T93" fmla="*/ 2147483646 h 609"/>
              <a:gd name="T94" fmla="*/ 2147483646 w 714"/>
              <a:gd name="T95" fmla="*/ 2147483646 h 609"/>
              <a:gd name="T96" fmla="*/ 2147483646 w 714"/>
              <a:gd name="T97" fmla="*/ 2147483646 h 609"/>
              <a:gd name="T98" fmla="*/ 2147483646 w 714"/>
              <a:gd name="T99" fmla="*/ 2147483646 h 609"/>
              <a:gd name="T100" fmla="*/ 2147483646 w 714"/>
              <a:gd name="T101" fmla="*/ 2147483646 h 609"/>
              <a:gd name="T102" fmla="*/ 2147483646 w 714"/>
              <a:gd name="T103" fmla="*/ 2147483646 h 609"/>
              <a:gd name="T104" fmla="*/ 2147483646 w 714"/>
              <a:gd name="T105" fmla="*/ 2147483646 h 609"/>
              <a:gd name="T106" fmla="*/ 2147483646 w 714"/>
              <a:gd name="T107" fmla="*/ 2147483646 h 609"/>
              <a:gd name="T108" fmla="*/ 2147483646 w 714"/>
              <a:gd name="T109" fmla="*/ 2147483646 h 609"/>
              <a:gd name="T110" fmla="*/ 2147483646 w 714"/>
              <a:gd name="T111" fmla="*/ 2147483646 h 609"/>
              <a:gd name="T112" fmla="*/ 2147483646 w 714"/>
              <a:gd name="T113" fmla="*/ 2147483646 h 609"/>
              <a:gd name="T114" fmla="*/ 2147483646 w 714"/>
              <a:gd name="T115" fmla="*/ 1958703191 h 609"/>
              <a:gd name="T116" fmla="*/ 2147483646 w 714"/>
              <a:gd name="T117" fmla="*/ 1731904255 h 609"/>
              <a:gd name="T118" fmla="*/ 2147483646 w 714"/>
              <a:gd name="T119" fmla="*/ 1680359772 h 609"/>
              <a:gd name="T120" fmla="*/ 2147483646 w 714"/>
              <a:gd name="T121" fmla="*/ 1288618492 h 609"/>
              <a:gd name="T122" fmla="*/ 2147483646 w 714"/>
              <a:gd name="T123" fmla="*/ 865953733 h 60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14" h="609">
                <a:moveTo>
                  <a:pt x="699" y="64"/>
                </a:moveTo>
                <a:cubicBezTo>
                  <a:pt x="697" y="56"/>
                  <a:pt x="697" y="56"/>
                  <a:pt x="697" y="56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3" y="40"/>
                  <a:pt x="683" y="40"/>
                  <a:pt x="683" y="40"/>
                </a:cubicBezTo>
                <a:cubicBezTo>
                  <a:pt x="677" y="43"/>
                  <a:pt x="677" y="43"/>
                  <a:pt x="677" y="43"/>
                </a:cubicBezTo>
                <a:cubicBezTo>
                  <a:pt x="674" y="50"/>
                  <a:pt x="674" y="50"/>
                  <a:pt x="674" y="50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2" y="51"/>
                  <a:pt x="672" y="51"/>
                  <a:pt x="672" y="51"/>
                </a:cubicBezTo>
                <a:cubicBezTo>
                  <a:pt x="661" y="53"/>
                  <a:pt x="661" y="53"/>
                  <a:pt x="661" y="53"/>
                </a:cubicBezTo>
                <a:cubicBezTo>
                  <a:pt x="660" y="54"/>
                  <a:pt x="659" y="54"/>
                  <a:pt x="658" y="56"/>
                </a:cubicBezTo>
                <a:cubicBezTo>
                  <a:pt x="655" y="58"/>
                  <a:pt x="655" y="58"/>
                  <a:pt x="655" y="58"/>
                </a:cubicBezTo>
                <a:cubicBezTo>
                  <a:pt x="649" y="63"/>
                  <a:pt x="649" y="63"/>
                  <a:pt x="649" y="63"/>
                </a:cubicBezTo>
                <a:cubicBezTo>
                  <a:pt x="648" y="64"/>
                  <a:pt x="648" y="64"/>
                  <a:pt x="648" y="64"/>
                </a:cubicBezTo>
                <a:cubicBezTo>
                  <a:pt x="643" y="65"/>
                  <a:pt x="643" y="65"/>
                  <a:pt x="643" y="65"/>
                </a:cubicBezTo>
                <a:cubicBezTo>
                  <a:pt x="640" y="64"/>
                  <a:pt x="637" y="62"/>
                  <a:pt x="632" y="59"/>
                </a:cubicBezTo>
                <a:cubicBezTo>
                  <a:pt x="631" y="58"/>
                  <a:pt x="631" y="58"/>
                  <a:pt x="631" y="58"/>
                </a:cubicBezTo>
                <a:cubicBezTo>
                  <a:pt x="623" y="50"/>
                  <a:pt x="619" y="45"/>
                  <a:pt x="619" y="42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0"/>
                  <a:pt x="619" y="30"/>
                  <a:pt x="619" y="30"/>
                </a:cubicBezTo>
                <a:cubicBezTo>
                  <a:pt x="621" y="28"/>
                  <a:pt x="621" y="28"/>
                  <a:pt x="621" y="28"/>
                </a:cubicBezTo>
                <a:cubicBezTo>
                  <a:pt x="609" y="24"/>
                  <a:pt x="609" y="24"/>
                  <a:pt x="609" y="24"/>
                </a:cubicBezTo>
                <a:cubicBezTo>
                  <a:pt x="609" y="28"/>
                  <a:pt x="609" y="28"/>
                  <a:pt x="609" y="28"/>
                </a:cubicBezTo>
                <a:cubicBezTo>
                  <a:pt x="609" y="30"/>
                  <a:pt x="607" y="31"/>
                  <a:pt x="605" y="32"/>
                </a:cubicBezTo>
                <a:cubicBezTo>
                  <a:pt x="601" y="34"/>
                  <a:pt x="601" y="34"/>
                  <a:pt x="601" y="34"/>
                </a:cubicBezTo>
                <a:cubicBezTo>
                  <a:pt x="600" y="34"/>
                  <a:pt x="600" y="34"/>
                  <a:pt x="600" y="34"/>
                </a:cubicBezTo>
                <a:cubicBezTo>
                  <a:pt x="600" y="33"/>
                  <a:pt x="600" y="33"/>
                  <a:pt x="600" y="33"/>
                </a:cubicBezTo>
                <a:cubicBezTo>
                  <a:pt x="594" y="32"/>
                  <a:pt x="594" y="32"/>
                  <a:pt x="594" y="32"/>
                </a:cubicBezTo>
                <a:cubicBezTo>
                  <a:pt x="595" y="36"/>
                  <a:pt x="595" y="36"/>
                  <a:pt x="595" y="36"/>
                </a:cubicBezTo>
                <a:cubicBezTo>
                  <a:pt x="585" y="30"/>
                  <a:pt x="585" y="30"/>
                  <a:pt x="585" y="30"/>
                </a:cubicBezTo>
                <a:cubicBezTo>
                  <a:pt x="584" y="30"/>
                  <a:pt x="584" y="30"/>
                  <a:pt x="584" y="30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2" y="25"/>
                  <a:pt x="581" y="20"/>
                  <a:pt x="581" y="16"/>
                </a:cubicBezTo>
                <a:cubicBezTo>
                  <a:pt x="581" y="12"/>
                  <a:pt x="582" y="9"/>
                  <a:pt x="583" y="8"/>
                </a:cubicBezTo>
                <a:cubicBezTo>
                  <a:pt x="586" y="3"/>
                  <a:pt x="586" y="3"/>
                  <a:pt x="586" y="3"/>
                </a:cubicBezTo>
                <a:cubicBezTo>
                  <a:pt x="585" y="0"/>
                  <a:pt x="585" y="0"/>
                  <a:pt x="585" y="0"/>
                </a:cubicBezTo>
                <a:cubicBezTo>
                  <a:pt x="575" y="1"/>
                  <a:pt x="575" y="1"/>
                  <a:pt x="575" y="1"/>
                </a:cubicBezTo>
                <a:cubicBezTo>
                  <a:pt x="569" y="2"/>
                  <a:pt x="566" y="5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58" y="20"/>
                  <a:pt x="558" y="20"/>
                  <a:pt x="558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70" y="22"/>
                  <a:pt x="570" y="22"/>
                  <a:pt x="570" y="22"/>
                </a:cubicBezTo>
                <a:cubicBezTo>
                  <a:pt x="571" y="22"/>
                  <a:pt x="571" y="22"/>
                  <a:pt x="571" y="22"/>
                </a:cubicBezTo>
                <a:cubicBezTo>
                  <a:pt x="571" y="23"/>
                  <a:pt x="571" y="23"/>
                  <a:pt x="571" y="23"/>
                </a:cubicBezTo>
                <a:cubicBezTo>
                  <a:pt x="571" y="24"/>
                  <a:pt x="571" y="24"/>
                  <a:pt x="571" y="24"/>
                </a:cubicBezTo>
                <a:cubicBezTo>
                  <a:pt x="572" y="32"/>
                  <a:pt x="572" y="32"/>
                  <a:pt x="572" y="32"/>
                </a:cubicBezTo>
                <a:cubicBezTo>
                  <a:pt x="575" y="40"/>
                  <a:pt x="575" y="40"/>
                  <a:pt x="575" y="40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2"/>
                  <a:pt x="575" y="42"/>
                  <a:pt x="575" y="42"/>
                </a:cubicBezTo>
                <a:cubicBezTo>
                  <a:pt x="561" y="68"/>
                  <a:pt x="561" y="68"/>
                  <a:pt x="561" y="68"/>
                </a:cubicBezTo>
                <a:cubicBezTo>
                  <a:pt x="559" y="71"/>
                  <a:pt x="558" y="81"/>
                  <a:pt x="557" y="95"/>
                </a:cubicBezTo>
                <a:cubicBezTo>
                  <a:pt x="557" y="96"/>
                  <a:pt x="557" y="96"/>
                  <a:pt x="557" y="96"/>
                </a:cubicBezTo>
                <a:cubicBezTo>
                  <a:pt x="552" y="106"/>
                  <a:pt x="552" y="106"/>
                  <a:pt x="552" y="106"/>
                </a:cubicBezTo>
                <a:cubicBezTo>
                  <a:pt x="555" y="110"/>
                  <a:pt x="555" y="110"/>
                  <a:pt x="555" y="110"/>
                </a:cubicBezTo>
                <a:cubicBezTo>
                  <a:pt x="555" y="111"/>
                  <a:pt x="555" y="111"/>
                  <a:pt x="555" y="111"/>
                </a:cubicBezTo>
                <a:cubicBezTo>
                  <a:pt x="556" y="117"/>
                  <a:pt x="555" y="121"/>
                  <a:pt x="554" y="122"/>
                </a:cubicBezTo>
                <a:cubicBezTo>
                  <a:pt x="553" y="122"/>
                  <a:pt x="553" y="122"/>
                  <a:pt x="553" y="122"/>
                </a:cubicBezTo>
                <a:cubicBezTo>
                  <a:pt x="550" y="124"/>
                  <a:pt x="541" y="133"/>
                  <a:pt x="526" y="151"/>
                </a:cubicBezTo>
                <a:cubicBezTo>
                  <a:pt x="525" y="152"/>
                  <a:pt x="525" y="152"/>
                  <a:pt x="525" y="152"/>
                </a:cubicBezTo>
                <a:cubicBezTo>
                  <a:pt x="524" y="152"/>
                  <a:pt x="524" y="152"/>
                  <a:pt x="524" y="152"/>
                </a:cubicBezTo>
                <a:cubicBezTo>
                  <a:pt x="523" y="151"/>
                  <a:pt x="523" y="151"/>
                  <a:pt x="523" y="151"/>
                </a:cubicBezTo>
                <a:cubicBezTo>
                  <a:pt x="517" y="148"/>
                  <a:pt x="513" y="144"/>
                  <a:pt x="510" y="141"/>
                </a:cubicBezTo>
                <a:cubicBezTo>
                  <a:pt x="507" y="140"/>
                  <a:pt x="501" y="138"/>
                  <a:pt x="491" y="138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83" y="192"/>
                  <a:pt x="483" y="192"/>
                  <a:pt x="483" y="192"/>
                </a:cubicBezTo>
                <a:cubicBezTo>
                  <a:pt x="482" y="196"/>
                  <a:pt x="481" y="204"/>
                  <a:pt x="481" y="216"/>
                </a:cubicBezTo>
                <a:cubicBezTo>
                  <a:pt x="484" y="220"/>
                  <a:pt x="484" y="220"/>
                  <a:pt x="484" y="220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4"/>
                  <a:pt x="487" y="214"/>
                  <a:pt x="487" y="214"/>
                </a:cubicBezTo>
                <a:cubicBezTo>
                  <a:pt x="497" y="210"/>
                  <a:pt x="497" y="210"/>
                  <a:pt x="497" y="210"/>
                </a:cubicBezTo>
                <a:cubicBezTo>
                  <a:pt x="522" y="214"/>
                  <a:pt x="522" y="214"/>
                  <a:pt x="522" y="214"/>
                </a:cubicBezTo>
                <a:cubicBezTo>
                  <a:pt x="525" y="210"/>
                  <a:pt x="525" y="210"/>
                  <a:pt x="525" y="210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30" y="203"/>
                  <a:pt x="530" y="203"/>
                  <a:pt x="530" y="203"/>
                </a:cubicBezTo>
                <a:cubicBezTo>
                  <a:pt x="540" y="201"/>
                  <a:pt x="540" y="201"/>
                  <a:pt x="540" y="201"/>
                </a:cubicBezTo>
                <a:cubicBezTo>
                  <a:pt x="553" y="200"/>
                  <a:pt x="553" y="200"/>
                  <a:pt x="553" y="200"/>
                </a:cubicBezTo>
                <a:cubicBezTo>
                  <a:pt x="557" y="201"/>
                  <a:pt x="562" y="206"/>
                  <a:pt x="568" y="214"/>
                </a:cubicBezTo>
                <a:cubicBezTo>
                  <a:pt x="584" y="222"/>
                  <a:pt x="593" y="230"/>
                  <a:pt x="595" y="236"/>
                </a:cubicBezTo>
                <a:cubicBezTo>
                  <a:pt x="596" y="239"/>
                  <a:pt x="596" y="242"/>
                  <a:pt x="595" y="244"/>
                </a:cubicBezTo>
                <a:cubicBezTo>
                  <a:pt x="593" y="247"/>
                  <a:pt x="591" y="249"/>
                  <a:pt x="587" y="249"/>
                </a:cubicBezTo>
                <a:cubicBezTo>
                  <a:pt x="586" y="249"/>
                  <a:pt x="586" y="249"/>
                  <a:pt x="586" y="249"/>
                </a:cubicBezTo>
                <a:cubicBezTo>
                  <a:pt x="567" y="248"/>
                  <a:pt x="555" y="248"/>
                  <a:pt x="551" y="250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30" y="265"/>
                  <a:pt x="522" y="269"/>
                  <a:pt x="517" y="269"/>
                </a:cubicBezTo>
                <a:cubicBezTo>
                  <a:pt x="509" y="270"/>
                  <a:pt x="509" y="270"/>
                  <a:pt x="509" y="270"/>
                </a:cubicBezTo>
                <a:cubicBezTo>
                  <a:pt x="505" y="290"/>
                  <a:pt x="505" y="290"/>
                  <a:pt x="505" y="290"/>
                </a:cubicBezTo>
                <a:cubicBezTo>
                  <a:pt x="503" y="296"/>
                  <a:pt x="501" y="300"/>
                  <a:pt x="498" y="303"/>
                </a:cubicBezTo>
                <a:cubicBezTo>
                  <a:pt x="495" y="306"/>
                  <a:pt x="490" y="308"/>
                  <a:pt x="483" y="310"/>
                </a:cubicBezTo>
                <a:cubicBezTo>
                  <a:pt x="476" y="311"/>
                  <a:pt x="469" y="314"/>
                  <a:pt x="463" y="317"/>
                </a:cubicBezTo>
                <a:cubicBezTo>
                  <a:pt x="457" y="332"/>
                  <a:pt x="457" y="332"/>
                  <a:pt x="457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5" y="332"/>
                  <a:pt x="455" y="332"/>
                  <a:pt x="455" y="332"/>
                </a:cubicBezTo>
                <a:cubicBezTo>
                  <a:pt x="437" y="340"/>
                  <a:pt x="437" y="340"/>
                  <a:pt x="437" y="340"/>
                </a:cubicBezTo>
                <a:cubicBezTo>
                  <a:pt x="436" y="340"/>
                  <a:pt x="436" y="340"/>
                  <a:pt x="436" y="340"/>
                </a:cubicBezTo>
                <a:cubicBezTo>
                  <a:pt x="427" y="338"/>
                  <a:pt x="427" y="338"/>
                  <a:pt x="427" y="338"/>
                </a:cubicBezTo>
                <a:cubicBezTo>
                  <a:pt x="419" y="336"/>
                  <a:pt x="414" y="334"/>
                  <a:pt x="410" y="332"/>
                </a:cubicBezTo>
                <a:cubicBezTo>
                  <a:pt x="405" y="330"/>
                  <a:pt x="400" y="329"/>
                  <a:pt x="395" y="331"/>
                </a:cubicBezTo>
                <a:cubicBezTo>
                  <a:pt x="390" y="338"/>
                  <a:pt x="387" y="346"/>
                  <a:pt x="388" y="355"/>
                </a:cubicBezTo>
                <a:cubicBezTo>
                  <a:pt x="388" y="360"/>
                  <a:pt x="389" y="363"/>
                  <a:pt x="391" y="364"/>
                </a:cubicBezTo>
                <a:cubicBezTo>
                  <a:pt x="393" y="364"/>
                  <a:pt x="393" y="364"/>
                  <a:pt x="393" y="364"/>
                </a:cubicBezTo>
                <a:cubicBezTo>
                  <a:pt x="397" y="362"/>
                  <a:pt x="397" y="362"/>
                  <a:pt x="397" y="362"/>
                </a:cubicBezTo>
                <a:cubicBezTo>
                  <a:pt x="397" y="374"/>
                  <a:pt x="397" y="374"/>
                  <a:pt x="397" y="374"/>
                </a:cubicBezTo>
                <a:cubicBezTo>
                  <a:pt x="397" y="379"/>
                  <a:pt x="396" y="382"/>
                  <a:pt x="393" y="384"/>
                </a:cubicBezTo>
                <a:cubicBezTo>
                  <a:pt x="391" y="386"/>
                  <a:pt x="387" y="388"/>
                  <a:pt x="382" y="389"/>
                </a:cubicBezTo>
                <a:cubicBezTo>
                  <a:pt x="379" y="390"/>
                  <a:pt x="379" y="390"/>
                  <a:pt x="379" y="390"/>
                </a:cubicBezTo>
                <a:cubicBezTo>
                  <a:pt x="375" y="392"/>
                  <a:pt x="366" y="402"/>
                  <a:pt x="354" y="422"/>
                </a:cubicBezTo>
                <a:cubicBezTo>
                  <a:pt x="354" y="422"/>
                  <a:pt x="354" y="422"/>
                  <a:pt x="354" y="422"/>
                </a:cubicBezTo>
                <a:cubicBezTo>
                  <a:pt x="353" y="422"/>
                  <a:pt x="353" y="422"/>
                  <a:pt x="353" y="422"/>
                </a:cubicBezTo>
                <a:cubicBezTo>
                  <a:pt x="341" y="430"/>
                  <a:pt x="341" y="430"/>
                  <a:pt x="341" y="430"/>
                </a:cubicBezTo>
                <a:cubicBezTo>
                  <a:pt x="343" y="430"/>
                  <a:pt x="345" y="430"/>
                  <a:pt x="344" y="432"/>
                </a:cubicBezTo>
                <a:cubicBezTo>
                  <a:pt x="344" y="434"/>
                  <a:pt x="343" y="434"/>
                  <a:pt x="339" y="434"/>
                </a:cubicBezTo>
                <a:cubicBezTo>
                  <a:pt x="305" y="434"/>
                  <a:pt x="305" y="434"/>
                  <a:pt x="305" y="434"/>
                </a:cubicBezTo>
                <a:cubicBezTo>
                  <a:pt x="267" y="432"/>
                  <a:pt x="238" y="443"/>
                  <a:pt x="217" y="464"/>
                </a:cubicBezTo>
                <a:cubicBezTo>
                  <a:pt x="216" y="465"/>
                  <a:pt x="216" y="465"/>
                  <a:pt x="216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01" y="467"/>
                  <a:pt x="201" y="467"/>
                  <a:pt x="201" y="467"/>
                </a:cubicBezTo>
                <a:cubicBezTo>
                  <a:pt x="200" y="467"/>
                  <a:pt x="200" y="467"/>
                  <a:pt x="200" y="467"/>
                </a:cubicBezTo>
                <a:cubicBezTo>
                  <a:pt x="199" y="467"/>
                  <a:pt x="199" y="467"/>
                  <a:pt x="199" y="467"/>
                </a:cubicBezTo>
                <a:cubicBezTo>
                  <a:pt x="195" y="458"/>
                  <a:pt x="195" y="458"/>
                  <a:pt x="195" y="458"/>
                </a:cubicBezTo>
                <a:cubicBezTo>
                  <a:pt x="181" y="461"/>
                  <a:pt x="181" y="461"/>
                  <a:pt x="181" y="461"/>
                </a:cubicBezTo>
                <a:cubicBezTo>
                  <a:pt x="173" y="462"/>
                  <a:pt x="163" y="460"/>
                  <a:pt x="152" y="454"/>
                </a:cubicBezTo>
                <a:cubicBezTo>
                  <a:pt x="142" y="450"/>
                  <a:pt x="133" y="444"/>
                  <a:pt x="123" y="436"/>
                </a:cubicBezTo>
                <a:cubicBezTo>
                  <a:pt x="117" y="432"/>
                  <a:pt x="110" y="428"/>
                  <a:pt x="101" y="427"/>
                </a:cubicBezTo>
                <a:cubicBezTo>
                  <a:pt x="88" y="426"/>
                  <a:pt x="88" y="426"/>
                  <a:pt x="88" y="426"/>
                </a:cubicBezTo>
                <a:cubicBezTo>
                  <a:pt x="74" y="428"/>
                  <a:pt x="74" y="428"/>
                  <a:pt x="74" y="428"/>
                </a:cubicBezTo>
                <a:cubicBezTo>
                  <a:pt x="63" y="429"/>
                  <a:pt x="53" y="429"/>
                  <a:pt x="43" y="428"/>
                </a:cubicBezTo>
                <a:cubicBezTo>
                  <a:pt x="32" y="428"/>
                  <a:pt x="18" y="424"/>
                  <a:pt x="1" y="419"/>
                </a:cubicBezTo>
                <a:cubicBezTo>
                  <a:pt x="0" y="422"/>
                  <a:pt x="0" y="422"/>
                  <a:pt x="0" y="422"/>
                </a:cubicBezTo>
                <a:cubicBezTo>
                  <a:pt x="0" y="422"/>
                  <a:pt x="0" y="422"/>
                  <a:pt x="0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6"/>
                  <a:pt x="1" y="426"/>
                  <a:pt x="1" y="426"/>
                </a:cubicBezTo>
                <a:cubicBezTo>
                  <a:pt x="5" y="434"/>
                  <a:pt x="5" y="434"/>
                  <a:pt x="5" y="434"/>
                </a:cubicBezTo>
                <a:cubicBezTo>
                  <a:pt x="13" y="444"/>
                  <a:pt x="13" y="444"/>
                  <a:pt x="13" y="444"/>
                </a:cubicBezTo>
                <a:cubicBezTo>
                  <a:pt x="14" y="446"/>
                  <a:pt x="14" y="446"/>
                  <a:pt x="14" y="446"/>
                </a:cubicBezTo>
                <a:cubicBezTo>
                  <a:pt x="12" y="453"/>
                  <a:pt x="12" y="453"/>
                  <a:pt x="12" y="453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7" y="460"/>
                  <a:pt x="7" y="460"/>
                  <a:pt x="7" y="460"/>
                </a:cubicBezTo>
                <a:cubicBezTo>
                  <a:pt x="12" y="465"/>
                  <a:pt x="12" y="465"/>
                  <a:pt x="12" y="465"/>
                </a:cubicBezTo>
                <a:cubicBezTo>
                  <a:pt x="14" y="467"/>
                  <a:pt x="15" y="469"/>
                  <a:pt x="15" y="470"/>
                </a:cubicBezTo>
                <a:cubicBezTo>
                  <a:pt x="17" y="478"/>
                  <a:pt x="17" y="478"/>
                  <a:pt x="17" y="478"/>
                </a:cubicBezTo>
                <a:cubicBezTo>
                  <a:pt x="23" y="484"/>
                  <a:pt x="23" y="484"/>
                  <a:pt x="23" y="484"/>
                </a:cubicBezTo>
                <a:cubicBezTo>
                  <a:pt x="23" y="485"/>
                  <a:pt x="23" y="485"/>
                  <a:pt x="23" y="485"/>
                </a:cubicBezTo>
                <a:cubicBezTo>
                  <a:pt x="23" y="490"/>
                  <a:pt x="23" y="490"/>
                  <a:pt x="23" y="490"/>
                </a:cubicBezTo>
                <a:cubicBezTo>
                  <a:pt x="23" y="494"/>
                  <a:pt x="23" y="494"/>
                  <a:pt x="23" y="494"/>
                </a:cubicBezTo>
                <a:cubicBezTo>
                  <a:pt x="27" y="497"/>
                  <a:pt x="27" y="497"/>
                  <a:pt x="27" y="497"/>
                </a:cubicBezTo>
                <a:cubicBezTo>
                  <a:pt x="29" y="496"/>
                  <a:pt x="29" y="496"/>
                  <a:pt x="29" y="496"/>
                </a:cubicBezTo>
                <a:cubicBezTo>
                  <a:pt x="30" y="495"/>
                  <a:pt x="30" y="495"/>
                  <a:pt x="30" y="495"/>
                </a:cubicBezTo>
                <a:cubicBezTo>
                  <a:pt x="31" y="492"/>
                  <a:pt x="33" y="490"/>
                  <a:pt x="36" y="490"/>
                </a:cubicBezTo>
                <a:cubicBezTo>
                  <a:pt x="39" y="488"/>
                  <a:pt x="39" y="488"/>
                  <a:pt x="39" y="488"/>
                </a:cubicBezTo>
                <a:cubicBezTo>
                  <a:pt x="60" y="486"/>
                  <a:pt x="60" y="486"/>
                  <a:pt x="60" y="486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71" y="482"/>
                  <a:pt x="71" y="482"/>
                  <a:pt x="71" y="48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6" y="494"/>
                  <a:pt x="75" y="496"/>
                  <a:pt x="74" y="498"/>
                </a:cubicBezTo>
                <a:cubicBezTo>
                  <a:pt x="63" y="514"/>
                  <a:pt x="63" y="514"/>
                  <a:pt x="63" y="514"/>
                </a:cubicBezTo>
                <a:cubicBezTo>
                  <a:pt x="63" y="517"/>
                  <a:pt x="63" y="517"/>
                  <a:pt x="63" y="517"/>
                </a:cubicBezTo>
                <a:cubicBezTo>
                  <a:pt x="69" y="522"/>
                  <a:pt x="69" y="522"/>
                  <a:pt x="69" y="522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7" y="529"/>
                  <a:pt x="79" y="531"/>
                  <a:pt x="81" y="532"/>
                </a:cubicBezTo>
                <a:cubicBezTo>
                  <a:pt x="84" y="532"/>
                  <a:pt x="87" y="535"/>
                  <a:pt x="89" y="538"/>
                </a:cubicBezTo>
                <a:cubicBezTo>
                  <a:pt x="89" y="539"/>
                  <a:pt x="89" y="539"/>
                  <a:pt x="89" y="539"/>
                </a:cubicBezTo>
                <a:cubicBezTo>
                  <a:pt x="93" y="541"/>
                  <a:pt x="93" y="541"/>
                  <a:pt x="93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7" y="550"/>
                  <a:pt x="97" y="550"/>
                  <a:pt x="97" y="550"/>
                </a:cubicBezTo>
                <a:cubicBezTo>
                  <a:pt x="98" y="556"/>
                  <a:pt x="98" y="556"/>
                  <a:pt x="98" y="556"/>
                </a:cubicBezTo>
                <a:cubicBezTo>
                  <a:pt x="108" y="558"/>
                  <a:pt x="108" y="558"/>
                  <a:pt x="108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9"/>
                  <a:pt x="109" y="559"/>
                  <a:pt x="109" y="559"/>
                </a:cubicBezTo>
                <a:cubicBezTo>
                  <a:pt x="110" y="560"/>
                  <a:pt x="110" y="560"/>
                  <a:pt x="110" y="560"/>
                </a:cubicBezTo>
                <a:cubicBezTo>
                  <a:pt x="113" y="565"/>
                  <a:pt x="113" y="565"/>
                  <a:pt x="113" y="565"/>
                </a:cubicBezTo>
                <a:cubicBezTo>
                  <a:pt x="121" y="568"/>
                  <a:pt x="121" y="568"/>
                  <a:pt x="121" y="568"/>
                </a:cubicBezTo>
                <a:cubicBezTo>
                  <a:pt x="126" y="565"/>
                  <a:pt x="126" y="565"/>
                  <a:pt x="126" y="565"/>
                </a:cubicBezTo>
                <a:cubicBezTo>
                  <a:pt x="125" y="562"/>
                  <a:pt x="125" y="562"/>
                  <a:pt x="125" y="562"/>
                </a:cubicBezTo>
                <a:cubicBezTo>
                  <a:pt x="120" y="557"/>
                  <a:pt x="120" y="557"/>
                  <a:pt x="120" y="557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5" y="547"/>
                  <a:pt x="125" y="547"/>
                  <a:pt x="125" y="547"/>
                </a:cubicBezTo>
                <a:cubicBezTo>
                  <a:pt x="135" y="547"/>
                  <a:pt x="135" y="547"/>
                  <a:pt x="135" y="547"/>
                </a:cubicBezTo>
                <a:cubicBezTo>
                  <a:pt x="135" y="548"/>
                  <a:pt x="135" y="548"/>
                  <a:pt x="135" y="548"/>
                </a:cubicBezTo>
                <a:cubicBezTo>
                  <a:pt x="149" y="552"/>
                  <a:pt x="149" y="552"/>
                  <a:pt x="149" y="552"/>
                </a:cubicBezTo>
                <a:cubicBezTo>
                  <a:pt x="157" y="551"/>
                  <a:pt x="157" y="551"/>
                  <a:pt x="157" y="551"/>
                </a:cubicBezTo>
                <a:cubicBezTo>
                  <a:pt x="163" y="546"/>
                  <a:pt x="163" y="546"/>
                  <a:pt x="163" y="546"/>
                </a:cubicBezTo>
                <a:cubicBezTo>
                  <a:pt x="169" y="537"/>
                  <a:pt x="174" y="534"/>
                  <a:pt x="177" y="536"/>
                </a:cubicBezTo>
                <a:cubicBezTo>
                  <a:pt x="180" y="535"/>
                  <a:pt x="180" y="535"/>
                  <a:pt x="180" y="535"/>
                </a:cubicBezTo>
                <a:cubicBezTo>
                  <a:pt x="183" y="535"/>
                  <a:pt x="185" y="536"/>
                  <a:pt x="187" y="536"/>
                </a:cubicBezTo>
                <a:cubicBezTo>
                  <a:pt x="187" y="537"/>
                  <a:pt x="187" y="538"/>
                  <a:pt x="187" y="538"/>
                </a:cubicBezTo>
                <a:cubicBezTo>
                  <a:pt x="187" y="540"/>
                  <a:pt x="189" y="543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3" y="554"/>
                  <a:pt x="193" y="554"/>
                  <a:pt x="193" y="554"/>
                </a:cubicBezTo>
                <a:cubicBezTo>
                  <a:pt x="193" y="555"/>
                  <a:pt x="193" y="555"/>
                  <a:pt x="193" y="555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84" y="570"/>
                  <a:pt x="184" y="570"/>
                  <a:pt x="184" y="570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69" y="577"/>
                  <a:pt x="169" y="577"/>
                  <a:pt x="169" y="577"/>
                </a:cubicBezTo>
                <a:cubicBezTo>
                  <a:pt x="167" y="581"/>
                  <a:pt x="167" y="581"/>
                  <a:pt x="167" y="581"/>
                </a:cubicBezTo>
                <a:cubicBezTo>
                  <a:pt x="165" y="593"/>
                  <a:pt x="165" y="593"/>
                  <a:pt x="165" y="593"/>
                </a:cubicBezTo>
                <a:cubicBezTo>
                  <a:pt x="166" y="598"/>
                  <a:pt x="166" y="598"/>
                  <a:pt x="166" y="598"/>
                </a:cubicBezTo>
                <a:cubicBezTo>
                  <a:pt x="170" y="604"/>
                  <a:pt x="170" y="604"/>
                  <a:pt x="170" y="604"/>
                </a:cubicBezTo>
                <a:cubicBezTo>
                  <a:pt x="171" y="606"/>
                  <a:pt x="171" y="606"/>
                  <a:pt x="171" y="606"/>
                </a:cubicBezTo>
                <a:cubicBezTo>
                  <a:pt x="176" y="609"/>
                  <a:pt x="176" y="609"/>
                  <a:pt x="176" y="609"/>
                </a:cubicBezTo>
                <a:cubicBezTo>
                  <a:pt x="193" y="609"/>
                  <a:pt x="193" y="609"/>
                  <a:pt x="193" y="609"/>
                </a:cubicBezTo>
                <a:cubicBezTo>
                  <a:pt x="207" y="607"/>
                  <a:pt x="207" y="607"/>
                  <a:pt x="207" y="607"/>
                </a:cubicBezTo>
                <a:cubicBezTo>
                  <a:pt x="209" y="605"/>
                  <a:pt x="209" y="605"/>
                  <a:pt x="209" y="605"/>
                </a:cubicBezTo>
                <a:cubicBezTo>
                  <a:pt x="211" y="602"/>
                  <a:pt x="213" y="602"/>
                  <a:pt x="214" y="602"/>
                </a:cubicBezTo>
                <a:cubicBezTo>
                  <a:pt x="224" y="603"/>
                  <a:pt x="224" y="603"/>
                  <a:pt x="224" y="603"/>
                </a:cubicBezTo>
                <a:cubicBezTo>
                  <a:pt x="225" y="602"/>
                  <a:pt x="225" y="602"/>
                  <a:pt x="225" y="602"/>
                </a:cubicBezTo>
                <a:cubicBezTo>
                  <a:pt x="224" y="599"/>
                  <a:pt x="224" y="596"/>
                  <a:pt x="225" y="594"/>
                </a:cubicBezTo>
                <a:cubicBezTo>
                  <a:pt x="229" y="587"/>
                  <a:pt x="229" y="587"/>
                  <a:pt x="229" y="587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50" y="542"/>
                  <a:pt x="250" y="542"/>
                  <a:pt x="250" y="542"/>
                </a:cubicBezTo>
                <a:cubicBezTo>
                  <a:pt x="251" y="541"/>
                  <a:pt x="251" y="541"/>
                  <a:pt x="251" y="541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7" y="550"/>
                  <a:pt x="270" y="553"/>
                  <a:pt x="270" y="555"/>
                </a:cubicBezTo>
                <a:cubicBezTo>
                  <a:pt x="269" y="564"/>
                  <a:pt x="269" y="564"/>
                  <a:pt x="269" y="564"/>
                </a:cubicBezTo>
                <a:cubicBezTo>
                  <a:pt x="265" y="570"/>
                  <a:pt x="265" y="570"/>
                  <a:pt x="265" y="570"/>
                </a:cubicBezTo>
                <a:cubicBezTo>
                  <a:pt x="263" y="578"/>
                  <a:pt x="263" y="578"/>
                  <a:pt x="263" y="578"/>
                </a:cubicBezTo>
                <a:cubicBezTo>
                  <a:pt x="263" y="586"/>
                  <a:pt x="263" y="586"/>
                  <a:pt x="263" y="586"/>
                </a:cubicBezTo>
                <a:cubicBezTo>
                  <a:pt x="265" y="590"/>
                  <a:pt x="265" y="590"/>
                  <a:pt x="265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70" y="590"/>
                  <a:pt x="270" y="590"/>
                  <a:pt x="270" y="590"/>
                </a:cubicBezTo>
                <a:cubicBezTo>
                  <a:pt x="276" y="590"/>
                  <a:pt x="276" y="590"/>
                  <a:pt x="276" y="590"/>
                </a:cubicBezTo>
                <a:cubicBezTo>
                  <a:pt x="279" y="592"/>
                  <a:pt x="281" y="594"/>
                  <a:pt x="283" y="598"/>
                </a:cubicBezTo>
                <a:cubicBezTo>
                  <a:pt x="286" y="600"/>
                  <a:pt x="286" y="600"/>
                  <a:pt x="286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301" y="606"/>
                  <a:pt x="301" y="606"/>
                  <a:pt x="301" y="606"/>
                </a:cubicBezTo>
                <a:cubicBezTo>
                  <a:pt x="307" y="608"/>
                  <a:pt x="307" y="608"/>
                  <a:pt x="307" y="608"/>
                </a:cubicBezTo>
                <a:cubicBezTo>
                  <a:pt x="315" y="607"/>
                  <a:pt x="315" y="607"/>
                  <a:pt x="315" y="607"/>
                </a:cubicBezTo>
                <a:cubicBezTo>
                  <a:pt x="319" y="602"/>
                  <a:pt x="319" y="602"/>
                  <a:pt x="319" y="602"/>
                </a:cubicBezTo>
                <a:cubicBezTo>
                  <a:pt x="323" y="582"/>
                  <a:pt x="323" y="582"/>
                  <a:pt x="323" y="582"/>
                </a:cubicBezTo>
                <a:cubicBezTo>
                  <a:pt x="324" y="572"/>
                  <a:pt x="324" y="572"/>
                  <a:pt x="324" y="572"/>
                </a:cubicBezTo>
                <a:cubicBezTo>
                  <a:pt x="324" y="571"/>
                  <a:pt x="324" y="571"/>
                  <a:pt x="324" y="571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33" y="564"/>
                  <a:pt x="333" y="564"/>
                  <a:pt x="333" y="564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45" y="554"/>
                  <a:pt x="345" y="554"/>
                  <a:pt x="345" y="554"/>
                </a:cubicBezTo>
                <a:cubicBezTo>
                  <a:pt x="350" y="551"/>
                  <a:pt x="350" y="551"/>
                  <a:pt x="350" y="551"/>
                </a:cubicBezTo>
                <a:cubicBezTo>
                  <a:pt x="356" y="549"/>
                  <a:pt x="356" y="549"/>
                  <a:pt x="356" y="549"/>
                </a:cubicBezTo>
                <a:cubicBezTo>
                  <a:pt x="353" y="537"/>
                  <a:pt x="353" y="537"/>
                  <a:pt x="353" y="537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1"/>
                  <a:pt x="374" y="541"/>
                  <a:pt x="374" y="541"/>
                </a:cubicBezTo>
                <a:cubicBezTo>
                  <a:pt x="376" y="534"/>
                  <a:pt x="376" y="534"/>
                  <a:pt x="376" y="534"/>
                </a:cubicBezTo>
                <a:cubicBezTo>
                  <a:pt x="376" y="532"/>
                  <a:pt x="376" y="532"/>
                  <a:pt x="376" y="532"/>
                </a:cubicBezTo>
                <a:cubicBezTo>
                  <a:pt x="377" y="533"/>
                  <a:pt x="377" y="533"/>
                  <a:pt x="377" y="533"/>
                </a:cubicBezTo>
                <a:cubicBezTo>
                  <a:pt x="378" y="533"/>
                  <a:pt x="378" y="533"/>
                  <a:pt x="378" y="533"/>
                </a:cubicBezTo>
                <a:cubicBezTo>
                  <a:pt x="384" y="534"/>
                  <a:pt x="384" y="534"/>
                  <a:pt x="384" y="534"/>
                </a:cubicBezTo>
                <a:cubicBezTo>
                  <a:pt x="387" y="534"/>
                  <a:pt x="387" y="534"/>
                  <a:pt x="387" y="534"/>
                </a:cubicBezTo>
                <a:cubicBezTo>
                  <a:pt x="393" y="528"/>
                  <a:pt x="393" y="528"/>
                  <a:pt x="393" y="528"/>
                </a:cubicBezTo>
                <a:cubicBezTo>
                  <a:pt x="394" y="528"/>
                  <a:pt x="394" y="528"/>
                  <a:pt x="394" y="528"/>
                </a:cubicBezTo>
                <a:cubicBezTo>
                  <a:pt x="394" y="527"/>
                  <a:pt x="394" y="527"/>
                  <a:pt x="394" y="527"/>
                </a:cubicBezTo>
                <a:cubicBezTo>
                  <a:pt x="395" y="527"/>
                  <a:pt x="395" y="527"/>
                  <a:pt x="395" y="527"/>
                </a:cubicBezTo>
                <a:cubicBezTo>
                  <a:pt x="403" y="526"/>
                  <a:pt x="403" y="526"/>
                  <a:pt x="403" y="526"/>
                </a:cubicBezTo>
                <a:cubicBezTo>
                  <a:pt x="409" y="519"/>
                  <a:pt x="409" y="519"/>
                  <a:pt x="409" y="519"/>
                </a:cubicBezTo>
                <a:cubicBezTo>
                  <a:pt x="413" y="514"/>
                  <a:pt x="413" y="514"/>
                  <a:pt x="413" y="514"/>
                </a:cubicBezTo>
                <a:cubicBezTo>
                  <a:pt x="413" y="508"/>
                  <a:pt x="413" y="508"/>
                  <a:pt x="413" y="508"/>
                </a:cubicBezTo>
                <a:cubicBezTo>
                  <a:pt x="413" y="505"/>
                  <a:pt x="414" y="504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8" y="502"/>
                  <a:pt x="418" y="502"/>
                  <a:pt x="418" y="502"/>
                </a:cubicBezTo>
                <a:cubicBezTo>
                  <a:pt x="425" y="503"/>
                  <a:pt x="425" y="503"/>
                  <a:pt x="425" y="503"/>
                </a:cubicBezTo>
                <a:cubicBezTo>
                  <a:pt x="429" y="501"/>
                  <a:pt x="429" y="501"/>
                  <a:pt x="429" y="501"/>
                </a:cubicBezTo>
                <a:cubicBezTo>
                  <a:pt x="430" y="496"/>
                  <a:pt x="430" y="496"/>
                  <a:pt x="430" y="496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49" y="494"/>
                  <a:pt x="449" y="494"/>
                  <a:pt x="449" y="494"/>
                </a:cubicBezTo>
                <a:cubicBezTo>
                  <a:pt x="457" y="492"/>
                  <a:pt x="457" y="492"/>
                  <a:pt x="457" y="492"/>
                </a:cubicBezTo>
                <a:cubicBezTo>
                  <a:pt x="461" y="488"/>
                  <a:pt x="461" y="488"/>
                  <a:pt x="461" y="488"/>
                </a:cubicBezTo>
                <a:cubicBezTo>
                  <a:pt x="465" y="481"/>
                  <a:pt x="465" y="481"/>
                  <a:pt x="465" y="481"/>
                </a:cubicBezTo>
                <a:cubicBezTo>
                  <a:pt x="459" y="475"/>
                  <a:pt x="459" y="475"/>
                  <a:pt x="459" y="475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9" y="456"/>
                  <a:pt x="459" y="456"/>
                  <a:pt x="459" y="456"/>
                </a:cubicBezTo>
                <a:cubicBezTo>
                  <a:pt x="459" y="454"/>
                  <a:pt x="461" y="451"/>
                  <a:pt x="464" y="448"/>
                </a:cubicBezTo>
                <a:cubicBezTo>
                  <a:pt x="468" y="439"/>
                  <a:pt x="468" y="439"/>
                  <a:pt x="468" y="439"/>
                </a:cubicBezTo>
                <a:cubicBezTo>
                  <a:pt x="468" y="438"/>
                  <a:pt x="468" y="438"/>
                  <a:pt x="468" y="438"/>
                </a:cubicBezTo>
                <a:cubicBezTo>
                  <a:pt x="469" y="438"/>
                  <a:pt x="469" y="438"/>
                  <a:pt x="469" y="438"/>
                </a:cubicBezTo>
                <a:cubicBezTo>
                  <a:pt x="473" y="432"/>
                  <a:pt x="473" y="432"/>
                  <a:pt x="473" y="432"/>
                </a:cubicBezTo>
                <a:cubicBezTo>
                  <a:pt x="479" y="420"/>
                  <a:pt x="479" y="420"/>
                  <a:pt x="479" y="420"/>
                </a:cubicBezTo>
                <a:cubicBezTo>
                  <a:pt x="484" y="428"/>
                  <a:pt x="484" y="428"/>
                  <a:pt x="484" y="428"/>
                </a:cubicBezTo>
                <a:cubicBezTo>
                  <a:pt x="485" y="428"/>
                  <a:pt x="485" y="428"/>
                  <a:pt x="485" y="428"/>
                </a:cubicBezTo>
                <a:cubicBezTo>
                  <a:pt x="485" y="429"/>
                  <a:pt x="485" y="429"/>
                  <a:pt x="485" y="429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8" y="445"/>
                  <a:pt x="488" y="445"/>
                  <a:pt x="488" y="445"/>
                </a:cubicBezTo>
                <a:cubicBezTo>
                  <a:pt x="493" y="448"/>
                  <a:pt x="493" y="448"/>
                  <a:pt x="493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5" y="448"/>
                  <a:pt x="495" y="448"/>
                  <a:pt x="495" y="448"/>
                </a:cubicBezTo>
                <a:cubicBezTo>
                  <a:pt x="496" y="448"/>
                  <a:pt x="496" y="448"/>
                  <a:pt x="496" y="448"/>
                </a:cubicBezTo>
                <a:cubicBezTo>
                  <a:pt x="501" y="440"/>
                  <a:pt x="501" y="440"/>
                  <a:pt x="501" y="440"/>
                </a:cubicBezTo>
                <a:cubicBezTo>
                  <a:pt x="503" y="432"/>
                  <a:pt x="503" y="432"/>
                  <a:pt x="503" y="432"/>
                </a:cubicBezTo>
                <a:cubicBezTo>
                  <a:pt x="505" y="432"/>
                  <a:pt x="505" y="432"/>
                  <a:pt x="505" y="432"/>
                </a:cubicBezTo>
                <a:cubicBezTo>
                  <a:pt x="506" y="432"/>
                  <a:pt x="506" y="432"/>
                  <a:pt x="506" y="432"/>
                </a:cubicBezTo>
                <a:cubicBezTo>
                  <a:pt x="517" y="436"/>
                  <a:pt x="517" y="436"/>
                  <a:pt x="517" y="436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4" y="432"/>
                  <a:pt x="524" y="432"/>
                  <a:pt x="524" y="432"/>
                </a:cubicBezTo>
                <a:cubicBezTo>
                  <a:pt x="530" y="431"/>
                  <a:pt x="530" y="431"/>
                  <a:pt x="530" y="431"/>
                </a:cubicBezTo>
                <a:cubicBezTo>
                  <a:pt x="534" y="424"/>
                  <a:pt x="534" y="424"/>
                  <a:pt x="534" y="424"/>
                </a:cubicBezTo>
                <a:cubicBezTo>
                  <a:pt x="534" y="416"/>
                  <a:pt x="534" y="416"/>
                  <a:pt x="534" y="416"/>
                </a:cubicBezTo>
                <a:cubicBezTo>
                  <a:pt x="537" y="403"/>
                  <a:pt x="537" y="403"/>
                  <a:pt x="537" y="403"/>
                </a:cubicBezTo>
                <a:cubicBezTo>
                  <a:pt x="537" y="404"/>
                  <a:pt x="537" y="404"/>
                  <a:pt x="537" y="404"/>
                </a:cubicBezTo>
                <a:cubicBezTo>
                  <a:pt x="539" y="404"/>
                  <a:pt x="539" y="404"/>
                  <a:pt x="539" y="404"/>
                </a:cubicBezTo>
                <a:cubicBezTo>
                  <a:pt x="547" y="406"/>
                  <a:pt x="547" y="406"/>
                  <a:pt x="547" y="406"/>
                </a:cubicBezTo>
                <a:cubicBezTo>
                  <a:pt x="551" y="398"/>
                  <a:pt x="551" y="398"/>
                  <a:pt x="551" y="398"/>
                </a:cubicBezTo>
                <a:cubicBezTo>
                  <a:pt x="552" y="398"/>
                  <a:pt x="552" y="398"/>
                  <a:pt x="552" y="398"/>
                </a:cubicBezTo>
                <a:cubicBezTo>
                  <a:pt x="553" y="398"/>
                  <a:pt x="553" y="398"/>
                  <a:pt x="553" y="398"/>
                </a:cubicBezTo>
                <a:cubicBezTo>
                  <a:pt x="561" y="398"/>
                  <a:pt x="561" y="398"/>
                  <a:pt x="561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3" y="398"/>
                  <a:pt x="563" y="398"/>
                  <a:pt x="563" y="398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5"/>
                  <a:pt x="567" y="405"/>
                  <a:pt x="567" y="405"/>
                </a:cubicBezTo>
                <a:cubicBezTo>
                  <a:pt x="567" y="406"/>
                  <a:pt x="567" y="406"/>
                  <a:pt x="567" y="406"/>
                </a:cubicBezTo>
                <a:cubicBezTo>
                  <a:pt x="568" y="414"/>
                  <a:pt x="568" y="414"/>
                  <a:pt x="568" y="414"/>
                </a:cubicBezTo>
                <a:cubicBezTo>
                  <a:pt x="572" y="417"/>
                  <a:pt x="572" y="417"/>
                  <a:pt x="572" y="417"/>
                </a:cubicBezTo>
                <a:cubicBezTo>
                  <a:pt x="577" y="412"/>
                  <a:pt x="577" y="412"/>
                  <a:pt x="577" y="412"/>
                </a:cubicBezTo>
                <a:cubicBezTo>
                  <a:pt x="579" y="414"/>
                  <a:pt x="579" y="414"/>
                  <a:pt x="579" y="414"/>
                </a:cubicBezTo>
                <a:cubicBezTo>
                  <a:pt x="581" y="416"/>
                  <a:pt x="581" y="418"/>
                  <a:pt x="581" y="420"/>
                </a:cubicBezTo>
                <a:cubicBezTo>
                  <a:pt x="581" y="427"/>
                  <a:pt x="581" y="427"/>
                  <a:pt x="581" y="427"/>
                </a:cubicBezTo>
                <a:cubicBezTo>
                  <a:pt x="579" y="434"/>
                  <a:pt x="579" y="434"/>
                  <a:pt x="579" y="434"/>
                </a:cubicBezTo>
                <a:cubicBezTo>
                  <a:pt x="581" y="438"/>
                  <a:pt x="581" y="438"/>
                  <a:pt x="581" y="438"/>
                </a:cubicBezTo>
                <a:cubicBezTo>
                  <a:pt x="585" y="442"/>
                  <a:pt x="585" y="442"/>
                  <a:pt x="585" y="442"/>
                </a:cubicBezTo>
                <a:cubicBezTo>
                  <a:pt x="601" y="444"/>
                  <a:pt x="601" y="444"/>
                  <a:pt x="601" y="444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4" y="446"/>
                  <a:pt x="604" y="446"/>
                  <a:pt x="604" y="446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13" y="436"/>
                  <a:pt x="613" y="436"/>
                  <a:pt x="613" y="436"/>
                </a:cubicBezTo>
                <a:cubicBezTo>
                  <a:pt x="611" y="430"/>
                  <a:pt x="611" y="430"/>
                  <a:pt x="611" y="430"/>
                </a:cubicBezTo>
                <a:cubicBezTo>
                  <a:pt x="607" y="404"/>
                  <a:pt x="607" y="404"/>
                  <a:pt x="607" y="404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25" y="416"/>
                  <a:pt x="625" y="416"/>
                  <a:pt x="625" y="416"/>
                </a:cubicBezTo>
                <a:cubicBezTo>
                  <a:pt x="628" y="419"/>
                  <a:pt x="628" y="419"/>
                  <a:pt x="628" y="419"/>
                </a:cubicBezTo>
                <a:cubicBezTo>
                  <a:pt x="633" y="416"/>
                  <a:pt x="633" y="416"/>
                  <a:pt x="633" y="416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50" y="398"/>
                  <a:pt x="650" y="398"/>
                  <a:pt x="650" y="398"/>
                </a:cubicBezTo>
                <a:cubicBezTo>
                  <a:pt x="656" y="393"/>
                  <a:pt x="656" y="393"/>
                  <a:pt x="656" y="393"/>
                </a:cubicBezTo>
                <a:cubicBezTo>
                  <a:pt x="663" y="384"/>
                  <a:pt x="663" y="384"/>
                  <a:pt x="663" y="384"/>
                </a:cubicBezTo>
                <a:cubicBezTo>
                  <a:pt x="663" y="383"/>
                  <a:pt x="663" y="383"/>
                  <a:pt x="663" y="383"/>
                </a:cubicBezTo>
                <a:cubicBezTo>
                  <a:pt x="672" y="385"/>
                  <a:pt x="672" y="385"/>
                  <a:pt x="672" y="385"/>
                </a:cubicBezTo>
                <a:cubicBezTo>
                  <a:pt x="677" y="385"/>
                  <a:pt x="677" y="385"/>
                  <a:pt x="677" y="385"/>
                </a:cubicBezTo>
                <a:cubicBezTo>
                  <a:pt x="677" y="382"/>
                  <a:pt x="677" y="379"/>
                  <a:pt x="678" y="378"/>
                </a:cubicBezTo>
                <a:cubicBezTo>
                  <a:pt x="685" y="370"/>
                  <a:pt x="685" y="370"/>
                  <a:pt x="685" y="370"/>
                </a:cubicBezTo>
                <a:cubicBezTo>
                  <a:pt x="687" y="368"/>
                  <a:pt x="687" y="368"/>
                  <a:pt x="687" y="368"/>
                </a:cubicBezTo>
                <a:cubicBezTo>
                  <a:pt x="695" y="371"/>
                  <a:pt x="695" y="371"/>
                  <a:pt x="695" y="371"/>
                </a:cubicBezTo>
                <a:cubicBezTo>
                  <a:pt x="704" y="370"/>
                  <a:pt x="704" y="370"/>
                  <a:pt x="704" y="370"/>
                </a:cubicBezTo>
                <a:cubicBezTo>
                  <a:pt x="711" y="363"/>
                  <a:pt x="711" y="363"/>
                  <a:pt x="711" y="363"/>
                </a:cubicBezTo>
                <a:cubicBezTo>
                  <a:pt x="714" y="357"/>
                  <a:pt x="714" y="357"/>
                  <a:pt x="714" y="357"/>
                </a:cubicBezTo>
                <a:cubicBezTo>
                  <a:pt x="712" y="354"/>
                  <a:pt x="712" y="354"/>
                  <a:pt x="712" y="354"/>
                </a:cubicBezTo>
                <a:cubicBezTo>
                  <a:pt x="706" y="357"/>
                  <a:pt x="706" y="357"/>
                  <a:pt x="706" y="357"/>
                </a:cubicBezTo>
                <a:cubicBezTo>
                  <a:pt x="706" y="356"/>
                  <a:pt x="706" y="356"/>
                  <a:pt x="706" y="356"/>
                </a:cubicBezTo>
                <a:cubicBezTo>
                  <a:pt x="705" y="356"/>
                  <a:pt x="705" y="356"/>
                  <a:pt x="705" y="356"/>
                </a:cubicBezTo>
                <a:cubicBezTo>
                  <a:pt x="698" y="350"/>
                  <a:pt x="698" y="350"/>
                  <a:pt x="698" y="350"/>
                </a:cubicBezTo>
                <a:cubicBezTo>
                  <a:pt x="698" y="349"/>
                  <a:pt x="698" y="349"/>
                  <a:pt x="698" y="349"/>
                </a:cubicBezTo>
                <a:cubicBezTo>
                  <a:pt x="701" y="338"/>
                  <a:pt x="701" y="338"/>
                  <a:pt x="701" y="338"/>
                </a:cubicBezTo>
                <a:cubicBezTo>
                  <a:pt x="701" y="330"/>
                  <a:pt x="701" y="330"/>
                  <a:pt x="701" y="330"/>
                </a:cubicBezTo>
                <a:cubicBezTo>
                  <a:pt x="699" y="324"/>
                  <a:pt x="699" y="324"/>
                  <a:pt x="699" y="324"/>
                </a:cubicBezTo>
                <a:cubicBezTo>
                  <a:pt x="694" y="322"/>
                  <a:pt x="694" y="322"/>
                  <a:pt x="694" y="322"/>
                </a:cubicBezTo>
                <a:cubicBezTo>
                  <a:pt x="694" y="321"/>
                  <a:pt x="694" y="321"/>
                  <a:pt x="694" y="321"/>
                </a:cubicBezTo>
                <a:cubicBezTo>
                  <a:pt x="693" y="321"/>
                  <a:pt x="693" y="321"/>
                  <a:pt x="693" y="321"/>
                </a:cubicBezTo>
                <a:cubicBezTo>
                  <a:pt x="693" y="320"/>
                  <a:pt x="693" y="320"/>
                  <a:pt x="693" y="320"/>
                </a:cubicBezTo>
                <a:cubicBezTo>
                  <a:pt x="688" y="311"/>
                  <a:pt x="688" y="311"/>
                  <a:pt x="688" y="311"/>
                </a:cubicBezTo>
                <a:cubicBezTo>
                  <a:pt x="687" y="310"/>
                  <a:pt x="687" y="310"/>
                  <a:pt x="687" y="310"/>
                </a:cubicBezTo>
                <a:cubicBezTo>
                  <a:pt x="681" y="318"/>
                  <a:pt x="681" y="318"/>
                  <a:pt x="681" y="318"/>
                </a:cubicBezTo>
                <a:cubicBezTo>
                  <a:pt x="674" y="322"/>
                  <a:pt x="674" y="322"/>
                  <a:pt x="674" y="322"/>
                </a:cubicBezTo>
                <a:cubicBezTo>
                  <a:pt x="672" y="323"/>
                  <a:pt x="672" y="323"/>
                  <a:pt x="672" y="323"/>
                </a:cubicBezTo>
                <a:cubicBezTo>
                  <a:pt x="672" y="322"/>
                  <a:pt x="672" y="322"/>
                  <a:pt x="672" y="322"/>
                </a:cubicBezTo>
                <a:cubicBezTo>
                  <a:pt x="671" y="322"/>
                  <a:pt x="671" y="322"/>
                  <a:pt x="671" y="322"/>
                </a:cubicBezTo>
                <a:cubicBezTo>
                  <a:pt x="664" y="315"/>
                  <a:pt x="664" y="315"/>
                  <a:pt x="664" y="315"/>
                </a:cubicBezTo>
                <a:cubicBezTo>
                  <a:pt x="664" y="314"/>
                  <a:pt x="664" y="314"/>
                  <a:pt x="664" y="314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7" y="295"/>
                  <a:pt x="657" y="295"/>
                  <a:pt x="657" y="295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82"/>
                  <a:pt x="657" y="282"/>
                  <a:pt x="657" y="282"/>
                </a:cubicBezTo>
                <a:cubicBezTo>
                  <a:pt x="656" y="275"/>
                  <a:pt x="656" y="275"/>
                  <a:pt x="656" y="275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37" y="263"/>
                  <a:pt x="637" y="263"/>
                  <a:pt x="637" y="263"/>
                </a:cubicBezTo>
                <a:cubicBezTo>
                  <a:pt x="638" y="262"/>
                  <a:pt x="638" y="262"/>
                  <a:pt x="638" y="262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4"/>
                  <a:pt x="644" y="254"/>
                  <a:pt x="644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51" y="254"/>
                  <a:pt x="651" y="254"/>
                  <a:pt x="651" y="254"/>
                </a:cubicBezTo>
                <a:cubicBezTo>
                  <a:pt x="652" y="254"/>
                  <a:pt x="652" y="254"/>
                  <a:pt x="652" y="254"/>
                </a:cubicBezTo>
                <a:cubicBezTo>
                  <a:pt x="654" y="254"/>
                  <a:pt x="656" y="255"/>
                  <a:pt x="657" y="257"/>
                </a:cubicBezTo>
                <a:cubicBezTo>
                  <a:pt x="663" y="261"/>
                  <a:pt x="663" y="261"/>
                  <a:pt x="663" y="261"/>
                </a:cubicBezTo>
                <a:cubicBezTo>
                  <a:pt x="669" y="256"/>
                  <a:pt x="669" y="256"/>
                  <a:pt x="669" y="256"/>
                </a:cubicBezTo>
                <a:cubicBezTo>
                  <a:pt x="673" y="250"/>
                  <a:pt x="673" y="250"/>
                  <a:pt x="673" y="250"/>
                </a:cubicBezTo>
                <a:cubicBezTo>
                  <a:pt x="673" y="245"/>
                  <a:pt x="673" y="245"/>
                  <a:pt x="673" y="245"/>
                </a:cubicBezTo>
                <a:cubicBezTo>
                  <a:pt x="672" y="232"/>
                  <a:pt x="672" y="232"/>
                  <a:pt x="672" y="232"/>
                </a:cubicBezTo>
                <a:cubicBezTo>
                  <a:pt x="671" y="227"/>
                  <a:pt x="671" y="227"/>
                  <a:pt x="671" y="227"/>
                </a:cubicBezTo>
                <a:cubicBezTo>
                  <a:pt x="662" y="226"/>
                  <a:pt x="662" y="226"/>
                  <a:pt x="662" y="226"/>
                </a:cubicBezTo>
                <a:cubicBezTo>
                  <a:pt x="662" y="220"/>
                  <a:pt x="662" y="220"/>
                  <a:pt x="662" y="220"/>
                </a:cubicBezTo>
                <a:cubicBezTo>
                  <a:pt x="654" y="210"/>
                  <a:pt x="654" y="210"/>
                  <a:pt x="654" y="210"/>
                </a:cubicBezTo>
                <a:cubicBezTo>
                  <a:pt x="653" y="210"/>
                  <a:pt x="653" y="210"/>
                  <a:pt x="653" y="210"/>
                </a:cubicBezTo>
                <a:cubicBezTo>
                  <a:pt x="649" y="203"/>
                  <a:pt x="649" y="203"/>
                  <a:pt x="649" y="203"/>
                </a:cubicBezTo>
                <a:cubicBezTo>
                  <a:pt x="649" y="202"/>
                  <a:pt x="649" y="202"/>
                  <a:pt x="649" y="202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57" y="190"/>
                  <a:pt x="657" y="190"/>
                  <a:pt x="657" y="190"/>
                </a:cubicBezTo>
                <a:cubicBezTo>
                  <a:pt x="657" y="189"/>
                  <a:pt x="657" y="189"/>
                  <a:pt x="657" y="189"/>
                </a:cubicBezTo>
                <a:cubicBezTo>
                  <a:pt x="658" y="189"/>
                  <a:pt x="658" y="189"/>
                  <a:pt x="658" y="189"/>
                </a:cubicBezTo>
                <a:cubicBezTo>
                  <a:pt x="658" y="188"/>
                  <a:pt x="658" y="188"/>
                  <a:pt x="658" y="188"/>
                </a:cubicBezTo>
                <a:cubicBezTo>
                  <a:pt x="659" y="188"/>
                  <a:pt x="659" y="188"/>
                  <a:pt x="659" y="188"/>
                </a:cubicBezTo>
                <a:cubicBezTo>
                  <a:pt x="662" y="188"/>
                  <a:pt x="662" y="188"/>
                  <a:pt x="662" y="188"/>
                </a:cubicBezTo>
                <a:cubicBezTo>
                  <a:pt x="667" y="184"/>
                  <a:pt x="667" y="184"/>
                  <a:pt x="667" y="184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9" y="161"/>
                  <a:pt x="679" y="161"/>
                  <a:pt x="679" y="161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87" y="158"/>
                  <a:pt x="687" y="158"/>
                  <a:pt x="687" y="158"/>
                </a:cubicBezTo>
                <a:cubicBezTo>
                  <a:pt x="687" y="159"/>
                  <a:pt x="687" y="159"/>
                  <a:pt x="687" y="159"/>
                </a:cubicBezTo>
                <a:cubicBezTo>
                  <a:pt x="691" y="163"/>
                  <a:pt x="691" y="163"/>
                  <a:pt x="691" y="163"/>
                </a:cubicBezTo>
                <a:cubicBezTo>
                  <a:pt x="693" y="164"/>
                  <a:pt x="693" y="164"/>
                  <a:pt x="693" y="164"/>
                </a:cubicBezTo>
                <a:cubicBezTo>
                  <a:pt x="696" y="151"/>
                  <a:pt x="696" y="151"/>
                  <a:pt x="696" y="151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1"/>
                  <a:pt x="693" y="141"/>
                  <a:pt x="693" y="141"/>
                </a:cubicBezTo>
                <a:cubicBezTo>
                  <a:pt x="694" y="131"/>
                  <a:pt x="694" y="131"/>
                  <a:pt x="694" y="131"/>
                </a:cubicBezTo>
                <a:cubicBezTo>
                  <a:pt x="694" y="130"/>
                  <a:pt x="694" y="130"/>
                  <a:pt x="694" y="130"/>
                </a:cubicBezTo>
                <a:cubicBezTo>
                  <a:pt x="699" y="125"/>
                  <a:pt x="699" y="125"/>
                  <a:pt x="699" y="125"/>
                </a:cubicBezTo>
                <a:cubicBezTo>
                  <a:pt x="702" y="120"/>
                  <a:pt x="702" y="120"/>
                  <a:pt x="702" y="120"/>
                </a:cubicBezTo>
                <a:cubicBezTo>
                  <a:pt x="702" y="115"/>
                  <a:pt x="702" y="115"/>
                  <a:pt x="702" y="115"/>
                </a:cubicBezTo>
                <a:cubicBezTo>
                  <a:pt x="702" y="112"/>
                  <a:pt x="701" y="108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93"/>
                  <a:pt x="699" y="93"/>
                  <a:pt x="699" y="93"/>
                </a:cubicBezTo>
                <a:cubicBezTo>
                  <a:pt x="699" y="92"/>
                  <a:pt x="699" y="92"/>
                  <a:pt x="699" y="92"/>
                </a:cubicBezTo>
                <a:cubicBezTo>
                  <a:pt x="701" y="84"/>
                  <a:pt x="701" y="84"/>
                  <a:pt x="701" y="84"/>
                </a:cubicBezTo>
                <a:cubicBezTo>
                  <a:pt x="699" y="80"/>
                  <a:pt x="698" y="78"/>
                  <a:pt x="698" y="76"/>
                </a:cubicBezTo>
                <a:lnTo>
                  <a:pt x="699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Freeform 6"/>
          <p:cNvSpPr/>
          <p:nvPr/>
        </p:nvSpPr>
        <p:spPr bwMode="auto">
          <a:xfrm>
            <a:off x="2254250" y="2763838"/>
            <a:ext cx="1465263" cy="1239837"/>
          </a:xfrm>
          <a:custGeom>
            <a:avLst/>
            <a:gdLst>
              <a:gd name="T0" fmla="*/ 2147483646 w 456"/>
              <a:gd name="T1" fmla="*/ 2147483646 h 386"/>
              <a:gd name="T2" fmla="*/ 2147483646 w 456"/>
              <a:gd name="T3" fmla="*/ 2147483646 h 386"/>
              <a:gd name="T4" fmla="*/ 2147483646 w 456"/>
              <a:gd name="T5" fmla="*/ 2147483646 h 386"/>
              <a:gd name="T6" fmla="*/ 2147483646 w 456"/>
              <a:gd name="T7" fmla="*/ 2147483646 h 386"/>
              <a:gd name="T8" fmla="*/ 2147483646 w 456"/>
              <a:gd name="T9" fmla="*/ 2147483646 h 386"/>
              <a:gd name="T10" fmla="*/ 2147483646 w 456"/>
              <a:gd name="T11" fmla="*/ 2147483646 h 386"/>
              <a:gd name="T12" fmla="*/ 2147483646 w 456"/>
              <a:gd name="T13" fmla="*/ 2147483646 h 386"/>
              <a:gd name="T14" fmla="*/ 2147483646 w 456"/>
              <a:gd name="T15" fmla="*/ 2147483646 h 386"/>
              <a:gd name="T16" fmla="*/ 2147483646 w 456"/>
              <a:gd name="T17" fmla="*/ 2147483646 h 386"/>
              <a:gd name="T18" fmla="*/ 2147483646 w 456"/>
              <a:gd name="T19" fmla="*/ 2147483646 h 386"/>
              <a:gd name="T20" fmla="*/ 2147483646 w 456"/>
              <a:gd name="T21" fmla="*/ 2147483646 h 386"/>
              <a:gd name="T22" fmla="*/ 2147483646 w 456"/>
              <a:gd name="T23" fmla="*/ 2147483646 h 386"/>
              <a:gd name="T24" fmla="*/ 2147483646 w 456"/>
              <a:gd name="T25" fmla="*/ 2147483646 h 386"/>
              <a:gd name="T26" fmla="*/ 2147483646 w 456"/>
              <a:gd name="T27" fmla="*/ 2147483646 h 386"/>
              <a:gd name="T28" fmla="*/ 2147483646 w 456"/>
              <a:gd name="T29" fmla="*/ 2147483646 h 386"/>
              <a:gd name="T30" fmla="*/ 2147483646 w 456"/>
              <a:gd name="T31" fmla="*/ 2147483646 h 386"/>
              <a:gd name="T32" fmla="*/ 2147483646 w 456"/>
              <a:gd name="T33" fmla="*/ 2147483646 h 386"/>
              <a:gd name="T34" fmla="*/ 2147483646 w 456"/>
              <a:gd name="T35" fmla="*/ 2147483646 h 386"/>
              <a:gd name="T36" fmla="*/ 2147483646 w 456"/>
              <a:gd name="T37" fmla="*/ 2147483646 h 386"/>
              <a:gd name="T38" fmla="*/ 2147483646 w 456"/>
              <a:gd name="T39" fmla="*/ 2147483646 h 386"/>
              <a:gd name="T40" fmla="*/ 2147483646 w 456"/>
              <a:gd name="T41" fmla="*/ 2147483646 h 386"/>
              <a:gd name="T42" fmla="*/ 2147483646 w 456"/>
              <a:gd name="T43" fmla="*/ 2147483646 h 386"/>
              <a:gd name="T44" fmla="*/ 2147483646 w 456"/>
              <a:gd name="T45" fmla="*/ 2147483646 h 386"/>
              <a:gd name="T46" fmla="*/ 2147483646 w 456"/>
              <a:gd name="T47" fmla="*/ 2147483646 h 386"/>
              <a:gd name="T48" fmla="*/ 2147483646 w 456"/>
              <a:gd name="T49" fmla="*/ 2147483646 h 386"/>
              <a:gd name="T50" fmla="*/ 2147483646 w 456"/>
              <a:gd name="T51" fmla="*/ 2147483646 h 386"/>
              <a:gd name="T52" fmla="*/ 2147483646 w 456"/>
              <a:gd name="T53" fmla="*/ 2147483646 h 386"/>
              <a:gd name="T54" fmla="*/ 2147483646 w 456"/>
              <a:gd name="T55" fmla="*/ 2147483646 h 386"/>
              <a:gd name="T56" fmla="*/ 2147483646 w 456"/>
              <a:gd name="T57" fmla="*/ 2147483646 h 386"/>
              <a:gd name="T58" fmla="*/ 2147483646 w 456"/>
              <a:gd name="T59" fmla="*/ 2147483646 h 386"/>
              <a:gd name="T60" fmla="*/ 2147483646 w 456"/>
              <a:gd name="T61" fmla="*/ 2147483646 h 386"/>
              <a:gd name="T62" fmla="*/ 2147483646 w 456"/>
              <a:gd name="T63" fmla="*/ 2147483646 h 386"/>
              <a:gd name="T64" fmla="*/ 2147483646 w 456"/>
              <a:gd name="T65" fmla="*/ 2147483646 h 386"/>
              <a:gd name="T66" fmla="*/ 2147483646 w 456"/>
              <a:gd name="T67" fmla="*/ 2147483646 h 386"/>
              <a:gd name="T68" fmla="*/ 2147483646 w 456"/>
              <a:gd name="T69" fmla="*/ 2147483646 h 386"/>
              <a:gd name="T70" fmla="*/ 2147483646 w 456"/>
              <a:gd name="T71" fmla="*/ 2147483646 h 386"/>
              <a:gd name="T72" fmla="*/ 2147483646 w 456"/>
              <a:gd name="T73" fmla="*/ 2147483646 h 386"/>
              <a:gd name="T74" fmla="*/ 2147483646 w 456"/>
              <a:gd name="T75" fmla="*/ 2147483646 h 386"/>
              <a:gd name="T76" fmla="*/ 2147483646 w 456"/>
              <a:gd name="T77" fmla="*/ 2147483646 h 386"/>
              <a:gd name="T78" fmla="*/ 2147483646 w 456"/>
              <a:gd name="T79" fmla="*/ 2147483646 h 386"/>
              <a:gd name="T80" fmla="*/ 2147483646 w 456"/>
              <a:gd name="T81" fmla="*/ 2147483646 h 386"/>
              <a:gd name="T82" fmla="*/ 2147483646 w 456"/>
              <a:gd name="T83" fmla="*/ 2147483646 h 386"/>
              <a:gd name="T84" fmla="*/ 2147483646 w 456"/>
              <a:gd name="T85" fmla="*/ 2147483646 h 386"/>
              <a:gd name="T86" fmla="*/ 2147483646 w 456"/>
              <a:gd name="T87" fmla="*/ 2147483646 h 386"/>
              <a:gd name="T88" fmla="*/ 2147483646 w 456"/>
              <a:gd name="T89" fmla="*/ 2147483646 h 386"/>
              <a:gd name="T90" fmla="*/ 2147483646 w 456"/>
              <a:gd name="T91" fmla="*/ 2147483646 h 386"/>
              <a:gd name="T92" fmla="*/ 2147483646 w 456"/>
              <a:gd name="T93" fmla="*/ 2147483646 h 386"/>
              <a:gd name="T94" fmla="*/ 2147483646 w 456"/>
              <a:gd name="T95" fmla="*/ 2147483646 h 386"/>
              <a:gd name="T96" fmla="*/ 2147483646 w 456"/>
              <a:gd name="T97" fmla="*/ 2147483646 h 386"/>
              <a:gd name="T98" fmla="*/ 2147483646 w 456"/>
              <a:gd name="T99" fmla="*/ 2147483646 h 386"/>
              <a:gd name="T100" fmla="*/ 2147483646 w 456"/>
              <a:gd name="T101" fmla="*/ 2147483646 h 386"/>
              <a:gd name="T102" fmla="*/ 2147483646 w 456"/>
              <a:gd name="T103" fmla="*/ 2147483646 h 386"/>
              <a:gd name="T104" fmla="*/ 2147483646 w 456"/>
              <a:gd name="T105" fmla="*/ 2147483646 h 386"/>
              <a:gd name="T106" fmla="*/ 2147483646 w 456"/>
              <a:gd name="T107" fmla="*/ 2147483646 h 386"/>
              <a:gd name="T108" fmla="*/ 2147483646 w 456"/>
              <a:gd name="T109" fmla="*/ 2147483646 h 38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56" h="386">
                <a:moveTo>
                  <a:pt x="271" y="140"/>
                </a:moveTo>
                <a:cubicBezTo>
                  <a:pt x="265" y="140"/>
                  <a:pt x="265" y="140"/>
                  <a:pt x="265" y="140"/>
                </a:cubicBezTo>
                <a:cubicBezTo>
                  <a:pt x="263" y="144"/>
                  <a:pt x="263" y="144"/>
                  <a:pt x="263" y="144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5"/>
                  <a:pt x="268" y="155"/>
                  <a:pt x="268" y="155"/>
                </a:cubicBezTo>
                <a:cubicBezTo>
                  <a:pt x="268" y="156"/>
                  <a:pt x="268" y="156"/>
                  <a:pt x="268" y="156"/>
                </a:cubicBezTo>
                <a:cubicBezTo>
                  <a:pt x="259" y="160"/>
                  <a:pt x="259" y="160"/>
                  <a:pt x="259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1" y="160"/>
                  <a:pt x="247" y="158"/>
                  <a:pt x="246" y="155"/>
                </a:cubicBezTo>
                <a:cubicBezTo>
                  <a:pt x="244" y="150"/>
                  <a:pt x="244" y="150"/>
                  <a:pt x="244" y="150"/>
                </a:cubicBezTo>
                <a:cubicBezTo>
                  <a:pt x="232" y="148"/>
                  <a:pt x="232" y="148"/>
                  <a:pt x="232" y="148"/>
                </a:cubicBezTo>
                <a:cubicBezTo>
                  <a:pt x="228" y="132"/>
                  <a:pt x="228" y="132"/>
                  <a:pt x="228" y="132"/>
                </a:cubicBezTo>
                <a:cubicBezTo>
                  <a:pt x="226" y="132"/>
                  <a:pt x="224" y="131"/>
                  <a:pt x="223" y="129"/>
                </a:cubicBezTo>
                <a:cubicBezTo>
                  <a:pt x="222" y="128"/>
                  <a:pt x="222" y="128"/>
                  <a:pt x="222" y="128"/>
                </a:cubicBezTo>
                <a:cubicBezTo>
                  <a:pt x="220" y="126"/>
                  <a:pt x="219" y="124"/>
                  <a:pt x="216" y="124"/>
                </a:cubicBezTo>
                <a:cubicBezTo>
                  <a:pt x="213" y="122"/>
                  <a:pt x="210" y="120"/>
                  <a:pt x="208" y="116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5" y="102"/>
                  <a:pt x="195" y="102"/>
                  <a:pt x="195" y="102"/>
                </a:cubicBezTo>
                <a:cubicBezTo>
                  <a:pt x="195" y="101"/>
                  <a:pt x="195" y="101"/>
                  <a:pt x="195" y="101"/>
                </a:cubicBezTo>
                <a:cubicBezTo>
                  <a:pt x="208" y="84"/>
                  <a:pt x="208" y="84"/>
                  <a:pt x="208" y="84"/>
                </a:cubicBezTo>
                <a:cubicBezTo>
                  <a:pt x="208" y="82"/>
                  <a:pt x="208" y="82"/>
                  <a:pt x="208" y="81"/>
                </a:cubicBezTo>
                <a:cubicBezTo>
                  <a:pt x="206" y="76"/>
                  <a:pt x="206" y="76"/>
                  <a:pt x="206" y="76"/>
                </a:cubicBezTo>
                <a:cubicBezTo>
                  <a:pt x="199" y="78"/>
                  <a:pt x="199" y="78"/>
                  <a:pt x="199" y="78"/>
                </a:cubicBezTo>
                <a:cubicBezTo>
                  <a:pt x="198" y="78"/>
                  <a:pt x="198" y="78"/>
                  <a:pt x="198" y="78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80" y="80"/>
                  <a:pt x="180" y="80"/>
                  <a:pt x="180" y="80"/>
                </a:cubicBezTo>
                <a:cubicBezTo>
                  <a:pt x="174" y="82"/>
                  <a:pt x="174" y="82"/>
                  <a:pt x="174" y="82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0" y="86"/>
                  <a:pt x="170" y="86"/>
                  <a:pt x="170" y="86"/>
                </a:cubicBezTo>
                <a:cubicBezTo>
                  <a:pt x="168" y="88"/>
                  <a:pt x="166" y="90"/>
                  <a:pt x="162" y="89"/>
                </a:cubicBezTo>
                <a:cubicBezTo>
                  <a:pt x="162" y="89"/>
                  <a:pt x="162" y="89"/>
                  <a:pt x="162" y="89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6" y="74"/>
                  <a:pt x="156" y="74"/>
                  <a:pt x="156" y="74"/>
                </a:cubicBezTo>
                <a:cubicBezTo>
                  <a:pt x="152" y="72"/>
                  <a:pt x="150" y="69"/>
                  <a:pt x="150" y="67"/>
                </a:cubicBezTo>
                <a:cubicBezTo>
                  <a:pt x="148" y="58"/>
                  <a:pt x="148" y="58"/>
                  <a:pt x="148" y="58"/>
                </a:cubicBezTo>
                <a:cubicBezTo>
                  <a:pt x="144" y="54"/>
                  <a:pt x="144" y="54"/>
                  <a:pt x="144" y="54"/>
                </a:cubicBezTo>
                <a:cubicBezTo>
                  <a:pt x="140" y="50"/>
                  <a:pt x="140" y="50"/>
                  <a:pt x="140" y="50"/>
                </a:cubicBezTo>
                <a:cubicBezTo>
                  <a:pt x="138" y="49"/>
                  <a:pt x="138" y="49"/>
                  <a:pt x="138" y="49"/>
                </a:cubicBezTo>
                <a:cubicBezTo>
                  <a:pt x="145" y="40"/>
                  <a:pt x="145" y="40"/>
                  <a:pt x="145" y="40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2"/>
                  <a:pt x="134" y="12"/>
                  <a:pt x="134" y="12"/>
                </a:cubicBezTo>
                <a:cubicBezTo>
                  <a:pt x="128" y="8"/>
                  <a:pt x="128" y="8"/>
                  <a:pt x="128" y="8"/>
                </a:cubicBezTo>
                <a:cubicBezTo>
                  <a:pt x="128" y="7"/>
                  <a:pt x="128" y="7"/>
                  <a:pt x="128" y="7"/>
                </a:cubicBezTo>
                <a:cubicBezTo>
                  <a:pt x="128" y="7"/>
                  <a:pt x="128" y="7"/>
                  <a:pt x="128" y="7"/>
                </a:cubicBezTo>
                <a:cubicBezTo>
                  <a:pt x="128" y="7"/>
                  <a:pt x="128" y="7"/>
                  <a:pt x="128" y="7"/>
                </a:cubicBezTo>
                <a:cubicBezTo>
                  <a:pt x="123" y="1"/>
                  <a:pt x="123" y="1"/>
                  <a:pt x="123" y="1"/>
                </a:cubicBezTo>
                <a:cubicBezTo>
                  <a:pt x="116" y="0"/>
                  <a:pt x="116" y="0"/>
                  <a:pt x="116" y="0"/>
                </a:cubicBezTo>
                <a:cubicBezTo>
                  <a:pt x="108" y="2"/>
                  <a:pt x="108" y="2"/>
                  <a:pt x="108" y="2"/>
                </a:cubicBezTo>
                <a:cubicBezTo>
                  <a:pt x="106" y="4"/>
                  <a:pt x="106" y="4"/>
                  <a:pt x="106" y="4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4" y="28"/>
                  <a:pt x="104" y="28"/>
                  <a:pt x="104" y="28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89" y="32"/>
                  <a:pt x="89" y="32"/>
                  <a:pt x="89" y="32"/>
                </a:cubicBezTo>
                <a:cubicBezTo>
                  <a:pt x="86" y="34"/>
                  <a:pt x="82" y="36"/>
                  <a:pt x="77" y="37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62" y="34"/>
                  <a:pt x="62" y="34"/>
                  <a:pt x="62" y="34"/>
                </a:cubicBezTo>
                <a:cubicBezTo>
                  <a:pt x="57" y="40"/>
                  <a:pt x="57" y="40"/>
                  <a:pt x="57" y="40"/>
                </a:cubicBezTo>
                <a:cubicBezTo>
                  <a:pt x="56" y="42"/>
                  <a:pt x="53" y="44"/>
                  <a:pt x="49" y="44"/>
                </a:cubicBezTo>
                <a:cubicBezTo>
                  <a:pt x="41" y="51"/>
                  <a:pt x="41" y="51"/>
                  <a:pt x="41" y="51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9"/>
                  <a:pt x="36" y="59"/>
                  <a:pt x="36" y="59"/>
                </a:cubicBezTo>
                <a:cubicBezTo>
                  <a:pt x="34" y="62"/>
                  <a:pt x="32" y="65"/>
                  <a:pt x="30" y="66"/>
                </a:cubicBezTo>
                <a:cubicBezTo>
                  <a:pt x="25" y="72"/>
                  <a:pt x="25" y="72"/>
                  <a:pt x="25" y="72"/>
                </a:cubicBezTo>
                <a:cubicBezTo>
                  <a:pt x="25" y="73"/>
                  <a:pt x="25" y="73"/>
                  <a:pt x="25" y="73"/>
                </a:cubicBezTo>
                <a:cubicBezTo>
                  <a:pt x="25" y="73"/>
                  <a:pt x="25" y="73"/>
                  <a:pt x="25" y="73"/>
                </a:cubicBezTo>
                <a:cubicBezTo>
                  <a:pt x="22" y="75"/>
                  <a:pt x="22" y="75"/>
                  <a:pt x="22" y="75"/>
                </a:cubicBezTo>
                <a:cubicBezTo>
                  <a:pt x="20" y="76"/>
                  <a:pt x="18" y="76"/>
                  <a:pt x="1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4" y="79"/>
                  <a:pt x="4" y="79"/>
                  <a:pt x="4" y="79"/>
                </a:cubicBezTo>
                <a:cubicBezTo>
                  <a:pt x="0" y="86"/>
                  <a:pt x="0" y="86"/>
                  <a:pt x="0" y="86"/>
                </a:cubicBezTo>
                <a:cubicBezTo>
                  <a:pt x="2" y="92"/>
                  <a:pt x="2" y="92"/>
                  <a:pt x="2" y="92"/>
                </a:cubicBezTo>
                <a:cubicBezTo>
                  <a:pt x="1" y="108"/>
                  <a:pt x="1" y="108"/>
                  <a:pt x="1" y="108"/>
                </a:cubicBezTo>
                <a:cubicBezTo>
                  <a:pt x="4" y="112"/>
                  <a:pt x="4" y="112"/>
                  <a:pt x="4" y="112"/>
                </a:cubicBezTo>
                <a:cubicBezTo>
                  <a:pt x="4" y="113"/>
                  <a:pt x="4" y="113"/>
                  <a:pt x="4" y="113"/>
                </a:cubicBezTo>
                <a:cubicBezTo>
                  <a:pt x="5" y="116"/>
                  <a:pt x="5" y="116"/>
                  <a:pt x="5" y="116"/>
                </a:cubicBezTo>
                <a:cubicBezTo>
                  <a:pt x="11" y="116"/>
                  <a:pt x="11" y="116"/>
                  <a:pt x="11" y="116"/>
                </a:cubicBezTo>
                <a:cubicBezTo>
                  <a:pt x="20" y="118"/>
                  <a:pt x="20" y="118"/>
                  <a:pt x="20" y="118"/>
                </a:cubicBezTo>
                <a:cubicBezTo>
                  <a:pt x="33" y="119"/>
                  <a:pt x="33" y="119"/>
                  <a:pt x="33" y="119"/>
                </a:cubicBezTo>
                <a:cubicBezTo>
                  <a:pt x="38" y="118"/>
                  <a:pt x="38" y="118"/>
                  <a:pt x="38" y="118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1" y="122"/>
                  <a:pt x="51" y="122"/>
                  <a:pt x="51" y="122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69" y="131"/>
                  <a:pt x="69" y="131"/>
                  <a:pt x="69" y="131"/>
                </a:cubicBezTo>
                <a:cubicBezTo>
                  <a:pt x="77" y="136"/>
                  <a:pt x="77" y="136"/>
                  <a:pt x="77" y="136"/>
                </a:cubicBezTo>
                <a:cubicBezTo>
                  <a:pt x="96" y="154"/>
                  <a:pt x="96" y="154"/>
                  <a:pt x="96" y="154"/>
                </a:cubicBezTo>
                <a:cubicBezTo>
                  <a:pt x="105" y="158"/>
                  <a:pt x="105" y="158"/>
                  <a:pt x="105" y="158"/>
                </a:cubicBezTo>
                <a:cubicBezTo>
                  <a:pt x="109" y="156"/>
                  <a:pt x="109" y="156"/>
                  <a:pt x="109" y="156"/>
                </a:cubicBezTo>
                <a:cubicBezTo>
                  <a:pt x="112" y="150"/>
                  <a:pt x="112" y="150"/>
                  <a:pt x="112" y="150"/>
                </a:cubicBezTo>
                <a:cubicBezTo>
                  <a:pt x="110" y="139"/>
                  <a:pt x="110" y="139"/>
                  <a:pt x="110" y="139"/>
                </a:cubicBezTo>
                <a:cubicBezTo>
                  <a:pt x="110" y="136"/>
                  <a:pt x="113" y="134"/>
                  <a:pt x="118" y="132"/>
                </a:cubicBezTo>
                <a:cubicBezTo>
                  <a:pt x="118" y="131"/>
                  <a:pt x="118" y="131"/>
                  <a:pt x="118" y="131"/>
                </a:cubicBezTo>
                <a:cubicBezTo>
                  <a:pt x="143" y="146"/>
                  <a:pt x="143" y="146"/>
                  <a:pt x="143" y="146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2" y="142"/>
                  <a:pt x="152" y="142"/>
                  <a:pt x="152" y="142"/>
                </a:cubicBezTo>
                <a:cubicBezTo>
                  <a:pt x="155" y="142"/>
                  <a:pt x="155" y="142"/>
                  <a:pt x="155" y="142"/>
                </a:cubicBezTo>
                <a:cubicBezTo>
                  <a:pt x="160" y="138"/>
                  <a:pt x="160" y="138"/>
                  <a:pt x="160" y="138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2" y="138"/>
                  <a:pt x="162" y="138"/>
                  <a:pt x="162" y="138"/>
                </a:cubicBezTo>
                <a:cubicBezTo>
                  <a:pt x="176" y="148"/>
                  <a:pt x="176" y="148"/>
                  <a:pt x="176" y="148"/>
                </a:cubicBezTo>
                <a:cubicBezTo>
                  <a:pt x="177" y="149"/>
                  <a:pt x="177" y="149"/>
                  <a:pt x="177" y="149"/>
                </a:cubicBezTo>
                <a:cubicBezTo>
                  <a:pt x="186" y="156"/>
                  <a:pt x="186" y="156"/>
                  <a:pt x="186" y="156"/>
                </a:cubicBezTo>
                <a:cubicBezTo>
                  <a:pt x="188" y="158"/>
                  <a:pt x="192" y="161"/>
                  <a:pt x="194" y="165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202" y="169"/>
                  <a:pt x="202" y="169"/>
                  <a:pt x="202" y="169"/>
                </a:cubicBezTo>
                <a:cubicBezTo>
                  <a:pt x="206" y="162"/>
                  <a:pt x="206" y="162"/>
                  <a:pt x="206" y="162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22" y="176"/>
                  <a:pt x="222" y="176"/>
                  <a:pt x="222" y="176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46" y="196"/>
                  <a:pt x="246" y="196"/>
                  <a:pt x="246" y="196"/>
                </a:cubicBezTo>
                <a:cubicBezTo>
                  <a:pt x="261" y="191"/>
                  <a:pt x="261" y="191"/>
                  <a:pt x="261" y="191"/>
                </a:cubicBezTo>
                <a:cubicBezTo>
                  <a:pt x="262" y="203"/>
                  <a:pt x="262" y="203"/>
                  <a:pt x="262" y="203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74" y="218"/>
                  <a:pt x="274" y="218"/>
                  <a:pt x="274" y="218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4" y="220"/>
                  <a:pt x="274" y="220"/>
                  <a:pt x="274" y="220"/>
                </a:cubicBezTo>
                <a:cubicBezTo>
                  <a:pt x="280" y="247"/>
                  <a:pt x="280" y="247"/>
                  <a:pt x="280" y="247"/>
                </a:cubicBezTo>
                <a:cubicBezTo>
                  <a:pt x="286" y="258"/>
                  <a:pt x="286" y="258"/>
                  <a:pt x="286" y="258"/>
                </a:cubicBezTo>
                <a:cubicBezTo>
                  <a:pt x="278" y="279"/>
                  <a:pt x="278" y="279"/>
                  <a:pt x="278" y="279"/>
                </a:cubicBezTo>
                <a:cubicBezTo>
                  <a:pt x="278" y="280"/>
                  <a:pt x="278" y="280"/>
                  <a:pt x="278" y="280"/>
                </a:cubicBezTo>
                <a:cubicBezTo>
                  <a:pt x="272" y="282"/>
                  <a:pt x="272" y="282"/>
                  <a:pt x="272" y="282"/>
                </a:cubicBezTo>
                <a:cubicBezTo>
                  <a:pt x="272" y="288"/>
                  <a:pt x="272" y="288"/>
                  <a:pt x="272" y="288"/>
                </a:cubicBezTo>
                <a:cubicBezTo>
                  <a:pt x="271" y="288"/>
                  <a:pt x="271" y="288"/>
                  <a:pt x="271" y="288"/>
                </a:cubicBezTo>
                <a:cubicBezTo>
                  <a:pt x="264" y="299"/>
                  <a:pt x="264" y="299"/>
                  <a:pt x="264" y="299"/>
                </a:cubicBezTo>
                <a:cubicBezTo>
                  <a:pt x="264" y="299"/>
                  <a:pt x="264" y="299"/>
                  <a:pt x="264" y="299"/>
                </a:cubicBezTo>
                <a:cubicBezTo>
                  <a:pt x="254" y="300"/>
                  <a:pt x="254" y="300"/>
                  <a:pt x="254" y="300"/>
                </a:cubicBezTo>
                <a:cubicBezTo>
                  <a:pt x="244" y="308"/>
                  <a:pt x="244" y="308"/>
                  <a:pt x="244" y="308"/>
                </a:cubicBezTo>
                <a:cubicBezTo>
                  <a:pt x="246" y="309"/>
                  <a:pt x="247" y="310"/>
                  <a:pt x="250" y="311"/>
                </a:cubicBezTo>
                <a:cubicBezTo>
                  <a:pt x="254" y="312"/>
                  <a:pt x="254" y="316"/>
                  <a:pt x="252" y="321"/>
                </a:cubicBezTo>
                <a:cubicBezTo>
                  <a:pt x="252" y="322"/>
                  <a:pt x="252" y="322"/>
                  <a:pt x="252" y="322"/>
                </a:cubicBezTo>
                <a:cubicBezTo>
                  <a:pt x="246" y="328"/>
                  <a:pt x="246" y="328"/>
                  <a:pt x="246" y="328"/>
                </a:cubicBezTo>
                <a:cubicBezTo>
                  <a:pt x="245" y="328"/>
                  <a:pt x="245" y="328"/>
                  <a:pt x="245" y="328"/>
                </a:cubicBezTo>
                <a:cubicBezTo>
                  <a:pt x="245" y="329"/>
                  <a:pt x="245" y="329"/>
                  <a:pt x="245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25" y="326"/>
                  <a:pt x="225" y="326"/>
                  <a:pt x="225" y="326"/>
                </a:cubicBezTo>
                <a:cubicBezTo>
                  <a:pt x="224" y="333"/>
                  <a:pt x="224" y="333"/>
                  <a:pt x="224" y="333"/>
                </a:cubicBezTo>
                <a:cubicBezTo>
                  <a:pt x="226" y="348"/>
                  <a:pt x="226" y="348"/>
                  <a:pt x="226" y="348"/>
                </a:cubicBezTo>
                <a:cubicBezTo>
                  <a:pt x="242" y="354"/>
                  <a:pt x="242" y="354"/>
                  <a:pt x="242" y="354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8" y="353"/>
                  <a:pt x="248" y="353"/>
                  <a:pt x="248" y="353"/>
                </a:cubicBezTo>
                <a:cubicBezTo>
                  <a:pt x="249" y="353"/>
                  <a:pt x="249" y="353"/>
                  <a:pt x="249" y="353"/>
                </a:cubicBezTo>
                <a:cubicBezTo>
                  <a:pt x="250" y="352"/>
                  <a:pt x="250" y="352"/>
                  <a:pt x="250" y="352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255" y="356"/>
                  <a:pt x="255" y="356"/>
                  <a:pt x="255" y="356"/>
                </a:cubicBezTo>
                <a:cubicBezTo>
                  <a:pt x="262" y="356"/>
                  <a:pt x="262" y="356"/>
                  <a:pt x="262" y="356"/>
                </a:cubicBezTo>
                <a:cubicBezTo>
                  <a:pt x="264" y="355"/>
                  <a:pt x="264" y="355"/>
                  <a:pt x="264" y="355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0" y="340"/>
                  <a:pt x="260" y="340"/>
                  <a:pt x="260" y="340"/>
                </a:cubicBezTo>
                <a:cubicBezTo>
                  <a:pt x="260" y="339"/>
                  <a:pt x="260" y="339"/>
                  <a:pt x="260" y="339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3" y="335"/>
                  <a:pt x="263" y="335"/>
                  <a:pt x="263" y="335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8" y="328"/>
                  <a:pt x="268" y="328"/>
                  <a:pt x="268" y="328"/>
                </a:cubicBezTo>
                <a:cubicBezTo>
                  <a:pt x="269" y="327"/>
                  <a:pt x="269" y="327"/>
                  <a:pt x="269" y="327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1"/>
                  <a:pt x="276" y="321"/>
                  <a:pt x="276" y="321"/>
                </a:cubicBezTo>
                <a:cubicBezTo>
                  <a:pt x="277" y="321"/>
                  <a:pt x="277" y="321"/>
                  <a:pt x="277" y="321"/>
                </a:cubicBezTo>
                <a:cubicBezTo>
                  <a:pt x="277" y="321"/>
                  <a:pt x="277" y="321"/>
                  <a:pt x="277" y="321"/>
                </a:cubicBezTo>
                <a:cubicBezTo>
                  <a:pt x="286" y="320"/>
                  <a:pt x="286" y="320"/>
                  <a:pt x="286" y="320"/>
                </a:cubicBezTo>
                <a:cubicBezTo>
                  <a:pt x="286" y="322"/>
                  <a:pt x="286" y="322"/>
                  <a:pt x="286" y="322"/>
                </a:cubicBezTo>
                <a:cubicBezTo>
                  <a:pt x="286" y="325"/>
                  <a:pt x="286" y="327"/>
                  <a:pt x="286" y="328"/>
                </a:cubicBezTo>
                <a:cubicBezTo>
                  <a:pt x="288" y="332"/>
                  <a:pt x="288" y="332"/>
                  <a:pt x="288" y="332"/>
                </a:cubicBezTo>
                <a:cubicBezTo>
                  <a:pt x="290" y="337"/>
                  <a:pt x="290" y="337"/>
                  <a:pt x="290" y="337"/>
                </a:cubicBezTo>
                <a:cubicBezTo>
                  <a:pt x="298" y="342"/>
                  <a:pt x="298" y="342"/>
                  <a:pt x="298" y="342"/>
                </a:cubicBezTo>
                <a:cubicBezTo>
                  <a:pt x="320" y="344"/>
                  <a:pt x="320" y="344"/>
                  <a:pt x="320" y="344"/>
                </a:cubicBezTo>
                <a:cubicBezTo>
                  <a:pt x="321" y="344"/>
                  <a:pt x="321" y="344"/>
                  <a:pt x="321" y="344"/>
                </a:cubicBezTo>
                <a:cubicBezTo>
                  <a:pt x="322" y="344"/>
                  <a:pt x="322" y="344"/>
                  <a:pt x="322" y="344"/>
                </a:cubicBezTo>
                <a:cubicBezTo>
                  <a:pt x="322" y="345"/>
                  <a:pt x="322" y="345"/>
                  <a:pt x="322" y="345"/>
                </a:cubicBezTo>
                <a:cubicBezTo>
                  <a:pt x="322" y="346"/>
                  <a:pt x="322" y="346"/>
                  <a:pt x="322" y="346"/>
                </a:cubicBezTo>
                <a:cubicBezTo>
                  <a:pt x="322" y="353"/>
                  <a:pt x="322" y="353"/>
                  <a:pt x="322" y="353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33" y="362"/>
                  <a:pt x="333" y="362"/>
                  <a:pt x="333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4" y="363"/>
                  <a:pt x="334" y="363"/>
                  <a:pt x="334" y="363"/>
                </a:cubicBezTo>
                <a:cubicBezTo>
                  <a:pt x="334" y="366"/>
                  <a:pt x="334" y="366"/>
                  <a:pt x="334" y="366"/>
                </a:cubicBezTo>
                <a:cubicBezTo>
                  <a:pt x="334" y="370"/>
                  <a:pt x="334" y="370"/>
                  <a:pt x="334" y="370"/>
                </a:cubicBezTo>
                <a:cubicBezTo>
                  <a:pt x="332" y="378"/>
                  <a:pt x="332" y="378"/>
                  <a:pt x="332" y="378"/>
                </a:cubicBezTo>
                <a:cubicBezTo>
                  <a:pt x="335" y="380"/>
                  <a:pt x="335" y="380"/>
                  <a:pt x="335" y="380"/>
                </a:cubicBezTo>
                <a:cubicBezTo>
                  <a:pt x="338" y="380"/>
                  <a:pt x="341" y="380"/>
                  <a:pt x="344" y="382"/>
                </a:cubicBezTo>
                <a:cubicBezTo>
                  <a:pt x="353" y="386"/>
                  <a:pt x="353" y="386"/>
                  <a:pt x="353" y="386"/>
                </a:cubicBezTo>
                <a:cubicBezTo>
                  <a:pt x="358" y="382"/>
                  <a:pt x="358" y="382"/>
                  <a:pt x="358" y="382"/>
                </a:cubicBezTo>
                <a:cubicBezTo>
                  <a:pt x="364" y="375"/>
                  <a:pt x="364" y="375"/>
                  <a:pt x="364" y="375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6" y="371"/>
                  <a:pt x="366" y="371"/>
                  <a:pt x="366" y="371"/>
                </a:cubicBezTo>
                <a:cubicBezTo>
                  <a:pt x="367" y="370"/>
                  <a:pt x="367" y="370"/>
                  <a:pt x="367" y="370"/>
                </a:cubicBezTo>
                <a:cubicBezTo>
                  <a:pt x="367" y="370"/>
                  <a:pt x="367" y="370"/>
                  <a:pt x="367" y="370"/>
                </a:cubicBezTo>
                <a:cubicBezTo>
                  <a:pt x="365" y="361"/>
                  <a:pt x="365" y="361"/>
                  <a:pt x="365" y="361"/>
                </a:cubicBezTo>
                <a:cubicBezTo>
                  <a:pt x="364" y="357"/>
                  <a:pt x="364" y="357"/>
                  <a:pt x="364" y="357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5"/>
                  <a:pt x="364" y="355"/>
                  <a:pt x="364" y="355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74" y="345"/>
                  <a:pt x="374" y="345"/>
                  <a:pt x="374" y="345"/>
                </a:cubicBezTo>
                <a:cubicBezTo>
                  <a:pt x="375" y="345"/>
                  <a:pt x="375" y="345"/>
                  <a:pt x="375" y="345"/>
                </a:cubicBezTo>
                <a:cubicBezTo>
                  <a:pt x="388" y="345"/>
                  <a:pt x="388" y="345"/>
                  <a:pt x="388" y="345"/>
                </a:cubicBezTo>
                <a:cubicBezTo>
                  <a:pt x="390" y="344"/>
                  <a:pt x="390" y="344"/>
                  <a:pt x="390" y="344"/>
                </a:cubicBezTo>
                <a:cubicBezTo>
                  <a:pt x="390" y="338"/>
                  <a:pt x="390" y="338"/>
                  <a:pt x="390" y="338"/>
                </a:cubicBezTo>
                <a:cubicBezTo>
                  <a:pt x="388" y="332"/>
                  <a:pt x="388" y="332"/>
                  <a:pt x="388" y="332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14"/>
                  <a:pt x="383" y="314"/>
                  <a:pt x="383" y="314"/>
                </a:cubicBezTo>
                <a:cubicBezTo>
                  <a:pt x="383" y="313"/>
                  <a:pt x="383" y="313"/>
                  <a:pt x="383" y="313"/>
                </a:cubicBezTo>
                <a:cubicBezTo>
                  <a:pt x="383" y="313"/>
                  <a:pt x="383" y="313"/>
                  <a:pt x="383" y="313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6" y="307"/>
                  <a:pt x="386" y="307"/>
                  <a:pt x="386" y="307"/>
                </a:cubicBezTo>
                <a:cubicBezTo>
                  <a:pt x="386" y="307"/>
                  <a:pt x="386" y="307"/>
                  <a:pt x="386" y="307"/>
                </a:cubicBezTo>
                <a:cubicBezTo>
                  <a:pt x="396" y="291"/>
                  <a:pt x="396" y="291"/>
                  <a:pt x="396" y="291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8" y="290"/>
                  <a:pt x="398" y="290"/>
                  <a:pt x="398" y="290"/>
                </a:cubicBezTo>
                <a:cubicBezTo>
                  <a:pt x="400" y="290"/>
                  <a:pt x="400" y="290"/>
                  <a:pt x="400" y="290"/>
                </a:cubicBezTo>
                <a:cubicBezTo>
                  <a:pt x="404" y="291"/>
                  <a:pt x="404" y="291"/>
                  <a:pt x="404" y="291"/>
                </a:cubicBezTo>
                <a:cubicBezTo>
                  <a:pt x="414" y="296"/>
                  <a:pt x="414" y="296"/>
                  <a:pt x="414" y="296"/>
                </a:cubicBezTo>
                <a:cubicBezTo>
                  <a:pt x="420" y="298"/>
                  <a:pt x="420" y="298"/>
                  <a:pt x="420" y="298"/>
                </a:cubicBezTo>
                <a:cubicBezTo>
                  <a:pt x="420" y="295"/>
                  <a:pt x="420" y="295"/>
                  <a:pt x="420" y="295"/>
                </a:cubicBezTo>
                <a:cubicBezTo>
                  <a:pt x="419" y="294"/>
                  <a:pt x="419" y="294"/>
                  <a:pt x="419" y="294"/>
                </a:cubicBezTo>
                <a:cubicBezTo>
                  <a:pt x="419" y="293"/>
                  <a:pt x="419" y="293"/>
                  <a:pt x="419" y="293"/>
                </a:cubicBezTo>
                <a:cubicBezTo>
                  <a:pt x="419" y="290"/>
                  <a:pt x="420" y="288"/>
                  <a:pt x="423" y="286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0"/>
                  <a:pt x="430" y="280"/>
                  <a:pt x="430" y="280"/>
                </a:cubicBezTo>
                <a:cubicBezTo>
                  <a:pt x="434" y="279"/>
                  <a:pt x="437" y="278"/>
                  <a:pt x="438" y="278"/>
                </a:cubicBezTo>
                <a:cubicBezTo>
                  <a:pt x="445" y="278"/>
                  <a:pt x="445" y="278"/>
                  <a:pt x="445" y="278"/>
                </a:cubicBezTo>
                <a:cubicBezTo>
                  <a:pt x="446" y="278"/>
                  <a:pt x="446" y="278"/>
                  <a:pt x="446" y="278"/>
                </a:cubicBezTo>
                <a:cubicBezTo>
                  <a:pt x="446" y="278"/>
                  <a:pt x="446" y="278"/>
                  <a:pt x="446" y="278"/>
                </a:cubicBezTo>
                <a:cubicBezTo>
                  <a:pt x="450" y="278"/>
                  <a:pt x="450" y="278"/>
                  <a:pt x="450" y="278"/>
                </a:cubicBezTo>
                <a:cubicBezTo>
                  <a:pt x="452" y="268"/>
                  <a:pt x="452" y="268"/>
                  <a:pt x="452" y="268"/>
                </a:cubicBezTo>
                <a:cubicBezTo>
                  <a:pt x="452" y="262"/>
                  <a:pt x="452" y="262"/>
                  <a:pt x="452" y="262"/>
                </a:cubicBezTo>
                <a:cubicBezTo>
                  <a:pt x="452" y="257"/>
                  <a:pt x="452" y="254"/>
                  <a:pt x="454" y="254"/>
                </a:cubicBezTo>
                <a:cubicBezTo>
                  <a:pt x="456" y="248"/>
                  <a:pt x="456" y="248"/>
                  <a:pt x="456" y="248"/>
                </a:cubicBezTo>
                <a:cubicBezTo>
                  <a:pt x="453" y="244"/>
                  <a:pt x="453" y="244"/>
                  <a:pt x="453" y="244"/>
                </a:cubicBezTo>
                <a:cubicBezTo>
                  <a:pt x="448" y="240"/>
                  <a:pt x="448" y="240"/>
                  <a:pt x="448" y="240"/>
                </a:cubicBezTo>
                <a:cubicBezTo>
                  <a:pt x="438" y="238"/>
                  <a:pt x="438" y="238"/>
                  <a:pt x="438" y="238"/>
                </a:cubicBezTo>
                <a:cubicBezTo>
                  <a:pt x="436" y="238"/>
                  <a:pt x="432" y="236"/>
                  <a:pt x="426" y="230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0" y="227"/>
                  <a:pt x="420" y="227"/>
                  <a:pt x="420" y="227"/>
                </a:cubicBezTo>
                <a:cubicBezTo>
                  <a:pt x="412" y="218"/>
                  <a:pt x="412" y="218"/>
                  <a:pt x="412" y="218"/>
                </a:cubicBezTo>
                <a:cubicBezTo>
                  <a:pt x="406" y="218"/>
                  <a:pt x="406" y="218"/>
                  <a:pt x="406" y="21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399" y="215"/>
                  <a:pt x="399" y="215"/>
                  <a:pt x="399" y="215"/>
                </a:cubicBezTo>
                <a:cubicBezTo>
                  <a:pt x="395" y="220"/>
                  <a:pt x="395" y="220"/>
                  <a:pt x="395" y="220"/>
                </a:cubicBezTo>
                <a:cubicBezTo>
                  <a:pt x="394" y="238"/>
                  <a:pt x="394" y="238"/>
                  <a:pt x="394" y="238"/>
                </a:cubicBezTo>
                <a:cubicBezTo>
                  <a:pt x="396" y="246"/>
                  <a:pt x="396" y="246"/>
                  <a:pt x="396" y="246"/>
                </a:cubicBezTo>
                <a:cubicBezTo>
                  <a:pt x="398" y="246"/>
                  <a:pt x="398" y="246"/>
                  <a:pt x="398" y="246"/>
                </a:cubicBezTo>
                <a:cubicBezTo>
                  <a:pt x="399" y="246"/>
                  <a:pt x="399" y="246"/>
                  <a:pt x="399" y="246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7" y="255"/>
                  <a:pt x="407" y="255"/>
                  <a:pt x="407" y="255"/>
                </a:cubicBezTo>
                <a:cubicBezTo>
                  <a:pt x="408" y="255"/>
                  <a:pt x="408" y="255"/>
                  <a:pt x="408" y="255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6" y="268"/>
                  <a:pt x="406" y="268"/>
                  <a:pt x="406" y="268"/>
                </a:cubicBezTo>
                <a:cubicBezTo>
                  <a:pt x="406" y="269"/>
                  <a:pt x="406" y="269"/>
                  <a:pt x="406" y="269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4" y="271"/>
                  <a:pt x="402" y="272"/>
                  <a:pt x="400" y="273"/>
                </a:cubicBezTo>
                <a:cubicBezTo>
                  <a:pt x="399" y="274"/>
                  <a:pt x="399" y="274"/>
                  <a:pt x="399" y="274"/>
                </a:cubicBezTo>
                <a:cubicBezTo>
                  <a:pt x="399" y="273"/>
                  <a:pt x="399" y="273"/>
                  <a:pt x="399" y="273"/>
                </a:cubicBezTo>
                <a:cubicBezTo>
                  <a:pt x="398" y="273"/>
                  <a:pt x="398" y="273"/>
                  <a:pt x="398" y="273"/>
                </a:cubicBezTo>
                <a:cubicBezTo>
                  <a:pt x="396" y="272"/>
                  <a:pt x="396" y="272"/>
                  <a:pt x="396" y="272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9" y="276"/>
                  <a:pt x="389" y="276"/>
                  <a:pt x="389" y="276"/>
                </a:cubicBezTo>
                <a:cubicBezTo>
                  <a:pt x="390" y="276"/>
                  <a:pt x="390" y="276"/>
                  <a:pt x="390" y="276"/>
                </a:cubicBezTo>
                <a:cubicBezTo>
                  <a:pt x="391" y="287"/>
                  <a:pt x="391" y="287"/>
                  <a:pt x="391" y="287"/>
                </a:cubicBezTo>
                <a:cubicBezTo>
                  <a:pt x="391" y="289"/>
                  <a:pt x="390" y="290"/>
                  <a:pt x="388" y="290"/>
                </a:cubicBezTo>
                <a:cubicBezTo>
                  <a:pt x="384" y="290"/>
                  <a:pt x="384" y="290"/>
                  <a:pt x="384" y="290"/>
                </a:cubicBezTo>
                <a:cubicBezTo>
                  <a:pt x="381" y="290"/>
                  <a:pt x="380" y="289"/>
                  <a:pt x="379" y="288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73" y="284"/>
                  <a:pt x="373" y="284"/>
                  <a:pt x="373" y="284"/>
                </a:cubicBezTo>
                <a:cubicBezTo>
                  <a:pt x="373" y="283"/>
                  <a:pt x="373" y="283"/>
                  <a:pt x="373" y="283"/>
                </a:cubicBezTo>
                <a:cubicBezTo>
                  <a:pt x="370" y="276"/>
                  <a:pt x="370" y="276"/>
                  <a:pt x="370" y="276"/>
                </a:cubicBezTo>
                <a:cubicBezTo>
                  <a:pt x="370" y="276"/>
                  <a:pt x="368" y="274"/>
                  <a:pt x="364" y="273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57" y="269"/>
                  <a:pt x="357" y="269"/>
                  <a:pt x="357" y="269"/>
                </a:cubicBezTo>
                <a:cubicBezTo>
                  <a:pt x="356" y="269"/>
                  <a:pt x="356" y="269"/>
                  <a:pt x="356" y="269"/>
                </a:cubicBezTo>
                <a:cubicBezTo>
                  <a:pt x="356" y="268"/>
                  <a:pt x="356" y="268"/>
                  <a:pt x="356" y="268"/>
                </a:cubicBezTo>
                <a:cubicBezTo>
                  <a:pt x="356" y="268"/>
                  <a:pt x="356" y="268"/>
                  <a:pt x="356" y="268"/>
                </a:cubicBezTo>
                <a:cubicBezTo>
                  <a:pt x="355" y="262"/>
                  <a:pt x="355" y="262"/>
                  <a:pt x="355" y="262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8" y="253"/>
                  <a:pt x="358" y="253"/>
                  <a:pt x="358" y="253"/>
                </a:cubicBezTo>
                <a:cubicBezTo>
                  <a:pt x="358" y="251"/>
                  <a:pt x="358" y="251"/>
                  <a:pt x="358" y="251"/>
                </a:cubicBezTo>
                <a:cubicBezTo>
                  <a:pt x="356" y="244"/>
                  <a:pt x="356" y="244"/>
                  <a:pt x="356" y="244"/>
                </a:cubicBezTo>
                <a:cubicBezTo>
                  <a:pt x="350" y="239"/>
                  <a:pt x="350" y="239"/>
                  <a:pt x="350" y="239"/>
                </a:cubicBezTo>
                <a:cubicBezTo>
                  <a:pt x="350" y="238"/>
                  <a:pt x="350" y="238"/>
                  <a:pt x="350" y="238"/>
                </a:cubicBezTo>
                <a:cubicBezTo>
                  <a:pt x="349" y="222"/>
                  <a:pt x="349" y="222"/>
                  <a:pt x="349" y="222"/>
                </a:cubicBezTo>
                <a:cubicBezTo>
                  <a:pt x="345" y="218"/>
                  <a:pt x="345" y="218"/>
                  <a:pt x="345" y="218"/>
                </a:cubicBezTo>
                <a:cubicBezTo>
                  <a:pt x="344" y="218"/>
                  <a:pt x="344" y="218"/>
                  <a:pt x="344" y="218"/>
                </a:cubicBezTo>
                <a:cubicBezTo>
                  <a:pt x="344" y="217"/>
                  <a:pt x="344" y="217"/>
                  <a:pt x="344" y="217"/>
                </a:cubicBezTo>
                <a:cubicBezTo>
                  <a:pt x="344" y="217"/>
                  <a:pt x="344" y="217"/>
                  <a:pt x="344" y="217"/>
                </a:cubicBezTo>
                <a:cubicBezTo>
                  <a:pt x="341" y="210"/>
                  <a:pt x="341" y="210"/>
                  <a:pt x="341" y="210"/>
                </a:cubicBezTo>
                <a:cubicBezTo>
                  <a:pt x="326" y="208"/>
                  <a:pt x="326" y="208"/>
                  <a:pt x="326" y="208"/>
                </a:cubicBezTo>
                <a:cubicBezTo>
                  <a:pt x="323" y="207"/>
                  <a:pt x="320" y="204"/>
                  <a:pt x="319" y="201"/>
                </a:cubicBezTo>
                <a:cubicBezTo>
                  <a:pt x="312" y="201"/>
                  <a:pt x="312" y="201"/>
                  <a:pt x="312" y="201"/>
                </a:cubicBezTo>
                <a:cubicBezTo>
                  <a:pt x="310" y="200"/>
                  <a:pt x="308" y="199"/>
                  <a:pt x="305" y="196"/>
                </a:cubicBezTo>
                <a:cubicBezTo>
                  <a:pt x="304" y="195"/>
                  <a:pt x="304" y="195"/>
                  <a:pt x="304" y="195"/>
                </a:cubicBezTo>
                <a:cubicBezTo>
                  <a:pt x="302" y="194"/>
                  <a:pt x="301" y="191"/>
                  <a:pt x="299" y="188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0"/>
                  <a:pt x="298" y="180"/>
                  <a:pt x="298" y="180"/>
                </a:cubicBezTo>
                <a:cubicBezTo>
                  <a:pt x="298" y="180"/>
                  <a:pt x="298" y="180"/>
                  <a:pt x="298" y="180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3" y="162"/>
                  <a:pt x="303" y="162"/>
                  <a:pt x="303" y="162"/>
                </a:cubicBezTo>
                <a:cubicBezTo>
                  <a:pt x="318" y="155"/>
                  <a:pt x="318" y="155"/>
                  <a:pt x="318" y="155"/>
                </a:cubicBezTo>
                <a:cubicBezTo>
                  <a:pt x="324" y="148"/>
                  <a:pt x="324" y="148"/>
                  <a:pt x="324" y="148"/>
                </a:cubicBezTo>
                <a:cubicBezTo>
                  <a:pt x="325" y="142"/>
                  <a:pt x="325" y="142"/>
                  <a:pt x="325" y="142"/>
                </a:cubicBezTo>
                <a:cubicBezTo>
                  <a:pt x="324" y="138"/>
                  <a:pt x="324" y="138"/>
                  <a:pt x="324" y="138"/>
                </a:cubicBezTo>
                <a:cubicBezTo>
                  <a:pt x="322" y="132"/>
                  <a:pt x="320" y="129"/>
                  <a:pt x="320" y="127"/>
                </a:cubicBezTo>
                <a:cubicBezTo>
                  <a:pt x="317" y="128"/>
                  <a:pt x="317" y="128"/>
                  <a:pt x="317" y="128"/>
                </a:cubicBezTo>
                <a:cubicBezTo>
                  <a:pt x="312" y="127"/>
                  <a:pt x="312" y="127"/>
                  <a:pt x="312" y="127"/>
                </a:cubicBezTo>
                <a:cubicBezTo>
                  <a:pt x="310" y="128"/>
                  <a:pt x="307" y="131"/>
                  <a:pt x="303" y="136"/>
                </a:cubicBezTo>
                <a:cubicBezTo>
                  <a:pt x="296" y="143"/>
                  <a:pt x="296" y="143"/>
                  <a:pt x="296" y="143"/>
                </a:cubicBezTo>
                <a:cubicBezTo>
                  <a:pt x="296" y="143"/>
                  <a:pt x="296" y="143"/>
                  <a:pt x="296" y="143"/>
                </a:cubicBezTo>
                <a:cubicBezTo>
                  <a:pt x="295" y="143"/>
                  <a:pt x="295" y="143"/>
                  <a:pt x="295" y="143"/>
                </a:cubicBezTo>
                <a:cubicBezTo>
                  <a:pt x="290" y="144"/>
                  <a:pt x="286" y="145"/>
                  <a:pt x="284" y="144"/>
                </a:cubicBezTo>
                <a:lnTo>
                  <a:pt x="271" y="1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Freeform 7"/>
          <p:cNvSpPr/>
          <p:nvPr/>
        </p:nvSpPr>
        <p:spPr bwMode="auto">
          <a:xfrm>
            <a:off x="3294063" y="3194050"/>
            <a:ext cx="296862" cy="487363"/>
          </a:xfrm>
          <a:custGeom>
            <a:avLst/>
            <a:gdLst>
              <a:gd name="T0" fmla="*/ 2147483646 w 92"/>
              <a:gd name="T1" fmla="*/ 2147483646 h 152"/>
              <a:gd name="T2" fmla="*/ 2147483646 w 92"/>
              <a:gd name="T3" fmla="*/ 2147483646 h 152"/>
              <a:gd name="T4" fmla="*/ 2147483646 w 92"/>
              <a:gd name="T5" fmla="*/ 2147483646 h 152"/>
              <a:gd name="T6" fmla="*/ 2147483646 w 92"/>
              <a:gd name="T7" fmla="*/ 2147483646 h 152"/>
              <a:gd name="T8" fmla="*/ 2147483646 w 92"/>
              <a:gd name="T9" fmla="*/ 2147483646 h 152"/>
              <a:gd name="T10" fmla="*/ 2147483646 w 92"/>
              <a:gd name="T11" fmla="*/ 2147483646 h 152"/>
              <a:gd name="T12" fmla="*/ 2147483646 w 92"/>
              <a:gd name="T13" fmla="*/ 2147483646 h 152"/>
              <a:gd name="T14" fmla="*/ 2147483646 w 92"/>
              <a:gd name="T15" fmla="*/ 2147483646 h 152"/>
              <a:gd name="T16" fmla="*/ 2147483646 w 92"/>
              <a:gd name="T17" fmla="*/ 2147483646 h 152"/>
              <a:gd name="T18" fmla="*/ 2147483646 w 92"/>
              <a:gd name="T19" fmla="*/ 2147483646 h 152"/>
              <a:gd name="T20" fmla="*/ 2147483646 w 92"/>
              <a:gd name="T21" fmla="*/ 2147483646 h 152"/>
              <a:gd name="T22" fmla="*/ 2147483646 w 92"/>
              <a:gd name="T23" fmla="*/ 2147483646 h 152"/>
              <a:gd name="T24" fmla="*/ 2147483646 w 92"/>
              <a:gd name="T25" fmla="*/ 2147483646 h 152"/>
              <a:gd name="T26" fmla="*/ 2147483646 w 92"/>
              <a:gd name="T27" fmla="*/ 2147483646 h 152"/>
              <a:gd name="T28" fmla="*/ 2147483646 w 92"/>
              <a:gd name="T29" fmla="*/ 2147483646 h 152"/>
              <a:gd name="T30" fmla="*/ 2147483646 w 92"/>
              <a:gd name="T31" fmla="*/ 2147483646 h 152"/>
              <a:gd name="T32" fmla="*/ 2147483646 w 92"/>
              <a:gd name="T33" fmla="*/ 2147483646 h 152"/>
              <a:gd name="T34" fmla="*/ 2147483646 w 92"/>
              <a:gd name="T35" fmla="*/ 2147483646 h 152"/>
              <a:gd name="T36" fmla="*/ 2147483646 w 92"/>
              <a:gd name="T37" fmla="*/ 2147483646 h 152"/>
              <a:gd name="T38" fmla="*/ 2147483646 w 92"/>
              <a:gd name="T39" fmla="*/ 2147483646 h 152"/>
              <a:gd name="T40" fmla="*/ 2147483646 w 92"/>
              <a:gd name="T41" fmla="*/ 2147483646 h 152"/>
              <a:gd name="T42" fmla="*/ 2147483646 w 92"/>
              <a:gd name="T43" fmla="*/ 2147483646 h 152"/>
              <a:gd name="T44" fmla="*/ 2147483646 w 92"/>
              <a:gd name="T45" fmla="*/ 2147483646 h 152"/>
              <a:gd name="T46" fmla="*/ 2147483646 w 92"/>
              <a:gd name="T47" fmla="*/ 2147483646 h 152"/>
              <a:gd name="T48" fmla="*/ 2147483646 w 92"/>
              <a:gd name="T49" fmla="*/ 2147483646 h 152"/>
              <a:gd name="T50" fmla="*/ 2147483646 w 92"/>
              <a:gd name="T51" fmla="*/ 2147483646 h 152"/>
              <a:gd name="T52" fmla="*/ 2147483646 w 92"/>
              <a:gd name="T53" fmla="*/ 2147483646 h 152"/>
              <a:gd name="T54" fmla="*/ 2147483646 w 92"/>
              <a:gd name="T55" fmla="*/ 2147483646 h 152"/>
              <a:gd name="T56" fmla="*/ 2147483646 w 92"/>
              <a:gd name="T57" fmla="*/ 2147483646 h 152"/>
              <a:gd name="T58" fmla="*/ 2147483646 w 92"/>
              <a:gd name="T59" fmla="*/ 2147483646 h 152"/>
              <a:gd name="T60" fmla="*/ 2147483646 w 92"/>
              <a:gd name="T61" fmla="*/ 2147483646 h 152"/>
              <a:gd name="T62" fmla="*/ 2147483646 w 92"/>
              <a:gd name="T63" fmla="*/ 2147483646 h 152"/>
              <a:gd name="T64" fmla="*/ 2147483646 w 92"/>
              <a:gd name="T65" fmla="*/ 2147483646 h 152"/>
              <a:gd name="T66" fmla="*/ 2147483646 w 92"/>
              <a:gd name="T67" fmla="*/ 2147483646 h 152"/>
              <a:gd name="T68" fmla="*/ 2147483646 w 92"/>
              <a:gd name="T69" fmla="*/ 2147483646 h 152"/>
              <a:gd name="T70" fmla="*/ 2147483646 w 92"/>
              <a:gd name="T71" fmla="*/ 2147483646 h 152"/>
              <a:gd name="T72" fmla="*/ 2147483646 w 92"/>
              <a:gd name="T73" fmla="*/ 2147483646 h 152"/>
              <a:gd name="T74" fmla="*/ 2147483646 w 92"/>
              <a:gd name="T75" fmla="*/ 2147483646 h 152"/>
              <a:gd name="T76" fmla="*/ 2147483646 w 92"/>
              <a:gd name="T77" fmla="*/ 2147483646 h 152"/>
              <a:gd name="T78" fmla="*/ 2147483646 w 92"/>
              <a:gd name="T79" fmla="*/ 2147483646 h 152"/>
              <a:gd name="T80" fmla="*/ 2147483646 w 92"/>
              <a:gd name="T81" fmla="*/ 0 h 15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2" h="152">
                <a:moveTo>
                  <a:pt x="54" y="9"/>
                </a:moveTo>
                <a:cubicBezTo>
                  <a:pt x="46" y="29"/>
                  <a:pt x="46" y="29"/>
                  <a:pt x="46" y="29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3"/>
                  <a:pt x="46" y="43"/>
                  <a:pt x="46" y="43"/>
                </a:cubicBezTo>
                <a:cubicBezTo>
                  <a:pt x="42" y="50"/>
                  <a:pt x="42" y="50"/>
                  <a:pt x="42" y="50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7"/>
                  <a:pt x="41" y="60"/>
                  <a:pt x="38" y="61"/>
                </a:cubicBezTo>
                <a:cubicBezTo>
                  <a:pt x="38" y="62"/>
                  <a:pt x="38" y="62"/>
                  <a:pt x="38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37" y="61"/>
                  <a:pt x="37" y="61"/>
                  <a:pt x="37" y="61"/>
                </a:cubicBezTo>
                <a:cubicBezTo>
                  <a:pt x="27" y="60"/>
                  <a:pt x="27" y="60"/>
                  <a:pt x="27" y="60"/>
                </a:cubicBezTo>
                <a:cubicBezTo>
                  <a:pt x="22" y="65"/>
                  <a:pt x="22" y="65"/>
                  <a:pt x="22" y="65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4" y="70"/>
                  <a:pt x="4" y="70"/>
                  <a:pt x="4" y="70"/>
                </a:cubicBezTo>
                <a:cubicBezTo>
                  <a:pt x="18" y="72"/>
                  <a:pt x="18" y="72"/>
                  <a:pt x="18" y="72"/>
                </a:cubicBezTo>
                <a:cubicBezTo>
                  <a:pt x="19" y="72"/>
                  <a:pt x="19" y="72"/>
                  <a:pt x="19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4" y="81"/>
                  <a:pt x="24" y="81"/>
                  <a:pt x="24" y="81"/>
                </a:cubicBezTo>
                <a:cubicBezTo>
                  <a:pt x="28" y="84"/>
                  <a:pt x="28" y="84"/>
                  <a:pt x="28" y="84"/>
                </a:cubicBezTo>
                <a:cubicBezTo>
                  <a:pt x="29" y="86"/>
                  <a:pt x="30" y="88"/>
                  <a:pt x="30" y="92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35" y="108"/>
                  <a:pt x="35" y="108"/>
                  <a:pt x="35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8" y="116"/>
                  <a:pt x="38" y="116"/>
                  <a:pt x="38" y="116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6" y="124"/>
                  <a:pt x="36" y="124"/>
                  <a:pt x="36" y="124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41" y="135"/>
                  <a:pt x="41" y="135"/>
                  <a:pt x="41" y="135"/>
                </a:cubicBezTo>
                <a:cubicBezTo>
                  <a:pt x="46" y="137"/>
                  <a:pt x="49" y="138"/>
                  <a:pt x="50" y="140"/>
                </a:cubicBezTo>
                <a:cubicBezTo>
                  <a:pt x="53" y="146"/>
                  <a:pt x="53" y="146"/>
                  <a:pt x="53" y="146"/>
                </a:cubicBezTo>
                <a:cubicBezTo>
                  <a:pt x="56" y="148"/>
                  <a:pt x="58" y="150"/>
                  <a:pt x="58" y="151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1" y="144"/>
                  <a:pt x="61" y="144"/>
                  <a:pt x="61" y="144"/>
                </a:cubicBezTo>
                <a:cubicBezTo>
                  <a:pt x="60" y="142"/>
                  <a:pt x="60" y="140"/>
                  <a:pt x="61" y="139"/>
                </a:cubicBezTo>
                <a:cubicBezTo>
                  <a:pt x="62" y="138"/>
                  <a:pt x="63" y="137"/>
                  <a:pt x="64" y="136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2" y="134"/>
                  <a:pt x="72" y="134"/>
                  <a:pt x="72" y="134"/>
                </a:cubicBezTo>
                <a:cubicBezTo>
                  <a:pt x="74" y="135"/>
                  <a:pt x="74" y="135"/>
                  <a:pt x="74" y="135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78" y="132"/>
                  <a:pt x="78" y="132"/>
                  <a:pt x="78" y="132"/>
                </a:cubicBezTo>
                <a:cubicBezTo>
                  <a:pt x="79" y="122"/>
                  <a:pt x="79" y="122"/>
                  <a:pt x="79" y="122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7" y="84"/>
                  <a:pt x="67" y="84"/>
                  <a:pt x="67" y="84"/>
                </a:cubicBezTo>
                <a:cubicBezTo>
                  <a:pt x="68" y="84"/>
                  <a:pt x="68" y="84"/>
                  <a:pt x="68" y="84"/>
                </a:cubicBezTo>
                <a:cubicBezTo>
                  <a:pt x="74" y="75"/>
                  <a:pt x="74" y="75"/>
                  <a:pt x="74" y="75"/>
                </a:cubicBezTo>
                <a:cubicBezTo>
                  <a:pt x="82" y="80"/>
                  <a:pt x="82" y="80"/>
                  <a:pt x="8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92" y="54"/>
                  <a:pt x="92" y="54"/>
                  <a:pt x="92" y="54"/>
                </a:cubicBezTo>
                <a:cubicBezTo>
                  <a:pt x="90" y="51"/>
                  <a:pt x="89" y="49"/>
                  <a:pt x="87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3" y="48"/>
                  <a:pt x="83" y="48"/>
                  <a:pt x="83" y="48"/>
                </a:cubicBezTo>
                <a:cubicBezTo>
                  <a:pt x="77" y="49"/>
                  <a:pt x="77" y="49"/>
                  <a:pt x="77" y="49"/>
                </a:cubicBezTo>
                <a:cubicBezTo>
                  <a:pt x="76" y="48"/>
                  <a:pt x="76" y="48"/>
                  <a:pt x="76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2" y="42"/>
                  <a:pt x="72" y="42"/>
                  <a:pt x="72" y="42"/>
                </a:cubicBezTo>
                <a:cubicBezTo>
                  <a:pt x="72" y="42"/>
                  <a:pt x="72" y="42"/>
                  <a:pt x="72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2"/>
                  <a:pt x="71" y="32"/>
                  <a:pt x="71" y="32"/>
                </a:cubicBezTo>
                <a:cubicBezTo>
                  <a:pt x="73" y="26"/>
                  <a:pt x="73" y="26"/>
                  <a:pt x="73" y="26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2"/>
                  <a:pt x="75" y="20"/>
                  <a:pt x="76" y="18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0"/>
                  <a:pt x="78" y="10"/>
                  <a:pt x="78" y="10"/>
                </a:cubicBezTo>
                <a:cubicBezTo>
                  <a:pt x="72" y="4"/>
                  <a:pt x="72" y="4"/>
                  <a:pt x="72" y="4"/>
                </a:cubicBezTo>
                <a:cubicBezTo>
                  <a:pt x="64" y="0"/>
                  <a:pt x="64" y="0"/>
                  <a:pt x="64" y="0"/>
                </a:cubicBezTo>
                <a:lnTo>
                  <a:pt x="54" y="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Freeform 8"/>
          <p:cNvSpPr/>
          <p:nvPr/>
        </p:nvSpPr>
        <p:spPr bwMode="auto">
          <a:xfrm>
            <a:off x="496888" y="1908175"/>
            <a:ext cx="2095500" cy="1584325"/>
          </a:xfrm>
          <a:custGeom>
            <a:avLst/>
            <a:gdLst>
              <a:gd name="T0" fmla="*/ 2147483646 w 652"/>
              <a:gd name="T1" fmla="*/ 2147483646 h 493"/>
              <a:gd name="T2" fmla="*/ 2147483646 w 652"/>
              <a:gd name="T3" fmla="*/ 2147483646 h 493"/>
              <a:gd name="T4" fmla="*/ 2147483646 w 652"/>
              <a:gd name="T5" fmla="*/ 2147483646 h 493"/>
              <a:gd name="T6" fmla="*/ 2147483646 w 652"/>
              <a:gd name="T7" fmla="*/ 2147483646 h 493"/>
              <a:gd name="T8" fmla="*/ 2147483646 w 652"/>
              <a:gd name="T9" fmla="*/ 2147483646 h 493"/>
              <a:gd name="T10" fmla="*/ 2147483646 w 652"/>
              <a:gd name="T11" fmla="*/ 2147483646 h 493"/>
              <a:gd name="T12" fmla="*/ 2147483646 w 652"/>
              <a:gd name="T13" fmla="*/ 2147483646 h 493"/>
              <a:gd name="T14" fmla="*/ 2147483646 w 652"/>
              <a:gd name="T15" fmla="*/ 2147483646 h 493"/>
              <a:gd name="T16" fmla="*/ 2147483646 w 652"/>
              <a:gd name="T17" fmla="*/ 2147483646 h 493"/>
              <a:gd name="T18" fmla="*/ 2147483646 w 652"/>
              <a:gd name="T19" fmla="*/ 2147483646 h 493"/>
              <a:gd name="T20" fmla="*/ 2147483646 w 652"/>
              <a:gd name="T21" fmla="*/ 2147483646 h 493"/>
              <a:gd name="T22" fmla="*/ 2147483646 w 652"/>
              <a:gd name="T23" fmla="*/ 2147483646 h 493"/>
              <a:gd name="T24" fmla="*/ 2147483646 w 652"/>
              <a:gd name="T25" fmla="*/ 2147483646 h 493"/>
              <a:gd name="T26" fmla="*/ 2147483646 w 652"/>
              <a:gd name="T27" fmla="*/ 2147483646 h 493"/>
              <a:gd name="T28" fmla="*/ 2147483646 w 652"/>
              <a:gd name="T29" fmla="*/ 2147483646 h 493"/>
              <a:gd name="T30" fmla="*/ 2147483646 w 652"/>
              <a:gd name="T31" fmla="*/ 2147483646 h 493"/>
              <a:gd name="T32" fmla="*/ 2147483646 w 652"/>
              <a:gd name="T33" fmla="*/ 2147483646 h 493"/>
              <a:gd name="T34" fmla="*/ 2147483646 w 652"/>
              <a:gd name="T35" fmla="*/ 2147483646 h 493"/>
              <a:gd name="T36" fmla="*/ 2147483646 w 652"/>
              <a:gd name="T37" fmla="*/ 2147483646 h 493"/>
              <a:gd name="T38" fmla="*/ 2147483646 w 652"/>
              <a:gd name="T39" fmla="*/ 2147483646 h 493"/>
              <a:gd name="T40" fmla="*/ 2147483646 w 652"/>
              <a:gd name="T41" fmla="*/ 2147483646 h 493"/>
              <a:gd name="T42" fmla="*/ 2147483646 w 652"/>
              <a:gd name="T43" fmla="*/ 2147483646 h 493"/>
              <a:gd name="T44" fmla="*/ 2147483646 w 652"/>
              <a:gd name="T45" fmla="*/ 2147483646 h 493"/>
              <a:gd name="T46" fmla="*/ 2147483646 w 652"/>
              <a:gd name="T47" fmla="*/ 2147483646 h 493"/>
              <a:gd name="T48" fmla="*/ 2147483646 w 652"/>
              <a:gd name="T49" fmla="*/ 2147483646 h 493"/>
              <a:gd name="T50" fmla="*/ 2147483646 w 652"/>
              <a:gd name="T51" fmla="*/ 2147483646 h 493"/>
              <a:gd name="T52" fmla="*/ 2147483646 w 652"/>
              <a:gd name="T53" fmla="*/ 2147483646 h 493"/>
              <a:gd name="T54" fmla="*/ 2147483646 w 652"/>
              <a:gd name="T55" fmla="*/ 2147483646 h 493"/>
              <a:gd name="T56" fmla="*/ 2147483646 w 652"/>
              <a:gd name="T57" fmla="*/ 2147483646 h 493"/>
              <a:gd name="T58" fmla="*/ 2147483646 w 652"/>
              <a:gd name="T59" fmla="*/ 2147483646 h 493"/>
              <a:gd name="T60" fmla="*/ 2147483646 w 652"/>
              <a:gd name="T61" fmla="*/ 2147483646 h 493"/>
              <a:gd name="T62" fmla="*/ 2147483646 w 652"/>
              <a:gd name="T63" fmla="*/ 2147483646 h 493"/>
              <a:gd name="T64" fmla="*/ 2147483646 w 652"/>
              <a:gd name="T65" fmla="*/ 2147483646 h 493"/>
              <a:gd name="T66" fmla="*/ 2147483646 w 652"/>
              <a:gd name="T67" fmla="*/ 2147483646 h 493"/>
              <a:gd name="T68" fmla="*/ 2147483646 w 652"/>
              <a:gd name="T69" fmla="*/ 2147483646 h 493"/>
              <a:gd name="T70" fmla="*/ 2147483646 w 652"/>
              <a:gd name="T71" fmla="*/ 2147483646 h 493"/>
              <a:gd name="T72" fmla="*/ 2147483646 w 652"/>
              <a:gd name="T73" fmla="*/ 2147483646 h 493"/>
              <a:gd name="T74" fmla="*/ 2147483646 w 652"/>
              <a:gd name="T75" fmla="*/ 2147483646 h 493"/>
              <a:gd name="T76" fmla="*/ 2147483646 w 652"/>
              <a:gd name="T77" fmla="*/ 2147483646 h 493"/>
              <a:gd name="T78" fmla="*/ 2147483646 w 652"/>
              <a:gd name="T79" fmla="*/ 2147483646 h 493"/>
              <a:gd name="T80" fmla="*/ 2147483646 w 652"/>
              <a:gd name="T81" fmla="*/ 2147483646 h 493"/>
              <a:gd name="T82" fmla="*/ 2147483646 w 652"/>
              <a:gd name="T83" fmla="*/ 2147483646 h 493"/>
              <a:gd name="T84" fmla="*/ 2147483646 w 652"/>
              <a:gd name="T85" fmla="*/ 2147483646 h 493"/>
              <a:gd name="T86" fmla="*/ 2147483646 w 652"/>
              <a:gd name="T87" fmla="*/ 2147483646 h 493"/>
              <a:gd name="T88" fmla="*/ 2147483646 w 652"/>
              <a:gd name="T89" fmla="*/ 2147483646 h 493"/>
              <a:gd name="T90" fmla="*/ 2147483646 w 652"/>
              <a:gd name="T91" fmla="*/ 2147483646 h 493"/>
              <a:gd name="T92" fmla="*/ 2147483646 w 652"/>
              <a:gd name="T93" fmla="*/ 2147483646 h 493"/>
              <a:gd name="T94" fmla="*/ 2147483646 w 652"/>
              <a:gd name="T95" fmla="*/ 2147483646 h 493"/>
              <a:gd name="T96" fmla="*/ 2147483646 w 652"/>
              <a:gd name="T97" fmla="*/ 2147483646 h 493"/>
              <a:gd name="T98" fmla="*/ 2147483646 w 652"/>
              <a:gd name="T99" fmla="*/ 2147483646 h 493"/>
              <a:gd name="T100" fmla="*/ 2147483646 w 652"/>
              <a:gd name="T101" fmla="*/ 2147483646 h 49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52" h="493">
                <a:moveTo>
                  <a:pt x="651" y="265"/>
                </a:moveTo>
                <a:cubicBezTo>
                  <a:pt x="652" y="265"/>
                  <a:pt x="652" y="265"/>
                  <a:pt x="652" y="265"/>
                </a:cubicBezTo>
                <a:cubicBezTo>
                  <a:pt x="652" y="265"/>
                  <a:pt x="652" y="265"/>
                  <a:pt x="652" y="265"/>
                </a:cubicBezTo>
                <a:cubicBezTo>
                  <a:pt x="652" y="264"/>
                  <a:pt x="652" y="264"/>
                  <a:pt x="652" y="264"/>
                </a:cubicBezTo>
                <a:cubicBezTo>
                  <a:pt x="639" y="228"/>
                  <a:pt x="639" y="228"/>
                  <a:pt x="639" y="228"/>
                </a:cubicBezTo>
                <a:cubicBezTo>
                  <a:pt x="631" y="222"/>
                  <a:pt x="631" y="222"/>
                  <a:pt x="631" y="222"/>
                </a:cubicBezTo>
                <a:cubicBezTo>
                  <a:pt x="631" y="221"/>
                  <a:pt x="631" y="221"/>
                  <a:pt x="631" y="221"/>
                </a:cubicBezTo>
                <a:cubicBezTo>
                  <a:pt x="629" y="206"/>
                  <a:pt x="629" y="206"/>
                  <a:pt x="629" y="206"/>
                </a:cubicBezTo>
                <a:cubicBezTo>
                  <a:pt x="613" y="204"/>
                  <a:pt x="613" y="204"/>
                  <a:pt x="613" y="204"/>
                </a:cubicBezTo>
                <a:cubicBezTo>
                  <a:pt x="612" y="204"/>
                  <a:pt x="612" y="204"/>
                  <a:pt x="612" y="204"/>
                </a:cubicBezTo>
                <a:cubicBezTo>
                  <a:pt x="611" y="204"/>
                  <a:pt x="611" y="204"/>
                  <a:pt x="611" y="204"/>
                </a:cubicBezTo>
                <a:cubicBezTo>
                  <a:pt x="611" y="203"/>
                  <a:pt x="611" y="203"/>
                  <a:pt x="611" y="203"/>
                </a:cubicBezTo>
                <a:cubicBezTo>
                  <a:pt x="611" y="202"/>
                  <a:pt x="611" y="202"/>
                  <a:pt x="611" y="202"/>
                </a:cubicBezTo>
                <a:cubicBezTo>
                  <a:pt x="611" y="202"/>
                  <a:pt x="611" y="202"/>
                  <a:pt x="611" y="202"/>
                </a:cubicBezTo>
                <a:cubicBezTo>
                  <a:pt x="609" y="196"/>
                  <a:pt x="604" y="190"/>
                  <a:pt x="596" y="184"/>
                </a:cubicBezTo>
                <a:cubicBezTo>
                  <a:pt x="591" y="180"/>
                  <a:pt x="587" y="178"/>
                  <a:pt x="583" y="177"/>
                </a:cubicBezTo>
                <a:cubicBezTo>
                  <a:pt x="581" y="176"/>
                  <a:pt x="578" y="174"/>
                  <a:pt x="576" y="173"/>
                </a:cubicBezTo>
                <a:cubicBezTo>
                  <a:pt x="571" y="169"/>
                  <a:pt x="553" y="166"/>
                  <a:pt x="521" y="166"/>
                </a:cubicBezTo>
                <a:cubicBezTo>
                  <a:pt x="520" y="166"/>
                  <a:pt x="520" y="166"/>
                  <a:pt x="520" y="166"/>
                </a:cubicBezTo>
                <a:cubicBezTo>
                  <a:pt x="520" y="166"/>
                  <a:pt x="520" y="166"/>
                  <a:pt x="520" y="166"/>
                </a:cubicBezTo>
                <a:cubicBezTo>
                  <a:pt x="516" y="160"/>
                  <a:pt x="516" y="160"/>
                  <a:pt x="516" y="160"/>
                </a:cubicBezTo>
                <a:cubicBezTo>
                  <a:pt x="515" y="156"/>
                  <a:pt x="513" y="153"/>
                  <a:pt x="513" y="150"/>
                </a:cubicBezTo>
                <a:cubicBezTo>
                  <a:pt x="513" y="145"/>
                  <a:pt x="518" y="131"/>
                  <a:pt x="529" y="107"/>
                </a:cubicBezTo>
                <a:cubicBezTo>
                  <a:pt x="524" y="90"/>
                  <a:pt x="524" y="90"/>
                  <a:pt x="524" y="90"/>
                </a:cubicBezTo>
                <a:cubicBezTo>
                  <a:pt x="524" y="90"/>
                  <a:pt x="524" y="90"/>
                  <a:pt x="524" y="90"/>
                </a:cubicBezTo>
                <a:cubicBezTo>
                  <a:pt x="518" y="62"/>
                  <a:pt x="518" y="62"/>
                  <a:pt x="518" y="62"/>
                </a:cubicBezTo>
                <a:cubicBezTo>
                  <a:pt x="517" y="58"/>
                  <a:pt x="510" y="54"/>
                  <a:pt x="498" y="50"/>
                </a:cubicBezTo>
                <a:cubicBezTo>
                  <a:pt x="496" y="50"/>
                  <a:pt x="493" y="49"/>
                  <a:pt x="491" y="47"/>
                </a:cubicBezTo>
                <a:cubicBezTo>
                  <a:pt x="487" y="45"/>
                  <a:pt x="483" y="42"/>
                  <a:pt x="482" y="37"/>
                </a:cubicBezTo>
                <a:cubicBezTo>
                  <a:pt x="479" y="32"/>
                  <a:pt x="475" y="28"/>
                  <a:pt x="470" y="25"/>
                </a:cubicBezTo>
                <a:cubicBezTo>
                  <a:pt x="469" y="25"/>
                  <a:pt x="469" y="25"/>
                  <a:pt x="469" y="25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4" y="0"/>
                  <a:pt x="464" y="0"/>
                  <a:pt x="464" y="0"/>
                </a:cubicBezTo>
                <a:cubicBezTo>
                  <a:pt x="445" y="2"/>
                  <a:pt x="445" y="2"/>
                  <a:pt x="445" y="2"/>
                </a:cubicBezTo>
                <a:cubicBezTo>
                  <a:pt x="443" y="7"/>
                  <a:pt x="443" y="7"/>
                  <a:pt x="443" y="7"/>
                </a:cubicBezTo>
                <a:cubicBezTo>
                  <a:pt x="441" y="15"/>
                  <a:pt x="438" y="19"/>
                  <a:pt x="435" y="19"/>
                </a:cubicBezTo>
                <a:cubicBezTo>
                  <a:pt x="423" y="23"/>
                  <a:pt x="423" y="23"/>
                  <a:pt x="423" y="23"/>
                </a:cubicBezTo>
                <a:cubicBezTo>
                  <a:pt x="415" y="26"/>
                  <a:pt x="411" y="29"/>
                  <a:pt x="408" y="33"/>
                </a:cubicBezTo>
                <a:cubicBezTo>
                  <a:pt x="407" y="34"/>
                  <a:pt x="406" y="39"/>
                  <a:pt x="405" y="46"/>
                </a:cubicBezTo>
                <a:cubicBezTo>
                  <a:pt x="404" y="53"/>
                  <a:pt x="403" y="58"/>
                  <a:pt x="401" y="61"/>
                </a:cubicBezTo>
                <a:cubicBezTo>
                  <a:pt x="399" y="66"/>
                  <a:pt x="395" y="70"/>
                  <a:pt x="389" y="72"/>
                </a:cubicBezTo>
                <a:cubicBezTo>
                  <a:pt x="379" y="76"/>
                  <a:pt x="361" y="70"/>
                  <a:pt x="337" y="52"/>
                </a:cubicBezTo>
                <a:cubicBezTo>
                  <a:pt x="304" y="94"/>
                  <a:pt x="304" y="94"/>
                  <a:pt x="304" y="94"/>
                </a:cubicBezTo>
                <a:cubicBezTo>
                  <a:pt x="308" y="112"/>
                  <a:pt x="308" y="112"/>
                  <a:pt x="308" y="112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7" y="116"/>
                  <a:pt x="304" y="117"/>
                  <a:pt x="301" y="118"/>
                </a:cubicBezTo>
                <a:cubicBezTo>
                  <a:pt x="298" y="118"/>
                  <a:pt x="295" y="117"/>
                  <a:pt x="291" y="115"/>
                </a:cubicBezTo>
                <a:cubicBezTo>
                  <a:pt x="288" y="112"/>
                  <a:pt x="279" y="110"/>
                  <a:pt x="264" y="110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47" y="108"/>
                  <a:pt x="247" y="108"/>
                  <a:pt x="247" y="108"/>
                </a:cubicBezTo>
                <a:cubicBezTo>
                  <a:pt x="237" y="110"/>
                  <a:pt x="237" y="110"/>
                  <a:pt x="237" y="110"/>
                </a:cubicBezTo>
                <a:cubicBezTo>
                  <a:pt x="241" y="117"/>
                  <a:pt x="241" y="117"/>
                  <a:pt x="241" y="117"/>
                </a:cubicBezTo>
                <a:cubicBezTo>
                  <a:pt x="245" y="122"/>
                  <a:pt x="247" y="126"/>
                  <a:pt x="247" y="128"/>
                </a:cubicBezTo>
                <a:cubicBezTo>
                  <a:pt x="242" y="154"/>
                  <a:pt x="242" y="154"/>
                  <a:pt x="242" y="154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36" y="194"/>
                  <a:pt x="236" y="194"/>
                  <a:pt x="236" y="194"/>
                </a:cubicBezTo>
                <a:cubicBezTo>
                  <a:pt x="236" y="197"/>
                  <a:pt x="235" y="198"/>
                  <a:pt x="234" y="198"/>
                </a:cubicBezTo>
                <a:cubicBezTo>
                  <a:pt x="233" y="198"/>
                  <a:pt x="233" y="198"/>
                  <a:pt x="233" y="198"/>
                </a:cubicBezTo>
                <a:cubicBezTo>
                  <a:pt x="233" y="197"/>
                  <a:pt x="233" y="197"/>
                  <a:pt x="233" y="197"/>
                </a:cubicBezTo>
                <a:cubicBezTo>
                  <a:pt x="232" y="195"/>
                  <a:pt x="232" y="195"/>
                  <a:pt x="232" y="195"/>
                </a:cubicBezTo>
                <a:cubicBezTo>
                  <a:pt x="231" y="192"/>
                  <a:pt x="230" y="190"/>
                  <a:pt x="229" y="191"/>
                </a:cubicBezTo>
                <a:cubicBezTo>
                  <a:pt x="228" y="191"/>
                  <a:pt x="227" y="193"/>
                  <a:pt x="226" y="196"/>
                </a:cubicBezTo>
                <a:cubicBezTo>
                  <a:pt x="225" y="204"/>
                  <a:pt x="220" y="210"/>
                  <a:pt x="213" y="216"/>
                </a:cubicBezTo>
                <a:cubicBezTo>
                  <a:pt x="206" y="222"/>
                  <a:pt x="206" y="222"/>
                  <a:pt x="206" y="222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2" y="224"/>
                  <a:pt x="202" y="224"/>
                  <a:pt x="202" y="224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37" y="230"/>
                  <a:pt x="137" y="230"/>
                  <a:pt x="137" y="230"/>
                </a:cubicBezTo>
                <a:cubicBezTo>
                  <a:pt x="133" y="234"/>
                  <a:pt x="128" y="236"/>
                  <a:pt x="124" y="235"/>
                </a:cubicBezTo>
                <a:cubicBezTo>
                  <a:pt x="120" y="234"/>
                  <a:pt x="113" y="236"/>
                  <a:pt x="103" y="239"/>
                </a:cubicBezTo>
                <a:cubicBezTo>
                  <a:pt x="92" y="252"/>
                  <a:pt x="92" y="252"/>
                  <a:pt x="92" y="252"/>
                </a:cubicBezTo>
                <a:cubicBezTo>
                  <a:pt x="92" y="253"/>
                  <a:pt x="92" y="253"/>
                  <a:pt x="92" y="253"/>
                </a:cubicBezTo>
                <a:cubicBezTo>
                  <a:pt x="74" y="254"/>
                  <a:pt x="74" y="254"/>
                  <a:pt x="74" y="254"/>
                </a:cubicBezTo>
                <a:cubicBezTo>
                  <a:pt x="74" y="239"/>
                  <a:pt x="74" y="239"/>
                  <a:pt x="74" y="239"/>
                </a:cubicBezTo>
                <a:cubicBezTo>
                  <a:pt x="63" y="239"/>
                  <a:pt x="63" y="239"/>
                  <a:pt x="63" y="239"/>
                </a:cubicBezTo>
                <a:cubicBezTo>
                  <a:pt x="61" y="245"/>
                  <a:pt x="61" y="245"/>
                  <a:pt x="61" y="245"/>
                </a:cubicBezTo>
                <a:cubicBezTo>
                  <a:pt x="53" y="247"/>
                  <a:pt x="53" y="247"/>
                  <a:pt x="53" y="247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1" y="247"/>
                  <a:pt x="51" y="247"/>
                  <a:pt x="51" y="247"/>
                </a:cubicBezTo>
                <a:cubicBezTo>
                  <a:pt x="51" y="247"/>
                  <a:pt x="51" y="247"/>
                  <a:pt x="51" y="247"/>
                </a:cubicBezTo>
                <a:cubicBezTo>
                  <a:pt x="46" y="244"/>
                  <a:pt x="39" y="241"/>
                  <a:pt x="33" y="240"/>
                </a:cubicBezTo>
                <a:cubicBezTo>
                  <a:pt x="29" y="240"/>
                  <a:pt x="25" y="242"/>
                  <a:pt x="19" y="248"/>
                </a:cubicBezTo>
                <a:cubicBezTo>
                  <a:pt x="12" y="254"/>
                  <a:pt x="7" y="259"/>
                  <a:pt x="5" y="264"/>
                </a:cubicBezTo>
                <a:cubicBezTo>
                  <a:pt x="6" y="264"/>
                  <a:pt x="7" y="266"/>
                  <a:pt x="7" y="268"/>
                </a:cubicBezTo>
                <a:cubicBezTo>
                  <a:pt x="7" y="271"/>
                  <a:pt x="8" y="274"/>
                  <a:pt x="8" y="277"/>
                </a:cubicBezTo>
                <a:cubicBezTo>
                  <a:pt x="7" y="280"/>
                  <a:pt x="6" y="282"/>
                  <a:pt x="5" y="284"/>
                </a:cubicBezTo>
                <a:cubicBezTo>
                  <a:pt x="3" y="285"/>
                  <a:pt x="1" y="288"/>
                  <a:pt x="0" y="295"/>
                </a:cubicBezTo>
                <a:cubicBezTo>
                  <a:pt x="7" y="299"/>
                  <a:pt x="7" y="299"/>
                  <a:pt x="7" y="299"/>
                </a:cubicBezTo>
                <a:cubicBezTo>
                  <a:pt x="15" y="290"/>
                  <a:pt x="15" y="290"/>
                  <a:pt x="15" y="290"/>
                </a:cubicBezTo>
                <a:cubicBezTo>
                  <a:pt x="27" y="302"/>
                  <a:pt x="27" y="302"/>
                  <a:pt x="27" y="302"/>
                </a:cubicBezTo>
                <a:cubicBezTo>
                  <a:pt x="27" y="303"/>
                  <a:pt x="27" y="303"/>
                  <a:pt x="27" y="303"/>
                </a:cubicBezTo>
                <a:cubicBezTo>
                  <a:pt x="29" y="325"/>
                  <a:pt x="29" y="325"/>
                  <a:pt x="29" y="325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2" y="356"/>
                  <a:pt x="22" y="356"/>
                  <a:pt x="22" y="356"/>
                </a:cubicBezTo>
                <a:cubicBezTo>
                  <a:pt x="21" y="356"/>
                  <a:pt x="21" y="356"/>
                  <a:pt x="21" y="356"/>
                </a:cubicBezTo>
                <a:cubicBezTo>
                  <a:pt x="11" y="356"/>
                  <a:pt x="5" y="356"/>
                  <a:pt x="3" y="358"/>
                </a:cubicBezTo>
                <a:cubicBezTo>
                  <a:pt x="3" y="360"/>
                  <a:pt x="7" y="363"/>
                  <a:pt x="14" y="368"/>
                </a:cubicBezTo>
                <a:cubicBezTo>
                  <a:pt x="20" y="367"/>
                  <a:pt x="20" y="367"/>
                  <a:pt x="20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35" y="380"/>
                  <a:pt x="35" y="380"/>
                  <a:pt x="35" y="380"/>
                </a:cubicBezTo>
                <a:cubicBezTo>
                  <a:pt x="40" y="384"/>
                  <a:pt x="39" y="392"/>
                  <a:pt x="33" y="403"/>
                </a:cubicBezTo>
                <a:cubicBezTo>
                  <a:pt x="35" y="416"/>
                  <a:pt x="35" y="416"/>
                  <a:pt x="35" y="416"/>
                </a:cubicBezTo>
                <a:cubicBezTo>
                  <a:pt x="40" y="417"/>
                  <a:pt x="40" y="417"/>
                  <a:pt x="40" y="417"/>
                </a:cubicBezTo>
                <a:cubicBezTo>
                  <a:pt x="60" y="417"/>
                  <a:pt x="60" y="417"/>
                  <a:pt x="60" y="417"/>
                </a:cubicBezTo>
                <a:cubicBezTo>
                  <a:pt x="50" y="426"/>
                  <a:pt x="50" y="426"/>
                  <a:pt x="50" y="426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64" y="434"/>
                  <a:pt x="64" y="434"/>
                  <a:pt x="64" y="434"/>
                </a:cubicBezTo>
                <a:cubicBezTo>
                  <a:pt x="85" y="443"/>
                  <a:pt x="85" y="443"/>
                  <a:pt x="85" y="443"/>
                </a:cubicBezTo>
                <a:cubicBezTo>
                  <a:pt x="86" y="444"/>
                  <a:pt x="86" y="444"/>
                  <a:pt x="86" y="444"/>
                </a:cubicBezTo>
                <a:cubicBezTo>
                  <a:pt x="87" y="444"/>
                  <a:pt x="87" y="444"/>
                  <a:pt x="87" y="444"/>
                </a:cubicBezTo>
                <a:cubicBezTo>
                  <a:pt x="89" y="476"/>
                  <a:pt x="89" y="476"/>
                  <a:pt x="89" y="476"/>
                </a:cubicBezTo>
                <a:cubicBezTo>
                  <a:pt x="89" y="483"/>
                  <a:pt x="94" y="488"/>
                  <a:pt x="103" y="491"/>
                </a:cubicBezTo>
                <a:cubicBezTo>
                  <a:pt x="105" y="490"/>
                  <a:pt x="105" y="490"/>
                  <a:pt x="105" y="490"/>
                </a:cubicBezTo>
                <a:cubicBezTo>
                  <a:pt x="105" y="490"/>
                  <a:pt x="105" y="490"/>
                  <a:pt x="105" y="490"/>
                </a:cubicBezTo>
                <a:cubicBezTo>
                  <a:pt x="106" y="490"/>
                  <a:pt x="106" y="490"/>
                  <a:pt x="106" y="490"/>
                </a:cubicBezTo>
                <a:cubicBezTo>
                  <a:pt x="128" y="493"/>
                  <a:pt x="128" y="493"/>
                  <a:pt x="128" y="49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92"/>
                  <a:pt x="130" y="492"/>
                  <a:pt x="130" y="492"/>
                </a:cubicBezTo>
                <a:cubicBezTo>
                  <a:pt x="133" y="488"/>
                  <a:pt x="134" y="484"/>
                  <a:pt x="134" y="484"/>
                </a:cubicBezTo>
                <a:cubicBezTo>
                  <a:pt x="134" y="483"/>
                  <a:pt x="134" y="483"/>
                  <a:pt x="134" y="483"/>
                </a:cubicBezTo>
                <a:cubicBezTo>
                  <a:pt x="134" y="479"/>
                  <a:pt x="135" y="476"/>
                  <a:pt x="139" y="474"/>
                </a:cubicBezTo>
                <a:cubicBezTo>
                  <a:pt x="142" y="471"/>
                  <a:pt x="144" y="469"/>
                  <a:pt x="145" y="466"/>
                </a:cubicBezTo>
                <a:cubicBezTo>
                  <a:pt x="145" y="466"/>
                  <a:pt x="145" y="466"/>
                  <a:pt x="145" y="466"/>
                </a:cubicBezTo>
                <a:cubicBezTo>
                  <a:pt x="147" y="462"/>
                  <a:pt x="151" y="462"/>
                  <a:pt x="157" y="464"/>
                </a:cubicBezTo>
                <a:cubicBezTo>
                  <a:pt x="158" y="464"/>
                  <a:pt x="158" y="464"/>
                  <a:pt x="158" y="464"/>
                </a:cubicBezTo>
                <a:cubicBezTo>
                  <a:pt x="158" y="464"/>
                  <a:pt x="158" y="464"/>
                  <a:pt x="158" y="464"/>
                </a:cubicBezTo>
                <a:cubicBezTo>
                  <a:pt x="165" y="468"/>
                  <a:pt x="165" y="468"/>
                  <a:pt x="165" y="468"/>
                </a:cubicBezTo>
                <a:cubicBezTo>
                  <a:pt x="191" y="473"/>
                  <a:pt x="191" y="473"/>
                  <a:pt x="191" y="473"/>
                </a:cubicBezTo>
                <a:cubicBezTo>
                  <a:pt x="206" y="472"/>
                  <a:pt x="206" y="472"/>
                  <a:pt x="206" y="472"/>
                </a:cubicBezTo>
                <a:cubicBezTo>
                  <a:pt x="217" y="467"/>
                  <a:pt x="217" y="467"/>
                  <a:pt x="217" y="467"/>
                </a:cubicBezTo>
                <a:cubicBezTo>
                  <a:pt x="219" y="464"/>
                  <a:pt x="221" y="463"/>
                  <a:pt x="222" y="462"/>
                </a:cubicBezTo>
                <a:cubicBezTo>
                  <a:pt x="224" y="462"/>
                  <a:pt x="227" y="462"/>
                  <a:pt x="230" y="465"/>
                </a:cubicBezTo>
                <a:cubicBezTo>
                  <a:pt x="232" y="466"/>
                  <a:pt x="232" y="466"/>
                  <a:pt x="232" y="466"/>
                </a:cubicBezTo>
                <a:cubicBezTo>
                  <a:pt x="233" y="467"/>
                  <a:pt x="235" y="470"/>
                  <a:pt x="236" y="474"/>
                </a:cubicBezTo>
                <a:cubicBezTo>
                  <a:pt x="244" y="480"/>
                  <a:pt x="244" y="480"/>
                  <a:pt x="244" y="480"/>
                </a:cubicBezTo>
                <a:cubicBezTo>
                  <a:pt x="250" y="480"/>
                  <a:pt x="250" y="480"/>
                  <a:pt x="250" y="480"/>
                </a:cubicBezTo>
                <a:cubicBezTo>
                  <a:pt x="251" y="480"/>
                  <a:pt x="251" y="480"/>
                  <a:pt x="251" y="480"/>
                </a:cubicBezTo>
                <a:cubicBezTo>
                  <a:pt x="251" y="480"/>
                  <a:pt x="251" y="480"/>
                  <a:pt x="251" y="480"/>
                </a:cubicBezTo>
                <a:cubicBezTo>
                  <a:pt x="252" y="480"/>
                  <a:pt x="252" y="480"/>
                  <a:pt x="252" y="480"/>
                </a:cubicBezTo>
                <a:cubicBezTo>
                  <a:pt x="260" y="484"/>
                  <a:pt x="260" y="484"/>
                  <a:pt x="260" y="484"/>
                </a:cubicBezTo>
                <a:cubicBezTo>
                  <a:pt x="276" y="482"/>
                  <a:pt x="276" y="482"/>
                  <a:pt x="276" y="482"/>
                </a:cubicBezTo>
                <a:cubicBezTo>
                  <a:pt x="285" y="480"/>
                  <a:pt x="285" y="480"/>
                  <a:pt x="285" y="480"/>
                </a:cubicBezTo>
                <a:cubicBezTo>
                  <a:pt x="307" y="482"/>
                  <a:pt x="307" y="482"/>
                  <a:pt x="307" y="482"/>
                </a:cubicBezTo>
                <a:cubicBezTo>
                  <a:pt x="317" y="479"/>
                  <a:pt x="317" y="479"/>
                  <a:pt x="317" y="479"/>
                </a:cubicBezTo>
                <a:cubicBezTo>
                  <a:pt x="329" y="474"/>
                  <a:pt x="329" y="474"/>
                  <a:pt x="329" y="474"/>
                </a:cubicBezTo>
                <a:cubicBezTo>
                  <a:pt x="331" y="472"/>
                  <a:pt x="334" y="471"/>
                  <a:pt x="338" y="470"/>
                </a:cubicBezTo>
                <a:cubicBezTo>
                  <a:pt x="360" y="470"/>
                  <a:pt x="360" y="470"/>
                  <a:pt x="360" y="470"/>
                </a:cubicBezTo>
                <a:cubicBezTo>
                  <a:pt x="368" y="467"/>
                  <a:pt x="368" y="467"/>
                  <a:pt x="368" y="467"/>
                </a:cubicBezTo>
                <a:cubicBezTo>
                  <a:pt x="371" y="465"/>
                  <a:pt x="374" y="464"/>
                  <a:pt x="377" y="464"/>
                </a:cubicBezTo>
                <a:cubicBezTo>
                  <a:pt x="389" y="464"/>
                  <a:pt x="389" y="464"/>
                  <a:pt x="389" y="464"/>
                </a:cubicBezTo>
                <a:cubicBezTo>
                  <a:pt x="395" y="468"/>
                  <a:pt x="395" y="468"/>
                  <a:pt x="395" y="468"/>
                </a:cubicBezTo>
                <a:cubicBezTo>
                  <a:pt x="413" y="472"/>
                  <a:pt x="413" y="472"/>
                  <a:pt x="413" y="472"/>
                </a:cubicBezTo>
                <a:cubicBezTo>
                  <a:pt x="415" y="472"/>
                  <a:pt x="417" y="474"/>
                  <a:pt x="421" y="478"/>
                </a:cubicBezTo>
                <a:cubicBezTo>
                  <a:pt x="429" y="482"/>
                  <a:pt x="429" y="482"/>
                  <a:pt x="429" y="482"/>
                </a:cubicBezTo>
                <a:cubicBezTo>
                  <a:pt x="429" y="483"/>
                  <a:pt x="429" y="483"/>
                  <a:pt x="429" y="483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54" y="488"/>
                  <a:pt x="454" y="488"/>
                  <a:pt x="454" y="488"/>
                </a:cubicBezTo>
                <a:cubicBezTo>
                  <a:pt x="464" y="490"/>
                  <a:pt x="464" y="490"/>
                  <a:pt x="464" y="490"/>
                </a:cubicBezTo>
                <a:cubicBezTo>
                  <a:pt x="464" y="490"/>
                  <a:pt x="464" y="490"/>
                  <a:pt x="464" y="490"/>
                </a:cubicBezTo>
                <a:cubicBezTo>
                  <a:pt x="473" y="491"/>
                  <a:pt x="473" y="491"/>
                  <a:pt x="473" y="491"/>
                </a:cubicBezTo>
                <a:cubicBezTo>
                  <a:pt x="475" y="486"/>
                  <a:pt x="475" y="486"/>
                  <a:pt x="475" y="486"/>
                </a:cubicBezTo>
                <a:cubicBezTo>
                  <a:pt x="471" y="478"/>
                  <a:pt x="471" y="478"/>
                  <a:pt x="471" y="478"/>
                </a:cubicBezTo>
                <a:cubicBezTo>
                  <a:pt x="470" y="470"/>
                  <a:pt x="470" y="470"/>
                  <a:pt x="470" y="470"/>
                </a:cubicBezTo>
                <a:cubicBezTo>
                  <a:pt x="470" y="470"/>
                  <a:pt x="470" y="470"/>
                  <a:pt x="470" y="470"/>
                </a:cubicBezTo>
                <a:cubicBezTo>
                  <a:pt x="469" y="470"/>
                  <a:pt x="469" y="470"/>
                  <a:pt x="469" y="470"/>
                </a:cubicBezTo>
                <a:cubicBezTo>
                  <a:pt x="471" y="468"/>
                  <a:pt x="471" y="468"/>
                  <a:pt x="471" y="468"/>
                </a:cubicBezTo>
                <a:cubicBezTo>
                  <a:pt x="476" y="461"/>
                  <a:pt x="476" y="461"/>
                  <a:pt x="476" y="461"/>
                </a:cubicBezTo>
                <a:cubicBezTo>
                  <a:pt x="476" y="460"/>
                  <a:pt x="476" y="460"/>
                  <a:pt x="476" y="460"/>
                </a:cubicBezTo>
                <a:cubicBezTo>
                  <a:pt x="476" y="460"/>
                  <a:pt x="476" y="460"/>
                  <a:pt x="476" y="460"/>
                </a:cubicBezTo>
                <a:cubicBezTo>
                  <a:pt x="477" y="460"/>
                  <a:pt x="477" y="460"/>
                  <a:pt x="477" y="460"/>
                </a:cubicBezTo>
                <a:cubicBezTo>
                  <a:pt x="477" y="460"/>
                  <a:pt x="477" y="460"/>
                  <a:pt x="477" y="460"/>
                </a:cubicBezTo>
                <a:cubicBezTo>
                  <a:pt x="482" y="456"/>
                  <a:pt x="482" y="456"/>
                  <a:pt x="482" y="456"/>
                </a:cubicBezTo>
                <a:cubicBezTo>
                  <a:pt x="482" y="456"/>
                  <a:pt x="482" y="456"/>
                  <a:pt x="482" y="456"/>
                </a:cubicBezTo>
                <a:cubicBezTo>
                  <a:pt x="481" y="454"/>
                  <a:pt x="481" y="454"/>
                  <a:pt x="481" y="454"/>
                </a:cubicBezTo>
                <a:cubicBezTo>
                  <a:pt x="479" y="446"/>
                  <a:pt x="479" y="446"/>
                  <a:pt x="479" y="446"/>
                </a:cubicBezTo>
                <a:cubicBezTo>
                  <a:pt x="479" y="444"/>
                  <a:pt x="477" y="444"/>
                  <a:pt x="475" y="442"/>
                </a:cubicBezTo>
                <a:cubicBezTo>
                  <a:pt x="475" y="442"/>
                  <a:pt x="475" y="442"/>
                  <a:pt x="475" y="442"/>
                </a:cubicBezTo>
                <a:cubicBezTo>
                  <a:pt x="469" y="436"/>
                  <a:pt x="469" y="436"/>
                  <a:pt x="469" y="436"/>
                </a:cubicBezTo>
                <a:cubicBezTo>
                  <a:pt x="461" y="429"/>
                  <a:pt x="461" y="429"/>
                  <a:pt x="461" y="429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60" y="428"/>
                  <a:pt x="460" y="428"/>
                  <a:pt x="460" y="428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61" y="427"/>
                  <a:pt x="461" y="427"/>
                  <a:pt x="461" y="427"/>
                </a:cubicBezTo>
                <a:cubicBezTo>
                  <a:pt x="462" y="419"/>
                  <a:pt x="462" y="419"/>
                  <a:pt x="462" y="419"/>
                </a:cubicBezTo>
                <a:cubicBezTo>
                  <a:pt x="462" y="414"/>
                  <a:pt x="462" y="414"/>
                  <a:pt x="462" y="414"/>
                </a:cubicBezTo>
                <a:cubicBezTo>
                  <a:pt x="458" y="404"/>
                  <a:pt x="458" y="404"/>
                  <a:pt x="458" y="404"/>
                </a:cubicBezTo>
                <a:cubicBezTo>
                  <a:pt x="467" y="402"/>
                  <a:pt x="467" y="402"/>
                  <a:pt x="467" y="402"/>
                </a:cubicBezTo>
                <a:cubicBezTo>
                  <a:pt x="472" y="398"/>
                  <a:pt x="472" y="398"/>
                  <a:pt x="472" y="398"/>
                </a:cubicBezTo>
                <a:cubicBezTo>
                  <a:pt x="483" y="398"/>
                  <a:pt x="483" y="398"/>
                  <a:pt x="483" y="398"/>
                </a:cubicBezTo>
                <a:cubicBezTo>
                  <a:pt x="494" y="396"/>
                  <a:pt x="494" y="396"/>
                  <a:pt x="494" y="396"/>
                </a:cubicBezTo>
                <a:cubicBezTo>
                  <a:pt x="495" y="396"/>
                  <a:pt x="495" y="396"/>
                  <a:pt x="495" y="396"/>
                </a:cubicBezTo>
                <a:cubicBezTo>
                  <a:pt x="502" y="397"/>
                  <a:pt x="502" y="397"/>
                  <a:pt x="502" y="397"/>
                </a:cubicBezTo>
                <a:cubicBezTo>
                  <a:pt x="511" y="394"/>
                  <a:pt x="511" y="394"/>
                  <a:pt x="511" y="394"/>
                </a:cubicBezTo>
                <a:cubicBezTo>
                  <a:pt x="521" y="392"/>
                  <a:pt x="521" y="392"/>
                  <a:pt x="521" y="392"/>
                </a:cubicBezTo>
                <a:cubicBezTo>
                  <a:pt x="527" y="390"/>
                  <a:pt x="527" y="390"/>
                  <a:pt x="527" y="390"/>
                </a:cubicBezTo>
                <a:cubicBezTo>
                  <a:pt x="528" y="390"/>
                  <a:pt x="528" y="390"/>
                  <a:pt x="528" y="390"/>
                </a:cubicBezTo>
                <a:cubicBezTo>
                  <a:pt x="545" y="386"/>
                  <a:pt x="545" y="386"/>
                  <a:pt x="545" y="386"/>
                </a:cubicBezTo>
                <a:cubicBezTo>
                  <a:pt x="548" y="384"/>
                  <a:pt x="548" y="384"/>
                  <a:pt x="548" y="384"/>
                </a:cubicBezTo>
                <a:cubicBezTo>
                  <a:pt x="547" y="380"/>
                  <a:pt x="547" y="380"/>
                  <a:pt x="547" y="380"/>
                </a:cubicBezTo>
                <a:cubicBezTo>
                  <a:pt x="544" y="375"/>
                  <a:pt x="544" y="375"/>
                  <a:pt x="544" y="375"/>
                </a:cubicBezTo>
                <a:cubicBezTo>
                  <a:pt x="544" y="374"/>
                  <a:pt x="544" y="374"/>
                  <a:pt x="544" y="374"/>
                </a:cubicBezTo>
                <a:cubicBezTo>
                  <a:pt x="543" y="374"/>
                  <a:pt x="543" y="374"/>
                  <a:pt x="543" y="374"/>
                </a:cubicBezTo>
                <a:cubicBezTo>
                  <a:pt x="543" y="374"/>
                  <a:pt x="543" y="374"/>
                  <a:pt x="543" y="374"/>
                </a:cubicBezTo>
                <a:cubicBezTo>
                  <a:pt x="544" y="368"/>
                  <a:pt x="544" y="368"/>
                  <a:pt x="544" y="368"/>
                </a:cubicBezTo>
                <a:cubicBezTo>
                  <a:pt x="545" y="367"/>
                  <a:pt x="545" y="367"/>
                  <a:pt x="545" y="367"/>
                </a:cubicBezTo>
                <a:cubicBezTo>
                  <a:pt x="545" y="359"/>
                  <a:pt x="545" y="359"/>
                  <a:pt x="545" y="359"/>
                </a:cubicBezTo>
                <a:cubicBezTo>
                  <a:pt x="543" y="352"/>
                  <a:pt x="543" y="352"/>
                  <a:pt x="543" y="352"/>
                </a:cubicBezTo>
                <a:cubicBezTo>
                  <a:pt x="543" y="352"/>
                  <a:pt x="543" y="352"/>
                  <a:pt x="543" y="352"/>
                </a:cubicBezTo>
                <a:cubicBezTo>
                  <a:pt x="543" y="351"/>
                  <a:pt x="543" y="351"/>
                  <a:pt x="543" y="351"/>
                </a:cubicBezTo>
                <a:cubicBezTo>
                  <a:pt x="547" y="343"/>
                  <a:pt x="547" y="343"/>
                  <a:pt x="547" y="343"/>
                </a:cubicBezTo>
                <a:cubicBezTo>
                  <a:pt x="549" y="340"/>
                  <a:pt x="551" y="338"/>
                  <a:pt x="553" y="338"/>
                </a:cubicBezTo>
                <a:cubicBezTo>
                  <a:pt x="563" y="338"/>
                  <a:pt x="563" y="338"/>
                  <a:pt x="563" y="338"/>
                </a:cubicBezTo>
                <a:cubicBezTo>
                  <a:pt x="565" y="338"/>
                  <a:pt x="567" y="338"/>
                  <a:pt x="569" y="336"/>
                </a:cubicBezTo>
                <a:cubicBezTo>
                  <a:pt x="585" y="315"/>
                  <a:pt x="585" y="315"/>
                  <a:pt x="585" y="315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93" y="307"/>
                  <a:pt x="593" y="307"/>
                  <a:pt x="593" y="307"/>
                </a:cubicBezTo>
                <a:cubicBezTo>
                  <a:pt x="594" y="306"/>
                  <a:pt x="594" y="306"/>
                  <a:pt x="594" y="306"/>
                </a:cubicBezTo>
                <a:cubicBezTo>
                  <a:pt x="597" y="306"/>
                  <a:pt x="599" y="304"/>
                  <a:pt x="601" y="304"/>
                </a:cubicBezTo>
                <a:cubicBezTo>
                  <a:pt x="603" y="302"/>
                  <a:pt x="603" y="302"/>
                  <a:pt x="603" y="302"/>
                </a:cubicBezTo>
                <a:cubicBezTo>
                  <a:pt x="605" y="298"/>
                  <a:pt x="608" y="296"/>
                  <a:pt x="609" y="296"/>
                </a:cubicBezTo>
                <a:cubicBezTo>
                  <a:pt x="623" y="299"/>
                  <a:pt x="623" y="299"/>
                  <a:pt x="623" y="299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42" y="293"/>
                  <a:pt x="642" y="293"/>
                  <a:pt x="642" y="293"/>
                </a:cubicBezTo>
                <a:cubicBezTo>
                  <a:pt x="648" y="290"/>
                  <a:pt x="648" y="290"/>
                  <a:pt x="648" y="290"/>
                </a:cubicBezTo>
                <a:cubicBezTo>
                  <a:pt x="648" y="281"/>
                  <a:pt x="648" y="281"/>
                  <a:pt x="648" y="281"/>
                </a:cubicBezTo>
                <a:cubicBezTo>
                  <a:pt x="649" y="270"/>
                  <a:pt x="649" y="270"/>
                  <a:pt x="649" y="270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51" y="266"/>
                  <a:pt x="651" y="266"/>
                  <a:pt x="651" y="266"/>
                </a:cubicBezTo>
                <a:lnTo>
                  <a:pt x="651" y="2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Freeform 9"/>
          <p:cNvSpPr/>
          <p:nvPr/>
        </p:nvSpPr>
        <p:spPr bwMode="auto">
          <a:xfrm>
            <a:off x="1857375" y="3151188"/>
            <a:ext cx="1303338" cy="935037"/>
          </a:xfrm>
          <a:custGeom>
            <a:avLst/>
            <a:gdLst>
              <a:gd name="T0" fmla="*/ 2147483646 w 406"/>
              <a:gd name="T1" fmla="*/ 2147483646 h 291"/>
              <a:gd name="T2" fmla="*/ 2147483646 w 406"/>
              <a:gd name="T3" fmla="*/ 2147483646 h 291"/>
              <a:gd name="T4" fmla="*/ 2147483646 w 406"/>
              <a:gd name="T5" fmla="*/ 2147483646 h 291"/>
              <a:gd name="T6" fmla="*/ 2147483646 w 406"/>
              <a:gd name="T7" fmla="*/ 2147483646 h 291"/>
              <a:gd name="T8" fmla="*/ 2147483646 w 406"/>
              <a:gd name="T9" fmla="*/ 2147483646 h 291"/>
              <a:gd name="T10" fmla="*/ 2147483646 w 406"/>
              <a:gd name="T11" fmla="*/ 2147483646 h 291"/>
              <a:gd name="T12" fmla="*/ 2147483646 w 406"/>
              <a:gd name="T13" fmla="*/ 2147483646 h 291"/>
              <a:gd name="T14" fmla="*/ 2147483646 w 406"/>
              <a:gd name="T15" fmla="*/ 2147483646 h 291"/>
              <a:gd name="T16" fmla="*/ 2147483646 w 406"/>
              <a:gd name="T17" fmla="*/ 2147483646 h 291"/>
              <a:gd name="T18" fmla="*/ 2147483646 w 406"/>
              <a:gd name="T19" fmla="*/ 2147483646 h 291"/>
              <a:gd name="T20" fmla="*/ 2147483646 w 406"/>
              <a:gd name="T21" fmla="*/ 2147483646 h 291"/>
              <a:gd name="T22" fmla="*/ 2147483646 w 406"/>
              <a:gd name="T23" fmla="*/ 2147483646 h 291"/>
              <a:gd name="T24" fmla="*/ 2147483646 w 406"/>
              <a:gd name="T25" fmla="*/ 2147483646 h 291"/>
              <a:gd name="T26" fmla="*/ 2147483646 w 406"/>
              <a:gd name="T27" fmla="*/ 2147483646 h 291"/>
              <a:gd name="T28" fmla="*/ 2147483646 w 406"/>
              <a:gd name="T29" fmla="*/ 2147483646 h 291"/>
              <a:gd name="T30" fmla="*/ 2147483646 w 406"/>
              <a:gd name="T31" fmla="*/ 2147483646 h 291"/>
              <a:gd name="T32" fmla="*/ 2147483646 w 406"/>
              <a:gd name="T33" fmla="*/ 2147483646 h 291"/>
              <a:gd name="T34" fmla="*/ 2147483646 w 406"/>
              <a:gd name="T35" fmla="*/ 2147483646 h 291"/>
              <a:gd name="T36" fmla="*/ 2147483646 w 406"/>
              <a:gd name="T37" fmla="*/ 2147483646 h 291"/>
              <a:gd name="T38" fmla="*/ 2147483646 w 406"/>
              <a:gd name="T39" fmla="*/ 2147483646 h 291"/>
              <a:gd name="T40" fmla="*/ 2147483646 w 406"/>
              <a:gd name="T41" fmla="*/ 2147483646 h 291"/>
              <a:gd name="T42" fmla="*/ 2147483646 w 406"/>
              <a:gd name="T43" fmla="*/ 2147483646 h 291"/>
              <a:gd name="T44" fmla="*/ 2147483646 w 406"/>
              <a:gd name="T45" fmla="*/ 2147483646 h 291"/>
              <a:gd name="T46" fmla="*/ 2147483646 w 406"/>
              <a:gd name="T47" fmla="*/ 2147483646 h 291"/>
              <a:gd name="T48" fmla="*/ 2147483646 w 406"/>
              <a:gd name="T49" fmla="*/ 2147483646 h 291"/>
              <a:gd name="T50" fmla="*/ 2147483646 w 406"/>
              <a:gd name="T51" fmla="*/ 2147483646 h 291"/>
              <a:gd name="T52" fmla="*/ 2147483646 w 406"/>
              <a:gd name="T53" fmla="*/ 2147483646 h 291"/>
              <a:gd name="T54" fmla="*/ 2147483646 w 406"/>
              <a:gd name="T55" fmla="*/ 2147483646 h 291"/>
              <a:gd name="T56" fmla="*/ 2147483646 w 406"/>
              <a:gd name="T57" fmla="*/ 2147483646 h 291"/>
              <a:gd name="T58" fmla="*/ 2147483646 w 406"/>
              <a:gd name="T59" fmla="*/ 2147483646 h 291"/>
              <a:gd name="T60" fmla="*/ 2147483646 w 406"/>
              <a:gd name="T61" fmla="*/ 2147483646 h 291"/>
              <a:gd name="T62" fmla="*/ 2147483646 w 406"/>
              <a:gd name="T63" fmla="*/ 2147483646 h 291"/>
              <a:gd name="T64" fmla="*/ 2147483646 w 406"/>
              <a:gd name="T65" fmla="*/ 2147483646 h 291"/>
              <a:gd name="T66" fmla="*/ 2147483646 w 406"/>
              <a:gd name="T67" fmla="*/ 2147483646 h 291"/>
              <a:gd name="T68" fmla="*/ 2147483646 w 406"/>
              <a:gd name="T69" fmla="*/ 2147483646 h 291"/>
              <a:gd name="T70" fmla="*/ 2147483646 w 406"/>
              <a:gd name="T71" fmla="*/ 2147483646 h 291"/>
              <a:gd name="T72" fmla="*/ 2147483646 w 406"/>
              <a:gd name="T73" fmla="*/ 2147483646 h 291"/>
              <a:gd name="T74" fmla="*/ 2147483646 w 406"/>
              <a:gd name="T75" fmla="*/ 2147483646 h 291"/>
              <a:gd name="T76" fmla="*/ 2147483646 w 406"/>
              <a:gd name="T77" fmla="*/ 2147483646 h 291"/>
              <a:gd name="T78" fmla="*/ 2147483646 w 406"/>
              <a:gd name="T79" fmla="*/ 2147483646 h 291"/>
              <a:gd name="T80" fmla="*/ 2147483646 w 406"/>
              <a:gd name="T81" fmla="*/ 2147483646 h 291"/>
              <a:gd name="T82" fmla="*/ 2147483646 w 406"/>
              <a:gd name="T83" fmla="*/ 2147483646 h 291"/>
              <a:gd name="T84" fmla="*/ 2147483646 w 406"/>
              <a:gd name="T85" fmla="*/ 2147483646 h 291"/>
              <a:gd name="T86" fmla="*/ 2147483646 w 406"/>
              <a:gd name="T87" fmla="*/ 2147483646 h 291"/>
              <a:gd name="T88" fmla="*/ 2147483646 w 406"/>
              <a:gd name="T89" fmla="*/ 2147483646 h 291"/>
              <a:gd name="T90" fmla="*/ 2147483646 w 406"/>
              <a:gd name="T91" fmla="*/ 2147483646 h 291"/>
              <a:gd name="T92" fmla="*/ 2147483646 w 406"/>
              <a:gd name="T93" fmla="*/ 2147483646 h 291"/>
              <a:gd name="T94" fmla="*/ 2147483646 w 406"/>
              <a:gd name="T95" fmla="*/ 2147483646 h 291"/>
              <a:gd name="T96" fmla="*/ 2147483646 w 406"/>
              <a:gd name="T97" fmla="*/ 2147483646 h 291"/>
              <a:gd name="T98" fmla="*/ 2147483646 w 406"/>
              <a:gd name="T99" fmla="*/ 2147483646 h 291"/>
              <a:gd name="T100" fmla="*/ 2147483646 w 406"/>
              <a:gd name="T101" fmla="*/ 2147483646 h 291"/>
              <a:gd name="T102" fmla="*/ 2147483646 w 406"/>
              <a:gd name="T103" fmla="*/ 2147483646 h 291"/>
              <a:gd name="T104" fmla="*/ 2147483646 w 406"/>
              <a:gd name="T105" fmla="*/ 2147483646 h 291"/>
              <a:gd name="T106" fmla="*/ 2147483646 w 406"/>
              <a:gd name="T107" fmla="*/ 2147483646 h 29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06" h="291">
                <a:moveTo>
                  <a:pt x="242" y="15"/>
                </a:moveTo>
                <a:cubicBezTo>
                  <a:pt x="238" y="18"/>
                  <a:pt x="238" y="18"/>
                  <a:pt x="238" y="18"/>
                </a:cubicBezTo>
                <a:cubicBezTo>
                  <a:pt x="238" y="19"/>
                  <a:pt x="239" y="23"/>
                  <a:pt x="240" y="28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41" y="29"/>
                  <a:pt x="241" y="29"/>
                  <a:pt x="241" y="29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36" y="39"/>
                  <a:pt x="236" y="39"/>
                  <a:pt x="236" y="39"/>
                </a:cubicBezTo>
                <a:cubicBezTo>
                  <a:pt x="230" y="41"/>
                  <a:pt x="230" y="41"/>
                  <a:pt x="230" y="41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28" y="42"/>
                  <a:pt x="228" y="42"/>
                  <a:pt x="228" y="42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198" y="19"/>
                  <a:pt x="198" y="19"/>
                  <a:pt x="198" y="19"/>
                </a:cubicBezTo>
                <a:cubicBezTo>
                  <a:pt x="190" y="14"/>
                  <a:pt x="190" y="14"/>
                  <a:pt x="190" y="14"/>
                </a:cubicBezTo>
                <a:cubicBezTo>
                  <a:pt x="178" y="10"/>
                  <a:pt x="178" y="10"/>
                  <a:pt x="178" y="10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2" y="5"/>
                  <a:pt x="172" y="5"/>
                  <a:pt x="172" y="5"/>
                </a:cubicBezTo>
                <a:cubicBezTo>
                  <a:pt x="162" y="2"/>
                  <a:pt x="162" y="2"/>
                  <a:pt x="162" y="2"/>
                </a:cubicBezTo>
                <a:cubicBezTo>
                  <a:pt x="157" y="3"/>
                  <a:pt x="157" y="3"/>
                  <a:pt x="157" y="3"/>
                </a:cubicBezTo>
                <a:cubicBezTo>
                  <a:pt x="156" y="3"/>
                  <a:pt x="156" y="3"/>
                  <a:pt x="156" y="3"/>
                </a:cubicBezTo>
                <a:cubicBezTo>
                  <a:pt x="144" y="2"/>
                  <a:pt x="144" y="2"/>
                  <a:pt x="144" y="2"/>
                </a:cubicBezTo>
                <a:cubicBezTo>
                  <a:pt x="143" y="2"/>
                  <a:pt x="143" y="2"/>
                  <a:pt x="143" y="2"/>
                </a:cubicBezTo>
                <a:cubicBezTo>
                  <a:pt x="134" y="0"/>
                  <a:pt x="134" y="0"/>
                  <a:pt x="134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4" y="3"/>
                  <a:pt x="124" y="3"/>
                  <a:pt x="124" y="3"/>
                </a:cubicBezTo>
                <a:cubicBezTo>
                  <a:pt x="122" y="4"/>
                  <a:pt x="118" y="5"/>
                  <a:pt x="114" y="5"/>
                </a:cubicBezTo>
                <a:cubicBezTo>
                  <a:pt x="106" y="7"/>
                  <a:pt x="106" y="7"/>
                  <a:pt x="106" y="7"/>
                </a:cubicBezTo>
                <a:cubicBezTo>
                  <a:pt x="99" y="9"/>
                  <a:pt x="99" y="9"/>
                  <a:pt x="99" y="9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0" y="11"/>
                  <a:pt x="90" y="11"/>
                  <a:pt x="90" y="11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72" y="13"/>
                  <a:pt x="72" y="13"/>
                  <a:pt x="72" y="13"/>
                </a:cubicBezTo>
                <a:cubicBezTo>
                  <a:pt x="60" y="15"/>
                  <a:pt x="60" y="15"/>
                  <a:pt x="6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1" y="20"/>
                  <a:pt x="41" y="20"/>
                  <a:pt x="41" y="20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33"/>
                  <a:pt x="43" y="33"/>
                  <a:pt x="43" y="33"/>
                </a:cubicBezTo>
                <a:cubicBezTo>
                  <a:pt x="42" y="39"/>
                  <a:pt x="42" y="39"/>
                  <a:pt x="42" y="39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55" y="51"/>
                  <a:pt x="55" y="51"/>
                  <a:pt x="55" y="51"/>
                </a:cubicBezTo>
                <a:cubicBezTo>
                  <a:pt x="58" y="54"/>
                  <a:pt x="60" y="56"/>
                  <a:pt x="60" y="59"/>
                </a:cubicBezTo>
                <a:cubicBezTo>
                  <a:pt x="62" y="65"/>
                  <a:pt x="62" y="65"/>
                  <a:pt x="62" y="65"/>
                </a:cubicBezTo>
                <a:cubicBezTo>
                  <a:pt x="65" y="71"/>
                  <a:pt x="65" y="71"/>
                  <a:pt x="65" y="71"/>
                </a:cubicBezTo>
                <a:cubicBezTo>
                  <a:pt x="64" y="71"/>
                  <a:pt x="64" y="71"/>
                  <a:pt x="64" y="71"/>
                </a:cubicBezTo>
                <a:cubicBezTo>
                  <a:pt x="56" y="77"/>
                  <a:pt x="56" y="77"/>
                  <a:pt x="56" y="77"/>
                </a:cubicBezTo>
                <a:cubicBezTo>
                  <a:pt x="51" y="83"/>
                  <a:pt x="51" y="83"/>
                  <a:pt x="51" y="83"/>
                </a:cubicBezTo>
                <a:cubicBezTo>
                  <a:pt x="52" y="89"/>
                  <a:pt x="52" y="89"/>
                  <a:pt x="52" y="89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5" y="104"/>
                  <a:pt x="54" y="106"/>
                  <a:pt x="53" y="107"/>
                </a:cubicBezTo>
                <a:cubicBezTo>
                  <a:pt x="50" y="109"/>
                  <a:pt x="46" y="109"/>
                  <a:pt x="40" y="107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1" y="101"/>
                  <a:pt x="11" y="101"/>
                  <a:pt x="11" y="101"/>
                </a:cubicBezTo>
                <a:cubicBezTo>
                  <a:pt x="10" y="121"/>
                  <a:pt x="10" y="121"/>
                  <a:pt x="10" y="121"/>
                </a:cubicBezTo>
                <a:cubicBezTo>
                  <a:pt x="9" y="124"/>
                  <a:pt x="7" y="125"/>
                  <a:pt x="4" y="125"/>
                </a:cubicBezTo>
                <a:cubicBezTo>
                  <a:pt x="3" y="126"/>
                  <a:pt x="2" y="127"/>
                  <a:pt x="3" y="131"/>
                </a:cubicBezTo>
                <a:cubicBezTo>
                  <a:pt x="3" y="131"/>
                  <a:pt x="3" y="131"/>
                  <a:pt x="3" y="131"/>
                </a:cubicBezTo>
                <a:cubicBezTo>
                  <a:pt x="2" y="131"/>
                  <a:pt x="2" y="131"/>
                  <a:pt x="2" y="131"/>
                </a:cubicBezTo>
                <a:cubicBezTo>
                  <a:pt x="2" y="136"/>
                  <a:pt x="2" y="136"/>
                  <a:pt x="2" y="136"/>
                </a:cubicBezTo>
                <a:cubicBezTo>
                  <a:pt x="4" y="139"/>
                  <a:pt x="6" y="141"/>
                  <a:pt x="7" y="142"/>
                </a:cubicBezTo>
                <a:cubicBezTo>
                  <a:pt x="9" y="152"/>
                  <a:pt x="9" y="152"/>
                  <a:pt x="9" y="152"/>
                </a:cubicBezTo>
                <a:cubicBezTo>
                  <a:pt x="9" y="155"/>
                  <a:pt x="9" y="155"/>
                  <a:pt x="9" y="155"/>
                </a:cubicBezTo>
                <a:cubicBezTo>
                  <a:pt x="9" y="157"/>
                  <a:pt x="8" y="159"/>
                  <a:pt x="8" y="161"/>
                </a:cubicBezTo>
                <a:cubicBezTo>
                  <a:pt x="5" y="169"/>
                  <a:pt x="5" y="169"/>
                  <a:pt x="5" y="169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5"/>
                  <a:pt x="0" y="185"/>
                  <a:pt x="0" y="185"/>
                </a:cubicBezTo>
                <a:cubicBezTo>
                  <a:pt x="6" y="192"/>
                  <a:pt x="6" y="192"/>
                  <a:pt x="6" y="192"/>
                </a:cubicBezTo>
                <a:cubicBezTo>
                  <a:pt x="7" y="194"/>
                  <a:pt x="8" y="195"/>
                  <a:pt x="8" y="197"/>
                </a:cubicBezTo>
                <a:cubicBezTo>
                  <a:pt x="13" y="203"/>
                  <a:pt x="13" y="203"/>
                  <a:pt x="13" y="203"/>
                </a:cubicBezTo>
                <a:cubicBezTo>
                  <a:pt x="20" y="211"/>
                  <a:pt x="20" y="211"/>
                  <a:pt x="20" y="211"/>
                </a:cubicBezTo>
                <a:cubicBezTo>
                  <a:pt x="23" y="214"/>
                  <a:pt x="25" y="215"/>
                  <a:pt x="26" y="215"/>
                </a:cubicBezTo>
                <a:cubicBezTo>
                  <a:pt x="34" y="211"/>
                  <a:pt x="34" y="211"/>
                  <a:pt x="34" y="211"/>
                </a:cubicBezTo>
                <a:cubicBezTo>
                  <a:pt x="35" y="209"/>
                  <a:pt x="36" y="209"/>
                  <a:pt x="38" y="209"/>
                </a:cubicBezTo>
                <a:cubicBezTo>
                  <a:pt x="40" y="209"/>
                  <a:pt x="42" y="210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46" y="213"/>
                  <a:pt x="46" y="213"/>
                  <a:pt x="46" y="213"/>
                </a:cubicBezTo>
                <a:cubicBezTo>
                  <a:pt x="50" y="217"/>
                  <a:pt x="50" y="217"/>
                  <a:pt x="50" y="217"/>
                </a:cubicBezTo>
                <a:cubicBezTo>
                  <a:pt x="52" y="222"/>
                  <a:pt x="52" y="222"/>
                  <a:pt x="52" y="222"/>
                </a:cubicBezTo>
                <a:cubicBezTo>
                  <a:pt x="54" y="224"/>
                  <a:pt x="54" y="224"/>
                  <a:pt x="54" y="224"/>
                </a:cubicBezTo>
                <a:cubicBezTo>
                  <a:pt x="55" y="225"/>
                  <a:pt x="55" y="225"/>
                  <a:pt x="55" y="225"/>
                </a:cubicBezTo>
                <a:cubicBezTo>
                  <a:pt x="60" y="229"/>
                  <a:pt x="60" y="229"/>
                  <a:pt x="60" y="229"/>
                </a:cubicBezTo>
                <a:cubicBezTo>
                  <a:pt x="63" y="229"/>
                  <a:pt x="63" y="229"/>
                  <a:pt x="63" y="229"/>
                </a:cubicBezTo>
                <a:cubicBezTo>
                  <a:pt x="65" y="229"/>
                  <a:pt x="66" y="231"/>
                  <a:pt x="68" y="232"/>
                </a:cubicBezTo>
                <a:cubicBezTo>
                  <a:pt x="68" y="233"/>
                  <a:pt x="73" y="235"/>
                  <a:pt x="80" y="237"/>
                </a:cubicBezTo>
                <a:cubicBezTo>
                  <a:pt x="81" y="237"/>
                  <a:pt x="81" y="237"/>
                  <a:pt x="81" y="237"/>
                </a:cubicBezTo>
                <a:cubicBezTo>
                  <a:pt x="93" y="241"/>
                  <a:pt x="93" y="241"/>
                  <a:pt x="93" y="241"/>
                </a:cubicBezTo>
                <a:cubicBezTo>
                  <a:pt x="93" y="241"/>
                  <a:pt x="93" y="241"/>
                  <a:pt x="93" y="241"/>
                </a:cubicBezTo>
                <a:cubicBezTo>
                  <a:pt x="94" y="241"/>
                  <a:pt x="94" y="241"/>
                  <a:pt x="94" y="241"/>
                </a:cubicBezTo>
                <a:cubicBezTo>
                  <a:pt x="102" y="245"/>
                  <a:pt x="102" y="245"/>
                  <a:pt x="102" y="245"/>
                </a:cubicBezTo>
                <a:cubicBezTo>
                  <a:pt x="116" y="249"/>
                  <a:pt x="116" y="249"/>
                  <a:pt x="116" y="249"/>
                </a:cubicBezTo>
                <a:cubicBezTo>
                  <a:pt x="117" y="249"/>
                  <a:pt x="117" y="249"/>
                  <a:pt x="117" y="249"/>
                </a:cubicBezTo>
                <a:cubicBezTo>
                  <a:pt x="136" y="250"/>
                  <a:pt x="136" y="250"/>
                  <a:pt x="136" y="250"/>
                </a:cubicBezTo>
                <a:cubicBezTo>
                  <a:pt x="144" y="247"/>
                  <a:pt x="144" y="247"/>
                  <a:pt x="144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8"/>
                  <a:pt x="152" y="248"/>
                  <a:pt x="152" y="248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62" y="263"/>
                  <a:pt x="162" y="263"/>
                  <a:pt x="162" y="263"/>
                </a:cubicBezTo>
                <a:cubicBezTo>
                  <a:pt x="166" y="266"/>
                  <a:pt x="166" y="266"/>
                  <a:pt x="166" y="266"/>
                </a:cubicBezTo>
                <a:cubicBezTo>
                  <a:pt x="170" y="268"/>
                  <a:pt x="170" y="268"/>
                  <a:pt x="170" y="268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1" y="269"/>
                  <a:pt x="171" y="269"/>
                  <a:pt x="171" y="269"/>
                </a:cubicBezTo>
                <a:cubicBezTo>
                  <a:pt x="174" y="277"/>
                  <a:pt x="174" y="277"/>
                  <a:pt x="174" y="277"/>
                </a:cubicBezTo>
                <a:cubicBezTo>
                  <a:pt x="174" y="277"/>
                  <a:pt x="174" y="277"/>
                  <a:pt x="174" y="277"/>
                </a:cubicBezTo>
                <a:cubicBezTo>
                  <a:pt x="175" y="277"/>
                  <a:pt x="175" y="277"/>
                  <a:pt x="175" y="277"/>
                </a:cubicBezTo>
                <a:cubicBezTo>
                  <a:pt x="175" y="278"/>
                  <a:pt x="175" y="278"/>
                  <a:pt x="175" y="278"/>
                </a:cubicBezTo>
                <a:cubicBezTo>
                  <a:pt x="177" y="287"/>
                  <a:pt x="177" y="287"/>
                  <a:pt x="177" y="287"/>
                </a:cubicBezTo>
                <a:cubicBezTo>
                  <a:pt x="182" y="289"/>
                  <a:pt x="182" y="289"/>
                  <a:pt x="182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8" y="291"/>
                  <a:pt x="188" y="291"/>
                  <a:pt x="188" y="291"/>
                </a:cubicBezTo>
                <a:cubicBezTo>
                  <a:pt x="194" y="290"/>
                  <a:pt x="194" y="290"/>
                  <a:pt x="194" y="290"/>
                </a:cubicBezTo>
                <a:cubicBezTo>
                  <a:pt x="195" y="284"/>
                  <a:pt x="195" y="284"/>
                  <a:pt x="195" y="284"/>
                </a:cubicBezTo>
                <a:cubicBezTo>
                  <a:pt x="195" y="284"/>
                  <a:pt x="195" y="284"/>
                  <a:pt x="195" y="284"/>
                </a:cubicBezTo>
                <a:cubicBezTo>
                  <a:pt x="196" y="283"/>
                  <a:pt x="196" y="283"/>
                  <a:pt x="196" y="283"/>
                </a:cubicBezTo>
                <a:cubicBezTo>
                  <a:pt x="202" y="277"/>
                  <a:pt x="202" y="277"/>
                  <a:pt x="202" y="277"/>
                </a:cubicBezTo>
                <a:cubicBezTo>
                  <a:pt x="210" y="279"/>
                  <a:pt x="210" y="279"/>
                  <a:pt x="210" y="279"/>
                </a:cubicBezTo>
                <a:cubicBezTo>
                  <a:pt x="210" y="279"/>
                  <a:pt x="210" y="279"/>
                  <a:pt x="210" y="279"/>
                </a:cubicBezTo>
                <a:cubicBezTo>
                  <a:pt x="214" y="287"/>
                  <a:pt x="214" y="287"/>
                  <a:pt x="214" y="287"/>
                </a:cubicBezTo>
                <a:cubicBezTo>
                  <a:pt x="221" y="285"/>
                  <a:pt x="221" y="285"/>
                  <a:pt x="221" y="285"/>
                </a:cubicBezTo>
                <a:cubicBezTo>
                  <a:pt x="222" y="277"/>
                  <a:pt x="222" y="277"/>
                  <a:pt x="222" y="277"/>
                </a:cubicBezTo>
                <a:cubicBezTo>
                  <a:pt x="222" y="277"/>
                  <a:pt x="222" y="277"/>
                  <a:pt x="222" y="277"/>
                </a:cubicBezTo>
                <a:cubicBezTo>
                  <a:pt x="222" y="276"/>
                  <a:pt x="222" y="276"/>
                  <a:pt x="222" y="276"/>
                </a:cubicBezTo>
                <a:cubicBezTo>
                  <a:pt x="222" y="276"/>
                  <a:pt x="222" y="276"/>
                  <a:pt x="222" y="276"/>
                </a:cubicBezTo>
                <a:cubicBezTo>
                  <a:pt x="228" y="273"/>
                  <a:pt x="228" y="273"/>
                  <a:pt x="228" y="273"/>
                </a:cubicBezTo>
                <a:cubicBezTo>
                  <a:pt x="226" y="262"/>
                  <a:pt x="226" y="262"/>
                  <a:pt x="226" y="262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32" y="248"/>
                  <a:pt x="232" y="248"/>
                  <a:pt x="232" y="248"/>
                </a:cubicBezTo>
                <a:cubicBezTo>
                  <a:pt x="238" y="246"/>
                  <a:pt x="238" y="246"/>
                  <a:pt x="238" y="246"/>
                </a:cubicBezTo>
                <a:cubicBezTo>
                  <a:pt x="236" y="235"/>
                  <a:pt x="236" y="235"/>
                  <a:pt x="236" y="235"/>
                </a:cubicBezTo>
                <a:cubicBezTo>
                  <a:pt x="242" y="235"/>
                  <a:pt x="242" y="235"/>
                  <a:pt x="242" y="235"/>
                </a:cubicBezTo>
                <a:cubicBezTo>
                  <a:pt x="242" y="229"/>
                  <a:pt x="242" y="229"/>
                  <a:pt x="242" y="22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8" y="218"/>
                  <a:pt x="238" y="218"/>
                  <a:pt x="238" y="218"/>
                </a:cubicBezTo>
                <a:cubicBezTo>
                  <a:pt x="239" y="210"/>
                  <a:pt x="239" y="210"/>
                  <a:pt x="239" y="210"/>
                </a:cubicBezTo>
                <a:cubicBezTo>
                  <a:pt x="239" y="209"/>
                  <a:pt x="239" y="209"/>
                  <a:pt x="239" y="209"/>
                </a:cubicBezTo>
                <a:cubicBezTo>
                  <a:pt x="240" y="209"/>
                  <a:pt x="240" y="209"/>
                  <a:pt x="240" y="209"/>
                </a:cubicBezTo>
                <a:cubicBezTo>
                  <a:pt x="244" y="203"/>
                  <a:pt x="244" y="203"/>
                  <a:pt x="244" y="203"/>
                </a:cubicBezTo>
                <a:cubicBezTo>
                  <a:pt x="245" y="203"/>
                  <a:pt x="245" y="203"/>
                  <a:pt x="245" y="203"/>
                </a:cubicBezTo>
                <a:cubicBezTo>
                  <a:pt x="246" y="203"/>
                  <a:pt x="246" y="203"/>
                  <a:pt x="246" y="203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66" y="207"/>
                  <a:pt x="266" y="207"/>
                  <a:pt x="266" y="207"/>
                </a:cubicBezTo>
                <a:cubicBezTo>
                  <a:pt x="274" y="205"/>
                  <a:pt x="274" y="205"/>
                  <a:pt x="274" y="205"/>
                </a:cubicBezTo>
                <a:cubicBezTo>
                  <a:pt x="278" y="213"/>
                  <a:pt x="278" y="213"/>
                  <a:pt x="278" y="213"/>
                </a:cubicBezTo>
                <a:cubicBezTo>
                  <a:pt x="278" y="214"/>
                  <a:pt x="278" y="214"/>
                  <a:pt x="278" y="214"/>
                </a:cubicBezTo>
                <a:cubicBezTo>
                  <a:pt x="278" y="220"/>
                  <a:pt x="278" y="220"/>
                  <a:pt x="278" y="220"/>
                </a:cubicBezTo>
                <a:cubicBezTo>
                  <a:pt x="280" y="226"/>
                  <a:pt x="280" y="226"/>
                  <a:pt x="280" y="226"/>
                </a:cubicBezTo>
                <a:cubicBezTo>
                  <a:pt x="280" y="229"/>
                  <a:pt x="282" y="230"/>
                  <a:pt x="284" y="231"/>
                </a:cubicBezTo>
                <a:cubicBezTo>
                  <a:pt x="284" y="231"/>
                  <a:pt x="284" y="231"/>
                  <a:pt x="284" y="231"/>
                </a:cubicBezTo>
                <a:cubicBezTo>
                  <a:pt x="288" y="231"/>
                  <a:pt x="290" y="233"/>
                  <a:pt x="290" y="235"/>
                </a:cubicBezTo>
                <a:cubicBezTo>
                  <a:pt x="291" y="237"/>
                  <a:pt x="292" y="240"/>
                  <a:pt x="295" y="243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301" y="253"/>
                  <a:pt x="301" y="253"/>
                  <a:pt x="301" y="253"/>
                </a:cubicBezTo>
                <a:cubicBezTo>
                  <a:pt x="305" y="253"/>
                  <a:pt x="305" y="253"/>
                  <a:pt x="305" y="253"/>
                </a:cubicBezTo>
                <a:cubicBezTo>
                  <a:pt x="312" y="247"/>
                  <a:pt x="312" y="247"/>
                  <a:pt x="312" y="247"/>
                </a:cubicBezTo>
                <a:cubicBezTo>
                  <a:pt x="316" y="256"/>
                  <a:pt x="316" y="256"/>
                  <a:pt x="316" y="256"/>
                </a:cubicBezTo>
                <a:cubicBezTo>
                  <a:pt x="325" y="259"/>
                  <a:pt x="325" y="259"/>
                  <a:pt x="325" y="259"/>
                </a:cubicBezTo>
                <a:cubicBezTo>
                  <a:pt x="325" y="259"/>
                  <a:pt x="325" y="259"/>
                  <a:pt x="325" y="259"/>
                </a:cubicBezTo>
                <a:cubicBezTo>
                  <a:pt x="326" y="259"/>
                  <a:pt x="326" y="259"/>
                  <a:pt x="326" y="259"/>
                </a:cubicBezTo>
                <a:cubicBezTo>
                  <a:pt x="330" y="267"/>
                  <a:pt x="330" y="267"/>
                  <a:pt x="330" y="267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59"/>
                  <a:pt x="332" y="259"/>
                  <a:pt x="332" y="259"/>
                </a:cubicBezTo>
                <a:cubicBezTo>
                  <a:pt x="350" y="259"/>
                  <a:pt x="350" y="259"/>
                  <a:pt x="350" y="259"/>
                </a:cubicBezTo>
                <a:cubicBezTo>
                  <a:pt x="350" y="257"/>
                  <a:pt x="350" y="257"/>
                  <a:pt x="350" y="257"/>
                </a:cubicBezTo>
                <a:cubicBezTo>
                  <a:pt x="351" y="257"/>
                  <a:pt x="351" y="255"/>
                  <a:pt x="350" y="254"/>
                </a:cubicBezTo>
                <a:cubicBezTo>
                  <a:pt x="349" y="251"/>
                  <a:pt x="348" y="249"/>
                  <a:pt x="348" y="247"/>
                </a:cubicBezTo>
                <a:cubicBezTo>
                  <a:pt x="348" y="243"/>
                  <a:pt x="348" y="241"/>
                  <a:pt x="349" y="240"/>
                </a:cubicBezTo>
                <a:cubicBezTo>
                  <a:pt x="350" y="239"/>
                  <a:pt x="351" y="239"/>
                  <a:pt x="353" y="239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1" y="236"/>
                  <a:pt x="361" y="236"/>
                  <a:pt x="361" y="236"/>
                </a:cubicBezTo>
                <a:cubicBezTo>
                  <a:pt x="348" y="230"/>
                  <a:pt x="348" y="230"/>
                  <a:pt x="348" y="230"/>
                </a:cubicBezTo>
                <a:cubicBezTo>
                  <a:pt x="347" y="230"/>
                  <a:pt x="347" y="230"/>
                  <a:pt x="347" y="230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4" y="213"/>
                  <a:pt x="344" y="213"/>
                  <a:pt x="344" y="213"/>
                </a:cubicBezTo>
                <a:cubicBezTo>
                  <a:pt x="345" y="203"/>
                  <a:pt x="345" y="203"/>
                  <a:pt x="345" y="203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67" y="203"/>
                  <a:pt x="367" y="203"/>
                  <a:pt x="367" y="203"/>
                </a:cubicBezTo>
                <a:cubicBezTo>
                  <a:pt x="372" y="198"/>
                  <a:pt x="372" y="198"/>
                  <a:pt x="372" y="198"/>
                </a:cubicBezTo>
                <a:cubicBezTo>
                  <a:pt x="374" y="196"/>
                  <a:pt x="373" y="195"/>
                  <a:pt x="372" y="194"/>
                </a:cubicBezTo>
                <a:cubicBezTo>
                  <a:pt x="367" y="192"/>
                  <a:pt x="364" y="190"/>
                  <a:pt x="364" y="187"/>
                </a:cubicBezTo>
                <a:cubicBezTo>
                  <a:pt x="364" y="186"/>
                  <a:pt x="364" y="185"/>
                  <a:pt x="366" y="184"/>
                </a:cubicBezTo>
                <a:cubicBezTo>
                  <a:pt x="376" y="175"/>
                  <a:pt x="376" y="175"/>
                  <a:pt x="376" y="175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91" y="165"/>
                  <a:pt x="391" y="165"/>
                  <a:pt x="391" y="165"/>
                </a:cubicBezTo>
                <a:cubicBezTo>
                  <a:pt x="391" y="157"/>
                  <a:pt x="391" y="157"/>
                  <a:pt x="391" y="157"/>
                </a:cubicBezTo>
                <a:cubicBezTo>
                  <a:pt x="398" y="155"/>
                  <a:pt x="398" y="155"/>
                  <a:pt x="398" y="155"/>
                </a:cubicBezTo>
                <a:cubicBezTo>
                  <a:pt x="400" y="149"/>
                  <a:pt x="402" y="146"/>
                  <a:pt x="402" y="145"/>
                </a:cubicBezTo>
                <a:cubicBezTo>
                  <a:pt x="406" y="138"/>
                  <a:pt x="406" y="138"/>
                  <a:pt x="406" y="13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7"/>
                  <a:pt x="400" y="127"/>
                  <a:pt x="400" y="127"/>
                </a:cubicBezTo>
                <a:cubicBezTo>
                  <a:pt x="396" y="114"/>
                  <a:pt x="396" y="114"/>
                  <a:pt x="396" y="114"/>
                </a:cubicBezTo>
                <a:cubicBezTo>
                  <a:pt x="396" y="113"/>
                  <a:pt x="396" y="113"/>
                  <a:pt x="396" y="113"/>
                </a:cubicBezTo>
                <a:cubicBezTo>
                  <a:pt x="394" y="99"/>
                  <a:pt x="394" y="99"/>
                  <a:pt x="394" y="99"/>
                </a:cubicBezTo>
                <a:cubicBezTo>
                  <a:pt x="389" y="91"/>
                  <a:pt x="389" y="91"/>
                  <a:pt x="389" y="91"/>
                </a:cubicBezTo>
                <a:cubicBezTo>
                  <a:pt x="382" y="84"/>
                  <a:pt x="382" y="84"/>
                  <a:pt x="382" y="84"/>
                </a:cubicBezTo>
                <a:cubicBezTo>
                  <a:pt x="382" y="84"/>
                  <a:pt x="382" y="84"/>
                  <a:pt x="382" y="84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1" y="75"/>
                  <a:pt x="381" y="75"/>
                  <a:pt x="381" y="75"/>
                </a:cubicBezTo>
                <a:cubicBezTo>
                  <a:pt x="368" y="79"/>
                  <a:pt x="368" y="79"/>
                  <a:pt x="368" y="79"/>
                </a:cubicBezTo>
                <a:cubicBezTo>
                  <a:pt x="368" y="79"/>
                  <a:pt x="368" y="79"/>
                  <a:pt x="368" y="79"/>
                </a:cubicBezTo>
                <a:cubicBezTo>
                  <a:pt x="362" y="72"/>
                  <a:pt x="362" y="72"/>
                  <a:pt x="362" y="72"/>
                </a:cubicBezTo>
                <a:cubicBezTo>
                  <a:pt x="344" y="59"/>
                  <a:pt x="344" y="59"/>
                  <a:pt x="344" y="59"/>
                </a:cubicBezTo>
                <a:cubicBezTo>
                  <a:pt x="343" y="59"/>
                  <a:pt x="343" y="59"/>
                  <a:pt x="343" y="59"/>
                </a:cubicBezTo>
                <a:cubicBezTo>
                  <a:pt x="336" y="50"/>
                  <a:pt x="336" y="50"/>
                  <a:pt x="336" y="50"/>
                </a:cubicBezTo>
                <a:cubicBezTo>
                  <a:pt x="332" y="47"/>
                  <a:pt x="332" y="47"/>
                  <a:pt x="332" y="47"/>
                </a:cubicBezTo>
                <a:cubicBezTo>
                  <a:pt x="329" y="51"/>
                  <a:pt x="329" y="51"/>
                  <a:pt x="329" y="51"/>
                </a:cubicBezTo>
                <a:cubicBezTo>
                  <a:pt x="329" y="52"/>
                  <a:pt x="329" y="52"/>
                  <a:pt x="329" y="52"/>
                </a:cubicBezTo>
                <a:cubicBezTo>
                  <a:pt x="329" y="53"/>
                  <a:pt x="329" y="53"/>
                  <a:pt x="329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2" y="53"/>
                  <a:pt x="322" y="53"/>
                  <a:pt x="322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08" y="39"/>
                  <a:pt x="308" y="39"/>
                  <a:pt x="308" y="39"/>
                </a:cubicBezTo>
                <a:cubicBezTo>
                  <a:pt x="305" y="38"/>
                  <a:pt x="302" y="35"/>
                  <a:pt x="298" y="31"/>
                </a:cubicBezTo>
                <a:cubicBezTo>
                  <a:pt x="292" y="27"/>
                  <a:pt x="292" y="27"/>
                  <a:pt x="292" y="27"/>
                </a:cubicBezTo>
                <a:cubicBezTo>
                  <a:pt x="292" y="26"/>
                  <a:pt x="292" y="26"/>
                  <a:pt x="292" y="26"/>
                </a:cubicBezTo>
                <a:cubicBezTo>
                  <a:pt x="285" y="22"/>
                  <a:pt x="285" y="22"/>
                  <a:pt x="285" y="22"/>
                </a:cubicBezTo>
                <a:cubicBezTo>
                  <a:pt x="281" y="25"/>
                  <a:pt x="281" y="25"/>
                  <a:pt x="281" y="25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76" y="25"/>
                  <a:pt x="276" y="25"/>
                  <a:pt x="276" y="25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65" y="29"/>
                  <a:pt x="265" y="29"/>
                  <a:pt x="265" y="29"/>
                </a:cubicBezTo>
                <a:cubicBezTo>
                  <a:pt x="258" y="24"/>
                  <a:pt x="250" y="20"/>
                  <a:pt x="242" y="1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" name="Freeform 10"/>
          <p:cNvSpPr/>
          <p:nvPr/>
        </p:nvSpPr>
        <p:spPr bwMode="auto">
          <a:xfrm>
            <a:off x="2603500" y="3806825"/>
            <a:ext cx="1128713" cy="990600"/>
          </a:xfrm>
          <a:custGeom>
            <a:avLst/>
            <a:gdLst>
              <a:gd name="T0" fmla="*/ 2147483646 w 351"/>
              <a:gd name="T1" fmla="*/ 2147483646 h 308"/>
              <a:gd name="T2" fmla="*/ 2147483646 w 351"/>
              <a:gd name="T3" fmla="*/ 2147483646 h 308"/>
              <a:gd name="T4" fmla="*/ 2147483646 w 351"/>
              <a:gd name="T5" fmla="*/ 2147483646 h 308"/>
              <a:gd name="T6" fmla="*/ 2147483646 w 351"/>
              <a:gd name="T7" fmla="*/ 2147483646 h 308"/>
              <a:gd name="T8" fmla="*/ 2147483646 w 351"/>
              <a:gd name="T9" fmla="*/ 2147483646 h 308"/>
              <a:gd name="T10" fmla="*/ 2147483646 w 351"/>
              <a:gd name="T11" fmla="*/ 2147483646 h 308"/>
              <a:gd name="T12" fmla="*/ 2147483646 w 351"/>
              <a:gd name="T13" fmla="*/ 2147483646 h 308"/>
              <a:gd name="T14" fmla="*/ 2147483646 w 351"/>
              <a:gd name="T15" fmla="*/ 2147483646 h 308"/>
              <a:gd name="T16" fmla="*/ 2147483646 w 351"/>
              <a:gd name="T17" fmla="*/ 2147483646 h 308"/>
              <a:gd name="T18" fmla="*/ 2147483646 w 351"/>
              <a:gd name="T19" fmla="*/ 2147483646 h 308"/>
              <a:gd name="T20" fmla="*/ 2147483646 w 351"/>
              <a:gd name="T21" fmla="*/ 2147483646 h 308"/>
              <a:gd name="T22" fmla="*/ 2147483646 w 351"/>
              <a:gd name="T23" fmla="*/ 2147483646 h 308"/>
              <a:gd name="T24" fmla="*/ 2147483646 w 351"/>
              <a:gd name="T25" fmla="*/ 2147483646 h 308"/>
              <a:gd name="T26" fmla="*/ 2147483646 w 351"/>
              <a:gd name="T27" fmla="*/ 2147483646 h 308"/>
              <a:gd name="T28" fmla="*/ 2147483646 w 351"/>
              <a:gd name="T29" fmla="*/ 2147483646 h 308"/>
              <a:gd name="T30" fmla="*/ 2147483646 w 351"/>
              <a:gd name="T31" fmla="*/ 2147483646 h 308"/>
              <a:gd name="T32" fmla="*/ 2147483646 w 351"/>
              <a:gd name="T33" fmla="*/ 2147483646 h 308"/>
              <a:gd name="T34" fmla="*/ 2147483646 w 351"/>
              <a:gd name="T35" fmla="*/ 2147483646 h 308"/>
              <a:gd name="T36" fmla="*/ 2147483646 w 351"/>
              <a:gd name="T37" fmla="*/ 2147483646 h 308"/>
              <a:gd name="T38" fmla="*/ 2147483646 w 351"/>
              <a:gd name="T39" fmla="*/ 2147483646 h 308"/>
              <a:gd name="T40" fmla="*/ 2147483646 w 351"/>
              <a:gd name="T41" fmla="*/ 2147483646 h 308"/>
              <a:gd name="T42" fmla="*/ 2147483646 w 351"/>
              <a:gd name="T43" fmla="*/ 2147483646 h 308"/>
              <a:gd name="T44" fmla="*/ 2147483646 w 351"/>
              <a:gd name="T45" fmla="*/ 2147483646 h 308"/>
              <a:gd name="T46" fmla="*/ 2147483646 w 351"/>
              <a:gd name="T47" fmla="*/ 2147483646 h 308"/>
              <a:gd name="T48" fmla="*/ 2147483646 w 351"/>
              <a:gd name="T49" fmla="*/ 2147483646 h 308"/>
              <a:gd name="T50" fmla="*/ 2147483646 w 351"/>
              <a:gd name="T51" fmla="*/ 2147483646 h 308"/>
              <a:gd name="T52" fmla="*/ 2147483646 w 351"/>
              <a:gd name="T53" fmla="*/ 2147483646 h 308"/>
              <a:gd name="T54" fmla="*/ 2147483646 w 351"/>
              <a:gd name="T55" fmla="*/ 2147483646 h 308"/>
              <a:gd name="T56" fmla="*/ 2147483646 w 351"/>
              <a:gd name="T57" fmla="*/ 2147483646 h 308"/>
              <a:gd name="T58" fmla="*/ 2147483646 w 351"/>
              <a:gd name="T59" fmla="*/ 2147483646 h 308"/>
              <a:gd name="T60" fmla="*/ 2147483646 w 351"/>
              <a:gd name="T61" fmla="*/ 2147483646 h 308"/>
              <a:gd name="T62" fmla="*/ 2147483646 w 351"/>
              <a:gd name="T63" fmla="*/ 2147483646 h 308"/>
              <a:gd name="T64" fmla="*/ 2147483646 w 351"/>
              <a:gd name="T65" fmla="*/ 2147483646 h 308"/>
              <a:gd name="T66" fmla="*/ 2147483646 w 351"/>
              <a:gd name="T67" fmla="*/ 2147483646 h 308"/>
              <a:gd name="T68" fmla="*/ 2147483646 w 351"/>
              <a:gd name="T69" fmla="*/ 2147483646 h 308"/>
              <a:gd name="T70" fmla="*/ 2147483646 w 351"/>
              <a:gd name="T71" fmla="*/ 2147483646 h 308"/>
              <a:gd name="T72" fmla="*/ 2147483646 w 351"/>
              <a:gd name="T73" fmla="*/ 2147483646 h 308"/>
              <a:gd name="T74" fmla="*/ 2147483646 w 351"/>
              <a:gd name="T75" fmla="*/ 2147483646 h 308"/>
              <a:gd name="T76" fmla="*/ 2147483646 w 351"/>
              <a:gd name="T77" fmla="*/ 2147483646 h 308"/>
              <a:gd name="T78" fmla="*/ 2147483646 w 351"/>
              <a:gd name="T79" fmla="*/ 2147483646 h 308"/>
              <a:gd name="T80" fmla="*/ 2147483646 w 351"/>
              <a:gd name="T81" fmla="*/ 2147483646 h 308"/>
              <a:gd name="T82" fmla="*/ 2147483646 w 351"/>
              <a:gd name="T83" fmla="*/ 2147483646 h 308"/>
              <a:gd name="T84" fmla="*/ 2147483646 w 351"/>
              <a:gd name="T85" fmla="*/ 2147483646 h 308"/>
              <a:gd name="T86" fmla="*/ 2147483646 w 351"/>
              <a:gd name="T87" fmla="*/ 2147483646 h 308"/>
              <a:gd name="T88" fmla="*/ 2147483646 w 351"/>
              <a:gd name="T89" fmla="*/ 2147483646 h 308"/>
              <a:gd name="T90" fmla="*/ 2147483646 w 351"/>
              <a:gd name="T91" fmla="*/ 2147483646 h 308"/>
              <a:gd name="T92" fmla="*/ 2147483646 w 351"/>
              <a:gd name="T93" fmla="*/ 2147483646 h 308"/>
              <a:gd name="T94" fmla="*/ 2147483646 w 351"/>
              <a:gd name="T95" fmla="*/ 2147483646 h 308"/>
              <a:gd name="T96" fmla="*/ 2147483646 w 351"/>
              <a:gd name="T97" fmla="*/ 2147483646 h 308"/>
              <a:gd name="T98" fmla="*/ 2147483646 w 351"/>
              <a:gd name="T99" fmla="*/ 2147483646 h 308"/>
              <a:gd name="T100" fmla="*/ 2147483646 w 351"/>
              <a:gd name="T101" fmla="*/ 2147483646 h 308"/>
              <a:gd name="T102" fmla="*/ 2147483646 w 351"/>
              <a:gd name="T103" fmla="*/ 2147483646 h 308"/>
              <a:gd name="T104" fmla="*/ 2147483646 w 351"/>
              <a:gd name="T105" fmla="*/ 2147483646 h 308"/>
              <a:gd name="T106" fmla="*/ 2147483646 w 351"/>
              <a:gd name="T107" fmla="*/ 2147483646 h 308"/>
              <a:gd name="T108" fmla="*/ 2147483646 w 351"/>
              <a:gd name="T109" fmla="*/ 2147483646 h 308"/>
              <a:gd name="T110" fmla="*/ 2147483646 w 351"/>
              <a:gd name="T111" fmla="*/ 2147483646 h 3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51" h="308">
                <a:moveTo>
                  <a:pt x="33" y="7"/>
                </a:moveTo>
                <a:cubicBezTo>
                  <a:pt x="23" y="5"/>
                  <a:pt x="23" y="5"/>
                  <a:pt x="23" y="5"/>
                </a:cubicBezTo>
                <a:cubicBezTo>
                  <a:pt x="14" y="3"/>
                  <a:pt x="14" y="3"/>
                  <a:pt x="14" y="3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5"/>
                  <a:pt x="13" y="35"/>
                  <a:pt x="13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11" y="45"/>
                  <a:pt x="11" y="45"/>
                  <a:pt x="11" y="45"/>
                </a:cubicBezTo>
                <a:cubicBezTo>
                  <a:pt x="3" y="47"/>
                  <a:pt x="3" y="47"/>
                  <a:pt x="3" y="47"/>
                </a:cubicBezTo>
                <a:cubicBezTo>
                  <a:pt x="0" y="53"/>
                  <a:pt x="0" y="53"/>
                  <a:pt x="0" y="53"/>
                </a:cubicBezTo>
                <a:cubicBezTo>
                  <a:pt x="4" y="57"/>
                  <a:pt x="4" y="57"/>
                  <a:pt x="4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79"/>
                  <a:pt x="21" y="79"/>
                  <a:pt x="21" y="79"/>
                </a:cubicBezTo>
                <a:cubicBezTo>
                  <a:pt x="28" y="89"/>
                  <a:pt x="28" y="89"/>
                  <a:pt x="28" y="89"/>
                </a:cubicBezTo>
                <a:cubicBezTo>
                  <a:pt x="29" y="91"/>
                  <a:pt x="31" y="93"/>
                  <a:pt x="35" y="97"/>
                </a:cubicBezTo>
                <a:cubicBezTo>
                  <a:pt x="35" y="97"/>
                  <a:pt x="35" y="97"/>
                  <a:pt x="35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107"/>
                  <a:pt x="35" y="107"/>
                  <a:pt x="35" y="107"/>
                </a:cubicBezTo>
                <a:cubicBezTo>
                  <a:pt x="37" y="109"/>
                  <a:pt x="37" y="115"/>
                  <a:pt x="37" y="122"/>
                </a:cubicBezTo>
                <a:cubicBezTo>
                  <a:pt x="41" y="127"/>
                  <a:pt x="42" y="131"/>
                  <a:pt x="42" y="133"/>
                </a:cubicBezTo>
                <a:cubicBezTo>
                  <a:pt x="42" y="135"/>
                  <a:pt x="43" y="138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6" y="149"/>
                  <a:pt x="46" y="153"/>
                  <a:pt x="45" y="157"/>
                </a:cubicBezTo>
                <a:cubicBezTo>
                  <a:pt x="43" y="160"/>
                  <a:pt x="45" y="165"/>
                  <a:pt x="49" y="173"/>
                </a:cubicBezTo>
                <a:cubicBezTo>
                  <a:pt x="50" y="173"/>
                  <a:pt x="50" y="173"/>
                  <a:pt x="50" y="173"/>
                </a:cubicBezTo>
                <a:cubicBezTo>
                  <a:pt x="50" y="174"/>
                  <a:pt x="50" y="174"/>
                  <a:pt x="50" y="174"/>
                </a:cubicBezTo>
                <a:cubicBezTo>
                  <a:pt x="50" y="175"/>
                  <a:pt x="50" y="175"/>
                  <a:pt x="50" y="175"/>
                </a:cubicBezTo>
                <a:cubicBezTo>
                  <a:pt x="43" y="189"/>
                  <a:pt x="43" y="189"/>
                  <a:pt x="43" y="189"/>
                </a:cubicBezTo>
                <a:cubicBezTo>
                  <a:pt x="45" y="192"/>
                  <a:pt x="45" y="194"/>
                  <a:pt x="45" y="196"/>
                </a:cubicBezTo>
                <a:cubicBezTo>
                  <a:pt x="43" y="209"/>
                  <a:pt x="43" y="209"/>
                  <a:pt x="43" y="209"/>
                </a:cubicBezTo>
                <a:cubicBezTo>
                  <a:pt x="43" y="213"/>
                  <a:pt x="43" y="216"/>
                  <a:pt x="45" y="217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51" y="220"/>
                  <a:pt x="52" y="222"/>
                  <a:pt x="52" y="224"/>
                </a:cubicBezTo>
                <a:cubicBezTo>
                  <a:pt x="51" y="231"/>
                  <a:pt x="51" y="231"/>
                  <a:pt x="51" y="231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4" y="232"/>
                  <a:pt x="54" y="232"/>
                  <a:pt x="54" y="232"/>
                </a:cubicBezTo>
                <a:cubicBezTo>
                  <a:pt x="55" y="231"/>
                  <a:pt x="55" y="231"/>
                  <a:pt x="55" y="231"/>
                </a:cubicBezTo>
                <a:cubicBezTo>
                  <a:pt x="56" y="229"/>
                  <a:pt x="57" y="228"/>
                  <a:pt x="58" y="226"/>
                </a:cubicBezTo>
                <a:cubicBezTo>
                  <a:pt x="59" y="225"/>
                  <a:pt x="59" y="225"/>
                  <a:pt x="59" y="225"/>
                </a:cubicBezTo>
                <a:cubicBezTo>
                  <a:pt x="59" y="224"/>
                  <a:pt x="59" y="224"/>
                  <a:pt x="59" y="224"/>
                </a:cubicBezTo>
                <a:cubicBezTo>
                  <a:pt x="61" y="223"/>
                  <a:pt x="61" y="222"/>
                  <a:pt x="63" y="220"/>
                </a:cubicBezTo>
                <a:cubicBezTo>
                  <a:pt x="63" y="218"/>
                  <a:pt x="63" y="215"/>
                  <a:pt x="62" y="213"/>
                </a:cubicBezTo>
                <a:cubicBezTo>
                  <a:pt x="61" y="211"/>
                  <a:pt x="61" y="211"/>
                  <a:pt x="61" y="211"/>
                </a:cubicBezTo>
                <a:cubicBezTo>
                  <a:pt x="63" y="210"/>
                  <a:pt x="63" y="210"/>
                  <a:pt x="63" y="210"/>
                </a:cubicBezTo>
                <a:cubicBezTo>
                  <a:pt x="70" y="209"/>
                  <a:pt x="73" y="209"/>
                  <a:pt x="75" y="212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1"/>
                  <a:pt x="78" y="221"/>
                  <a:pt x="78" y="221"/>
                </a:cubicBezTo>
                <a:cubicBezTo>
                  <a:pt x="79" y="234"/>
                  <a:pt x="79" y="234"/>
                  <a:pt x="79" y="234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9" y="239"/>
                  <a:pt x="89" y="239"/>
                  <a:pt x="89" y="239"/>
                </a:cubicBezTo>
                <a:cubicBezTo>
                  <a:pt x="92" y="236"/>
                  <a:pt x="92" y="236"/>
                  <a:pt x="92" y="236"/>
                </a:cubicBezTo>
                <a:cubicBezTo>
                  <a:pt x="95" y="233"/>
                  <a:pt x="95" y="233"/>
                  <a:pt x="95" y="233"/>
                </a:cubicBezTo>
                <a:cubicBezTo>
                  <a:pt x="97" y="233"/>
                  <a:pt x="97" y="233"/>
                  <a:pt x="97" y="233"/>
                </a:cubicBezTo>
                <a:cubicBezTo>
                  <a:pt x="99" y="234"/>
                  <a:pt x="101" y="236"/>
                  <a:pt x="102" y="239"/>
                </a:cubicBezTo>
                <a:cubicBezTo>
                  <a:pt x="103" y="249"/>
                  <a:pt x="103" y="249"/>
                  <a:pt x="103" y="249"/>
                </a:cubicBezTo>
                <a:cubicBezTo>
                  <a:pt x="104" y="251"/>
                  <a:pt x="104" y="251"/>
                  <a:pt x="104" y="251"/>
                </a:cubicBezTo>
                <a:cubicBezTo>
                  <a:pt x="115" y="274"/>
                  <a:pt x="115" y="274"/>
                  <a:pt x="115" y="274"/>
                </a:cubicBezTo>
                <a:cubicBezTo>
                  <a:pt x="119" y="278"/>
                  <a:pt x="119" y="278"/>
                  <a:pt x="119" y="278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2" y="298"/>
                  <a:pt x="122" y="298"/>
                  <a:pt x="122" y="298"/>
                </a:cubicBezTo>
                <a:cubicBezTo>
                  <a:pt x="123" y="299"/>
                  <a:pt x="123" y="299"/>
                  <a:pt x="123" y="299"/>
                </a:cubicBezTo>
                <a:cubicBezTo>
                  <a:pt x="125" y="295"/>
                  <a:pt x="128" y="293"/>
                  <a:pt x="129" y="293"/>
                </a:cubicBezTo>
                <a:cubicBezTo>
                  <a:pt x="131" y="294"/>
                  <a:pt x="131" y="295"/>
                  <a:pt x="131" y="296"/>
                </a:cubicBezTo>
                <a:cubicBezTo>
                  <a:pt x="131" y="299"/>
                  <a:pt x="131" y="299"/>
                  <a:pt x="131" y="299"/>
                </a:cubicBezTo>
                <a:cubicBezTo>
                  <a:pt x="131" y="306"/>
                  <a:pt x="131" y="306"/>
                  <a:pt x="131" y="306"/>
                </a:cubicBezTo>
                <a:cubicBezTo>
                  <a:pt x="131" y="308"/>
                  <a:pt x="131" y="308"/>
                  <a:pt x="131" y="308"/>
                </a:cubicBezTo>
                <a:cubicBezTo>
                  <a:pt x="133" y="308"/>
                  <a:pt x="135" y="308"/>
                  <a:pt x="135" y="307"/>
                </a:cubicBezTo>
                <a:cubicBezTo>
                  <a:pt x="139" y="301"/>
                  <a:pt x="139" y="301"/>
                  <a:pt x="139" y="301"/>
                </a:cubicBezTo>
                <a:cubicBezTo>
                  <a:pt x="144" y="297"/>
                  <a:pt x="144" y="297"/>
                  <a:pt x="144" y="297"/>
                </a:cubicBezTo>
                <a:cubicBezTo>
                  <a:pt x="147" y="295"/>
                  <a:pt x="149" y="293"/>
                  <a:pt x="153" y="293"/>
                </a:cubicBezTo>
                <a:cubicBezTo>
                  <a:pt x="153" y="293"/>
                  <a:pt x="153" y="293"/>
                  <a:pt x="153" y="293"/>
                </a:cubicBezTo>
                <a:cubicBezTo>
                  <a:pt x="161" y="295"/>
                  <a:pt x="161" y="295"/>
                  <a:pt x="161" y="295"/>
                </a:cubicBezTo>
                <a:cubicBezTo>
                  <a:pt x="164" y="294"/>
                  <a:pt x="164" y="294"/>
                  <a:pt x="164" y="294"/>
                </a:cubicBezTo>
                <a:cubicBezTo>
                  <a:pt x="168" y="288"/>
                  <a:pt x="168" y="288"/>
                  <a:pt x="168" y="288"/>
                </a:cubicBezTo>
                <a:cubicBezTo>
                  <a:pt x="167" y="279"/>
                  <a:pt x="167" y="279"/>
                  <a:pt x="167" y="279"/>
                </a:cubicBezTo>
                <a:cubicBezTo>
                  <a:pt x="165" y="275"/>
                  <a:pt x="163" y="271"/>
                  <a:pt x="164" y="268"/>
                </a:cubicBezTo>
                <a:cubicBezTo>
                  <a:pt x="165" y="261"/>
                  <a:pt x="165" y="261"/>
                  <a:pt x="165" y="261"/>
                </a:cubicBezTo>
                <a:cubicBezTo>
                  <a:pt x="165" y="260"/>
                  <a:pt x="165" y="260"/>
                  <a:pt x="165" y="260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73" y="255"/>
                  <a:pt x="173" y="255"/>
                  <a:pt x="173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9" y="251"/>
                  <a:pt x="179" y="251"/>
                  <a:pt x="179" y="251"/>
                </a:cubicBezTo>
                <a:cubicBezTo>
                  <a:pt x="186" y="242"/>
                  <a:pt x="186" y="242"/>
                  <a:pt x="186" y="242"/>
                </a:cubicBezTo>
                <a:cubicBezTo>
                  <a:pt x="187" y="235"/>
                  <a:pt x="187" y="235"/>
                  <a:pt x="187" y="235"/>
                </a:cubicBezTo>
                <a:cubicBezTo>
                  <a:pt x="179" y="218"/>
                  <a:pt x="179" y="218"/>
                  <a:pt x="179" y="218"/>
                </a:cubicBezTo>
                <a:cubicBezTo>
                  <a:pt x="195" y="225"/>
                  <a:pt x="195" y="225"/>
                  <a:pt x="195" y="225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8"/>
                  <a:pt x="195" y="218"/>
                  <a:pt x="195" y="218"/>
                </a:cubicBezTo>
                <a:cubicBezTo>
                  <a:pt x="201" y="213"/>
                  <a:pt x="201" y="213"/>
                  <a:pt x="201" y="213"/>
                </a:cubicBezTo>
                <a:cubicBezTo>
                  <a:pt x="213" y="210"/>
                  <a:pt x="213" y="210"/>
                  <a:pt x="213" y="210"/>
                </a:cubicBezTo>
                <a:cubicBezTo>
                  <a:pt x="214" y="210"/>
                  <a:pt x="214" y="210"/>
                  <a:pt x="214" y="210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0" y="231"/>
                  <a:pt x="220" y="231"/>
                  <a:pt x="220" y="231"/>
                </a:cubicBezTo>
                <a:cubicBezTo>
                  <a:pt x="221" y="236"/>
                  <a:pt x="221" y="236"/>
                  <a:pt x="221" y="236"/>
                </a:cubicBezTo>
                <a:cubicBezTo>
                  <a:pt x="221" y="239"/>
                  <a:pt x="223" y="240"/>
                  <a:pt x="224" y="240"/>
                </a:cubicBezTo>
                <a:cubicBezTo>
                  <a:pt x="226" y="240"/>
                  <a:pt x="227" y="239"/>
                  <a:pt x="229" y="237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30" y="236"/>
                  <a:pt x="230" y="236"/>
                  <a:pt x="230" y="236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40" y="233"/>
                  <a:pt x="240" y="233"/>
                  <a:pt x="240" y="233"/>
                </a:cubicBezTo>
                <a:cubicBezTo>
                  <a:pt x="245" y="233"/>
                  <a:pt x="247" y="234"/>
                  <a:pt x="249" y="236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51" y="248"/>
                  <a:pt x="251" y="248"/>
                  <a:pt x="251" y="248"/>
                </a:cubicBezTo>
                <a:cubicBezTo>
                  <a:pt x="255" y="249"/>
                  <a:pt x="255" y="249"/>
                  <a:pt x="255" y="249"/>
                </a:cubicBezTo>
                <a:cubicBezTo>
                  <a:pt x="261" y="249"/>
                  <a:pt x="261" y="249"/>
                  <a:pt x="261" y="249"/>
                </a:cubicBezTo>
                <a:cubicBezTo>
                  <a:pt x="271" y="246"/>
                  <a:pt x="271" y="246"/>
                  <a:pt x="271" y="246"/>
                </a:cubicBezTo>
                <a:cubicBezTo>
                  <a:pt x="277" y="241"/>
                  <a:pt x="277" y="241"/>
                  <a:pt x="277" y="241"/>
                </a:cubicBezTo>
                <a:cubicBezTo>
                  <a:pt x="278" y="236"/>
                  <a:pt x="278" y="236"/>
                  <a:pt x="278" y="236"/>
                </a:cubicBezTo>
                <a:cubicBezTo>
                  <a:pt x="275" y="233"/>
                  <a:pt x="275" y="233"/>
                  <a:pt x="275" y="233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52" y="217"/>
                  <a:pt x="252" y="217"/>
                  <a:pt x="252" y="217"/>
                </a:cubicBezTo>
                <a:cubicBezTo>
                  <a:pt x="253" y="216"/>
                  <a:pt x="253" y="216"/>
                  <a:pt x="253" y="216"/>
                </a:cubicBezTo>
                <a:cubicBezTo>
                  <a:pt x="259" y="211"/>
                  <a:pt x="259" y="211"/>
                  <a:pt x="259" y="211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7" y="208"/>
                  <a:pt x="267" y="208"/>
                  <a:pt x="267" y="208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10"/>
                  <a:pt x="275" y="210"/>
                  <a:pt x="275" y="210"/>
                </a:cubicBezTo>
                <a:cubicBezTo>
                  <a:pt x="275" y="207"/>
                  <a:pt x="275" y="207"/>
                  <a:pt x="275" y="207"/>
                </a:cubicBezTo>
                <a:cubicBezTo>
                  <a:pt x="272" y="201"/>
                  <a:pt x="272" y="201"/>
                  <a:pt x="272" y="201"/>
                </a:cubicBezTo>
                <a:cubicBezTo>
                  <a:pt x="266" y="198"/>
                  <a:pt x="266" y="198"/>
                  <a:pt x="266" y="198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5" y="173"/>
                  <a:pt x="255" y="173"/>
                  <a:pt x="255" y="173"/>
                </a:cubicBezTo>
                <a:cubicBezTo>
                  <a:pt x="255" y="163"/>
                  <a:pt x="255" y="163"/>
                  <a:pt x="255" y="163"/>
                </a:cubicBezTo>
                <a:cubicBezTo>
                  <a:pt x="261" y="157"/>
                  <a:pt x="261" y="157"/>
                  <a:pt x="261" y="157"/>
                </a:cubicBezTo>
                <a:cubicBezTo>
                  <a:pt x="271" y="157"/>
                  <a:pt x="271" y="157"/>
                  <a:pt x="271" y="157"/>
                </a:cubicBezTo>
                <a:cubicBezTo>
                  <a:pt x="293" y="159"/>
                  <a:pt x="293" y="159"/>
                  <a:pt x="293" y="159"/>
                </a:cubicBezTo>
                <a:cubicBezTo>
                  <a:pt x="303" y="144"/>
                  <a:pt x="303" y="144"/>
                  <a:pt x="303" y="144"/>
                </a:cubicBezTo>
                <a:cubicBezTo>
                  <a:pt x="303" y="143"/>
                  <a:pt x="303" y="143"/>
                  <a:pt x="303" y="143"/>
                </a:cubicBezTo>
                <a:cubicBezTo>
                  <a:pt x="304" y="143"/>
                  <a:pt x="304" y="143"/>
                  <a:pt x="304" y="143"/>
                </a:cubicBezTo>
                <a:cubicBezTo>
                  <a:pt x="313" y="139"/>
                  <a:pt x="313" y="139"/>
                  <a:pt x="313" y="139"/>
                </a:cubicBezTo>
                <a:cubicBezTo>
                  <a:pt x="317" y="130"/>
                  <a:pt x="317" y="130"/>
                  <a:pt x="317" y="130"/>
                </a:cubicBezTo>
                <a:cubicBezTo>
                  <a:pt x="317" y="129"/>
                  <a:pt x="317" y="129"/>
                  <a:pt x="317" y="129"/>
                </a:cubicBezTo>
                <a:cubicBezTo>
                  <a:pt x="327" y="121"/>
                  <a:pt x="327" y="121"/>
                  <a:pt x="327" y="121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3" y="112"/>
                  <a:pt x="333" y="112"/>
                  <a:pt x="333" y="112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7" y="107"/>
                  <a:pt x="337" y="107"/>
                  <a:pt x="337" y="107"/>
                </a:cubicBezTo>
                <a:cubicBezTo>
                  <a:pt x="341" y="99"/>
                  <a:pt x="341" y="99"/>
                  <a:pt x="341" y="99"/>
                </a:cubicBezTo>
                <a:cubicBezTo>
                  <a:pt x="343" y="87"/>
                  <a:pt x="343" y="87"/>
                  <a:pt x="343" y="87"/>
                </a:cubicBezTo>
                <a:cubicBezTo>
                  <a:pt x="343" y="86"/>
                  <a:pt x="343" y="86"/>
                  <a:pt x="343" y="86"/>
                </a:cubicBezTo>
                <a:cubicBezTo>
                  <a:pt x="343" y="85"/>
                  <a:pt x="343" y="85"/>
                  <a:pt x="343" y="85"/>
                </a:cubicBezTo>
                <a:cubicBezTo>
                  <a:pt x="350" y="81"/>
                  <a:pt x="350" y="81"/>
                  <a:pt x="350" y="81"/>
                </a:cubicBezTo>
                <a:cubicBezTo>
                  <a:pt x="351" y="79"/>
                  <a:pt x="351" y="79"/>
                  <a:pt x="351" y="79"/>
                </a:cubicBezTo>
                <a:cubicBezTo>
                  <a:pt x="342" y="78"/>
                  <a:pt x="342" y="78"/>
                  <a:pt x="342" y="78"/>
                </a:cubicBezTo>
                <a:cubicBezTo>
                  <a:pt x="326" y="79"/>
                  <a:pt x="326" y="79"/>
                  <a:pt x="326" y="79"/>
                </a:cubicBezTo>
                <a:cubicBezTo>
                  <a:pt x="325" y="78"/>
                  <a:pt x="325" y="78"/>
                  <a:pt x="325" y="78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5" y="68"/>
                  <a:pt x="315" y="68"/>
                  <a:pt x="315" y="68"/>
                </a:cubicBezTo>
                <a:cubicBezTo>
                  <a:pt x="315" y="69"/>
                  <a:pt x="315" y="69"/>
                  <a:pt x="315" y="69"/>
                </a:cubicBezTo>
                <a:cubicBezTo>
                  <a:pt x="314" y="69"/>
                  <a:pt x="314" y="69"/>
                  <a:pt x="314" y="69"/>
                </a:cubicBezTo>
                <a:cubicBezTo>
                  <a:pt x="313" y="71"/>
                  <a:pt x="311" y="71"/>
                  <a:pt x="309" y="71"/>
                </a:cubicBezTo>
                <a:cubicBezTo>
                  <a:pt x="307" y="72"/>
                  <a:pt x="307" y="72"/>
                  <a:pt x="307" y="72"/>
                </a:cubicBezTo>
                <a:cubicBezTo>
                  <a:pt x="306" y="73"/>
                  <a:pt x="305" y="73"/>
                  <a:pt x="304" y="73"/>
                </a:cubicBezTo>
                <a:cubicBezTo>
                  <a:pt x="303" y="73"/>
                  <a:pt x="303" y="71"/>
                  <a:pt x="302" y="69"/>
                </a:cubicBezTo>
                <a:cubicBezTo>
                  <a:pt x="302" y="67"/>
                  <a:pt x="301" y="65"/>
                  <a:pt x="299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6" y="57"/>
                  <a:pt x="296" y="57"/>
                  <a:pt x="296" y="57"/>
                </a:cubicBezTo>
                <a:cubicBezTo>
                  <a:pt x="294" y="57"/>
                  <a:pt x="294" y="57"/>
                  <a:pt x="294" y="57"/>
                </a:cubicBezTo>
                <a:cubicBezTo>
                  <a:pt x="288" y="61"/>
                  <a:pt x="288" y="61"/>
                  <a:pt x="288" y="61"/>
                </a:cubicBezTo>
                <a:cubicBezTo>
                  <a:pt x="288" y="62"/>
                  <a:pt x="288" y="62"/>
                  <a:pt x="288" y="62"/>
                </a:cubicBezTo>
                <a:cubicBezTo>
                  <a:pt x="287" y="62"/>
                  <a:pt x="287" y="62"/>
                  <a:pt x="287" y="62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2" y="64"/>
                  <a:pt x="272" y="64"/>
                  <a:pt x="272" y="64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59" y="52"/>
                  <a:pt x="259" y="52"/>
                  <a:pt x="259" y="52"/>
                </a:cubicBezTo>
                <a:cubicBezTo>
                  <a:pt x="253" y="59"/>
                  <a:pt x="253" y="59"/>
                  <a:pt x="253" y="59"/>
                </a:cubicBezTo>
                <a:cubicBezTo>
                  <a:pt x="248" y="65"/>
                  <a:pt x="244" y="67"/>
                  <a:pt x="242" y="65"/>
                </a:cubicBezTo>
                <a:cubicBezTo>
                  <a:pt x="233" y="60"/>
                  <a:pt x="233" y="60"/>
                  <a:pt x="233" y="60"/>
                </a:cubicBezTo>
                <a:cubicBezTo>
                  <a:pt x="226" y="59"/>
                  <a:pt x="226" y="59"/>
                  <a:pt x="226" y="59"/>
                </a:cubicBezTo>
                <a:cubicBezTo>
                  <a:pt x="225" y="60"/>
                  <a:pt x="225" y="60"/>
                  <a:pt x="225" y="60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8" y="55"/>
                  <a:pt x="218" y="55"/>
                  <a:pt x="218" y="55"/>
                </a:cubicBezTo>
                <a:cubicBezTo>
                  <a:pt x="221" y="44"/>
                  <a:pt x="221" y="44"/>
                  <a:pt x="221" y="44"/>
                </a:cubicBezTo>
                <a:cubicBezTo>
                  <a:pt x="221" y="40"/>
                  <a:pt x="221" y="40"/>
                  <a:pt x="221" y="40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08" y="29"/>
                  <a:pt x="208" y="29"/>
                  <a:pt x="208" y="29"/>
                </a:cubicBezTo>
                <a:cubicBezTo>
                  <a:pt x="209" y="23"/>
                  <a:pt x="209" y="23"/>
                  <a:pt x="209" y="23"/>
                </a:cubicBezTo>
                <a:cubicBezTo>
                  <a:pt x="188" y="21"/>
                  <a:pt x="188" y="21"/>
                  <a:pt x="188" y="21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8" y="15"/>
                  <a:pt x="176" y="13"/>
                  <a:pt x="175" y="9"/>
                </a:cubicBezTo>
                <a:cubicBezTo>
                  <a:pt x="174" y="6"/>
                  <a:pt x="174" y="6"/>
                  <a:pt x="174" y="6"/>
                </a:cubicBezTo>
                <a:cubicBezTo>
                  <a:pt x="172" y="0"/>
                  <a:pt x="172" y="0"/>
                  <a:pt x="172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5"/>
                  <a:pt x="163" y="5"/>
                  <a:pt x="163" y="5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7" y="21"/>
                  <a:pt x="157" y="21"/>
                  <a:pt x="157" y="21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4"/>
                  <a:pt x="156" y="35"/>
                  <a:pt x="153" y="35"/>
                </a:cubicBezTo>
                <a:cubicBezTo>
                  <a:pt x="145" y="35"/>
                  <a:pt x="145" y="35"/>
                  <a:pt x="145" y="35"/>
                </a:cubicBezTo>
                <a:cubicBezTo>
                  <a:pt x="140" y="33"/>
                  <a:pt x="140" y="33"/>
                  <a:pt x="140" y="33"/>
                </a:cubicBezTo>
                <a:cubicBezTo>
                  <a:pt x="134" y="35"/>
                  <a:pt x="134" y="35"/>
                  <a:pt x="134" y="35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32" y="35"/>
                  <a:pt x="132" y="35"/>
                  <a:pt x="132" y="35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19" y="43"/>
                  <a:pt x="120" y="45"/>
                  <a:pt x="121" y="48"/>
                </a:cubicBezTo>
                <a:cubicBezTo>
                  <a:pt x="123" y="51"/>
                  <a:pt x="123" y="53"/>
                  <a:pt x="122" y="55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19" y="59"/>
                  <a:pt x="116" y="60"/>
                  <a:pt x="111" y="59"/>
                </a:cubicBezTo>
                <a:cubicBezTo>
                  <a:pt x="104" y="59"/>
                  <a:pt x="104" y="59"/>
                  <a:pt x="104" y="59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95" y="67"/>
                  <a:pt x="95" y="67"/>
                  <a:pt x="95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89" y="59"/>
                  <a:pt x="89" y="59"/>
                  <a:pt x="89" y="59"/>
                </a:cubicBezTo>
                <a:cubicBezTo>
                  <a:pt x="80" y="55"/>
                  <a:pt x="80" y="55"/>
                  <a:pt x="80" y="55"/>
                </a:cubicBezTo>
                <a:cubicBezTo>
                  <a:pt x="77" y="50"/>
                  <a:pt x="77" y="50"/>
                  <a:pt x="77" y="50"/>
                </a:cubicBezTo>
                <a:cubicBezTo>
                  <a:pt x="74" y="53"/>
                  <a:pt x="74" y="53"/>
                  <a:pt x="74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7" y="54"/>
                  <a:pt x="67" y="54"/>
                  <a:pt x="67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3" y="47"/>
                  <a:pt x="63" y="47"/>
                  <a:pt x="63" y="47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42"/>
                  <a:pt x="59" y="42"/>
                  <a:pt x="59" y="42"/>
                </a:cubicBezTo>
                <a:cubicBezTo>
                  <a:pt x="56" y="38"/>
                  <a:pt x="54" y="35"/>
                  <a:pt x="53" y="33"/>
                </a:cubicBezTo>
                <a:cubicBezTo>
                  <a:pt x="53" y="32"/>
                  <a:pt x="53" y="31"/>
                  <a:pt x="51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6" y="29"/>
                  <a:pt x="44" y="27"/>
                  <a:pt x="43" y="23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1"/>
                  <a:pt x="41" y="11"/>
                  <a:pt x="41" y="11"/>
                </a:cubicBezTo>
                <a:cubicBezTo>
                  <a:pt x="39" y="6"/>
                  <a:pt x="39" y="6"/>
                  <a:pt x="39" y="6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7"/>
                  <a:pt x="33" y="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Freeform 11"/>
          <p:cNvSpPr/>
          <p:nvPr/>
        </p:nvSpPr>
        <p:spPr bwMode="auto">
          <a:xfrm>
            <a:off x="728663" y="3406775"/>
            <a:ext cx="2020887" cy="1225550"/>
          </a:xfrm>
          <a:custGeom>
            <a:avLst/>
            <a:gdLst>
              <a:gd name="T0" fmla="*/ 2147483646 w 629"/>
              <a:gd name="T1" fmla="*/ 2147483646 h 382"/>
              <a:gd name="T2" fmla="*/ 2147483646 w 629"/>
              <a:gd name="T3" fmla="*/ 2147483646 h 382"/>
              <a:gd name="T4" fmla="*/ 2147483646 w 629"/>
              <a:gd name="T5" fmla="*/ 2147483646 h 382"/>
              <a:gd name="T6" fmla="*/ 2147483646 w 629"/>
              <a:gd name="T7" fmla="*/ 2147483646 h 382"/>
              <a:gd name="T8" fmla="*/ 2147483646 w 629"/>
              <a:gd name="T9" fmla="*/ 2147483646 h 382"/>
              <a:gd name="T10" fmla="*/ 2147483646 w 629"/>
              <a:gd name="T11" fmla="*/ 2147483646 h 382"/>
              <a:gd name="T12" fmla="*/ 2147483646 w 629"/>
              <a:gd name="T13" fmla="*/ 2147483646 h 382"/>
              <a:gd name="T14" fmla="*/ 2147483646 w 629"/>
              <a:gd name="T15" fmla="*/ 2147483646 h 382"/>
              <a:gd name="T16" fmla="*/ 2147483646 w 629"/>
              <a:gd name="T17" fmla="*/ 2147483646 h 382"/>
              <a:gd name="T18" fmla="*/ 2147483646 w 629"/>
              <a:gd name="T19" fmla="*/ 2147483646 h 382"/>
              <a:gd name="T20" fmla="*/ 2147483646 w 629"/>
              <a:gd name="T21" fmla="*/ 2147483646 h 382"/>
              <a:gd name="T22" fmla="*/ 2147483646 w 629"/>
              <a:gd name="T23" fmla="*/ 2147483646 h 382"/>
              <a:gd name="T24" fmla="*/ 2147483646 w 629"/>
              <a:gd name="T25" fmla="*/ 2147483646 h 382"/>
              <a:gd name="T26" fmla="*/ 2147483646 w 629"/>
              <a:gd name="T27" fmla="*/ 2147483646 h 382"/>
              <a:gd name="T28" fmla="*/ 2147483646 w 629"/>
              <a:gd name="T29" fmla="*/ 2147483646 h 382"/>
              <a:gd name="T30" fmla="*/ 2147483646 w 629"/>
              <a:gd name="T31" fmla="*/ 2147483646 h 382"/>
              <a:gd name="T32" fmla="*/ 2147483646 w 629"/>
              <a:gd name="T33" fmla="*/ 2147483646 h 382"/>
              <a:gd name="T34" fmla="*/ 2147483646 w 629"/>
              <a:gd name="T35" fmla="*/ 2147483646 h 382"/>
              <a:gd name="T36" fmla="*/ 2147483646 w 629"/>
              <a:gd name="T37" fmla="*/ 2147483646 h 382"/>
              <a:gd name="T38" fmla="*/ 2147483646 w 629"/>
              <a:gd name="T39" fmla="*/ 2147483646 h 382"/>
              <a:gd name="T40" fmla="*/ 2147483646 w 629"/>
              <a:gd name="T41" fmla="*/ 2147483646 h 382"/>
              <a:gd name="T42" fmla="*/ 2147483646 w 629"/>
              <a:gd name="T43" fmla="*/ 2147483646 h 382"/>
              <a:gd name="T44" fmla="*/ 2147483646 w 629"/>
              <a:gd name="T45" fmla="*/ 2147483646 h 382"/>
              <a:gd name="T46" fmla="*/ 2147483646 w 629"/>
              <a:gd name="T47" fmla="*/ 2147483646 h 382"/>
              <a:gd name="T48" fmla="*/ 2147483646 w 629"/>
              <a:gd name="T49" fmla="*/ 2147483646 h 382"/>
              <a:gd name="T50" fmla="*/ 2147483646 w 629"/>
              <a:gd name="T51" fmla="*/ 2147483646 h 382"/>
              <a:gd name="T52" fmla="*/ 2147483646 w 629"/>
              <a:gd name="T53" fmla="*/ 2147483646 h 382"/>
              <a:gd name="T54" fmla="*/ 2147483646 w 629"/>
              <a:gd name="T55" fmla="*/ 2147483646 h 382"/>
              <a:gd name="T56" fmla="*/ 2147483646 w 629"/>
              <a:gd name="T57" fmla="*/ 2147483646 h 382"/>
              <a:gd name="T58" fmla="*/ 2147483646 w 629"/>
              <a:gd name="T59" fmla="*/ 2147483646 h 382"/>
              <a:gd name="T60" fmla="*/ 2147483646 w 629"/>
              <a:gd name="T61" fmla="*/ 2147483646 h 382"/>
              <a:gd name="T62" fmla="*/ 2147483646 w 629"/>
              <a:gd name="T63" fmla="*/ 2147483646 h 382"/>
              <a:gd name="T64" fmla="*/ 2147483646 w 629"/>
              <a:gd name="T65" fmla="*/ 2147483646 h 382"/>
              <a:gd name="T66" fmla="*/ 2147483646 w 629"/>
              <a:gd name="T67" fmla="*/ 2147483646 h 382"/>
              <a:gd name="T68" fmla="*/ 2147483646 w 629"/>
              <a:gd name="T69" fmla="*/ 2147483646 h 382"/>
              <a:gd name="T70" fmla="*/ 2147483646 w 629"/>
              <a:gd name="T71" fmla="*/ 2147483646 h 382"/>
              <a:gd name="T72" fmla="*/ 2147483646 w 629"/>
              <a:gd name="T73" fmla="*/ 2147483646 h 382"/>
              <a:gd name="T74" fmla="*/ 2147483646 w 629"/>
              <a:gd name="T75" fmla="*/ 2147483646 h 382"/>
              <a:gd name="T76" fmla="*/ 2147483646 w 629"/>
              <a:gd name="T77" fmla="*/ 2147483646 h 382"/>
              <a:gd name="T78" fmla="*/ 2147483646 w 629"/>
              <a:gd name="T79" fmla="*/ 2147483646 h 382"/>
              <a:gd name="T80" fmla="*/ 2147483646 w 629"/>
              <a:gd name="T81" fmla="*/ 2147483646 h 382"/>
              <a:gd name="T82" fmla="*/ 2147483646 w 629"/>
              <a:gd name="T83" fmla="*/ 2147483646 h 382"/>
              <a:gd name="T84" fmla="*/ 2147483646 w 629"/>
              <a:gd name="T85" fmla="*/ 2147483646 h 382"/>
              <a:gd name="T86" fmla="*/ 2147483646 w 629"/>
              <a:gd name="T87" fmla="*/ 2147483646 h 382"/>
              <a:gd name="T88" fmla="*/ 2147483646 w 629"/>
              <a:gd name="T89" fmla="*/ 2147483646 h 382"/>
              <a:gd name="T90" fmla="*/ 2147483646 w 629"/>
              <a:gd name="T91" fmla="*/ 2147483646 h 382"/>
              <a:gd name="T92" fmla="*/ 2147483646 w 629"/>
              <a:gd name="T93" fmla="*/ 2147483646 h 382"/>
              <a:gd name="T94" fmla="*/ 2147483646 w 629"/>
              <a:gd name="T95" fmla="*/ 2147483646 h 382"/>
              <a:gd name="T96" fmla="*/ 2147483646 w 629"/>
              <a:gd name="T97" fmla="*/ 0 h 382"/>
              <a:gd name="T98" fmla="*/ 2147483646 w 629"/>
              <a:gd name="T99" fmla="*/ 2147483646 h 382"/>
              <a:gd name="T100" fmla="*/ 2147483646 w 629"/>
              <a:gd name="T101" fmla="*/ 2147483646 h 38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29" h="382">
                <a:moveTo>
                  <a:pt x="77" y="2"/>
                </a:moveTo>
                <a:cubicBezTo>
                  <a:pt x="77" y="2"/>
                  <a:pt x="77" y="2"/>
                  <a:pt x="77" y="2"/>
                </a:cubicBezTo>
                <a:cubicBezTo>
                  <a:pt x="76" y="6"/>
                  <a:pt x="73" y="8"/>
                  <a:pt x="70" y="11"/>
                </a:cubicBezTo>
                <a:cubicBezTo>
                  <a:pt x="67" y="12"/>
                  <a:pt x="67" y="14"/>
                  <a:pt x="67" y="16"/>
                </a:cubicBezTo>
                <a:cubicBezTo>
                  <a:pt x="67" y="18"/>
                  <a:pt x="67" y="18"/>
                  <a:pt x="67" y="18"/>
                </a:cubicBezTo>
                <a:cubicBezTo>
                  <a:pt x="67" y="20"/>
                  <a:pt x="65" y="23"/>
                  <a:pt x="62" y="28"/>
                </a:cubicBezTo>
                <a:cubicBezTo>
                  <a:pt x="62" y="30"/>
                  <a:pt x="62" y="30"/>
                  <a:pt x="62" y="30"/>
                </a:cubicBezTo>
                <a:cubicBezTo>
                  <a:pt x="61" y="31"/>
                  <a:pt x="59" y="32"/>
                  <a:pt x="57" y="32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26" y="44"/>
                  <a:pt x="22" y="50"/>
                  <a:pt x="21" y="54"/>
                </a:cubicBezTo>
                <a:cubicBezTo>
                  <a:pt x="21" y="56"/>
                  <a:pt x="23" y="63"/>
                  <a:pt x="29" y="75"/>
                </a:cubicBezTo>
                <a:cubicBezTo>
                  <a:pt x="32" y="84"/>
                  <a:pt x="32" y="84"/>
                  <a:pt x="32" y="84"/>
                </a:cubicBezTo>
                <a:cubicBezTo>
                  <a:pt x="34" y="88"/>
                  <a:pt x="33" y="92"/>
                  <a:pt x="29" y="98"/>
                </a:cubicBezTo>
                <a:cubicBezTo>
                  <a:pt x="22" y="105"/>
                  <a:pt x="22" y="105"/>
                  <a:pt x="22" y="105"/>
                </a:cubicBezTo>
                <a:cubicBezTo>
                  <a:pt x="10" y="105"/>
                  <a:pt x="10" y="105"/>
                  <a:pt x="10" y="105"/>
                </a:cubicBezTo>
                <a:cubicBezTo>
                  <a:pt x="7" y="92"/>
                  <a:pt x="7" y="92"/>
                  <a:pt x="7" y="92"/>
                </a:cubicBezTo>
                <a:cubicBezTo>
                  <a:pt x="4" y="108"/>
                  <a:pt x="4" y="108"/>
                  <a:pt x="4" y="108"/>
                </a:cubicBezTo>
                <a:cubicBezTo>
                  <a:pt x="9" y="116"/>
                  <a:pt x="9" y="116"/>
                  <a:pt x="9" y="116"/>
                </a:cubicBezTo>
                <a:cubicBezTo>
                  <a:pt x="10" y="117"/>
                  <a:pt x="10" y="118"/>
                  <a:pt x="9" y="118"/>
                </a:cubicBezTo>
                <a:cubicBezTo>
                  <a:pt x="9" y="119"/>
                  <a:pt x="9" y="119"/>
                  <a:pt x="9" y="119"/>
                </a:cubicBezTo>
                <a:cubicBezTo>
                  <a:pt x="7" y="120"/>
                  <a:pt x="5" y="124"/>
                  <a:pt x="2" y="131"/>
                </a:cubicBezTo>
                <a:cubicBezTo>
                  <a:pt x="0" y="137"/>
                  <a:pt x="1" y="143"/>
                  <a:pt x="6" y="150"/>
                </a:cubicBezTo>
                <a:cubicBezTo>
                  <a:pt x="15" y="150"/>
                  <a:pt x="15" y="150"/>
                  <a:pt x="15" y="150"/>
                </a:cubicBezTo>
                <a:cubicBezTo>
                  <a:pt x="19" y="150"/>
                  <a:pt x="23" y="156"/>
                  <a:pt x="30" y="165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31" y="168"/>
                  <a:pt x="32" y="170"/>
                  <a:pt x="34" y="17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65" y="204"/>
                  <a:pt x="65" y="204"/>
                  <a:pt x="65" y="204"/>
                </a:cubicBezTo>
                <a:cubicBezTo>
                  <a:pt x="70" y="204"/>
                  <a:pt x="70" y="204"/>
                  <a:pt x="70" y="204"/>
                </a:cubicBezTo>
                <a:cubicBezTo>
                  <a:pt x="76" y="193"/>
                  <a:pt x="76" y="193"/>
                  <a:pt x="76" y="193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7"/>
                  <a:pt x="92" y="197"/>
                  <a:pt x="92" y="197"/>
                </a:cubicBezTo>
                <a:cubicBezTo>
                  <a:pt x="94" y="207"/>
                  <a:pt x="94" y="207"/>
                  <a:pt x="94" y="207"/>
                </a:cubicBezTo>
                <a:cubicBezTo>
                  <a:pt x="112" y="227"/>
                  <a:pt x="112" y="227"/>
                  <a:pt x="112" y="227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35" y="252"/>
                  <a:pt x="135" y="252"/>
                  <a:pt x="135" y="252"/>
                </a:cubicBezTo>
                <a:cubicBezTo>
                  <a:pt x="145" y="250"/>
                  <a:pt x="145" y="250"/>
                  <a:pt x="145" y="250"/>
                </a:cubicBezTo>
                <a:cubicBezTo>
                  <a:pt x="146" y="250"/>
                  <a:pt x="146" y="250"/>
                  <a:pt x="146" y="250"/>
                </a:cubicBezTo>
                <a:cubicBezTo>
                  <a:pt x="147" y="250"/>
                  <a:pt x="147" y="250"/>
                  <a:pt x="147" y="250"/>
                </a:cubicBezTo>
                <a:cubicBezTo>
                  <a:pt x="147" y="251"/>
                  <a:pt x="147" y="251"/>
                  <a:pt x="147" y="251"/>
                </a:cubicBezTo>
                <a:cubicBezTo>
                  <a:pt x="148" y="252"/>
                  <a:pt x="148" y="252"/>
                  <a:pt x="148" y="252"/>
                </a:cubicBezTo>
                <a:cubicBezTo>
                  <a:pt x="157" y="271"/>
                  <a:pt x="157" y="271"/>
                  <a:pt x="157" y="271"/>
                </a:cubicBezTo>
                <a:cubicBezTo>
                  <a:pt x="168" y="278"/>
                  <a:pt x="168" y="278"/>
                  <a:pt x="168" y="278"/>
                </a:cubicBezTo>
                <a:cubicBezTo>
                  <a:pt x="177" y="280"/>
                  <a:pt x="177" y="280"/>
                  <a:pt x="177" y="280"/>
                </a:cubicBezTo>
                <a:cubicBezTo>
                  <a:pt x="182" y="292"/>
                  <a:pt x="182" y="292"/>
                  <a:pt x="182" y="292"/>
                </a:cubicBezTo>
                <a:cubicBezTo>
                  <a:pt x="189" y="292"/>
                  <a:pt x="189" y="292"/>
                  <a:pt x="189" y="292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4" y="302"/>
                  <a:pt x="204" y="302"/>
                  <a:pt x="204" y="302"/>
                </a:cubicBezTo>
                <a:cubicBezTo>
                  <a:pt x="214" y="314"/>
                  <a:pt x="214" y="314"/>
                  <a:pt x="214" y="314"/>
                </a:cubicBezTo>
                <a:cubicBezTo>
                  <a:pt x="229" y="312"/>
                  <a:pt x="229" y="312"/>
                  <a:pt x="229" y="312"/>
                </a:cubicBezTo>
                <a:cubicBezTo>
                  <a:pt x="230" y="312"/>
                  <a:pt x="230" y="312"/>
                  <a:pt x="230" y="312"/>
                </a:cubicBezTo>
                <a:cubicBezTo>
                  <a:pt x="236" y="314"/>
                  <a:pt x="236" y="314"/>
                  <a:pt x="236" y="314"/>
                </a:cubicBezTo>
                <a:cubicBezTo>
                  <a:pt x="236" y="314"/>
                  <a:pt x="236" y="314"/>
                  <a:pt x="236" y="314"/>
                </a:cubicBezTo>
                <a:cubicBezTo>
                  <a:pt x="246" y="322"/>
                  <a:pt x="246" y="322"/>
                  <a:pt x="246" y="322"/>
                </a:cubicBezTo>
                <a:cubicBezTo>
                  <a:pt x="263" y="324"/>
                  <a:pt x="263" y="324"/>
                  <a:pt x="263" y="324"/>
                </a:cubicBezTo>
                <a:cubicBezTo>
                  <a:pt x="273" y="322"/>
                  <a:pt x="273" y="322"/>
                  <a:pt x="273" y="322"/>
                </a:cubicBezTo>
                <a:cubicBezTo>
                  <a:pt x="273" y="322"/>
                  <a:pt x="273" y="322"/>
                  <a:pt x="273" y="322"/>
                </a:cubicBezTo>
                <a:cubicBezTo>
                  <a:pt x="287" y="320"/>
                  <a:pt x="296" y="321"/>
                  <a:pt x="299" y="324"/>
                </a:cubicBezTo>
                <a:cubicBezTo>
                  <a:pt x="301" y="328"/>
                  <a:pt x="300" y="331"/>
                  <a:pt x="295" y="335"/>
                </a:cubicBezTo>
                <a:cubicBezTo>
                  <a:pt x="291" y="339"/>
                  <a:pt x="291" y="339"/>
                  <a:pt x="291" y="339"/>
                </a:cubicBezTo>
                <a:cubicBezTo>
                  <a:pt x="290" y="341"/>
                  <a:pt x="292" y="344"/>
                  <a:pt x="297" y="349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300" y="352"/>
                  <a:pt x="300" y="352"/>
                  <a:pt x="300" y="352"/>
                </a:cubicBezTo>
                <a:cubicBezTo>
                  <a:pt x="301" y="351"/>
                  <a:pt x="301" y="351"/>
                  <a:pt x="301" y="351"/>
                </a:cubicBezTo>
                <a:cubicBezTo>
                  <a:pt x="311" y="332"/>
                  <a:pt x="319" y="322"/>
                  <a:pt x="325" y="320"/>
                </a:cubicBezTo>
                <a:cubicBezTo>
                  <a:pt x="331" y="318"/>
                  <a:pt x="343" y="323"/>
                  <a:pt x="363" y="335"/>
                </a:cubicBezTo>
                <a:cubicBezTo>
                  <a:pt x="387" y="339"/>
                  <a:pt x="387" y="339"/>
                  <a:pt x="387" y="339"/>
                </a:cubicBezTo>
                <a:cubicBezTo>
                  <a:pt x="387" y="340"/>
                  <a:pt x="387" y="340"/>
                  <a:pt x="387" y="340"/>
                </a:cubicBezTo>
                <a:cubicBezTo>
                  <a:pt x="387" y="341"/>
                  <a:pt x="387" y="341"/>
                  <a:pt x="387" y="341"/>
                </a:cubicBezTo>
                <a:cubicBezTo>
                  <a:pt x="385" y="352"/>
                  <a:pt x="385" y="352"/>
                  <a:pt x="385" y="352"/>
                </a:cubicBezTo>
                <a:cubicBezTo>
                  <a:pt x="397" y="354"/>
                  <a:pt x="397" y="354"/>
                  <a:pt x="397" y="354"/>
                </a:cubicBezTo>
                <a:cubicBezTo>
                  <a:pt x="397" y="369"/>
                  <a:pt x="397" y="369"/>
                  <a:pt x="397" y="369"/>
                </a:cubicBezTo>
                <a:cubicBezTo>
                  <a:pt x="401" y="376"/>
                  <a:pt x="403" y="380"/>
                  <a:pt x="405" y="381"/>
                </a:cubicBezTo>
                <a:cubicBezTo>
                  <a:pt x="407" y="382"/>
                  <a:pt x="419" y="382"/>
                  <a:pt x="441" y="381"/>
                </a:cubicBezTo>
                <a:cubicBezTo>
                  <a:pt x="453" y="374"/>
                  <a:pt x="453" y="374"/>
                  <a:pt x="453" y="374"/>
                </a:cubicBezTo>
                <a:cubicBezTo>
                  <a:pt x="465" y="358"/>
                  <a:pt x="465" y="358"/>
                  <a:pt x="465" y="358"/>
                </a:cubicBezTo>
                <a:cubicBezTo>
                  <a:pt x="479" y="357"/>
                  <a:pt x="479" y="357"/>
                  <a:pt x="479" y="357"/>
                </a:cubicBezTo>
                <a:cubicBezTo>
                  <a:pt x="486" y="355"/>
                  <a:pt x="486" y="355"/>
                  <a:pt x="486" y="355"/>
                </a:cubicBezTo>
                <a:cubicBezTo>
                  <a:pt x="512" y="340"/>
                  <a:pt x="512" y="340"/>
                  <a:pt x="512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28" y="338"/>
                  <a:pt x="537" y="338"/>
                  <a:pt x="539" y="340"/>
                </a:cubicBezTo>
                <a:cubicBezTo>
                  <a:pt x="557" y="354"/>
                  <a:pt x="557" y="354"/>
                  <a:pt x="557" y="354"/>
                </a:cubicBezTo>
                <a:cubicBezTo>
                  <a:pt x="562" y="356"/>
                  <a:pt x="562" y="356"/>
                  <a:pt x="562" y="356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9" y="360"/>
                  <a:pt x="569" y="360"/>
                  <a:pt x="569" y="360"/>
                </a:cubicBezTo>
                <a:cubicBezTo>
                  <a:pt x="570" y="360"/>
                  <a:pt x="570" y="360"/>
                  <a:pt x="570" y="360"/>
                </a:cubicBezTo>
                <a:cubicBezTo>
                  <a:pt x="570" y="359"/>
                  <a:pt x="570" y="359"/>
                  <a:pt x="570" y="359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3" y="346"/>
                  <a:pt x="573" y="346"/>
                  <a:pt x="573" y="346"/>
                </a:cubicBezTo>
                <a:cubicBezTo>
                  <a:pt x="571" y="342"/>
                  <a:pt x="571" y="339"/>
                  <a:pt x="573" y="337"/>
                </a:cubicBezTo>
                <a:cubicBezTo>
                  <a:pt x="573" y="335"/>
                  <a:pt x="575" y="334"/>
                  <a:pt x="579" y="333"/>
                </a:cubicBezTo>
                <a:cubicBezTo>
                  <a:pt x="585" y="332"/>
                  <a:pt x="590" y="337"/>
                  <a:pt x="596" y="348"/>
                </a:cubicBezTo>
                <a:cubicBezTo>
                  <a:pt x="597" y="348"/>
                  <a:pt x="597" y="348"/>
                  <a:pt x="597" y="348"/>
                </a:cubicBezTo>
                <a:cubicBezTo>
                  <a:pt x="597" y="348"/>
                  <a:pt x="597" y="348"/>
                  <a:pt x="597" y="348"/>
                </a:cubicBezTo>
                <a:cubicBezTo>
                  <a:pt x="607" y="344"/>
                  <a:pt x="607" y="344"/>
                  <a:pt x="607" y="344"/>
                </a:cubicBezTo>
                <a:cubicBezTo>
                  <a:pt x="609" y="344"/>
                  <a:pt x="610" y="342"/>
                  <a:pt x="610" y="340"/>
                </a:cubicBezTo>
                <a:cubicBezTo>
                  <a:pt x="608" y="332"/>
                  <a:pt x="608" y="332"/>
                  <a:pt x="608" y="332"/>
                </a:cubicBezTo>
                <a:cubicBezTo>
                  <a:pt x="608" y="332"/>
                  <a:pt x="608" y="332"/>
                  <a:pt x="608" y="332"/>
                </a:cubicBezTo>
                <a:cubicBezTo>
                  <a:pt x="607" y="329"/>
                  <a:pt x="608" y="326"/>
                  <a:pt x="611" y="325"/>
                </a:cubicBezTo>
                <a:cubicBezTo>
                  <a:pt x="615" y="322"/>
                  <a:pt x="615" y="322"/>
                  <a:pt x="615" y="322"/>
                </a:cubicBezTo>
                <a:cubicBezTo>
                  <a:pt x="623" y="312"/>
                  <a:pt x="623" y="312"/>
                  <a:pt x="623" y="312"/>
                </a:cubicBezTo>
                <a:cubicBezTo>
                  <a:pt x="629" y="299"/>
                  <a:pt x="629" y="299"/>
                  <a:pt x="629" y="299"/>
                </a:cubicBezTo>
                <a:cubicBezTo>
                  <a:pt x="624" y="291"/>
                  <a:pt x="623" y="285"/>
                  <a:pt x="624" y="281"/>
                </a:cubicBezTo>
                <a:cubicBezTo>
                  <a:pt x="625" y="270"/>
                  <a:pt x="625" y="270"/>
                  <a:pt x="625" y="270"/>
                </a:cubicBezTo>
                <a:cubicBezTo>
                  <a:pt x="623" y="265"/>
                  <a:pt x="622" y="262"/>
                  <a:pt x="622" y="259"/>
                </a:cubicBezTo>
                <a:cubicBezTo>
                  <a:pt x="622" y="258"/>
                  <a:pt x="620" y="254"/>
                  <a:pt x="617" y="249"/>
                </a:cubicBezTo>
                <a:cubicBezTo>
                  <a:pt x="617" y="249"/>
                  <a:pt x="617" y="249"/>
                  <a:pt x="617" y="249"/>
                </a:cubicBezTo>
                <a:cubicBezTo>
                  <a:pt x="617" y="248"/>
                  <a:pt x="617" y="248"/>
                  <a:pt x="617" y="248"/>
                </a:cubicBezTo>
                <a:cubicBezTo>
                  <a:pt x="615" y="234"/>
                  <a:pt x="615" y="234"/>
                  <a:pt x="615" y="234"/>
                </a:cubicBezTo>
                <a:cubicBezTo>
                  <a:pt x="615" y="231"/>
                  <a:pt x="615" y="228"/>
                  <a:pt x="615" y="224"/>
                </a:cubicBezTo>
                <a:cubicBezTo>
                  <a:pt x="612" y="221"/>
                  <a:pt x="609" y="218"/>
                  <a:pt x="608" y="216"/>
                </a:cubicBezTo>
                <a:cubicBezTo>
                  <a:pt x="602" y="208"/>
                  <a:pt x="602" y="208"/>
                  <a:pt x="602" y="208"/>
                </a:cubicBezTo>
                <a:cubicBezTo>
                  <a:pt x="601" y="207"/>
                  <a:pt x="601" y="207"/>
                  <a:pt x="601" y="207"/>
                </a:cubicBezTo>
                <a:cubicBezTo>
                  <a:pt x="601" y="206"/>
                  <a:pt x="601" y="206"/>
                  <a:pt x="601" y="206"/>
                </a:cubicBezTo>
                <a:cubicBezTo>
                  <a:pt x="601" y="206"/>
                  <a:pt x="601" y="206"/>
                  <a:pt x="601" y="206"/>
                </a:cubicBezTo>
                <a:cubicBezTo>
                  <a:pt x="599" y="196"/>
                  <a:pt x="599" y="196"/>
                  <a:pt x="599" y="196"/>
                </a:cubicBezTo>
                <a:cubicBezTo>
                  <a:pt x="593" y="191"/>
                  <a:pt x="593" y="191"/>
                  <a:pt x="593" y="191"/>
                </a:cubicBezTo>
                <a:cubicBezTo>
                  <a:pt x="593" y="192"/>
                  <a:pt x="593" y="192"/>
                  <a:pt x="593" y="192"/>
                </a:cubicBezTo>
                <a:cubicBezTo>
                  <a:pt x="582" y="182"/>
                  <a:pt x="582" y="182"/>
                  <a:pt x="582" y="182"/>
                </a:cubicBezTo>
                <a:cubicBezTo>
                  <a:pt x="582" y="183"/>
                  <a:pt x="582" y="183"/>
                  <a:pt x="582" y="183"/>
                </a:cubicBezTo>
                <a:cubicBezTo>
                  <a:pt x="583" y="196"/>
                  <a:pt x="583" y="196"/>
                  <a:pt x="583" y="196"/>
                </a:cubicBezTo>
                <a:cubicBezTo>
                  <a:pt x="583" y="196"/>
                  <a:pt x="583" y="196"/>
                  <a:pt x="583" y="196"/>
                </a:cubicBezTo>
                <a:cubicBezTo>
                  <a:pt x="583" y="197"/>
                  <a:pt x="583" y="197"/>
                  <a:pt x="583" y="197"/>
                </a:cubicBezTo>
                <a:cubicBezTo>
                  <a:pt x="577" y="200"/>
                  <a:pt x="577" y="200"/>
                  <a:pt x="577" y="200"/>
                </a:cubicBezTo>
                <a:cubicBezTo>
                  <a:pt x="577" y="208"/>
                  <a:pt x="577" y="208"/>
                  <a:pt x="577" y="208"/>
                </a:cubicBezTo>
                <a:cubicBezTo>
                  <a:pt x="577" y="209"/>
                  <a:pt x="577" y="209"/>
                  <a:pt x="577" y="209"/>
                </a:cubicBezTo>
                <a:cubicBezTo>
                  <a:pt x="563" y="214"/>
                  <a:pt x="563" y="214"/>
                  <a:pt x="563" y="214"/>
                </a:cubicBezTo>
                <a:cubicBezTo>
                  <a:pt x="558" y="203"/>
                  <a:pt x="558" y="203"/>
                  <a:pt x="558" y="203"/>
                </a:cubicBezTo>
                <a:cubicBezTo>
                  <a:pt x="555" y="202"/>
                  <a:pt x="555" y="202"/>
                  <a:pt x="555" y="202"/>
                </a:cubicBezTo>
                <a:cubicBezTo>
                  <a:pt x="551" y="207"/>
                  <a:pt x="551" y="207"/>
                  <a:pt x="551" y="207"/>
                </a:cubicBezTo>
                <a:cubicBezTo>
                  <a:pt x="548" y="215"/>
                  <a:pt x="548" y="215"/>
                  <a:pt x="548" y="215"/>
                </a:cubicBezTo>
                <a:cubicBezTo>
                  <a:pt x="538" y="218"/>
                  <a:pt x="538" y="218"/>
                  <a:pt x="538" y="218"/>
                </a:cubicBezTo>
                <a:cubicBezTo>
                  <a:pt x="532" y="214"/>
                  <a:pt x="532" y="214"/>
                  <a:pt x="532" y="214"/>
                </a:cubicBezTo>
                <a:cubicBezTo>
                  <a:pt x="524" y="211"/>
                  <a:pt x="524" y="211"/>
                  <a:pt x="524" y="211"/>
                </a:cubicBezTo>
                <a:cubicBezTo>
                  <a:pt x="522" y="200"/>
                  <a:pt x="522" y="200"/>
                  <a:pt x="522" y="200"/>
                </a:cubicBezTo>
                <a:cubicBezTo>
                  <a:pt x="519" y="193"/>
                  <a:pt x="519" y="193"/>
                  <a:pt x="519" y="193"/>
                </a:cubicBezTo>
                <a:cubicBezTo>
                  <a:pt x="514" y="191"/>
                  <a:pt x="514" y="191"/>
                  <a:pt x="514" y="191"/>
                </a:cubicBezTo>
                <a:cubicBezTo>
                  <a:pt x="513" y="190"/>
                  <a:pt x="513" y="190"/>
                  <a:pt x="513" y="190"/>
                </a:cubicBezTo>
                <a:cubicBezTo>
                  <a:pt x="510" y="186"/>
                  <a:pt x="510" y="186"/>
                  <a:pt x="510" y="186"/>
                </a:cubicBezTo>
                <a:cubicBezTo>
                  <a:pt x="510" y="186"/>
                  <a:pt x="510" y="186"/>
                  <a:pt x="510" y="186"/>
                </a:cubicBezTo>
                <a:cubicBezTo>
                  <a:pt x="506" y="180"/>
                  <a:pt x="506" y="180"/>
                  <a:pt x="506" y="180"/>
                </a:cubicBezTo>
                <a:cubicBezTo>
                  <a:pt x="501" y="172"/>
                  <a:pt x="501" y="172"/>
                  <a:pt x="501" y="172"/>
                </a:cubicBezTo>
                <a:cubicBezTo>
                  <a:pt x="496" y="172"/>
                  <a:pt x="496" y="172"/>
                  <a:pt x="496" y="172"/>
                </a:cubicBezTo>
                <a:cubicBezTo>
                  <a:pt x="488" y="175"/>
                  <a:pt x="488" y="175"/>
                  <a:pt x="488" y="175"/>
                </a:cubicBezTo>
                <a:cubicBezTo>
                  <a:pt x="487" y="176"/>
                  <a:pt x="487" y="176"/>
                  <a:pt x="487" y="176"/>
                </a:cubicBezTo>
                <a:cubicBezTo>
                  <a:pt x="467" y="174"/>
                  <a:pt x="467" y="174"/>
                  <a:pt x="467" y="174"/>
                </a:cubicBezTo>
                <a:cubicBezTo>
                  <a:pt x="451" y="171"/>
                  <a:pt x="451" y="171"/>
                  <a:pt x="451" y="171"/>
                </a:cubicBezTo>
                <a:cubicBezTo>
                  <a:pt x="450" y="170"/>
                  <a:pt x="447" y="169"/>
                  <a:pt x="443" y="166"/>
                </a:cubicBezTo>
                <a:cubicBezTo>
                  <a:pt x="431" y="162"/>
                  <a:pt x="431" y="162"/>
                  <a:pt x="431" y="162"/>
                </a:cubicBezTo>
                <a:cubicBezTo>
                  <a:pt x="422" y="160"/>
                  <a:pt x="417" y="158"/>
                  <a:pt x="415" y="156"/>
                </a:cubicBezTo>
                <a:cubicBezTo>
                  <a:pt x="413" y="154"/>
                  <a:pt x="413" y="154"/>
                  <a:pt x="413" y="154"/>
                </a:cubicBezTo>
                <a:cubicBezTo>
                  <a:pt x="411" y="154"/>
                  <a:pt x="411" y="154"/>
                  <a:pt x="411" y="154"/>
                </a:cubicBezTo>
                <a:cubicBezTo>
                  <a:pt x="403" y="150"/>
                  <a:pt x="403" y="150"/>
                  <a:pt x="403" y="150"/>
                </a:cubicBezTo>
                <a:cubicBezTo>
                  <a:pt x="403" y="149"/>
                  <a:pt x="403" y="149"/>
                  <a:pt x="403" y="149"/>
                </a:cubicBezTo>
                <a:cubicBezTo>
                  <a:pt x="401" y="148"/>
                  <a:pt x="400" y="146"/>
                  <a:pt x="399" y="145"/>
                </a:cubicBezTo>
                <a:cubicBezTo>
                  <a:pt x="398" y="141"/>
                  <a:pt x="398" y="141"/>
                  <a:pt x="398" y="141"/>
                </a:cubicBezTo>
                <a:cubicBezTo>
                  <a:pt x="395" y="136"/>
                  <a:pt x="395" y="136"/>
                  <a:pt x="395" y="136"/>
                </a:cubicBezTo>
                <a:cubicBezTo>
                  <a:pt x="389" y="134"/>
                  <a:pt x="389" y="134"/>
                  <a:pt x="389" y="134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5" y="137"/>
                  <a:pt x="385" y="137"/>
                  <a:pt x="385" y="137"/>
                </a:cubicBezTo>
                <a:cubicBezTo>
                  <a:pt x="384" y="138"/>
                  <a:pt x="384" y="138"/>
                  <a:pt x="384" y="138"/>
                </a:cubicBezTo>
                <a:cubicBezTo>
                  <a:pt x="382" y="139"/>
                  <a:pt x="380" y="140"/>
                  <a:pt x="379" y="140"/>
                </a:cubicBezTo>
                <a:cubicBezTo>
                  <a:pt x="375" y="141"/>
                  <a:pt x="372" y="140"/>
                  <a:pt x="369" y="136"/>
                </a:cubicBezTo>
                <a:cubicBezTo>
                  <a:pt x="361" y="128"/>
                  <a:pt x="361" y="128"/>
                  <a:pt x="361" y="128"/>
                </a:cubicBezTo>
                <a:cubicBezTo>
                  <a:pt x="358" y="124"/>
                  <a:pt x="356" y="121"/>
                  <a:pt x="355" y="119"/>
                </a:cubicBezTo>
                <a:cubicBezTo>
                  <a:pt x="353" y="116"/>
                  <a:pt x="353" y="116"/>
                  <a:pt x="353" y="116"/>
                </a:cubicBezTo>
                <a:cubicBezTo>
                  <a:pt x="351" y="113"/>
                  <a:pt x="349" y="110"/>
                  <a:pt x="347" y="108"/>
                </a:cubicBezTo>
                <a:cubicBezTo>
                  <a:pt x="346" y="104"/>
                  <a:pt x="346" y="101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52" y="89"/>
                  <a:pt x="352" y="89"/>
                  <a:pt x="352" y="89"/>
                </a:cubicBezTo>
                <a:cubicBezTo>
                  <a:pt x="355" y="80"/>
                  <a:pt x="355" y="80"/>
                  <a:pt x="355" y="80"/>
                </a:cubicBezTo>
                <a:cubicBezTo>
                  <a:pt x="356" y="74"/>
                  <a:pt x="356" y="74"/>
                  <a:pt x="356" y="74"/>
                </a:cubicBezTo>
                <a:cubicBezTo>
                  <a:pt x="354" y="64"/>
                  <a:pt x="354" y="64"/>
                  <a:pt x="354" y="64"/>
                </a:cubicBezTo>
                <a:cubicBezTo>
                  <a:pt x="348" y="59"/>
                  <a:pt x="348" y="59"/>
                  <a:pt x="348" y="59"/>
                </a:cubicBezTo>
                <a:cubicBezTo>
                  <a:pt x="349" y="52"/>
                  <a:pt x="349" y="52"/>
                  <a:pt x="349" y="52"/>
                </a:cubicBezTo>
                <a:cubicBezTo>
                  <a:pt x="349" y="46"/>
                  <a:pt x="351" y="43"/>
                  <a:pt x="355" y="42"/>
                </a:cubicBezTo>
                <a:cubicBezTo>
                  <a:pt x="357" y="42"/>
                  <a:pt x="357" y="41"/>
                  <a:pt x="357" y="40"/>
                </a:cubicBezTo>
                <a:cubicBezTo>
                  <a:pt x="357" y="39"/>
                  <a:pt x="357" y="39"/>
                  <a:pt x="357" y="39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5" y="20"/>
                  <a:pt x="355" y="20"/>
                  <a:pt x="355" y="20"/>
                </a:cubicBezTo>
                <a:cubicBezTo>
                  <a:pt x="355" y="20"/>
                  <a:pt x="355" y="20"/>
                  <a:pt x="355" y="20"/>
                </a:cubicBezTo>
                <a:cubicBezTo>
                  <a:pt x="354" y="20"/>
                  <a:pt x="354" y="20"/>
                  <a:pt x="354" y="20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1" y="10"/>
                  <a:pt x="341" y="10"/>
                  <a:pt x="341" y="10"/>
                </a:cubicBezTo>
                <a:cubicBezTo>
                  <a:pt x="322" y="7"/>
                  <a:pt x="322" y="7"/>
                  <a:pt x="322" y="7"/>
                </a:cubicBezTo>
                <a:cubicBezTo>
                  <a:pt x="322" y="7"/>
                  <a:pt x="322" y="7"/>
                  <a:pt x="322" y="7"/>
                </a:cubicBezTo>
                <a:cubicBezTo>
                  <a:pt x="316" y="2"/>
                  <a:pt x="316" y="2"/>
                  <a:pt x="316" y="2"/>
                </a:cubicBezTo>
                <a:cubicBezTo>
                  <a:pt x="305" y="2"/>
                  <a:pt x="305" y="2"/>
                  <a:pt x="305" y="2"/>
                </a:cubicBezTo>
                <a:cubicBezTo>
                  <a:pt x="303" y="2"/>
                  <a:pt x="301" y="4"/>
                  <a:pt x="299" y="5"/>
                </a:cubicBezTo>
                <a:cubicBezTo>
                  <a:pt x="298" y="5"/>
                  <a:pt x="298" y="5"/>
                  <a:pt x="298" y="5"/>
                </a:cubicBezTo>
                <a:cubicBezTo>
                  <a:pt x="289" y="8"/>
                  <a:pt x="289" y="8"/>
                  <a:pt x="289" y="8"/>
                </a:cubicBezTo>
                <a:cubicBezTo>
                  <a:pt x="267" y="8"/>
                  <a:pt x="267" y="8"/>
                  <a:pt x="267" y="8"/>
                </a:cubicBezTo>
                <a:cubicBezTo>
                  <a:pt x="264" y="9"/>
                  <a:pt x="261" y="10"/>
                  <a:pt x="260" y="12"/>
                </a:cubicBezTo>
                <a:cubicBezTo>
                  <a:pt x="257" y="14"/>
                  <a:pt x="253" y="15"/>
                  <a:pt x="247" y="17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6" y="20"/>
                  <a:pt x="236" y="20"/>
                  <a:pt x="236" y="20"/>
                </a:cubicBezTo>
                <a:cubicBezTo>
                  <a:pt x="221" y="18"/>
                  <a:pt x="221" y="18"/>
                  <a:pt x="221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15" y="18"/>
                  <a:pt x="215" y="18"/>
                  <a:pt x="215" y="18"/>
                </a:cubicBezTo>
                <a:cubicBezTo>
                  <a:pt x="206" y="20"/>
                  <a:pt x="206" y="20"/>
                  <a:pt x="206" y="20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79" y="18"/>
                  <a:pt x="179" y="18"/>
                  <a:pt x="179" y="18"/>
                </a:cubicBezTo>
                <a:cubicBezTo>
                  <a:pt x="171" y="18"/>
                  <a:pt x="171" y="18"/>
                  <a:pt x="171" y="18"/>
                </a:cubicBezTo>
                <a:cubicBezTo>
                  <a:pt x="168" y="18"/>
                  <a:pt x="165" y="15"/>
                  <a:pt x="161" y="10"/>
                </a:cubicBezTo>
                <a:cubicBezTo>
                  <a:pt x="160" y="10"/>
                  <a:pt x="160" y="10"/>
                  <a:pt x="160" y="10"/>
                </a:cubicBezTo>
                <a:cubicBezTo>
                  <a:pt x="159" y="6"/>
                  <a:pt x="158" y="4"/>
                  <a:pt x="158" y="4"/>
                </a:cubicBezTo>
                <a:cubicBezTo>
                  <a:pt x="156" y="2"/>
                  <a:pt x="156" y="2"/>
                  <a:pt x="156" y="2"/>
                </a:cubicBezTo>
                <a:cubicBezTo>
                  <a:pt x="152" y="0"/>
                  <a:pt x="152" y="0"/>
                  <a:pt x="152" y="0"/>
                </a:cubicBezTo>
                <a:cubicBezTo>
                  <a:pt x="149" y="4"/>
                  <a:pt x="149" y="4"/>
                  <a:pt x="149" y="4"/>
                </a:cubicBezTo>
                <a:cubicBezTo>
                  <a:pt x="149" y="4"/>
                  <a:pt x="149" y="4"/>
                  <a:pt x="149" y="4"/>
                </a:cubicBezTo>
                <a:cubicBezTo>
                  <a:pt x="136" y="10"/>
                  <a:pt x="136" y="10"/>
                  <a:pt x="136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19" y="11"/>
                  <a:pt x="119" y="11"/>
                  <a:pt x="119" y="11"/>
                </a:cubicBezTo>
                <a:cubicBezTo>
                  <a:pt x="117" y="11"/>
                  <a:pt x="112" y="10"/>
                  <a:pt x="106" y="8"/>
                </a:cubicBezTo>
                <a:cubicBezTo>
                  <a:pt x="93" y="6"/>
                  <a:pt x="93" y="6"/>
                  <a:pt x="93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84" y="2"/>
                  <a:pt x="84" y="2"/>
                  <a:pt x="84" y="2"/>
                </a:cubicBezTo>
                <a:lnTo>
                  <a:pt x="77" y="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" name="Freeform 12"/>
          <p:cNvSpPr/>
          <p:nvPr/>
        </p:nvSpPr>
        <p:spPr bwMode="auto">
          <a:xfrm>
            <a:off x="2568575" y="4425950"/>
            <a:ext cx="912813" cy="950913"/>
          </a:xfrm>
          <a:custGeom>
            <a:avLst/>
            <a:gdLst>
              <a:gd name="T0" fmla="*/ 2147483646 w 284"/>
              <a:gd name="T1" fmla="*/ 2147483646 h 296"/>
              <a:gd name="T2" fmla="*/ 2147483646 w 284"/>
              <a:gd name="T3" fmla="*/ 2147483646 h 296"/>
              <a:gd name="T4" fmla="*/ 2147483646 w 284"/>
              <a:gd name="T5" fmla="*/ 2147483646 h 296"/>
              <a:gd name="T6" fmla="*/ 2147483646 w 284"/>
              <a:gd name="T7" fmla="*/ 2147483646 h 296"/>
              <a:gd name="T8" fmla="*/ 2147483646 w 284"/>
              <a:gd name="T9" fmla="*/ 2147483646 h 296"/>
              <a:gd name="T10" fmla="*/ 2147483646 w 284"/>
              <a:gd name="T11" fmla="*/ 2147483646 h 296"/>
              <a:gd name="T12" fmla="*/ 2147483646 w 284"/>
              <a:gd name="T13" fmla="*/ 2147483646 h 296"/>
              <a:gd name="T14" fmla="*/ 2147483646 w 284"/>
              <a:gd name="T15" fmla="*/ 2147483646 h 296"/>
              <a:gd name="T16" fmla="*/ 2147483646 w 284"/>
              <a:gd name="T17" fmla="*/ 2147483646 h 296"/>
              <a:gd name="T18" fmla="*/ 2147483646 w 284"/>
              <a:gd name="T19" fmla="*/ 2147483646 h 296"/>
              <a:gd name="T20" fmla="*/ 2147483646 w 284"/>
              <a:gd name="T21" fmla="*/ 2147483646 h 296"/>
              <a:gd name="T22" fmla="*/ 2147483646 w 284"/>
              <a:gd name="T23" fmla="*/ 2147483646 h 296"/>
              <a:gd name="T24" fmla="*/ 2147483646 w 284"/>
              <a:gd name="T25" fmla="*/ 2147483646 h 296"/>
              <a:gd name="T26" fmla="*/ 2147483646 w 284"/>
              <a:gd name="T27" fmla="*/ 2147483646 h 296"/>
              <a:gd name="T28" fmla="*/ 2147483646 w 284"/>
              <a:gd name="T29" fmla="*/ 2147483646 h 296"/>
              <a:gd name="T30" fmla="*/ 2147483646 w 284"/>
              <a:gd name="T31" fmla="*/ 2147483646 h 296"/>
              <a:gd name="T32" fmla="*/ 2147483646 w 284"/>
              <a:gd name="T33" fmla="*/ 2147483646 h 296"/>
              <a:gd name="T34" fmla="*/ 2147483646 w 284"/>
              <a:gd name="T35" fmla="*/ 2147483646 h 296"/>
              <a:gd name="T36" fmla="*/ 2147483646 w 284"/>
              <a:gd name="T37" fmla="*/ 2147483646 h 296"/>
              <a:gd name="T38" fmla="*/ 2147483646 w 284"/>
              <a:gd name="T39" fmla="*/ 2147483646 h 296"/>
              <a:gd name="T40" fmla="*/ 2147483646 w 284"/>
              <a:gd name="T41" fmla="*/ 2147483646 h 296"/>
              <a:gd name="T42" fmla="*/ 2147483646 w 284"/>
              <a:gd name="T43" fmla="*/ 2147483646 h 296"/>
              <a:gd name="T44" fmla="*/ 2147483646 w 284"/>
              <a:gd name="T45" fmla="*/ 2147483646 h 296"/>
              <a:gd name="T46" fmla="*/ 2147483646 w 284"/>
              <a:gd name="T47" fmla="*/ 2147483646 h 296"/>
              <a:gd name="T48" fmla="*/ 2147483646 w 284"/>
              <a:gd name="T49" fmla="*/ 2147483646 h 296"/>
              <a:gd name="T50" fmla="*/ 2147483646 w 284"/>
              <a:gd name="T51" fmla="*/ 2147483646 h 296"/>
              <a:gd name="T52" fmla="*/ 2147483646 w 284"/>
              <a:gd name="T53" fmla="*/ 2147483646 h 296"/>
              <a:gd name="T54" fmla="*/ 2147483646 w 284"/>
              <a:gd name="T55" fmla="*/ 2147483646 h 296"/>
              <a:gd name="T56" fmla="*/ 2147483646 w 284"/>
              <a:gd name="T57" fmla="*/ 2147483646 h 296"/>
              <a:gd name="T58" fmla="*/ 2147483646 w 284"/>
              <a:gd name="T59" fmla="*/ 2147483646 h 296"/>
              <a:gd name="T60" fmla="*/ 2147483646 w 284"/>
              <a:gd name="T61" fmla="*/ 2147483646 h 296"/>
              <a:gd name="T62" fmla="*/ 2147483646 w 284"/>
              <a:gd name="T63" fmla="*/ 2147483646 h 296"/>
              <a:gd name="T64" fmla="*/ 2147483646 w 284"/>
              <a:gd name="T65" fmla="*/ 2147483646 h 296"/>
              <a:gd name="T66" fmla="*/ 2147483646 w 284"/>
              <a:gd name="T67" fmla="*/ 2147483646 h 296"/>
              <a:gd name="T68" fmla="*/ 2147483646 w 284"/>
              <a:gd name="T69" fmla="*/ 2147483646 h 296"/>
              <a:gd name="T70" fmla="*/ 2147483646 w 284"/>
              <a:gd name="T71" fmla="*/ 2147483646 h 296"/>
              <a:gd name="T72" fmla="*/ 2147483646 w 284"/>
              <a:gd name="T73" fmla="*/ 2147483646 h 296"/>
              <a:gd name="T74" fmla="*/ 2147483646 w 284"/>
              <a:gd name="T75" fmla="*/ 2147483646 h 296"/>
              <a:gd name="T76" fmla="*/ 2147483646 w 284"/>
              <a:gd name="T77" fmla="*/ 2147483646 h 296"/>
              <a:gd name="T78" fmla="*/ 2147483646 w 284"/>
              <a:gd name="T79" fmla="*/ 2147483646 h 296"/>
              <a:gd name="T80" fmla="*/ 2147483646 w 284"/>
              <a:gd name="T81" fmla="*/ 2147483646 h 296"/>
              <a:gd name="T82" fmla="*/ 2147483646 w 284"/>
              <a:gd name="T83" fmla="*/ 2147483646 h 296"/>
              <a:gd name="T84" fmla="*/ 2147483646 w 284"/>
              <a:gd name="T85" fmla="*/ 2147483646 h 296"/>
              <a:gd name="T86" fmla="*/ 2147483646 w 284"/>
              <a:gd name="T87" fmla="*/ 2147483646 h 296"/>
              <a:gd name="T88" fmla="*/ 2147483646 w 284"/>
              <a:gd name="T89" fmla="*/ 2147483646 h 296"/>
              <a:gd name="T90" fmla="*/ 2147483646 w 284"/>
              <a:gd name="T91" fmla="*/ 2147483646 h 296"/>
              <a:gd name="T92" fmla="*/ 2147483646 w 284"/>
              <a:gd name="T93" fmla="*/ 2147483646 h 296"/>
              <a:gd name="T94" fmla="*/ 2147483646 w 284"/>
              <a:gd name="T95" fmla="*/ 2147483646 h 296"/>
              <a:gd name="T96" fmla="*/ 2147483646 w 284"/>
              <a:gd name="T97" fmla="*/ 2147483646 h 296"/>
              <a:gd name="T98" fmla="*/ 2147483646 w 284"/>
              <a:gd name="T99" fmla="*/ 2147483646 h 296"/>
              <a:gd name="T100" fmla="*/ 2147483646 w 284"/>
              <a:gd name="T101" fmla="*/ 2147483646 h 296"/>
              <a:gd name="T102" fmla="*/ 2147483646 w 284"/>
              <a:gd name="T103" fmla="*/ 2147483646 h 296"/>
              <a:gd name="T104" fmla="*/ 2147483646 w 284"/>
              <a:gd name="T105" fmla="*/ 2147483646 h 296"/>
              <a:gd name="T106" fmla="*/ 2147483646 w 284"/>
              <a:gd name="T107" fmla="*/ 2147483646 h 296"/>
              <a:gd name="T108" fmla="*/ 2147483646 w 284"/>
              <a:gd name="T109" fmla="*/ 2147483646 h 296"/>
              <a:gd name="T110" fmla="*/ 2147483646 w 284"/>
              <a:gd name="T111" fmla="*/ 2147483646 h 296"/>
              <a:gd name="T112" fmla="*/ 2147483646 w 284"/>
              <a:gd name="T113" fmla="*/ 2147483646 h 296"/>
              <a:gd name="T114" fmla="*/ 2147483646 w 284"/>
              <a:gd name="T115" fmla="*/ 2147483646 h 296"/>
              <a:gd name="T116" fmla="*/ 2147483646 w 284"/>
              <a:gd name="T117" fmla="*/ 2147483646 h 296"/>
              <a:gd name="T118" fmla="*/ 2147483646 w 284"/>
              <a:gd name="T119" fmla="*/ 2147483646 h 29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84" h="296">
                <a:moveTo>
                  <a:pt x="2" y="182"/>
                </a:moveTo>
                <a:cubicBezTo>
                  <a:pt x="0" y="187"/>
                  <a:pt x="0" y="187"/>
                  <a:pt x="0" y="187"/>
                </a:cubicBezTo>
                <a:cubicBezTo>
                  <a:pt x="3" y="187"/>
                  <a:pt x="6" y="185"/>
                  <a:pt x="9" y="183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26" y="180"/>
                  <a:pt x="26" y="180"/>
                  <a:pt x="26" y="180"/>
                </a:cubicBezTo>
                <a:cubicBezTo>
                  <a:pt x="37" y="175"/>
                  <a:pt x="37" y="175"/>
                  <a:pt x="37" y="175"/>
                </a:cubicBezTo>
                <a:cubicBezTo>
                  <a:pt x="41" y="181"/>
                  <a:pt x="41" y="181"/>
                  <a:pt x="41" y="181"/>
                </a:cubicBezTo>
                <a:cubicBezTo>
                  <a:pt x="42" y="181"/>
                  <a:pt x="42" y="181"/>
                  <a:pt x="42" y="181"/>
                </a:cubicBezTo>
                <a:cubicBezTo>
                  <a:pt x="37" y="189"/>
                  <a:pt x="37" y="189"/>
                  <a:pt x="37" y="189"/>
                </a:cubicBezTo>
                <a:cubicBezTo>
                  <a:pt x="42" y="194"/>
                  <a:pt x="42" y="194"/>
                  <a:pt x="42" y="194"/>
                </a:cubicBezTo>
                <a:cubicBezTo>
                  <a:pt x="42" y="195"/>
                  <a:pt x="42" y="195"/>
                  <a:pt x="42" y="195"/>
                </a:cubicBezTo>
                <a:cubicBezTo>
                  <a:pt x="42" y="196"/>
                  <a:pt x="42" y="196"/>
                  <a:pt x="42" y="196"/>
                </a:cubicBezTo>
                <a:cubicBezTo>
                  <a:pt x="38" y="213"/>
                  <a:pt x="38" y="213"/>
                  <a:pt x="38" y="213"/>
                </a:cubicBezTo>
                <a:cubicBezTo>
                  <a:pt x="49" y="220"/>
                  <a:pt x="49" y="220"/>
                  <a:pt x="49" y="220"/>
                </a:cubicBezTo>
                <a:cubicBezTo>
                  <a:pt x="68" y="221"/>
                  <a:pt x="68" y="221"/>
                  <a:pt x="68" y="221"/>
                </a:cubicBezTo>
                <a:cubicBezTo>
                  <a:pt x="65" y="225"/>
                  <a:pt x="65" y="225"/>
                  <a:pt x="65" y="225"/>
                </a:cubicBezTo>
                <a:cubicBezTo>
                  <a:pt x="53" y="240"/>
                  <a:pt x="47" y="248"/>
                  <a:pt x="48" y="251"/>
                </a:cubicBezTo>
                <a:cubicBezTo>
                  <a:pt x="55" y="253"/>
                  <a:pt x="55" y="253"/>
                  <a:pt x="55" y="253"/>
                </a:cubicBezTo>
                <a:cubicBezTo>
                  <a:pt x="64" y="254"/>
                  <a:pt x="70" y="256"/>
                  <a:pt x="72" y="260"/>
                </a:cubicBezTo>
                <a:cubicBezTo>
                  <a:pt x="74" y="265"/>
                  <a:pt x="77" y="270"/>
                  <a:pt x="79" y="275"/>
                </a:cubicBezTo>
                <a:cubicBezTo>
                  <a:pt x="90" y="281"/>
                  <a:pt x="90" y="281"/>
                  <a:pt x="90" y="281"/>
                </a:cubicBezTo>
                <a:cubicBezTo>
                  <a:pt x="96" y="282"/>
                  <a:pt x="96" y="282"/>
                  <a:pt x="96" y="282"/>
                </a:cubicBezTo>
                <a:cubicBezTo>
                  <a:pt x="110" y="270"/>
                  <a:pt x="110" y="270"/>
                  <a:pt x="110" y="270"/>
                </a:cubicBezTo>
                <a:cubicBezTo>
                  <a:pt x="118" y="281"/>
                  <a:pt x="118" y="281"/>
                  <a:pt x="118" y="281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20" y="292"/>
                  <a:pt x="120" y="292"/>
                  <a:pt x="120" y="292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36" y="296"/>
                  <a:pt x="136" y="296"/>
                  <a:pt x="136" y="296"/>
                </a:cubicBezTo>
                <a:cubicBezTo>
                  <a:pt x="138" y="296"/>
                  <a:pt x="138" y="296"/>
                  <a:pt x="138" y="296"/>
                </a:cubicBezTo>
                <a:cubicBezTo>
                  <a:pt x="138" y="295"/>
                  <a:pt x="138" y="295"/>
                  <a:pt x="138" y="295"/>
                </a:cubicBezTo>
                <a:cubicBezTo>
                  <a:pt x="136" y="285"/>
                  <a:pt x="136" y="285"/>
                  <a:pt x="136" y="285"/>
                </a:cubicBezTo>
                <a:cubicBezTo>
                  <a:pt x="136" y="284"/>
                  <a:pt x="136" y="284"/>
                  <a:pt x="136" y="284"/>
                </a:cubicBezTo>
                <a:cubicBezTo>
                  <a:pt x="131" y="261"/>
                  <a:pt x="131" y="261"/>
                  <a:pt x="131" y="261"/>
                </a:cubicBezTo>
                <a:cubicBezTo>
                  <a:pt x="131" y="260"/>
                  <a:pt x="131" y="260"/>
                  <a:pt x="131" y="260"/>
                </a:cubicBezTo>
                <a:cubicBezTo>
                  <a:pt x="134" y="244"/>
                  <a:pt x="134" y="244"/>
                  <a:pt x="134" y="244"/>
                </a:cubicBezTo>
                <a:cubicBezTo>
                  <a:pt x="135" y="244"/>
                  <a:pt x="135" y="244"/>
                  <a:pt x="135" y="244"/>
                </a:cubicBezTo>
                <a:cubicBezTo>
                  <a:pt x="136" y="244"/>
                  <a:pt x="136" y="244"/>
                  <a:pt x="136" y="244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60" y="235"/>
                  <a:pt x="160" y="235"/>
                  <a:pt x="160" y="235"/>
                </a:cubicBezTo>
                <a:cubicBezTo>
                  <a:pt x="162" y="236"/>
                  <a:pt x="162" y="236"/>
                  <a:pt x="162" y="236"/>
                </a:cubicBezTo>
                <a:cubicBezTo>
                  <a:pt x="169" y="241"/>
                  <a:pt x="174" y="246"/>
                  <a:pt x="176" y="249"/>
                </a:cubicBezTo>
                <a:cubicBezTo>
                  <a:pt x="178" y="248"/>
                  <a:pt x="183" y="244"/>
                  <a:pt x="189" y="237"/>
                </a:cubicBezTo>
                <a:cubicBezTo>
                  <a:pt x="189" y="236"/>
                  <a:pt x="189" y="236"/>
                  <a:pt x="189" y="236"/>
                </a:cubicBezTo>
                <a:cubicBezTo>
                  <a:pt x="190" y="236"/>
                  <a:pt x="190" y="236"/>
                  <a:pt x="190" y="236"/>
                </a:cubicBezTo>
                <a:cubicBezTo>
                  <a:pt x="210" y="241"/>
                  <a:pt x="210" y="241"/>
                  <a:pt x="210" y="241"/>
                </a:cubicBezTo>
                <a:cubicBezTo>
                  <a:pt x="219" y="234"/>
                  <a:pt x="219" y="234"/>
                  <a:pt x="219" y="234"/>
                </a:cubicBezTo>
                <a:cubicBezTo>
                  <a:pt x="219" y="233"/>
                  <a:pt x="219" y="233"/>
                  <a:pt x="219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56" y="211"/>
                  <a:pt x="256" y="211"/>
                  <a:pt x="256" y="211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6" y="214"/>
                  <a:pt x="266" y="214"/>
                  <a:pt x="266" y="214"/>
                </a:cubicBezTo>
                <a:cubicBezTo>
                  <a:pt x="268" y="218"/>
                  <a:pt x="268" y="218"/>
                  <a:pt x="268" y="218"/>
                </a:cubicBezTo>
                <a:cubicBezTo>
                  <a:pt x="270" y="216"/>
                  <a:pt x="270" y="216"/>
                  <a:pt x="270" y="216"/>
                </a:cubicBezTo>
                <a:cubicBezTo>
                  <a:pt x="270" y="216"/>
                  <a:pt x="270" y="216"/>
                  <a:pt x="270" y="216"/>
                </a:cubicBezTo>
                <a:cubicBezTo>
                  <a:pt x="270" y="215"/>
                  <a:pt x="270" y="215"/>
                  <a:pt x="270" y="215"/>
                </a:cubicBezTo>
                <a:cubicBezTo>
                  <a:pt x="270" y="215"/>
                  <a:pt x="270" y="215"/>
                  <a:pt x="270" y="215"/>
                </a:cubicBezTo>
                <a:cubicBezTo>
                  <a:pt x="278" y="211"/>
                  <a:pt x="278" y="211"/>
                  <a:pt x="278" y="211"/>
                </a:cubicBezTo>
                <a:cubicBezTo>
                  <a:pt x="284" y="205"/>
                  <a:pt x="284" y="205"/>
                  <a:pt x="284" y="205"/>
                </a:cubicBezTo>
                <a:cubicBezTo>
                  <a:pt x="283" y="193"/>
                  <a:pt x="283" y="193"/>
                  <a:pt x="283" y="193"/>
                </a:cubicBezTo>
                <a:cubicBezTo>
                  <a:pt x="282" y="191"/>
                  <a:pt x="282" y="191"/>
                  <a:pt x="282" y="191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2" y="195"/>
                  <a:pt x="270" y="196"/>
                  <a:pt x="267" y="196"/>
                </a:cubicBezTo>
                <a:cubicBezTo>
                  <a:pt x="258" y="196"/>
                  <a:pt x="258" y="196"/>
                  <a:pt x="258" y="196"/>
                </a:cubicBezTo>
                <a:cubicBezTo>
                  <a:pt x="255" y="196"/>
                  <a:pt x="254" y="195"/>
                  <a:pt x="252" y="193"/>
                </a:cubicBezTo>
                <a:cubicBezTo>
                  <a:pt x="252" y="180"/>
                  <a:pt x="252" y="180"/>
                  <a:pt x="252" y="180"/>
                </a:cubicBezTo>
                <a:cubicBezTo>
                  <a:pt x="249" y="179"/>
                  <a:pt x="248" y="178"/>
                  <a:pt x="246" y="178"/>
                </a:cubicBezTo>
                <a:cubicBezTo>
                  <a:pt x="244" y="179"/>
                  <a:pt x="244" y="179"/>
                  <a:pt x="244" y="179"/>
                </a:cubicBezTo>
                <a:cubicBezTo>
                  <a:pt x="242" y="180"/>
                  <a:pt x="242" y="180"/>
                  <a:pt x="242" y="180"/>
                </a:cubicBezTo>
                <a:cubicBezTo>
                  <a:pt x="236" y="182"/>
                  <a:pt x="236" y="182"/>
                  <a:pt x="236" y="182"/>
                </a:cubicBezTo>
                <a:cubicBezTo>
                  <a:pt x="234" y="182"/>
                  <a:pt x="234" y="182"/>
                  <a:pt x="234" y="182"/>
                </a:cubicBezTo>
                <a:cubicBezTo>
                  <a:pt x="234" y="181"/>
                  <a:pt x="234" y="181"/>
                  <a:pt x="234" y="181"/>
                </a:cubicBezTo>
                <a:cubicBezTo>
                  <a:pt x="231" y="175"/>
                  <a:pt x="231" y="175"/>
                  <a:pt x="231" y="175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4"/>
                  <a:pt x="234" y="154"/>
                  <a:pt x="234" y="154"/>
                </a:cubicBezTo>
                <a:cubicBezTo>
                  <a:pt x="238" y="147"/>
                  <a:pt x="238" y="147"/>
                  <a:pt x="238" y="147"/>
                </a:cubicBezTo>
                <a:cubicBezTo>
                  <a:pt x="226" y="137"/>
                  <a:pt x="226" y="137"/>
                  <a:pt x="226" y="137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24"/>
                  <a:pt x="226" y="124"/>
                  <a:pt x="226" y="124"/>
                </a:cubicBezTo>
                <a:cubicBezTo>
                  <a:pt x="226" y="124"/>
                  <a:pt x="226" y="124"/>
                  <a:pt x="226" y="124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28" y="96"/>
                  <a:pt x="228" y="96"/>
                  <a:pt x="228" y="96"/>
                </a:cubicBezTo>
                <a:cubicBezTo>
                  <a:pt x="225" y="95"/>
                  <a:pt x="225" y="95"/>
                  <a:pt x="225" y="95"/>
                </a:cubicBezTo>
                <a:cubicBezTo>
                  <a:pt x="220" y="95"/>
                  <a:pt x="220" y="95"/>
                  <a:pt x="220" y="95"/>
                </a:cubicBezTo>
                <a:cubicBezTo>
                  <a:pt x="216" y="102"/>
                  <a:pt x="216" y="102"/>
                  <a:pt x="216" y="102"/>
                </a:cubicBezTo>
                <a:cubicBezTo>
                  <a:pt x="210" y="98"/>
                  <a:pt x="210" y="98"/>
                  <a:pt x="210" y="98"/>
                </a:cubicBezTo>
                <a:cubicBezTo>
                  <a:pt x="205" y="95"/>
                  <a:pt x="205" y="95"/>
                  <a:pt x="205" y="95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199" y="76"/>
                  <a:pt x="199" y="76"/>
                  <a:pt x="199" y="76"/>
                </a:cubicBezTo>
                <a:cubicBezTo>
                  <a:pt x="199" y="75"/>
                  <a:pt x="199" y="75"/>
                  <a:pt x="199" y="75"/>
                </a:cubicBezTo>
                <a:cubicBezTo>
                  <a:pt x="198" y="74"/>
                  <a:pt x="198" y="74"/>
                  <a:pt x="198" y="74"/>
                </a:cubicBezTo>
                <a:cubicBezTo>
                  <a:pt x="200" y="74"/>
                  <a:pt x="200" y="74"/>
                  <a:pt x="200" y="74"/>
                </a:cubicBezTo>
                <a:cubicBezTo>
                  <a:pt x="205" y="66"/>
                  <a:pt x="205" y="66"/>
                  <a:pt x="205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10" y="65"/>
                  <a:pt x="210" y="65"/>
                  <a:pt x="210" y="65"/>
                </a:cubicBezTo>
                <a:cubicBezTo>
                  <a:pt x="215" y="64"/>
                  <a:pt x="215" y="64"/>
                  <a:pt x="215" y="64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9" y="64"/>
                  <a:pt x="239" y="64"/>
                  <a:pt x="239" y="64"/>
                </a:cubicBezTo>
                <a:cubicBezTo>
                  <a:pt x="240" y="64"/>
                  <a:pt x="240" y="64"/>
                  <a:pt x="240" y="64"/>
                </a:cubicBezTo>
                <a:cubicBezTo>
                  <a:pt x="243" y="66"/>
                  <a:pt x="243" y="66"/>
                  <a:pt x="243" y="66"/>
                </a:cubicBezTo>
                <a:cubicBezTo>
                  <a:pt x="248" y="63"/>
                  <a:pt x="248" y="63"/>
                  <a:pt x="248" y="63"/>
                </a:cubicBezTo>
                <a:cubicBezTo>
                  <a:pt x="253" y="60"/>
                  <a:pt x="253" y="60"/>
                  <a:pt x="253" y="60"/>
                </a:cubicBezTo>
                <a:cubicBezTo>
                  <a:pt x="256" y="56"/>
                  <a:pt x="256" y="56"/>
                  <a:pt x="256" y="56"/>
                </a:cubicBezTo>
                <a:cubicBezTo>
                  <a:pt x="256" y="54"/>
                  <a:pt x="256" y="54"/>
                  <a:pt x="256" y="54"/>
                </a:cubicBezTo>
                <a:cubicBezTo>
                  <a:pt x="256" y="45"/>
                  <a:pt x="256" y="45"/>
                  <a:pt x="256" y="45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43" y="47"/>
                  <a:pt x="243" y="47"/>
                  <a:pt x="243" y="47"/>
                </a:cubicBezTo>
                <a:cubicBezTo>
                  <a:pt x="240" y="50"/>
                  <a:pt x="238" y="52"/>
                  <a:pt x="235" y="52"/>
                </a:cubicBezTo>
                <a:cubicBezTo>
                  <a:pt x="232" y="52"/>
                  <a:pt x="230" y="49"/>
                  <a:pt x="227" y="45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44"/>
                  <a:pt x="227" y="44"/>
                  <a:pt x="227" y="44"/>
                </a:cubicBezTo>
                <a:cubicBezTo>
                  <a:pt x="226" y="39"/>
                  <a:pt x="226" y="39"/>
                  <a:pt x="226" y="39"/>
                </a:cubicBezTo>
                <a:cubicBezTo>
                  <a:pt x="226" y="38"/>
                  <a:pt x="226" y="38"/>
                  <a:pt x="226" y="38"/>
                </a:cubicBezTo>
                <a:cubicBezTo>
                  <a:pt x="227" y="33"/>
                  <a:pt x="227" y="33"/>
                  <a:pt x="227" y="33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0" y="28"/>
                  <a:pt x="210" y="28"/>
                  <a:pt x="210" y="28"/>
                </a:cubicBezTo>
                <a:cubicBezTo>
                  <a:pt x="212" y="40"/>
                  <a:pt x="212" y="40"/>
                  <a:pt x="212" y="40"/>
                </a:cubicBezTo>
                <a:cubicBezTo>
                  <a:pt x="198" y="34"/>
                  <a:pt x="198" y="34"/>
                  <a:pt x="198" y="34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42"/>
                  <a:pt x="202" y="42"/>
                  <a:pt x="202" y="42"/>
                </a:cubicBezTo>
                <a:cubicBezTo>
                  <a:pt x="201" y="50"/>
                  <a:pt x="201" y="50"/>
                  <a:pt x="201" y="50"/>
                </a:cubicBezTo>
                <a:cubicBezTo>
                  <a:pt x="201" y="51"/>
                  <a:pt x="201" y="51"/>
                  <a:pt x="201" y="51"/>
                </a:cubicBezTo>
                <a:cubicBezTo>
                  <a:pt x="200" y="51"/>
                  <a:pt x="200" y="51"/>
                  <a:pt x="200" y="51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80" y="69"/>
                  <a:pt x="180" y="69"/>
                  <a:pt x="180" y="69"/>
                </a:cubicBezTo>
                <a:cubicBezTo>
                  <a:pt x="179" y="76"/>
                  <a:pt x="179" y="76"/>
                  <a:pt x="179" y="76"/>
                </a:cubicBezTo>
                <a:cubicBezTo>
                  <a:pt x="179" y="78"/>
                  <a:pt x="180" y="81"/>
                  <a:pt x="182" y="85"/>
                </a:cubicBezTo>
                <a:cubicBezTo>
                  <a:pt x="183" y="85"/>
                  <a:pt x="183" y="85"/>
                  <a:pt x="183" y="85"/>
                </a:cubicBezTo>
                <a:cubicBezTo>
                  <a:pt x="183" y="86"/>
                  <a:pt x="183" y="86"/>
                  <a:pt x="183" y="86"/>
                </a:cubicBezTo>
                <a:cubicBezTo>
                  <a:pt x="184" y="96"/>
                  <a:pt x="184" y="96"/>
                  <a:pt x="184" y="96"/>
                </a:cubicBezTo>
                <a:cubicBezTo>
                  <a:pt x="184" y="97"/>
                  <a:pt x="184" y="97"/>
                  <a:pt x="184" y="97"/>
                </a:cubicBezTo>
                <a:cubicBezTo>
                  <a:pt x="183" y="98"/>
                  <a:pt x="183" y="98"/>
                  <a:pt x="183" y="98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2" y="107"/>
                  <a:pt x="172" y="107"/>
                  <a:pt x="172" y="107"/>
                </a:cubicBezTo>
                <a:cubicBezTo>
                  <a:pt x="163" y="105"/>
                  <a:pt x="163" y="105"/>
                  <a:pt x="163" y="105"/>
                </a:cubicBezTo>
                <a:cubicBezTo>
                  <a:pt x="162" y="105"/>
                  <a:pt x="160" y="106"/>
                  <a:pt x="158" y="107"/>
                </a:cubicBezTo>
                <a:cubicBezTo>
                  <a:pt x="154" y="112"/>
                  <a:pt x="154" y="112"/>
                  <a:pt x="154" y="112"/>
                </a:cubicBezTo>
                <a:cubicBezTo>
                  <a:pt x="150" y="116"/>
                  <a:pt x="150" y="116"/>
                  <a:pt x="150" y="116"/>
                </a:cubicBezTo>
                <a:cubicBezTo>
                  <a:pt x="148" y="119"/>
                  <a:pt x="146" y="120"/>
                  <a:pt x="141" y="119"/>
                </a:cubicBezTo>
                <a:cubicBezTo>
                  <a:pt x="138" y="119"/>
                  <a:pt x="138" y="116"/>
                  <a:pt x="138" y="112"/>
                </a:cubicBezTo>
                <a:cubicBezTo>
                  <a:pt x="138" y="110"/>
                  <a:pt x="138" y="110"/>
                  <a:pt x="138" y="110"/>
                </a:cubicBezTo>
                <a:cubicBezTo>
                  <a:pt x="138" y="107"/>
                  <a:pt x="138" y="107"/>
                  <a:pt x="138" y="107"/>
                </a:cubicBezTo>
                <a:cubicBezTo>
                  <a:pt x="136" y="109"/>
                  <a:pt x="136" y="109"/>
                  <a:pt x="136" y="109"/>
                </a:cubicBezTo>
                <a:cubicBezTo>
                  <a:pt x="135" y="110"/>
                  <a:pt x="134" y="111"/>
                  <a:pt x="132" y="111"/>
                </a:cubicBezTo>
                <a:cubicBezTo>
                  <a:pt x="131" y="110"/>
                  <a:pt x="130" y="109"/>
                  <a:pt x="129" y="106"/>
                </a:cubicBezTo>
                <a:cubicBezTo>
                  <a:pt x="129" y="106"/>
                  <a:pt x="129" y="106"/>
                  <a:pt x="129" y="106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3"/>
                  <a:pt x="122" y="83"/>
                  <a:pt x="122" y="83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7"/>
                  <a:pt x="110" y="57"/>
                  <a:pt x="110" y="5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6" y="46"/>
                  <a:pt x="106" y="46"/>
                  <a:pt x="106" y="46"/>
                </a:cubicBezTo>
                <a:cubicBezTo>
                  <a:pt x="103" y="50"/>
                  <a:pt x="101" y="52"/>
                  <a:pt x="100" y="52"/>
                </a:cubicBezTo>
                <a:cubicBezTo>
                  <a:pt x="99" y="52"/>
                  <a:pt x="97" y="50"/>
                  <a:pt x="94" y="48"/>
                </a:cubicBezTo>
                <a:cubicBezTo>
                  <a:pt x="88" y="45"/>
                  <a:pt x="88" y="45"/>
                  <a:pt x="88" y="45"/>
                </a:cubicBezTo>
                <a:cubicBezTo>
                  <a:pt x="87" y="44"/>
                  <a:pt x="87" y="44"/>
                  <a:pt x="87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3"/>
                  <a:pt x="86" y="43"/>
                  <a:pt x="86" y="43"/>
                </a:cubicBezTo>
                <a:cubicBezTo>
                  <a:pt x="86" y="35"/>
                  <a:pt x="86" y="35"/>
                  <a:pt x="86" y="35"/>
                </a:cubicBezTo>
                <a:cubicBezTo>
                  <a:pt x="86" y="35"/>
                  <a:pt x="86" y="35"/>
                  <a:pt x="86" y="35"/>
                </a:cubicBezTo>
                <a:cubicBezTo>
                  <a:pt x="84" y="29"/>
                  <a:pt x="84" y="29"/>
                  <a:pt x="84" y="29"/>
                </a:cubicBezTo>
                <a:cubicBezTo>
                  <a:pt x="81" y="21"/>
                  <a:pt x="81" y="21"/>
                  <a:pt x="81" y="21"/>
                </a:cubicBezTo>
                <a:cubicBezTo>
                  <a:pt x="78" y="21"/>
                  <a:pt x="78" y="21"/>
                  <a:pt x="78" y="21"/>
                </a:cubicBezTo>
                <a:cubicBezTo>
                  <a:pt x="78" y="24"/>
                  <a:pt x="78" y="27"/>
                  <a:pt x="77" y="29"/>
                </a:cubicBezTo>
                <a:cubicBezTo>
                  <a:pt x="76" y="31"/>
                  <a:pt x="75" y="33"/>
                  <a:pt x="72" y="35"/>
                </a:cubicBezTo>
                <a:cubicBezTo>
                  <a:pt x="72" y="38"/>
                  <a:pt x="70" y="40"/>
                  <a:pt x="69" y="41"/>
                </a:cubicBezTo>
                <a:cubicBezTo>
                  <a:pt x="66" y="44"/>
                  <a:pt x="64" y="44"/>
                  <a:pt x="62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58" y="41"/>
                  <a:pt x="58" y="38"/>
                  <a:pt x="58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3" y="28"/>
                  <a:pt x="53" y="28"/>
                  <a:pt x="53" y="28"/>
                </a:cubicBezTo>
                <a:cubicBezTo>
                  <a:pt x="51" y="27"/>
                  <a:pt x="50" y="24"/>
                  <a:pt x="50" y="21"/>
                </a:cubicBezTo>
                <a:cubicBezTo>
                  <a:pt x="52" y="3"/>
                  <a:pt x="52" y="3"/>
                  <a:pt x="52" y="3"/>
                </a:cubicBezTo>
                <a:cubicBezTo>
                  <a:pt x="51" y="0"/>
                  <a:pt x="51" y="0"/>
                  <a:pt x="51" y="0"/>
                </a:cubicBezTo>
                <a:cubicBezTo>
                  <a:pt x="44" y="7"/>
                  <a:pt x="44" y="7"/>
                  <a:pt x="44" y="7"/>
                </a:cubicBezTo>
                <a:cubicBezTo>
                  <a:pt x="40" y="10"/>
                  <a:pt x="40" y="10"/>
                  <a:pt x="40" y="10"/>
                </a:cubicBezTo>
                <a:cubicBezTo>
                  <a:pt x="39" y="13"/>
                  <a:pt x="39" y="13"/>
                  <a:pt x="39" y="13"/>
                </a:cubicBezTo>
                <a:cubicBezTo>
                  <a:pt x="40" y="17"/>
                  <a:pt x="41" y="20"/>
                  <a:pt x="41" y="22"/>
                </a:cubicBezTo>
                <a:cubicBezTo>
                  <a:pt x="41" y="26"/>
                  <a:pt x="39" y="29"/>
                  <a:pt x="36" y="30"/>
                </a:cubicBezTo>
                <a:cubicBezTo>
                  <a:pt x="28" y="33"/>
                  <a:pt x="28" y="33"/>
                  <a:pt x="28" y="33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52"/>
                  <a:pt x="27" y="54"/>
                  <a:pt x="28" y="54"/>
                </a:cubicBezTo>
                <a:cubicBezTo>
                  <a:pt x="30" y="55"/>
                  <a:pt x="33" y="55"/>
                  <a:pt x="36" y="53"/>
                </a:cubicBezTo>
                <a:cubicBezTo>
                  <a:pt x="38" y="52"/>
                  <a:pt x="38" y="52"/>
                  <a:pt x="38" y="52"/>
                </a:cubicBezTo>
                <a:cubicBezTo>
                  <a:pt x="46" y="69"/>
                  <a:pt x="46" y="69"/>
                  <a:pt x="46" y="69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3" y="102"/>
                  <a:pt x="40" y="120"/>
                  <a:pt x="36" y="125"/>
                </a:cubicBezTo>
                <a:cubicBezTo>
                  <a:pt x="35" y="126"/>
                  <a:pt x="34" y="127"/>
                  <a:pt x="31" y="128"/>
                </a:cubicBezTo>
                <a:cubicBezTo>
                  <a:pt x="28" y="128"/>
                  <a:pt x="26" y="127"/>
                  <a:pt x="24" y="126"/>
                </a:cubicBezTo>
                <a:cubicBezTo>
                  <a:pt x="13" y="146"/>
                  <a:pt x="6" y="157"/>
                  <a:pt x="3" y="159"/>
                </a:cubicBezTo>
                <a:cubicBezTo>
                  <a:pt x="4" y="159"/>
                  <a:pt x="4" y="159"/>
                  <a:pt x="4" y="159"/>
                </a:cubicBezTo>
                <a:cubicBezTo>
                  <a:pt x="2" y="159"/>
                  <a:pt x="1" y="164"/>
                  <a:pt x="2" y="174"/>
                </a:cubicBezTo>
                <a:cubicBezTo>
                  <a:pt x="4" y="176"/>
                  <a:pt x="4" y="176"/>
                  <a:pt x="4" y="176"/>
                </a:cubicBezTo>
                <a:cubicBezTo>
                  <a:pt x="5" y="176"/>
                  <a:pt x="5" y="176"/>
                  <a:pt x="5" y="176"/>
                </a:cubicBezTo>
                <a:cubicBezTo>
                  <a:pt x="6" y="177"/>
                  <a:pt x="6" y="177"/>
                  <a:pt x="6" y="177"/>
                </a:cubicBezTo>
                <a:lnTo>
                  <a:pt x="2" y="18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" name="Freeform 13"/>
          <p:cNvSpPr/>
          <p:nvPr/>
        </p:nvSpPr>
        <p:spPr bwMode="auto">
          <a:xfrm>
            <a:off x="3224213" y="4414838"/>
            <a:ext cx="617537" cy="533400"/>
          </a:xfrm>
          <a:custGeom>
            <a:avLst/>
            <a:gdLst>
              <a:gd name="T0" fmla="*/ 2147483646 w 192"/>
              <a:gd name="T1" fmla="*/ 2147483646 h 166"/>
              <a:gd name="T2" fmla="*/ 2147483646 w 192"/>
              <a:gd name="T3" fmla="*/ 2147483646 h 166"/>
              <a:gd name="T4" fmla="*/ 2147483646 w 192"/>
              <a:gd name="T5" fmla="*/ 0 h 166"/>
              <a:gd name="T6" fmla="*/ 2147483646 w 192"/>
              <a:gd name="T7" fmla="*/ 2147483646 h 166"/>
              <a:gd name="T8" fmla="*/ 2147483646 w 192"/>
              <a:gd name="T9" fmla="*/ 2147483646 h 166"/>
              <a:gd name="T10" fmla="*/ 2147483646 w 192"/>
              <a:gd name="T11" fmla="*/ 2147483646 h 166"/>
              <a:gd name="T12" fmla="*/ 2147483646 w 192"/>
              <a:gd name="T13" fmla="*/ 2147483646 h 166"/>
              <a:gd name="T14" fmla="*/ 2147483646 w 192"/>
              <a:gd name="T15" fmla="*/ 2147483646 h 166"/>
              <a:gd name="T16" fmla="*/ 2147483646 w 192"/>
              <a:gd name="T17" fmla="*/ 2147483646 h 166"/>
              <a:gd name="T18" fmla="*/ 2147483646 w 192"/>
              <a:gd name="T19" fmla="*/ 2147483646 h 166"/>
              <a:gd name="T20" fmla="*/ 2147483646 w 192"/>
              <a:gd name="T21" fmla="*/ 2147483646 h 166"/>
              <a:gd name="T22" fmla="*/ 2147483646 w 192"/>
              <a:gd name="T23" fmla="*/ 2147483646 h 166"/>
              <a:gd name="T24" fmla="*/ 2147483646 w 192"/>
              <a:gd name="T25" fmla="*/ 2147483646 h 166"/>
              <a:gd name="T26" fmla="*/ 2147483646 w 192"/>
              <a:gd name="T27" fmla="*/ 2147483646 h 166"/>
              <a:gd name="T28" fmla="*/ 2147483646 w 192"/>
              <a:gd name="T29" fmla="*/ 2147483646 h 166"/>
              <a:gd name="T30" fmla="*/ 2147483646 w 192"/>
              <a:gd name="T31" fmla="*/ 2147483646 h 166"/>
              <a:gd name="T32" fmla="*/ 2147483646 w 192"/>
              <a:gd name="T33" fmla="*/ 2147483646 h 166"/>
              <a:gd name="T34" fmla="*/ 2147483646 w 192"/>
              <a:gd name="T35" fmla="*/ 2147483646 h 166"/>
              <a:gd name="T36" fmla="*/ 2147483646 w 192"/>
              <a:gd name="T37" fmla="*/ 2147483646 h 166"/>
              <a:gd name="T38" fmla="*/ 2147483646 w 192"/>
              <a:gd name="T39" fmla="*/ 2147483646 h 166"/>
              <a:gd name="T40" fmla="*/ 2147483646 w 192"/>
              <a:gd name="T41" fmla="*/ 2147483646 h 166"/>
              <a:gd name="T42" fmla="*/ 2147483646 w 192"/>
              <a:gd name="T43" fmla="*/ 2147483646 h 166"/>
              <a:gd name="T44" fmla="*/ 2147483646 w 192"/>
              <a:gd name="T45" fmla="*/ 2147483646 h 166"/>
              <a:gd name="T46" fmla="*/ 2147483646 w 192"/>
              <a:gd name="T47" fmla="*/ 2147483646 h 166"/>
              <a:gd name="T48" fmla="*/ 2147483646 w 192"/>
              <a:gd name="T49" fmla="*/ 2147483646 h 166"/>
              <a:gd name="T50" fmla="*/ 2147483646 w 192"/>
              <a:gd name="T51" fmla="*/ 2147483646 h 166"/>
              <a:gd name="T52" fmla="*/ 2147483646 w 192"/>
              <a:gd name="T53" fmla="*/ 2147483646 h 166"/>
              <a:gd name="T54" fmla="*/ 2147483646 w 192"/>
              <a:gd name="T55" fmla="*/ 2147483646 h 166"/>
              <a:gd name="T56" fmla="*/ 2147483646 w 192"/>
              <a:gd name="T57" fmla="*/ 2147483646 h 166"/>
              <a:gd name="T58" fmla="*/ 2147483646 w 192"/>
              <a:gd name="T59" fmla="*/ 2147483646 h 166"/>
              <a:gd name="T60" fmla="*/ 2147483646 w 192"/>
              <a:gd name="T61" fmla="*/ 2147483646 h 166"/>
              <a:gd name="T62" fmla="*/ 2147483646 w 192"/>
              <a:gd name="T63" fmla="*/ 2147483646 h 166"/>
              <a:gd name="T64" fmla="*/ 2147483646 w 192"/>
              <a:gd name="T65" fmla="*/ 2147483646 h 166"/>
              <a:gd name="T66" fmla="*/ 2147483646 w 192"/>
              <a:gd name="T67" fmla="*/ 2147483646 h 166"/>
              <a:gd name="T68" fmla="*/ 2147483646 w 192"/>
              <a:gd name="T69" fmla="*/ 2147483646 h 166"/>
              <a:gd name="T70" fmla="*/ 2147483646 w 192"/>
              <a:gd name="T71" fmla="*/ 2147483646 h 166"/>
              <a:gd name="T72" fmla="*/ 2147483646 w 192"/>
              <a:gd name="T73" fmla="*/ 2147483646 h 166"/>
              <a:gd name="T74" fmla="*/ 2147483646 w 192"/>
              <a:gd name="T75" fmla="*/ 2147483646 h 166"/>
              <a:gd name="T76" fmla="*/ 2147483646 w 192"/>
              <a:gd name="T77" fmla="*/ 2147483646 h 166"/>
              <a:gd name="T78" fmla="*/ 2147483646 w 192"/>
              <a:gd name="T79" fmla="*/ 2147483646 h 166"/>
              <a:gd name="T80" fmla="*/ 2147483646 w 192"/>
              <a:gd name="T81" fmla="*/ 2147483646 h 166"/>
              <a:gd name="T82" fmla="*/ 2147483646 w 192"/>
              <a:gd name="T83" fmla="*/ 2147483646 h 166"/>
              <a:gd name="T84" fmla="*/ 2147483646 w 192"/>
              <a:gd name="T85" fmla="*/ 2147483646 h 166"/>
              <a:gd name="T86" fmla="*/ 2147483646 w 192"/>
              <a:gd name="T87" fmla="*/ 2147483646 h 166"/>
              <a:gd name="T88" fmla="*/ 2147483646 w 192"/>
              <a:gd name="T89" fmla="*/ 2147483646 h 166"/>
              <a:gd name="T90" fmla="*/ 2147483646 w 192"/>
              <a:gd name="T91" fmla="*/ 2147483646 h 166"/>
              <a:gd name="T92" fmla="*/ 2147483646 w 192"/>
              <a:gd name="T93" fmla="*/ 2147483646 h 166"/>
              <a:gd name="T94" fmla="*/ 2147483646 w 192"/>
              <a:gd name="T95" fmla="*/ 2147483646 h 166"/>
              <a:gd name="T96" fmla="*/ 2147483646 w 192"/>
              <a:gd name="T97" fmla="*/ 2147483646 h 166"/>
              <a:gd name="T98" fmla="*/ 2147483646 w 192"/>
              <a:gd name="T99" fmla="*/ 2147483646 h 166"/>
              <a:gd name="T100" fmla="*/ 2147483646 w 192"/>
              <a:gd name="T101" fmla="*/ 2147483646 h 166"/>
              <a:gd name="T102" fmla="*/ 2147483646 w 192"/>
              <a:gd name="T103" fmla="*/ 2147483646 h 16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92" h="166">
                <a:moveTo>
                  <a:pt x="150" y="3"/>
                </a:moveTo>
                <a:cubicBezTo>
                  <a:pt x="148" y="2"/>
                  <a:pt x="148" y="2"/>
                  <a:pt x="148" y="2"/>
                </a:cubicBezTo>
                <a:cubicBezTo>
                  <a:pt x="144" y="4"/>
                  <a:pt x="144" y="4"/>
                  <a:pt x="144" y="4"/>
                </a:cubicBezTo>
                <a:cubicBezTo>
                  <a:pt x="142" y="7"/>
                  <a:pt x="142" y="7"/>
                  <a:pt x="142" y="7"/>
                </a:cubicBezTo>
                <a:cubicBezTo>
                  <a:pt x="141" y="11"/>
                  <a:pt x="139" y="13"/>
                  <a:pt x="136" y="13"/>
                </a:cubicBezTo>
                <a:cubicBezTo>
                  <a:pt x="135" y="13"/>
                  <a:pt x="133" y="12"/>
                  <a:pt x="132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0" y="6"/>
                  <a:pt x="130" y="6"/>
                  <a:pt x="130" y="6"/>
                </a:cubicBezTo>
                <a:cubicBezTo>
                  <a:pt x="130" y="5"/>
                  <a:pt x="130" y="5"/>
                  <a:pt x="130" y="5"/>
                </a:cubicBezTo>
                <a:cubicBezTo>
                  <a:pt x="129" y="0"/>
                  <a:pt x="129" y="0"/>
                  <a:pt x="129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5" y="4"/>
                  <a:pt x="125" y="4"/>
                  <a:pt x="125" y="4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0" y="17"/>
                  <a:pt x="120" y="17"/>
                  <a:pt x="120" y="17"/>
                </a:cubicBezTo>
                <a:cubicBezTo>
                  <a:pt x="119" y="18"/>
                  <a:pt x="119" y="18"/>
                  <a:pt x="119" y="18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94" y="29"/>
                  <a:pt x="94" y="29"/>
                  <a:pt x="94" y="29"/>
                </a:cubicBezTo>
                <a:cubicBezTo>
                  <a:pt x="94" y="28"/>
                  <a:pt x="94" y="28"/>
                  <a:pt x="94" y="28"/>
                </a:cubicBezTo>
                <a:cubicBezTo>
                  <a:pt x="94" y="27"/>
                  <a:pt x="94" y="27"/>
                  <a:pt x="94" y="27"/>
                </a:cubicBezTo>
                <a:cubicBezTo>
                  <a:pt x="92" y="26"/>
                  <a:pt x="92" y="26"/>
                  <a:pt x="92" y="26"/>
                </a:cubicBezTo>
                <a:cubicBezTo>
                  <a:pt x="91" y="29"/>
                  <a:pt x="91" y="29"/>
                  <a:pt x="91" y="29"/>
                </a:cubicBezTo>
                <a:cubicBezTo>
                  <a:pt x="90" y="30"/>
                  <a:pt x="90" y="30"/>
                  <a:pt x="90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0" y="27"/>
                  <a:pt x="80" y="27"/>
                  <a:pt x="80" y="27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5"/>
                  <a:pt x="80" y="25"/>
                  <a:pt x="80" y="25"/>
                </a:cubicBezTo>
                <a:cubicBezTo>
                  <a:pt x="73" y="24"/>
                  <a:pt x="73" y="24"/>
                  <a:pt x="73" y="24"/>
                </a:cubicBezTo>
                <a:cubicBezTo>
                  <a:pt x="68" y="26"/>
                  <a:pt x="68" y="26"/>
                  <a:pt x="68" y="26"/>
                </a:cubicBezTo>
                <a:cubicBezTo>
                  <a:pt x="66" y="28"/>
                  <a:pt x="66" y="28"/>
                  <a:pt x="66" y="28"/>
                </a:cubicBezTo>
                <a:cubicBezTo>
                  <a:pt x="74" y="37"/>
                  <a:pt x="74" y="37"/>
                  <a:pt x="74" y="37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5" y="41"/>
                  <a:pt x="85" y="41"/>
                  <a:pt x="85" y="41"/>
                </a:cubicBezTo>
                <a:cubicBezTo>
                  <a:pt x="90" y="46"/>
                  <a:pt x="90" y="46"/>
                  <a:pt x="90" y="46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5"/>
                  <a:pt x="88" y="55"/>
                  <a:pt x="88" y="55"/>
                </a:cubicBezTo>
                <a:cubicBezTo>
                  <a:pt x="88" y="55"/>
                  <a:pt x="88" y="55"/>
                  <a:pt x="88" y="55"/>
                </a:cubicBezTo>
                <a:cubicBezTo>
                  <a:pt x="81" y="60"/>
                  <a:pt x="81" y="60"/>
                  <a:pt x="81" y="60"/>
                </a:cubicBezTo>
                <a:cubicBezTo>
                  <a:pt x="81" y="61"/>
                  <a:pt x="81" y="61"/>
                  <a:pt x="81" y="61"/>
                </a:cubicBezTo>
                <a:cubicBezTo>
                  <a:pt x="80" y="61"/>
                  <a:pt x="80" y="61"/>
                  <a:pt x="80" y="61"/>
                </a:cubicBezTo>
                <a:cubicBezTo>
                  <a:pt x="69" y="64"/>
                  <a:pt x="69" y="64"/>
                  <a:pt x="69" y="64"/>
                </a:cubicBezTo>
                <a:cubicBezTo>
                  <a:pt x="69" y="64"/>
                  <a:pt x="69" y="64"/>
                  <a:pt x="69" y="64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57" y="63"/>
                  <a:pt x="57" y="63"/>
                  <a:pt x="57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47" y="71"/>
                  <a:pt x="47" y="71"/>
                  <a:pt x="47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39" y="74"/>
                  <a:pt x="39" y="74"/>
                  <a:pt x="39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30" y="71"/>
                  <a:pt x="30" y="71"/>
                  <a:pt x="30" y="71"/>
                </a:cubicBezTo>
                <a:cubicBezTo>
                  <a:pt x="12" y="72"/>
                  <a:pt x="12" y="72"/>
                  <a:pt x="12" y="72"/>
                </a:cubicBezTo>
                <a:cubicBezTo>
                  <a:pt x="8" y="73"/>
                  <a:pt x="8" y="73"/>
                  <a:pt x="8" y="73"/>
                </a:cubicBezTo>
                <a:cubicBezTo>
                  <a:pt x="8" y="74"/>
                  <a:pt x="8" y="74"/>
                  <a:pt x="8" y="74"/>
                </a:cubicBezTo>
                <a:cubicBezTo>
                  <a:pt x="4" y="74"/>
                  <a:pt x="4" y="74"/>
                  <a:pt x="4" y="74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6"/>
                  <a:pt x="0" y="86"/>
                  <a:pt x="0" y="86"/>
                </a:cubicBezTo>
                <a:cubicBezTo>
                  <a:pt x="4" y="96"/>
                  <a:pt x="4" y="96"/>
                  <a:pt x="4" y="96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4" y="96"/>
                  <a:pt x="14" y="96"/>
                  <a:pt x="14" y="96"/>
                </a:cubicBezTo>
                <a:cubicBezTo>
                  <a:pt x="14" y="95"/>
                  <a:pt x="14" y="95"/>
                  <a:pt x="1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5" y="95"/>
                  <a:pt x="15" y="95"/>
                  <a:pt x="15" y="95"/>
                </a:cubicBezTo>
                <a:cubicBezTo>
                  <a:pt x="21" y="94"/>
                  <a:pt x="21" y="94"/>
                  <a:pt x="21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8" y="96"/>
                  <a:pt x="28" y="96"/>
                  <a:pt x="28" y="96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29" y="122"/>
                  <a:pt x="29" y="122"/>
                  <a:pt x="29" y="122"/>
                </a:cubicBezTo>
                <a:cubicBezTo>
                  <a:pt x="29" y="123"/>
                  <a:pt x="29" y="123"/>
                  <a:pt x="29" y="123"/>
                </a:cubicBezTo>
                <a:cubicBezTo>
                  <a:pt x="26" y="130"/>
                  <a:pt x="26" y="130"/>
                  <a:pt x="26" y="130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8" y="148"/>
                  <a:pt x="38" y="148"/>
                  <a:pt x="38" y="148"/>
                </a:cubicBezTo>
                <a:cubicBezTo>
                  <a:pt x="38" y="149"/>
                  <a:pt x="38" y="149"/>
                  <a:pt x="38" y="149"/>
                </a:cubicBezTo>
                <a:cubicBezTo>
                  <a:pt x="39" y="149"/>
                  <a:pt x="39" y="149"/>
                  <a:pt x="39" y="149"/>
                </a:cubicBezTo>
                <a:cubicBezTo>
                  <a:pt x="34" y="160"/>
                  <a:pt x="34" y="160"/>
                  <a:pt x="34" y="160"/>
                </a:cubicBezTo>
                <a:cubicBezTo>
                  <a:pt x="33" y="166"/>
                  <a:pt x="33" y="166"/>
                  <a:pt x="33" y="166"/>
                </a:cubicBezTo>
                <a:cubicBezTo>
                  <a:pt x="34" y="165"/>
                  <a:pt x="34" y="165"/>
                  <a:pt x="34" y="165"/>
                </a:cubicBezTo>
                <a:cubicBezTo>
                  <a:pt x="35" y="165"/>
                  <a:pt x="35" y="165"/>
                  <a:pt x="35" y="165"/>
                </a:cubicBezTo>
                <a:cubicBezTo>
                  <a:pt x="39" y="163"/>
                  <a:pt x="39" y="163"/>
                  <a:pt x="39" y="163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54" y="160"/>
                  <a:pt x="54" y="160"/>
                  <a:pt x="54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67" y="165"/>
                  <a:pt x="67" y="165"/>
                  <a:pt x="67" y="165"/>
                </a:cubicBezTo>
                <a:cubicBezTo>
                  <a:pt x="80" y="165"/>
                  <a:pt x="80" y="165"/>
                  <a:pt x="80" y="165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91" y="156"/>
                  <a:pt x="91" y="156"/>
                  <a:pt x="91" y="156"/>
                </a:cubicBezTo>
                <a:cubicBezTo>
                  <a:pt x="98" y="151"/>
                  <a:pt x="98" y="151"/>
                  <a:pt x="98" y="151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103" y="149"/>
                  <a:pt x="103" y="149"/>
                  <a:pt x="103" y="149"/>
                </a:cubicBezTo>
                <a:cubicBezTo>
                  <a:pt x="108" y="145"/>
                  <a:pt x="108" y="145"/>
                  <a:pt x="108" y="145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23" y="140"/>
                  <a:pt x="123" y="140"/>
                  <a:pt x="123" y="140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6" y="144"/>
                  <a:pt x="127" y="146"/>
                  <a:pt x="128" y="146"/>
                </a:cubicBezTo>
                <a:cubicBezTo>
                  <a:pt x="133" y="146"/>
                  <a:pt x="133" y="146"/>
                  <a:pt x="133" y="146"/>
                </a:cubicBezTo>
                <a:cubicBezTo>
                  <a:pt x="134" y="146"/>
                  <a:pt x="134" y="146"/>
                  <a:pt x="134" y="146"/>
                </a:cubicBezTo>
                <a:cubicBezTo>
                  <a:pt x="137" y="146"/>
                  <a:pt x="137" y="146"/>
                  <a:pt x="137" y="146"/>
                </a:cubicBezTo>
                <a:cubicBezTo>
                  <a:pt x="138" y="146"/>
                  <a:pt x="138" y="146"/>
                  <a:pt x="138" y="146"/>
                </a:cubicBezTo>
                <a:cubicBezTo>
                  <a:pt x="138" y="147"/>
                  <a:pt x="138" y="147"/>
                  <a:pt x="138" y="147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46" y="149"/>
                  <a:pt x="146" y="149"/>
                  <a:pt x="146" y="149"/>
                </a:cubicBezTo>
                <a:cubicBezTo>
                  <a:pt x="147" y="148"/>
                  <a:pt x="147" y="148"/>
                  <a:pt x="147" y="148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1" y="136"/>
                  <a:pt x="162" y="133"/>
                  <a:pt x="165" y="131"/>
                </a:cubicBezTo>
                <a:cubicBezTo>
                  <a:pt x="168" y="129"/>
                  <a:pt x="170" y="128"/>
                  <a:pt x="171" y="128"/>
                </a:cubicBezTo>
                <a:cubicBezTo>
                  <a:pt x="173" y="126"/>
                  <a:pt x="173" y="126"/>
                  <a:pt x="173" y="126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3"/>
                  <a:pt x="176" y="123"/>
                  <a:pt x="176" y="123"/>
                </a:cubicBezTo>
                <a:cubicBezTo>
                  <a:pt x="177" y="123"/>
                  <a:pt x="177" y="123"/>
                  <a:pt x="177" y="123"/>
                </a:cubicBezTo>
                <a:cubicBezTo>
                  <a:pt x="183" y="122"/>
                  <a:pt x="183" y="122"/>
                  <a:pt x="183" y="122"/>
                </a:cubicBezTo>
                <a:cubicBezTo>
                  <a:pt x="187" y="122"/>
                  <a:pt x="187" y="122"/>
                  <a:pt x="187" y="122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90" y="118"/>
                  <a:pt x="190" y="118"/>
                  <a:pt x="190" y="118"/>
                </a:cubicBezTo>
                <a:cubicBezTo>
                  <a:pt x="190" y="118"/>
                  <a:pt x="190" y="118"/>
                  <a:pt x="190" y="118"/>
                </a:cubicBezTo>
                <a:cubicBezTo>
                  <a:pt x="192" y="114"/>
                  <a:pt x="192" y="114"/>
                  <a:pt x="192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88" y="111"/>
                  <a:pt x="187" y="108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2"/>
                  <a:pt x="186" y="102"/>
                  <a:pt x="186" y="102"/>
                </a:cubicBezTo>
                <a:cubicBezTo>
                  <a:pt x="188" y="94"/>
                  <a:pt x="188" y="94"/>
                  <a:pt x="188" y="94"/>
                </a:cubicBezTo>
                <a:cubicBezTo>
                  <a:pt x="188" y="91"/>
                  <a:pt x="188" y="89"/>
                  <a:pt x="190" y="87"/>
                </a:cubicBezTo>
                <a:cubicBezTo>
                  <a:pt x="190" y="80"/>
                  <a:pt x="190" y="80"/>
                  <a:pt x="190" y="80"/>
                </a:cubicBezTo>
                <a:cubicBezTo>
                  <a:pt x="189" y="79"/>
                  <a:pt x="188" y="78"/>
                  <a:pt x="186" y="78"/>
                </a:cubicBezTo>
                <a:cubicBezTo>
                  <a:pt x="174" y="83"/>
                  <a:pt x="174" y="83"/>
                  <a:pt x="174" y="83"/>
                </a:cubicBezTo>
                <a:cubicBezTo>
                  <a:pt x="174" y="70"/>
                  <a:pt x="174" y="70"/>
                  <a:pt x="174" y="70"/>
                </a:cubicBezTo>
                <a:cubicBezTo>
                  <a:pt x="175" y="68"/>
                  <a:pt x="179" y="64"/>
                  <a:pt x="186" y="60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82" y="41"/>
                  <a:pt x="183" y="37"/>
                  <a:pt x="186" y="34"/>
                </a:cubicBezTo>
                <a:cubicBezTo>
                  <a:pt x="186" y="32"/>
                  <a:pt x="186" y="32"/>
                  <a:pt x="186" y="32"/>
                </a:cubicBezTo>
                <a:cubicBezTo>
                  <a:pt x="182" y="32"/>
                  <a:pt x="182" y="32"/>
                  <a:pt x="182" y="32"/>
                </a:cubicBezTo>
                <a:cubicBezTo>
                  <a:pt x="180" y="32"/>
                  <a:pt x="180" y="32"/>
                  <a:pt x="180" y="32"/>
                </a:cubicBezTo>
                <a:cubicBezTo>
                  <a:pt x="178" y="38"/>
                  <a:pt x="178" y="38"/>
                  <a:pt x="178" y="38"/>
                </a:cubicBezTo>
                <a:cubicBezTo>
                  <a:pt x="177" y="40"/>
                  <a:pt x="175" y="41"/>
                  <a:pt x="174" y="41"/>
                </a:cubicBezTo>
                <a:cubicBezTo>
                  <a:pt x="173" y="41"/>
                  <a:pt x="173" y="41"/>
                  <a:pt x="173" y="41"/>
                </a:cubicBezTo>
                <a:cubicBezTo>
                  <a:pt x="169" y="38"/>
                  <a:pt x="169" y="38"/>
                  <a:pt x="169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7"/>
                  <a:pt x="168" y="37"/>
                  <a:pt x="168" y="37"/>
                </a:cubicBezTo>
                <a:cubicBezTo>
                  <a:pt x="167" y="34"/>
                  <a:pt x="167" y="34"/>
                  <a:pt x="167" y="34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2"/>
                  <a:pt x="166" y="32"/>
                  <a:pt x="166" y="32"/>
                </a:cubicBezTo>
                <a:cubicBezTo>
                  <a:pt x="158" y="32"/>
                  <a:pt x="158" y="32"/>
                  <a:pt x="158" y="32"/>
                </a:cubicBezTo>
                <a:cubicBezTo>
                  <a:pt x="158" y="30"/>
                  <a:pt x="158" y="30"/>
                  <a:pt x="158" y="30"/>
                </a:cubicBezTo>
                <a:cubicBezTo>
                  <a:pt x="156" y="26"/>
                  <a:pt x="156" y="26"/>
                  <a:pt x="156" y="26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6"/>
                  <a:pt x="152" y="6"/>
                  <a:pt x="152" y="6"/>
                </a:cubicBezTo>
                <a:lnTo>
                  <a:pt x="150" y="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" name="Freeform 14"/>
          <p:cNvSpPr/>
          <p:nvPr/>
        </p:nvSpPr>
        <p:spPr bwMode="auto">
          <a:xfrm>
            <a:off x="3324225" y="4741863"/>
            <a:ext cx="806450" cy="614362"/>
          </a:xfrm>
          <a:custGeom>
            <a:avLst/>
            <a:gdLst>
              <a:gd name="T0" fmla="*/ 2147483646 w 251"/>
              <a:gd name="T1" fmla="*/ 2147483646 h 191"/>
              <a:gd name="T2" fmla="*/ 2147483646 w 251"/>
              <a:gd name="T3" fmla="*/ 2147483646 h 191"/>
              <a:gd name="T4" fmla="*/ 2147483646 w 251"/>
              <a:gd name="T5" fmla="*/ 2147483646 h 191"/>
              <a:gd name="T6" fmla="*/ 2147483646 w 251"/>
              <a:gd name="T7" fmla="*/ 2147483646 h 191"/>
              <a:gd name="T8" fmla="*/ 2147483646 w 251"/>
              <a:gd name="T9" fmla="*/ 2147483646 h 191"/>
              <a:gd name="T10" fmla="*/ 2147483646 w 251"/>
              <a:gd name="T11" fmla="*/ 2147483646 h 191"/>
              <a:gd name="T12" fmla="*/ 2147483646 w 251"/>
              <a:gd name="T13" fmla="*/ 2147483646 h 191"/>
              <a:gd name="T14" fmla="*/ 2147483646 w 251"/>
              <a:gd name="T15" fmla="*/ 2147483646 h 191"/>
              <a:gd name="T16" fmla="*/ 2147483646 w 251"/>
              <a:gd name="T17" fmla="*/ 2147483646 h 191"/>
              <a:gd name="T18" fmla="*/ 2147483646 w 251"/>
              <a:gd name="T19" fmla="*/ 2147483646 h 191"/>
              <a:gd name="T20" fmla="*/ 2147483646 w 251"/>
              <a:gd name="T21" fmla="*/ 2147483646 h 191"/>
              <a:gd name="T22" fmla="*/ 2147483646 w 251"/>
              <a:gd name="T23" fmla="*/ 2147483646 h 191"/>
              <a:gd name="T24" fmla="*/ 2147483646 w 251"/>
              <a:gd name="T25" fmla="*/ 2147483646 h 191"/>
              <a:gd name="T26" fmla="*/ 2147483646 w 251"/>
              <a:gd name="T27" fmla="*/ 2147483646 h 191"/>
              <a:gd name="T28" fmla="*/ 2147483646 w 251"/>
              <a:gd name="T29" fmla="*/ 2147483646 h 191"/>
              <a:gd name="T30" fmla="*/ 2147483646 w 251"/>
              <a:gd name="T31" fmla="*/ 2147483646 h 191"/>
              <a:gd name="T32" fmla="*/ 2147483646 w 251"/>
              <a:gd name="T33" fmla="*/ 2147483646 h 191"/>
              <a:gd name="T34" fmla="*/ 2147483646 w 251"/>
              <a:gd name="T35" fmla="*/ 2147483646 h 191"/>
              <a:gd name="T36" fmla="*/ 2147483646 w 251"/>
              <a:gd name="T37" fmla="*/ 2147483646 h 191"/>
              <a:gd name="T38" fmla="*/ 2147483646 w 251"/>
              <a:gd name="T39" fmla="*/ 2147483646 h 191"/>
              <a:gd name="T40" fmla="*/ 2147483646 w 251"/>
              <a:gd name="T41" fmla="*/ 2147483646 h 191"/>
              <a:gd name="T42" fmla="*/ 2147483646 w 251"/>
              <a:gd name="T43" fmla="*/ 2147483646 h 191"/>
              <a:gd name="T44" fmla="*/ 2147483646 w 251"/>
              <a:gd name="T45" fmla="*/ 2147483646 h 191"/>
              <a:gd name="T46" fmla="*/ 2147483646 w 251"/>
              <a:gd name="T47" fmla="*/ 2147483646 h 191"/>
              <a:gd name="T48" fmla="*/ 2147483646 w 251"/>
              <a:gd name="T49" fmla="*/ 2147483646 h 191"/>
              <a:gd name="T50" fmla="*/ 2147483646 w 251"/>
              <a:gd name="T51" fmla="*/ 2147483646 h 191"/>
              <a:gd name="T52" fmla="*/ 2147483646 w 251"/>
              <a:gd name="T53" fmla="*/ 2147483646 h 191"/>
              <a:gd name="T54" fmla="*/ 2147483646 w 251"/>
              <a:gd name="T55" fmla="*/ 2147483646 h 191"/>
              <a:gd name="T56" fmla="*/ 2147483646 w 251"/>
              <a:gd name="T57" fmla="*/ 2147483646 h 191"/>
              <a:gd name="T58" fmla="*/ 2147483646 w 251"/>
              <a:gd name="T59" fmla="*/ 2147483646 h 191"/>
              <a:gd name="T60" fmla="*/ 2147483646 w 251"/>
              <a:gd name="T61" fmla="*/ 2147483646 h 191"/>
              <a:gd name="T62" fmla="*/ 2147483646 w 251"/>
              <a:gd name="T63" fmla="*/ 2147483646 h 191"/>
              <a:gd name="T64" fmla="*/ 2147483646 w 251"/>
              <a:gd name="T65" fmla="*/ 2147483646 h 191"/>
              <a:gd name="T66" fmla="*/ 2147483646 w 251"/>
              <a:gd name="T67" fmla="*/ 2147483646 h 191"/>
              <a:gd name="T68" fmla="*/ 2147483646 w 251"/>
              <a:gd name="T69" fmla="*/ 2147483646 h 191"/>
              <a:gd name="T70" fmla="*/ 2147483646 w 251"/>
              <a:gd name="T71" fmla="*/ 2147483646 h 191"/>
              <a:gd name="T72" fmla="*/ 2147483646 w 251"/>
              <a:gd name="T73" fmla="*/ 2147483646 h 191"/>
              <a:gd name="T74" fmla="*/ 2147483646 w 251"/>
              <a:gd name="T75" fmla="*/ 2147483646 h 191"/>
              <a:gd name="T76" fmla="*/ 2147483646 w 251"/>
              <a:gd name="T77" fmla="*/ 2147483646 h 191"/>
              <a:gd name="T78" fmla="*/ 2147483646 w 251"/>
              <a:gd name="T79" fmla="*/ 2147483646 h 191"/>
              <a:gd name="T80" fmla="*/ 2147483646 w 251"/>
              <a:gd name="T81" fmla="*/ 2147483646 h 191"/>
              <a:gd name="T82" fmla="*/ 2147483646 w 251"/>
              <a:gd name="T83" fmla="*/ 2147483646 h 191"/>
              <a:gd name="T84" fmla="*/ 2147483646 w 251"/>
              <a:gd name="T85" fmla="*/ 2147483646 h 191"/>
              <a:gd name="T86" fmla="*/ 2147483646 w 251"/>
              <a:gd name="T87" fmla="*/ 2147483646 h 191"/>
              <a:gd name="T88" fmla="*/ 2147483646 w 251"/>
              <a:gd name="T89" fmla="*/ 2147483646 h 191"/>
              <a:gd name="T90" fmla="*/ 2147483646 w 251"/>
              <a:gd name="T91" fmla="*/ 2147483646 h 191"/>
              <a:gd name="T92" fmla="*/ 2147483646 w 251"/>
              <a:gd name="T93" fmla="*/ 2147483646 h 191"/>
              <a:gd name="T94" fmla="*/ 2147483646 w 251"/>
              <a:gd name="T95" fmla="*/ 2147483646 h 191"/>
              <a:gd name="T96" fmla="*/ 2147483646 w 251"/>
              <a:gd name="T97" fmla="*/ 2147483646 h 191"/>
              <a:gd name="T98" fmla="*/ 2147483646 w 251"/>
              <a:gd name="T99" fmla="*/ 2147483646 h 191"/>
              <a:gd name="T100" fmla="*/ 2147483646 w 251"/>
              <a:gd name="T101" fmla="*/ 2147483646 h 191"/>
              <a:gd name="T102" fmla="*/ 2147483646 w 251"/>
              <a:gd name="T103" fmla="*/ 2147483646 h 191"/>
              <a:gd name="T104" fmla="*/ 2147483646 w 251"/>
              <a:gd name="T105" fmla="*/ 2147483646 h 191"/>
              <a:gd name="T106" fmla="*/ 2147483646 w 251"/>
              <a:gd name="T107" fmla="*/ 2147483646 h 191"/>
              <a:gd name="T108" fmla="*/ 2147483646 w 251"/>
              <a:gd name="T109" fmla="*/ 2147483646 h 191"/>
              <a:gd name="T110" fmla="*/ 2147483646 w 251"/>
              <a:gd name="T111" fmla="*/ 2147483646 h 191"/>
              <a:gd name="T112" fmla="*/ 2147483646 w 251"/>
              <a:gd name="T113" fmla="*/ 2147483646 h 191"/>
              <a:gd name="T114" fmla="*/ 2147483646 w 251"/>
              <a:gd name="T115" fmla="*/ 0 h 191"/>
              <a:gd name="T116" fmla="*/ 2147483646 w 251"/>
              <a:gd name="T117" fmla="*/ 2147483646 h 19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1" h="191">
                <a:moveTo>
                  <a:pt x="201" y="4"/>
                </a:moveTo>
                <a:cubicBezTo>
                  <a:pt x="201" y="5"/>
                  <a:pt x="201" y="5"/>
                  <a:pt x="201" y="5"/>
                </a:cubicBezTo>
                <a:cubicBezTo>
                  <a:pt x="202" y="6"/>
                  <a:pt x="202" y="6"/>
                  <a:pt x="202" y="6"/>
                </a:cubicBezTo>
                <a:cubicBezTo>
                  <a:pt x="197" y="14"/>
                  <a:pt x="197" y="14"/>
                  <a:pt x="197" y="14"/>
                </a:cubicBezTo>
                <a:cubicBezTo>
                  <a:pt x="195" y="16"/>
                  <a:pt x="192" y="18"/>
                  <a:pt x="189" y="18"/>
                </a:cubicBezTo>
                <a:cubicBezTo>
                  <a:pt x="188" y="18"/>
                  <a:pt x="188" y="18"/>
                  <a:pt x="188" y="18"/>
                </a:cubicBezTo>
                <a:cubicBezTo>
                  <a:pt x="184" y="15"/>
                  <a:pt x="184" y="15"/>
                  <a:pt x="184" y="15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2" y="22"/>
                  <a:pt x="172" y="22"/>
                  <a:pt x="172" y="22"/>
                </a:cubicBezTo>
                <a:cubicBezTo>
                  <a:pt x="170" y="22"/>
                  <a:pt x="167" y="20"/>
                  <a:pt x="164" y="16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58" y="24"/>
                  <a:pt x="158" y="24"/>
                  <a:pt x="158" y="24"/>
                </a:cubicBezTo>
                <a:cubicBezTo>
                  <a:pt x="153" y="24"/>
                  <a:pt x="153" y="24"/>
                  <a:pt x="153" y="24"/>
                </a:cubicBezTo>
                <a:cubicBezTo>
                  <a:pt x="147" y="26"/>
                  <a:pt x="147" y="26"/>
                  <a:pt x="147" y="26"/>
                </a:cubicBezTo>
                <a:cubicBezTo>
                  <a:pt x="141" y="30"/>
                  <a:pt x="141" y="30"/>
                  <a:pt x="141" y="30"/>
                </a:cubicBezTo>
                <a:cubicBezTo>
                  <a:pt x="139" y="30"/>
                  <a:pt x="139" y="30"/>
                  <a:pt x="139" y="30"/>
                </a:cubicBezTo>
                <a:cubicBezTo>
                  <a:pt x="137" y="32"/>
                  <a:pt x="137" y="32"/>
                  <a:pt x="137" y="32"/>
                </a:cubicBezTo>
                <a:cubicBezTo>
                  <a:pt x="135" y="34"/>
                  <a:pt x="134" y="36"/>
                  <a:pt x="135" y="37"/>
                </a:cubicBezTo>
                <a:cubicBezTo>
                  <a:pt x="138" y="41"/>
                  <a:pt x="138" y="41"/>
                  <a:pt x="138" y="41"/>
                </a:cubicBezTo>
                <a:cubicBezTo>
                  <a:pt x="127" y="40"/>
                  <a:pt x="127" y="40"/>
                  <a:pt x="127" y="40"/>
                </a:cubicBezTo>
                <a:cubicBezTo>
                  <a:pt x="121" y="45"/>
                  <a:pt x="121" y="45"/>
                  <a:pt x="121" y="45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2" y="51"/>
                  <a:pt x="112" y="51"/>
                  <a:pt x="112" y="51"/>
                </a:cubicBezTo>
                <a:cubicBezTo>
                  <a:pt x="105" y="48"/>
                  <a:pt x="105" y="48"/>
                  <a:pt x="105" y="48"/>
                </a:cubicBezTo>
                <a:cubicBezTo>
                  <a:pt x="103" y="48"/>
                  <a:pt x="103" y="48"/>
                  <a:pt x="103" y="48"/>
                </a:cubicBezTo>
                <a:cubicBezTo>
                  <a:pt x="97" y="49"/>
                  <a:pt x="97" y="49"/>
                  <a:pt x="97" y="49"/>
                </a:cubicBezTo>
                <a:cubicBezTo>
                  <a:pt x="95" y="49"/>
                  <a:pt x="92" y="46"/>
                  <a:pt x="89" y="42"/>
                </a:cubicBezTo>
                <a:cubicBezTo>
                  <a:pt x="85" y="40"/>
                  <a:pt x="85" y="40"/>
                  <a:pt x="85" y="40"/>
                </a:cubicBezTo>
                <a:cubicBezTo>
                  <a:pt x="81" y="46"/>
                  <a:pt x="81" y="46"/>
                  <a:pt x="81" y="46"/>
                </a:cubicBezTo>
                <a:cubicBezTo>
                  <a:pt x="81" y="46"/>
                  <a:pt x="81" y="46"/>
                  <a:pt x="81" y="46"/>
                </a:cubicBezTo>
                <a:cubicBezTo>
                  <a:pt x="80" y="46"/>
                  <a:pt x="80" y="46"/>
                  <a:pt x="80" y="46"/>
                </a:cubicBezTo>
                <a:cubicBezTo>
                  <a:pt x="75" y="50"/>
                  <a:pt x="75" y="50"/>
                  <a:pt x="75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1"/>
                  <a:pt x="74" y="51"/>
                  <a:pt x="74" y="51"/>
                </a:cubicBezTo>
                <a:cubicBezTo>
                  <a:pt x="73" y="51"/>
                  <a:pt x="73" y="51"/>
                  <a:pt x="73" y="51"/>
                </a:cubicBezTo>
                <a:cubicBezTo>
                  <a:pt x="69" y="52"/>
                  <a:pt x="69" y="52"/>
                  <a:pt x="69" y="52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67"/>
                  <a:pt x="51" y="67"/>
                  <a:pt x="51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23" y="62"/>
                  <a:pt x="23" y="62"/>
                  <a:pt x="23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0" y="65"/>
                  <a:pt x="10" y="65"/>
                  <a:pt x="10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5" y="66"/>
                  <a:pt x="5" y="66"/>
                  <a:pt x="5" y="66"/>
                </a:cubicBezTo>
                <a:cubicBezTo>
                  <a:pt x="3" y="67"/>
                  <a:pt x="2" y="68"/>
                  <a:pt x="1" y="69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6"/>
                  <a:pt x="0" y="76"/>
                  <a:pt x="0" y="76"/>
                </a:cubicBezTo>
                <a:cubicBezTo>
                  <a:pt x="2" y="79"/>
                  <a:pt x="2" y="79"/>
                  <a:pt x="2" y="79"/>
                </a:cubicBezTo>
                <a:cubicBezTo>
                  <a:pt x="11" y="76"/>
                  <a:pt x="11" y="76"/>
                  <a:pt x="11" y="76"/>
                </a:cubicBezTo>
                <a:cubicBezTo>
                  <a:pt x="13" y="76"/>
                  <a:pt x="16" y="77"/>
                  <a:pt x="20" y="79"/>
                </a:cubicBezTo>
                <a:cubicBezTo>
                  <a:pt x="21" y="79"/>
                  <a:pt x="21" y="79"/>
                  <a:pt x="21" y="79"/>
                </a:cubicBezTo>
                <a:cubicBezTo>
                  <a:pt x="21" y="80"/>
                  <a:pt x="21" y="80"/>
                  <a:pt x="21" y="80"/>
                </a:cubicBezTo>
                <a:cubicBezTo>
                  <a:pt x="21" y="93"/>
                  <a:pt x="21" y="93"/>
                  <a:pt x="21" y="93"/>
                </a:cubicBezTo>
                <a:cubicBezTo>
                  <a:pt x="23" y="94"/>
                  <a:pt x="23" y="94"/>
                  <a:pt x="23" y="94"/>
                </a:cubicBezTo>
                <a:cubicBezTo>
                  <a:pt x="32" y="94"/>
                  <a:pt x="32" y="94"/>
                  <a:pt x="32" y="94"/>
                </a:cubicBezTo>
                <a:cubicBezTo>
                  <a:pt x="37" y="92"/>
                  <a:pt x="37" y="92"/>
                  <a:pt x="37" y="92"/>
                </a:cubicBezTo>
                <a:cubicBezTo>
                  <a:pt x="38" y="92"/>
                  <a:pt x="38" y="92"/>
                  <a:pt x="38" y="92"/>
                </a:cubicBezTo>
                <a:cubicBezTo>
                  <a:pt x="41" y="90"/>
                  <a:pt x="44" y="89"/>
                  <a:pt x="47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50" y="89"/>
                  <a:pt x="50" y="89"/>
                  <a:pt x="50" y="89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09"/>
                  <a:pt x="53" y="109"/>
                  <a:pt x="53" y="109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37" y="121"/>
                  <a:pt x="37" y="121"/>
                  <a:pt x="37" y="121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6" y="126"/>
                  <a:pt x="36" y="126"/>
                  <a:pt x="36" y="126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4" y="129"/>
                  <a:pt x="54" y="129"/>
                  <a:pt x="54" y="129"/>
                </a:cubicBezTo>
                <a:cubicBezTo>
                  <a:pt x="61" y="133"/>
                  <a:pt x="61" y="133"/>
                  <a:pt x="61" y="133"/>
                </a:cubicBezTo>
                <a:cubicBezTo>
                  <a:pt x="76" y="132"/>
                  <a:pt x="76" y="132"/>
                  <a:pt x="76" y="132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42"/>
                  <a:pt x="77" y="142"/>
                  <a:pt x="77" y="142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0" y="150"/>
                  <a:pt x="70" y="150"/>
                  <a:pt x="70" y="150"/>
                </a:cubicBezTo>
                <a:cubicBezTo>
                  <a:pt x="69" y="158"/>
                  <a:pt x="71" y="164"/>
                  <a:pt x="75" y="165"/>
                </a:cubicBezTo>
                <a:cubicBezTo>
                  <a:pt x="87" y="172"/>
                  <a:pt x="87" y="172"/>
                  <a:pt x="87" y="172"/>
                </a:cubicBezTo>
                <a:cubicBezTo>
                  <a:pt x="97" y="178"/>
                  <a:pt x="97" y="178"/>
                  <a:pt x="97" y="178"/>
                </a:cubicBezTo>
                <a:cubicBezTo>
                  <a:pt x="106" y="174"/>
                  <a:pt x="106" y="174"/>
                  <a:pt x="106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8" y="174"/>
                  <a:pt x="108" y="174"/>
                  <a:pt x="108" y="174"/>
                </a:cubicBezTo>
                <a:cubicBezTo>
                  <a:pt x="121" y="184"/>
                  <a:pt x="121" y="184"/>
                  <a:pt x="121" y="184"/>
                </a:cubicBezTo>
                <a:cubicBezTo>
                  <a:pt x="123" y="184"/>
                  <a:pt x="123" y="184"/>
                  <a:pt x="123" y="184"/>
                </a:cubicBezTo>
                <a:cubicBezTo>
                  <a:pt x="126" y="180"/>
                  <a:pt x="126" y="180"/>
                  <a:pt x="126" y="180"/>
                </a:cubicBezTo>
                <a:cubicBezTo>
                  <a:pt x="127" y="180"/>
                  <a:pt x="127" y="180"/>
                  <a:pt x="127" y="180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8" y="179"/>
                  <a:pt x="128" y="179"/>
                  <a:pt x="128" y="179"/>
                </a:cubicBezTo>
                <a:cubicBezTo>
                  <a:pt x="135" y="180"/>
                  <a:pt x="135" y="180"/>
                  <a:pt x="135" y="180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7" y="184"/>
                  <a:pt x="147" y="184"/>
                  <a:pt x="147" y="184"/>
                </a:cubicBezTo>
                <a:cubicBezTo>
                  <a:pt x="155" y="185"/>
                  <a:pt x="155" y="185"/>
                  <a:pt x="155" y="185"/>
                </a:cubicBezTo>
                <a:cubicBezTo>
                  <a:pt x="156" y="185"/>
                  <a:pt x="156" y="185"/>
                  <a:pt x="156" y="185"/>
                </a:cubicBezTo>
                <a:cubicBezTo>
                  <a:pt x="157" y="185"/>
                  <a:pt x="157" y="185"/>
                  <a:pt x="157" y="185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91"/>
                  <a:pt x="157" y="191"/>
                  <a:pt x="157" y="191"/>
                </a:cubicBezTo>
                <a:cubicBezTo>
                  <a:pt x="160" y="190"/>
                  <a:pt x="160" y="190"/>
                  <a:pt x="160" y="190"/>
                </a:cubicBezTo>
                <a:cubicBezTo>
                  <a:pt x="173" y="173"/>
                  <a:pt x="173" y="173"/>
                  <a:pt x="173" y="173"/>
                </a:cubicBezTo>
                <a:cubicBezTo>
                  <a:pt x="179" y="181"/>
                  <a:pt x="179" y="181"/>
                  <a:pt x="179" y="181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86" y="164"/>
                  <a:pt x="186" y="164"/>
                  <a:pt x="186" y="164"/>
                </a:cubicBezTo>
                <a:cubicBezTo>
                  <a:pt x="196" y="164"/>
                  <a:pt x="196" y="164"/>
                  <a:pt x="196" y="164"/>
                </a:cubicBezTo>
                <a:cubicBezTo>
                  <a:pt x="198" y="152"/>
                  <a:pt x="198" y="152"/>
                  <a:pt x="198" y="152"/>
                </a:cubicBezTo>
                <a:cubicBezTo>
                  <a:pt x="199" y="152"/>
                  <a:pt x="199" y="152"/>
                  <a:pt x="199" y="152"/>
                </a:cubicBezTo>
                <a:cubicBezTo>
                  <a:pt x="200" y="153"/>
                  <a:pt x="200" y="153"/>
                  <a:pt x="200" y="153"/>
                </a:cubicBezTo>
                <a:cubicBezTo>
                  <a:pt x="207" y="154"/>
                  <a:pt x="207" y="154"/>
                  <a:pt x="207" y="154"/>
                </a:cubicBezTo>
                <a:cubicBezTo>
                  <a:pt x="208" y="150"/>
                  <a:pt x="208" y="150"/>
                  <a:pt x="208" y="150"/>
                </a:cubicBezTo>
                <a:cubicBezTo>
                  <a:pt x="205" y="144"/>
                  <a:pt x="205" y="144"/>
                  <a:pt x="205" y="144"/>
                </a:cubicBezTo>
                <a:cubicBezTo>
                  <a:pt x="205" y="143"/>
                  <a:pt x="205" y="143"/>
                  <a:pt x="205" y="143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7"/>
                  <a:pt x="207" y="137"/>
                  <a:pt x="207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33" y="105"/>
                  <a:pt x="233" y="105"/>
                  <a:pt x="233" y="105"/>
                </a:cubicBezTo>
                <a:cubicBezTo>
                  <a:pt x="233" y="105"/>
                  <a:pt x="233" y="105"/>
                  <a:pt x="233" y="105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45" y="84"/>
                  <a:pt x="245" y="84"/>
                  <a:pt x="245" y="84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51" y="73"/>
                  <a:pt x="251" y="73"/>
                  <a:pt x="251" y="73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0"/>
                  <a:pt x="248" y="60"/>
                  <a:pt x="248" y="60"/>
                </a:cubicBezTo>
                <a:cubicBezTo>
                  <a:pt x="245" y="60"/>
                  <a:pt x="245" y="60"/>
                  <a:pt x="245" y="60"/>
                </a:cubicBezTo>
                <a:cubicBezTo>
                  <a:pt x="239" y="63"/>
                  <a:pt x="239" y="63"/>
                  <a:pt x="239" y="63"/>
                </a:cubicBezTo>
                <a:cubicBezTo>
                  <a:pt x="236" y="65"/>
                  <a:pt x="232" y="64"/>
                  <a:pt x="227" y="61"/>
                </a:cubicBezTo>
                <a:cubicBezTo>
                  <a:pt x="225" y="59"/>
                  <a:pt x="225" y="55"/>
                  <a:pt x="226" y="49"/>
                </a:cubicBezTo>
                <a:cubicBezTo>
                  <a:pt x="223" y="49"/>
                  <a:pt x="223" y="49"/>
                  <a:pt x="223" y="49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17" y="55"/>
                  <a:pt x="215" y="57"/>
                  <a:pt x="214" y="57"/>
                </a:cubicBezTo>
                <a:cubicBezTo>
                  <a:pt x="213" y="57"/>
                  <a:pt x="213" y="57"/>
                  <a:pt x="212" y="57"/>
                </a:cubicBezTo>
                <a:cubicBezTo>
                  <a:pt x="211" y="56"/>
                  <a:pt x="211" y="54"/>
                  <a:pt x="211" y="50"/>
                </a:cubicBezTo>
                <a:cubicBezTo>
                  <a:pt x="211" y="47"/>
                  <a:pt x="211" y="44"/>
                  <a:pt x="212" y="44"/>
                </a:cubicBezTo>
                <a:cubicBezTo>
                  <a:pt x="213" y="42"/>
                  <a:pt x="213" y="42"/>
                  <a:pt x="214" y="43"/>
                </a:cubicBezTo>
                <a:cubicBezTo>
                  <a:pt x="222" y="29"/>
                  <a:pt x="222" y="29"/>
                  <a:pt x="222" y="29"/>
                </a:cubicBezTo>
                <a:cubicBezTo>
                  <a:pt x="224" y="24"/>
                  <a:pt x="224" y="24"/>
                  <a:pt x="224" y="24"/>
                </a:cubicBezTo>
                <a:cubicBezTo>
                  <a:pt x="225" y="18"/>
                  <a:pt x="225" y="18"/>
                  <a:pt x="225" y="18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9" y="10"/>
                  <a:pt x="220" y="6"/>
                </a:cubicBezTo>
                <a:cubicBezTo>
                  <a:pt x="220" y="4"/>
                  <a:pt x="220" y="4"/>
                  <a:pt x="220" y="4"/>
                </a:cubicBezTo>
                <a:cubicBezTo>
                  <a:pt x="220" y="2"/>
                  <a:pt x="219" y="1"/>
                  <a:pt x="217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216" y="1"/>
                  <a:pt x="216" y="1"/>
                  <a:pt x="216" y="1"/>
                </a:cubicBezTo>
                <a:cubicBezTo>
                  <a:pt x="215" y="4"/>
                  <a:pt x="212" y="6"/>
                  <a:pt x="208" y="4"/>
                </a:cubicBezTo>
                <a:cubicBezTo>
                  <a:pt x="206" y="4"/>
                  <a:pt x="203" y="4"/>
                  <a:pt x="201" y="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6" name="Freeform 15"/>
          <p:cNvSpPr/>
          <p:nvPr/>
        </p:nvSpPr>
        <p:spPr bwMode="auto">
          <a:xfrm>
            <a:off x="3435350" y="4067175"/>
            <a:ext cx="457200" cy="461963"/>
          </a:xfrm>
          <a:custGeom>
            <a:avLst/>
            <a:gdLst>
              <a:gd name="T0" fmla="*/ 2147483646 w 142"/>
              <a:gd name="T1" fmla="*/ 2147483646 h 144"/>
              <a:gd name="T2" fmla="*/ 2147483646 w 142"/>
              <a:gd name="T3" fmla="*/ 2147483646 h 144"/>
              <a:gd name="T4" fmla="*/ 2147483646 w 142"/>
              <a:gd name="T5" fmla="*/ 2147483646 h 144"/>
              <a:gd name="T6" fmla="*/ 2147483646 w 142"/>
              <a:gd name="T7" fmla="*/ 2147483646 h 144"/>
              <a:gd name="T8" fmla="*/ 2147483646 w 142"/>
              <a:gd name="T9" fmla="*/ 2147483646 h 144"/>
              <a:gd name="T10" fmla="*/ 2147483646 w 142"/>
              <a:gd name="T11" fmla="*/ 2147483646 h 144"/>
              <a:gd name="T12" fmla="*/ 2147483646 w 142"/>
              <a:gd name="T13" fmla="*/ 2147483646 h 144"/>
              <a:gd name="T14" fmla="*/ 2147483646 w 142"/>
              <a:gd name="T15" fmla="*/ 2147483646 h 144"/>
              <a:gd name="T16" fmla="*/ 2147483646 w 142"/>
              <a:gd name="T17" fmla="*/ 2147483646 h 144"/>
              <a:gd name="T18" fmla="*/ 2147483646 w 142"/>
              <a:gd name="T19" fmla="*/ 2147483646 h 144"/>
              <a:gd name="T20" fmla="*/ 2147483646 w 142"/>
              <a:gd name="T21" fmla="*/ 2147483646 h 144"/>
              <a:gd name="T22" fmla="*/ 2147483646 w 142"/>
              <a:gd name="T23" fmla="*/ 2147483646 h 144"/>
              <a:gd name="T24" fmla="*/ 2147483646 w 142"/>
              <a:gd name="T25" fmla="*/ 2147483646 h 144"/>
              <a:gd name="T26" fmla="*/ 2147483646 w 142"/>
              <a:gd name="T27" fmla="*/ 2147483646 h 144"/>
              <a:gd name="T28" fmla="*/ 0 w 142"/>
              <a:gd name="T29" fmla="*/ 2147483646 h 144"/>
              <a:gd name="T30" fmla="*/ 2147483646 w 142"/>
              <a:gd name="T31" fmla="*/ 2147483646 h 144"/>
              <a:gd name="T32" fmla="*/ 2147483646 w 142"/>
              <a:gd name="T33" fmla="*/ 2147483646 h 144"/>
              <a:gd name="T34" fmla="*/ 2147483646 w 142"/>
              <a:gd name="T35" fmla="*/ 2147483646 h 144"/>
              <a:gd name="T36" fmla="*/ 2147483646 w 142"/>
              <a:gd name="T37" fmla="*/ 2147483646 h 144"/>
              <a:gd name="T38" fmla="*/ 2147483646 w 142"/>
              <a:gd name="T39" fmla="*/ 2147483646 h 144"/>
              <a:gd name="T40" fmla="*/ 2147483646 w 142"/>
              <a:gd name="T41" fmla="*/ 2147483646 h 144"/>
              <a:gd name="T42" fmla="*/ 2147483646 w 142"/>
              <a:gd name="T43" fmla="*/ 2147483646 h 144"/>
              <a:gd name="T44" fmla="*/ 2147483646 w 142"/>
              <a:gd name="T45" fmla="*/ 2147483646 h 144"/>
              <a:gd name="T46" fmla="*/ 2147483646 w 142"/>
              <a:gd name="T47" fmla="*/ 2147483646 h 144"/>
              <a:gd name="T48" fmla="*/ 2147483646 w 142"/>
              <a:gd name="T49" fmla="*/ 2147483646 h 144"/>
              <a:gd name="T50" fmla="*/ 2147483646 w 142"/>
              <a:gd name="T51" fmla="*/ 2147483646 h 144"/>
              <a:gd name="T52" fmla="*/ 2147483646 w 142"/>
              <a:gd name="T53" fmla="*/ 2147483646 h 144"/>
              <a:gd name="T54" fmla="*/ 2147483646 w 142"/>
              <a:gd name="T55" fmla="*/ 2147483646 h 144"/>
              <a:gd name="T56" fmla="*/ 2147483646 w 142"/>
              <a:gd name="T57" fmla="*/ 2147483646 h 144"/>
              <a:gd name="T58" fmla="*/ 2147483646 w 142"/>
              <a:gd name="T59" fmla="*/ 2147483646 h 144"/>
              <a:gd name="T60" fmla="*/ 2147483646 w 142"/>
              <a:gd name="T61" fmla="*/ 2147483646 h 144"/>
              <a:gd name="T62" fmla="*/ 2147483646 w 142"/>
              <a:gd name="T63" fmla="*/ 2147483646 h 144"/>
              <a:gd name="T64" fmla="*/ 2147483646 w 142"/>
              <a:gd name="T65" fmla="*/ 2147483646 h 144"/>
              <a:gd name="T66" fmla="*/ 2147483646 w 142"/>
              <a:gd name="T67" fmla="*/ 2147483646 h 144"/>
              <a:gd name="T68" fmla="*/ 2147483646 w 142"/>
              <a:gd name="T69" fmla="*/ 2147483646 h 144"/>
              <a:gd name="T70" fmla="*/ 2147483646 w 142"/>
              <a:gd name="T71" fmla="*/ 2147483646 h 144"/>
              <a:gd name="T72" fmla="*/ 2147483646 w 142"/>
              <a:gd name="T73" fmla="*/ 2147483646 h 144"/>
              <a:gd name="T74" fmla="*/ 2147483646 w 142"/>
              <a:gd name="T75" fmla="*/ 2147483646 h 144"/>
              <a:gd name="T76" fmla="*/ 2147483646 w 142"/>
              <a:gd name="T77" fmla="*/ 2147483646 h 144"/>
              <a:gd name="T78" fmla="*/ 2147483646 w 142"/>
              <a:gd name="T79" fmla="*/ 2147483646 h 144"/>
              <a:gd name="T80" fmla="*/ 2147483646 w 142"/>
              <a:gd name="T81" fmla="*/ 2147483646 h 144"/>
              <a:gd name="T82" fmla="*/ 2147483646 w 142"/>
              <a:gd name="T83" fmla="*/ 2147483646 h 144"/>
              <a:gd name="T84" fmla="*/ 2147483646 w 142"/>
              <a:gd name="T85" fmla="*/ 2147483646 h 144"/>
              <a:gd name="T86" fmla="*/ 2147483646 w 142"/>
              <a:gd name="T87" fmla="*/ 2147483646 h 144"/>
              <a:gd name="T88" fmla="*/ 2147483646 w 142"/>
              <a:gd name="T89" fmla="*/ 2147483646 h 144"/>
              <a:gd name="T90" fmla="*/ 2147483646 w 142"/>
              <a:gd name="T91" fmla="*/ 2147483646 h 144"/>
              <a:gd name="T92" fmla="*/ 2147483646 w 142"/>
              <a:gd name="T93" fmla="*/ 2147483646 h 14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42" h="144">
                <a:moveTo>
                  <a:pt x="142" y="29"/>
                </a:moveTo>
                <a:cubicBezTo>
                  <a:pt x="139" y="22"/>
                  <a:pt x="139" y="22"/>
                  <a:pt x="139" y="22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0" y="15"/>
                  <a:pt x="130" y="15"/>
                  <a:pt x="130" y="15"/>
                </a:cubicBezTo>
                <a:cubicBezTo>
                  <a:pt x="129" y="15"/>
                  <a:pt x="129" y="15"/>
                  <a:pt x="129" y="15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2" y="13"/>
                  <a:pt x="122" y="13"/>
                  <a:pt x="122" y="13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6" y="13"/>
                  <a:pt x="116" y="13"/>
                  <a:pt x="116" y="13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1"/>
                  <a:pt x="110" y="11"/>
                  <a:pt x="110" y="11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06" y="6"/>
                  <a:pt x="106" y="6"/>
                  <a:pt x="106" y="6"/>
                </a:cubicBezTo>
                <a:cubicBezTo>
                  <a:pt x="102" y="2"/>
                  <a:pt x="102" y="2"/>
                  <a:pt x="102" y="2"/>
                </a:cubicBezTo>
                <a:cubicBezTo>
                  <a:pt x="98" y="0"/>
                  <a:pt x="98" y="0"/>
                  <a:pt x="98" y="0"/>
                </a:cubicBezTo>
                <a:cubicBezTo>
                  <a:pt x="94" y="4"/>
                  <a:pt x="94" y="4"/>
                  <a:pt x="94" y="4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30"/>
                  <a:pt x="81" y="30"/>
                  <a:pt x="81" y="30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44"/>
                  <a:pt x="72" y="44"/>
                  <a:pt x="72" y="44"/>
                </a:cubicBezTo>
                <a:cubicBezTo>
                  <a:pt x="68" y="46"/>
                  <a:pt x="65" y="49"/>
                  <a:pt x="62" y="52"/>
                </a:cubicBezTo>
                <a:cubicBezTo>
                  <a:pt x="58" y="59"/>
                  <a:pt x="58" y="59"/>
                  <a:pt x="58" y="59"/>
                </a:cubicBezTo>
                <a:cubicBezTo>
                  <a:pt x="57" y="61"/>
                  <a:pt x="54" y="63"/>
                  <a:pt x="48" y="66"/>
                </a:cubicBezTo>
                <a:cubicBezTo>
                  <a:pt x="44" y="72"/>
                  <a:pt x="44" y="72"/>
                  <a:pt x="44" y="72"/>
                </a:cubicBezTo>
                <a:cubicBezTo>
                  <a:pt x="44" y="72"/>
                  <a:pt x="44" y="72"/>
                  <a:pt x="44" y="72"/>
                </a:cubicBezTo>
                <a:cubicBezTo>
                  <a:pt x="37" y="82"/>
                  <a:pt x="37" y="82"/>
                  <a:pt x="37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4" y="80"/>
                  <a:pt x="4" y="80"/>
                  <a:pt x="4" y="80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0"/>
                  <a:pt x="0" y="90"/>
                  <a:pt x="0" y="90"/>
                </a:cubicBezTo>
                <a:cubicBezTo>
                  <a:pt x="3" y="104"/>
                  <a:pt x="3" y="104"/>
                  <a:pt x="3" y="104"/>
                </a:cubicBezTo>
                <a:cubicBezTo>
                  <a:pt x="10" y="113"/>
                  <a:pt x="10" y="113"/>
                  <a:pt x="10" y="113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9" y="121"/>
                  <a:pt x="21" y="124"/>
                  <a:pt x="21" y="126"/>
                </a:cubicBezTo>
                <a:cubicBezTo>
                  <a:pt x="21" y="131"/>
                  <a:pt x="21" y="131"/>
                  <a:pt x="21" y="131"/>
                </a:cubicBezTo>
                <a:cubicBezTo>
                  <a:pt x="19" y="133"/>
                  <a:pt x="19" y="133"/>
                  <a:pt x="19" y="133"/>
                </a:cubicBezTo>
                <a:cubicBezTo>
                  <a:pt x="20" y="134"/>
                  <a:pt x="20" y="134"/>
                  <a:pt x="20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4" y="129"/>
                  <a:pt x="24" y="129"/>
                  <a:pt x="24" y="129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31" y="131"/>
                  <a:pt x="31" y="131"/>
                  <a:pt x="31" y="131"/>
                </a:cubicBezTo>
                <a:cubicBezTo>
                  <a:pt x="32" y="133"/>
                  <a:pt x="32" y="133"/>
                  <a:pt x="32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39" y="121"/>
                  <a:pt x="41" y="120"/>
                  <a:pt x="44" y="121"/>
                </a:cubicBezTo>
                <a:cubicBezTo>
                  <a:pt x="51" y="121"/>
                  <a:pt x="51" y="121"/>
                  <a:pt x="51" y="121"/>
                </a:cubicBezTo>
                <a:cubicBezTo>
                  <a:pt x="55" y="116"/>
                  <a:pt x="55" y="116"/>
                  <a:pt x="55" y="116"/>
                </a:cubicBezTo>
                <a:cubicBezTo>
                  <a:pt x="55" y="111"/>
                  <a:pt x="55" y="111"/>
                  <a:pt x="55" y="111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67" y="104"/>
                  <a:pt x="67" y="104"/>
                  <a:pt x="67" y="104"/>
                </a:cubicBezTo>
                <a:cubicBezTo>
                  <a:pt x="67" y="105"/>
                  <a:pt x="67" y="105"/>
                  <a:pt x="67" y="105"/>
                </a:cubicBezTo>
                <a:cubicBezTo>
                  <a:pt x="68" y="110"/>
                  <a:pt x="68" y="110"/>
                  <a:pt x="68" y="110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1" y="106"/>
                  <a:pt x="81" y="106"/>
                  <a:pt x="81" y="106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88" y="107"/>
                  <a:pt x="88" y="107"/>
                  <a:pt x="88" y="107"/>
                </a:cubicBezTo>
                <a:cubicBezTo>
                  <a:pt x="90" y="113"/>
                  <a:pt x="90" y="113"/>
                  <a:pt x="90" y="113"/>
                </a:cubicBezTo>
                <a:cubicBezTo>
                  <a:pt x="90" y="118"/>
                  <a:pt x="90" y="118"/>
                  <a:pt x="90" y="118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32"/>
                  <a:pt x="94" y="132"/>
                  <a:pt x="94" y="132"/>
                </a:cubicBezTo>
                <a:cubicBezTo>
                  <a:pt x="96" y="135"/>
                  <a:pt x="96" y="135"/>
                  <a:pt x="96" y="135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98" y="133"/>
                  <a:pt x="98" y="133"/>
                  <a:pt x="98" y="133"/>
                </a:cubicBezTo>
                <a:cubicBezTo>
                  <a:pt x="99" y="132"/>
                  <a:pt x="99" y="132"/>
                  <a:pt x="99" y="132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6" y="143"/>
                  <a:pt x="106" y="143"/>
                  <a:pt x="106" y="143"/>
                </a:cubicBezTo>
                <a:cubicBezTo>
                  <a:pt x="108" y="144"/>
                  <a:pt x="108" y="144"/>
                  <a:pt x="108" y="144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4" y="135"/>
                  <a:pt x="114" y="135"/>
                  <a:pt x="114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18" y="132"/>
                  <a:pt x="118" y="132"/>
                  <a:pt x="118" y="132"/>
                </a:cubicBezTo>
                <a:cubicBezTo>
                  <a:pt x="116" y="113"/>
                  <a:pt x="116" y="113"/>
                  <a:pt x="116" y="113"/>
                </a:cubicBezTo>
                <a:cubicBezTo>
                  <a:pt x="108" y="101"/>
                  <a:pt x="108" y="101"/>
                  <a:pt x="108" y="101"/>
                </a:cubicBezTo>
                <a:cubicBezTo>
                  <a:pt x="94" y="84"/>
                  <a:pt x="94" y="84"/>
                  <a:pt x="94" y="84"/>
                </a:cubicBezTo>
                <a:cubicBezTo>
                  <a:pt x="93" y="84"/>
                  <a:pt x="93" y="84"/>
                  <a:pt x="93" y="84"/>
                </a:cubicBezTo>
                <a:cubicBezTo>
                  <a:pt x="92" y="73"/>
                  <a:pt x="92" y="73"/>
                  <a:pt x="92" y="73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7" y="64"/>
                  <a:pt x="87" y="64"/>
                  <a:pt x="87" y="64"/>
                </a:cubicBezTo>
                <a:cubicBezTo>
                  <a:pt x="87" y="64"/>
                  <a:pt x="87" y="64"/>
                  <a:pt x="87" y="64"/>
                </a:cubicBezTo>
                <a:cubicBezTo>
                  <a:pt x="88" y="63"/>
                  <a:pt x="88" y="63"/>
                  <a:pt x="88" y="63"/>
                </a:cubicBezTo>
                <a:cubicBezTo>
                  <a:pt x="90" y="52"/>
                  <a:pt x="90" y="52"/>
                  <a:pt x="90" y="52"/>
                </a:cubicBezTo>
                <a:cubicBezTo>
                  <a:pt x="91" y="52"/>
                  <a:pt x="91" y="52"/>
                  <a:pt x="91" y="52"/>
                </a:cubicBezTo>
                <a:cubicBezTo>
                  <a:pt x="92" y="52"/>
                  <a:pt x="92" y="52"/>
                  <a:pt x="92" y="52"/>
                </a:cubicBezTo>
                <a:cubicBezTo>
                  <a:pt x="117" y="51"/>
                  <a:pt x="117" y="51"/>
                  <a:pt x="117" y="51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6" y="42"/>
                  <a:pt x="139" y="40"/>
                  <a:pt x="140" y="38"/>
                </a:cubicBezTo>
                <a:cubicBezTo>
                  <a:pt x="141" y="36"/>
                  <a:pt x="142" y="33"/>
                  <a:pt x="142" y="2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Freeform 16"/>
          <p:cNvSpPr/>
          <p:nvPr/>
        </p:nvSpPr>
        <p:spPr bwMode="auto">
          <a:xfrm>
            <a:off x="3435350" y="3167063"/>
            <a:ext cx="520700" cy="930275"/>
          </a:xfrm>
          <a:custGeom>
            <a:avLst/>
            <a:gdLst>
              <a:gd name="T0" fmla="*/ 2147483646 w 162"/>
              <a:gd name="T1" fmla="*/ 2147483646 h 289"/>
              <a:gd name="T2" fmla="*/ 2147483646 w 162"/>
              <a:gd name="T3" fmla="*/ 2147483646 h 289"/>
              <a:gd name="T4" fmla="*/ 2147483646 w 162"/>
              <a:gd name="T5" fmla="*/ 2147483646 h 289"/>
              <a:gd name="T6" fmla="*/ 2147483646 w 162"/>
              <a:gd name="T7" fmla="*/ 2147483646 h 289"/>
              <a:gd name="T8" fmla="*/ 2147483646 w 162"/>
              <a:gd name="T9" fmla="*/ 2147483646 h 289"/>
              <a:gd name="T10" fmla="*/ 2147483646 w 162"/>
              <a:gd name="T11" fmla="*/ 2147483646 h 289"/>
              <a:gd name="T12" fmla="*/ 2147483646 w 162"/>
              <a:gd name="T13" fmla="*/ 2147483646 h 289"/>
              <a:gd name="T14" fmla="*/ 2147483646 w 162"/>
              <a:gd name="T15" fmla="*/ 2147483646 h 289"/>
              <a:gd name="T16" fmla="*/ 2147483646 w 162"/>
              <a:gd name="T17" fmla="*/ 2147483646 h 289"/>
              <a:gd name="T18" fmla="*/ 2147483646 w 162"/>
              <a:gd name="T19" fmla="*/ 2147483646 h 289"/>
              <a:gd name="T20" fmla="*/ 2147483646 w 162"/>
              <a:gd name="T21" fmla="*/ 2147483646 h 289"/>
              <a:gd name="T22" fmla="*/ 2147483646 w 162"/>
              <a:gd name="T23" fmla="*/ 2147483646 h 289"/>
              <a:gd name="T24" fmla="*/ 2147483646 w 162"/>
              <a:gd name="T25" fmla="*/ 2147483646 h 289"/>
              <a:gd name="T26" fmla="*/ 2147483646 w 162"/>
              <a:gd name="T27" fmla="*/ 2147483646 h 289"/>
              <a:gd name="T28" fmla="*/ 2147483646 w 162"/>
              <a:gd name="T29" fmla="*/ 2147483646 h 289"/>
              <a:gd name="T30" fmla="*/ 2147483646 w 162"/>
              <a:gd name="T31" fmla="*/ 2147483646 h 289"/>
              <a:gd name="T32" fmla="*/ 2147483646 w 162"/>
              <a:gd name="T33" fmla="*/ 2147483646 h 289"/>
              <a:gd name="T34" fmla="*/ 2147483646 w 162"/>
              <a:gd name="T35" fmla="*/ 2147483646 h 289"/>
              <a:gd name="T36" fmla="*/ 2147483646 w 162"/>
              <a:gd name="T37" fmla="*/ 2147483646 h 289"/>
              <a:gd name="T38" fmla="*/ 2147483646 w 162"/>
              <a:gd name="T39" fmla="*/ 2147483646 h 289"/>
              <a:gd name="T40" fmla="*/ 2147483646 w 162"/>
              <a:gd name="T41" fmla="*/ 2147483646 h 289"/>
              <a:gd name="T42" fmla="*/ 2147483646 w 162"/>
              <a:gd name="T43" fmla="*/ 2147483646 h 289"/>
              <a:gd name="T44" fmla="*/ 2147483646 w 162"/>
              <a:gd name="T45" fmla="*/ 2147483646 h 289"/>
              <a:gd name="T46" fmla="*/ 2147483646 w 162"/>
              <a:gd name="T47" fmla="*/ 2147483646 h 289"/>
              <a:gd name="T48" fmla="*/ 2147483646 w 162"/>
              <a:gd name="T49" fmla="*/ 2147483646 h 289"/>
              <a:gd name="T50" fmla="*/ 2147483646 w 162"/>
              <a:gd name="T51" fmla="*/ 2147483646 h 289"/>
              <a:gd name="T52" fmla="*/ 2147483646 w 162"/>
              <a:gd name="T53" fmla="*/ 2147483646 h 289"/>
              <a:gd name="T54" fmla="*/ 2147483646 w 162"/>
              <a:gd name="T55" fmla="*/ 2147483646 h 289"/>
              <a:gd name="T56" fmla="*/ 2147483646 w 162"/>
              <a:gd name="T57" fmla="*/ 2147483646 h 289"/>
              <a:gd name="T58" fmla="*/ 2147483646 w 162"/>
              <a:gd name="T59" fmla="*/ 2147483646 h 289"/>
              <a:gd name="T60" fmla="*/ 2147483646 w 162"/>
              <a:gd name="T61" fmla="*/ 2147483646 h 289"/>
              <a:gd name="T62" fmla="*/ 2147483646 w 162"/>
              <a:gd name="T63" fmla="*/ 2147483646 h 289"/>
              <a:gd name="T64" fmla="*/ 2147483646 w 162"/>
              <a:gd name="T65" fmla="*/ 2147483646 h 289"/>
              <a:gd name="T66" fmla="*/ 2147483646 w 162"/>
              <a:gd name="T67" fmla="*/ 2147483646 h 289"/>
              <a:gd name="T68" fmla="*/ 2147483646 w 162"/>
              <a:gd name="T69" fmla="*/ 2147483646 h 289"/>
              <a:gd name="T70" fmla="*/ 2147483646 w 162"/>
              <a:gd name="T71" fmla="*/ 2147483646 h 289"/>
              <a:gd name="T72" fmla="*/ 2147483646 w 162"/>
              <a:gd name="T73" fmla="*/ 2147483646 h 289"/>
              <a:gd name="T74" fmla="*/ 2147483646 w 162"/>
              <a:gd name="T75" fmla="*/ 2147483646 h 289"/>
              <a:gd name="T76" fmla="*/ 2147483646 w 162"/>
              <a:gd name="T77" fmla="*/ 2147483646 h 289"/>
              <a:gd name="T78" fmla="*/ 2147483646 w 162"/>
              <a:gd name="T79" fmla="*/ 2147483646 h 289"/>
              <a:gd name="T80" fmla="*/ 2147483646 w 162"/>
              <a:gd name="T81" fmla="*/ 2147483646 h 289"/>
              <a:gd name="T82" fmla="*/ 2147483646 w 162"/>
              <a:gd name="T83" fmla="*/ 2147483646 h 289"/>
              <a:gd name="T84" fmla="*/ 2147483646 w 162"/>
              <a:gd name="T85" fmla="*/ 2147483646 h 289"/>
              <a:gd name="T86" fmla="*/ 2147483646 w 162"/>
              <a:gd name="T87" fmla="*/ 2147483646 h 289"/>
              <a:gd name="T88" fmla="*/ 2147483646 w 162"/>
              <a:gd name="T89" fmla="*/ 2147483646 h 289"/>
              <a:gd name="T90" fmla="*/ 2147483646 w 162"/>
              <a:gd name="T91" fmla="*/ 2147483646 h 289"/>
              <a:gd name="T92" fmla="*/ 2147483646 w 162"/>
              <a:gd name="T93" fmla="*/ 2147483646 h 289"/>
              <a:gd name="T94" fmla="*/ 2147483646 w 162"/>
              <a:gd name="T95" fmla="*/ 2147483646 h 289"/>
              <a:gd name="T96" fmla="*/ 2147483646 w 162"/>
              <a:gd name="T97" fmla="*/ 2147483646 h 289"/>
              <a:gd name="T98" fmla="*/ 2147483646 w 162"/>
              <a:gd name="T99" fmla="*/ 2147483646 h 289"/>
              <a:gd name="T100" fmla="*/ 2147483646 w 162"/>
              <a:gd name="T101" fmla="*/ 2147483646 h 289"/>
              <a:gd name="T102" fmla="*/ 2147483646 w 162"/>
              <a:gd name="T103" fmla="*/ 0 h 289"/>
              <a:gd name="T104" fmla="*/ 2147483646 w 162"/>
              <a:gd name="T105" fmla="*/ 2147483646 h 289"/>
              <a:gd name="T106" fmla="*/ 2147483646 w 162"/>
              <a:gd name="T107" fmla="*/ 2147483646 h 289"/>
              <a:gd name="T108" fmla="*/ 2147483646 w 162"/>
              <a:gd name="T109" fmla="*/ 2147483646 h 289"/>
              <a:gd name="T110" fmla="*/ 2147483646 w 162"/>
              <a:gd name="T111" fmla="*/ 2147483646 h 289"/>
              <a:gd name="T112" fmla="*/ 2147483646 w 162"/>
              <a:gd name="T113" fmla="*/ 2147483646 h 289"/>
              <a:gd name="T114" fmla="*/ 2147483646 w 162"/>
              <a:gd name="T115" fmla="*/ 2147483646 h 289"/>
              <a:gd name="T116" fmla="*/ 2147483646 w 162"/>
              <a:gd name="T117" fmla="*/ 2147483646 h 289"/>
              <a:gd name="T118" fmla="*/ 2147483646 w 162"/>
              <a:gd name="T119" fmla="*/ 2147483646 h 289"/>
              <a:gd name="T120" fmla="*/ 2147483646 w 162"/>
              <a:gd name="T121" fmla="*/ 2147483646 h 289"/>
              <a:gd name="T122" fmla="*/ 2147483646 w 162"/>
              <a:gd name="T123" fmla="*/ 2147483646 h 289"/>
              <a:gd name="T124" fmla="*/ 2147483646 w 162"/>
              <a:gd name="T125" fmla="*/ 2147483646 h 28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62" h="289">
                <a:moveTo>
                  <a:pt x="54" y="66"/>
                </a:moveTo>
                <a:cubicBezTo>
                  <a:pt x="52" y="65"/>
                  <a:pt x="52" y="65"/>
                  <a:pt x="52" y="65"/>
                </a:cubicBezTo>
                <a:cubicBezTo>
                  <a:pt x="48" y="90"/>
                  <a:pt x="48" y="90"/>
                  <a:pt x="48" y="90"/>
                </a:cubicBezTo>
                <a:cubicBezTo>
                  <a:pt x="54" y="98"/>
                  <a:pt x="54" y="98"/>
                  <a:pt x="54" y="98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2" y="101"/>
                  <a:pt x="62" y="101"/>
                  <a:pt x="62" y="101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93" y="122"/>
                  <a:pt x="93" y="122"/>
                  <a:pt x="93" y="122"/>
                </a:cubicBezTo>
                <a:cubicBezTo>
                  <a:pt x="94" y="122"/>
                  <a:pt x="94" y="122"/>
                  <a:pt x="94" y="122"/>
                </a:cubicBezTo>
                <a:cubicBezTo>
                  <a:pt x="93" y="123"/>
                  <a:pt x="93" y="123"/>
                  <a:pt x="93" y="123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88" y="130"/>
                  <a:pt x="88" y="132"/>
                  <a:pt x="88" y="136"/>
                </a:cubicBezTo>
                <a:cubicBezTo>
                  <a:pt x="89" y="136"/>
                  <a:pt x="89" y="136"/>
                  <a:pt x="89" y="136"/>
                </a:cubicBezTo>
                <a:cubicBezTo>
                  <a:pt x="89" y="143"/>
                  <a:pt x="89" y="143"/>
                  <a:pt x="89" y="143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2" y="157"/>
                  <a:pt x="82" y="157"/>
                  <a:pt x="82" y="157"/>
                </a:cubicBezTo>
                <a:cubicBezTo>
                  <a:pt x="77" y="156"/>
                  <a:pt x="77" y="156"/>
                  <a:pt x="77" y="156"/>
                </a:cubicBezTo>
                <a:cubicBezTo>
                  <a:pt x="70" y="156"/>
                  <a:pt x="70" y="156"/>
                  <a:pt x="70" y="156"/>
                </a:cubicBezTo>
                <a:cubicBezTo>
                  <a:pt x="64" y="158"/>
                  <a:pt x="64" y="158"/>
                  <a:pt x="64" y="158"/>
                </a:cubicBezTo>
                <a:cubicBezTo>
                  <a:pt x="58" y="164"/>
                  <a:pt x="58" y="164"/>
                  <a:pt x="58" y="164"/>
                </a:cubicBezTo>
                <a:cubicBezTo>
                  <a:pt x="56" y="166"/>
                  <a:pt x="56" y="166"/>
                  <a:pt x="56" y="166"/>
                </a:cubicBezTo>
                <a:cubicBezTo>
                  <a:pt x="65" y="170"/>
                  <a:pt x="65" y="170"/>
                  <a:pt x="65" y="170"/>
                </a:cubicBezTo>
                <a:cubicBezTo>
                  <a:pt x="64" y="172"/>
                  <a:pt x="64" y="172"/>
                  <a:pt x="64" y="172"/>
                </a:cubicBezTo>
                <a:cubicBezTo>
                  <a:pt x="64" y="174"/>
                  <a:pt x="62" y="176"/>
                  <a:pt x="58" y="177"/>
                </a:cubicBezTo>
                <a:cubicBezTo>
                  <a:pt x="53" y="177"/>
                  <a:pt x="53" y="177"/>
                  <a:pt x="53" y="177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35" y="169"/>
                  <a:pt x="35" y="169"/>
                  <a:pt x="35" y="169"/>
                </a:cubicBezTo>
                <a:cubicBezTo>
                  <a:pt x="32" y="169"/>
                  <a:pt x="32" y="169"/>
                  <a:pt x="32" y="169"/>
                </a:cubicBezTo>
                <a:cubicBezTo>
                  <a:pt x="22" y="183"/>
                  <a:pt x="22" y="183"/>
                  <a:pt x="22" y="183"/>
                </a:cubicBezTo>
                <a:cubicBezTo>
                  <a:pt x="20" y="188"/>
                  <a:pt x="20" y="188"/>
                  <a:pt x="20" y="188"/>
                </a:cubicBezTo>
                <a:cubicBezTo>
                  <a:pt x="20" y="196"/>
                  <a:pt x="20" y="196"/>
                  <a:pt x="20" y="196"/>
                </a:cubicBezTo>
                <a:cubicBezTo>
                  <a:pt x="24" y="203"/>
                  <a:pt x="24" y="203"/>
                  <a:pt x="24" y="203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6" y="210"/>
                  <a:pt x="26" y="210"/>
                  <a:pt x="26" y="210"/>
                </a:cubicBezTo>
                <a:cubicBezTo>
                  <a:pt x="26" y="211"/>
                  <a:pt x="26" y="211"/>
                  <a:pt x="26" y="211"/>
                </a:cubicBezTo>
                <a:cubicBezTo>
                  <a:pt x="26" y="220"/>
                  <a:pt x="26" y="220"/>
                  <a:pt x="26" y="220"/>
                </a:cubicBezTo>
                <a:cubicBezTo>
                  <a:pt x="26" y="221"/>
                  <a:pt x="26" y="221"/>
                  <a:pt x="26" y="221"/>
                </a:cubicBezTo>
                <a:cubicBezTo>
                  <a:pt x="27" y="222"/>
                  <a:pt x="27" y="222"/>
                  <a:pt x="27" y="222"/>
                </a:cubicBezTo>
                <a:cubicBezTo>
                  <a:pt x="20" y="223"/>
                  <a:pt x="20" y="223"/>
                  <a:pt x="20" y="223"/>
                </a:cubicBezTo>
                <a:cubicBezTo>
                  <a:pt x="8" y="223"/>
                  <a:pt x="8" y="223"/>
                  <a:pt x="8" y="223"/>
                </a:cubicBezTo>
                <a:cubicBezTo>
                  <a:pt x="3" y="227"/>
                  <a:pt x="3" y="227"/>
                  <a:pt x="3" y="227"/>
                </a:cubicBezTo>
                <a:cubicBezTo>
                  <a:pt x="0" y="231"/>
                  <a:pt x="0" y="231"/>
                  <a:pt x="0" y="231"/>
                </a:cubicBezTo>
                <a:cubicBezTo>
                  <a:pt x="1" y="231"/>
                  <a:pt x="1" y="231"/>
                  <a:pt x="1" y="231"/>
                </a:cubicBezTo>
                <a:cubicBezTo>
                  <a:pt x="3" y="243"/>
                  <a:pt x="3" y="243"/>
                  <a:pt x="3" y="243"/>
                </a:cubicBezTo>
                <a:cubicBezTo>
                  <a:pt x="4" y="243"/>
                  <a:pt x="4" y="243"/>
                  <a:pt x="4" y="243"/>
                </a:cubicBezTo>
                <a:cubicBezTo>
                  <a:pt x="4" y="248"/>
                  <a:pt x="4" y="248"/>
                  <a:pt x="4" y="248"/>
                </a:cubicBezTo>
                <a:cubicBezTo>
                  <a:pt x="6" y="254"/>
                  <a:pt x="6" y="254"/>
                  <a:pt x="6" y="254"/>
                </a:cubicBezTo>
                <a:cubicBezTo>
                  <a:pt x="15" y="259"/>
                  <a:pt x="15" y="259"/>
                  <a:pt x="15" y="259"/>
                </a:cubicBezTo>
                <a:cubicBezTo>
                  <a:pt x="27" y="256"/>
                  <a:pt x="27" y="256"/>
                  <a:pt x="27" y="256"/>
                </a:cubicBezTo>
                <a:cubicBezTo>
                  <a:pt x="33" y="252"/>
                  <a:pt x="33" y="252"/>
                  <a:pt x="33" y="252"/>
                </a:cubicBezTo>
                <a:cubicBezTo>
                  <a:pt x="34" y="252"/>
                  <a:pt x="34" y="252"/>
                  <a:pt x="34" y="252"/>
                </a:cubicBezTo>
                <a:cubicBezTo>
                  <a:pt x="40" y="252"/>
                  <a:pt x="40" y="252"/>
                  <a:pt x="40" y="252"/>
                </a:cubicBezTo>
                <a:cubicBezTo>
                  <a:pt x="43" y="260"/>
                  <a:pt x="43" y="260"/>
                  <a:pt x="43" y="260"/>
                </a:cubicBezTo>
                <a:cubicBezTo>
                  <a:pt x="45" y="262"/>
                  <a:pt x="46" y="264"/>
                  <a:pt x="47" y="266"/>
                </a:cubicBezTo>
                <a:cubicBezTo>
                  <a:pt x="50" y="266"/>
                  <a:pt x="50" y="266"/>
                  <a:pt x="50" y="266"/>
                </a:cubicBezTo>
                <a:cubicBezTo>
                  <a:pt x="51" y="266"/>
                  <a:pt x="51" y="266"/>
                  <a:pt x="51" y="266"/>
                </a:cubicBezTo>
                <a:cubicBezTo>
                  <a:pt x="52" y="266"/>
                  <a:pt x="52" y="266"/>
                  <a:pt x="52" y="266"/>
                </a:cubicBezTo>
                <a:cubicBezTo>
                  <a:pt x="52" y="265"/>
                  <a:pt x="52" y="265"/>
                  <a:pt x="52" y="265"/>
                </a:cubicBezTo>
                <a:cubicBezTo>
                  <a:pt x="58" y="260"/>
                  <a:pt x="58" y="260"/>
                  <a:pt x="58" y="260"/>
                </a:cubicBezTo>
                <a:cubicBezTo>
                  <a:pt x="63" y="270"/>
                  <a:pt x="63" y="270"/>
                  <a:pt x="63" y="270"/>
                </a:cubicBezTo>
                <a:cubicBezTo>
                  <a:pt x="68" y="273"/>
                  <a:pt x="68" y="273"/>
                  <a:pt x="68" y="273"/>
                </a:cubicBezTo>
                <a:cubicBezTo>
                  <a:pt x="76" y="273"/>
                  <a:pt x="76" y="273"/>
                  <a:pt x="76" y="273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98" y="274"/>
                  <a:pt x="98" y="274"/>
                  <a:pt x="98" y="274"/>
                </a:cubicBezTo>
                <a:cubicBezTo>
                  <a:pt x="98" y="274"/>
                  <a:pt x="98" y="274"/>
                  <a:pt x="98" y="27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9"/>
                  <a:pt x="104" y="279"/>
                  <a:pt x="104" y="279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13" y="287"/>
                  <a:pt x="113" y="287"/>
                  <a:pt x="113" y="287"/>
                </a:cubicBezTo>
                <a:cubicBezTo>
                  <a:pt x="117" y="289"/>
                  <a:pt x="117" y="289"/>
                  <a:pt x="117" y="289"/>
                </a:cubicBezTo>
                <a:cubicBezTo>
                  <a:pt x="124" y="288"/>
                  <a:pt x="124" y="288"/>
                  <a:pt x="124" y="288"/>
                </a:cubicBezTo>
                <a:cubicBezTo>
                  <a:pt x="124" y="280"/>
                  <a:pt x="124" y="280"/>
                  <a:pt x="124" y="280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18" y="263"/>
                  <a:pt x="118" y="263"/>
                  <a:pt x="118" y="263"/>
                </a:cubicBezTo>
                <a:cubicBezTo>
                  <a:pt x="123" y="258"/>
                  <a:pt x="123" y="258"/>
                  <a:pt x="123" y="258"/>
                </a:cubicBezTo>
                <a:cubicBezTo>
                  <a:pt x="124" y="257"/>
                  <a:pt x="124" y="257"/>
                  <a:pt x="124" y="257"/>
                </a:cubicBezTo>
                <a:cubicBezTo>
                  <a:pt x="124" y="257"/>
                  <a:pt x="124" y="257"/>
                  <a:pt x="124" y="257"/>
                </a:cubicBezTo>
                <a:cubicBezTo>
                  <a:pt x="129" y="256"/>
                  <a:pt x="129" y="256"/>
                  <a:pt x="129" y="256"/>
                </a:cubicBezTo>
                <a:cubicBezTo>
                  <a:pt x="134" y="256"/>
                  <a:pt x="134" y="256"/>
                  <a:pt x="134" y="256"/>
                </a:cubicBezTo>
                <a:cubicBezTo>
                  <a:pt x="136" y="254"/>
                  <a:pt x="136" y="254"/>
                  <a:pt x="136" y="254"/>
                </a:cubicBezTo>
                <a:cubicBezTo>
                  <a:pt x="132" y="250"/>
                  <a:pt x="132" y="250"/>
                  <a:pt x="132" y="250"/>
                </a:cubicBezTo>
                <a:cubicBezTo>
                  <a:pt x="121" y="242"/>
                  <a:pt x="121" y="242"/>
                  <a:pt x="121" y="242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17" y="237"/>
                  <a:pt x="117" y="237"/>
                  <a:pt x="117" y="237"/>
                </a:cubicBezTo>
                <a:cubicBezTo>
                  <a:pt x="118" y="236"/>
                  <a:pt x="118" y="236"/>
                  <a:pt x="118" y="236"/>
                </a:cubicBezTo>
                <a:cubicBezTo>
                  <a:pt x="121" y="230"/>
                  <a:pt x="121" y="230"/>
                  <a:pt x="121" y="230"/>
                </a:cubicBezTo>
                <a:cubicBezTo>
                  <a:pt x="122" y="231"/>
                  <a:pt x="122" y="231"/>
                  <a:pt x="122" y="231"/>
                </a:cubicBezTo>
                <a:cubicBezTo>
                  <a:pt x="130" y="233"/>
                  <a:pt x="130" y="233"/>
                  <a:pt x="130" y="233"/>
                </a:cubicBezTo>
                <a:cubicBezTo>
                  <a:pt x="151" y="232"/>
                  <a:pt x="151" y="232"/>
                  <a:pt x="151" y="232"/>
                </a:cubicBezTo>
                <a:cubicBezTo>
                  <a:pt x="151" y="233"/>
                  <a:pt x="151" y="233"/>
                  <a:pt x="151" y="233"/>
                </a:cubicBezTo>
                <a:cubicBezTo>
                  <a:pt x="152" y="233"/>
                  <a:pt x="152" y="233"/>
                  <a:pt x="152" y="233"/>
                </a:cubicBezTo>
                <a:cubicBezTo>
                  <a:pt x="158" y="235"/>
                  <a:pt x="158" y="235"/>
                  <a:pt x="158" y="235"/>
                </a:cubicBezTo>
                <a:cubicBezTo>
                  <a:pt x="162" y="231"/>
                  <a:pt x="162" y="231"/>
                  <a:pt x="162" y="231"/>
                </a:cubicBezTo>
                <a:cubicBezTo>
                  <a:pt x="160" y="219"/>
                  <a:pt x="160" y="219"/>
                  <a:pt x="160" y="219"/>
                </a:cubicBezTo>
                <a:cubicBezTo>
                  <a:pt x="152" y="214"/>
                  <a:pt x="152" y="214"/>
                  <a:pt x="152" y="214"/>
                </a:cubicBezTo>
                <a:cubicBezTo>
                  <a:pt x="146" y="210"/>
                  <a:pt x="144" y="202"/>
                  <a:pt x="145" y="187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7" y="184"/>
                  <a:pt x="137" y="184"/>
                  <a:pt x="137" y="184"/>
                </a:cubicBezTo>
                <a:cubicBezTo>
                  <a:pt x="137" y="183"/>
                  <a:pt x="137" y="183"/>
                  <a:pt x="137" y="183"/>
                </a:cubicBezTo>
                <a:cubicBezTo>
                  <a:pt x="137" y="182"/>
                  <a:pt x="137" y="182"/>
                  <a:pt x="137" y="182"/>
                </a:cubicBezTo>
                <a:cubicBezTo>
                  <a:pt x="136" y="172"/>
                  <a:pt x="136" y="172"/>
                  <a:pt x="136" y="172"/>
                </a:cubicBezTo>
                <a:cubicBezTo>
                  <a:pt x="144" y="131"/>
                  <a:pt x="144" y="131"/>
                  <a:pt x="144" y="131"/>
                </a:cubicBezTo>
                <a:cubicBezTo>
                  <a:pt x="141" y="119"/>
                  <a:pt x="139" y="111"/>
                  <a:pt x="139" y="107"/>
                </a:cubicBezTo>
                <a:cubicBezTo>
                  <a:pt x="138" y="95"/>
                  <a:pt x="138" y="95"/>
                  <a:pt x="138" y="95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39" y="81"/>
                  <a:pt x="139" y="81"/>
                  <a:pt x="139" y="81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8" y="74"/>
                  <a:pt x="148" y="74"/>
                  <a:pt x="148" y="74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48" y="66"/>
                  <a:pt x="147" y="64"/>
                  <a:pt x="145" y="61"/>
                </a:cubicBezTo>
                <a:cubicBezTo>
                  <a:pt x="140" y="55"/>
                  <a:pt x="140" y="55"/>
                  <a:pt x="140" y="55"/>
                </a:cubicBezTo>
                <a:cubicBezTo>
                  <a:pt x="139" y="55"/>
                  <a:pt x="139" y="55"/>
                  <a:pt x="139" y="55"/>
                </a:cubicBezTo>
                <a:cubicBezTo>
                  <a:pt x="139" y="54"/>
                  <a:pt x="139" y="54"/>
                  <a:pt x="139" y="5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49" y="30"/>
                  <a:pt x="149" y="30"/>
                  <a:pt x="149" y="30"/>
                </a:cubicBezTo>
                <a:cubicBezTo>
                  <a:pt x="149" y="24"/>
                  <a:pt x="149" y="24"/>
                  <a:pt x="149" y="24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5" y="17"/>
                  <a:pt x="145" y="17"/>
                  <a:pt x="145" y="17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1" y="10"/>
                  <a:pt x="151" y="10"/>
                  <a:pt x="151" y="10"/>
                </a:cubicBezTo>
                <a:cubicBezTo>
                  <a:pt x="156" y="6"/>
                  <a:pt x="156" y="6"/>
                  <a:pt x="156" y="6"/>
                </a:cubicBezTo>
                <a:cubicBezTo>
                  <a:pt x="156" y="0"/>
                  <a:pt x="156" y="0"/>
                  <a:pt x="156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6" y="9"/>
                  <a:pt x="146" y="9"/>
                  <a:pt x="146" y="9"/>
                </a:cubicBezTo>
                <a:cubicBezTo>
                  <a:pt x="145" y="9"/>
                  <a:pt x="145" y="9"/>
                  <a:pt x="145" y="9"/>
                </a:cubicBezTo>
                <a:cubicBezTo>
                  <a:pt x="134" y="5"/>
                  <a:pt x="134" y="5"/>
                  <a:pt x="134" y="5"/>
                </a:cubicBezTo>
                <a:cubicBezTo>
                  <a:pt x="128" y="4"/>
                  <a:pt x="128" y="4"/>
                  <a:pt x="128" y="4"/>
                </a:cubicBezTo>
                <a:cubicBezTo>
                  <a:pt x="130" y="14"/>
                  <a:pt x="130" y="14"/>
                  <a:pt x="130" y="14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109" y="23"/>
                  <a:pt x="109" y="23"/>
                  <a:pt x="109" y="23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9"/>
                  <a:pt x="105" y="29"/>
                  <a:pt x="105" y="29"/>
                </a:cubicBezTo>
                <a:cubicBezTo>
                  <a:pt x="104" y="29"/>
                  <a:pt x="104" y="29"/>
                  <a:pt x="104" y="29"/>
                </a:cubicBezTo>
                <a:cubicBezTo>
                  <a:pt x="98" y="35"/>
                  <a:pt x="98" y="35"/>
                  <a:pt x="98" y="35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45"/>
                  <a:pt x="96" y="45"/>
                  <a:pt x="96" y="45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6"/>
                  <a:pt x="92" y="66"/>
                  <a:pt x="92" y="66"/>
                </a:cubicBezTo>
                <a:cubicBezTo>
                  <a:pt x="92" y="66"/>
                  <a:pt x="92" y="66"/>
                  <a:pt x="92" y="66"/>
                </a:cubicBezTo>
                <a:cubicBezTo>
                  <a:pt x="91" y="66"/>
                  <a:pt x="91" y="66"/>
                  <a:pt x="91" y="66"/>
                </a:cubicBezTo>
                <a:cubicBezTo>
                  <a:pt x="87" y="72"/>
                  <a:pt x="87" y="72"/>
                  <a:pt x="87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3"/>
                  <a:pt x="86" y="73"/>
                  <a:pt x="86" y="73"/>
                </a:cubicBezTo>
                <a:cubicBezTo>
                  <a:pt x="86" y="73"/>
                  <a:pt x="86" y="73"/>
                  <a:pt x="86" y="73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61" y="69"/>
                  <a:pt x="61" y="69"/>
                  <a:pt x="61" y="69"/>
                </a:cubicBezTo>
                <a:cubicBezTo>
                  <a:pt x="61" y="69"/>
                  <a:pt x="61" y="69"/>
                  <a:pt x="61" y="69"/>
                </a:cubicBezTo>
                <a:lnTo>
                  <a:pt x="54" y="6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Freeform 17"/>
          <p:cNvSpPr/>
          <p:nvPr/>
        </p:nvSpPr>
        <p:spPr bwMode="auto">
          <a:xfrm>
            <a:off x="3886200" y="2994025"/>
            <a:ext cx="347663" cy="762000"/>
          </a:xfrm>
          <a:custGeom>
            <a:avLst/>
            <a:gdLst>
              <a:gd name="T0" fmla="*/ 2147483646 w 108"/>
              <a:gd name="T1" fmla="*/ 2147483646 h 237"/>
              <a:gd name="T2" fmla="*/ 2147483646 w 108"/>
              <a:gd name="T3" fmla="*/ 2147483646 h 237"/>
              <a:gd name="T4" fmla="*/ 2147483646 w 108"/>
              <a:gd name="T5" fmla="*/ 2147483646 h 237"/>
              <a:gd name="T6" fmla="*/ 2147483646 w 108"/>
              <a:gd name="T7" fmla="*/ 2147483646 h 237"/>
              <a:gd name="T8" fmla="*/ 2147483646 w 108"/>
              <a:gd name="T9" fmla="*/ 2147483646 h 237"/>
              <a:gd name="T10" fmla="*/ 2147483646 w 108"/>
              <a:gd name="T11" fmla="*/ 2147483646 h 237"/>
              <a:gd name="T12" fmla="*/ 2147483646 w 108"/>
              <a:gd name="T13" fmla="*/ 2147483646 h 237"/>
              <a:gd name="T14" fmla="*/ 2147483646 w 108"/>
              <a:gd name="T15" fmla="*/ 2147483646 h 237"/>
              <a:gd name="T16" fmla="*/ 2147483646 w 108"/>
              <a:gd name="T17" fmla="*/ 2147483646 h 237"/>
              <a:gd name="T18" fmla="*/ 2147483646 w 108"/>
              <a:gd name="T19" fmla="*/ 2147483646 h 237"/>
              <a:gd name="T20" fmla="*/ 2147483646 w 108"/>
              <a:gd name="T21" fmla="*/ 2147483646 h 237"/>
              <a:gd name="T22" fmla="*/ 2147483646 w 108"/>
              <a:gd name="T23" fmla="*/ 2147483646 h 237"/>
              <a:gd name="T24" fmla="*/ 2147483646 w 108"/>
              <a:gd name="T25" fmla="*/ 2147483646 h 237"/>
              <a:gd name="T26" fmla="*/ 2147483646 w 108"/>
              <a:gd name="T27" fmla="*/ 2147483646 h 237"/>
              <a:gd name="T28" fmla="*/ 2147483646 w 108"/>
              <a:gd name="T29" fmla="*/ 2147483646 h 237"/>
              <a:gd name="T30" fmla="*/ 2147483646 w 108"/>
              <a:gd name="T31" fmla="*/ 2147483646 h 237"/>
              <a:gd name="T32" fmla="*/ 2147483646 w 108"/>
              <a:gd name="T33" fmla="*/ 2147483646 h 237"/>
              <a:gd name="T34" fmla="*/ 2147483646 w 108"/>
              <a:gd name="T35" fmla="*/ 2147483646 h 237"/>
              <a:gd name="T36" fmla="*/ 2147483646 w 108"/>
              <a:gd name="T37" fmla="*/ 2147483646 h 237"/>
              <a:gd name="T38" fmla="*/ 2147483646 w 108"/>
              <a:gd name="T39" fmla="*/ 2147483646 h 237"/>
              <a:gd name="T40" fmla="*/ 2147483646 w 108"/>
              <a:gd name="T41" fmla="*/ 2147483646 h 237"/>
              <a:gd name="T42" fmla="*/ 2147483646 w 108"/>
              <a:gd name="T43" fmla="*/ 2147483646 h 237"/>
              <a:gd name="T44" fmla="*/ 2147483646 w 108"/>
              <a:gd name="T45" fmla="*/ 2147483646 h 237"/>
              <a:gd name="T46" fmla="*/ 2147483646 w 108"/>
              <a:gd name="T47" fmla="*/ 2147483646 h 237"/>
              <a:gd name="T48" fmla="*/ 2147483646 w 108"/>
              <a:gd name="T49" fmla="*/ 2147483646 h 237"/>
              <a:gd name="T50" fmla="*/ 2147483646 w 108"/>
              <a:gd name="T51" fmla="*/ 2147483646 h 237"/>
              <a:gd name="T52" fmla="*/ 2147483646 w 108"/>
              <a:gd name="T53" fmla="*/ 2147483646 h 237"/>
              <a:gd name="T54" fmla="*/ 2147483646 w 108"/>
              <a:gd name="T55" fmla="*/ 2147483646 h 237"/>
              <a:gd name="T56" fmla="*/ 2147483646 w 108"/>
              <a:gd name="T57" fmla="*/ 2147483646 h 237"/>
              <a:gd name="T58" fmla="*/ 2147483646 w 108"/>
              <a:gd name="T59" fmla="*/ 2147483646 h 237"/>
              <a:gd name="T60" fmla="*/ 2147483646 w 108"/>
              <a:gd name="T61" fmla="*/ 2147483646 h 237"/>
              <a:gd name="T62" fmla="*/ 2147483646 w 108"/>
              <a:gd name="T63" fmla="*/ 2147483646 h 237"/>
              <a:gd name="T64" fmla="*/ 2147483646 w 108"/>
              <a:gd name="T65" fmla="*/ 2147483646 h 237"/>
              <a:gd name="T66" fmla="*/ 2147483646 w 108"/>
              <a:gd name="T67" fmla="*/ 2147483646 h 237"/>
              <a:gd name="T68" fmla="*/ 2147483646 w 108"/>
              <a:gd name="T69" fmla="*/ 2147483646 h 237"/>
              <a:gd name="T70" fmla="*/ 2147483646 w 108"/>
              <a:gd name="T71" fmla="*/ 2147483646 h 237"/>
              <a:gd name="T72" fmla="*/ 2147483646 w 108"/>
              <a:gd name="T73" fmla="*/ 2147483646 h 237"/>
              <a:gd name="T74" fmla="*/ 2147483646 w 108"/>
              <a:gd name="T75" fmla="*/ 2147483646 h 237"/>
              <a:gd name="T76" fmla="*/ 2147483646 w 108"/>
              <a:gd name="T77" fmla="*/ 2147483646 h 237"/>
              <a:gd name="T78" fmla="*/ 2147483646 w 108"/>
              <a:gd name="T79" fmla="*/ 2147483646 h 237"/>
              <a:gd name="T80" fmla="*/ 2147483646 w 108"/>
              <a:gd name="T81" fmla="*/ 2147483646 h 237"/>
              <a:gd name="T82" fmla="*/ 2147483646 w 108"/>
              <a:gd name="T83" fmla="*/ 2147483646 h 23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08" h="237">
                <a:moveTo>
                  <a:pt x="101" y="12"/>
                </a:moveTo>
                <a:cubicBezTo>
                  <a:pt x="102" y="10"/>
                  <a:pt x="102" y="10"/>
                  <a:pt x="102" y="10"/>
                </a:cubicBezTo>
                <a:cubicBezTo>
                  <a:pt x="100" y="4"/>
                  <a:pt x="100" y="4"/>
                  <a:pt x="100" y="4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7" y="12"/>
                  <a:pt x="87" y="12"/>
                  <a:pt x="87" y="12"/>
                </a:cubicBezTo>
                <a:cubicBezTo>
                  <a:pt x="78" y="15"/>
                  <a:pt x="78" y="15"/>
                  <a:pt x="78" y="15"/>
                </a:cubicBezTo>
                <a:cubicBezTo>
                  <a:pt x="77" y="15"/>
                  <a:pt x="77" y="15"/>
                  <a:pt x="77" y="15"/>
                </a:cubicBezTo>
                <a:cubicBezTo>
                  <a:pt x="68" y="14"/>
                  <a:pt x="68" y="14"/>
                  <a:pt x="68" y="14"/>
                </a:cubicBezTo>
                <a:cubicBezTo>
                  <a:pt x="62" y="15"/>
                  <a:pt x="62" y="15"/>
                  <a:pt x="62" y="15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4"/>
                  <a:pt x="56" y="24"/>
                  <a:pt x="56" y="24"/>
                </a:cubicBezTo>
                <a:cubicBezTo>
                  <a:pt x="55" y="24"/>
                  <a:pt x="55" y="24"/>
                  <a:pt x="55" y="24"/>
                </a:cubicBezTo>
                <a:cubicBezTo>
                  <a:pt x="47" y="23"/>
                  <a:pt x="47" y="23"/>
                  <a:pt x="47" y="23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34" y="46"/>
                  <a:pt x="34" y="46"/>
                  <a:pt x="34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25" y="48"/>
                  <a:pt x="25" y="48"/>
                  <a:pt x="25" y="48"/>
                </a:cubicBezTo>
                <a:cubicBezTo>
                  <a:pt x="20" y="53"/>
                  <a:pt x="20" y="53"/>
                  <a:pt x="20" y="53"/>
                </a:cubicBezTo>
                <a:cubicBezTo>
                  <a:pt x="21" y="60"/>
                  <a:pt x="21" y="60"/>
                  <a:pt x="21" y="60"/>
                </a:cubicBezTo>
                <a:cubicBezTo>
                  <a:pt x="21" y="62"/>
                  <a:pt x="21" y="62"/>
                  <a:pt x="21" y="62"/>
                </a:cubicBezTo>
                <a:cubicBezTo>
                  <a:pt x="20" y="62"/>
                  <a:pt x="20" y="62"/>
                  <a:pt x="20" y="62"/>
                </a:cubicBezTo>
                <a:cubicBezTo>
                  <a:pt x="14" y="68"/>
                  <a:pt x="14" y="68"/>
                  <a:pt x="14" y="68"/>
                </a:cubicBezTo>
                <a:cubicBezTo>
                  <a:pt x="10" y="72"/>
                  <a:pt x="10" y="72"/>
                  <a:pt x="10" y="72"/>
                </a:cubicBezTo>
                <a:cubicBezTo>
                  <a:pt x="13" y="77"/>
                  <a:pt x="13" y="77"/>
                  <a:pt x="13" y="77"/>
                </a:cubicBezTo>
                <a:cubicBezTo>
                  <a:pt x="13" y="77"/>
                  <a:pt x="13" y="77"/>
                  <a:pt x="13" y="77"/>
                </a:cubicBezTo>
                <a:cubicBezTo>
                  <a:pt x="13" y="78"/>
                  <a:pt x="13" y="78"/>
                  <a:pt x="13" y="78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6"/>
                  <a:pt x="13" y="86"/>
                  <a:pt x="13" y="86"/>
                </a:cubicBezTo>
                <a:cubicBezTo>
                  <a:pt x="8" y="92"/>
                  <a:pt x="8" y="92"/>
                  <a:pt x="8" y="92"/>
                </a:cubicBezTo>
                <a:cubicBezTo>
                  <a:pt x="8" y="92"/>
                  <a:pt x="8" y="92"/>
                  <a:pt x="8" y="92"/>
                </a:cubicBezTo>
                <a:cubicBezTo>
                  <a:pt x="2" y="99"/>
                  <a:pt x="2" y="99"/>
                  <a:pt x="2" y="99"/>
                </a:cubicBezTo>
                <a:cubicBezTo>
                  <a:pt x="3" y="107"/>
                  <a:pt x="3" y="107"/>
                  <a:pt x="3" y="107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11" y="116"/>
                  <a:pt x="12" y="120"/>
                  <a:pt x="12" y="122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1" y="132"/>
                  <a:pt x="11" y="132"/>
                  <a:pt x="11" y="132"/>
                </a:cubicBezTo>
                <a:cubicBezTo>
                  <a:pt x="3" y="138"/>
                  <a:pt x="3" y="138"/>
                  <a:pt x="3" y="138"/>
                </a:cubicBezTo>
                <a:cubicBezTo>
                  <a:pt x="2" y="150"/>
                  <a:pt x="2" y="150"/>
                  <a:pt x="2" y="150"/>
                </a:cubicBezTo>
                <a:cubicBezTo>
                  <a:pt x="3" y="162"/>
                  <a:pt x="3" y="162"/>
                  <a:pt x="3" y="162"/>
                </a:cubicBezTo>
                <a:cubicBezTo>
                  <a:pt x="3" y="166"/>
                  <a:pt x="5" y="173"/>
                  <a:pt x="9" y="184"/>
                </a:cubicBezTo>
                <a:cubicBezTo>
                  <a:pt x="9" y="185"/>
                  <a:pt x="9" y="185"/>
                  <a:pt x="9" y="185"/>
                </a:cubicBezTo>
                <a:cubicBezTo>
                  <a:pt x="9" y="186"/>
                  <a:pt x="9" y="186"/>
                  <a:pt x="9" y="186"/>
                </a:cubicBezTo>
                <a:cubicBezTo>
                  <a:pt x="0" y="226"/>
                  <a:pt x="0" y="226"/>
                  <a:pt x="0" y="226"/>
                </a:cubicBezTo>
                <a:cubicBezTo>
                  <a:pt x="1" y="234"/>
                  <a:pt x="1" y="234"/>
                  <a:pt x="1" y="234"/>
                </a:cubicBezTo>
                <a:cubicBezTo>
                  <a:pt x="7" y="237"/>
                  <a:pt x="7" y="237"/>
                  <a:pt x="7" y="237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7" y="228"/>
                  <a:pt x="17" y="228"/>
                  <a:pt x="17" y="228"/>
                </a:cubicBezTo>
                <a:cubicBezTo>
                  <a:pt x="48" y="216"/>
                  <a:pt x="48" y="216"/>
                  <a:pt x="48" y="216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7" y="208"/>
                  <a:pt x="57" y="208"/>
                  <a:pt x="57" y="208"/>
                </a:cubicBezTo>
                <a:cubicBezTo>
                  <a:pt x="58" y="208"/>
                  <a:pt x="58" y="208"/>
                  <a:pt x="58" y="208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8" y="210"/>
                  <a:pt x="83" y="208"/>
                  <a:pt x="90" y="204"/>
                </a:cubicBezTo>
                <a:cubicBezTo>
                  <a:pt x="90" y="196"/>
                  <a:pt x="90" y="196"/>
                  <a:pt x="90" y="196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6" y="191"/>
                  <a:pt x="96" y="191"/>
                  <a:pt x="96" y="191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5"/>
                  <a:pt x="95" y="185"/>
                  <a:pt x="95" y="185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7" y="182"/>
                  <a:pt x="97" y="181"/>
                  <a:pt x="96" y="180"/>
                </a:cubicBezTo>
                <a:cubicBezTo>
                  <a:pt x="94" y="177"/>
                  <a:pt x="95" y="174"/>
                  <a:pt x="97" y="170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98" y="162"/>
                  <a:pt x="98" y="162"/>
                  <a:pt x="98" y="162"/>
                </a:cubicBezTo>
                <a:cubicBezTo>
                  <a:pt x="92" y="155"/>
                  <a:pt x="92" y="155"/>
                  <a:pt x="92" y="155"/>
                </a:cubicBezTo>
                <a:cubicBezTo>
                  <a:pt x="90" y="153"/>
                  <a:pt x="89" y="150"/>
                  <a:pt x="91" y="147"/>
                </a:cubicBezTo>
                <a:cubicBezTo>
                  <a:pt x="92" y="145"/>
                  <a:pt x="93" y="142"/>
                  <a:pt x="95" y="140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2" y="120"/>
                  <a:pt x="102" y="120"/>
                  <a:pt x="102" y="120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92" y="92"/>
                  <a:pt x="92" y="92"/>
                  <a:pt x="92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4"/>
                  <a:pt x="88" y="84"/>
                  <a:pt x="88" y="84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2"/>
                  <a:pt x="92" y="60"/>
                  <a:pt x="94" y="58"/>
                </a:cubicBezTo>
                <a:cubicBezTo>
                  <a:pt x="94" y="58"/>
                  <a:pt x="96" y="57"/>
                  <a:pt x="97" y="57"/>
                </a:cubicBezTo>
                <a:cubicBezTo>
                  <a:pt x="104" y="56"/>
                  <a:pt x="104" y="56"/>
                  <a:pt x="104" y="56"/>
                </a:cubicBezTo>
                <a:cubicBezTo>
                  <a:pt x="106" y="51"/>
                  <a:pt x="106" y="51"/>
                  <a:pt x="106" y="51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7" y="33"/>
                  <a:pt x="107" y="33"/>
                  <a:pt x="107" y="33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92" y="28"/>
                  <a:pt x="92" y="28"/>
                  <a:pt x="92" y="28"/>
                </a:cubicBezTo>
                <a:cubicBezTo>
                  <a:pt x="91" y="27"/>
                  <a:pt x="91" y="27"/>
                  <a:pt x="91" y="27"/>
                </a:cubicBezTo>
                <a:cubicBezTo>
                  <a:pt x="91" y="26"/>
                  <a:pt x="91" y="26"/>
                  <a:pt x="91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14"/>
                  <a:pt x="90" y="14"/>
                  <a:pt x="90" y="14"/>
                </a:cubicBezTo>
                <a:lnTo>
                  <a:pt x="101" y="1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" name="Freeform 18"/>
          <p:cNvSpPr/>
          <p:nvPr/>
        </p:nvSpPr>
        <p:spPr bwMode="auto">
          <a:xfrm>
            <a:off x="3797300" y="4292600"/>
            <a:ext cx="554038" cy="641350"/>
          </a:xfrm>
          <a:custGeom>
            <a:avLst/>
            <a:gdLst>
              <a:gd name="T0" fmla="*/ 2147483646 w 173"/>
              <a:gd name="T1" fmla="*/ 2147483646 h 200"/>
              <a:gd name="T2" fmla="*/ 2147483646 w 173"/>
              <a:gd name="T3" fmla="*/ 2147483646 h 200"/>
              <a:gd name="T4" fmla="*/ 2147483646 w 173"/>
              <a:gd name="T5" fmla="*/ 2147483646 h 200"/>
              <a:gd name="T6" fmla="*/ 2147483646 w 173"/>
              <a:gd name="T7" fmla="*/ 2147483646 h 200"/>
              <a:gd name="T8" fmla="*/ 2147483646 w 173"/>
              <a:gd name="T9" fmla="*/ 2147483646 h 200"/>
              <a:gd name="T10" fmla="*/ 2147483646 w 173"/>
              <a:gd name="T11" fmla="*/ 2147483646 h 200"/>
              <a:gd name="T12" fmla="*/ 2147483646 w 173"/>
              <a:gd name="T13" fmla="*/ 2147483646 h 200"/>
              <a:gd name="T14" fmla="*/ 2147483646 w 173"/>
              <a:gd name="T15" fmla="*/ 2147483646 h 200"/>
              <a:gd name="T16" fmla="*/ 2147483646 w 173"/>
              <a:gd name="T17" fmla="*/ 2147483646 h 200"/>
              <a:gd name="T18" fmla="*/ 2147483646 w 173"/>
              <a:gd name="T19" fmla="*/ 2147483646 h 200"/>
              <a:gd name="T20" fmla="*/ 2147483646 w 173"/>
              <a:gd name="T21" fmla="*/ 2147483646 h 200"/>
              <a:gd name="T22" fmla="*/ 2147483646 w 173"/>
              <a:gd name="T23" fmla="*/ 2147483646 h 200"/>
              <a:gd name="T24" fmla="*/ 2147483646 w 173"/>
              <a:gd name="T25" fmla="*/ 2147483646 h 200"/>
              <a:gd name="T26" fmla="*/ 2147483646 w 173"/>
              <a:gd name="T27" fmla="*/ 0 h 200"/>
              <a:gd name="T28" fmla="*/ 2147483646 w 173"/>
              <a:gd name="T29" fmla="*/ 2147483646 h 200"/>
              <a:gd name="T30" fmla="*/ 2147483646 w 173"/>
              <a:gd name="T31" fmla="*/ 2147483646 h 200"/>
              <a:gd name="T32" fmla="*/ 2147483646 w 173"/>
              <a:gd name="T33" fmla="*/ 2147483646 h 200"/>
              <a:gd name="T34" fmla="*/ 2147483646 w 173"/>
              <a:gd name="T35" fmla="*/ 2147483646 h 200"/>
              <a:gd name="T36" fmla="*/ 2147483646 w 173"/>
              <a:gd name="T37" fmla="*/ 2147483646 h 200"/>
              <a:gd name="T38" fmla="*/ 2147483646 w 173"/>
              <a:gd name="T39" fmla="*/ 2147483646 h 200"/>
              <a:gd name="T40" fmla="*/ 2147483646 w 173"/>
              <a:gd name="T41" fmla="*/ 2147483646 h 200"/>
              <a:gd name="T42" fmla="*/ 2147483646 w 173"/>
              <a:gd name="T43" fmla="*/ 2147483646 h 200"/>
              <a:gd name="T44" fmla="*/ 2147483646 w 173"/>
              <a:gd name="T45" fmla="*/ 2147483646 h 200"/>
              <a:gd name="T46" fmla="*/ 2147483646 w 173"/>
              <a:gd name="T47" fmla="*/ 2147483646 h 200"/>
              <a:gd name="T48" fmla="*/ 2147483646 w 173"/>
              <a:gd name="T49" fmla="*/ 2147483646 h 200"/>
              <a:gd name="T50" fmla="*/ 2147483646 w 173"/>
              <a:gd name="T51" fmla="*/ 2147483646 h 200"/>
              <a:gd name="T52" fmla="*/ 2147483646 w 173"/>
              <a:gd name="T53" fmla="*/ 2147483646 h 200"/>
              <a:gd name="T54" fmla="*/ 2147483646 w 173"/>
              <a:gd name="T55" fmla="*/ 2147483646 h 200"/>
              <a:gd name="T56" fmla="*/ 2147483646 w 173"/>
              <a:gd name="T57" fmla="*/ 2147483646 h 200"/>
              <a:gd name="T58" fmla="*/ 2147483646 w 173"/>
              <a:gd name="T59" fmla="*/ 2147483646 h 200"/>
              <a:gd name="T60" fmla="*/ 2147483646 w 173"/>
              <a:gd name="T61" fmla="*/ 2147483646 h 200"/>
              <a:gd name="T62" fmla="*/ 2147483646 w 173"/>
              <a:gd name="T63" fmla="*/ 2147483646 h 200"/>
              <a:gd name="T64" fmla="*/ 2147483646 w 173"/>
              <a:gd name="T65" fmla="*/ 2147483646 h 200"/>
              <a:gd name="T66" fmla="*/ 2147483646 w 173"/>
              <a:gd name="T67" fmla="*/ 2147483646 h 200"/>
              <a:gd name="T68" fmla="*/ 2147483646 w 173"/>
              <a:gd name="T69" fmla="*/ 2147483646 h 200"/>
              <a:gd name="T70" fmla="*/ 2147483646 w 173"/>
              <a:gd name="T71" fmla="*/ 2147483646 h 200"/>
              <a:gd name="T72" fmla="*/ 2147483646 w 173"/>
              <a:gd name="T73" fmla="*/ 2147483646 h 200"/>
              <a:gd name="T74" fmla="*/ 2147483646 w 173"/>
              <a:gd name="T75" fmla="*/ 2147483646 h 200"/>
              <a:gd name="T76" fmla="*/ 2147483646 w 173"/>
              <a:gd name="T77" fmla="*/ 2147483646 h 200"/>
              <a:gd name="T78" fmla="*/ 2147483646 w 173"/>
              <a:gd name="T79" fmla="*/ 2147483646 h 200"/>
              <a:gd name="T80" fmla="*/ 2147483646 w 173"/>
              <a:gd name="T81" fmla="*/ 2147483646 h 200"/>
              <a:gd name="T82" fmla="*/ 2147483646 w 173"/>
              <a:gd name="T83" fmla="*/ 2147483646 h 200"/>
              <a:gd name="T84" fmla="*/ 2147483646 w 173"/>
              <a:gd name="T85" fmla="*/ 2147483646 h 200"/>
              <a:gd name="T86" fmla="*/ 2147483646 w 173"/>
              <a:gd name="T87" fmla="*/ 2147483646 h 200"/>
              <a:gd name="T88" fmla="*/ 2147483646 w 173"/>
              <a:gd name="T89" fmla="*/ 2147483646 h 200"/>
              <a:gd name="T90" fmla="*/ 2147483646 w 173"/>
              <a:gd name="T91" fmla="*/ 2147483646 h 200"/>
              <a:gd name="T92" fmla="*/ 2147483646 w 173"/>
              <a:gd name="T93" fmla="*/ 2147483646 h 200"/>
              <a:gd name="T94" fmla="*/ 2147483646 w 173"/>
              <a:gd name="T95" fmla="*/ 2147483646 h 200"/>
              <a:gd name="T96" fmla="*/ 2147483646 w 173"/>
              <a:gd name="T97" fmla="*/ 2147483646 h 2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73" h="200">
                <a:moveTo>
                  <a:pt x="150" y="34"/>
                </a:moveTo>
                <a:cubicBezTo>
                  <a:pt x="150" y="34"/>
                  <a:pt x="150" y="34"/>
                  <a:pt x="150" y="34"/>
                </a:cubicBezTo>
                <a:cubicBezTo>
                  <a:pt x="150" y="34"/>
                  <a:pt x="150" y="34"/>
                  <a:pt x="150" y="34"/>
                </a:cubicBezTo>
                <a:cubicBezTo>
                  <a:pt x="150" y="33"/>
                  <a:pt x="150" y="33"/>
                  <a:pt x="150" y="33"/>
                </a:cubicBezTo>
                <a:cubicBezTo>
                  <a:pt x="146" y="27"/>
                  <a:pt x="146" y="27"/>
                  <a:pt x="146" y="27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15"/>
                  <a:pt x="146" y="14"/>
                  <a:pt x="143" y="12"/>
                </a:cubicBezTo>
                <a:cubicBezTo>
                  <a:pt x="141" y="12"/>
                  <a:pt x="141" y="12"/>
                  <a:pt x="141" y="12"/>
                </a:cubicBezTo>
                <a:cubicBezTo>
                  <a:pt x="137" y="17"/>
                  <a:pt x="137" y="17"/>
                  <a:pt x="137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5" y="15"/>
                  <a:pt x="125" y="15"/>
                  <a:pt x="125" y="15"/>
                </a:cubicBezTo>
                <a:cubicBezTo>
                  <a:pt x="125" y="14"/>
                  <a:pt x="125" y="14"/>
                  <a:pt x="125" y="14"/>
                </a:cubicBezTo>
                <a:cubicBezTo>
                  <a:pt x="126" y="11"/>
                  <a:pt x="126" y="11"/>
                  <a:pt x="126" y="11"/>
                </a:cubicBezTo>
                <a:cubicBezTo>
                  <a:pt x="125" y="7"/>
                  <a:pt x="125" y="7"/>
                  <a:pt x="125" y="7"/>
                </a:cubicBezTo>
                <a:cubicBezTo>
                  <a:pt x="124" y="6"/>
                  <a:pt x="124" y="6"/>
                  <a:pt x="124" y="6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99" y="16"/>
                  <a:pt x="99" y="16"/>
                  <a:pt x="99" y="16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3"/>
                  <a:pt x="92" y="13"/>
                  <a:pt x="92" y="13"/>
                </a:cubicBezTo>
                <a:cubicBezTo>
                  <a:pt x="88" y="10"/>
                  <a:pt x="88" y="10"/>
                  <a:pt x="88" y="10"/>
                </a:cubicBezTo>
                <a:cubicBezTo>
                  <a:pt x="75" y="8"/>
                  <a:pt x="75" y="8"/>
                  <a:pt x="75" y="8"/>
                </a:cubicBezTo>
                <a:cubicBezTo>
                  <a:pt x="75" y="8"/>
                  <a:pt x="75" y="8"/>
                  <a:pt x="75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4"/>
                  <a:pt x="66" y="4"/>
                  <a:pt x="66" y="4"/>
                </a:cubicBezTo>
                <a:cubicBezTo>
                  <a:pt x="59" y="0"/>
                  <a:pt x="59" y="0"/>
                  <a:pt x="59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0" y="15"/>
                  <a:pt x="50" y="15"/>
                  <a:pt x="50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40" y="16"/>
                  <a:pt x="40" y="16"/>
                  <a:pt x="40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0" y="12"/>
                  <a:pt x="30" y="12"/>
                  <a:pt x="30" y="12"/>
                </a:cubicBezTo>
                <a:cubicBezTo>
                  <a:pt x="22" y="16"/>
                  <a:pt x="22" y="16"/>
                  <a:pt x="22" y="16"/>
                </a:cubicBezTo>
                <a:cubicBezTo>
                  <a:pt x="14" y="26"/>
                  <a:pt x="14" y="26"/>
                  <a:pt x="14" y="26"/>
                </a:cubicBezTo>
                <a:cubicBezTo>
                  <a:pt x="8" y="43"/>
                  <a:pt x="8" y="43"/>
                  <a:pt x="8" y="43"/>
                </a:cubicBezTo>
                <a:cubicBezTo>
                  <a:pt x="10" y="62"/>
                  <a:pt x="10" y="62"/>
                  <a:pt x="10" y="6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4"/>
                  <a:pt x="13" y="74"/>
                  <a:pt x="13" y="74"/>
                </a:cubicBezTo>
                <a:cubicBezTo>
                  <a:pt x="12" y="75"/>
                  <a:pt x="12" y="75"/>
                  <a:pt x="12" y="75"/>
                </a:cubicBezTo>
                <a:cubicBezTo>
                  <a:pt x="10" y="76"/>
                  <a:pt x="9" y="79"/>
                  <a:pt x="9" y="83"/>
                </a:cubicBezTo>
                <a:cubicBezTo>
                  <a:pt x="13" y="99"/>
                  <a:pt x="13" y="99"/>
                  <a:pt x="13" y="99"/>
                </a:cubicBezTo>
                <a:cubicBezTo>
                  <a:pt x="12" y="100"/>
                  <a:pt x="12" y="100"/>
                  <a:pt x="12" y="100"/>
                </a:cubicBezTo>
                <a:cubicBezTo>
                  <a:pt x="5" y="104"/>
                  <a:pt x="1" y="107"/>
                  <a:pt x="1" y="109"/>
                </a:cubicBezTo>
                <a:cubicBezTo>
                  <a:pt x="0" y="114"/>
                  <a:pt x="0" y="114"/>
                  <a:pt x="0" y="114"/>
                </a:cubicBezTo>
                <a:cubicBezTo>
                  <a:pt x="7" y="112"/>
                  <a:pt x="7" y="112"/>
                  <a:pt x="7" y="112"/>
                </a:cubicBezTo>
                <a:cubicBezTo>
                  <a:pt x="7" y="111"/>
                  <a:pt x="7" y="111"/>
                  <a:pt x="7" y="111"/>
                </a:cubicBezTo>
                <a:cubicBezTo>
                  <a:pt x="8" y="111"/>
                  <a:pt x="8" y="111"/>
                  <a:pt x="8" y="111"/>
                </a:cubicBezTo>
                <a:cubicBezTo>
                  <a:pt x="12" y="111"/>
                  <a:pt x="15" y="113"/>
                  <a:pt x="16" y="117"/>
                </a:cubicBezTo>
                <a:cubicBezTo>
                  <a:pt x="17" y="126"/>
                  <a:pt x="17" y="126"/>
                  <a:pt x="17" y="126"/>
                </a:cubicBezTo>
                <a:cubicBezTo>
                  <a:pt x="16" y="127"/>
                  <a:pt x="16" y="127"/>
                  <a:pt x="16" y="127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14" y="129"/>
                  <a:pt x="14" y="130"/>
                  <a:pt x="14" y="132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3" y="144"/>
                  <a:pt x="14" y="146"/>
                  <a:pt x="16" y="148"/>
                </a:cubicBezTo>
                <a:cubicBezTo>
                  <a:pt x="24" y="158"/>
                  <a:pt x="24" y="158"/>
                  <a:pt x="24" y="158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42" y="153"/>
                  <a:pt x="42" y="153"/>
                  <a:pt x="42" y="153"/>
                </a:cubicBezTo>
                <a:cubicBezTo>
                  <a:pt x="44" y="153"/>
                  <a:pt x="45" y="152"/>
                  <a:pt x="46" y="151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49" y="143"/>
                  <a:pt x="49" y="143"/>
                  <a:pt x="49" y="143"/>
                </a:cubicBezTo>
                <a:cubicBezTo>
                  <a:pt x="50" y="142"/>
                  <a:pt x="51" y="141"/>
                  <a:pt x="52" y="140"/>
                </a:cubicBezTo>
                <a:cubicBezTo>
                  <a:pt x="62" y="140"/>
                  <a:pt x="62" y="140"/>
                  <a:pt x="62" y="140"/>
                </a:cubicBezTo>
                <a:cubicBezTo>
                  <a:pt x="64" y="141"/>
                  <a:pt x="65" y="140"/>
                  <a:pt x="65" y="140"/>
                </a:cubicBezTo>
                <a:cubicBezTo>
                  <a:pt x="66" y="137"/>
                  <a:pt x="67" y="136"/>
                  <a:pt x="68" y="135"/>
                </a:cubicBezTo>
                <a:cubicBezTo>
                  <a:pt x="70" y="135"/>
                  <a:pt x="72" y="135"/>
                  <a:pt x="73" y="136"/>
                </a:cubicBezTo>
                <a:cubicBezTo>
                  <a:pt x="76" y="139"/>
                  <a:pt x="78" y="141"/>
                  <a:pt x="78" y="144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8" y="152"/>
                  <a:pt x="78" y="152"/>
                  <a:pt x="78" y="152"/>
                </a:cubicBezTo>
                <a:cubicBezTo>
                  <a:pt x="81" y="154"/>
                  <a:pt x="82" y="156"/>
                  <a:pt x="82" y="158"/>
                </a:cubicBezTo>
                <a:cubicBezTo>
                  <a:pt x="81" y="165"/>
                  <a:pt x="81" y="165"/>
                  <a:pt x="81" y="165"/>
                </a:cubicBezTo>
                <a:cubicBezTo>
                  <a:pt x="80" y="169"/>
                  <a:pt x="78" y="172"/>
                  <a:pt x="77" y="172"/>
                </a:cubicBezTo>
                <a:cubicBezTo>
                  <a:pt x="77" y="172"/>
                  <a:pt x="77" y="172"/>
                  <a:pt x="77" y="172"/>
                </a:cubicBezTo>
                <a:cubicBezTo>
                  <a:pt x="71" y="185"/>
                  <a:pt x="71" y="185"/>
                  <a:pt x="71" y="185"/>
                </a:cubicBezTo>
                <a:cubicBezTo>
                  <a:pt x="73" y="186"/>
                  <a:pt x="73" y="186"/>
                  <a:pt x="73" y="186"/>
                </a:cubicBezTo>
                <a:cubicBezTo>
                  <a:pt x="82" y="186"/>
                  <a:pt x="82" y="186"/>
                  <a:pt x="82" y="186"/>
                </a:cubicBezTo>
                <a:cubicBezTo>
                  <a:pt x="84" y="187"/>
                  <a:pt x="84" y="187"/>
                  <a:pt x="84" y="187"/>
                </a:cubicBezTo>
                <a:cubicBezTo>
                  <a:pt x="84" y="188"/>
                  <a:pt x="84" y="188"/>
                  <a:pt x="84" y="188"/>
                </a:cubicBezTo>
                <a:cubicBezTo>
                  <a:pt x="82" y="192"/>
                  <a:pt x="82" y="195"/>
                  <a:pt x="82" y="197"/>
                </a:cubicBezTo>
                <a:cubicBezTo>
                  <a:pt x="86" y="199"/>
                  <a:pt x="88" y="200"/>
                  <a:pt x="89" y="199"/>
                </a:cubicBezTo>
                <a:cubicBezTo>
                  <a:pt x="94" y="197"/>
                  <a:pt x="94" y="197"/>
                  <a:pt x="94" y="197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8" y="190"/>
                  <a:pt x="108" y="190"/>
                  <a:pt x="108" y="190"/>
                </a:cubicBezTo>
                <a:cubicBezTo>
                  <a:pt x="108" y="183"/>
                  <a:pt x="108" y="183"/>
                  <a:pt x="108" y="183"/>
                </a:cubicBezTo>
                <a:cubicBezTo>
                  <a:pt x="107" y="181"/>
                  <a:pt x="108" y="179"/>
                  <a:pt x="108" y="178"/>
                </a:cubicBezTo>
                <a:cubicBezTo>
                  <a:pt x="110" y="177"/>
                  <a:pt x="113" y="177"/>
                  <a:pt x="118" y="180"/>
                </a:cubicBezTo>
                <a:cubicBezTo>
                  <a:pt x="128" y="186"/>
                  <a:pt x="128" y="186"/>
                  <a:pt x="128" y="186"/>
                </a:cubicBezTo>
                <a:cubicBezTo>
                  <a:pt x="131" y="188"/>
                  <a:pt x="133" y="189"/>
                  <a:pt x="135" y="189"/>
                </a:cubicBezTo>
                <a:cubicBezTo>
                  <a:pt x="135" y="188"/>
                  <a:pt x="135" y="188"/>
                  <a:pt x="135" y="188"/>
                </a:cubicBezTo>
                <a:cubicBezTo>
                  <a:pt x="136" y="187"/>
                  <a:pt x="135" y="184"/>
                  <a:pt x="133" y="18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0"/>
                  <a:pt x="128" y="170"/>
                  <a:pt x="128" y="170"/>
                </a:cubicBezTo>
                <a:cubicBezTo>
                  <a:pt x="134" y="163"/>
                  <a:pt x="139" y="160"/>
                  <a:pt x="146" y="163"/>
                </a:cubicBezTo>
                <a:cubicBezTo>
                  <a:pt x="160" y="170"/>
                  <a:pt x="160" y="170"/>
                  <a:pt x="160" y="170"/>
                </a:cubicBezTo>
                <a:cubicBezTo>
                  <a:pt x="166" y="166"/>
                  <a:pt x="166" y="166"/>
                  <a:pt x="166" y="166"/>
                </a:cubicBezTo>
                <a:cubicBezTo>
                  <a:pt x="167" y="166"/>
                  <a:pt x="167" y="166"/>
                  <a:pt x="167" y="166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7" y="163"/>
                  <a:pt x="167" y="163"/>
                  <a:pt x="167" y="163"/>
                </a:cubicBezTo>
                <a:cubicBezTo>
                  <a:pt x="172" y="155"/>
                  <a:pt x="173" y="149"/>
                  <a:pt x="172" y="146"/>
                </a:cubicBezTo>
                <a:cubicBezTo>
                  <a:pt x="170" y="143"/>
                  <a:pt x="168" y="142"/>
                  <a:pt x="167" y="142"/>
                </a:cubicBezTo>
                <a:cubicBezTo>
                  <a:pt x="166" y="142"/>
                  <a:pt x="166" y="142"/>
                  <a:pt x="166" y="142"/>
                </a:cubicBezTo>
                <a:cubicBezTo>
                  <a:pt x="165" y="138"/>
                  <a:pt x="165" y="138"/>
                  <a:pt x="165" y="138"/>
                </a:cubicBezTo>
                <a:cubicBezTo>
                  <a:pt x="166" y="138"/>
                  <a:pt x="166" y="138"/>
                  <a:pt x="166" y="138"/>
                </a:cubicBezTo>
                <a:cubicBezTo>
                  <a:pt x="168" y="136"/>
                  <a:pt x="170" y="135"/>
                  <a:pt x="170" y="134"/>
                </a:cubicBezTo>
                <a:cubicBezTo>
                  <a:pt x="169" y="132"/>
                  <a:pt x="169" y="132"/>
                  <a:pt x="169" y="132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5"/>
                  <a:pt x="163" y="125"/>
                  <a:pt x="163" y="125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158" y="110"/>
                  <a:pt x="158" y="104"/>
                  <a:pt x="158" y="98"/>
                </a:cubicBezTo>
                <a:cubicBezTo>
                  <a:pt x="158" y="94"/>
                  <a:pt x="158" y="94"/>
                  <a:pt x="158" y="94"/>
                </a:cubicBezTo>
                <a:cubicBezTo>
                  <a:pt x="154" y="98"/>
                  <a:pt x="154" y="98"/>
                  <a:pt x="154" y="98"/>
                </a:cubicBezTo>
                <a:cubicBezTo>
                  <a:pt x="151" y="102"/>
                  <a:pt x="151" y="102"/>
                  <a:pt x="151" y="102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9" y="71"/>
                  <a:pt x="165" y="64"/>
                  <a:pt x="167" y="62"/>
                </a:cubicBezTo>
                <a:cubicBezTo>
                  <a:pt x="163" y="50"/>
                  <a:pt x="163" y="50"/>
                  <a:pt x="163" y="50"/>
                </a:cubicBezTo>
                <a:cubicBezTo>
                  <a:pt x="162" y="44"/>
                  <a:pt x="161" y="40"/>
                  <a:pt x="161" y="38"/>
                </a:cubicBezTo>
                <a:cubicBezTo>
                  <a:pt x="154" y="35"/>
                  <a:pt x="154" y="35"/>
                  <a:pt x="154" y="35"/>
                </a:cubicBezTo>
                <a:lnTo>
                  <a:pt x="150" y="3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0" name="Freeform 19"/>
          <p:cNvSpPr/>
          <p:nvPr/>
        </p:nvSpPr>
        <p:spPr bwMode="auto">
          <a:xfrm>
            <a:off x="3732213" y="3922713"/>
            <a:ext cx="784225" cy="492125"/>
          </a:xfrm>
          <a:custGeom>
            <a:avLst/>
            <a:gdLst>
              <a:gd name="T0" fmla="*/ 2147483646 w 244"/>
              <a:gd name="T1" fmla="*/ 2147483646 h 153"/>
              <a:gd name="T2" fmla="*/ 2147483646 w 244"/>
              <a:gd name="T3" fmla="*/ 2147483646 h 153"/>
              <a:gd name="T4" fmla="*/ 2147483646 w 244"/>
              <a:gd name="T5" fmla="*/ 2147483646 h 153"/>
              <a:gd name="T6" fmla="*/ 2147483646 w 244"/>
              <a:gd name="T7" fmla="*/ 2147483646 h 153"/>
              <a:gd name="T8" fmla="*/ 2147483646 w 244"/>
              <a:gd name="T9" fmla="*/ 2147483646 h 153"/>
              <a:gd name="T10" fmla="*/ 2147483646 w 244"/>
              <a:gd name="T11" fmla="*/ 2147483646 h 153"/>
              <a:gd name="T12" fmla="*/ 2147483646 w 244"/>
              <a:gd name="T13" fmla="*/ 2147483646 h 153"/>
              <a:gd name="T14" fmla="*/ 2147483646 w 244"/>
              <a:gd name="T15" fmla="*/ 2147483646 h 153"/>
              <a:gd name="T16" fmla="*/ 2147483646 w 244"/>
              <a:gd name="T17" fmla="*/ 2147483646 h 153"/>
              <a:gd name="T18" fmla="*/ 2147483646 w 244"/>
              <a:gd name="T19" fmla="*/ 2147483646 h 153"/>
              <a:gd name="T20" fmla="*/ 2147483646 w 244"/>
              <a:gd name="T21" fmla="*/ 2147483646 h 153"/>
              <a:gd name="T22" fmla="*/ 2147483646 w 244"/>
              <a:gd name="T23" fmla="*/ 2147483646 h 153"/>
              <a:gd name="T24" fmla="*/ 2147483646 w 244"/>
              <a:gd name="T25" fmla="*/ 2147483646 h 153"/>
              <a:gd name="T26" fmla="*/ 2147483646 w 244"/>
              <a:gd name="T27" fmla="*/ 2147483646 h 153"/>
              <a:gd name="T28" fmla="*/ 2147483646 w 244"/>
              <a:gd name="T29" fmla="*/ 2147483646 h 153"/>
              <a:gd name="T30" fmla="*/ 2147483646 w 244"/>
              <a:gd name="T31" fmla="*/ 2147483646 h 153"/>
              <a:gd name="T32" fmla="*/ 2147483646 w 244"/>
              <a:gd name="T33" fmla="*/ 2147483646 h 153"/>
              <a:gd name="T34" fmla="*/ 2147483646 w 244"/>
              <a:gd name="T35" fmla="*/ 2147483646 h 153"/>
              <a:gd name="T36" fmla="*/ 2147483646 w 244"/>
              <a:gd name="T37" fmla="*/ 2147483646 h 153"/>
              <a:gd name="T38" fmla="*/ 2147483646 w 244"/>
              <a:gd name="T39" fmla="*/ 2147483646 h 153"/>
              <a:gd name="T40" fmla="*/ 2147483646 w 244"/>
              <a:gd name="T41" fmla="*/ 2147483646 h 153"/>
              <a:gd name="T42" fmla="*/ 2147483646 w 244"/>
              <a:gd name="T43" fmla="*/ 2147483646 h 153"/>
              <a:gd name="T44" fmla="*/ 2147483646 w 244"/>
              <a:gd name="T45" fmla="*/ 2147483646 h 153"/>
              <a:gd name="T46" fmla="*/ 2147483646 w 244"/>
              <a:gd name="T47" fmla="*/ 2147483646 h 153"/>
              <a:gd name="T48" fmla="*/ 2147483646 w 244"/>
              <a:gd name="T49" fmla="*/ 2147483646 h 153"/>
              <a:gd name="T50" fmla="*/ 2147483646 w 244"/>
              <a:gd name="T51" fmla="*/ 2147483646 h 153"/>
              <a:gd name="T52" fmla="*/ 2147483646 w 244"/>
              <a:gd name="T53" fmla="*/ 2147483646 h 153"/>
              <a:gd name="T54" fmla="*/ 2147483646 w 244"/>
              <a:gd name="T55" fmla="*/ 2147483646 h 153"/>
              <a:gd name="T56" fmla="*/ 2147483646 w 244"/>
              <a:gd name="T57" fmla="*/ 2147483646 h 153"/>
              <a:gd name="T58" fmla="*/ 2147483646 w 244"/>
              <a:gd name="T59" fmla="*/ 2147483646 h 153"/>
              <a:gd name="T60" fmla="*/ 2147483646 w 244"/>
              <a:gd name="T61" fmla="*/ 2147483646 h 153"/>
              <a:gd name="T62" fmla="*/ 2147483646 w 244"/>
              <a:gd name="T63" fmla="*/ 2147483646 h 153"/>
              <a:gd name="T64" fmla="*/ 2147483646 w 244"/>
              <a:gd name="T65" fmla="*/ 2147483646 h 153"/>
              <a:gd name="T66" fmla="*/ 2147483646 w 244"/>
              <a:gd name="T67" fmla="*/ 2147483646 h 153"/>
              <a:gd name="T68" fmla="*/ 2147483646 w 244"/>
              <a:gd name="T69" fmla="*/ 2147483646 h 153"/>
              <a:gd name="T70" fmla="*/ 2147483646 w 244"/>
              <a:gd name="T71" fmla="*/ 2147483646 h 153"/>
              <a:gd name="T72" fmla="*/ 2147483646 w 244"/>
              <a:gd name="T73" fmla="*/ 2147483646 h 153"/>
              <a:gd name="T74" fmla="*/ 2147483646 w 244"/>
              <a:gd name="T75" fmla="*/ 2147483646 h 153"/>
              <a:gd name="T76" fmla="*/ 2147483646 w 244"/>
              <a:gd name="T77" fmla="*/ 2147483646 h 153"/>
              <a:gd name="T78" fmla="*/ 2147483646 w 244"/>
              <a:gd name="T79" fmla="*/ 2147483646 h 153"/>
              <a:gd name="T80" fmla="*/ 2147483646 w 244"/>
              <a:gd name="T81" fmla="*/ 2147483646 h 153"/>
              <a:gd name="T82" fmla="*/ 2147483646 w 244"/>
              <a:gd name="T83" fmla="*/ 2147483646 h 153"/>
              <a:gd name="T84" fmla="*/ 2147483646 w 244"/>
              <a:gd name="T85" fmla="*/ 2147483646 h 153"/>
              <a:gd name="T86" fmla="*/ 2147483646 w 244"/>
              <a:gd name="T87" fmla="*/ 2147483646 h 153"/>
              <a:gd name="T88" fmla="*/ 2147483646 w 244"/>
              <a:gd name="T89" fmla="*/ 2147483646 h 153"/>
              <a:gd name="T90" fmla="*/ 2147483646 w 244"/>
              <a:gd name="T91" fmla="*/ 0 h 153"/>
              <a:gd name="T92" fmla="*/ 2147483646 w 244"/>
              <a:gd name="T93" fmla="*/ 2147483646 h 153"/>
              <a:gd name="T94" fmla="*/ 2147483646 w 244"/>
              <a:gd name="T95" fmla="*/ 2147483646 h 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44" h="153">
                <a:moveTo>
                  <a:pt x="31" y="1"/>
                </a:moveTo>
                <a:cubicBezTo>
                  <a:pt x="30" y="2"/>
                  <a:pt x="30" y="2"/>
                  <a:pt x="30" y="2"/>
                </a:cubicBezTo>
                <a:cubicBezTo>
                  <a:pt x="32" y="5"/>
                  <a:pt x="32" y="5"/>
                  <a:pt x="32" y="5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50" y="19"/>
                  <a:pt x="50" y="19"/>
                  <a:pt x="50" y="19"/>
                </a:cubicBezTo>
                <a:cubicBezTo>
                  <a:pt x="49" y="20"/>
                  <a:pt x="49" y="20"/>
                  <a:pt x="49" y="20"/>
                </a:cubicBezTo>
                <a:cubicBezTo>
                  <a:pt x="45" y="25"/>
                  <a:pt x="45" y="25"/>
                  <a:pt x="45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6"/>
                  <a:pt x="44" y="26"/>
                  <a:pt x="44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3" y="27"/>
                  <a:pt x="33" y="27"/>
                  <a:pt x="33" y="27"/>
                </a:cubicBezTo>
                <a:cubicBezTo>
                  <a:pt x="30" y="29"/>
                  <a:pt x="30" y="29"/>
                  <a:pt x="30" y="29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7"/>
                  <a:pt x="32" y="37"/>
                  <a:pt x="32" y="37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54"/>
                  <a:pt x="36" y="54"/>
                  <a:pt x="36" y="54"/>
                </a:cubicBezTo>
                <a:cubicBezTo>
                  <a:pt x="39" y="55"/>
                  <a:pt x="39" y="55"/>
                  <a:pt x="39" y="55"/>
                </a:cubicBezTo>
                <a:cubicBezTo>
                  <a:pt x="44" y="57"/>
                  <a:pt x="44" y="57"/>
                  <a:pt x="44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6" y="58"/>
                  <a:pt x="46" y="58"/>
                  <a:pt x="46" y="58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8"/>
                  <a:pt x="54" y="78"/>
                  <a:pt x="54" y="78"/>
                </a:cubicBezTo>
                <a:cubicBezTo>
                  <a:pt x="53" y="81"/>
                  <a:pt x="52" y="83"/>
                  <a:pt x="52" y="85"/>
                </a:cubicBezTo>
                <a:cubicBezTo>
                  <a:pt x="50" y="87"/>
                  <a:pt x="46" y="90"/>
                  <a:pt x="40" y="92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" y="102"/>
                  <a:pt x="2" y="102"/>
                  <a:pt x="2" y="102"/>
                </a:cubicBezTo>
                <a:cubicBezTo>
                  <a:pt x="0" y="108"/>
                  <a:pt x="0" y="108"/>
                  <a:pt x="0" y="108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7"/>
                  <a:pt x="4" y="117"/>
                  <a:pt x="4" y="117"/>
                </a:cubicBezTo>
                <a:cubicBezTo>
                  <a:pt x="6" y="127"/>
                  <a:pt x="6" y="127"/>
                  <a:pt x="6" y="127"/>
                </a:cubicBezTo>
                <a:cubicBezTo>
                  <a:pt x="19" y="143"/>
                  <a:pt x="19" y="143"/>
                  <a:pt x="19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5" y="153"/>
                  <a:pt x="25" y="153"/>
                  <a:pt x="25" y="153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39" y="127"/>
                  <a:pt x="39" y="127"/>
                  <a:pt x="39" y="127"/>
                </a:cubicBezTo>
                <a:cubicBezTo>
                  <a:pt x="49" y="123"/>
                  <a:pt x="49" y="123"/>
                  <a:pt x="49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4" y="126"/>
                  <a:pt x="64" y="126"/>
                  <a:pt x="64" y="126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3" y="111"/>
                  <a:pt x="63" y="111"/>
                  <a:pt x="63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109" y="121"/>
                  <a:pt x="109" y="121"/>
                  <a:pt x="109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4" y="125"/>
                  <a:pt x="114" y="125"/>
                  <a:pt x="114" y="125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7" y="132"/>
                  <a:pt x="127" y="132"/>
                  <a:pt x="127" y="132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27"/>
                  <a:pt x="132" y="127"/>
                  <a:pt x="132" y="127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20"/>
                  <a:pt x="148" y="120"/>
                  <a:pt x="148" y="120"/>
                </a:cubicBezTo>
                <a:cubicBezTo>
                  <a:pt x="150" y="125"/>
                  <a:pt x="150" y="125"/>
                  <a:pt x="150" y="125"/>
                </a:cubicBezTo>
                <a:cubicBezTo>
                  <a:pt x="150" y="126"/>
                  <a:pt x="150" y="126"/>
                  <a:pt x="150" y="126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54" y="128"/>
                  <a:pt x="154" y="128"/>
                  <a:pt x="154" y="128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71" y="128"/>
                  <a:pt x="172" y="130"/>
                  <a:pt x="171" y="132"/>
                </a:cubicBezTo>
                <a:cubicBezTo>
                  <a:pt x="170" y="141"/>
                  <a:pt x="170" y="141"/>
                  <a:pt x="170" y="141"/>
                </a:cubicBezTo>
                <a:cubicBezTo>
                  <a:pt x="173" y="145"/>
                  <a:pt x="173" y="145"/>
                  <a:pt x="173" y="145"/>
                </a:cubicBezTo>
                <a:cubicBezTo>
                  <a:pt x="174" y="145"/>
                  <a:pt x="174" y="145"/>
                  <a:pt x="174" y="145"/>
                </a:cubicBezTo>
                <a:cubicBezTo>
                  <a:pt x="183" y="135"/>
                  <a:pt x="190" y="130"/>
                  <a:pt x="194" y="130"/>
                </a:cubicBezTo>
                <a:cubicBezTo>
                  <a:pt x="204" y="130"/>
                  <a:pt x="204" y="130"/>
                  <a:pt x="204" y="130"/>
                </a:cubicBezTo>
                <a:cubicBezTo>
                  <a:pt x="207" y="125"/>
                  <a:pt x="207" y="125"/>
                  <a:pt x="207" y="125"/>
                </a:cubicBezTo>
                <a:cubicBezTo>
                  <a:pt x="215" y="121"/>
                  <a:pt x="215" y="121"/>
                  <a:pt x="215" y="121"/>
                </a:cubicBezTo>
                <a:cubicBezTo>
                  <a:pt x="216" y="121"/>
                  <a:pt x="216" y="121"/>
                  <a:pt x="216" y="121"/>
                </a:cubicBezTo>
                <a:cubicBezTo>
                  <a:pt x="226" y="120"/>
                  <a:pt x="226" y="120"/>
                  <a:pt x="226" y="120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44" y="114"/>
                  <a:pt x="244" y="114"/>
                  <a:pt x="244" y="114"/>
                </a:cubicBezTo>
                <a:cubicBezTo>
                  <a:pt x="242" y="111"/>
                  <a:pt x="242" y="111"/>
                  <a:pt x="242" y="111"/>
                </a:cubicBezTo>
                <a:cubicBezTo>
                  <a:pt x="243" y="110"/>
                  <a:pt x="243" y="110"/>
                  <a:pt x="243" y="110"/>
                </a:cubicBezTo>
                <a:cubicBezTo>
                  <a:pt x="244" y="108"/>
                  <a:pt x="244" y="108"/>
                  <a:pt x="244" y="108"/>
                </a:cubicBezTo>
                <a:cubicBezTo>
                  <a:pt x="230" y="77"/>
                  <a:pt x="230" y="77"/>
                  <a:pt x="230" y="77"/>
                </a:cubicBezTo>
                <a:cubicBezTo>
                  <a:pt x="230" y="76"/>
                  <a:pt x="230" y="76"/>
                  <a:pt x="230" y="76"/>
                </a:cubicBezTo>
                <a:cubicBezTo>
                  <a:pt x="229" y="75"/>
                  <a:pt x="229" y="75"/>
                  <a:pt x="229" y="75"/>
                </a:cubicBezTo>
                <a:cubicBezTo>
                  <a:pt x="236" y="67"/>
                  <a:pt x="236" y="67"/>
                  <a:pt x="236" y="67"/>
                </a:cubicBezTo>
                <a:cubicBezTo>
                  <a:pt x="234" y="65"/>
                  <a:pt x="234" y="65"/>
                  <a:pt x="234" y="65"/>
                </a:cubicBezTo>
                <a:cubicBezTo>
                  <a:pt x="223" y="63"/>
                  <a:pt x="223" y="63"/>
                  <a:pt x="223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2"/>
                  <a:pt x="222" y="62"/>
                  <a:pt x="222" y="62"/>
                </a:cubicBezTo>
                <a:cubicBezTo>
                  <a:pt x="215" y="55"/>
                  <a:pt x="215" y="55"/>
                  <a:pt x="215" y="55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4" y="54"/>
                  <a:pt x="214" y="54"/>
                  <a:pt x="214" y="54"/>
                </a:cubicBezTo>
                <a:cubicBezTo>
                  <a:pt x="208" y="50"/>
                  <a:pt x="208" y="50"/>
                  <a:pt x="208" y="50"/>
                </a:cubicBezTo>
                <a:cubicBezTo>
                  <a:pt x="206" y="53"/>
                  <a:pt x="203" y="56"/>
                  <a:pt x="200" y="57"/>
                </a:cubicBezTo>
                <a:cubicBezTo>
                  <a:pt x="197" y="58"/>
                  <a:pt x="192" y="55"/>
                  <a:pt x="186" y="47"/>
                </a:cubicBezTo>
                <a:cubicBezTo>
                  <a:pt x="183" y="43"/>
                  <a:pt x="183" y="43"/>
                  <a:pt x="183" y="43"/>
                </a:cubicBezTo>
                <a:cubicBezTo>
                  <a:pt x="183" y="43"/>
                  <a:pt x="180" y="43"/>
                  <a:pt x="176" y="45"/>
                </a:cubicBezTo>
                <a:cubicBezTo>
                  <a:pt x="169" y="47"/>
                  <a:pt x="164" y="48"/>
                  <a:pt x="162" y="47"/>
                </a:cubicBezTo>
                <a:cubicBezTo>
                  <a:pt x="160" y="45"/>
                  <a:pt x="160" y="41"/>
                  <a:pt x="160" y="35"/>
                </a:cubicBezTo>
                <a:cubicBezTo>
                  <a:pt x="161" y="31"/>
                  <a:pt x="160" y="29"/>
                  <a:pt x="160" y="27"/>
                </a:cubicBezTo>
                <a:cubicBezTo>
                  <a:pt x="108" y="25"/>
                  <a:pt x="108" y="25"/>
                  <a:pt x="108" y="25"/>
                </a:cubicBezTo>
                <a:cubicBezTo>
                  <a:pt x="103" y="23"/>
                  <a:pt x="99" y="21"/>
                  <a:pt x="97" y="19"/>
                </a:cubicBezTo>
                <a:cubicBezTo>
                  <a:pt x="89" y="17"/>
                  <a:pt x="89" y="17"/>
                  <a:pt x="89" y="17"/>
                </a:cubicBezTo>
                <a:cubicBezTo>
                  <a:pt x="86" y="15"/>
                  <a:pt x="80" y="10"/>
                  <a:pt x="72" y="0"/>
                </a:cubicBezTo>
                <a:cubicBezTo>
                  <a:pt x="66" y="5"/>
                  <a:pt x="66" y="5"/>
                  <a:pt x="66" y="5"/>
                </a:cubicBezTo>
                <a:cubicBezTo>
                  <a:pt x="58" y="2"/>
                  <a:pt x="58" y="2"/>
                  <a:pt x="58" y="2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lnTo>
                  <a:pt x="3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Freeform 20"/>
          <p:cNvSpPr/>
          <p:nvPr/>
        </p:nvSpPr>
        <p:spPr bwMode="auto">
          <a:xfrm>
            <a:off x="3905250" y="4826000"/>
            <a:ext cx="815975" cy="644525"/>
          </a:xfrm>
          <a:custGeom>
            <a:avLst/>
            <a:gdLst>
              <a:gd name="T0" fmla="*/ 2147483646 w 254"/>
              <a:gd name="T1" fmla="*/ 2147483646 h 201"/>
              <a:gd name="T2" fmla="*/ 2147483646 w 254"/>
              <a:gd name="T3" fmla="*/ 2147483646 h 201"/>
              <a:gd name="T4" fmla="*/ 2147483646 w 254"/>
              <a:gd name="T5" fmla="*/ 2147483646 h 201"/>
              <a:gd name="T6" fmla="*/ 2147483646 w 254"/>
              <a:gd name="T7" fmla="*/ 2147483646 h 201"/>
              <a:gd name="T8" fmla="*/ 2147483646 w 254"/>
              <a:gd name="T9" fmla="*/ 2147483646 h 201"/>
              <a:gd name="T10" fmla="*/ 2147483646 w 254"/>
              <a:gd name="T11" fmla="*/ 2147483646 h 201"/>
              <a:gd name="T12" fmla="*/ 2147483646 w 254"/>
              <a:gd name="T13" fmla="*/ 2147483646 h 201"/>
              <a:gd name="T14" fmla="*/ 2147483646 w 254"/>
              <a:gd name="T15" fmla="*/ 2147483646 h 201"/>
              <a:gd name="T16" fmla="*/ 2147483646 w 254"/>
              <a:gd name="T17" fmla="*/ 2147483646 h 201"/>
              <a:gd name="T18" fmla="*/ 2147483646 w 254"/>
              <a:gd name="T19" fmla="*/ 2147483646 h 201"/>
              <a:gd name="T20" fmla="*/ 2147483646 w 254"/>
              <a:gd name="T21" fmla="*/ 2147483646 h 201"/>
              <a:gd name="T22" fmla="*/ 2147483646 w 254"/>
              <a:gd name="T23" fmla="*/ 2147483646 h 201"/>
              <a:gd name="T24" fmla="*/ 2147483646 w 254"/>
              <a:gd name="T25" fmla="*/ 2147483646 h 201"/>
              <a:gd name="T26" fmla="*/ 2147483646 w 254"/>
              <a:gd name="T27" fmla="*/ 2147483646 h 201"/>
              <a:gd name="T28" fmla="*/ 2147483646 w 254"/>
              <a:gd name="T29" fmla="*/ 2147483646 h 201"/>
              <a:gd name="T30" fmla="*/ 2147483646 w 254"/>
              <a:gd name="T31" fmla="*/ 2147483646 h 201"/>
              <a:gd name="T32" fmla="*/ 2147483646 w 254"/>
              <a:gd name="T33" fmla="*/ 2147483646 h 201"/>
              <a:gd name="T34" fmla="*/ 2147483646 w 254"/>
              <a:gd name="T35" fmla="*/ 2147483646 h 201"/>
              <a:gd name="T36" fmla="*/ 2147483646 w 254"/>
              <a:gd name="T37" fmla="*/ 2147483646 h 201"/>
              <a:gd name="T38" fmla="*/ 2147483646 w 254"/>
              <a:gd name="T39" fmla="*/ 2147483646 h 201"/>
              <a:gd name="T40" fmla="*/ 2147483646 w 254"/>
              <a:gd name="T41" fmla="*/ 2147483646 h 201"/>
              <a:gd name="T42" fmla="*/ 2147483646 w 254"/>
              <a:gd name="T43" fmla="*/ 2147483646 h 201"/>
              <a:gd name="T44" fmla="*/ 2147483646 w 254"/>
              <a:gd name="T45" fmla="*/ 2147483646 h 201"/>
              <a:gd name="T46" fmla="*/ 2147483646 w 254"/>
              <a:gd name="T47" fmla="*/ 2147483646 h 201"/>
              <a:gd name="T48" fmla="*/ 2147483646 w 254"/>
              <a:gd name="T49" fmla="*/ 2147483646 h 201"/>
              <a:gd name="T50" fmla="*/ 2147483646 w 254"/>
              <a:gd name="T51" fmla="*/ 2147483646 h 201"/>
              <a:gd name="T52" fmla="*/ 2147483646 w 254"/>
              <a:gd name="T53" fmla="*/ 2147483646 h 201"/>
              <a:gd name="T54" fmla="*/ 2147483646 w 254"/>
              <a:gd name="T55" fmla="*/ 2147483646 h 201"/>
              <a:gd name="T56" fmla="*/ 2147483646 w 254"/>
              <a:gd name="T57" fmla="*/ 2147483646 h 201"/>
              <a:gd name="T58" fmla="*/ 2147483646 w 254"/>
              <a:gd name="T59" fmla="*/ 2147483646 h 201"/>
              <a:gd name="T60" fmla="*/ 2147483646 w 254"/>
              <a:gd name="T61" fmla="*/ 2147483646 h 201"/>
              <a:gd name="T62" fmla="*/ 2147483646 w 254"/>
              <a:gd name="T63" fmla="*/ 2147483646 h 201"/>
              <a:gd name="T64" fmla="*/ 2147483646 w 254"/>
              <a:gd name="T65" fmla="*/ 2147483646 h 201"/>
              <a:gd name="T66" fmla="*/ 2147483646 w 254"/>
              <a:gd name="T67" fmla="*/ 2147483646 h 201"/>
              <a:gd name="T68" fmla="*/ 2147483646 w 254"/>
              <a:gd name="T69" fmla="*/ 2147483646 h 201"/>
              <a:gd name="T70" fmla="*/ 2147483646 w 254"/>
              <a:gd name="T71" fmla="*/ 2147483646 h 201"/>
              <a:gd name="T72" fmla="*/ 2147483646 w 254"/>
              <a:gd name="T73" fmla="*/ 2147483646 h 201"/>
              <a:gd name="T74" fmla="*/ 2147483646 w 254"/>
              <a:gd name="T75" fmla="*/ 2147483646 h 201"/>
              <a:gd name="T76" fmla="*/ 2147483646 w 254"/>
              <a:gd name="T77" fmla="*/ 2147483646 h 201"/>
              <a:gd name="T78" fmla="*/ 2147483646 w 254"/>
              <a:gd name="T79" fmla="*/ 2147483646 h 201"/>
              <a:gd name="T80" fmla="*/ 2147483646 w 254"/>
              <a:gd name="T81" fmla="*/ 2147483646 h 201"/>
              <a:gd name="T82" fmla="*/ 2147483646 w 254"/>
              <a:gd name="T83" fmla="*/ 2147483646 h 201"/>
              <a:gd name="T84" fmla="*/ 2147483646 w 254"/>
              <a:gd name="T85" fmla="*/ 2147483646 h 201"/>
              <a:gd name="T86" fmla="*/ 2147483646 w 254"/>
              <a:gd name="T87" fmla="*/ 2147483646 h 201"/>
              <a:gd name="T88" fmla="*/ 2147483646 w 254"/>
              <a:gd name="T89" fmla="*/ 2147483646 h 201"/>
              <a:gd name="T90" fmla="*/ 2147483646 w 254"/>
              <a:gd name="T91" fmla="*/ 2147483646 h 201"/>
              <a:gd name="T92" fmla="*/ 2147483646 w 254"/>
              <a:gd name="T93" fmla="*/ 2147483646 h 201"/>
              <a:gd name="T94" fmla="*/ 2147483646 w 254"/>
              <a:gd name="T95" fmla="*/ 2147483646 h 201"/>
              <a:gd name="T96" fmla="*/ 2147483646 w 254"/>
              <a:gd name="T97" fmla="*/ 2147483646 h 20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54" h="201">
                <a:moveTo>
                  <a:pt x="238" y="69"/>
                </a:moveTo>
                <a:cubicBezTo>
                  <a:pt x="242" y="68"/>
                  <a:pt x="244" y="67"/>
                  <a:pt x="244" y="65"/>
                </a:cubicBezTo>
                <a:cubicBezTo>
                  <a:pt x="244" y="64"/>
                  <a:pt x="244" y="64"/>
                  <a:pt x="244" y="64"/>
                </a:cubicBezTo>
                <a:cubicBezTo>
                  <a:pt x="245" y="63"/>
                  <a:pt x="245" y="63"/>
                  <a:pt x="245" y="63"/>
                </a:cubicBezTo>
                <a:cubicBezTo>
                  <a:pt x="246" y="63"/>
                  <a:pt x="246" y="63"/>
                  <a:pt x="246" y="63"/>
                </a:cubicBezTo>
                <a:cubicBezTo>
                  <a:pt x="254" y="63"/>
                  <a:pt x="254" y="63"/>
                  <a:pt x="254" y="63"/>
                </a:cubicBezTo>
                <a:cubicBezTo>
                  <a:pt x="254" y="58"/>
                  <a:pt x="254" y="58"/>
                  <a:pt x="254" y="58"/>
                </a:cubicBezTo>
                <a:cubicBezTo>
                  <a:pt x="252" y="58"/>
                  <a:pt x="250" y="57"/>
                  <a:pt x="248" y="55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0" y="29"/>
                  <a:pt x="230" y="29"/>
                  <a:pt x="230" y="29"/>
                </a:cubicBezTo>
                <a:cubicBezTo>
                  <a:pt x="223" y="22"/>
                  <a:pt x="223" y="22"/>
                  <a:pt x="223" y="22"/>
                </a:cubicBezTo>
                <a:cubicBezTo>
                  <a:pt x="214" y="21"/>
                  <a:pt x="208" y="21"/>
                  <a:pt x="203" y="22"/>
                </a:cubicBezTo>
                <a:cubicBezTo>
                  <a:pt x="201" y="22"/>
                  <a:pt x="201" y="22"/>
                  <a:pt x="201" y="22"/>
                </a:cubicBezTo>
                <a:cubicBezTo>
                  <a:pt x="202" y="27"/>
                  <a:pt x="202" y="27"/>
                  <a:pt x="202" y="27"/>
                </a:cubicBezTo>
                <a:cubicBezTo>
                  <a:pt x="202" y="28"/>
                  <a:pt x="202" y="28"/>
                  <a:pt x="202" y="28"/>
                </a:cubicBezTo>
                <a:cubicBezTo>
                  <a:pt x="202" y="29"/>
                  <a:pt x="202" y="29"/>
                  <a:pt x="202" y="29"/>
                </a:cubicBezTo>
                <a:cubicBezTo>
                  <a:pt x="200" y="29"/>
                  <a:pt x="200" y="29"/>
                  <a:pt x="200" y="29"/>
                </a:cubicBezTo>
                <a:cubicBezTo>
                  <a:pt x="194" y="32"/>
                  <a:pt x="194" y="32"/>
                  <a:pt x="194" y="32"/>
                </a:cubicBezTo>
                <a:cubicBezTo>
                  <a:pt x="193" y="31"/>
                  <a:pt x="193" y="31"/>
                  <a:pt x="193" y="31"/>
                </a:cubicBezTo>
                <a:cubicBezTo>
                  <a:pt x="188" y="26"/>
                  <a:pt x="184" y="24"/>
                  <a:pt x="182" y="25"/>
                </a:cubicBezTo>
                <a:cubicBezTo>
                  <a:pt x="168" y="32"/>
                  <a:pt x="160" y="35"/>
                  <a:pt x="158" y="33"/>
                </a:cubicBezTo>
                <a:cubicBezTo>
                  <a:pt x="156" y="34"/>
                  <a:pt x="154" y="35"/>
                  <a:pt x="152" y="38"/>
                </a:cubicBezTo>
                <a:cubicBezTo>
                  <a:pt x="150" y="40"/>
                  <a:pt x="150" y="40"/>
                  <a:pt x="150" y="40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145" y="34"/>
                  <a:pt x="143" y="31"/>
                  <a:pt x="143" y="29"/>
                </a:cubicBezTo>
                <a:cubicBezTo>
                  <a:pt x="143" y="27"/>
                  <a:pt x="146" y="24"/>
                  <a:pt x="150" y="19"/>
                </a:cubicBezTo>
                <a:cubicBezTo>
                  <a:pt x="156" y="12"/>
                  <a:pt x="159" y="9"/>
                  <a:pt x="159" y="8"/>
                </a:cubicBezTo>
                <a:cubicBezTo>
                  <a:pt x="158" y="6"/>
                  <a:pt x="158" y="6"/>
                  <a:pt x="158" y="6"/>
                </a:cubicBezTo>
                <a:cubicBezTo>
                  <a:pt x="156" y="5"/>
                  <a:pt x="153" y="7"/>
                  <a:pt x="149" y="10"/>
                </a:cubicBezTo>
                <a:cubicBezTo>
                  <a:pt x="145" y="13"/>
                  <a:pt x="142" y="14"/>
                  <a:pt x="141" y="14"/>
                </a:cubicBezTo>
                <a:cubicBezTo>
                  <a:pt x="140" y="14"/>
                  <a:pt x="139" y="12"/>
                  <a:pt x="139" y="1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35" y="3"/>
                  <a:pt x="135" y="3"/>
                  <a:pt x="135" y="3"/>
                </a:cubicBezTo>
                <a:cubicBezTo>
                  <a:pt x="127" y="8"/>
                  <a:pt x="127" y="8"/>
                  <a:pt x="127" y="8"/>
                </a:cubicBezTo>
                <a:cubicBezTo>
                  <a:pt x="126" y="9"/>
                  <a:pt x="126" y="9"/>
                  <a:pt x="126" y="9"/>
                </a:cubicBezTo>
                <a:cubicBezTo>
                  <a:pt x="126" y="8"/>
                  <a:pt x="126" y="8"/>
                  <a:pt x="126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0" y="5"/>
                  <a:pt x="115" y="3"/>
                  <a:pt x="110" y="1"/>
                </a:cubicBezTo>
                <a:cubicBezTo>
                  <a:pt x="106" y="0"/>
                  <a:pt x="102" y="1"/>
                  <a:pt x="99" y="6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105" y="18"/>
                  <a:pt x="106" y="22"/>
                  <a:pt x="105" y="24"/>
                </a:cubicBezTo>
                <a:cubicBezTo>
                  <a:pt x="104" y="26"/>
                  <a:pt x="103" y="27"/>
                  <a:pt x="102" y="27"/>
                </a:cubicBezTo>
                <a:cubicBezTo>
                  <a:pt x="99" y="28"/>
                  <a:pt x="96" y="27"/>
                  <a:pt x="91" y="23"/>
                </a:cubicBezTo>
                <a:cubicBezTo>
                  <a:pt x="88" y="21"/>
                  <a:pt x="85" y="19"/>
                  <a:pt x="82" y="18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7"/>
                  <a:pt x="78" y="17"/>
                  <a:pt x="78" y="17"/>
                </a:cubicBezTo>
                <a:cubicBezTo>
                  <a:pt x="78" y="26"/>
                  <a:pt x="78" y="26"/>
                  <a:pt x="78" y="26"/>
                </a:cubicBezTo>
                <a:cubicBezTo>
                  <a:pt x="72" y="33"/>
                  <a:pt x="72" y="33"/>
                  <a:pt x="72" y="33"/>
                </a:cubicBezTo>
                <a:cubicBezTo>
                  <a:pt x="72" y="40"/>
                  <a:pt x="72" y="40"/>
                  <a:pt x="72" y="40"/>
                </a:cubicBezTo>
                <a:cubicBezTo>
                  <a:pt x="74" y="47"/>
                  <a:pt x="74" y="47"/>
                  <a:pt x="74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0" y="54"/>
                  <a:pt x="70" y="54"/>
                  <a:pt x="70" y="54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61"/>
                  <a:pt x="68" y="61"/>
                  <a:pt x="68" y="61"/>
                </a:cubicBezTo>
                <a:cubicBezTo>
                  <a:pt x="62" y="67"/>
                  <a:pt x="62" y="67"/>
                  <a:pt x="62" y="67"/>
                </a:cubicBezTo>
                <a:cubicBezTo>
                  <a:pt x="52" y="90"/>
                  <a:pt x="52" y="90"/>
                  <a:pt x="52" y="90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30" y="115"/>
                  <a:pt x="30" y="115"/>
                  <a:pt x="30" y="115"/>
                </a:cubicBezTo>
                <a:cubicBezTo>
                  <a:pt x="29" y="117"/>
                  <a:pt x="29" y="117"/>
                  <a:pt x="29" y="117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0" y="133"/>
                  <a:pt x="30" y="133"/>
                  <a:pt x="30" y="133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8" y="142"/>
                  <a:pt x="8" y="142"/>
                  <a:pt x="8" y="142"/>
                </a:cubicBezTo>
                <a:cubicBezTo>
                  <a:pt x="5" y="146"/>
                  <a:pt x="5" y="146"/>
                  <a:pt x="5" y="146"/>
                </a:cubicBezTo>
                <a:cubicBezTo>
                  <a:pt x="5" y="146"/>
                  <a:pt x="5" y="146"/>
                  <a:pt x="5" y="146"/>
                </a:cubicBezTo>
                <a:cubicBezTo>
                  <a:pt x="2" y="153"/>
                  <a:pt x="2" y="153"/>
                  <a:pt x="2" y="153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84"/>
                  <a:pt x="2" y="184"/>
                  <a:pt x="2" y="184"/>
                </a:cubicBezTo>
                <a:cubicBezTo>
                  <a:pt x="3" y="184"/>
                  <a:pt x="3" y="184"/>
                  <a:pt x="3" y="184"/>
                </a:cubicBezTo>
                <a:cubicBezTo>
                  <a:pt x="3" y="190"/>
                  <a:pt x="3" y="190"/>
                  <a:pt x="3" y="190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201"/>
                  <a:pt x="8" y="201"/>
                  <a:pt x="8" y="201"/>
                </a:cubicBezTo>
                <a:cubicBezTo>
                  <a:pt x="21" y="200"/>
                  <a:pt x="21" y="200"/>
                  <a:pt x="21" y="200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8"/>
                  <a:pt x="22" y="198"/>
                  <a:pt x="22" y="198"/>
                </a:cubicBezTo>
                <a:cubicBezTo>
                  <a:pt x="26" y="194"/>
                  <a:pt x="26" y="194"/>
                  <a:pt x="26" y="194"/>
                </a:cubicBezTo>
                <a:cubicBezTo>
                  <a:pt x="18" y="186"/>
                  <a:pt x="18" y="186"/>
                  <a:pt x="18" y="186"/>
                </a:cubicBezTo>
                <a:cubicBezTo>
                  <a:pt x="17" y="186"/>
                  <a:pt x="17" y="186"/>
                  <a:pt x="17" y="186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2" y="181"/>
                  <a:pt x="12" y="181"/>
                  <a:pt x="12" y="181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8" y="173"/>
                  <a:pt x="18" y="173"/>
                  <a:pt x="18" y="173"/>
                </a:cubicBezTo>
                <a:cubicBezTo>
                  <a:pt x="19" y="170"/>
                  <a:pt x="19" y="170"/>
                  <a:pt x="19" y="170"/>
                </a:cubicBezTo>
                <a:cubicBezTo>
                  <a:pt x="16" y="162"/>
                  <a:pt x="16" y="162"/>
                  <a:pt x="16" y="162"/>
                </a:cubicBezTo>
                <a:cubicBezTo>
                  <a:pt x="32" y="162"/>
                  <a:pt x="32" y="162"/>
                  <a:pt x="32" y="162"/>
                </a:cubicBezTo>
                <a:cubicBezTo>
                  <a:pt x="60" y="149"/>
                  <a:pt x="60" y="149"/>
                  <a:pt x="60" y="149"/>
                </a:cubicBezTo>
                <a:cubicBezTo>
                  <a:pt x="63" y="143"/>
                  <a:pt x="63" y="143"/>
                  <a:pt x="63" y="143"/>
                </a:cubicBezTo>
                <a:cubicBezTo>
                  <a:pt x="64" y="141"/>
                  <a:pt x="64" y="141"/>
                  <a:pt x="64" y="141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5"/>
                  <a:pt x="70" y="145"/>
                  <a:pt x="70" y="145"/>
                </a:cubicBezTo>
                <a:cubicBezTo>
                  <a:pt x="73" y="148"/>
                  <a:pt x="73" y="148"/>
                  <a:pt x="73" y="148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5" y="141"/>
                  <a:pt x="75" y="141"/>
                  <a:pt x="75" y="141"/>
                </a:cubicBezTo>
                <a:cubicBezTo>
                  <a:pt x="84" y="141"/>
                  <a:pt x="84" y="141"/>
                  <a:pt x="84" y="141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96" y="137"/>
                  <a:pt x="96" y="137"/>
                  <a:pt x="96" y="137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8" y="136"/>
                  <a:pt x="98" y="136"/>
                  <a:pt x="98" y="136"/>
                </a:cubicBezTo>
                <a:cubicBezTo>
                  <a:pt x="107" y="133"/>
                  <a:pt x="107" y="133"/>
                  <a:pt x="107" y="133"/>
                </a:cubicBezTo>
                <a:cubicBezTo>
                  <a:pt x="109" y="119"/>
                  <a:pt x="109" y="119"/>
                  <a:pt x="109" y="119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3" y="128"/>
                  <a:pt x="123" y="128"/>
                  <a:pt x="123" y="128"/>
                </a:cubicBezTo>
                <a:cubicBezTo>
                  <a:pt x="125" y="126"/>
                  <a:pt x="125" y="126"/>
                  <a:pt x="125" y="126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4" y="95"/>
                  <a:pt x="124" y="95"/>
                  <a:pt x="124" y="95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30" y="94"/>
                  <a:pt x="130" y="94"/>
                  <a:pt x="130" y="94"/>
                </a:cubicBezTo>
                <a:cubicBezTo>
                  <a:pt x="131" y="94"/>
                  <a:pt x="131" y="94"/>
                  <a:pt x="131" y="94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43" y="115"/>
                  <a:pt x="143" y="115"/>
                  <a:pt x="143" y="115"/>
                </a:cubicBezTo>
                <a:cubicBezTo>
                  <a:pt x="156" y="113"/>
                  <a:pt x="156" y="113"/>
                  <a:pt x="156" y="113"/>
                </a:cubicBezTo>
                <a:cubicBezTo>
                  <a:pt x="159" y="112"/>
                  <a:pt x="159" y="112"/>
                  <a:pt x="159" y="112"/>
                </a:cubicBezTo>
                <a:cubicBezTo>
                  <a:pt x="161" y="108"/>
                  <a:pt x="161" y="108"/>
                  <a:pt x="161" y="108"/>
                </a:cubicBezTo>
                <a:cubicBezTo>
                  <a:pt x="157" y="104"/>
                  <a:pt x="157" y="104"/>
                  <a:pt x="157" y="104"/>
                </a:cubicBezTo>
                <a:cubicBezTo>
                  <a:pt x="156" y="103"/>
                  <a:pt x="156" y="103"/>
                  <a:pt x="156" y="103"/>
                </a:cubicBezTo>
                <a:cubicBezTo>
                  <a:pt x="165" y="100"/>
                  <a:pt x="165" y="100"/>
                  <a:pt x="165" y="100"/>
                </a:cubicBezTo>
                <a:cubicBezTo>
                  <a:pt x="166" y="99"/>
                  <a:pt x="166" y="99"/>
                  <a:pt x="166" y="99"/>
                </a:cubicBezTo>
                <a:cubicBezTo>
                  <a:pt x="166" y="99"/>
                  <a:pt x="166" y="99"/>
                  <a:pt x="166" y="99"/>
                </a:cubicBezTo>
                <a:cubicBezTo>
                  <a:pt x="170" y="103"/>
                  <a:pt x="170" y="103"/>
                  <a:pt x="170" y="103"/>
                </a:cubicBezTo>
                <a:cubicBezTo>
                  <a:pt x="173" y="101"/>
                  <a:pt x="173" y="101"/>
                  <a:pt x="173" y="101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82" y="95"/>
                  <a:pt x="182" y="95"/>
                  <a:pt x="182" y="95"/>
                </a:cubicBezTo>
                <a:cubicBezTo>
                  <a:pt x="186" y="95"/>
                  <a:pt x="190" y="98"/>
                  <a:pt x="193" y="101"/>
                </a:cubicBezTo>
                <a:cubicBezTo>
                  <a:pt x="194" y="103"/>
                  <a:pt x="194" y="103"/>
                  <a:pt x="194" y="103"/>
                </a:cubicBezTo>
                <a:cubicBezTo>
                  <a:pt x="196" y="93"/>
                  <a:pt x="196" y="93"/>
                  <a:pt x="196" y="93"/>
                </a:cubicBezTo>
                <a:cubicBezTo>
                  <a:pt x="198" y="91"/>
                  <a:pt x="201" y="90"/>
                  <a:pt x="206" y="92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7" y="94"/>
                  <a:pt x="207" y="94"/>
                  <a:pt x="207" y="94"/>
                </a:cubicBezTo>
                <a:cubicBezTo>
                  <a:pt x="208" y="94"/>
                  <a:pt x="208" y="94"/>
                  <a:pt x="209" y="94"/>
                </a:cubicBezTo>
                <a:cubicBezTo>
                  <a:pt x="211" y="94"/>
                  <a:pt x="218" y="89"/>
                  <a:pt x="230" y="80"/>
                </a:cubicBezTo>
                <a:cubicBezTo>
                  <a:pt x="230" y="74"/>
                  <a:pt x="233" y="70"/>
                  <a:pt x="238" y="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" name="Freeform 21"/>
          <p:cNvSpPr/>
          <p:nvPr/>
        </p:nvSpPr>
        <p:spPr bwMode="auto">
          <a:xfrm>
            <a:off x="4291013" y="4267200"/>
            <a:ext cx="487362" cy="663575"/>
          </a:xfrm>
          <a:custGeom>
            <a:avLst/>
            <a:gdLst>
              <a:gd name="T0" fmla="*/ 2147483646 w 152"/>
              <a:gd name="T1" fmla="*/ 2147483646 h 207"/>
              <a:gd name="T2" fmla="*/ 2147483646 w 152"/>
              <a:gd name="T3" fmla="*/ 2147483646 h 207"/>
              <a:gd name="T4" fmla="*/ 2147483646 w 152"/>
              <a:gd name="T5" fmla="*/ 2147483646 h 207"/>
              <a:gd name="T6" fmla="*/ 2147483646 w 152"/>
              <a:gd name="T7" fmla="*/ 2147483646 h 207"/>
              <a:gd name="T8" fmla="*/ 2147483646 w 152"/>
              <a:gd name="T9" fmla="*/ 2147483646 h 207"/>
              <a:gd name="T10" fmla="*/ 2147483646 w 152"/>
              <a:gd name="T11" fmla="*/ 2147483646 h 207"/>
              <a:gd name="T12" fmla="*/ 2147483646 w 152"/>
              <a:gd name="T13" fmla="*/ 2147483646 h 207"/>
              <a:gd name="T14" fmla="*/ 2147483646 w 152"/>
              <a:gd name="T15" fmla="*/ 2147483646 h 207"/>
              <a:gd name="T16" fmla="*/ 2147483646 w 152"/>
              <a:gd name="T17" fmla="*/ 2147483646 h 207"/>
              <a:gd name="T18" fmla="*/ 2147483646 w 152"/>
              <a:gd name="T19" fmla="*/ 2147483646 h 207"/>
              <a:gd name="T20" fmla="*/ 2147483646 w 152"/>
              <a:gd name="T21" fmla="*/ 2147483646 h 207"/>
              <a:gd name="T22" fmla="*/ 2147483646 w 152"/>
              <a:gd name="T23" fmla="*/ 2147483646 h 207"/>
              <a:gd name="T24" fmla="*/ 2147483646 w 152"/>
              <a:gd name="T25" fmla="*/ 2147483646 h 207"/>
              <a:gd name="T26" fmla="*/ 2147483646 w 152"/>
              <a:gd name="T27" fmla="*/ 2147483646 h 207"/>
              <a:gd name="T28" fmla="*/ 0 w 152"/>
              <a:gd name="T29" fmla="*/ 2147483646 h 207"/>
              <a:gd name="T30" fmla="*/ 2147483646 w 152"/>
              <a:gd name="T31" fmla="*/ 2147483646 h 207"/>
              <a:gd name="T32" fmla="*/ 2147483646 w 152"/>
              <a:gd name="T33" fmla="*/ 2147483646 h 207"/>
              <a:gd name="T34" fmla="*/ 2147483646 w 152"/>
              <a:gd name="T35" fmla="*/ 2147483646 h 207"/>
              <a:gd name="T36" fmla="*/ 2147483646 w 152"/>
              <a:gd name="T37" fmla="*/ 2147483646 h 207"/>
              <a:gd name="T38" fmla="*/ 2147483646 w 152"/>
              <a:gd name="T39" fmla="*/ 2147483646 h 207"/>
              <a:gd name="T40" fmla="*/ 2147483646 w 152"/>
              <a:gd name="T41" fmla="*/ 2147483646 h 207"/>
              <a:gd name="T42" fmla="*/ 2147483646 w 152"/>
              <a:gd name="T43" fmla="*/ 2147483646 h 207"/>
              <a:gd name="T44" fmla="*/ 2147483646 w 152"/>
              <a:gd name="T45" fmla="*/ 2147483646 h 207"/>
              <a:gd name="T46" fmla="*/ 2147483646 w 152"/>
              <a:gd name="T47" fmla="*/ 2147483646 h 207"/>
              <a:gd name="T48" fmla="*/ 2147483646 w 152"/>
              <a:gd name="T49" fmla="*/ 2147483646 h 207"/>
              <a:gd name="T50" fmla="*/ 2147483646 w 152"/>
              <a:gd name="T51" fmla="*/ 2147483646 h 207"/>
              <a:gd name="T52" fmla="*/ 2147483646 w 152"/>
              <a:gd name="T53" fmla="*/ 2147483646 h 207"/>
              <a:gd name="T54" fmla="*/ 2147483646 w 152"/>
              <a:gd name="T55" fmla="*/ 2147483646 h 207"/>
              <a:gd name="T56" fmla="*/ 2147483646 w 152"/>
              <a:gd name="T57" fmla="*/ 2147483646 h 207"/>
              <a:gd name="T58" fmla="*/ 2147483646 w 152"/>
              <a:gd name="T59" fmla="*/ 2147483646 h 207"/>
              <a:gd name="T60" fmla="*/ 2147483646 w 152"/>
              <a:gd name="T61" fmla="*/ 2147483646 h 207"/>
              <a:gd name="T62" fmla="*/ 2147483646 w 152"/>
              <a:gd name="T63" fmla="*/ 2147483646 h 207"/>
              <a:gd name="T64" fmla="*/ 2147483646 w 152"/>
              <a:gd name="T65" fmla="*/ 2147483646 h 207"/>
              <a:gd name="T66" fmla="*/ 2147483646 w 152"/>
              <a:gd name="T67" fmla="*/ 2147483646 h 207"/>
              <a:gd name="T68" fmla="*/ 2147483646 w 152"/>
              <a:gd name="T69" fmla="*/ 2147483646 h 207"/>
              <a:gd name="T70" fmla="*/ 2147483646 w 152"/>
              <a:gd name="T71" fmla="*/ 2147483646 h 207"/>
              <a:gd name="T72" fmla="*/ 2147483646 w 152"/>
              <a:gd name="T73" fmla="*/ 2147483646 h 207"/>
              <a:gd name="T74" fmla="*/ 2147483646 w 152"/>
              <a:gd name="T75" fmla="*/ 2147483646 h 207"/>
              <a:gd name="T76" fmla="*/ 2147483646 w 152"/>
              <a:gd name="T77" fmla="*/ 2147483646 h 207"/>
              <a:gd name="T78" fmla="*/ 2147483646 w 152"/>
              <a:gd name="T79" fmla="*/ 2147483646 h 207"/>
              <a:gd name="T80" fmla="*/ 2147483646 w 152"/>
              <a:gd name="T81" fmla="*/ 2147483646 h 207"/>
              <a:gd name="T82" fmla="*/ 2147483646 w 152"/>
              <a:gd name="T83" fmla="*/ 2147483646 h 207"/>
              <a:gd name="T84" fmla="*/ 2147483646 w 152"/>
              <a:gd name="T85" fmla="*/ 2147483646 h 207"/>
              <a:gd name="T86" fmla="*/ 2147483646 w 152"/>
              <a:gd name="T87" fmla="*/ 2147483646 h 207"/>
              <a:gd name="T88" fmla="*/ 2147483646 w 152"/>
              <a:gd name="T89" fmla="*/ 2147483646 h 207"/>
              <a:gd name="T90" fmla="*/ 2147483646 w 152"/>
              <a:gd name="T91" fmla="*/ 2147483646 h 207"/>
              <a:gd name="T92" fmla="*/ 2147483646 w 152"/>
              <a:gd name="T93" fmla="*/ 2147483646 h 207"/>
              <a:gd name="T94" fmla="*/ 2147483646 w 152"/>
              <a:gd name="T95" fmla="*/ 2147483646 h 207"/>
              <a:gd name="T96" fmla="*/ 2147483646 w 152"/>
              <a:gd name="T97" fmla="*/ 2147483646 h 20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52" h="207">
                <a:moveTo>
                  <a:pt x="120" y="8"/>
                </a:moveTo>
                <a:cubicBezTo>
                  <a:pt x="119" y="8"/>
                  <a:pt x="119" y="8"/>
                  <a:pt x="119" y="8"/>
                </a:cubicBezTo>
                <a:cubicBezTo>
                  <a:pt x="110" y="0"/>
                  <a:pt x="110" y="0"/>
                  <a:pt x="110" y="0"/>
                </a:cubicBezTo>
                <a:cubicBezTo>
                  <a:pt x="106" y="3"/>
                  <a:pt x="106" y="3"/>
                  <a:pt x="106" y="3"/>
                </a:cubicBezTo>
                <a:cubicBezTo>
                  <a:pt x="102" y="10"/>
                  <a:pt x="98" y="14"/>
                  <a:pt x="92" y="16"/>
                </a:cubicBezTo>
                <a:cubicBezTo>
                  <a:pt x="91" y="17"/>
                  <a:pt x="89" y="17"/>
                  <a:pt x="88" y="16"/>
                </a:cubicBezTo>
                <a:cubicBezTo>
                  <a:pt x="86" y="14"/>
                  <a:pt x="87" y="9"/>
                  <a:pt x="90" y="2"/>
                </a:cubicBezTo>
                <a:cubicBezTo>
                  <a:pt x="76" y="11"/>
                  <a:pt x="76" y="11"/>
                  <a:pt x="76" y="11"/>
                </a:cubicBezTo>
                <a:cubicBezTo>
                  <a:pt x="76" y="12"/>
                  <a:pt x="76" y="12"/>
                  <a:pt x="76" y="12"/>
                </a:cubicBezTo>
                <a:cubicBezTo>
                  <a:pt x="76" y="12"/>
                  <a:pt x="76" y="12"/>
                  <a:pt x="76" y="12"/>
                </a:cubicBezTo>
                <a:cubicBezTo>
                  <a:pt x="64" y="12"/>
                  <a:pt x="64" y="12"/>
                  <a:pt x="64" y="12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8"/>
                  <a:pt x="54" y="18"/>
                  <a:pt x="54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36" y="21"/>
                  <a:pt x="36" y="21"/>
                  <a:pt x="36" y="21"/>
                </a:cubicBezTo>
                <a:cubicBezTo>
                  <a:pt x="34" y="27"/>
                  <a:pt x="34" y="27"/>
                  <a:pt x="34" y="27"/>
                </a:cubicBezTo>
                <a:cubicBezTo>
                  <a:pt x="33" y="28"/>
                  <a:pt x="33" y="28"/>
                  <a:pt x="33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17" y="28"/>
                  <a:pt x="12" y="32"/>
                  <a:pt x="4" y="40"/>
                </a:cubicBezTo>
                <a:cubicBezTo>
                  <a:pt x="8" y="42"/>
                  <a:pt x="10" y="43"/>
                  <a:pt x="10" y="44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6"/>
                  <a:pt x="11" y="46"/>
                  <a:pt x="11" y="46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70"/>
                  <a:pt x="17" y="70"/>
                  <a:pt x="17" y="70"/>
                </a:cubicBezTo>
                <a:cubicBezTo>
                  <a:pt x="17" y="72"/>
                  <a:pt x="17" y="72"/>
                  <a:pt x="17" y="72"/>
                </a:cubicBezTo>
                <a:cubicBezTo>
                  <a:pt x="17" y="72"/>
                  <a:pt x="17" y="72"/>
                  <a:pt x="17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100"/>
                  <a:pt x="0" y="100"/>
                  <a:pt x="0" y="100"/>
                </a:cubicBezTo>
                <a:cubicBezTo>
                  <a:pt x="3" y="98"/>
                  <a:pt x="5" y="97"/>
                  <a:pt x="6" y="98"/>
                </a:cubicBezTo>
                <a:cubicBezTo>
                  <a:pt x="8" y="99"/>
                  <a:pt x="9" y="102"/>
                  <a:pt x="8" y="107"/>
                </a:cubicBezTo>
                <a:cubicBezTo>
                  <a:pt x="8" y="114"/>
                  <a:pt x="9" y="123"/>
                  <a:pt x="12" y="131"/>
                </a:cubicBezTo>
                <a:cubicBezTo>
                  <a:pt x="18" y="137"/>
                  <a:pt x="18" y="137"/>
                  <a:pt x="18" y="137"/>
                </a:cubicBezTo>
                <a:cubicBezTo>
                  <a:pt x="20" y="139"/>
                  <a:pt x="21" y="141"/>
                  <a:pt x="20" y="143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21" y="152"/>
                  <a:pt x="21" y="152"/>
                  <a:pt x="21" y="152"/>
                </a:cubicBezTo>
                <a:cubicBezTo>
                  <a:pt x="23" y="156"/>
                  <a:pt x="22" y="162"/>
                  <a:pt x="17" y="172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23" y="183"/>
                  <a:pt x="23" y="183"/>
                  <a:pt x="23" y="183"/>
                </a:cubicBezTo>
                <a:cubicBezTo>
                  <a:pt x="26" y="181"/>
                  <a:pt x="26" y="181"/>
                  <a:pt x="26" y="181"/>
                </a:cubicBezTo>
                <a:cubicBezTo>
                  <a:pt x="31" y="176"/>
                  <a:pt x="36" y="175"/>
                  <a:pt x="39" y="176"/>
                </a:cubicBezTo>
                <a:cubicBezTo>
                  <a:pt x="42" y="177"/>
                  <a:pt x="43" y="179"/>
                  <a:pt x="43" y="181"/>
                </a:cubicBezTo>
                <a:cubicBezTo>
                  <a:pt x="44" y="184"/>
                  <a:pt x="40" y="188"/>
                  <a:pt x="33" y="196"/>
                </a:cubicBezTo>
                <a:cubicBezTo>
                  <a:pt x="28" y="203"/>
                  <a:pt x="28" y="203"/>
                  <a:pt x="28" y="203"/>
                </a:cubicBezTo>
                <a:cubicBezTo>
                  <a:pt x="30" y="207"/>
                  <a:pt x="30" y="207"/>
                  <a:pt x="30" y="207"/>
                </a:cubicBezTo>
                <a:cubicBezTo>
                  <a:pt x="34" y="204"/>
                  <a:pt x="38" y="202"/>
                  <a:pt x="40" y="203"/>
                </a:cubicBezTo>
                <a:cubicBezTo>
                  <a:pt x="42" y="203"/>
                  <a:pt x="49" y="201"/>
                  <a:pt x="60" y="195"/>
                </a:cubicBezTo>
                <a:cubicBezTo>
                  <a:pt x="64" y="193"/>
                  <a:pt x="69" y="195"/>
                  <a:pt x="75" y="201"/>
                </a:cubicBezTo>
                <a:cubicBezTo>
                  <a:pt x="77" y="200"/>
                  <a:pt x="77" y="200"/>
                  <a:pt x="77" y="200"/>
                </a:cubicBezTo>
                <a:cubicBezTo>
                  <a:pt x="77" y="195"/>
                  <a:pt x="77" y="195"/>
                  <a:pt x="77" y="195"/>
                </a:cubicBezTo>
                <a:cubicBezTo>
                  <a:pt x="76" y="194"/>
                  <a:pt x="76" y="194"/>
                  <a:pt x="76" y="194"/>
                </a:cubicBezTo>
                <a:cubicBezTo>
                  <a:pt x="75" y="193"/>
                  <a:pt x="76" y="192"/>
                  <a:pt x="77" y="190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2"/>
                  <a:pt x="74" y="180"/>
                  <a:pt x="75" y="179"/>
                </a:cubicBezTo>
                <a:cubicBezTo>
                  <a:pt x="76" y="178"/>
                  <a:pt x="78" y="177"/>
                  <a:pt x="79" y="176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7"/>
                  <a:pt x="81" y="167"/>
                  <a:pt x="81" y="167"/>
                </a:cubicBezTo>
                <a:cubicBezTo>
                  <a:pt x="83" y="165"/>
                  <a:pt x="83" y="163"/>
                  <a:pt x="82" y="162"/>
                </a:cubicBezTo>
                <a:cubicBezTo>
                  <a:pt x="81" y="159"/>
                  <a:pt x="82" y="157"/>
                  <a:pt x="85" y="154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49"/>
                  <a:pt x="89" y="149"/>
                  <a:pt x="89" y="149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93" y="146"/>
                  <a:pt x="93" y="146"/>
                  <a:pt x="93" y="146"/>
                </a:cubicBezTo>
                <a:cubicBezTo>
                  <a:pt x="93" y="139"/>
                  <a:pt x="93" y="139"/>
                  <a:pt x="93" y="139"/>
                </a:cubicBezTo>
                <a:cubicBezTo>
                  <a:pt x="93" y="137"/>
                  <a:pt x="95" y="134"/>
                  <a:pt x="100" y="130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5" y="118"/>
                  <a:pt x="96" y="114"/>
                  <a:pt x="99" y="111"/>
                </a:cubicBezTo>
                <a:cubicBezTo>
                  <a:pt x="99" y="110"/>
                  <a:pt x="99" y="110"/>
                  <a:pt x="99" y="110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0" y="96"/>
                  <a:pt x="109" y="92"/>
                  <a:pt x="110" y="85"/>
                </a:cubicBezTo>
                <a:cubicBezTo>
                  <a:pt x="112" y="74"/>
                  <a:pt x="116" y="69"/>
                  <a:pt x="125" y="68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6" y="68"/>
                  <a:pt x="126" y="68"/>
                  <a:pt x="126" y="68"/>
                </a:cubicBezTo>
                <a:cubicBezTo>
                  <a:pt x="131" y="70"/>
                  <a:pt x="131" y="70"/>
                  <a:pt x="131" y="70"/>
                </a:cubicBezTo>
                <a:cubicBezTo>
                  <a:pt x="136" y="70"/>
                  <a:pt x="136" y="70"/>
                  <a:pt x="136" y="70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8" y="60"/>
                  <a:pt x="148" y="60"/>
                  <a:pt x="148" y="60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48" y="53"/>
                  <a:pt x="148" y="53"/>
                  <a:pt x="148" y="53"/>
                </a:cubicBezTo>
                <a:cubicBezTo>
                  <a:pt x="148" y="52"/>
                  <a:pt x="148" y="52"/>
                  <a:pt x="148" y="52"/>
                </a:cubicBezTo>
                <a:cubicBezTo>
                  <a:pt x="150" y="51"/>
                  <a:pt x="150" y="51"/>
                  <a:pt x="150" y="51"/>
                </a:cubicBezTo>
                <a:cubicBezTo>
                  <a:pt x="152" y="49"/>
                  <a:pt x="152" y="49"/>
                  <a:pt x="152" y="49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4" y="36"/>
                  <a:pt x="141" y="32"/>
                  <a:pt x="138" y="26"/>
                </a:cubicBezTo>
                <a:cubicBezTo>
                  <a:pt x="136" y="22"/>
                  <a:pt x="137" y="18"/>
                  <a:pt x="140" y="14"/>
                </a:cubicBezTo>
                <a:cubicBezTo>
                  <a:pt x="132" y="10"/>
                  <a:pt x="132" y="10"/>
                  <a:pt x="132" y="10"/>
                </a:cubicBezTo>
                <a:lnTo>
                  <a:pt x="120" y="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" name="Freeform 22"/>
          <p:cNvSpPr/>
          <p:nvPr/>
        </p:nvSpPr>
        <p:spPr bwMode="auto">
          <a:xfrm>
            <a:off x="4543425" y="4440238"/>
            <a:ext cx="454025" cy="554037"/>
          </a:xfrm>
          <a:custGeom>
            <a:avLst/>
            <a:gdLst>
              <a:gd name="T0" fmla="*/ 2147483646 w 141"/>
              <a:gd name="T1" fmla="*/ 2147483646 h 173"/>
              <a:gd name="T2" fmla="*/ 2147483646 w 141"/>
              <a:gd name="T3" fmla="*/ 2147483646 h 173"/>
              <a:gd name="T4" fmla="*/ 2147483646 w 141"/>
              <a:gd name="T5" fmla="*/ 2147483646 h 173"/>
              <a:gd name="T6" fmla="*/ 2147483646 w 141"/>
              <a:gd name="T7" fmla="*/ 2147483646 h 173"/>
              <a:gd name="T8" fmla="*/ 2147483646 w 141"/>
              <a:gd name="T9" fmla="*/ 2147483646 h 173"/>
              <a:gd name="T10" fmla="*/ 2147483646 w 141"/>
              <a:gd name="T11" fmla="*/ 2147483646 h 173"/>
              <a:gd name="T12" fmla="*/ 2147483646 w 141"/>
              <a:gd name="T13" fmla="*/ 2147483646 h 173"/>
              <a:gd name="T14" fmla="*/ 2147483646 w 141"/>
              <a:gd name="T15" fmla="*/ 2147483646 h 173"/>
              <a:gd name="T16" fmla="*/ 2147483646 w 141"/>
              <a:gd name="T17" fmla="*/ 2147483646 h 173"/>
              <a:gd name="T18" fmla="*/ 2147483646 w 141"/>
              <a:gd name="T19" fmla="*/ 2147483646 h 173"/>
              <a:gd name="T20" fmla="*/ 2147483646 w 141"/>
              <a:gd name="T21" fmla="*/ 2147483646 h 173"/>
              <a:gd name="T22" fmla="*/ 2147483646 w 141"/>
              <a:gd name="T23" fmla="*/ 2147483646 h 173"/>
              <a:gd name="T24" fmla="*/ 2147483646 w 141"/>
              <a:gd name="T25" fmla="*/ 2147483646 h 173"/>
              <a:gd name="T26" fmla="*/ 2147483646 w 141"/>
              <a:gd name="T27" fmla="*/ 2147483646 h 173"/>
              <a:gd name="T28" fmla="*/ 2147483646 w 141"/>
              <a:gd name="T29" fmla="*/ 2147483646 h 173"/>
              <a:gd name="T30" fmla="*/ 2147483646 w 141"/>
              <a:gd name="T31" fmla="*/ 2147483646 h 173"/>
              <a:gd name="T32" fmla="*/ 0 w 141"/>
              <a:gd name="T33" fmla="*/ 2147483646 h 173"/>
              <a:gd name="T34" fmla="*/ 2147483646 w 141"/>
              <a:gd name="T35" fmla="*/ 2147483646 h 173"/>
              <a:gd name="T36" fmla="*/ 2147483646 w 141"/>
              <a:gd name="T37" fmla="*/ 2147483646 h 173"/>
              <a:gd name="T38" fmla="*/ 2147483646 w 141"/>
              <a:gd name="T39" fmla="*/ 2147483646 h 173"/>
              <a:gd name="T40" fmla="*/ 2147483646 w 141"/>
              <a:gd name="T41" fmla="*/ 2147483646 h 173"/>
              <a:gd name="T42" fmla="*/ 2147483646 w 141"/>
              <a:gd name="T43" fmla="*/ 2147483646 h 173"/>
              <a:gd name="T44" fmla="*/ 2147483646 w 141"/>
              <a:gd name="T45" fmla="*/ 2147483646 h 173"/>
              <a:gd name="T46" fmla="*/ 2147483646 w 141"/>
              <a:gd name="T47" fmla="*/ 2147483646 h 173"/>
              <a:gd name="T48" fmla="*/ 2147483646 w 141"/>
              <a:gd name="T49" fmla="*/ 2147483646 h 173"/>
              <a:gd name="T50" fmla="*/ 2147483646 w 141"/>
              <a:gd name="T51" fmla="*/ 2147483646 h 173"/>
              <a:gd name="T52" fmla="*/ 2147483646 w 141"/>
              <a:gd name="T53" fmla="*/ 2147483646 h 173"/>
              <a:gd name="T54" fmla="*/ 2147483646 w 141"/>
              <a:gd name="T55" fmla="*/ 2147483646 h 173"/>
              <a:gd name="T56" fmla="*/ 2147483646 w 141"/>
              <a:gd name="T57" fmla="*/ 2147483646 h 173"/>
              <a:gd name="T58" fmla="*/ 2147483646 w 141"/>
              <a:gd name="T59" fmla="*/ 2147483646 h 173"/>
              <a:gd name="T60" fmla="*/ 2147483646 w 141"/>
              <a:gd name="T61" fmla="*/ 2147483646 h 173"/>
              <a:gd name="T62" fmla="*/ 2147483646 w 141"/>
              <a:gd name="T63" fmla="*/ 2147483646 h 173"/>
              <a:gd name="T64" fmla="*/ 2147483646 w 141"/>
              <a:gd name="T65" fmla="*/ 2147483646 h 173"/>
              <a:gd name="T66" fmla="*/ 2147483646 w 141"/>
              <a:gd name="T67" fmla="*/ 2147483646 h 173"/>
              <a:gd name="T68" fmla="*/ 2147483646 w 141"/>
              <a:gd name="T69" fmla="*/ 2147483646 h 173"/>
              <a:gd name="T70" fmla="*/ 2147483646 w 141"/>
              <a:gd name="T71" fmla="*/ 2147483646 h 173"/>
              <a:gd name="T72" fmla="*/ 2147483646 w 141"/>
              <a:gd name="T73" fmla="*/ 2147483646 h 173"/>
              <a:gd name="T74" fmla="*/ 2147483646 w 141"/>
              <a:gd name="T75" fmla="*/ 2147483646 h 173"/>
              <a:gd name="T76" fmla="*/ 2147483646 w 141"/>
              <a:gd name="T77" fmla="*/ 2147483646 h 173"/>
              <a:gd name="T78" fmla="*/ 2147483646 w 141"/>
              <a:gd name="T79" fmla="*/ 2147483646 h 173"/>
              <a:gd name="T80" fmla="*/ 2147483646 w 141"/>
              <a:gd name="T81" fmla="*/ 2147483646 h 173"/>
              <a:gd name="T82" fmla="*/ 2147483646 w 141"/>
              <a:gd name="T83" fmla="*/ 2147483646 h 173"/>
              <a:gd name="T84" fmla="*/ 2147483646 w 141"/>
              <a:gd name="T85" fmla="*/ 2147483646 h 173"/>
              <a:gd name="T86" fmla="*/ 2147483646 w 141"/>
              <a:gd name="T87" fmla="*/ 2147483646 h 173"/>
              <a:gd name="T88" fmla="*/ 2147483646 w 141"/>
              <a:gd name="T89" fmla="*/ 2147483646 h 173"/>
              <a:gd name="T90" fmla="*/ 2147483646 w 141"/>
              <a:gd name="T91" fmla="*/ 2147483646 h 173"/>
              <a:gd name="T92" fmla="*/ 2147483646 w 141"/>
              <a:gd name="T93" fmla="*/ 2147483646 h 173"/>
              <a:gd name="T94" fmla="*/ 2147483646 w 141"/>
              <a:gd name="T95" fmla="*/ 2147483646 h 173"/>
              <a:gd name="T96" fmla="*/ 2147483646 w 141"/>
              <a:gd name="T97" fmla="*/ 2147483646 h 173"/>
              <a:gd name="T98" fmla="*/ 2147483646 w 141"/>
              <a:gd name="T99" fmla="*/ 2147483646 h 173"/>
              <a:gd name="T100" fmla="*/ 2147483646 w 141"/>
              <a:gd name="T101" fmla="*/ 2147483646 h 173"/>
              <a:gd name="T102" fmla="*/ 2147483646 w 141"/>
              <a:gd name="T103" fmla="*/ 2147483646 h 173"/>
              <a:gd name="T104" fmla="*/ 2147483646 w 141"/>
              <a:gd name="T105" fmla="*/ 2147483646 h 17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41" h="173">
                <a:moveTo>
                  <a:pt x="73" y="8"/>
                </a:moveTo>
                <a:cubicBezTo>
                  <a:pt x="73" y="8"/>
                  <a:pt x="73" y="8"/>
                  <a:pt x="73" y="8"/>
                </a:cubicBezTo>
                <a:cubicBezTo>
                  <a:pt x="66" y="13"/>
                  <a:pt x="66" y="13"/>
                  <a:pt x="66" y="13"/>
                </a:cubicBezTo>
                <a:cubicBezTo>
                  <a:pt x="60" y="20"/>
                  <a:pt x="60" y="20"/>
                  <a:pt x="60" y="20"/>
                </a:cubicBezTo>
                <a:cubicBezTo>
                  <a:pt x="59" y="20"/>
                  <a:pt x="59" y="20"/>
                  <a:pt x="59" y="20"/>
                </a:cubicBezTo>
                <a:cubicBezTo>
                  <a:pt x="59" y="21"/>
                  <a:pt x="59" y="21"/>
                  <a:pt x="59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46" y="18"/>
                  <a:pt x="46" y="18"/>
                  <a:pt x="46" y="18"/>
                </a:cubicBezTo>
                <a:cubicBezTo>
                  <a:pt x="40" y="20"/>
                  <a:pt x="37" y="24"/>
                  <a:pt x="35" y="31"/>
                </a:cubicBezTo>
                <a:cubicBezTo>
                  <a:pt x="35" y="38"/>
                  <a:pt x="35" y="38"/>
                  <a:pt x="35" y="38"/>
                </a:cubicBezTo>
                <a:cubicBezTo>
                  <a:pt x="40" y="34"/>
                  <a:pt x="40" y="34"/>
                  <a:pt x="40" y="34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23" y="59"/>
                  <a:pt x="23" y="59"/>
                  <a:pt x="23" y="59"/>
                </a:cubicBezTo>
                <a:cubicBezTo>
                  <a:pt x="21" y="62"/>
                  <a:pt x="21" y="64"/>
                  <a:pt x="21" y="65"/>
                </a:cubicBezTo>
                <a:cubicBezTo>
                  <a:pt x="24" y="68"/>
                  <a:pt x="24" y="68"/>
                  <a:pt x="24" y="68"/>
                </a:cubicBezTo>
                <a:cubicBezTo>
                  <a:pt x="27" y="70"/>
                  <a:pt x="28" y="72"/>
                  <a:pt x="28" y="74"/>
                </a:cubicBezTo>
                <a:cubicBezTo>
                  <a:pt x="28" y="75"/>
                  <a:pt x="27" y="76"/>
                  <a:pt x="27" y="77"/>
                </a:cubicBezTo>
                <a:cubicBezTo>
                  <a:pt x="18" y="84"/>
                  <a:pt x="18" y="84"/>
                  <a:pt x="18" y="84"/>
                </a:cubicBezTo>
                <a:cubicBezTo>
                  <a:pt x="19" y="86"/>
                  <a:pt x="19" y="89"/>
                  <a:pt x="18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5" y="96"/>
                  <a:pt x="15" y="96"/>
                  <a:pt x="15" y="96"/>
                </a:cubicBezTo>
                <a:cubicBezTo>
                  <a:pt x="15" y="98"/>
                  <a:pt x="14" y="99"/>
                  <a:pt x="12" y="101"/>
                </a:cubicBezTo>
                <a:cubicBezTo>
                  <a:pt x="7" y="105"/>
                  <a:pt x="7" y="105"/>
                  <a:pt x="7" y="105"/>
                </a:cubicBezTo>
                <a:cubicBezTo>
                  <a:pt x="7" y="106"/>
                  <a:pt x="7" y="106"/>
                  <a:pt x="7" y="106"/>
                </a:cubicBezTo>
                <a:cubicBezTo>
                  <a:pt x="8" y="108"/>
                  <a:pt x="8" y="110"/>
                  <a:pt x="7" y="114"/>
                </a:cubicBezTo>
                <a:cubicBezTo>
                  <a:pt x="9" y="118"/>
                  <a:pt x="9" y="120"/>
                  <a:pt x="7" y="122"/>
                </a:cubicBezTo>
                <a:cubicBezTo>
                  <a:pt x="3" y="126"/>
                  <a:pt x="3" y="126"/>
                  <a:pt x="3" y="126"/>
                </a:cubicBezTo>
                <a:cubicBezTo>
                  <a:pt x="2" y="126"/>
                  <a:pt x="2" y="126"/>
                  <a:pt x="2" y="126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8"/>
                  <a:pt x="0" y="128"/>
                  <a:pt x="0" y="128"/>
                </a:cubicBezTo>
                <a:cubicBezTo>
                  <a:pt x="3" y="137"/>
                  <a:pt x="3" y="137"/>
                  <a:pt x="3" y="137"/>
                </a:cubicBezTo>
                <a:cubicBezTo>
                  <a:pt x="3" y="137"/>
                  <a:pt x="3" y="137"/>
                  <a:pt x="3" y="137"/>
                </a:cubicBezTo>
                <a:cubicBezTo>
                  <a:pt x="10" y="136"/>
                  <a:pt x="17" y="136"/>
                  <a:pt x="25" y="137"/>
                </a:cubicBezTo>
                <a:cubicBezTo>
                  <a:pt x="26" y="137"/>
                  <a:pt x="26" y="137"/>
                  <a:pt x="26" y="137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5" y="146"/>
                  <a:pt x="35" y="146"/>
                  <a:pt x="35" y="146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41" y="162"/>
                  <a:pt x="41" y="162"/>
                  <a:pt x="41" y="162"/>
                </a:cubicBezTo>
                <a:cubicBezTo>
                  <a:pt x="51" y="172"/>
                  <a:pt x="51" y="172"/>
                  <a:pt x="51" y="172"/>
                </a:cubicBezTo>
                <a:cubicBezTo>
                  <a:pt x="56" y="173"/>
                  <a:pt x="56" y="173"/>
                  <a:pt x="56" y="173"/>
                </a:cubicBezTo>
                <a:cubicBezTo>
                  <a:pt x="56" y="161"/>
                  <a:pt x="56" y="161"/>
                  <a:pt x="56" y="16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8" y="169"/>
                  <a:pt x="68" y="169"/>
                  <a:pt x="68" y="169"/>
                </a:cubicBezTo>
                <a:cubicBezTo>
                  <a:pt x="75" y="154"/>
                  <a:pt x="75" y="154"/>
                  <a:pt x="75" y="154"/>
                </a:cubicBezTo>
                <a:cubicBezTo>
                  <a:pt x="76" y="146"/>
                  <a:pt x="76" y="146"/>
                  <a:pt x="76" y="146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8" y="146"/>
                  <a:pt x="78" y="146"/>
                  <a:pt x="78" y="146"/>
                </a:cubicBezTo>
                <a:cubicBezTo>
                  <a:pt x="86" y="147"/>
                  <a:pt x="86" y="147"/>
                  <a:pt x="86" y="147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5" y="140"/>
                  <a:pt x="85" y="140"/>
                  <a:pt x="85" y="140"/>
                </a:cubicBezTo>
                <a:cubicBezTo>
                  <a:pt x="85" y="139"/>
                  <a:pt x="85" y="139"/>
                  <a:pt x="85" y="139"/>
                </a:cubicBezTo>
                <a:cubicBezTo>
                  <a:pt x="87" y="139"/>
                  <a:pt x="87" y="139"/>
                  <a:pt x="87" y="139"/>
                </a:cubicBezTo>
                <a:cubicBezTo>
                  <a:pt x="97" y="139"/>
                  <a:pt x="97" y="139"/>
                  <a:pt x="97" y="139"/>
                </a:cubicBezTo>
                <a:cubicBezTo>
                  <a:pt x="102" y="134"/>
                  <a:pt x="104" y="130"/>
                  <a:pt x="104" y="126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1" y="114"/>
                  <a:pt x="111" y="114"/>
                  <a:pt x="111" y="114"/>
                </a:cubicBezTo>
                <a:cubicBezTo>
                  <a:pt x="114" y="110"/>
                  <a:pt x="114" y="110"/>
                  <a:pt x="114" y="110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17" y="97"/>
                  <a:pt x="117" y="97"/>
                  <a:pt x="117" y="97"/>
                </a:cubicBezTo>
                <a:cubicBezTo>
                  <a:pt x="117" y="98"/>
                  <a:pt x="117" y="98"/>
                  <a:pt x="117" y="98"/>
                </a:cubicBezTo>
                <a:cubicBezTo>
                  <a:pt x="118" y="98"/>
                  <a:pt x="118" y="98"/>
                  <a:pt x="118" y="98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19" y="92"/>
                  <a:pt x="119" y="92"/>
                  <a:pt x="119" y="92"/>
                </a:cubicBezTo>
                <a:cubicBezTo>
                  <a:pt x="121" y="91"/>
                  <a:pt x="121" y="91"/>
                  <a:pt x="121" y="91"/>
                </a:cubicBezTo>
                <a:cubicBezTo>
                  <a:pt x="123" y="90"/>
                  <a:pt x="123" y="90"/>
                  <a:pt x="123" y="90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18" y="79"/>
                  <a:pt x="118" y="79"/>
                  <a:pt x="118" y="79"/>
                </a:cubicBezTo>
                <a:cubicBezTo>
                  <a:pt x="119" y="79"/>
                  <a:pt x="119" y="79"/>
                  <a:pt x="119" y="79"/>
                </a:cubicBezTo>
                <a:cubicBezTo>
                  <a:pt x="119" y="78"/>
                  <a:pt x="119" y="78"/>
                  <a:pt x="119" y="78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31" y="68"/>
                  <a:pt x="131" y="68"/>
                  <a:pt x="131" y="68"/>
                </a:cubicBezTo>
                <a:cubicBezTo>
                  <a:pt x="121" y="63"/>
                  <a:pt x="117" y="59"/>
                  <a:pt x="117" y="57"/>
                </a:cubicBezTo>
                <a:cubicBezTo>
                  <a:pt x="118" y="55"/>
                  <a:pt x="119" y="55"/>
                  <a:pt x="121" y="55"/>
                </a:cubicBezTo>
                <a:cubicBezTo>
                  <a:pt x="133" y="57"/>
                  <a:pt x="133" y="57"/>
                  <a:pt x="133" y="57"/>
                </a:cubicBezTo>
                <a:cubicBezTo>
                  <a:pt x="133" y="50"/>
                  <a:pt x="133" y="50"/>
                  <a:pt x="133" y="50"/>
                </a:cubicBezTo>
                <a:cubicBezTo>
                  <a:pt x="133" y="49"/>
                  <a:pt x="133" y="49"/>
                  <a:pt x="133" y="49"/>
                </a:cubicBezTo>
                <a:cubicBezTo>
                  <a:pt x="139" y="43"/>
                  <a:pt x="139" y="43"/>
                  <a:pt x="139" y="43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38" y="38"/>
                  <a:pt x="137" y="36"/>
                  <a:pt x="135" y="34"/>
                </a:cubicBezTo>
                <a:cubicBezTo>
                  <a:pt x="135" y="34"/>
                  <a:pt x="135" y="34"/>
                  <a:pt x="135" y="34"/>
                </a:cubicBezTo>
                <a:cubicBezTo>
                  <a:pt x="135" y="33"/>
                  <a:pt x="135" y="33"/>
                  <a:pt x="135" y="33"/>
                </a:cubicBezTo>
                <a:cubicBezTo>
                  <a:pt x="135" y="31"/>
                  <a:pt x="135" y="31"/>
                  <a:pt x="135" y="31"/>
                </a:cubicBezTo>
                <a:cubicBezTo>
                  <a:pt x="135" y="30"/>
                  <a:pt x="135" y="30"/>
                  <a:pt x="135" y="30"/>
                </a:cubicBezTo>
                <a:cubicBezTo>
                  <a:pt x="134" y="30"/>
                  <a:pt x="134" y="30"/>
                  <a:pt x="134" y="30"/>
                </a:cubicBezTo>
                <a:cubicBezTo>
                  <a:pt x="133" y="30"/>
                  <a:pt x="133" y="30"/>
                  <a:pt x="133" y="30"/>
                </a:cubicBezTo>
                <a:cubicBezTo>
                  <a:pt x="133" y="32"/>
                  <a:pt x="131" y="33"/>
                  <a:pt x="128" y="33"/>
                </a:cubicBezTo>
                <a:cubicBezTo>
                  <a:pt x="123" y="33"/>
                  <a:pt x="120" y="31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3" y="22"/>
                  <a:pt x="113" y="22"/>
                  <a:pt x="113" y="22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2" y="25"/>
                  <a:pt x="111" y="28"/>
                  <a:pt x="108" y="30"/>
                </a:cubicBezTo>
                <a:cubicBezTo>
                  <a:pt x="103" y="32"/>
                  <a:pt x="98" y="33"/>
                  <a:pt x="93" y="31"/>
                </a:cubicBezTo>
                <a:cubicBezTo>
                  <a:pt x="90" y="30"/>
                  <a:pt x="88" y="27"/>
                  <a:pt x="87" y="24"/>
                </a:cubicBezTo>
                <a:cubicBezTo>
                  <a:pt x="85" y="16"/>
                  <a:pt x="85" y="16"/>
                  <a:pt x="85" y="16"/>
                </a:cubicBezTo>
                <a:cubicBezTo>
                  <a:pt x="84" y="8"/>
                  <a:pt x="83" y="4"/>
                  <a:pt x="80" y="2"/>
                </a:cubicBezTo>
                <a:cubicBezTo>
                  <a:pt x="78" y="1"/>
                  <a:pt x="75" y="0"/>
                  <a:pt x="73" y="1"/>
                </a:cubicBezTo>
                <a:cubicBezTo>
                  <a:pt x="74" y="8"/>
                  <a:pt x="74" y="8"/>
                  <a:pt x="74" y="8"/>
                </a:cubicBezTo>
                <a:lnTo>
                  <a:pt x="73" y="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4" name="Freeform 23"/>
          <p:cNvSpPr/>
          <p:nvPr/>
        </p:nvSpPr>
        <p:spPr bwMode="auto">
          <a:xfrm>
            <a:off x="4743450" y="4092575"/>
            <a:ext cx="392113" cy="450850"/>
          </a:xfrm>
          <a:custGeom>
            <a:avLst/>
            <a:gdLst>
              <a:gd name="T0" fmla="*/ 2147483646 w 122"/>
              <a:gd name="T1" fmla="*/ 2147483646 h 140"/>
              <a:gd name="T2" fmla="*/ 2147483646 w 122"/>
              <a:gd name="T3" fmla="*/ 2147483646 h 140"/>
              <a:gd name="T4" fmla="*/ 2147483646 w 122"/>
              <a:gd name="T5" fmla="*/ 2147483646 h 140"/>
              <a:gd name="T6" fmla="*/ 2147483646 w 122"/>
              <a:gd name="T7" fmla="*/ 2147483646 h 140"/>
              <a:gd name="T8" fmla="*/ 2147483646 w 122"/>
              <a:gd name="T9" fmla="*/ 2147483646 h 140"/>
              <a:gd name="T10" fmla="*/ 2147483646 w 122"/>
              <a:gd name="T11" fmla="*/ 2147483646 h 140"/>
              <a:gd name="T12" fmla="*/ 2147483646 w 122"/>
              <a:gd name="T13" fmla="*/ 2147483646 h 140"/>
              <a:gd name="T14" fmla="*/ 2147483646 w 122"/>
              <a:gd name="T15" fmla="*/ 2147483646 h 140"/>
              <a:gd name="T16" fmla="*/ 2147483646 w 122"/>
              <a:gd name="T17" fmla="*/ 2147483646 h 140"/>
              <a:gd name="T18" fmla="*/ 2147483646 w 122"/>
              <a:gd name="T19" fmla="*/ 2147483646 h 140"/>
              <a:gd name="T20" fmla="*/ 2147483646 w 122"/>
              <a:gd name="T21" fmla="*/ 2147483646 h 140"/>
              <a:gd name="T22" fmla="*/ 2147483646 w 122"/>
              <a:gd name="T23" fmla="*/ 2147483646 h 140"/>
              <a:gd name="T24" fmla="*/ 2147483646 w 122"/>
              <a:gd name="T25" fmla="*/ 2147483646 h 140"/>
              <a:gd name="T26" fmla="*/ 2147483646 w 122"/>
              <a:gd name="T27" fmla="*/ 2147483646 h 140"/>
              <a:gd name="T28" fmla="*/ 2147483646 w 122"/>
              <a:gd name="T29" fmla="*/ 2147483646 h 140"/>
              <a:gd name="T30" fmla="*/ 2147483646 w 122"/>
              <a:gd name="T31" fmla="*/ 2147483646 h 140"/>
              <a:gd name="T32" fmla="*/ 2147483646 w 122"/>
              <a:gd name="T33" fmla="*/ 2147483646 h 140"/>
              <a:gd name="T34" fmla="*/ 2147483646 w 122"/>
              <a:gd name="T35" fmla="*/ 2147483646 h 140"/>
              <a:gd name="T36" fmla="*/ 2147483646 w 122"/>
              <a:gd name="T37" fmla="*/ 2147483646 h 140"/>
              <a:gd name="T38" fmla="*/ 2147483646 w 122"/>
              <a:gd name="T39" fmla="*/ 2147483646 h 140"/>
              <a:gd name="T40" fmla="*/ 2147483646 w 122"/>
              <a:gd name="T41" fmla="*/ 2147483646 h 140"/>
              <a:gd name="T42" fmla="*/ 2147483646 w 122"/>
              <a:gd name="T43" fmla="*/ 2147483646 h 140"/>
              <a:gd name="T44" fmla="*/ 2147483646 w 122"/>
              <a:gd name="T45" fmla="*/ 2147483646 h 140"/>
              <a:gd name="T46" fmla="*/ 2147483646 w 122"/>
              <a:gd name="T47" fmla="*/ 2147483646 h 140"/>
              <a:gd name="T48" fmla="*/ 2147483646 w 122"/>
              <a:gd name="T49" fmla="*/ 2147483646 h 140"/>
              <a:gd name="T50" fmla="*/ 2147483646 w 122"/>
              <a:gd name="T51" fmla="*/ 2147483646 h 140"/>
              <a:gd name="T52" fmla="*/ 2147483646 w 122"/>
              <a:gd name="T53" fmla="*/ 2147483646 h 140"/>
              <a:gd name="T54" fmla="*/ 2147483646 w 122"/>
              <a:gd name="T55" fmla="*/ 2147483646 h 140"/>
              <a:gd name="T56" fmla="*/ 2147483646 w 122"/>
              <a:gd name="T57" fmla="*/ 2147483646 h 140"/>
              <a:gd name="T58" fmla="*/ 2147483646 w 122"/>
              <a:gd name="T59" fmla="*/ 2147483646 h 140"/>
              <a:gd name="T60" fmla="*/ 2147483646 w 122"/>
              <a:gd name="T61" fmla="*/ 2147483646 h 140"/>
              <a:gd name="T62" fmla="*/ 2147483646 w 122"/>
              <a:gd name="T63" fmla="*/ 2147483646 h 140"/>
              <a:gd name="T64" fmla="*/ 2147483646 w 122"/>
              <a:gd name="T65" fmla="*/ 2147483646 h 140"/>
              <a:gd name="T66" fmla="*/ 2147483646 w 122"/>
              <a:gd name="T67" fmla="*/ 2147483646 h 140"/>
              <a:gd name="T68" fmla="*/ 2147483646 w 122"/>
              <a:gd name="T69" fmla="*/ 2147483646 h 140"/>
              <a:gd name="T70" fmla="*/ 2147483646 w 122"/>
              <a:gd name="T71" fmla="*/ 2147483646 h 140"/>
              <a:gd name="T72" fmla="*/ 2147483646 w 122"/>
              <a:gd name="T73" fmla="*/ 2147483646 h 140"/>
              <a:gd name="T74" fmla="*/ 2147483646 w 122"/>
              <a:gd name="T75" fmla="*/ 2147483646 h 140"/>
              <a:gd name="T76" fmla="*/ 2147483646 w 122"/>
              <a:gd name="T77" fmla="*/ 2147483646 h 140"/>
              <a:gd name="T78" fmla="*/ 2147483646 w 122"/>
              <a:gd name="T79" fmla="*/ 2147483646 h 140"/>
              <a:gd name="T80" fmla="*/ 2147483646 w 122"/>
              <a:gd name="T81" fmla="*/ 2147483646 h 140"/>
              <a:gd name="T82" fmla="*/ 2147483646 w 122"/>
              <a:gd name="T83" fmla="*/ 2147483646 h 140"/>
              <a:gd name="T84" fmla="*/ 2147483646 w 122"/>
              <a:gd name="T85" fmla="*/ 2147483646 h 140"/>
              <a:gd name="T86" fmla="*/ 2147483646 w 122"/>
              <a:gd name="T87" fmla="*/ 2147483646 h 140"/>
              <a:gd name="T88" fmla="*/ 2147483646 w 122"/>
              <a:gd name="T89" fmla="*/ 2147483646 h 140"/>
              <a:gd name="T90" fmla="*/ 2147483646 w 122"/>
              <a:gd name="T91" fmla="*/ 2147483646 h 140"/>
              <a:gd name="T92" fmla="*/ 2147483646 w 122"/>
              <a:gd name="T93" fmla="*/ 0 h 14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22" h="140">
                <a:moveTo>
                  <a:pt x="75" y="2"/>
                </a:moveTo>
                <a:cubicBezTo>
                  <a:pt x="70" y="4"/>
                  <a:pt x="67" y="5"/>
                  <a:pt x="64" y="6"/>
                </a:cubicBezTo>
                <a:cubicBezTo>
                  <a:pt x="61" y="6"/>
                  <a:pt x="57" y="5"/>
                  <a:pt x="52" y="3"/>
                </a:cubicBezTo>
                <a:cubicBezTo>
                  <a:pt x="43" y="2"/>
                  <a:pt x="43" y="2"/>
                  <a:pt x="43" y="2"/>
                </a:cubicBezTo>
                <a:cubicBezTo>
                  <a:pt x="40" y="3"/>
                  <a:pt x="37" y="7"/>
                  <a:pt x="32" y="14"/>
                </a:cubicBezTo>
                <a:cubicBezTo>
                  <a:pt x="38" y="26"/>
                  <a:pt x="38" y="26"/>
                  <a:pt x="38" y="26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0" y="30"/>
                  <a:pt x="20" y="30"/>
                  <a:pt x="20" y="30"/>
                </a:cubicBezTo>
                <a:cubicBezTo>
                  <a:pt x="23" y="36"/>
                  <a:pt x="24" y="39"/>
                  <a:pt x="23" y="41"/>
                </a:cubicBezTo>
                <a:cubicBezTo>
                  <a:pt x="22" y="44"/>
                  <a:pt x="22" y="44"/>
                  <a:pt x="22" y="44"/>
                </a:cubicBezTo>
                <a:cubicBezTo>
                  <a:pt x="20" y="49"/>
                  <a:pt x="18" y="52"/>
                  <a:pt x="17" y="53"/>
                </a:cubicBezTo>
                <a:cubicBezTo>
                  <a:pt x="3" y="66"/>
                  <a:pt x="3" y="66"/>
                  <a:pt x="3" y="66"/>
                </a:cubicBezTo>
                <a:cubicBezTo>
                  <a:pt x="6" y="68"/>
                  <a:pt x="6" y="68"/>
                  <a:pt x="6" y="68"/>
                </a:cubicBezTo>
                <a:cubicBezTo>
                  <a:pt x="4" y="70"/>
                  <a:pt x="4" y="70"/>
                  <a:pt x="4" y="70"/>
                </a:cubicBezTo>
                <a:cubicBezTo>
                  <a:pt x="1" y="72"/>
                  <a:pt x="0" y="76"/>
                  <a:pt x="1" y="78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3"/>
                  <a:pt x="16" y="103"/>
                  <a:pt x="16" y="103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5" y="105"/>
                  <a:pt x="15" y="105"/>
                  <a:pt x="15" y="105"/>
                </a:cubicBezTo>
                <a:cubicBezTo>
                  <a:pt x="17" y="105"/>
                  <a:pt x="19" y="106"/>
                  <a:pt x="21" y="107"/>
                </a:cubicBezTo>
                <a:cubicBezTo>
                  <a:pt x="24" y="109"/>
                  <a:pt x="26" y="114"/>
                  <a:pt x="27" y="123"/>
                </a:cubicBezTo>
                <a:cubicBezTo>
                  <a:pt x="29" y="131"/>
                  <a:pt x="29" y="131"/>
                  <a:pt x="29" y="131"/>
                </a:cubicBezTo>
                <a:cubicBezTo>
                  <a:pt x="30" y="133"/>
                  <a:pt x="31" y="134"/>
                  <a:pt x="33" y="135"/>
                </a:cubicBezTo>
                <a:cubicBezTo>
                  <a:pt x="36" y="136"/>
                  <a:pt x="40" y="136"/>
                  <a:pt x="43" y="134"/>
                </a:cubicBezTo>
                <a:cubicBezTo>
                  <a:pt x="45" y="132"/>
                  <a:pt x="47" y="131"/>
                  <a:pt x="46" y="130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53" y="124"/>
                  <a:pt x="53" y="124"/>
                  <a:pt x="53" y="124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61" y="135"/>
                  <a:pt x="63" y="136"/>
                  <a:pt x="66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6" y="131"/>
                  <a:pt x="66" y="131"/>
                  <a:pt x="66" y="131"/>
                </a:cubicBezTo>
                <a:cubicBezTo>
                  <a:pt x="74" y="134"/>
                  <a:pt x="74" y="134"/>
                  <a:pt x="74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35"/>
                  <a:pt x="77" y="135"/>
                  <a:pt x="77" y="135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86" y="137"/>
                  <a:pt x="86" y="137"/>
                  <a:pt x="86" y="137"/>
                </a:cubicBezTo>
                <a:cubicBezTo>
                  <a:pt x="85" y="124"/>
                  <a:pt x="85" y="124"/>
                  <a:pt x="85" y="124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91" y="116"/>
                  <a:pt x="91" y="115"/>
                  <a:pt x="89" y="113"/>
                </a:cubicBezTo>
                <a:cubicBezTo>
                  <a:pt x="87" y="112"/>
                  <a:pt x="87" y="112"/>
                  <a:pt x="87" y="112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90" y="110"/>
                  <a:pt x="90" y="110"/>
                  <a:pt x="90" y="110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1" y="94"/>
                  <a:pt x="101" y="94"/>
                  <a:pt x="101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5"/>
                  <a:pt x="103" y="95"/>
                  <a:pt x="103" y="95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15" y="92"/>
                  <a:pt x="115" y="92"/>
                  <a:pt x="115" y="92"/>
                </a:cubicBezTo>
                <a:cubicBezTo>
                  <a:pt x="114" y="86"/>
                  <a:pt x="114" y="86"/>
                  <a:pt x="114" y="86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08" y="87"/>
                  <a:pt x="108" y="87"/>
                  <a:pt x="108" y="87"/>
                </a:cubicBezTo>
                <a:cubicBezTo>
                  <a:pt x="115" y="68"/>
                  <a:pt x="115" y="68"/>
                  <a:pt x="115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08" y="67"/>
                  <a:pt x="108" y="67"/>
                  <a:pt x="108" y="67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5" y="62"/>
                  <a:pt x="105" y="60"/>
                  <a:pt x="106" y="58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22" y="56"/>
                  <a:pt x="121" y="52"/>
                  <a:pt x="117" y="46"/>
                </a:cubicBezTo>
                <a:cubicBezTo>
                  <a:pt x="109" y="43"/>
                  <a:pt x="109" y="43"/>
                  <a:pt x="109" y="43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3" y="34"/>
                  <a:pt x="113" y="34"/>
                  <a:pt x="113" y="34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09" y="28"/>
                  <a:pt x="107" y="25"/>
                  <a:pt x="103" y="24"/>
                </a:cubicBezTo>
                <a:cubicBezTo>
                  <a:pt x="87" y="24"/>
                  <a:pt x="87" y="24"/>
                  <a:pt x="87" y="24"/>
                </a:cubicBezTo>
                <a:cubicBezTo>
                  <a:pt x="81" y="32"/>
                  <a:pt x="81" y="32"/>
                  <a:pt x="81" y="32"/>
                </a:cubicBezTo>
                <a:cubicBezTo>
                  <a:pt x="81" y="32"/>
                  <a:pt x="81" y="32"/>
                  <a:pt x="81" y="32"/>
                </a:cubicBezTo>
                <a:cubicBezTo>
                  <a:pt x="79" y="32"/>
                  <a:pt x="79" y="32"/>
                  <a:pt x="79" y="32"/>
                </a:cubicBezTo>
                <a:cubicBezTo>
                  <a:pt x="53" y="24"/>
                  <a:pt x="53" y="24"/>
                  <a:pt x="53" y="24"/>
                </a:cubicBezTo>
                <a:cubicBezTo>
                  <a:pt x="78" y="18"/>
                  <a:pt x="78" y="18"/>
                  <a:pt x="78" y="18"/>
                </a:cubicBezTo>
                <a:cubicBezTo>
                  <a:pt x="79" y="18"/>
                  <a:pt x="83" y="14"/>
                  <a:pt x="90" y="6"/>
                </a:cubicBezTo>
                <a:cubicBezTo>
                  <a:pt x="82" y="0"/>
                  <a:pt x="82" y="0"/>
                  <a:pt x="82" y="0"/>
                </a:cubicBezTo>
                <a:lnTo>
                  <a:pt x="75" y="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5" name="Freeform 24"/>
          <p:cNvSpPr/>
          <p:nvPr/>
        </p:nvSpPr>
        <p:spPr bwMode="auto">
          <a:xfrm>
            <a:off x="4367213" y="3705225"/>
            <a:ext cx="492125" cy="598488"/>
          </a:xfrm>
          <a:custGeom>
            <a:avLst/>
            <a:gdLst>
              <a:gd name="T0" fmla="*/ 2147483646 w 153"/>
              <a:gd name="T1" fmla="*/ 2147483646 h 187"/>
              <a:gd name="T2" fmla="*/ 2147483646 w 153"/>
              <a:gd name="T3" fmla="*/ 2147483646 h 187"/>
              <a:gd name="T4" fmla="*/ 2147483646 w 153"/>
              <a:gd name="T5" fmla="*/ 2147483646 h 187"/>
              <a:gd name="T6" fmla="*/ 2147483646 w 153"/>
              <a:gd name="T7" fmla="*/ 0 h 187"/>
              <a:gd name="T8" fmla="*/ 2147483646 w 153"/>
              <a:gd name="T9" fmla="*/ 2147483646 h 187"/>
              <a:gd name="T10" fmla="*/ 2147483646 w 153"/>
              <a:gd name="T11" fmla="*/ 2147483646 h 187"/>
              <a:gd name="T12" fmla="*/ 2147483646 w 153"/>
              <a:gd name="T13" fmla="*/ 2147483646 h 187"/>
              <a:gd name="T14" fmla="*/ 2147483646 w 153"/>
              <a:gd name="T15" fmla="*/ 2147483646 h 187"/>
              <a:gd name="T16" fmla="*/ 2147483646 w 153"/>
              <a:gd name="T17" fmla="*/ 2147483646 h 187"/>
              <a:gd name="T18" fmla="*/ 2147483646 w 153"/>
              <a:gd name="T19" fmla="*/ 2147483646 h 187"/>
              <a:gd name="T20" fmla="*/ 2147483646 w 153"/>
              <a:gd name="T21" fmla="*/ 2147483646 h 187"/>
              <a:gd name="T22" fmla="*/ 2147483646 w 153"/>
              <a:gd name="T23" fmla="*/ 2147483646 h 187"/>
              <a:gd name="T24" fmla="*/ 2147483646 w 153"/>
              <a:gd name="T25" fmla="*/ 2147483646 h 187"/>
              <a:gd name="T26" fmla="*/ 2147483646 w 153"/>
              <a:gd name="T27" fmla="*/ 2147483646 h 187"/>
              <a:gd name="T28" fmla="*/ 2147483646 w 153"/>
              <a:gd name="T29" fmla="*/ 2147483646 h 187"/>
              <a:gd name="T30" fmla="*/ 2147483646 w 153"/>
              <a:gd name="T31" fmla="*/ 2147483646 h 187"/>
              <a:gd name="T32" fmla="*/ 2147483646 w 153"/>
              <a:gd name="T33" fmla="*/ 2147483646 h 187"/>
              <a:gd name="T34" fmla="*/ 2147483646 w 153"/>
              <a:gd name="T35" fmla="*/ 2147483646 h 187"/>
              <a:gd name="T36" fmla="*/ 2147483646 w 153"/>
              <a:gd name="T37" fmla="*/ 2147483646 h 187"/>
              <a:gd name="T38" fmla="*/ 2147483646 w 153"/>
              <a:gd name="T39" fmla="*/ 2147483646 h 187"/>
              <a:gd name="T40" fmla="*/ 2147483646 w 153"/>
              <a:gd name="T41" fmla="*/ 2147483646 h 187"/>
              <a:gd name="T42" fmla="*/ 2147483646 w 153"/>
              <a:gd name="T43" fmla="*/ 2147483646 h 187"/>
              <a:gd name="T44" fmla="*/ 2147483646 w 153"/>
              <a:gd name="T45" fmla="*/ 2147483646 h 187"/>
              <a:gd name="T46" fmla="*/ 2147483646 w 153"/>
              <a:gd name="T47" fmla="*/ 2147483646 h 187"/>
              <a:gd name="T48" fmla="*/ 2147483646 w 153"/>
              <a:gd name="T49" fmla="*/ 2147483646 h 187"/>
              <a:gd name="T50" fmla="*/ 2147483646 w 153"/>
              <a:gd name="T51" fmla="*/ 2147483646 h 187"/>
              <a:gd name="T52" fmla="*/ 2147483646 w 153"/>
              <a:gd name="T53" fmla="*/ 2147483646 h 187"/>
              <a:gd name="T54" fmla="*/ 2147483646 w 153"/>
              <a:gd name="T55" fmla="*/ 2147483646 h 187"/>
              <a:gd name="T56" fmla="*/ 2147483646 w 153"/>
              <a:gd name="T57" fmla="*/ 2147483646 h 187"/>
              <a:gd name="T58" fmla="*/ 2147483646 w 153"/>
              <a:gd name="T59" fmla="*/ 2147483646 h 187"/>
              <a:gd name="T60" fmla="*/ 2147483646 w 153"/>
              <a:gd name="T61" fmla="*/ 2147483646 h 187"/>
              <a:gd name="T62" fmla="*/ 2147483646 w 153"/>
              <a:gd name="T63" fmla="*/ 2147483646 h 187"/>
              <a:gd name="T64" fmla="*/ 2147483646 w 153"/>
              <a:gd name="T65" fmla="*/ 2147483646 h 187"/>
              <a:gd name="T66" fmla="*/ 2147483646 w 153"/>
              <a:gd name="T67" fmla="*/ 2147483646 h 187"/>
              <a:gd name="T68" fmla="*/ 2147483646 w 153"/>
              <a:gd name="T69" fmla="*/ 2147483646 h 187"/>
              <a:gd name="T70" fmla="*/ 2147483646 w 153"/>
              <a:gd name="T71" fmla="*/ 2147483646 h 187"/>
              <a:gd name="T72" fmla="*/ 2147483646 w 153"/>
              <a:gd name="T73" fmla="*/ 2147483646 h 187"/>
              <a:gd name="T74" fmla="*/ 2147483646 w 153"/>
              <a:gd name="T75" fmla="*/ 2147483646 h 187"/>
              <a:gd name="T76" fmla="*/ 2147483646 w 153"/>
              <a:gd name="T77" fmla="*/ 2147483646 h 187"/>
              <a:gd name="T78" fmla="*/ 2147483646 w 153"/>
              <a:gd name="T79" fmla="*/ 2147483646 h 187"/>
              <a:gd name="T80" fmla="*/ 2147483646 w 153"/>
              <a:gd name="T81" fmla="*/ 2147483646 h 187"/>
              <a:gd name="T82" fmla="*/ 2147483646 w 153"/>
              <a:gd name="T83" fmla="*/ 2147483646 h 187"/>
              <a:gd name="T84" fmla="*/ 2147483646 w 153"/>
              <a:gd name="T85" fmla="*/ 2147483646 h 187"/>
              <a:gd name="T86" fmla="*/ 2147483646 w 153"/>
              <a:gd name="T87" fmla="*/ 2147483646 h 187"/>
              <a:gd name="T88" fmla="*/ 2147483646 w 153"/>
              <a:gd name="T89" fmla="*/ 2147483646 h 187"/>
              <a:gd name="T90" fmla="*/ 2147483646 w 153"/>
              <a:gd name="T91" fmla="*/ 2147483646 h 187"/>
              <a:gd name="T92" fmla="*/ 2147483646 w 153"/>
              <a:gd name="T93" fmla="*/ 2147483646 h 187"/>
              <a:gd name="T94" fmla="*/ 2147483646 w 153"/>
              <a:gd name="T95" fmla="*/ 2147483646 h 187"/>
              <a:gd name="T96" fmla="*/ 2147483646 w 153"/>
              <a:gd name="T97" fmla="*/ 2147483646 h 187"/>
              <a:gd name="T98" fmla="*/ 2147483646 w 153"/>
              <a:gd name="T99" fmla="*/ 2147483646 h 187"/>
              <a:gd name="T100" fmla="*/ 2147483646 w 153"/>
              <a:gd name="T101" fmla="*/ 2147483646 h 187"/>
              <a:gd name="T102" fmla="*/ 2147483646 w 153"/>
              <a:gd name="T103" fmla="*/ 2147483646 h 18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53" h="187">
                <a:moveTo>
                  <a:pt x="96" y="53"/>
                </a:moveTo>
                <a:cubicBezTo>
                  <a:pt x="96" y="53"/>
                  <a:pt x="96" y="53"/>
                  <a:pt x="96" y="53"/>
                </a:cubicBezTo>
                <a:cubicBezTo>
                  <a:pt x="96" y="53"/>
                  <a:pt x="96" y="53"/>
                  <a:pt x="96" y="53"/>
                </a:cubicBezTo>
                <a:cubicBezTo>
                  <a:pt x="92" y="37"/>
                  <a:pt x="88" y="29"/>
                  <a:pt x="85" y="28"/>
                </a:cubicBezTo>
                <a:cubicBezTo>
                  <a:pt x="71" y="23"/>
                  <a:pt x="71" y="23"/>
                  <a:pt x="71" y="23"/>
                </a:cubicBezTo>
                <a:cubicBezTo>
                  <a:pt x="63" y="21"/>
                  <a:pt x="57" y="19"/>
                  <a:pt x="55" y="17"/>
                </a:cubicBezTo>
                <a:cubicBezTo>
                  <a:pt x="51" y="15"/>
                  <a:pt x="46" y="9"/>
                  <a:pt x="4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4"/>
                  <a:pt x="42" y="9"/>
                  <a:pt x="48" y="17"/>
                </a:cubicBezTo>
                <a:cubicBezTo>
                  <a:pt x="49" y="18"/>
                  <a:pt x="49" y="18"/>
                  <a:pt x="49" y="18"/>
                </a:cubicBezTo>
                <a:cubicBezTo>
                  <a:pt x="49" y="19"/>
                  <a:pt x="49" y="19"/>
                  <a:pt x="49" y="19"/>
                </a:cubicBezTo>
                <a:cubicBezTo>
                  <a:pt x="43" y="30"/>
                  <a:pt x="43" y="30"/>
                  <a:pt x="43" y="30"/>
                </a:cubicBezTo>
                <a:cubicBezTo>
                  <a:pt x="40" y="35"/>
                  <a:pt x="38" y="37"/>
                  <a:pt x="36" y="36"/>
                </a:cubicBezTo>
                <a:cubicBezTo>
                  <a:pt x="34" y="35"/>
                  <a:pt x="31" y="31"/>
                  <a:pt x="26" y="25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5"/>
                  <a:pt x="20" y="29"/>
                  <a:pt x="23" y="35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7"/>
                  <a:pt x="23" y="37"/>
                  <a:pt x="23" y="37"/>
                </a:cubicBezTo>
                <a:cubicBezTo>
                  <a:pt x="22" y="41"/>
                  <a:pt x="22" y="41"/>
                  <a:pt x="22" y="41"/>
                </a:cubicBezTo>
                <a:cubicBezTo>
                  <a:pt x="14" y="44"/>
                  <a:pt x="14" y="44"/>
                  <a:pt x="14" y="44"/>
                </a:cubicBezTo>
                <a:cubicBezTo>
                  <a:pt x="14" y="44"/>
                  <a:pt x="14" y="44"/>
                  <a:pt x="14" y="44"/>
                </a:cubicBezTo>
                <a:cubicBezTo>
                  <a:pt x="12" y="45"/>
                  <a:pt x="12" y="45"/>
                  <a:pt x="12" y="45"/>
                </a:cubicBezTo>
                <a:cubicBezTo>
                  <a:pt x="11" y="46"/>
                  <a:pt x="11" y="48"/>
                  <a:pt x="11" y="51"/>
                </a:cubicBezTo>
                <a:cubicBezTo>
                  <a:pt x="12" y="57"/>
                  <a:pt x="12" y="60"/>
                  <a:pt x="10" y="62"/>
                </a:cubicBezTo>
                <a:cubicBezTo>
                  <a:pt x="10" y="63"/>
                  <a:pt x="9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3"/>
                  <a:pt x="2" y="64"/>
                  <a:pt x="4" y="65"/>
                </a:cubicBezTo>
                <a:cubicBezTo>
                  <a:pt x="8" y="69"/>
                  <a:pt x="11" y="74"/>
                  <a:pt x="14" y="80"/>
                </a:cubicBezTo>
                <a:cubicBezTo>
                  <a:pt x="14" y="81"/>
                  <a:pt x="14" y="81"/>
                  <a:pt x="14" y="81"/>
                </a:cubicBezTo>
                <a:cubicBezTo>
                  <a:pt x="14" y="81"/>
                  <a:pt x="14" y="81"/>
                  <a:pt x="14" y="81"/>
                </a:cubicBezTo>
                <a:cubicBezTo>
                  <a:pt x="18" y="81"/>
                  <a:pt x="18" y="81"/>
                  <a:pt x="18" y="81"/>
                </a:cubicBezTo>
                <a:cubicBezTo>
                  <a:pt x="22" y="80"/>
                  <a:pt x="26" y="81"/>
                  <a:pt x="30" y="83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6" y="101"/>
                  <a:pt x="36" y="103"/>
                  <a:pt x="36" y="105"/>
                </a:cubicBezTo>
                <a:cubicBezTo>
                  <a:pt x="35" y="107"/>
                  <a:pt x="33" y="108"/>
                  <a:pt x="30" y="109"/>
                </a:cubicBezTo>
                <a:cubicBezTo>
                  <a:pt x="27" y="109"/>
                  <a:pt x="26" y="111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2" y="122"/>
                  <a:pt x="22" y="122"/>
                  <a:pt x="22" y="122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43" y="134"/>
                  <a:pt x="43" y="134"/>
                  <a:pt x="43" y="134"/>
                </a:cubicBezTo>
                <a:cubicBezTo>
                  <a:pt x="36" y="144"/>
                  <a:pt x="36" y="144"/>
                  <a:pt x="36" y="144"/>
                </a:cubicBezTo>
                <a:cubicBezTo>
                  <a:pt x="51" y="176"/>
                  <a:pt x="51" y="176"/>
                  <a:pt x="51" y="176"/>
                </a:cubicBezTo>
                <a:cubicBezTo>
                  <a:pt x="52" y="177"/>
                  <a:pt x="52" y="177"/>
                  <a:pt x="52" y="177"/>
                </a:cubicBezTo>
                <a:cubicBezTo>
                  <a:pt x="49" y="179"/>
                  <a:pt x="49" y="179"/>
                  <a:pt x="49" y="179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78" y="165"/>
                  <a:pt x="78" y="165"/>
                  <a:pt x="78" y="165"/>
                </a:cubicBezTo>
                <a:cubicBezTo>
                  <a:pt x="73" y="173"/>
                  <a:pt x="73" y="173"/>
                  <a:pt x="73" y="173"/>
                </a:cubicBezTo>
                <a:cubicBezTo>
                  <a:pt x="70" y="179"/>
                  <a:pt x="68" y="184"/>
                  <a:pt x="67" y="187"/>
                </a:cubicBezTo>
                <a:cubicBezTo>
                  <a:pt x="72" y="185"/>
                  <a:pt x="76" y="182"/>
                  <a:pt x="78" y="175"/>
                </a:cubicBezTo>
                <a:cubicBezTo>
                  <a:pt x="78" y="175"/>
                  <a:pt x="78" y="175"/>
                  <a:pt x="78" y="175"/>
                </a:cubicBezTo>
                <a:cubicBezTo>
                  <a:pt x="79" y="175"/>
                  <a:pt x="79" y="175"/>
                  <a:pt x="79" y="175"/>
                </a:cubicBezTo>
                <a:cubicBezTo>
                  <a:pt x="86" y="171"/>
                  <a:pt x="86" y="171"/>
                  <a:pt x="86" y="171"/>
                </a:cubicBezTo>
                <a:cubicBezTo>
                  <a:pt x="87" y="170"/>
                  <a:pt x="87" y="170"/>
                  <a:pt x="87" y="170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6" y="184"/>
                  <a:pt x="116" y="184"/>
                  <a:pt x="116" y="184"/>
                </a:cubicBezTo>
                <a:cubicBezTo>
                  <a:pt x="130" y="171"/>
                  <a:pt x="130" y="171"/>
                  <a:pt x="130" y="171"/>
                </a:cubicBezTo>
                <a:cubicBezTo>
                  <a:pt x="132" y="170"/>
                  <a:pt x="133" y="167"/>
                  <a:pt x="134" y="163"/>
                </a:cubicBezTo>
                <a:cubicBezTo>
                  <a:pt x="136" y="160"/>
                  <a:pt x="136" y="160"/>
                  <a:pt x="136" y="160"/>
                </a:cubicBezTo>
                <a:cubicBezTo>
                  <a:pt x="136" y="159"/>
                  <a:pt x="134" y="155"/>
                  <a:pt x="130" y="148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50" y="146"/>
                  <a:pt x="150" y="146"/>
                  <a:pt x="150" y="146"/>
                </a:cubicBezTo>
                <a:cubicBezTo>
                  <a:pt x="144" y="135"/>
                  <a:pt x="144" y="135"/>
                  <a:pt x="144" y="135"/>
                </a:cubicBezTo>
                <a:cubicBezTo>
                  <a:pt x="144" y="134"/>
                  <a:pt x="144" y="134"/>
                  <a:pt x="144" y="134"/>
                </a:cubicBezTo>
                <a:cubicBezTo>
                  <a:pt x="153" y="123"/>
                  <a:pt x="153" y="123"/>
                  <a:pt x="153" y="123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46" y="113"/>
                  <a:pt x="143" y="111"/>
                  <a:pt x="142" y="111"/>
                </a:cubicBezTo>
                <a:cubicBezTo>
                  <a:pt x="141" y="111"/>
                  <a:pt x="141" y="111"/>
                  <a:pt x="141" y="111"/>
                </a:cubicBezTo>
                <a:cubicBezTo>
                  <a:pt x="136" y="116"/>
                  <a:pt x="136" y="116"/>
                  <a:pt x="136" y="116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35" y="115"/>
                  <a:pt x="135" y="115"/>
                  <a:pt x="135" y="115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3" y="106"/>
                  <a:pt x="120" y="105"/>
                  <a:pt x="118" y="102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0" y="97"/>
                  <a:pt x="108" y="95"/>
                  <a:pt x="108" y="93"/>
                </a:cubicBezTo>
                <a:cubicBezTo>
                  <a:pt x="107" y="91"/>
                  <a:pt x="108" y="88"/>
                  <a:pt x="110" y="85"/>
                </a:cubicBezTo>
                <a:cubicBezTo>
                  <a:pt x="114" y="78"/>
                  <a:pt x="117" y="73"/>
                  <a:pt x="117" y="69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29" y="65"/>
                  <a:pt x="129" y="65"/>
                  <a:pt x="129" y="65"/>
                </a:cubicBezTo>
                <a:cubicBezTo>
                  <a:pt x="130" y="64"/>
                  <a:pt x="131" y="60"/>
                  <a:pt x="132" y="53"/>
                </a:cubicBezTo>
                <a:cubicBezTo>
                  <a:pt x="130" y="52"/>
                  <a:pt x="130" y="52"/>
                  <a:pt x="130" y="52"/>
                </a:cubicBezTo>
                <a:cubicBezTo>
                  <a:pt x="123" y="57"/>
                  <a:pt x="118" y="59"/>
                  <a:pt x="115" y="61"/>
                </a:cubicBezTo>
                <a:cubicBezTo>
                  <a:pt x="110" y="62"/>
                  <a:pt x="105" y="59"/>
                  <a:pt x="97" y="54"/>
                </a:cubicBezTo>
                <a:cubicBezTo>
                  <a:pt x="97" y="53"/>
                  <a:pt x="97" y="53"/>
                  <a:pt x="97" y="53"/>
                </a:cubicBezTo>
                <a:lnTo>
                  <a:pt x="96" y="5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Freeform 25"/>
          <p:cNvSpPr/>
          <p:nvPr/>
        </p:nvSpPr>
        <p:spPr bwMode="auto">
          <a:xfrm>
            <a:off x="4460875" y="3009900"/>
            <a:ext cx="131763" cy="187325"/>
          </a:xfrm>
          <a:custGeom>
            <a:avLst/>
            <a:gdLst>
              <a:gd name="T0" fmla="*/ 2147483646 w 41"/>
              <a:gd name="T1" fmla="*/ 2147483646 h 58"/>
              <a:gd name="T2" fmla="*/ 2147483646 w 41"/>
              <a:gd name="T3" fmla="*/ 0 h 58"/>
              <a:gd name="T4" fmla="*/ 2147483646 w 41"/>
              <a:gd name="T5" fmla="*/ 2147483646 h 58"/>
              <a:gd name="T6" fmla="*/ 2147483646 w 41"/>
              <a:gd name="T7" fmla="*/ 2147483646 h 58"/>
              <a:gd name="T8" fmla="*/ 2147483646 w 41"/>
              <a:gd name="T9" fmla="*/ 2147483646 h 58"/>
              <a:gd name="T10" fmla="*/ 2147483646 w 41"/>
              <a:gd name="T11" fmla="*/ 2147483646 h 58"/>
              <a:gd name="T12" fmla="*/ 2147483646 w 41"/>
              <a:gd name="T13" fmla="*/ 2147483646 h 58"/>
              <a:gd name="T14" fmla="*/ 2147483646 w 41"/>
              <a:gd name="T15" fmla="*/ 2147483646 h 58"/>
              <a:gd name="T16" fmla="*/ 2147483646 w 41"/>
              <a:gd name="T17" fmla="*/ 2147483646 h 58"/>
              <a:gd name="T18" fmla="*/ 2147483646 w 41"/>
              <a:gd name="T19" fmla="*/ 2147483646 h 58"/>
              <a:gd name="T20" fmla="*/ 2147483646 w 41"/>
              <a:gd name="T21" fmla="*/ 2147483646 h 58"/>
              <a:gd name="T22" fmla="*/ 2147483646 w 41"/>
              <a:gd name="T23" fmla="*/ 2147483646 h 58"/>
              <a:gd name="T24" fmla="*/ 2147483646 w 41"/>
              <a:gd name="T25" fmla="*/ 2147483646 h 58"/>
              <a:gd name="T26" fmla="*/ 2147483646 w 41"/>
              <a:gd name="T27" fmla="*/ 2147483646 h 58"/>
              <a:gd name="T28" fmla="*/ 2147483646 w 41"/>
              <a:gd name="T29" fmla="*/ 2147483646 h 58"/>
              <a:gd name="T30" fmla="*/ 2147483646 w 41"/>
              <a:gd name="T31" fmla="*/ 2147483646 h 58"/>
              <a:gd name="T32" fmla="*/ 2147483646 w 41"/>
              <a:gd name="T33" fmla="*/ 2147483646 h 58"/>
              <a:gd name="T34" fmla="*/ 2147483646 w 41"/>
              <a:gd name="T35" fmla="*/ 2147483646 h 58"/>
              <a:gd name="T36" fmla="*/ 2147483646 w 41"/>
              <a:gd name="T37" fmla="*/ 2147483646 h 58"/>
              <a:gd name="T38" fmla="*/ 2147483646 w 41"/>
              <a:gd name="T39" fmla="*/ 2147483646 h 58"/>
              <a:gd name="T40" fmla="*/ 2147483646 w 41"/>
              <a:gd name="T41" fmla="*/ 2147483646 h 58"/>
              <a:gd name="T42" fmla="*/ 2147483646 w 41"/>
              <a:gd name="T43" fmla="*/ 2147483646 h 58"/>
              <a:gd name="T44" fmla="*/ 2147483646 w 41"/>
              <a:gd name="T45" fmla="*/ 2147483646 h 58"/>
              <a:gd name="T46" fmla="*/ 2147483646 w 41"/>
              <a:gd name="T47" fmla="*/ 2147483646 h 58"/>
              <a:gd name="T48" fmla="*/ 2147483646 w 41"/>
              <a:gd name="T49" fmla="*/ 2147483646 h 58"/>
              <a:gd name="T50" fmla="*/ 2147483646 w 41"/>
              <a:gd name="T51" fmla="*/ 2147483646 h 58"/>
              <a:gd name="T52" fmla="*/ 2147483646 w 41"/>
              <a:gd name="T53" fmla="*/ 2147483646 h 58"/>
              <a:gd name="T54" fmla="*/ 2147483646 w 41"/>
              <a:gd name="T55" fmla="*/ 2147483646 h 58"/>
              <a:gd name="T56" fmla="*/ 2147483646 w 41"/>
              <a:gd name="T57" fmla="*/ 2147483646 h 5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41" h="58">
                <a:moveTo>
                  <a:pt x="24" y="1"/>
                </a:moveTo>
                <a:cubicBezTo>
                  <a:pt x="23" y="0"/>
                  <a:pt x="23" y="0"/>
                  <a:pt x="23" y="0"/>
                </a:cubicBezTo>
                <a:cubicBezTo>
                  <a:pt x="21" y="0"/>
                  <a:pt x="19" y="2"/>
                  <a:pt x="17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2" y="10"/>
                  <a:pt x="12" y="10"/>
                  <a:pt x="12" y="10"/>
                </a:cubicBezTo>
                <a:cubicBezTo>
                  <a:pt x="10" y="11"/>
                  <a:pt x="10" y="11"/>
                  <a:pt x="10" y="11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16"/>
                  <a:pt x="5" y="16"/>
                  <a:pt x="5" y="16"/>
                </a:cubicBezTo>
                <a:cubicBezTo>
                  <a:pt x="6" y="21"/>
                  <a:pt x="5" y="24"/>
                  <a:pt x="3" y="25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31"/>
                  <a:pt x="0" y="34"/>
                  <a:pt x="1" y="39"/>
                </a:cubicBezTo>
                <a:cubicBezTo>
                  <a:pt x="3" y="51"/>
                  <a:pt x="3" y="51"/>
                  <a:pt x="3" y="51"/>
                </a:cubicBezTo>
                <a:cubicBezTo>
                  <a:pt x="4" y="52"/>
                  <a:pt x="6" y="54"/>
                  <a:pt x="10" y="56"/>
                </a:cubicBezTo>
                <a:cubicBezTo>
                  <a:pt x="19" y="58"/>
                  <a:pt x="19" y="58"/>
                  <a:pt x="19" y="58"/>
                </a:cubicBezTo>
                <a:cubicBezTo>
                  <a:pt x="21" y="58"/>
                  <a:pt x="25" y="57"/>
                  <a:pt x="28" y="55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49"/>
                  <a:pt x="26" y="49"/>
                  <a:pt x="26" y="49"/>
                </a:cubicBezTo>
                <a:cubicBezTo>
                  <a:pt x="26" y="49"/>
                  <a:pt x="26" y="49"/>
                  <a:pt x="26" y="49"/>
                </a:cubicBezTo>
                <a:cubicBezTo>
                  <a:pt x="27" y="45"/>
                  <a:pt x="27" y="45"/>
                  <a:pt x="27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31" y="37"/>
                  <a:pt x="31" y="37"/>
                  <a:pt x="31" y="37"/>
                </a:cubicBezTo>
                <a:cubicBezTo>
                  <a:pt x="39" y="37"/>
                  <a:pt x="39" y="37"/>
                  <a:pt x="39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0" y="34"/>
                  <a:pt x="37" y="30"/>
                  <a:pt x="33" y="24"/>
                </a:cubicBezTo>
                <a:cubicBezTo>
                  <a:pt x="30" y="20"/>
                  <a:pt x="30" y="20"/>
                  <a:pt x="30" y="20"/>
                </a:cubicBezTo>
                <a:cubicBezTo>
                  <a:pt x="29" y="17"/>
                  <a:pt x="27" y="13"/>
                  <a:pt x="27" y="9"/>
                </a:cubicBezTo>
                <a:cubicBezTo>
                  <a:pt x="26" y="5"/>
                  <a:pt x="25" y="3"/>
                  <a:pt x="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7" name="Freeform 26"/>
          <p:cNvSpPr/>
          <p:nvPr/>
        </p:nvSpPr>
        <p:spPr bwMode="auto">
          <a:xfrm>
            <a:off x="4335463" y="2927350"/>
            <a:ext cx="171450" cy="182563"/>
          </a:xfrm>
          <a:custGeom>
            <a:avLst/>
            <a:gdLst>
              <a:gd name="T0" fmla="*/ 2147483646 w 53"/>
              <a:gd name="T1" fmla="*/ 2147483646 h 57"/>
              <a:gd name="T2" fmla="*/ 2147483646 w 53"/>
              <a:gd name="T3" fmla="*/ 2147483646 h 57"/>
              <a:gd name="T4" fmla="*/ 2147483646 w 53"/>
              <a:gd name="T5" fmla="*/ 2147483646 h 57"/>
              <a:gd name="T6" fmla="*/ 2147483646 w 53"/>
              <a:gd name="T7" fmla="*/ 2147483646 h 57"/>
              <a:gd name="T8" fmla="*/ 2147483646 w 53"/>
              <a:gd name="T9" fmla="*/ 2147483646 h 57"/>
              <a:gd name="T10" fmla="*/ 2147483646 w 53"/>
              <a:gd name="T11" fmla="*/ 2147483646 h 57"/>
              <a:gd name="T12" fmla="*/ 2147483646 w 53"/>
              <a:gd name="T13" fmla="*/ 2147483646 h 57"/>
              <a:gd name="T14" fmla="*/ 2147483646 w 53"/>
              <a:gd name="T15" fmla="*/ 2147483646 h 57"/>
              <a:gd name="T16" fmla="*/ 2147483646 w 53"/>
              <a:gd name="T17" fmla="*/ 2147483646 h 57"/>
              <a:gd name="T18" fmla="*/ 2147483646 w 53"/>
              <a:gd name="T19" fmla="*/ 2147483646 h 57"/>
              <a:gd name="T20" fmla="*/ 2147483646 w 53"/>
              <a:gd name="T21" fmla="*/ 2147483646 h 57"/>
              <a:gd name="T22" fmla="*/ 2147483646 w 53"/>
              <a:gd name="T23" fmla="*/ 2147483646 h 57"/>
              <a:gd name="T24" fmla="*/ 2147483646 w 53"/>
              <a:gd name="T25" fmla="*/ 2147483646 h 57"/>
              <a:gd name="T26" fmla="*/ 0 w 53"/>
              <a:gd name="T27" fmla="*/ 2147483646 h 57"/>
              <a:gd name="T28" fmla="*/ 2147483646 w 53"/>
              <a:gd name="T29" fmla="*/ 2147483646 h 57"/>
              <a:gd name="T30" fmla="*/ 2147483646 w 53"/>
              <a:gd name="T31" fmla="*/ 2147483646 h 57"/>
              <a:gd name="T32" fmla="*/ 2147483646 w 53"/>
              <a:gd name="T33" fmla="*/ 2147483646 h 57"/>
              <a:gd name="T34" fmla="*/ 2147483646 w 53"/>
              <a:gd name="T35" fmla="*/ 2147483646 h 57"/>
              <a:gd name="T36" fmla="*/ 2147483646 w 53"/>
              <a:gd name="T37" fmla="*/ 2147483646 h 57"/>
              <a:gd name="T38" fmla="*/ 2147483646 w 53"/>
              <a:gd name="T39" fmla="*/ 2147483646 h 57"/>
              <a:gd name="T40" fmla="*/ 2147483646 w 53"/>
              <a:gd name="T41" fmla="*/ 2147483646 h 57"/>
              <a:gd name="T42" fmla="*/ 2147483646 w 53"/>
              <a:gd name="T43" fmla="*/ 2147483646 h 57"/>
              <a:gd name="T44" fmla="*/ 2147483646 w 53"/>
              <a:gd name="T45" fmla="*/ 2147483646 h 57"/>
              <a:gd name="T46" fmla="*/ 2147483646 w 53"/>
              <a:gd name="T47" fmla="*/ 2147483646 h 57"/>
              <a:gd name="T48" fmla="*/ 2147483646 w 53"/>
              <a:gd name="T49" fmla="*/ 2147483646 h 57"/>
              <a:gd name="T50" fmla="*/ 2147483646 w 53"/>
              <a:gd name="T51" fmla="*/ 2147483646 h 57"/>
              <a:gd name="T52" fmla="*/ 2147483646 w 53"/>
              <a:gd name="T53" fmla="*/ 2147483646 h 57"/>
              <a:gd name="T54" fmla="*/ 2147483646 w 53"/>
              <a:gd name="T55" fmla="*/ 2147483646 h 57"/>
              <a:gd name="T56" fmla="*/ 2147483646 w 53"/>
              <a:gd name="T57" fmla="*/ 2147483646 h 57"/>
              <a:gd name="T58" fmla="*/ 2147483646 w 53"/>
              <a:gd name="T59" fmla="*/ 2147483646 h 57"/>
              <a:gd name="T60" fmla="*/ 2147483646 w 53"/>
              <a:gd name="T61" fmla="*/ 2147483646 h 57"/>
              <a:gd name="T62" fmla="*/ 2147483646 w 53"/>
              <a:gd name="T63" fmla="*/ 2147483646 h 57"/>
              <a:gd name="T64" fmla="*/ 2147483646 w 53"/>
              <a:gd name="T65" fmla="*/ 2147483646 h 57"/>
              <a:gd name="T66" fmla="*/ 2147483646 w 53"/>
              <a:gd name="T67" fmla="*/ 2147483646 h 57"/>
              <a:gd name="T68" fmla="*/ 2147483646 w 53"/>
              <a:gd name="T69" fmla="*/ 2147483646 h 57"/>
              <a:gd name="T70" fmla="*/ 2147483646 w 53"/>
              <a:gd name="T71" fmla="*/ 2147483646 h 57"/>
              <a:gd name="T72" fmla="*/ 2147483646 w 53"/>
              <a:gd name="T73" fmla="*/ 2147483646 h 57"/>
              <a:gd name="T74" fmla="*/ 2147483646 w 53"/>
              <a:gd name="T75" fmla="*/ 2147483646 h 57"/>
              <a:gd name="T76" fmla="*/ 2147483646 w 53"/>
              <a:gd name="T77" fmla="*/ 2147483646 h 57"/>
              <a:gd name="T78" fmla="*/ 2147483646 w 53"/>
              <a:gd name="T79" fmla="*/ 2147483646 h 5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3" h="57">
                <a:moveTo>
                  <a:pt x="26" y="12"/>
                </a:moveTo>
                <a:cubicBezTo>
                  <a:pt x="26" y="13"/>
                  <a:pt x="26" y="13"/>
                  <a:pt x="26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19" y="12"/>
                  <a:pt x="19" y="12"/>
                  <a:pt x="19" y="12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3"/>
                  <a:pt x="9" y="25"/>
                  <a:pt x="12" y="28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30"/>
                  <a:pt x="12" y="30"/>
                  <a:pt x="12" y="30"/>
                </a:cubicBezTo>
                <a:cubicBezTo>
                  <a:pt x="9" y="34"/>
                  <a:pt x="6" y="38"/>
                  <a:pt x="2" y="41"/>
                </a:cubicBezTo>
                <a:cubicBezTo>
                  <a:pt x="0" y="42"/>
                  <a:pt x="0" y="43"/>
                  <a:pt x="0" y="45"/>
                </a:cubicBezTo>
                <a:cubicBezTo>
                  <a:pt x="2" y="48"/>
                  <a:pt x="2" y="48"/>
                  <a:pt x="2" y="48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5" y="50"/>
                  <a:pt x="18" y="51"/>
                  <a:pt x="20" y="53"/>
                </a:cubicBezTo>
                <a:cubicBezTo>
                  <a:pt x="24" y="55"/>
                  <a:pt x="24" y="55"/>
                  <a:pt x="24" y="55"/>
                </a:cubicBezTo>
                <a:cubicBezTo>
                  <a:pt x="26" y="57"/>
                  <a:pt x="29" y="57"/>
                  <a:pt x="31" y="57"/>
                </a:cubicBezTo>
                <a:cubicBezTo>
                  <a:pt x="32" y="57"/>
                  <a:pt x="34" y="56"/>
                  <a:pt x="36" y="53"/>
                </a:cubicBezTo>
                <a:cubicBezTo>
                  <a:pt x="39" y="49"/>
                  <a:pt x="39" y="49"/>
                  <a:pt x="39" y="49"/>
                </a:cubicBezTo>
                <a:cubicBezTo>
                  <a:pt x="42" y="42"/>
                  <a:pt x="42" y="42"/>
                  <a:pt x="42" y="42"/>
                </a:cubicBezTo>
                <a:cubicBezTo>
                  <a:pt x="40" y="33"/>
                  <a:pt x="40" y="33"/>
                  <a:pt x="40" y="33"/>
                </a:cubicBezTo>
                <a:cubicBezTo>
                  <a:pt x="43" y="34"/>
                  <a:pt x="43" y="34"/>
                  <a:pt x="43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50" y="33"/>
                  <a:pt x="50" y="33"/>
                  <a:pt x="50" y="33"/>
                </a:cubicBezTo>
                <a:cubicBezTo>
                  <a:pt x="51" y="31"/>
                  <a:pt x="51" y="31"/>
                  <a:pt x="51" y="31"/>
                </a:cubicBezTo>
                <a:cubicBezTo>
                  <a:pt x="47" y="19"/>
                  <a:pt x="47" y="19"/>
                  <a:pt x="47" y="19"/>
                </a:cubicBezTo>
                <a:cubicBezTo>
                  <a:pt x="48" y="15"/>
                  <a:pt x="48" y="15"/>
                  <a:pt x="48" y="15"/>
                </a:cubicBezTo>
                <a:cubicBezTo>
                  <a:pt x="50" y="13"/>
                  <a:pt x="51" y="12"/>
                  <a:pt x="53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2" y="9"/>
                  <a:pt x="52" y="9"/>
                  <a:pt x="52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34" y="3"/>
                  <a:pt x="34" y="3"/>
                  <a:pt x="34" y="3"/>
                </a:cubicBezTo>
                <a:cubicBezTo>
                  <a:pt x="30" y="0"/>
                  <a:pt x="27" y="0"/>
                  <a:pt x="24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3"/>
                  <a:pt x="22" y="5"/>
                  <a:pt x="25" y="5"/>
                </a:cubicBezTo>
                <a:cubicBezTo>
                  <a:pt x="27" y="7"/>
                  <a:pt x="28" y="9"/>
                  <a:pt x="26" y="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8" name="Freeform 27"/>
          <p:cNvSpPr/>
          <p:nvPr/>
        </p:nvSpPr>
        <p:spPr bwMode="auto">
          <a:xfrm>
            <a:off x="4624388" y="2563813"/>
            <a:ext cx="603250" cy="574675"/>
          </a:xfrm>
          <a:custGeom>
            <a:avLst/>
            <a:gdLst>
              <a:gd name="T0" fmla="*/ 2147483646 w 188"/>
              <a:gd name="T1" fmla="*/ 2147483646 h 179"/>
              <a:gd name="T2" fmla="*/ 2147483646 w 188"/>
              <a:gd name="T3" fmla="*/ 2147483646 h 179"/>
              <a:gd name="T4" fmla="*/ 2147483646 w 188"/>
              <a:gd name="T5" fmla="*/ 2147483646 h 179"/>
              <a:gd name="T6" fmla="*/ 2147483646 w 188"/>
              <a:gd name="T7" fmla="*/ 2147483646 h 179"/>
              <a:gd name="T8" fmla="*/ 2147483646 w 188"/>
              <a:gd name="T9" fmla="*/ 2147483646 h 179"/>
              <a:gd name="T10" fmla="*/ 2147483646 w 188"/>
              <a:gd name="T11" fmla="*/ 2147483646 h 179"/>
              <a:gd name="T12" fmla="*/ 2147483646 w 188"/>
              <a:gd name="T13" fmla="*/ 2147483646 h 179"/>
              <a:gd name="T14" fmla="*/ 2147483646 w 188"/>
              <a:gd name="T15" fmla="*/ 2147483646 h 179"/>
              <a:gd name="T16" fmla="*/ 2147483646 w 188"/>
              <a:gd name="T17" fmla="*/ 2147483646 h 179"/>
              <a:gd name="T18" fmla="*/ 2147483646 w 188"/>
              <a:gd name="T19" fmla="*/ 2147483646 h 179"/>
              <a:gd name="T20" fmla="*/ 0 w 188"/>
              <a:gd name="T21" fmla="*/ 2147483646 h 179"/>
              <a:gd name="T22" fmla="*/ 2147483646 w 188"/>
              <a:gd name="T23" fmla="*/ 2147483646 h 179"/>
              <a:gd name="T24" fmla="*/ 2147483646 w 188"/>
              <a:gd name="T25" fmla="*/ 2147483646 h 179"/>
              <a:gd name="T26" fmla="*/ 2147483646 w 188"/>
              <a:gd name="T27" fmla="*/ 2147483646 h 179"/>
              <a:gd name="T28" fmla="*/ 2147483646 w 188"/>
              <a:gd name="T29" fmla="*/ 2147483646 h 179"/>
              <a:gd name="T30" fmla="*/ 2147483646 w 188"/>
              <a:gd name="T31" fmla="*/ 2147483646 h 179"/>
              <a:gd name="T32" fmla="*/ 2147483646 w 188"/>
              <a:gd name="T33" fmla="*/ 2147483646 h 179"/>
              <a:gd name="T34" fmla="*/ 2147483646 w 188"/>
              <a:gd name="T35" fmla="*/ 2147483646 h 179"/>
              <a:gd name="T36" fmla="*/ 2147483646 w 188"/>
              <a:gd name="T37" fmla="*/ 2147483646 h 179"/>
              <a:gd name="T38" fmla="*/ 2147483646 w 188"/>
              <a:gd name="T39" fmla="*/ 2147483646 h 179"/>
              <a:gd name="T40" fmla="*/ 2147483646 w 188"/>
              <a:gd name="T41" fmla="*/ 2147483646 h 179"/>
              <a:gd name="T42" fmla="*/ 2147483646 w 188"/>
              <a:gd name="T43" fmla="*/ 2147483646 h 179"/>
              <a:gd name="T44" fmla="*/ 2147483646 w 188"/>
              <a:gd name="T45" fmla="*/ 2147483646 h 179"/>
              <a:gd name="T46" fmla="*/ 2147483646 w 188"/>
              <a:gd name="T47" fmla="*/ 2147483646 h 179"/>
              <a:gd name="T48" fmla="*/ 2147483646 w 188"/>
              <a:gd name="T49" fmla="*/ 2147483646 h 179"/>
              <a:gd name="T50" fmla="*/ 2147483646 w 188"/>
              <a:gd name="T51" fmla="*/ 2147483646 h 179"/>
              <a:gd name="T52" fmla="*/ 2147483646 w 188"/>
              <a:gd name="T53" fmla="*/ 2147483646 h 179"/>
              <a:gd name="T54" fmla="*/ 2147483646 w 188"/>
              <a:gd name="T55" fmla="*/ 2147483646 h 179"/>
              <a:gd name="T56" fmla="*/ 2147483646 w 188"/>
              <a:gd name="T57" fmla="*/ 2147483646 h 179"/>
              <a:gd name="T58" fmla="*/ 2147483646 w 188"/>
              <a:gd name="T59" fmla="*/ 2147483646 h 179"/>
              <a:gd name="T60" fmla="*/ 2147483646 w 188"/>
              <a:gd name="T61" fmla="*/ 2147483646 h 179"/>
              <a:gd name="T62" fmla="*/ 2147483646 w 188"/>
              <a:gd name="T63" fmla="*/ 2147483646 h 179"/>
              <a:gd name="T64" fmla="*/ 2147483646 w 188"/>
              <a:gd name="T65" fmla="*/ 2147483646 h 179"/>
              <a:gd name="T66" fmla="*/ 2147483646 w 188"/>
              <a:gd name="T67" fmla="*/ 2147483646 h 179"/>
              <a:gd name="T68" fmla="*/ 2147483646 w 188"/>
              <a:gd name="T69" fmla="*/ 2147483646 h 179"/>
              <a:gd name="T70" fmla="*/ 2147483646 w 188"/>
              <a:gd name="T71" fmla="*/ 2147483646 h 179"/>
              <a:gd name="T72" fmla="*/ 2147483646 w 188"/>
              <a:gd name="T73" fmla="*/ 2147483646 h 179"/>
              <a:gd name="T74" fmla="*/ 2147483646 w 188"/>
              <a:gd name="T75" fmla="*/ 2147483646 h 179"/>
              <a:gd name="T76" fmla="*/ 2147483646 w 188"/>
              <a:gd name="T77" fmla="*/ 2147483646 h 179"/>
              <a:gd name="T78" fmla="*/ 2147483646 w 188"/>
              <a:gd name="T79" fmla="*/ 2147483646 h 179"/>
              <a:gd name="T80" fmla="*/ 2147483646 w 188"/>
              <a:gd name="T81" fmla="*/ 2147483646 h 179"/>
              <a:gd name="T82" fmla="*/ 2147483646 w 188"/>
              <a:gd name="T83" fmla="*/ 2147483646 h 179"/>
              <a:gd name="T84" fmla="*/ 2147483646 w 188"/>
              <a:gd name="T85" fmla="*/ 2147483646 h 179"/>
              <a:gd name="T86" fmla="*/ 2147483646 w 188"/>
              <a:gd name="T87" fmla="*/ 2147483646 h 179"/>
              <a:gd name="T88" fmla="*/ 2147483646 w 188"/>
              <a:gd name="T89" fmla="*/ 2147483646 h 179"/>
              <a:gd name="T90" fmla="*/ 2147483646 w 188"/>
              <a:gd name="T91" fmla="*/ 2147483646 h 179"/>
              <a:gd name="T92" fmla="*/ 2147483646 w 188"/>
              <a:gd name="T93" fmla="*/ 2147483646 h 179"/>
              <a:gd name="T94" fmla="*/ 2147483646 w 188"/>
              <a:gd name="T95" fmla="*/ 2147483646 h 179"/>
              <a:gd name="T96" fmla="*/ 2147483646 w 188"/>
              <a:gd name="T97" fmla="*/ 2147483646 h 179"/>
              <a:gd name="T98" fmla="*/ 2147483646 w 188"/>
              <a:gd name="T99" fmla="*/ 2147483646 h 1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88" h="179">
                <a:moveTo>
                  <a:pt x="86" y="23"/>
                </a:moveTo>
                <a:cubicBezTo>
                  <a:pt x="81" y="30"/>
                  <a:pt x="81" y="30"/>
                  <a:pt x="81" y="30"/>
                </a:cubicBezTo>
                <a:cubicBezTo>
                  <a:pt x="80" y="31"/>
                  <a:pt x="80" y="33"/>
                  <a:pt x="80" y="37"/>
                </a:cubicBezTo>
                <a:cubicBezTo>
                  <a:pt x="80" y="40"/>
                  <a:pt x="80" y="40"/>
                  <a:pt x="80" y="40"/>
                </a:cubicBezTo>
                <a:cubicBezTo>
                  <a:pt x="71" y="40"/>
                  <a:pt x="71" y="40"/>
                  <a:pt x="71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64" y="38"/>
                  <a:pt x="64" y="38"/>
                  <a:pt x="64" y="38"/>
                </a:cubicBez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8" y="46"/>
                </a:cubicBezTo>
                <a:cubicBezTo>
                  <a:pt x="51" y="50"/>
                  <a:pt x="51" y="50"/>
                  <a:pt x="51" y="50"/>
                </a:cubicBezTo>
                <a:cubicBezTo>
                  <a:pt x="46" y="56"/>
                  <a:pt x="46" y="56"/>
                  <a:pt x="46" y="56"/>
                </a:cubicBezTo>
                <a:cubicBezTo>
                  <a:pt x="46" y="56"/>
                  <a:pt x="46" y="56"/>
                  <a:pt x="46" y="56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35" y="69"/>
                  <a:pt x="35" y="69"/>
                  <a:pt x="35" y="69"/>
                </a:cubicBezTo>
                <a:cubicBezTo>
                  <a:pt x="35" y="70"/>
                  <a:pt x="35" y="70"/>
                  <a:pt x="35" y="70"/>
                </a:cubicBezTo>
                <a:cubicBezTo>
                  <a:pt x="34" y="70"/>
                  <a:pt x="34" y="70"/>
                  <a:pt x="34" y="70"/>
                </a:cubicBezTo>
                <a:cubicBezTo>
                  <a:pt x="27" y="74"/>
                  <a:pt x="27" y="74"/>
                  <a:pt x="27" y="74"/>
                </a:cubicBezTo>
                <a:cubicBezTo>
                  <a:pt x="21" y="70"/>
                  <a:pt x="21" y="70"/>
                  <a:pt x="21" y="70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15" y="63"/>
                  <a:pt x="15" y="63"/>
                  <a:pt x="15" y="63"/>
                </a:cubicBezTo>
                <a:cubicBezTo>
                  <a:pt x="12" y="61"/>
                  <a:pt x="12" y="61"/>
                  <a:pt x="12" y="61"/>
                </a:cubicBezTo>
                <a:cubicBezTo>
                  <a:pt x="14" y="78"/>
                  <a:pt x="14" y="78"/>
                  <a:pt x="14" y="78"/>
                </a:cubicBezTo>
                <a:cubicBezTo>
                  <a:pt x="17" y="86"/>
                  <a:pt x="17" y="86"/>
                  <a:pt x="17" y="86"/>
                </a:cubicBezTo>
                <a:cubicBezTo>
                  <a:pt x="11" y="92"/>
                  <a:pt x="11" y="92"/>
                  <a:pt x="11" y="92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10"/>
                  <a:pt x="2" y="110"/>
                  <a:pt x="2" y="110"/>
                </a:cubicBezTo>
                <a:cubicBezTo>
                  <a:pt x="2" y="110"/>
                  <a:pt x="2" y="110"/>
                  <a:pt x="2" y="110"/>
                </a:cubicBezTo>
                <a:cubicBezTo>
                  <a:pt x="2" y="110"/>
                  <a:pt x="2" y="110"/>
                  <a:pt x="2" y="110"/>
                </a:cubicBezTo>
                <a:cubicBezTo>
                  <a:pt x="0" y="113"/>
                  <a:pt x="0" y="113"/>
                  <a:pt x="0" y="113"/>
                </a:cubicBezTo>
                <a:cubicBezTo>
                  <a:pt x="1" y="116"/>
                  <a:pt x="1" y="116"/>
                  <a:pt x="1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7" y="119"/>
                  <a:pt x="17" y="119"/>
                  <a:pt x="17" y="119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20" y="122"/>
                  <a:pt x="20" y="122"/>
                  <a:pt x="20" y="122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5" y="126"/>
                  <a:pt x="26" y="127"/>
                  <a:pt x="26" y="129"/>
                </a:cubicBezTo>
                <a:cubicBezTo>
                  <a:pt x="27" y="132"/>
                  <a:pt x="27" y="132"/>
                  <a:pt x="27" y="132"/>
                </a:cubicBezTo>
                <a:cubicBezTo>
                  <a:pt x="39" y="136"/>
                  <a:pt x="39" y="136"/>
                  <a:pt x="39" y="136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61" y="105"/>
                  <a:pt x="61" y="105"/>
                  <a:pt x="61" y="105"/>
                </a:cubicBezTo>
                <a:cubicBezTo>
                  <a:pt x="69" y="102"/>
                  <a:pt x="69" y="102"/>
                  <a:pt x="69" y="102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76" y="98"/>
                  <a:pt x="78" y="96"/>
                  <a:pt x="80" y="96"/>
                </a:cubicBezTo>
                <a:cubicBezTo>
                  <a:pt x="81" y="96"/>
                  <a:pt x="83" y="97"/>
                  <a:pt x="86" y="99"/>
                </a:cubicBezTo>
                <a:cubicBezTo>
                  <a:pt x="87" y="99"/>
                  <a:pt x="87" y="99"/>
                  <a:pt x="87" y="99"/>
                </a:cubicBezTo>
                <a:cubicBezTo>
                  <a:pt x="87" y="100"/>
                  <a:pt x="87" y="100"/>
                  <a:pt x="87" y="10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95" y="119"/>
                  <a:pt x="95" y="119"/>
                  <a:pt x="95" y="119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87" y="142"/>
                  <a:pt x="87" y="142"/>
                  <a:pt x="87" y="142"/>
                </a:cubicBezTo>
                <a:cubicBezTo>
                  <a:pt x="84" y="147"/>
                  <a:pt x="84" y="147"/>
                  <a:pt x="84" y="14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92" y="151"/>
                  <a:pt x="92" y="151"/>
                  <a:pt x="92" y="151"/>
                </a:cubicBezTo>
                <a:cubicBezTo>
                  <a:pt x="93" y="150"/>
                  <a:pt x="93" y="150"/>
                  <a:pt x="93" y="150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96" y="160"/>
                  <a:pt x="96" y="160"/>
                  <a:pt x="96" y="160"/>
                </a:cubicBezTo>
                <a:cubicBezTo>
                  <a:pt x="93" y="162"/>
                  <a:pt x="93" y="162"/>
                  <a:pt x="93" y="162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89" y="172"/>
                  <a:pt x="89" y="172"/>
                  <a:pt x="89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4" y="173"/>
                  <a:pt x="84" y="173"/>
                  <a:pt x="84" y="173"/>
                </a:cubicBezTo>
                <a:cubicBezTo>
                  <a:pt x="81" y="174"/>
                  <a:pt x="81" y="174"/>
                  <a:pt x="81" y="174"/>
                </a:cubicBezTo>
                <a:cubicBezTo>
                  <a:pt x="79" y="178"/>
                  <a:pt x="79" y="178"/>
                  <a:pt x="79" y="178"/>
                </a:cubicBezTo>
                <a:cubicBezTo>
                  <a:pt x="79" y="179"/>
                  <a:pt x="79" y="179"/>
                  <a:pt x="79" y="179"/>
                </a:cubicBezTo>
                <a:cubicBezTo>
                  <a:pt x="92" y="177"/>
                  <a:pt x="92" y="177"/>
                  <a:pt x="92" y="177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129" y="133"/>
                  <a:pt x="129" y="133"/>
                  <a:pt x="129" y="133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42" y="130"/>
                  <a:pt x="142" y="130"/>
                  <a:pt x="142" y="130"/>
                </a:cubicBezTo>
                <a:cubicBezTo>
                  <a:pt x="147" y="129"/>
                  <a:pt x="147" y="129"/>
                  <a:pt x="147" y="129"/>
                </a:cubicBezTo>
                <a:cubicBezTo>
                  <a:pt x="152" y="126"/>
                  <a:pt x="152" y="126"/>
                  <a:pt x="152" y="126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6" y="64"/>
                  <a:pt x="186" y="64"/>
                  <a:pt x="186" y="64"/>
                </a:cubicBezTo>
                <a:cubicBezTo>
                  <a:pt x="185" y="63"/>
                  <a:pt x="183" y="62"/>
                  <a:pt x="182" y="61"/>
                </a:cubicBezTo>
                <a:cubicBezTo>
                  <a:pt x="182" y="60"/>
                  <a:pt x="182" y="60"/>
                  <a:pt x="182" y="60"/>
                </a:cubicBezTo>
                <a:cubicBezTo>
                  <a:pt x="182" y="61"/>
                  <a:pt x="182" y="61"/>
                  <a:pt x="182" y="61"/>
                </a:cubicBezTo>
                <a:cubicBezTo>
                  <a:pt x="178" y="61"/>
                  <a:pt x="178" y="61"/>
                  <a:pt x="178" y="61"/>
                </a:cubicBezTo>
                <a:cubicBezTo>
                  <a:pt x="176" y="60"/>
                  <a:pt x="174" y="60"/>
                  <a:pt x="173" y="58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1" y="33"/>
                  <a:pt x="171" y="33"/>
                  <a:pt x="171" y="33"/>
                </a:cubicBezTo>
                <a:cubicBezTo>
                  <a:pt x="169" y="32"/>
                  <a:pt x="166" y="30"/>
                  <a:pt x="164" y="28"/>
                </a:cubicBezTo>
                <a:cubicBezTo>
                  <a:pt x="158" y="22"/>
                  <a:pt x="158" y="22"/>
                  <a:pt x="158" y="22"/>
                </a:cubicBezTo>
                <a:cubicBezTo>
                  <a:pt x="154" y="15"/>
                  <a:pt x="154" y="15"/>
                  <a:pt x="154" y="15"/>
                </a:cubicBezTo>
                <a:cubicBezTo>
                  <a:pt x="153" y="14"/>
                  <a:pt x="153" y="11"/>
                  <a:pt x="153" y="8"/>
                </a:cubicBezTo>
                <a:cubicBezTo>
                  <a:pt x="154" y="6"/>
                  <a:pt x="154" y="6"/>
                  <a:pt x="154" y="6"/>
                </a:cubicBezTo>
                <a:cubicBezTo>
                  <a:pt x="151" y="2"/>
                  <a:pt x="151" y="2"/>
                  <a:pt x="151" y="2"/>
                </a:cubicBezTo>
                <a:cubicBezTo>
                  <a:pt x="150" y="5"/>
                  <a:pt x="150" y="5"/>
                  <a:pt x="150" y="5"/>
                </a:cubicBezTo>
                <a:cubicBezTo>
                  <a:pt x="147" y="12"/>
                  <a:pt x="147" y="12"/>
                  <a:pt x="147" y="12"/>
                </a:cubicBezTo>
                <a:cubicBezTo>
                  <a:pt x="146" y="12"/>
                  <a:pt x="146" y="12"/>
                  <a:pt x="146" y="12"/>
                </a:cubicBezTo>
                <a:cubicBezTo>
                  <a:pt x="143" y="12"/>
                  <a:pt x="140" y="12"/>
                  <a:pt x="137" y="10"/>
                </a:cubicBezTo>
                <a:cubicBezTo>
                  <a:pt x="135" y="10"/>
                  <a:pt x="134" y="8"/>
                  <a:pt x="134" y="5"/>
                </a:cubicBezTo>
                <a:cubicBezTo>
                  <a:pt x="134" y="4"/>
                  <a:pt x="134" y="4"/>
                  <a:pt x="134" y="4"/>
                </a:cubicBezTo>
                <a:cubicBezTo>
                  <a:pt x="132" y="4"/>
                  <a:pt x="132" y="4"/>
                  <a:pt x="132" y="4"/>
                </a:cubicBezTo>
                <a:cubicBezTo>
                  <a:pt x="124" y="6"/>
                  <a:pt x="124" y="6"/>
                  <a:pt x="124" y="6"/>
                </a:cubicBezTo>
                <a:cubicBezTo>
                  <a:pt x="118" y="0"/>
                  <a:pt x="118" y="0"/>
                  <a:pt x="118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2"/>
                  <a:pt x="114" y="2"/>
                  <a:pt x="114" y="2"/>
                </a:cubicBezTo>
                <a:cubicBezTo>
                  <a:pt x="117" y="6"/>
                  <a:pt x="117" y="6"/>
                  <a:pt x="117" y="6"/>
                </a:cubicBezTo>
                <a:cubicBezTo>
                  <a:pt x="118" y="7"/>
                  <a:pt x="118" y="7"/>
                  <a:pt x="118" y="7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3" y="15"/>
                  <a:pt x="113" y="15"/>
                  <a:pt x="113" y="15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06" y="24"/>
                  <a:pt x="106" y="24"/>
                  <a:pt x="106" y="24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93" y="25"/>
                  <a:pt x="93" y="25"/>
                  <a:pt x="93" y="25"/>
                </a:cubicBezTo>
                <a:lnTo>
                  <a:pt x="86" y="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9" name="Freeform 28"/>
          <p:cNvSpPr/>
          <p:nvPr/>
        </p:nvSpPr>
        <p:spPr bwMode="auto">
          <a:xfrm>
            <a:off x="4759325" y="2217738"/>
            <a:ext cx="860425" cy="584200"/>
          </a:xfrm>
          <a:custGeom>
            <a:avLst/>
            <a:gdLst>
              <a:gd name="T0" fmla="*/ 2147483646 w 268"/>
              <a:gd name="T1" fmla="*/ 2147483646 h 182"/>
              <a:gd name="T2" fmla="*/ 2147483646 w 268"/>
              <a:gd name="T3" fmla="*/ 2147483646 h 182"/>
              <a:gd name="T4" fmla="*/ 2147483646 w 268"/>
              <a:gd name="T5" fmla="*/ 2147483646 h 182"/>
              <a:gd name="T6" fmla="*/ 2147483646 w 268"/>
              <a:gd name="T7" fmla="*/ 2147483646 h 182"/>
              <a:gd name="T8" fmla="*/ 2147483646 w 268"/>
              <a:gd name="T9" fmla="*/ 2147483646 h 182"/>
              <a:gd name="T10" fmla="*/ 2147483646 w 268"/>
              <a:gd name="T11" fmla="*/ 2147483646 h 182"/>
              <a:gd name="T12" fmla="*/ 0 w 268"/>
              <a:gd name="T13" fmla="*/ 2147483646 h 182"/>
              <a:gd name="T14" fmla="*/ 2147483646 w 268"/>
              <a:gd name="T15" fmla="*/ 2147483646 h 182"/>
              <a:gd name="T16" fmla="*/ 2147483646 w 268"/>
              <a:gd name="T17" fmla="*/ 2147483646 h 182"/>
              <a:gd name="T18" fmla="*/ 2147483646 w 268"/>
              <a:gd name="T19" fmla="*/ 2147483646 h 182"/>
              <a:gd name="T20" fmla="*/ 2147483646 w 268"/>
              <a:gd name="T21" fmla="*/ 2147483646 h 182"/>
              <a:gd name="T22" fmla="*/ 2147483646 w 268"/>
              <a:gd name="T23" fmla="*/ 2147483646 h 182"/>
              <a:gd name="T24" fmla="*/ 2147483646 w 268"/>
              <a:gd name="T25" fmla="*/ 2147483646 h 182"/>
              <a:gd name="T26" fmla="*/ 2147483646 w 268"/>
              <a:gd name="T27" fmla="*/ 2147483646 h 182"/>
              <a:gd name="T28" fmla="*/ 2147483646 w 268"/>
              <a:gd name="T29" fmla="*/ 2147483646 h 182"/>
              <a:gd name="T30" fmla="*/ 2147483646 w 268"/>
              <a:gd name="T31" fmla="*/ 2147483646 h 182"/>
              <a:gd name="T32" fmla="*/ 2147483646 w 268"/>
              <a:gd name="T33" fmla="*/ 2147483646 h 182"/>
              <a:gd name="T34" fmla="*/ 2147483646 w 268"/>
              <a:gd name="T35" fmla="*/ 2147483646 h 182"/>
              <a:gd name="T36" fmla="*/ 2147483646 w 268"/>
              <a:gd name="T37" fmla="*/ 2147483646 h 182"/>
              <a:gd name="T38" fmla="*/ 2147483646 w 268"/>
              <a:gd name="T39" fmla="*/ 2147483646 h 182"/>
              <a:gd name="T40" fmla="*/ 2147483646 w 268"/>
              <a:gd name="T41" fmla="*/ 2147483646 h 182"/>
              <a:gd name="T42" fmla="*/ 2147483646 w 268"/>
              <a:gd name="T43" fmla="*/ 2147483646 h 182"/>
              <a:gd name="T44" fmla="*/ 2147483646 w 268"/>
              <a:gd name="T45" fmla="*/ 2147483646 h 182"/>
              <a:gd name="T46" fmla="*/ 2147483646 w 268"/>
              <a:gd name="T47" fmla="*/ 2147483646 h 182"/>
              <a:gd name="T48" fmla="*/ 2147483646 w 268"/>
              <a:gd name="T49" fmla="*/ 2147483646 h 182"/>
              <a:gd name="T50" fmla="*/ 2147483646 w 268"/>
              <a:gd name="T51" fmla="*/ 2147483646 h 182"/>
              <a:gd name="T52" fmla="*/ 2147483646 w 268"/>
              <a:gd name="T53" fmla="*/ 2147483646 h 182"/>
              <a:gd name="T54" fmla="*/ 2147483646 w 268"/>
              <a:gd name="T55" fmla="*/ 2147483646 h 182"/>
              <a:gd name="T56" fmla="*/ 2147483646 w 268"/>
              <a:gd name="T57" fmla="*/ 2147483646 h 182"/>
              <a:gd name="T58" fmla="*/ 2147483646 w 268"/>
              <a:gd name="T59" fmla="*/ 2147483646 h 182"/>
              <a:gd name="T60" fmla="*/ 2147483646 w 268"/>
              <a:gd name="T61" fmla="*/ 2147483646 h 182"/>
              <a:gd name="T62" fmla="*/ 2147483646 w 268"/>
              <a:gd name="T63" fmla="*/ 2147483646 h 182"/>
              <a:gd name="T64" fmla="*/ 2147483646 w 268"/>
              <a:gd name="T65" fmla="*/ 2147483646 h 182"/>
              <a:gd name="T66" fmla="*/ 2147483646 w 268"/>
              <a:gd name="T67" fmla="*/ 2147483646 h 182"/>
              <a:gd name="T68" fmla="*/ 2147483646 w 268"/>
              <a:gd name="T69" fmla="*/ 2147483646 h 182"/>
              <a:gd name="T70" fmla="*/ 2147483646 w 268"/>
              <a:gd name="T71" fmla="*/ 2147483646 h 182"/>
              <a:gd name="T72" fmla="*/ 2147483646 w 268"/>
              <a:gd name="T73" fmla="*/ 2147483646 h 182"/>
              <a:gd name="T74" fmla="*/ 2147483646 w 268"/>
              <a:gd name="T75" fmla="*/ 2147483646 h 182"/>
              <a:gd name="T76" fmla="*/ 2147483646 w 268"/>
              <a:gd name="T77" fmla="*/ 2147483646 h 182"/>
              <a:gd name="T78" fmla="*/ 2147483646 w 268"/>
              <a:gd name="T79" fmla="*/ 2147483646 h 182"/>
              <a:gd name="T80" fmla="*/ 2147483646 w 268"/>
              <a:gd name="T81" fmla="*/ 2147483646 h 182"/>
              <a:gd name="T82" fmla="*/ 2147483646 w 268"/>
              <a:gd name="T83" fmla="*/ 2147483646 h 182"/>
              <a:gd name="T84" fmla="*/ 2147483646 w 268"/>
              <a:gd name="T85" fmla="*/ 2147483646 h 182"/>
              <a:gd name="T86" fmla="*/ 2147483646 w 268"/>
              <a:gd name="T87" fmla="*/ 2147483646 h 182"/>
              <a:gd name="T88" fmla="*/ 2147483646 w 268"/>
              <a:gd name="T89" fmla="*/ 2147483646 h 182"/>
              <a:gd name="T90" fmla="*/ 2147483646 w 268"/>
              <a:gd name="T91" fmla="*/ 2147483646 h 182"/>
              <a:gd name="T92" fmla="*/ 2147483646 w 268"/>
              <a:gd name="T93" fmla="*/ 2147483646 h 182"/>
              <a:gd name="T94" fmla="*/ 2147483646 w 268"/>
              <a:gd name="T95" fmla="*/ 2147483646 h 182"/>
              <a:gd name="T96" fmla="*/ 2147483646 w 268"/>
              <a:gd name="T97" fmla="*/ 2147483646 h 182"/>
              <a:gd name="T98" fmla="*/ 2147483646 w 268"/>
              <a:gd name="T99" fmla="*/ 2147483646 h 182"/>
              <a:gd name="T100" fmla="*/ 2147483646 w 268"/>
              <a:gd name="T101" fmla="*/ 2147483646 h 182"/>
              <a:gd name="T102" fmla="*/ 2147483646 w 268"/>
              <a:gd name="T103" fmla="*/ 2147483646 h 182"/>
              <a:gd name="T104" fmla="*/ 2147483646 w 268"/>
              <a:gd name="T105" fmla="*/ 2147483646 h 182"/>
              <a:gd name="T106" fmla="*/ 2147483646 w 268"/>
              <a:gd name="T107" fmla="*/ 2147483646 h 182"/>
              <a:gd name="T108" fmla="*/ 2147483646 w 268"/>
              <a:gd name="T109" fmla="*/ 2147483646 h 182"/>
              <a:gd name="T110" fmla="*/ 2147483646 w 268"/>
              <a:gd name="T111" fmla="*/ 2147483646 h 182"/>
              <a:gd name="T112" fmla="*/ 2147483646 w 268"/>
              <a:gd name="T113" fmla="*/ 2147483646 h 182"/>
              <a:gd name="T114" fmla="*/ 2147483646 w 268"/>
              <a:gd name="T115" fmla="*/ 2147483646 h 18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68" h="182">
                <a:moveTo>
                  <a:pt x="52" y="9"/>
                </a:moveTo>
                <a:cubicBezTo>
                  <a:pt x="51" y="0"/>
                  <a:pt x="51" y="0"/>
                  <a:pt x="51" y="0"/>
                </a:cubicBezTo>
                <a:cubicBezTo>
                  <a:pt x="47" y="3"/>
                  <a:pt x="47" y="3"/>
                  <a:pt x="47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10"/>
                  <a:pt x="35" y="10"/>
                  <a:pt x="35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2" y="24"/>
                  <a:pt x="22" y="24"/>
                  <a:pt x="22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15" y="22"/>
                  <a:pt x="12" y="19"/>
                  <a:pt x="11" y="17"/>
                </a:cubicBezTo>
                <a:cubicBezTo>
                  <a:pt x="10" y="16"/>
                  <a:pt x="10" y="16"/>
                  <a:pt x="9" y="16"/>
                </a:cubicBezTo>
                <a:cubicBezTo>
                  <a:pt x="4" y="17"/>
                  <a:pt x="4" y="17"/>
                  <a:pt x="4" y="17"/>
                </a:cubicBezTo>
                <a:cubicBezTo>
                  <a:pt x="0" y="20"/>
                  <a:pt x="0" y="20"/>
                  <a:pt x="0" y="20"/>
                </a:cubicBezTo>
                <a:cubicBezTo>
                  <a:pt x="9" y="27"/>
                  <a:pt x="9" y="27"/>
                  <a:pt x="9" y="27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2"/>
                  <a:pt x="17" y="32"/>
                  <a:pt x="17" y="32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52"/>
                  <a:pt x="18" y="52"/>
                  <a:pt x="18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5" y="70"/>
                  <a:pt x="25" y="70"/>
                  <a:pt x="25" y="70"/>
                </a:cubicBezTo>
                <a:cubicBezTo>
                  <a:pt x="30" y="76"/>
                  <a:pt x="30" y="76"/>
                  <a:pt x="30" y="76"/>
                </a:cubicBezTo>
                <a:cubicBezTo>
                  <a:pt x="35" y="72"/>
                  <a:pt x="35" y="72"/>
                  <a:pt x="35" y="72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44" y="61"/>
                  <a:pt x="44" y="61"/>
                  <a:pt x="44" y="61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54" y="76"/>
                  <a:pt x="54" y="76"/>
                  <a:pt x="54" y="76"/>
                </a:cubicBezTo>
                <a:cubicBezTo>
                  <a:pt x="60" y="78"/>
                  <a:pt x="60" y="78"/>
                  <a:pt x="60" y="7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8"/>
                  <a:pt x="62" y="98"/>
                  <a:pt x="62" y="98"/>
                </a:cubicBezTo>
                <a:cubicBezTo>
                  <a:pt x="62" y="98"/>
                  <a:pt x="62" y="98"/>
                  <a:pt x="62" y="98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74" y="102"/>
                  <a:pt x="74" y="102"/>
                  <a:pt x="74" y="102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9" y="108"/>
                  <a:pt x="89" y="108"/>
                  <a:pt x="89" y="108"/>
                </a:cubicBezTo>
                <a:cubicBezTo>
                  <a:pt x="93" y="106"/>
                  <a:pt x="95" y="108"/>
                  <a:pt x="96" y="110"/>
                </a:cubicBezTo>
                <a:cubicBezTo>
                  <a:pt x="96" y="114"/>
                  <a:pt x="96" y="114"/>
                  <a:pt x="96" y="114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5" y="111"/>
                  <a:pt x="105" y="111"/>
                  <a:pt x="105" y="111"/>
                </a:cubicBezTo>
                <a:cubicBezTo>
                  <a:pt x="105" y="109"/>
                  <a:pt x="105" y="109"/>
                  <a:pt x="105" y="109"/>
                </a:cubicBezTo>
                <a:cubicBezTo>
                  <a:pt x="105" y="107"/>
                  <a:pt x="105" y="106"/>
                  <a:pt x="106" y="105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14" y="108"/>
                  <a:pt x="116" y="110"/>
                  <a:pt x="116" y="114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21"/>
                  <a:pt x="116" y="121"/>
                  <a:pt x="116" y="121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7" y="135"/>
                  <a:pt x="129" y="136"/>
                  <a:pt x="131" y="137"/>
                </a:cubicBezTo>
                <a:cubicBezTo>
                  <a:pt x="132" y="137"/>
                  <a:pt x="132" y="137"/>
                  <a:pt x="132" y="137"/>
                </a:cubicBezTo>
                <a:cubicBezTo>
                  <a:pt x="133" y="138"/>
                  <a:pt x="134" y="140"/>
                  <a:pt x="134" y="144"/>
                </a:cubicBezTo>
                <a:cubicBezTo>
                  <a:pt x="134" y="162"/>
                  <a:pt x="134" y="162"/>
                  <a:pt x="134" y="162"/>
                </a:cubicBezTo>
                <a:cubicBezTo>
                  <a:pt x="134" y="164"/>
                  <a:pt x="136" y="165"/>
                  <a:pt x="137" y="165"/>
                </a:cubicBezTo>
                <a:cubicBezTo>
                  <a:pt x="138" y="165"/>
                  <a:pt x="138" y="165"/>
                  <a:pt x="138" y="165"/>
                </a:cubicBezTo>
                <a:cubicBezTo>
                  <a:pt x="140" y="164"/>
                  <a:pt x="142" y="164"/>
                  <a:pt x="144" y="166"/>
                </a:cubicBezTo>
                <a:cubicBezTo>
                  <a:pt x="145" y="167"/>
                  <a:pt x="145" y="167"/>
                  <a:pt x="145" y="167"/>
                </a:cubicBezTo>
                <a:cubicBezTo>
                  <a:pt x="147" y="168"/>
                  <a:pt x="148" y="169"/>
                  <a:pt x="149" y="172"/>
                </a:cubicBezTo>
                <a:cubicBezTo>
                  <a:pt x="150" y="182"/>
                  <a:pt x="150" y="182"/>
                  <a:pt x="150" y="182"/>
                </a:cubicBezTo>
                <a:cubicBezTo>
                  <a:pt x="159" y="164"/>
                  <a:pt x="159" y="164"/>
                  <a:pt x="159" y="164"/>
                </a:cubicBezTo>
                <a:cubicBezTo>
                  <a:pt x="162" y="154"/>
                  <a:pt x="165" y="148"/>
                  <a:pt x="169" y="147"/>
                </a:cubicBezTo>
                <a:cubicBezTo>
                  <a:pt x="173" y="146"/>
                  <a:pt x="178" y="148"/>
                  <a:pt x="186" y="152"/>
                </a:cubicBezTo>
                <a:cubicBezTo>
                  <a:pt x="212" y="154"/>
                  <a:pt x="212" y="154"/>
                  <a:pt x="212" y="154"/>
                </a:cubicBezTo>
                <a:cubicBezTo>
                  <a:pt x="212" y="148"/>
                  <a:pt x="212" y="148"/>
                  <a:pt x="212" y="148"/>
                </a:cubicBezTo>
                <a:cubicBezTo>
                  <a:pt x="200" y="136"/>
                  <a:pt x="200" y="136"/>
                  <a:pt x="200" y="136"/>
                </a:cubicBezTo>
                <a:cubicBezTo>
                  <a:pt x="195" y="133"/>
                  <a:pt x="192" y="131"/>
                  <a:pt x="193" y="129"/>
                </a:cubicBezTo>
                <a:cubicBezTo>
                  <a:pt x="202" y="130"/>
                  <a:pt x="202" y="130"/>
                  <a:pt x="202" y="130"/>
                </a:cubicBezTo>
                <a:cubicBezTo>
                  <a:pt x="211" y="132"/>
                  <a:pt x="219" y="128"/>
                  <a:pt x="226" y="114"/>
                </a:cubicBezTo>
                <a:cubicBezTo>
                  <a:pt x="226" y="114"/>
                  <a:pt x="226" y="114"/>
                  <a:pt x="226" y="114"/>
                </a:cubicBezTo>
                <a:cubicBezTo>
                  <a:pt x="227" y="114"/>
                  <a:pt x="227" y="114"/>
                  <a:pt x="227" y="114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37" y="85"/>
                  <a:pt x="237" y="85"/>
                  <a:pt x="237" y="85"/>
                </a:cubicBezTo>
                <a:cubicBezTo>
                  <a:pt x="238" y="85"/>
                  <a:pt x="238" y="85"/>
                  <a:pt x="238" y="85"/>
                </a:cubicBezTo>
                <a:cubicBezTo>
                  <a:pt x="239" y="85"/>
                  <a:pt x="239" y="85"/>
                  <a:pt x="239" y="85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8" y="84"/>
                  <a:pt x="248" y="84"/>
                  <a:pt x="248" y="84"/>
                </a:cubicBezTo>
                <a:cubicBezTo>
                  <a:pt x="248" y="84"/>
                  <a:pt x="248" y="84"/>
                  <a:pt x="248" y="84"/>
                </a:cubicBezTo>
                <a:cubicBezTo>
                  <a:pt x="262" y="99"/>
                  <a:pt x="262" y="99"/>
                  <a:pt x="262" y="99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266" y="95"/>
                  <a:pt x="266" y="95"/>
                  <a:pt x="266" y="95"/>
                </a:cubicBezTo>
                <a:cubicBezTo>
                  <a:pt x="259" y="88"/>
                  <a:pt x="259" y="88"/>
                  <a:pt x="259" y="88"/>
                </a:cubicBezTo>
                <a:cubicBezTo>
                  <a:pt x="258" y="87"/>
                  <a:pt x="258" y="87"/>
                  <a:pt x="258" y="87"/>
                </a:cubicBezTo>
                <a:cubicBezTo>
                  <a:pt x="257" y="86"/>
                  <a:pt x="257" y="86"/>
                  <a:pt x="257" y="86"/>
                </a:cubicBezTo>
                <a:cubicBezTo>
                  <a:pt x="268" y="79"/>
                  <a:pt x="268" y="79"/>
                  <a:pt x="268" y="79"/>
                </a:cubicBezTo>
                <a:cubicBezTo>
                  <a:pt x="268" y="62"/>
                  <a:pt x="268" y="62"/>
                  <a:pt x="268" y="62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2" y="63"/>
                  <a:pt x="262" y="63"/>
                  <a:pt x="262" y="63"/>
                </a:cubicBezTo>
                <a:cubicBezTo>
                  <a:pt x="256" y="60"/>
                  <a:pt x="256" y="60"/>
                  <a:pt x="256" y="60"/>
                </a:cubicBezTo>
                <a:cubicBezTo>
                  <a:pt x="254" y="60"/>
                  <a:pt x="250" y="58"/>
                  <a:pt x="246" y="55"/>
                </a:cubicBezTo>
                <a:cubicBezTo>
                  <a:pt x="243" y="54"/>
                  <a:pt x="242" y="53"/>
                  <a:pt x="242" y="51"/>
                </a:cubicBezTo>
                <a:cubicBezTo>
                  <a:pt x="242" y="52"/>
                  <a:pt x="242" y="52"/>
                  <a:pt x="242" y="52"/>
                </a:cubicBezTo>
                <a:cubicBezTo>
                  <a:pt x="242" y="53"/>
                  <a:pt x="241" y="54"/>
                  <a:pt x="240" y="54"/>
                </a:cubicBezTo>
                <a:cubicBezTo>
                  <a:pt x="239" y="55"/>
                  <a:pt x="238" y="56"/>
                  <a:pt x="235" y="56"/>
                </a:cubicBezTo>
                <a:cubicBezTo>
                  <a:pt x="234" y="56"/>
                  <a:pt x="234" y="56"/>
                  <a:pt x="234" y="56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28" y="51"/>
                  <a:pt x="228" y="51"/>
                  <a:pt x="228" y="51"/>
                </a:cubicBezTo>
                <a:cubicBezTo>
                  <a:pt x="223" y="55"/>
                  <a:pt x="223" y="55"/>
                  <a:pt x="223" y="55"/>
                </a:cubicBezTo>
                <a:cubicBezTo>
                  <a:pt x="221" y="57"/>
                  <a:pt x="219" y="59"/>
                  <a:pt x="219" y="60"/>
                </a:cubicBezTo>
                <a:cubicBezTo>
                  <a:pt x="222" y="66"/>
                  <a:pt x="222" y="66"/>
                  <a:pt x="222" y="66"/>
                </a:cubicBezTo>
                <a:cubicBezTo>
                  <a:pt x="223" y="67"/>
                  <a:pt x="223" y="68"/>
                  <a:pt x="222" y="69"/>
                </a:cubicBezTo>
                <a:cubicBezTo>
                  <a:pt x="222" y="70"/>
                  <a:pt x="220" y="72"/>
                  <a:pt x="217" y="72"/>
                </a:cubicBezTo>
                <a:cubicBezTo>
                  <a:pt x="214" y="73"/>
                  <a:pt x="214" y="73"/>
                  <a:pt x="214" y="73"/>
                </a:cubicBezTo>
                <a:cubicBezTo>
                  <a:pt x="212" y="74"/>
                  <a:pt x="209" y="74"/>
                  <a:pt x="208" y="72"/>
                </a:cubicBezTo>
                <a:cubicBezTo>
                  <a:pt x="207" y="70"/>
                  <a:pt x="207" y="70"/>
                  <a:pt x="207" y="70"/>
                </a:cubicBezTo>
                <a:cubicBezTo>
                  <a:pt x="196" y="60"/>
                  <a:pt x="196" y="60"/>
                  <a:pt x="196" y="60"/>
                </a:cubicBezTo>
                <a:cubicBezTo>
                  <a:pt x="192" y="58"/>
                  <a:pt x="189" y="56"/>
                  <a:pt x="188" y="54"/>
                </a:cubicBezTo>
                <a:cubicBezTo>
                  <a:pt x="187" y="52"/>
                  <a:pt x="186" y="51"/>
                  <a:pt x="187" y="50"/>
                </a:cubicBezTo>
                <a:cubicBezTo>
                  <a:pt x="186" y="47"/>
                  <a:pt x="186" y="44"/>
                  <a:pt x="185" y="43"/>
                </a:cubicBezTo>
                <a:cubicBezTo>
                  <a:pt x="183" y="44"/>
                  <a:pt x="183" y="44"/>
                  <a:pt x="183" y="44"/>
                </a:cubicBezTo>
                <a:cubicBezTo>
                  <a:pt x="182" y="45"/>
                  <a:pt x="182" y="45"/>
                  <a:pt x="182" y="45"/>
                </a:cubicBezTo>
                <a:cubicBezTo>
                  <a:pt x="182" y="46"/>
                  <a:pt x="183" y="48"/>
                  <a:pt x="184" y="49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4" y="51"/>
                  <a:pt x="184" y="51"/>
                  <a:pt x="184" y="51"/>
                </a:cubicBezTo>
                <a:cubicBezTo>
                  <a:pt x="179" y="60"/>
                  <a:pt x="179" y="60"/>
                  <a:pt x="179" y="60"/>
                </a:cubicBezTo>
                <a:cubicBezTo>
                  <a:pt x="170" y="58"/>
                  <a:pt x="170" y="58"/>
                  <a:pt x="170" y="58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6"/>
                  <a:pt x="168" y="56"/>
                  <a:pt x="168" y="56"/>
                </a:cubicBezTo>
                <a:cubicBezTo>
                  <a:pt x="168" y="54"/>
                  <a:pt x="168" y="52"/>
                  <a:pt x="168" y="50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58" y="41"/>
                  <a:pt x="158" y="41"/>
                  <a:pt x="158" y="41"/>
                </a:cubicBezTo>
                <a:cubicBezTo>
                  <a:pt x="158" y="42"/>
                  <a:pt x="157" y="42"/>
                  <a:pt x="156" y="43"/>
                </a:cubicBezTo>
                <a:cubicBezTo>
                  <a:pt x="149" y="42"/>
                  <a:pt x="149" y="42"/>
                  <a:pt x="149" y="42"/>
                </a:cubicBezTo>
                <a:cubicBezTo>
                  <a:pt x="146" y="42"/>
                  <a:pt x="145" y="41"/>
                  <a:pt x="144" y="40"/>
                </a:cubicBezTo>
                <a:cubicBezTo>
                  <a:pt x="144" y="39"/>
                  <a:pt x="144" y="37"/>
                  <a:pt x="144" y="35"/>
                </a:cubicBezTo>
                <a:cubicBezTo>
                  <a:pt x="145" y="34"/>
                  <a:pt x="145" y="34"/>
                  <a:pt x="145" y="34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31"/>
                  <a:pt x="128" y="32"/>
                  <a:pt x="127" y="34"/>
                </a:cubicBezTo>
                <a:cubicBezTo>
                  <a:pt x="126" y="35"/>
                  <a:pt x="125" y="36"/>
                  <a:pt x="124" y="36"/>
                </a:cubicBezTo>
                <a:cubicBezTo>
                  <a:pt x="122" y="36"/>
                  <a:pt x="119" y="36"/>
                  <a:pt x="117" y="34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4" y="30"/>
                  <a:pt x="112" y="27"/>
                  <a:pt x="112" y="24"/>
                </a:cubicBezTo>
                <a:cubicBezTo>
                  <a:pt x="110" y="20"/>
                  <a:pt x="110" y="20"/>
                  <a:pt x="110" y="20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02" y="25"/>
                  <a:pt x="100" y="25"/>
                  <a:pt x="98" y="24"/>
                </a:cubicBezTo>
                <a:cubicBezTo>
                  <a:pt x="97" y="23"/>
                  <a:pt x="97" y="23"/>
                  <a:pt x="97" y="23"/>
                </a:cubicBezTo>
                <a:cubicBezTo>
                  <a:pt x="93" y="24"/>
                  <a:pt x="93" y="24"/>
                  <a:pt x="93" y="24"/>
                </a:cubicBezTo>
                <a:cubicBezTo>
                  <a:pt x="82" y="27"/>
                  <a:pt x="82" y="27"/>
                  <a:pt x="82" y="27"/>
                </a:cubicBezTo>
                <a:cubicBezTo>
                  <a:pt x="80" y="29"/>
                  <a:pt x="78" y="29"/>
                  <a:pt x="76" y="29"/>
                </a:cubicBezTo>
                <a:cubicBezTo>
                  <a:pt x="75" y="29"/>
                  <a:pt x="75" y="29"/>
                  <a:pt x="75" y="29"/>
                </a:cubicBezTo>
                <a:cubicBezTo>
                  <a:pt x="71" y="29"/>
                  <a:pt x="68" y="28"/>
                  <a:pt x="67" y="26"/>
                </a:cubicBezTo>
                <a:cubicBezTo>
                  <a:pt x="60" y="21"/>
                  <a:pt x="60" y="21"/>
                  <a:pt x="60" y="21"/>
                </a:cubicBezTo>
                <a:lnTo>
                  <a:pt x="52" y="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0" name="Freeform 29"/>
          <p:cNvSpPr/>
          <p:nvPr/>
        </p:nvSpPr>
        <p:spPr bwMode="auto">
          <a:xfrm>
            <a:off x="4576763" y="1384300"/>
            <a:ext cx="1155700" cy="1054100"/>
          </a:xfrm>
          <a:custGeom>
            <a:avLst/>
            <a:gdLst>
              <a:gd name="T0" fmla="*/ 2147483646 w 360"/>
              <a:gd name="T1" fmla="*/ 2147483646 h 328"/>
              <a:gd name="T2" fmla="*/ 2147483646 w 360"/>
              <a:gd name="T3" fmla="*/ 2147483646 h 328"/>
              <a:gd name="T4" fmla="*/ 2147483646 w 360"/>
              <a:gd name="T5" fmla="*/ 2147483646 h 328"/>
              <a:gd name="T6" fmla="*/ 2147483646 w 360"/>
              <a:gd name="T7" fmla="*/ 2147483646 h 328"/>
              <a:gd name="T8" fmla="*/ 2147483646 w 360"/>
              <a:gd name="T9" fmla="*/ 2147483646 h 328"/>
              <a:gd name="T10" fmla="*/ 2147483646 w 360"/>
              <a:gd name="T11" fmla="*/ 2147483646 h 328"/>
              <a:gd name="T12" fmla="*/ 2147483646 w 360"/>
              <a:gd name="T13" fmla="*/ 2147483646 h 328"/>
              <a:gd name="T14" fmla="*/ 2147483646 w 360"/>
              <a:gd name="T15" fmla="*/ 2147483646 h 328"/>
              <a:gd name="T16" fmla="*/ 2147483646 w 360"/>
              <a:gd name="T17" fmla="*/ 2147483646 h 328"/>
              <a:gd name="T18" fmla="*/ 2147483646 w 360"/>
              <a:gd name="T19" fmla="*/ 2147483646 h 328"/>
              <a:gd name="T20" fmla="*/ 2147483646 w 360"/>
              <a:gd name="T21" fmla="*/ 2147483646 h 328"/>
              <a:gd name="T22" fmla="*/ 2147483646 w 360"/>
              <a:gd name="T23" fmla="*/ 2147483646 h 328"/>
              <a:gd name="T24" fmla="*/ 2147483646 w 360"/>
              <a:gd name="T25" fmla="*/ 2147483646 h 328"/>
              <a:gd name="T26" fmla="*/ 2147483646 w 360"/>
              <a:gd name="T27" fmla="*/ 2147483646 h 328"/>
              <a:gd name="T28" fmla="*/ 2147483646 w 360"/>
              <a:gd name="T29" fmla="*/ 2147483646 h 328"/>
              <a:gd name="T30" fmla="*/ 2147483646 w 360"/>
              <a:gd name="T31" fmla="*/ 2147483646 h 328"/>
              <a:gd name="T32" fmla="*/ 2147483646 w 360"/>
              <a:gd name="T33" fmla="*/ 2147483646 h 328"/>
              <a:gd name="T34" fmla="*/ 2147483646 w 360"/>
              <a:gd name="T35" fmla="*/ 2147483646 h 328"/>
              <a:gd name="T36" fmla="*/ 2147483646 w 360"/>
              <a:gd name="T37" fmla="*/ 2147483646 h 328"/>
              <a:gd name="T38" fmla="*/ 2147483646 w 360"/>
              <a:gd name="T39" fmla="*/ 2147483646 h 328"/>
              <a:gd name="T40" fmla="*/ 2147483646 w 360"/>
              <a:gd name="T41" fmla="*/ 2147483646 h 328"/>
              <a:gd name="T42" fmla="*/ 2147483646 w 360"/>
              <a:gd name="T43" fmla="*/ 2147483646 h 328"/>
              <a:gd name="T44" fmla="*/ 2147483646 w 360"/>
              <a:gd name="T45" fmla="*/ 2147483646 h 328"/>
              <a:gd name="T46" fmla="*/ 2147483646 w 360"/>
              <a:gd name="T47" fmla="*/ 2147483646 h 328"/>
              <a:gd name="T48" fmla="*/ 2147483646 w 360"/>
              <a:gd name="T49" fmla="*/ 2147483646 h 328"/>
              <a:gd name="T50" fmla="*/ 2147483646 w 360"/>
              <a:gd name="T51" fmla="*/ 2147483646 h 328"/>
              <a:gd name="T52" fmla="*/ 2147483646 w 360"/>
              <a:gd name="T53" fmla="*/ 2147483646 h 328"/>
              <a:gd name="T54" fmla="*/ 2147483646 w 360"/>
              <a:gd name="T55" fmla="*/ 2147483646 h 328"/>
              <a:gd name="T56" fmla="*/ 2147483646 w 360"/>
              <a:gd name="T57" fmla="*/ 2147483646 h 328"/>
              <a:gd name="T58" fmla="*/ 2147483646 w 360"/>
              <a:gd name="T59" fmla="*/ 2147483646 h 328"/>
              <a:gd name="T60" fmla="*/ 2147483646 w 360"/>
              <a:gd name="T61" fmla="*/ 2147483646 h 328"/>
              <a:gd name="T62" fmla="*/ 2147483646 w 360"/>
              <a:gd name="T63" fmla="*/ 2147483646 h 328"/>
              <a:gd name="T64" fmla="*/ 2147483646 w 360"/>
              <a:gd name="T65" fmla="*/ 2147483646 h 328"/>
              <a:gd name="T66" fmla="*/ 2147483646 w 360"/>
              <a:gd name="T67" fmla="*/ 2147483646 h 328"/>
              <a:gd name="T68" fmla="*/ 2147483646 w 360"/>
              <a:gd name="T69" fmla="*/ 2147483646 h 328"/>
              <a:gd name="T70" fmla="*/ 2147483646 w 360"/>
              <a:gd name="T71" fmla="*/ 2147483646 h 328"/>
              <a:gd name="T72" fmla="*/ 2147483646 w 360"/>
              <a:gd name="T73" fmla="*/ 2147483646 h 328"/>
              <a:gd name="T74" fmla="*/ 2147483646 w 360"/>
              <a:gd name="T75" fmla="*/ 2147483646 h 328"/>
              <a:gd name="T76" fmla="*/ 2147483646 w 360"/>
              <a:gd name="T77" fmla="*/ 2147483646 h 328"/>
              <a:gd name="T78" fmla="*/ 2147483646 w 360"/>
              <a:gd name="T79" fmla="*/ 2147483646 h 328"/>
              <a:gd name="T80" fmla="*/ 2147483646 w 360"/>
              <a:gd name="T81" fmla="*/ 2147483646 h 328"/>
              <a:gd name="T82" fmla="*/ 2147483646 w 360"/>
              <a:gd name="T83" fmla="*/ 2147483646 h 328"/>
              <a:gd name="T84" fmla="*/ 2147483646 w 360"/>
              <a:gd name="T85" fmla="*/ 2147483646 h 328"/>
              <a:gd name="T86" fmla="*/ 2147483646 w 360"/>
              <a:gd name="T87" fmla="*/ 2147483646 h 328"/>
              <a:gd name="T88" fmla="*/ 2147483646 w 360"/>
              <a:gd name="T89" fmla="*/ 2147483646 h 328"/>
              <a:gd name="T90" fmla="*/ 2147483646 w 360"/>
              <a:gd name="T91" fmla="*/ 2147483646 h 328"/>
              <a:gd name="T92" fmla="*/ 2147483646 w 360"/>
              <a:gd name="T93" fmla="*/ 2147483646 h 328"/>
              <a:gd name="T94" fmla="*/ 2147483646 w 360"/>
              <a:gd name="T95" fmla="*/ 2147483646 h 328"/>
              <a:gd name="T96" fmla="*/ 2147483646 w 360"/>
              <a:gd name="T97" fmla="*/ 2147483646 h 328"/>
              <a:gd name="T98" fmla="*/ 2147483646 w 360"/>
              <a:gd name="T99" fmla="*/ 2147483646 h 328"/>
              <a:gd name="T100" fmla="*/ 2147483646 w 360"/>
              <a:gd name="T101" fmla="*/ 2147483646 h 328"/>
              <a:gd name="T102" fmla="*/ 2147483646 w 360"/>
              <a:gd name="T103" fmla="*/ 2147483646 h 328"/>
              <a:gd name="T104" fmla="*/ 2147483646 w 360"/>
              <a:gd name="T105" fmla="*/ 2147483646 h 328"/>
              <a:gd name="T106" fmla="*/ 2147483646 w 360"/>
              <a:gd name="T107" fmla="*/ 2147483646 h 32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60" h="328">
                <a:moveTo>
                  <a:pt x="358" y="193"/>
                </a:moveTo>
                <a:cubicBezTo>
                  <a:pt x="352" y="153"/>
                  <a:pt x="352" y="153"/>
                  <a:pt x="352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6" y="148"/>
                  <a:pt x="357" y="145"/>
                  <a:pt x="357" y="142"/>
                </a:cubicBezTo>
                <a:cubicBezTo>
                  <a:pt x="355" y="139"/>
                  <a:pt x="355" y="139"/>
                  <a:pt x="355" y="139"/>
                </a:cubicBezTo>
                <a:cubicBezTo>
                  <a:pt x="351" y="137"/>
                  <a:pt x="349" y="130"/>
                  <a:pt x="350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3" y="119"/>
                  <a:pt x="340" y="120"/>
                  <a:pt x="337" y="122"/>
                </a:cubicBezTo>
                <a:cubicBezTo>
                  <a:pt x="334" y="125"/>
                  <a:pt x="332" y="127"/>
                  <a:pt x="331" y="129"/>
                </a:cubicBezTo>
                <a:cubicBezTo>
                  <a:pt x="330" y="134"/>
                  <a:pt x="325" y="137"/>
                  <a:pt x="316" y="140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3" y="153"/>
                  <a:pt x="313" y="153"/>
                  <a:pt x="313" y="153"/>
                </a:cubicBezTo>
                <a:cubicBezTo>
                  <a:pt x="309" y="161"/>
                  <a:pt x="309" y="161"/>
                  <a:pt x="309" y="161"/>
                </a:cubicBezTo>
                <a:cubicBezTo>
                  <a:pt x="309" y="162"/>
                  <a:pt x="309" y="162"/>
                  <a:pt x="309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55" y="156"/>
                  <a:pt x="255" y="156"/>
                  <a:pt x="255" y="156"/>
                </a:cubicBezTo>
                <a:cubicBezTo>
                  <a:pt x="259" y="153"/>
                  <a:pt x="259" y="153"/>
                  <a:pt x="259" y="153"/>
                </a:cubicBezTo>
                <a:cubicBezTo>
                  <a:pt x="254" y="147"/>
                  <a:pt x="254" y="147"/>
                  <a:pt x="254" y="147"/>
                </a:cubicBezTo>
                <a:cubicBezTo>
                  <a:pt x="249" y="143"/>
                  <a:pt x="249" y="143"/>
                  <a:pt x="249" y="143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1"/>
                  <a:pt x="248" y="141"/>
                  <a:pt x="248" y="141"/>
                </a:cubicBezTo>
                <a:cubicBezTo>
                  <a:pt x="246" y="131"/>
                  <a:pt x="246" y="131"/>
                  <a:pt x="246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26" y="125"/>
                  <a:pt x="226" y="125"/>
                  <a:pt x="226" y="125"/>
                </a:cubicBezTo>
                <a:cubicBezTo>
                  <a:pt x="194" y="120"/>
                  <a:pt x="194" y="120"/>
                  <a:pt x="194" y="120"/>
                </a:cubicBezTo>
                <a:cubicBezTo>
                  <a:pt x="168" y="119"/>
                  <a:pt x="168" y="119"/>
                  <a:pt x="168" y="119"/>
                </a:cubicBezTo>
                <a:cubicBezTo>
                  <a:pt x="167" y="119"/>
                  <a:pt x="167" y="119"/>
                  <a:pt x="167" y="119"/>
                </a:cubicBezTo>
                <a:cubicBezTo>
                  <a:pt x="166" y="119"/>
                  <a:pt x="165" y="119"/>
                  <a:pt x="165" y="118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48" y="81"/>
                  <a:pt x="141" y="72"/>
                  <a:pt x="129" y="57"/>
                </a:cubicBezTo>
                <a:cubicBezTo>
                  <a:pt x="117" y="42"/>
                  <a:pt x="110" y="34"/>
                  <a:pt x="108" y="33"/>
                </a:cubicBezTo>
                <a:cubicBezTo>
                  <a:pt x="85" y="11"/>
                  <a:pt x="85" y="11"/>
                  <a:pt x="85" y="11"/>
                </a:cubicBezTo>
                <a:cubicBezTo>
                  <a:pt x="82" y="9"/>
                  <a:pt x="82" y="9"/>
                  <a:pt x="82" y="9"/>
                </a:cubicBezTo>
                <a:cubicBezTo>
                  <a:pt x="54" y="8"/>
                  <a:pt x="54" y="8"/>
                  <a:pt x="54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7"/>
                  <a:pt x="53" y="7"/>
                  <a:pt x="53" y="7"/>
                </a:cubicBezTo>
                <a:cubicBezTo>
                  <a:pt x="50" y="5"/>
                  <a:pt x="46" y="3"/>
                  <a:pt x="40" y="2"/>
                </a:cubicBezTo>
                <a:cubicBezTo>
                  <a:pt x="35" y="0"/>
                  <a:pt x="23" y="4"/>
                  <a:pt x="4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1" y="40"/>
                  <a:pt x="2" y="43"/>
                </a:cubicBezTo>
                <a:cubicBezTo>
                  <a:pt x="5" y="45"/>
                  <a:pt x="5" y="45"/>
                  <a:pt x="5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6" y="46"/>
                  <a:pt x="16" y="46"/>
                  <a:pt x="16" y="46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1"/>
                  <a:pt x="19" y="38"/>
                  <a:pt x="21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39" y="41"/>
                  <a:pt x="39" y="41"/>
                  <a:pt x="39" y="41"/>
                </a:cubicBezTo>
                <a:cubicBezTo>
                  <a:pt x="42" y="42"/>
                  <a:pt x="42" y="42"/>
                  <a:pt x="42" y="42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61"/>
                  <a:pt x="41" y="65"/>
                  <a:pt x="48" y="72"/>
                </a:cubicBezTo>
                <a:cubicBezTo>
                  <a:pt x="53" y="75"/>
                  <a:pt x="55" y="77"/>
                  <a:pt x="58" y="77"/>
                </a:cubicBezTo>
                <a:cubicBezTo>
                  <a:pt x="60" y="77"/>
                  <a:pt x="60" y="77"/>
                  <a:pt x="60" y="77"/>
                </a:cubicBezTo>
                <a:cubicBezTo>
                  <a:pt x="62" y="76"/>
                  <a:pt x="62" y="76"/>
                  <a:pt x="62" y="76"/>
                </a:cubicBezTo>
                <a:cubicBezTo>
                  <a:pt x="69" y="69"/>
                  <a:pt x="69" y="69"/>
                  <a:pt x="69" y="69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85" y="64"/>
                  <a:pt x="85" y="64"/>
                  <a:pt x="85" y="64"/>
                </a:cubicBezTo>
                <a:cubicBezTo>
                  <a:pt x="88" y="57"/>
                  <a:pt x="88" y="57"/>
                  <a:pt x="88" y="57"/>
                </a:cubicBezTo>
                <a:cubicBezTo>
                  <a:pt x="97" y="52"/>
                  <a:pt x="97" y="52"/>
                  <a:pt x="97" y="52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7" y="57"/>
                  <a:pt x="107" y="57"/>
                  <a:pt x="107" y="57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18" y="80"/>
                  <a:pt x="118" y="80"/>
                  <a:pt x="118" y="80"/>
                </a:cubicBezTo>
                <a:cubicBezTo>
                  <a:pt x="118" y="81"/>
                  <a:pt x="118" y="81"/>
                  <a:pt x="118" y="81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10"/>
                  <a:pt x="117" y="110"/>
                  <a:pt x="117" y="110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9" y="125"/>
                  <a:pt x="121" y="130"/>
                  <a:pt x="121" y="131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9"/>
                  <a:pt x="120" y="139"/>
                  <a:pt x="120" y="139"/>
                </a:cubicBezTo>
                <a:cubicBezTo>
                  <a:pt x="116" y="144"/>
                  <a:pt x="116" y="144"/>
                  <a:pt x="116" y="144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2" y="149"/>
                  <a:pt x="112" y="149"/>
                  <a:pt x="112" y="149"/>
                </a:cubicBezTo>
                <a:cubicBezTo>
                  <a:pt x="111" y="158"/>
                  <a:pt x="111" y="158"/>
                  <a:pt x="111" y="158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1" y="182"/>
                  <a:pt x="111" y="182"/>
                  <a:pt x="111" y="182"/>
                </a:cubicBezTo>
                <a:cubicBezTo>
                  <a:pt x="109" y="184"/>
                  <a:pt x="109" y="184"/>
                  <a:pt x="109" y="184"/>
                </a:cubicBezTo>
                <a:cubicBezTo>
                  <a:pt x="108" y="185"/>
                  <a:pt x="106" y="185"/>
                  <a:pt x="103" y="184"/>
                </a:cubicBezTo>
                <a:cubicBezTo>
                  <a:pt x="103" y="184"/>
                  <a:pt x="103" y="184"/>
                  <a:pt x="103" y="184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5" y="181"/>
                  <a:pt x="95" y="181"/>
                  <a:pt x="95" y="181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84" y="203"/>
                  <a:pt x="84" y="203"/>
                  <a:pt x="84" y="203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78" y="209"/>
                  <a:pt x="78" y="209"/>
                  <a:pt x="78" y="209"/>
                </a:cubicBezTo>
                <a:cubicBezTo>
                  <a:pt x="77" y="209"/>
                  <a:pt x="77" y="209"/>
                  <a:pt x="77" y="209"/>
                </a:cubicBezTo>
                <a:cubicBezTo>
                  <a:pt x="74" y="209"/>
                  <a:pt x="74" y="209"/>
                  <a:pt x="74" y="209"/>
                </a:cubicBezTo>
                <a:cubicBezTo>
                  <a:pt x="68" y="219"/>
                  <a:pt x="68" y="219"/>
                  <a:pt x="68" y="219"/>
                </a:cubicBezTo>
                <a:cubicBezTo>
                  <a:pt x="71" y="225"/>
                  <a:pt x="71" y="225"/>
                  <a:pt x="71" y="225"/>
                </a:cubicBezTo>
                <a:cubicBezTo>
                  <a:pt x="72" y="225"/>
                  <a:pt x="72" y="225"/>
                  <a:pt x="72" y="22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6"/>
                  <a:pt x="80" y="236"/>
                  <a:pt x="80" y="236"/>
                </a:cubicBezTo>
                <a:cubicBezTo>
                  <a:pt x="80" y="239"/>
                  <a:pt x="80" y="239"/>
                  <a:pt x="80" y="239"/>
                </a:cubicBezTo>
                <a:cubicBezTo>
                  <a:pt x="89" y="240"/>
                  <a:pt x="89" y="240"/>
                  <a:pt x="89" y="240"/>
                </a:cubicBezTo>
                <a:cubicBezTo>
                  <a:pt x="90" y="248"/>
                  <a:pt x="90" y="248"/>
                  <a:pt x="90" y="248"/>
                </a:cubicBezTo>
                <a:cubicBezTo>
                  <a:pt x="90" y="249"/>
                  <a:pt x="90" y="249"/>
                  <a:pt x="90" y="249"/>
                </a:cubicBezTo>
                <a:cubicBezTo>
                  <a:pt x="91" y="258"/>
                  <a:pt x="91" y="258"/>
                  <a:pt x="91" y="258"/>
                </a:cubicBezTo>
                <a:cubicBezTo>
                  <a:pt x="94" y="260"/>
                  <a:pt x="94" y="260"/>
                  <a:pt x="94" y="260"/>
                </a:cubicBezTo>
                <a:cubicBezTo>
                  <a:pt x="102" y="258"/>
                  <a:pt x="102" y="258"/>
                  <a:pt x="102" y="258"/>
                </a:cubicBezTo>
                <a:cubicBezTo>
                  <a:pt x="109" y="253"/>
                  <a:pt x="109" y="253"/>
                  <a:pt x="109" y="253"/>
                </a:cubicBezTo>
                <a:cubicBezTo>
                  <a:pt x="111" y="253"/>
                  <a:pt x="111" y="253"/>
                  <a:pt x="111" y="253"/>
                </a:cubicBezTo>
                <a:cubicBezTo>
                  <a:pt x="113" y="266"/>
                  <a:pt x="113" y="266"/>
                  <a:pt x="113" y="266"/>
                </a:cubicBezTo>
                <a:cubicBezTo>
                  <a:pt x="117" y="271"/>
                  <a:pt x="117" y="271"/>
                  <a:pt x="117" y="271"/>
                </a:cubicBezTo>
                <a:cubicBezTo>
                  <a:pt x="118" y="272"/>
                  <a:pt x="118" y="272"/>
                  <a:pt x="118" y="272"/>
                </a:cubicBezTo>
                <a:cubicBezTo>
                  <a:pt x="121" y="277"/>
                  <a:pt x="121" y="277"/>
                  <a:pt x="121" y="277"/>
                </a:cubicBezTo>
                <a:cubicBezTo>
                  <a:pt x="127" y="282"/>
                  <a:pt x="127" y="282"/>
                  <a:pt x="127" y="282"/>
                </a:cubicBezTo>
                <a:cubicBezTo>
                  <a:pt x="127" y="283"/>
                  <a:pt x="129" y="283"/>
                  <a:pt x="131" y="283"/>
                </a:cubicBezTo>
                <a:cubicBezTo>
                  <a:pt x="133" y="284"/>
                  <a:pt x="133" y="284"/>
                  <a:pt x="133" y="284"/>
                </a:cubicBezTo>
                <a:cubicBezTo>
                  <a:pt x="137" y="282"/>
                  <a:pt x="137" y="282"/>
                  <a:pt x="137" y="282"/>
                </a:cubicBezTo>
                <a:cubicBezTo>
                  <a:pt x="140" y="281"/>
                  <a:pt x="143" y="280"/>
                  <a:pt x="146" y="279"/>
                </a:cubicBezTo>
                <a:cubicBezTo>
                  <a:pt x="148" y="278"/>
                  <a:pt x="148" y="278"/>
                  <a:pt x="148" y="278"/>
                </a:cubicBezTo>
                <a:cubicBezTo>
                  <a:pt x="154" y="278"/>
                  <a:pt x="154" y="278"/>
                  <a:pt x="154" y="278"/>
                </a:cubicBezTo>
                <a:cubicBezTo>
                  <a:pt x="156" y="278"/>
                  <a:pt x="157" y="278"/>
                  <a:pt x="158" y="279"/>
                </a:cubicBezTo>
                <a:cubicBezTo>
                  <a:pt x="166" y="274"/>
                  <a:pt x="166" y="274"/>
                  <a:pt x="166" y="274"/>
                </a:cubicBezTo>
                <a:cubicBezTo>
                  <a:pt x="167" y="274"/>
                  <a:pt x="167" y="274"/>
                  <a:pt x="167" y="274"/>
                </a:cubicBezTo>
                <a:cubicBezTo>
                  <a:pt x="167" y="275"/>
                  <a:pt x="167" y="275"/>
                  <a:pt x="167" y="275"/>
                </a:cubicBezTo>
                <a:cubicBezTo>
                  <a:pt x="168" y="274"/>
                  <a:pt x="168" y="274"/>
                  <a:pt x="168" y="274"/>
                </a:cubicBezTo>
                <a:cubicBezTo>
                  <a:pt x="169" y="275"/>
                  <a:pt x="169" y="275"/>
                  <a:pt x="169" y="275"/>
                </a:cubicBezTo>
                <a:cubicBezTo>
                  <a:pt x="172" y="279"/>
                  <a:pt x="173" y="282"/>
                  <a:pt x="173" y="283"/>
                </a:cubicBezTo>
                <a:cubicBezTo>
                  <a:pt x="177" y="289"/>
                  <a:pt x="177" y="289"/>
                  <a:pt x="177" y="289"/>
                </a:cubicBezTo>
                <a:cubicBezTo>
                  <a:pt x="180" y="290"/>
                  <a:pt x="180" y="290"/>
                  <a:pt x="180" y="290"/>
                </a:cubicBezTo>
                <a:cubicBezTo>
                  <a:pt x="180" y="290"/>
                  <a:pt x="180" y="290"/>
                  <a:pt x="180" y="290"/>
                </a:cubicBezTo>
                <a:cubicBezTo>
                  <a:pt x="181" y="290"/>
                  <a:pt x="181" y="290"/>
                  <a:pt x="181" y="290"/>
                </a:cubicBezTo>
                <a:cubicBezTo>
                  <a:pt x="180" y="289"/>
                  <a:pt x="180" y="289"/>
                  <a:pt x="180" y="289"/>
                </a:cubicBezTo>
                <a:cubicBezTo>
                  <a:pt x="179" y="287"/>
                  <a:pt x="179" y="286"/>
                  <a:pt x="180" y="285"/>
                </a:cubicBezTo>
                <a:cubicBezTo>
                  <a:pt x="181" y="284"/>
                  <a:pt x="182" y="283"/>
                  <a:pt x="185" y="283"/>
                </a:cubicBezTo>
                <a:cubicBezTo>
                  <a:pt x="199" y="283"/>
                  <a:pt x="199" y="283"/>
                  <a:pt x="199" y="283"/>
                </a:cubicBezTo>
                <a:cubicBezTo>
                  <a:pt x="200" y="283"/>
                  <a:pt x="200" y="283"/>
                  <a:pt x="200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6" y="292"/>
                  <a:pt x="206" y="292"/>
                  <a:pt x="206" y="292"/>
                </a:cubicBezTo>
                <a:cubicBezTo>
                  <a:pt x="205" y="296"/>
                  <a:pt x="205" y="296"/>
                  <a:pt x="205" y="296"/>
                </a:cubicBezTo>
                <a:cubicBezTo>
                  <a:pt x="205" y="296"/>
                  <a:pt x="205" y="296"/>
                  <a:pt x="205" y="296"/>
                </a:cubicBezTo>
                <a:cubicBezTo>
                  <a:pt x="211" y="297"/>
                  <a:pt x="211" y="297"/>
                  <a:pt x="211" y="297"/>
                </a:cubicBezTo>
                <a:cubicBezTo>
                  <a:pt x="211" y="297"/>
                  <a:pt x="211" y="297"/>
                  <a:pt x="211" y="297"/>
                </a:cubicBezTo>
                <a:cubicBezTo>
                  <a:pt x="211" y="296"/>
                  <a:pt x="211" y="295"/>
                  <a:pt x="211" y="295"/>
                </a:cubicBezTo>
                <a:cubicBezTo>
                  <a:pt x="213" y="294"/>
                  <a:pt x="213" y="294"/>
                  <a:pt x="213" y="294"/>
                </a:cubicBezTo>
                <a:cubicBezTo>
                  <a:pt x="227" y="303"/>
                  <a:pt x="227" y="303"/>
                  <a:pt x="227" y="303"/>
                </a:cubicBezTo>
                <a:cubicBezTo>
                  <a:pt x="228" y="305"/>
                  <a:pt x="229" y="306"/>
                  <a:pt x="229" y="308"/>
                </a:cubicBezTo>
                <a:cubicBezTo>
                  <a:pt x="229" y="314"/>
                  <a:pt x="229" y="314"/>
                  <a:pt x="229" y="314"/>
                </a:cubicBezTo>
                <a:cubicBezTo>
                  <a:pt x="234" y="315"/>
                  <a:pt x="234" y="315"/>
                  <a:pt x="234" y="315"/>
                </a:cubicBezTo>
                <a:cubicBezTo>
                  <a:pt x="237" y="310"/>
                  <a:pt x="237" y="310"/>
                  <a:pt x="237" y="310"/>
                </a:cubicBezTo>
                <a:cubicBezTo>
                  <a:pt x="235" y="307"/>
                  <a:pt x="235" y="305"/>
                  <a:pt x="235" y="303"/>
                </a:cubicBezTo>
                <a:cubicBezTo>
                  <a:pt x="235" y="302"/>
                  <a:pt x="236" y="301"/>
                  <a:pt x="237" y="300"/>
                </a:cubicBezTo>
                <a:cubicBezTo>
                  <a:pt x="239" y="299"/>
                  <a:pt x="239" y="299"/>
                  <a:pt x="239" y="299"/>
                </a:cubicBezTo>
                <a:cubicBezTo>
                  <a:pt x="239" y="298"/>
                  <a:pt x="239" y="297"/>
                  <a:pt x="240" y="297"/>
                </a:cubicBezTo>
                <a:cubicBezTo>
                  <a:pt x="243" y="297"/>
                  <a:pt x="243" y="297"/>
                  <a:pt x="243" y="297"/>
                </a:cubicBezTo>
                <a:cubicBezTo>
                  <a:pt x="245" y="299"/>
                  <a:pt x="247" y="303"/>
                  <a:pt x="248" y="309"/>
                </a:cubicBezTo>
                <a:cubicBezTo>
                  <a:pt x="248" y="310"/>
                  <a:pt x="248" y="310"/>
                  <a:pt x="248" y="310"/>
                </a:cubicBezTo>
                <a:cubicBezTo>
                  <a:pt x="249" y="311"/>
                  <a:pt x="249" y="311"/>
                  <a:pt x="249" y="311"/>
                </a:cubicBezTo>
                <a:cubicBezTo>
                  <a:pt x="249" y="312"/>
                  <a:pt x="251" y="313"/>
                  <a:pt x="255" y="315"/>
                </a:cubicBezTo>
                <a:cubicBezTo>
                  <a:pt x="255" y="315"/>
                  <a:pt x="255" y="315"/>
                  <a:pt x="255" y="315"/>
                </a:cubicBezTo>
                <a:cubicBezTo>
                  <a:pt x="256" y="315"/>
                  <a:pt x="256" y="315"/>
                  <a:pt x="256" y="315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75" y="326"/>
                  <a:pt x="275" y="326"/>
                  <a:pt x="275" y="326"/>
                </a:cubicBezTo>
                <a:cubicBezTo>
                  <a:pt x="274" y="324"/>
                  <a:pt x="274" y="324"/>
                  <a:pt x="274" y="324"/>
                </a:cubicBezTo>
                <a:cubicBezTo>
                  <a:pt x="272" y="322"/>
                  <a:pt x="272" y="320"/>
                  <a:pt x="272" y="319"/>
                </a:cubicBezTo>
                <a:cubicBezTo>
                  <a:pt x="272" y="316"/>
                  <a:pt x="274" y="313"/>
                  <a:pt x="278" y="311"/>
                </a:cubicBezTo>
                <a:cubicBezTo>
                  <a:pt x="285" y="305"/>
                  <a:pt x="285" y="305"/>
                  <a:pt x="285" y="305"/>
                </a:cubicBezTo>
                <a:cubicBezTo>
                  <a:pt x="293" y="310"/>
                  <a:pt x="293" y="310"/>
                  <a:pt x="293" y="310"/>
                </a:cubicBezTo>
                <a:cubicBezTo>
                  <a:pt x="294" y="310"/>
                  <a:pt x="294" y="310"/>
                  <a:pt x="294" y="310"/>
                </a:cubicBezTo>
                <a:cubicBezTo>
                  <a:pt x="296" y="301"/>
                  <a:pt x="296" y="301"/>
                  <a:pt x="296" y="301"/>
                </a:cubicBezTo>
                <a:cubicBezTo>
                  <a:pt x="296" y="300"/>
                  <a:pt x="296" y="300"/>
                  <a:pt x="296" y="300"/>
                </a:cubicBezTo>
                <a:cubicBezTo>
                  <a:pt x="297" y="299"/>
                  <a:pt x="297" y="299"/>
                  <a:pt x="297" y="299"/>
                </a:cubicBezTo>
                <a:cubicBezTo>
                  <a:pt x="304" y="300"/>
                  <a:pt x="304" y="300"/>
                  <a:pt x="304" y="300"/>
                </a:cubicBezTo>
                <a:cubicBezTo>
                  <a:pt x="305" y="301"/>
                  <a:pt x="306" y="303"/>
                  <a:pt x="306" y="305"/>
                </a:cubicBezTo>
                <a:cubicBezTo>
                  <a:pt x="306" y="306"/>
                  <a:pt x="305" y="308"/>
                  <a:pt x="303" y="310"/>
                </a:cubicBezTo>
                <a:cubicBezTo>
                  <a:pt x="305" y="311"/>
                  <a:pt x="305" y="311"/>
                  <a:pt x="305" y="311"/>
                </a:cubicBezTo>
                <a:cubicBezTo>
                  <a:pt x="309" y="313"/>
                  <a:pt x="312" y="314"/>
                  <a:pt x="314" y="315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20" y="317"/>
                  <a:pt x="320" y="317"/>
                  <a:pt x="320" y="317"/>
                </a:cubicBezTo>
                <a:cubicBezTo>
                  <a:pt x="324" y="317"/>
                  <a:pt x="324" y="317"/>
                  <a:pt x="324" y="317"/>
                </a:cubicBezTo>
                <a:cubicBezTo>
                  <a:pt x="318" y="288"/>
                  <a:pt x="318" y="288"/>
                  <a:pt x="318" y="288"/>
                </a:cubicBezTo>
                <a:cubicBezTo>
                  <a:pt x="314" y="285"/>
                  <a:pt x="310" y="281"/>
                  <a:pt x="307" y="275"/>
                </a:cubicBezTo>
                <a:cubicBezTo>
                  <a:pt x="304" y="270"/>
                  <a:pt x="305" y="263"/>
                  <a:pt x="312" y="255"/>
                </a:cubicBezTo>
                <a:cubicBezTo>
                  <a:pt x="315" y="251"/>
                  <a:pt x="320" y="247"/>
                  <a:pt x="325" y="243"/>
                </a:cubicBezTo>
                <a:cubicBezTo>
                  <a:pt x="325" y="243"/>
                  <a:pt x="325" y="243"/>
                  <a:pt x="325" y="243"/>
                </a:cubicBezTo>
                <a:cubicBezTo>
                  <a:pt x="325" y="243"/>
                  <a:pt x="325" y="243"/>
                  <a:pt x="325" y="243"/>
                </a:cubicBezTo>
                <a:cubicBezTo>
                  <a:pt x="331" y="243"/>
                  <a:pt x="331" y="243"/>
                  <a:pt x="331" y="243"/>
                </a:cubicBezTo>
                <a:cubicBezTo>
                  <a:pt x="331" y="243"/>
                  <a:pt x="331" y="243"/>
                  <a:pt x="331" y="243"/>
                </a:cubicBezTo>
                <a:cubicBezTo>
                  <a:pt x="336" y="245"/>
                  <a:pt x="336" y="245"/>
                  <a:pt x="336" y="245"/>
                </a:cubicBezTo>
                <a:cubicBezTo>
                  <a:pt x="346" y="245"/>
                  <a:pt x="346" y="245"/>
                  <a:pt x="346" y="245"/>
                </a:cubicBezTo>
                <a:cubicBezTo>
                  <a:pt x="350" y="243"/>
                  <a:pt x="353" y="237"/>
                  <a:pt x="357" y="228"/>
                </a:cubicBezTo>
                <a:cubicBezTo>
                  <a:pt x="360" y="222"/>
                  <a:pt x="360" y="211"/>
                  <a:pt x="358" y="1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1" name="Freeform 30"/>
          <p:cNvSpPr/>
          <p:nvPr/>
        </p:nvSpPr>
        <p:spPr bwMode="auto">
          <a:xfrm>
            <a:off x="4348163" y="3270250"/>
            <a:ext cx="696912" cy="436563"/>
          </a:xfrm>
          <a:custGeom>
            <a:avLst/>
            <a:gdLst>
              <a:gd name="T0" fmla="*/ 2147483646 w 217"/>
              <a:gd name="T1" fmla="*/ 2147483646 h 136"/>
              <a:gd name="T2" fmla="*/ 2147483646 w 217"/>
              <a:gd name="T3" fmla="*/ 2147483646 h 136"/>
              <a:gd name="T4" fmla="*/ 2147483646 w 217"/>
              <a:gd name="T5" fmla="*/ 2147483646 h 136"/>
              <a:gd name="T6" fmla="*/ 2147483646 w 217"/>
              <a:gd name="T7" fmla="*/ 2147483646 h 136"/>
              <a:gd name="T8" fmla="*/ 2147483646 w 217"/>
              <a:gd name="T9" fmla="*/ 2147483646 h 136"/>
              <a:gd name="T10" fmla="*/ 2147483646 w 217"/>
              <a:gd name="T11" fmla="*/ 0 h 136"/>
              <a:gd name="T12" fmla="*/ 2147483646 w 217"/>
              <a:gd name="T13" fmla="*/ 2147483646 h 136"/>
              <a:gd name="T14" fmla="*/ 2147483646 w 217"/>
              <a:gd name="T15" fmla="*/ 2147483646 h 136"/>
              <a:gd name="T16" fmla="*/ 2147483646 w 217"/>
              <a:gd name="T17" fmla="*/ 2147483646 h 136"/>
              <a:gd name="T18" fmla="*/ 2147483646 w 217"/>
              <a:gd name="T19" fmla="*/ 2147483646 h 136"/>
              <a:gd name="T20" fmla="*/ 2147483646 w 217"/>
              <a:gd name="T21" fmla="*/ 2147483646 h 136"/>
              <a:gd name="T22" fmla="*/ 2147483646 w 217"/>
              <a:gd name="T23" fmla="*/ 2147483646 h 136"/>
              <a:gd name="T24" fmla="*/ 2147483646 w 217"/>
              <a:gd name="T25" fmla="*/ 2147483646 h 136"/>
              <a:gd name="T26" fmla="*/ 2147483646 w 217"/>
              <a:gd name="T27" fmla="*/ 2147483646 h 136"/>
              <a:gd name="T28" fmla="*/ 0 w 217"/>
              <a:gd name="T29" fmla="*/ 2147483646 h 136"/>
              <a:gd name="T30" fmla="*/ 2147483646 w 217"/>
              <a:gd name="T31" fmla="*/ 2147483646 h 136"/>
              <a:gd name="T32" fmla="*/ 2147483646 w 217"/>
              <a:gd name="T33" fmla="*/ 2147483646 h 136"/>
              <a:gd name="T34" fmla="*/ 2147483646 w 217"/>
              <a:gd name="T35" fmla="*/ 2147483646 h 136"/>
              <a:gd name="T36" fmla="*/ 2147483646 w 217"/>
              <a:gd name="T37" fmla="*/ 2147483646 h 136"/>
              <a:gd name="T38" fmla="*/ 2147483646 w 217"/>
              <a:gd name="T39" fmla="*/ 2147483646 h 136"/>
              <a:gd name="T40" fmla="*/ 2147483646 w 217"/>
              <a:gd name="T41" fmla="*/ 2147483646 h 136"/>
              <a:gd name="T42" fmla="*/ 2147483646 w 217"/>
              <a:gd name="T43" fmla="*/ 2147483646 h 136"/>
              <a:gd name="T44" fmla="*/ 2147483646 w 217"/>
              <a:gd name="T45" fmla="*/ 2147483646 h 136"/>
              <a:gd name="T46" fmla="*/ 2147483646 w 217"/>
              <a:gd name="T47" fmla="*/ 2147483646 h 136"/>
              <a:gd name="T48" fmla="*/ 2147483646 w 217"/>
              <a:gd name="T49" fmla="*/ 2147483646 h 136"/>
              <a:gd name="T50" fmla="*/ 2147483646 w 217"/>
              <a:gd name="T51" fmla="*/ 2147483646 h 136"/>
              <a:gd name="T52" fmla="*/ 2147483646 w 217"/>
              <a:gd name="T53" fmla="*/ 2147483646 h 136"/>
              <a:gd name="T54" fmla="*/ 2147483646 w 217"/>
              <a:gd name="T55" fmla="*/ 2147483646 h 136"/>
              <a:gd name="T56" fmla="*/ 2147483646 w 217"/>
              <a:gd name="T57" fmla="*/ 2147483646 h 136"/>
              <a:gd name="T58" fmla="*/ 2147483646 w 217"/>
              <a:gd name="T59" fmla="*/ 2147483646 h 136"/>
              <a:gd name="T60" fmla="*/ 2147483646 w 217"/>
              <a:gd name="T61" fmla="*/ 2147483646 h 136"/>
              <a:gd name="T62" fmla="*/ 2147483646 w 217"/>
              <a:gd name="T63" fmla="*/ 2147483646 h 136"/>
              <a:gd name="T64" fmla="*/ 2147483646 w 217"/>
              <a:gd name="T65" fmla="*/ 2147483646 h 136"/>
              <a:gd name="T66" fmla="*/ 2147483646 w 217"/>
              <a:gd name="T67" fmla="*/ 2147483646 h 136"/>
              <a:gd name="T68" fmla="*/ 2147483646 w 217"/>
              <a:gd name="T69" fmla="*/ 2147483646 h 136"/>
              <a:gd name="T70" fmla="*/ 2147483646 w 217"/>
              <a:gd name="T71" fmla="*/ 2147483646 h 136"/>
              <a:gd name="T72" fmla="*/ 2147483646 w 217"/>
              <a:gd name="T73" fmla="*/ 2147483646 h 136"/>
              <a:gd name="T74" fmla="*/ 2147483646 w 217"/>
              <a:gd name="T75" fmla="*/ 2147483646 h 136"/>
              <a:gd name="T76" fmla="*/ 2147483646 w 217"/>
              <a:gd name="T77" fmla="*/ 2147483646 h 136"/>
              <a:gd name="T78" fmla="*/ 2147483646 w 217"/>
              <a:gd name="T79" fmla="*/ 2147483646 h 136"/>
              <a:gd name="T80" fmla="*/ 2147483646 w 217"/>
              <a:gd name="T81" fmla="*/ 2147483646 h 136"/>
              <a:gd name="T82" fmla="*/ 2147483646 w 217"/>
              <a:gd name="T83" fmla="*/ 2147483646 h 136"/>
              <a:gd name="T84" fmla="*/ 2147483646 w 217"/>
              <a:gd name="T85" fmla="*/ 2147483646 h 136"/>
              <a:gd name="T86" fmla="*/ 2147483646 w 217"/>
              <a:gd name="T87" fmla="*/ 2147483646 h 136"/>
              <a:gd name="T88" fmla="*/ 2147483646 w 217"/>
              <a:gd name="T89" fmla="*/ 2147483646 h 136"/>
              <a:gd name="T90" fmla="*/ 2147483646 w 217"/>
              <a:gd name="T91" fmla="*/ 2147483646 h 136"/>
              <a:gd name="T92" fmla="*/ 2147483646 w 217"/>
              <a:gd name="T93" fmla="*/ 2147483646 h 136"/>
              <a:gd name="T94" fmla="*/ 2147483646 w 217"/>
              <a:gd name="T95" fmla="*/ 2147483646 h 136"/>
              <a:gd name="T96" fmla="*/ 2147483646 w 217"/>
              <a:gd name="T97" fmla="*/ 2147483646 h 136"/>
              <a:gd name="T98" fmla="*/ 2147483646 w 217"/>
              <a:gd name="T99" fmla="*/ 2147483646 h 136"/>
              <a:gd name="T100" fmla="*/ 2147483646 w 217"/>
              <a:gd name="T101" fmla="*/ 2147483646 h 1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17" h="136">
                <a:moveTo>
                  <a:pt x="198" y="4"/>
                </a:moveTo>
                <a:cubicBezTo>
                  <a:pt x="198" y="4"/>
                  <a:pt x="198" y="4"/>
                  <a:pt x="198" y="4"/>
                </a:cubicBezTo>
                <a:cubicBezTo>
                  <a:pt x="198" y="6"/>
                  <a:pt x="196" y="7"/>
                  <a:pt x="194" y="7"/>
                </a:cubicBezTo>
                <a:cubicBezTo>
                  <a:pt x="179" y="6"/>
                  <a:pt x="179" y="6"/>
                  <a:pt x="179" y="6"/>
                </a:cubicBezTo>
                <a:cubicBezTo>
                  <a:pt x="168" y="4"/>
                  <a:pt x="161" y="2"/>
                  <a:pt x="157" y="0"/>
                </a:cubicBezTo>
                <a:cubicBezTo>
                  <a:pt x="135" y="21"/>
                  <a:pt x="135" y="21"/>
                  <a:pt x="135" y="21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4" y="31"/>
                  <a:pt x="134" y="31"/>
                  <a:pt x="134" y="31"/>
                </a:cubicBezTo>
                <a:cubicBezTo>
                  <a:pt x="117" y="33"/>
                  <a:pt x="108" y="32"/>
                  <a:pt x="106" y="26"/>
                </a:cubicBezTo>
                <a:cubicBezTo>
                  <a:pt x="104" y="1"/>
                  <a:pt x="104" y="1"/>
                  <a:pt x="104" y="1"/>
                </a:cubicBezTo>
                <a:cubicBezTo>
                  <a:pt x="84" y="0"/>
                  <a:pt x="84" y="0"/>
                  <a:pt x="84" y="0"/>
                </a:cubicBezTo>
                <a:cubicBezTo>
                  <a:pt x="76" y="18"/>
                  <a:pt x="76" y="18"/>
                  <a:pt x="76" y="18"/>
                </a:cubicBezTo>
                <a:cubicBezTo>
                  <a:pt x="75" y="10"/>
                  <a:pt x="75" y="10"/>
                  <a:pt x="75" y="10"/>
                </a:cubicBezTo>
                <a:cubicBezTo>
                  <a:pt x="75" y="4"/>
                  <a:pt x="74" y="0"/>
                  <a:pt x="72" y="0"/>
                </a:cubicBezTo>
                <a:cubicBezTo>
                  <a:pt x="64" y="4"/>
                  <a:pt x="64" y="4"/>
                  <a:pt x="64" y="4"/>
                </a:cubicBezTo>
                <a:cubicBezTo>
                  <a:pt x="60" y="9"/>
                  <a:pt x="60" y="9"/>
                  <a:pt x="60" y="9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1" y="12"/>
                  <a:pt x="51" y="12"/>
                  <a:pt x="51" y="12"/>
                </a:cubicBezTo>
                <a:cubicBezTo>
                  <a:pt x="42" y="20"/>
                  <a:pt x="34" y="27"/>
                  <a:pt x="28" y="35"/>
                </a:cubicBezTo>
                <a:cubicBezTo>
                  <a:pt x="6" y="64"/>
                  <a:pt x="6" y="64"/>
                  <a:pt x="6" y="6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76"/>
                  <a:pt x="11" y="76"/>
                  <a:pt x="11" y="76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6"/>
                  <a:pt x="10" y="76"/>
                  <a:pt x="10" y="76"/>
                </a:cubicBezTo>
                <a:cubicBezTo>
                  <a:pt x="9" y="78"/>
                  <a:pt x="10" y="82"/>
                  <a:pt x="12" y="86"/>
                </a:cubicBezTo>
                <a:cubicBezTo>
                  <a:pt x="15" y="91"/>
                  <a:pt x="17" y="97"/>
                  <a:pt x="17" y="103"/>
                </a:cubicBezTo>
                <a:cubicBezTo>
                  <a:pt x="17" y="104"/>
                  <a:pt x="17" y="104"/>
                  <a:pt x="17" y="10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8"/>
                  <a:pt x="0" y="118"/>
                  <a:pt x="0" y="118"/>
                </a:cubicBezTo>
                <a:cubicBezTo>
                  <a:pt x="8" y="122"/>
                  <a:pt x="8" y="122"/>
                  <a:pt x="8" y="122"/>
                </a:cubicBezTo>
                <a:cubicBezTo>
                  <a:pt x="8" y="122"/>
                  <a:pt x="9" y="123"/>
                  <a:pt x="9" y="124"/>
                </a:cubicBezTo>
                <a:cubicBezTo>
                  <a:pt x="9" y="124"/>
                  <a:pt x="9" y="124"/>
                  <a:pt x="9" y="124"/>
                </a:cubicBezTo>
                <a:cubicBezTo>
                  <a:pt x="8" y="126"/>
                  <a:pt x="12" y="129"/>
                  <a:pt x="18" y="132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7" y="133"/>
                  <a:pt x="37" y="133"/>
                  <a:pt x="37" y="133"/>
                </a:cubicBezTo>
                <a:cubicBezTo>
                  <a:pt x="42" y="126"/>
                  <a:pt x="42" y="126"/>
                  <a:pt x="42" y="126"/>
                </a:cubicBezTo>
                <a:cubicBezTo>
                  <a:pt x="46" y="115"/>
                  <a:pt x="46" y="115"/>
                  <a:pt x="46" y="115"/>
                </a:cubicBezTo>
                <a:cubicBezTo>
                  <a:pt x="57" y="119"/>
                  <a:pt x="57" y="119"/>
                  <a:pt x="57" y="119"/>
                </a:cubicBezTo>
                <a:cubicBezTo>
                  <a:pt x="59" y="120"/>
                  <a:pt x="59" y="120"/>
                  <a:pt x="59" y="120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57" y="126"/>
                  <a:pt x="58" y="130"/>
                  <a:pt x="62" y="132"/>
                </a:cubicBezTo>
                <a:cubicBezTo>
                  <a:pt x="74" y="132"/>
                  <a:pt x="74" y="132"/>
                  <a:pt x="74" y="132"/>
                </a:cubicBezTo>
                <a:cubicBezTo>
                  <a:pt x="79" y="131"/>
                  <a:pt x="82" y="130"/>
                  <a:pt x="85" y="128"/>
                </a:cubicBezTo>
                <a:cubicBezTo>
                  <a:pt x="86" y="126"/>
                  <a:pt x="89" y="125"/>
                  <a:pt x="92" y="126"/>
                </a:cubicBezTo>
                <a:cubicBezTo>
                  <a:pt x="97" y="126"/>
                  <a:pt x="101" y="128"/>
                  <a:pt x="104" y="132"/>
                </a:cubicBezTo>
                <a:cubicBezTo>
                  <a:pt x="106" y="125"/>
                  <a:pt x="106" y="125"/>
                  <a:pt x="106" y="125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0" y="122"/>
                  <a:pt x="111" y="120"/>
                  <a:pt x="112" y="118"/>
                </a:cubicBezTo>
                <a:cubicBezTo>
                  <a:pt x="114" y="115"/>
                  <a:pt x="116" y="112"/>
                  <a:pt x="119" y="110"/>
                </a:cubicBezTo>
                <a:cubicBezTo>
                  <a:pt x="124" y="107"/>
                  <a:pt x="124" y="107"/>
                  <a:pt x="124" y="107"/>
                </a:cubicBezTo>
                <a:cubicBezTo>
                  <a:pt x="125" y="106"/>
                  <a:pt x="125" y="106"/>
                  <a:pt x="125" y="106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40" y="86"/>
                  <a:pt x="140" y="86"/>
                  <a:pt x="140" y="86"/>
                </a:cubicBezTo>
                <a:cubicBezTo>
                  <a:pt x="147" y="82"/>
                  <a:pt x="150" y="78"/>
                  <a:pt x="150" y="75"/>
                </a:cubicBezTo>
                <a:cubicBezTo>
                  <a:pt x="148" y="69"/>
                  <a:pt x="148" y="69"/>
                  <a:pt x="148" y="69"/>
                </a:cubicBezTo>
                <a:cubicBezTo>
                  <a:pt x="147" y="65"/>
                  <a:pt x="147" y="62"/>
                  <a:pt x="148" y="61"/>
                </a:cubicBezTo>
                <a:cubicBezTo>
                  <a:pt x="149" y="60"/>
                  <a:pt x="150" y="60"/>
                  <a:pt x="151" y="60"/>
                </a:cubicBezTo>
                <a:cubicBezTo>
                  <a:pt x="154" y="60"/>
                  <a:pt x="157" y="60"/>
                  <a:pt x="160" y="62"/>
                </a:cubicBezTo>
                <a:cubicBezTo>
                  <a:pt x="161" y="56"/>
                  <a:pt x="161" y="56"/>
                  <a:pt x="161" y="56"/>
                </a:cubicBezTo>
                <a:cubicBezTo>
                  <a:pt x="161" y="55"/>
                  <a:pt x="161" y="55"/>
                  <a:pt x="161" y="55"/>
                </a:cubicBezTo>
                <a:cubicBezTo>
                  <a:pt x="161" y="54"/>
                  <a:pt x="161" y="54"/>
                  <a:pt x="161" y="54"/>
                </a:cubicBezTo>
                <a:cubicBezTo>
                  <a:pt x="168" y="51"/>
                  <a:pt x="168" y="51"/>
                  <a:pt x="168" y="51"/>
                </a:cubicBezTo>
                <a:cubicBezTo>
                  <a:pt x="169" y="48"/>
                  <a:pt x="169" y="48"/>
                  <a:pt x="169" y="48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64" y="47"/>
                  <a:pt x="164" y="47"/>
                  <a:pt x="164" y="47"/>
                </a:cubicBezTo>
                <a:cubicBezTo>
                  <a:pt x="164" y="45"/>
                  <a:pt x="164" y="45"/>
                  <a:pt x="164" y="45"/>
                </a:cubicBezTo>
                <a:cubicBezTo>
                  <a:pt x="164" y="44"/>
                  <a:pt x="164" y="44"/>
                  <a:pt x="164" y="44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67" y="43"/>
                  <a:pt x="167" y="43"/>
                  <a:pt x="167" y="43"/>
                </a:cubicBezTo>
                <a:cubicBezTo>
                  <a:pt x="170" y="43"/>
                  <a:pt x="173" y="42"/>
                  <a:pt x="176" y="38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10" y="24"/>
                  <a:pt x="210" y="24"/>
                  <a:pt x="210" y="24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2" y="15"/>
                  <a:pt x="212" y="15"/>
                  <a:pt x="212" y="15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7" y="6"/>
                  <a:pt x="217" y="6"/>
                  <a:pt x="217" y="6"/>
                </a:cubicBezTo>
                <a:cubicBezTo>
                  <a:pt x="216" y="6"/>
                  <a:pt x="216" y="6"/>
                  <a:pt x="216" y="6"/>
                </a:cubicBezTo>
                <a:cubicBezTo>
                  <a:pt x="213" y="6"/>
                  <a:pt x="213" y="6"/>
                  <a:pt x="213" y="6"/>
                </a:cubicBezTo>
                <a:cubicBezTo>
                  <a:pt x="213" y="7"/>
                  <a:pt x="213" y="7"/>
                  <a:pt x="213" y="7"/>
                </a:cubicBezTo>
                <a:cubicBezTo>
                  <a:pt x="212" y="7"/>
                  <a:pt x="212" y="7"/>
                  <a:pt x="212" y="7"/>
                </a:cubicBezTo>
                <a:cubicBezTo>
                  <a:pt x="204" y="8"/>
                  <a:pt x="204" y="8"/>
                  <a:pt x="204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6"/>
                  <a:pt x="202" y="6"/>
                  <a:pt x="202" y="6"/>
                </a:cubicBezTo>
                <a:cubicBezTo>
                  <a:pt x="200" y="4"/>
                  <a:pt x="200" y="4"/>
                  <a:pt x="200" y="4"/>
                </a:cubicBezTo>
                <a:lnTo>
                  <a:pt x="198" y="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2" name="Freeform 31"/>
          <p:cNvSpPr/>
          <p:nvPr/>
        </p:nvSpPr>
        <p:spPr bwMode="auto">
          <a:xfrm>
            <a:off x="5000625" y="3994150"/>
            <a:ext cx="109538" cy="98425"/>
          </a:xfrm>
          <a:custGeom>
            <a:avLst/>
            <a:gdLst>
              <a:gd name="T0" fmla="*/ 2147483646 w 34"/>
              <a:gd name="T1" fmla="*/ 2147483646 h 31"/>
              <a:gd name="T2" fmla="*/ 2147483646 w 34"/>
              <a:gd name="T3" fmla="*/ 2147483646 h 31"/>
              <a:gd name="T4" fmla="*/ 2147483646 w 34"/>
              <a:gd name="T5" fmla="*/ 2147483646 h 31"/>
              <a:gd name="T6" fmla="*/ 2147483646 w 34"/>
              <a:gd name="T7" fmla="*/ 2147483646 h 31"/>
              <a:gd name="T8" fmla="*/ 2147483646 w 34"/>
              <a:gd name="T9" fmla="*/ 2147483646 h 31"/>
              <a:gd name="T10" fmla="*/ 2147483646 w 34"/>
              <a:gd name="T11" fmla="*/ 2147483646 h 31"/>
              <a:gd name="T12" fmla="*/ 2147483646 w 34"/>
              <a:gd name="T13" fmla="*/ 2147483646 h 31"/>
              <a:gd name="T14" fmla="*/ 2147483646 w 34"/>
              <a:gd name="T15" fmla="*/ 2147483646 h 31"/>
              <a:gd name="T16" fmla="*/ 2147483646 w 34"/>
              <a:gd name="T17" fmla="*/ 2147483646 h 31"/>
              <a:gd name="T18" fmla="*/ 2147483646 w 34"/>
              <a:gd name="T19" fmla="*/ 2147483646 h 31"/>
              <a:gd name="T20" fmla="*/ 0 w 34"/>
              <a:gd name="T21" fmla="*/ 2147483646 h 31"/>
              <a:gd name="T22" fmla="*/ 2147483646 w 34"/>
              <a:gd name="T23" fmla="*/ 2147483646 h 31"/>
              <a:gd name="T24" fmla="*/ 2147483646 w 34"/>
              <a:gd name="T25" fmla="*/ 2147483646 h 31"/>
              <a:gd name="T26" fmla="*/ 2147483646 w 34"/>
              <a:gd name="T27" fmla="*/ 2147483646 h 31"/>
              <a:gd name="T28" fmla="*/ 2147483646 w 34"/>
              <a:gd name="T29" fmla="*/ 2147483646 h 31"/>
              <a:gd name="T30" fmla="*/ 2147483646 w 34"/>
              <a:gd name="T31" fmla="*/ 2147483646 h 31"/>
              <a:gd name="T32" fmla="*/ 2147483646 w 34"/>
              <a:gd name="T33" fmla="*/ 2147483646 h 31"/>
              <a:gd name="T34" fmla="*/ 2147483646 w 34"/>
              <a:gd name="T35" fmla="*/ 2147483646 h 31"/>
              <a:gd name="T36" fmla="*/ 2147483646 w 34"/>
              <a:gd name="T37" fmla="*/ 2147483646 h 3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4" h="31">
                <a:moveTo>
                  <a:pt x="31" y="17"/>
                </a:move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4" y="5"/>
                  <a:pt x="24" y="5"/>
                  <a:pt x="24" y="5"/>
                </a:cubicBezTo>
                <a:cubicBezTo>
                  <a:pt x="19" y="1"/>
                  <a:pt x="14" y="0"/>
                  <a:pt x="11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11"/>
                  <a:pt x="7" y="11"/>
                  <a:pt x="7" y="11"/>
                </a:cubicBezTo>
                <a:cubicBezTo>
                  <a:pt x="6" y="13"/>
                  <a:pt x="5" y="17"/>
                  <a:pt x="2" y="19"/>
                </a:cubicBezTo>
                <a:cubicBezTo>
                  <a:pt x="0" y="21"/>
                  <a:pt x="0" y="21"/>
                  <a:pt x="0" y="21"/>
                </a:cubicBezTo>
                <a:cubicBezTo>
                  <a:pt x="4" y="25"/>
                  <a:pt x="4" y="25"/>
                  <a:pt x="4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9"/>
                  <a:pt x="6" y="29"/>
                  <a:pt x="6" y="29"/>
                </a:cubicBezTo>
                <a:cubicBezTo>
                  <a:pt x="11" y="31"/>
                  <a:pt x="11" y="31"/>
                  <a:pt x="11" y="31"/>
                </a:cubicBezTo>
                <a:cubicBezTo>
                  <a:pt x="13" y="29"/>
                  <a:pt x="15" y="28"/>
                  <a:pt x="17" y="28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27"/>
                  <a:pt x="26" y="27"/>
                  <a:pt x="26" y="27"/>
                </a:cubicBezTo>
                <a:cubicBezTo>
                  <a:pt x="27" y="21"/>
                  <a:pt x="29" y="18"/>
                  <a:pt x="31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3" name="Freeform 32"/>
          <p:cNvSpPr/>
          <p:nvPr/>
        </p:nvSpPr>
        <p:spPr bwMode="auto">
          <a:xfrm>
            <a:off x="4489450" y="3627438"/>
            <a:ext cx="606425" cy="469900"/>
          </a:xfrm>
          <a:custGeom>
            <a:avLst/>
            <a:gdLst>
              <a:gd name="T0" fmla="*/ 2147483646 w 189"/>
              <a:gd name="T1" fmla="*/ 2147483646 h 146"/>
              <a:gd name="T2" fmla="*/ 2147483646 w 189"/>
              <a:gd name="T3" fmla="*/ 2147483646 h 146"/>
              <a:gd name="T4" fmla="*/ 2147483646 w 189"/>
              <a:gd name="T5" fmla="*/ 2147483646 h 146"/>
              <a:gd name="T6" fmla="*/ 2147483646 w 189"/>
              <a:gd name="T7" fmla="*/ 0 h 146"/>
              <a:gd name="T8" fmla="*/ 2147483646 w 189"/>
              <a:gd name="T9" fmla="*/ 2147483646 h 146"/>
              <a:gd name="T10" fmla="*/ 2147483646 w 189"/>
              <a:gd name="T11" fmla="*/ 2147483646 h 146"/>
              <a:gd name="T12" fmla="*/ 2147483646 w 189"/>
              <a:gd name="T13" fmla="*/ 2147483646 h 146"/>
              <a:gd name="T14" fmla="*/ 2147483646 w 189"/>
              <a:gd name="T15" fmla="*/ 2147483646 h 146"/>
              <a:gd name="T16" fmla="*/ 2147483646 w 189"/>
              <a:gd name="T17" fmla="*/ 2147483646 h 146"/>
              <a:gd name="T18" fmla="*/ 2147483646 w 189"/>
              <a:gd name="T19" fmla="*/ 2147483646 h 146"/>
              <a:gd name="T20" fmla="*/ 2147483646 w 189"/>
              <a:gd name="T21" fmla="*/ 2147483646 h 146"/>
              <a:gd name="T22" fmla="*/ 0 w 189"/>
              <a:gd name="T23" fmla="*/ 2147483646 h 146"/>
              <a:gd name="T24" fmla="*/ 2147483646 w 189"/>
              <a:gd name="T25" fmla="*/ 2147483646 h 146"/>
              <a:gd name="T26" fmla="*/ 2147483646 w 189"/>
              <a:gd name="T27" fmla="*/ 2147483646 h 146"/>
              <a:gd name="T28" fmla="*/ 2147483646 w 189"/>
              <a:gd name="T29" fmla="*/ 2147483646 h 146"/>
              <a:gd name="T30" fmla="*/ 2147483646 w 189"/>
              <a:gd name="T31" fmla="*/ 2147483646 h 146"/>
              <a:gd name="T32" fmla="*/ 2147483646 w 189"/>
              <a:gd name="T33" fmla="*/ 2147483646 h 146"/>
              <a:gd name="T34" fmla="*/ 2147483646 w 189"/>
              <a:gd name="T35" fmla="*/ 2147483646 h 146"/>
              <a:gd name="T36" fmla="*/ 2147483646 w 189"/>
              <a:gd name="T37" fmla="*/ 2147483646 h 146"/>
              <a:gd name="T38" fmla="*/ 2147483646 w 189"/>
              <a:gd name="T39" fmla="*/ 2147483646 h 146"/>
              <a:gd name="T40" fmla="*/ 2147483646 w 189"/>
              <a:gd name="T41" fmla="*/ 2147483646 h 146"/>
              <a:gd name="T42" fmla="*/ 2147483646 w 189"/>
              <a:gd name="T43" fmla="*/ 2147483646 h 146"/>
              <a:gd name="T44" fmla="*/ 2147483646 w 189"/>
              <a:gd name="T45" fmla="*/ 2147483646 h 146"/>
              <a:gd name="T46" fmla="*/ 2147483646 w 189"/>
              <a:gd name="T47" fmla="*/ 2147483646 h 146"/>
              <a:gd name="T48" fmla="*/ 2147483646 w 189"/>
              <a:gd name="T49" fmla="*/ 2147483646 h 146"/>
              <a:gd name="T50" fmla="*/ 2147483646 w 189"/>
              <a:gd name="T51" fmla="*/ 2147483646 h 146"/>
              <a:gd name="T52" fmla="*/ 2147483646 w 189"/>
              <a:gd name="T53" fmla="*/ 2147483646 h 146"/>
              <a:gd name="T54" fmla="*/ 2147483646 w 189"/>
              <a:gd name="T55" fmla="*/ 2147483646 h 146"/>
              <a:gd name="T56" fmla="*/ 2147483646 w 189"/>
              <a:gd name="T57" fmla="*/ 2147483646 h 146"/>
              <a:gd name="T58" fmla="*/ 2147483646 w 189"/>
              <a:gd name="T59" fmla="*/ 2147483646 h 146"/>
              <a:gd name="T60" fmla="*/ 2147483646 w 189"/>
              <a:gd name="T61" fmla="*/ 2147483646 h 146"/>
              <a:gd name="T62" fmla="*/ 2147483646 w 189"/>
              <a:gd name="T63" fmla="*/ 2147483646 h 146"/>
              <a:gd name="T64" fmla="*/ 2147483646 w 189"/>
              <a:gd name="T65" fmla="*/ 2147483646 h 146"/>
              <a:gd name="T66" fmla="*/ 2147483646 w 189"/>
              <a:gd name="T67" fmla="*/ 2147483646 h 146"/>
              <a:gd name="T68" fmla="*/ 2147483646 w 189"/>
              <a:gd name="T69" fmla="*/ 2147483646 h 146"/>
              <a:gd name="T70" fmla="*/ 2147483646 w 189"/>
              <a:gd name="T71" fmla="*/ 2147483646 h 146"/>
              <a:gd name="T72" fmla="*/ 2147483646 w 189"/>
              <a:gd name="T73" fmla="*/ 2147483646 h 146"/>
              <a:gd name="T74" fmla="*/ 2147483646 w 189"/>
              <a:gd name="T75" fmla="*/ 2147483646 h 146"/>
              <a:gd name="T76" fmla="*/ 2147483646 w 189"/>
              <a:gd name="T77" fmla="*/ 2147483646 h 146"/>
              <a:gd name="T78" fmla="*/ 2147483646 w 189"/>
              <a:gd name="T79" fmla="*/ 2147483646 h 146"/>
              <a:gd name="T80" fmla="*/ 2147483646 w 189"/>
              <a:gd name="T81" fmla="*/ 2147483646 h 14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89" h="146">
                <a:moveTo>
                  <a:pt x="132" y="43"/>
                </a:moveTo>
                <a:cubicBezTo>
                  <a:pt x="128" y="39"/>
                  <a:pt x="124" y="33"/>
                  <a:pt x="120" y="23"/>
                </a:cubicBezTo>
                <a:cubicBezTo>
                  <a:pt x="109" y="23"/>
                  <a:pt x="102" y="21"/>
                  <a:pt x="99" y="17"/>
                </a:cubicBezTo>
                <a:cubicBezTo>
                  <a:pt x="96" y="13"/>
                  <a:pt x="92" y="11"/>
                  <a:pt x="85" y="9"/>
                </a:cubicBezTo>
                <a:cubicBezTo>
                  <a:pt x="83" y="8"/>
                  <a:pt x="83" y="8"/>
                  <a:pt x="83" y="8"/>
                </a:cubicBezTo>
                <a:cubicBezTo>
                  <a:pt x="85" y="1"/>
                  <a:pt x="85" y="1"/>
                  <a:pt x="85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2" y="0"/>
                  <a:pt x="82" y="0"/>
                  <a:pt x="82" y="0"/>
                </a:cubicBezTo>
                <a:cubicBezTo>
                  <a:pt x="77" y="3"/>
                  <a:pt x="74" y="5"/>
                  <a:pt x="72" y="8"/>
                </a:cubicBezTo>
                <a:cubicBezTo>
                  <a:pt x="71" y="11"/>
                  <a:pt x="69" y="14"/>
                  <a:pt x="66" y="16"/>
                </a:cubicBezTo>
                <a:cubicBezTo>
                  <a:pt x="64" y="23"/>
                  <a:pt x="62" y="26"/>
                  <a:pt x="60" y="26"/>
                </a:cubicBezTo>
                <a:cubicBezTo>
                  <a:pt x="59" y="26"/>
                  <a:pt x="58" y="25"/>
                  <a:pt x="58" y="24"/>
                </a:cubicBezTo>
                <a:cubicBezTo>
                  <a:pt x="54" y="21"/>
                  <a:pt x="54" y="21"/>
                  <a:pt x="54" y="21"/>
                </a:cubicBezTo>
                <a:cubicBezTo>
                  <a:pt x="52" y="20"/>
                  <a:pt x="50" y="19"/>
                  <a:pt x="48" y="19"/>
                </a:cubicBezTo>
                <a:cubicBezTo>
                  <a:pt x="44" y="20"/>
                  <a:pt x="44" y="20"/>
                  <a:pt x="44" y="20"/>
                </a:cubicBezTo>
                <a:cubicBezTo>
                  <a:pt x="41" y="23"/>
                  <a:pt x="37" y="25"/>
                  <a:pt x="31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1" y="22"/>
                  <a:pt x="9" y="17"/>
                  <a:pt x="10" y="11"/>
                </a:cubicBezTo>
                <a:cubicBezTo>
                  <a:pt x="4" y="9"/>
                  <a:pt x="4" y="9"/>
                  <a:pt x="4" y="9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31"/>
                  <a:pt x="17" y="37"/>
                  <a:pt x="20" y="38"/>
                </a:cubicBezTo>
                <a:cubicBezTo>
                  <a:pt x="21" y="39"/>
                  <a:pt x="26" y="41"/>
                  <a:pt x="34" y="43"/>
                </a:cubicBezTo>
                <a:cubicBezTo>
                  <a:pt x="49" y="48"/>
                  <a:pt x="49" y="48"/>
                  <a:pt x="49" y="48"/>
                </a:cubicBezTo>
                <a:cubicBezTo>
                  <a:pt x="53" y="50"/>
                  <a:pt x="58" y="59"/>
                  <a:pt x="62" y="75"/>
                </a:cubicBezTo>
                <a:cubicBezTo>
                  <a:pt x="69" y="79"/>
                  <a:pt x="73" y="81"/>
                  <a:pt x="76" y="81"/>
                </a:cubicBezTo>
                <a:cubicBezTo>
                  <a:pt x="78" y="79"/>
                  <a:pt x="83" y="77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91" y="71"/>
                  <a:pt x="91" y="71"/>
                  <a:pt x="91" y="71"/>
                </a:cubicBezTo>
                <a:cubicBezTo>
                  <a:pt x="92" y="72"/>
                  <a:pt x="92" y="72"/>
                  <a:pt x="92" y="72"/>
                </a:cubicBezTo>
                <a:cubicBezTo>
                  <a:pt x="99" y="73"/>
                  <a:pt x="99" y="73"/>
                  <a:pt x="99" y="73"/>
                </a:cubicBezTo>
                <a:cubicBezTo>
                  <a:pt x="100" y="73"/>
                  <a:pt x="100" y="73"/>
                  <a:pt x="100" y="73"/>
                </a:cubicBezTo>
                <a:cubicBezTo>
                  <a:pt x="100" y="75"/>
                  <a:pt x="100" y="75"/>
                  <a:pt x="100" y="75"/>
                </a:cubicBezTo>
                <a:cubicBezTo>
                  <a:pt x="99" y="76"/>
                  <a:pt x="99" y="76"/>
                  <a:pt x="99" y="76"/>
                </a:cubicBezTo>
                <a:cubicBezTo>
                  <a:pt x="97" y="85"/>
                  <a:pt x="95" y="91"/>
                  <a:pt x="93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7"/>
                  <a:pt x="81" y="103"/>
                  <a:pt x="76" y="111"/>
                </a:cubicBezTo>
                <a:cubicBezTo>
                  <a:pt x="74" y="113"/>
                  <a:pt x="74" y="115"/>
                  <a:pt x="74" y="117"/>
                </a:cubicBezTo>
                <a:cubicBezTo>
                  <a:pt x="83" y="123"/>
                  <a:pt x="83" y="123"/>
                  <a:pt x="83" y="123"/>
                </a:cubicBezTo>
                <a:cubicBezTo>
                  <a:pt x="85" y="126"/>
                  <a:pt x="87" y="127"/>
                  <a:pt x="89" y="127"/>
                </a:cubicBezTo>
                <a:cubicBezTo>
                  <a:pt x="91" y="127"/>
                  <a:pt x="91" y="127"/>
                  <a:pt x="91" y="127"/>
                </a:cubicBezTo>
                <a:cubicBezTo>
                  <a:pt x="93" y="133"/>
                  <a:pt x="93" y="133"/>
                  <a:pt x="93" y="133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100" y="133"/>
                  <a:pt x="100" y="133"/>
                  <a:pt x="100" y="133"/>
                </a:cubicBezTo>
                <a:cubicBezTo>
                  <a:pt x="101" y="131"/>
                  <a:pt x="102" y="131"/>
                  <a:pt x="104" y="131"/>
                </a:cubicBezTo>
                <a:cubicBezTo>
                  <a:pt x="108" y="131"/>
                  <a:pt x="111" y="133"/>
                  <a:pt x="115" y="139"/>
                </a:cubicBezTo>
                <a:cubicBezTo>
                  <a:pt x="115" y="139"/>
                  <a:pt x="115" y="139"/>
                  <a:pt x="115" y="139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19" y="143"/>
                  <a:pt x="119" y="143"/>
                </a:cubicBezTo>
                <a:cubicBezTo>
                  <a:pt x="121" y="141"/>
                  <a:pt x="126" y="142"/>
                  <a:pt x="132" y="144"/>
                </a:cubicBezTo>
                <a:cubicBezTo>
                  <a:pt x="142" y="146"/>
                  <a:pt x="142" y="146"/>
                  <a:pt x="142" y="146"/>
                </a:cubicBezTo>
                <a:cubicBezTo>
                  <a:pt x="152" y="143"/>
                  <a:pt x="152" y="143"/>
                  <a:pt x="152" y="143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9" y="139"/>
                  <a:pt x="159" y="139"/>
                  <a:pt x="159" y="139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6" y="135"/>
                  <a:pt x="156" y="133"/>
                  <a:pt x="158" y="131"/>
                </a:cubicBezTo>
                <a:cubicBezTo>
                  <a:pt x="161" y="129"/>
                  <a:pt x="162" y="127"/>
                  <a:pt x="162" y="124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62" y="117"/>
                  <a:pt x="162" y="115"/>
                  <a:pt x="163" y="115"/>
                </a:cubicBezTo>
                <a:cubicBezTo>
                  <a:pt x="164" y="113"/>
                  <a:pt x="166" y="112"/>
                  <a:pt x="170" y="111"/>
                </a:cubicBezTo>
                <a:cubicBezTo>
                  <a:pt x="175" y="111"/>
                  <a:pt x="181" y="113"/>
                  <a:pt x="189" y="119"/>
                </a:cubicBezTo>
                <a:cubicBezTo>
                  <a:pt x="186" y="111"/>
                  <a:pt x="186" y="111"/>
                  <a:pt x="186" y="111"/>
                </a:cubicBezTo>
                <a:cubicBezTo>
                  <a:pt x="182" y="105"/>
                  <a:pt x="182" y="105"/>
                  <a:pt x="182" y="105"/>
                </a:cubicBezTo>
                <a:cubicBezTo>
                  <a:pt x="181" y="98"/>
                  <a:pt x="181" y="98"/>
                  <a:pt x="181" y="98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56" y="86"/>
                  <a:pt x="156" y="86"/>
                  <a:pt x="156" y="86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46" y="73"/>
                  <a:pt x="146" y="73"/>
                  <a:pt x="146" y="73"/>
                </a:cubicBezTo>
                <a:cubicBezTo>
                  <a:pt x="140" y="57"/>
                  <a:pt x="136" y="46"/>
                  <a:pt x="132" y="4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4" name="Freeform 33"/>
          <p:cNvSpPr/>
          <p:nvPr/>
        </p:nvSpPr>
        <p:spPr bwMode="auto">
          <a:xfrm>
            <a:off x="4171950" y="2730500"/>
            <a:ext cx="565150" cy="808038"/>
          </a:xfrm>
          <a:custGeom>
            <a:avLst/>
            <a:gdLst>
              <a:gd name="T0" fmla="*/ 2147483646 w 176"/>
              <a:gd name="T1" fmla="*/ 2147483646 h 251"/>
              <a:gd name="T2" fmla="*/ 2147483646 w 176"/>
              <a:gd name="T3" fmla="*/ 2147483646 h 251"/>
              <a:gd name="T4" fmla="*/ 2147483646 w 176"/>
              <a:gd name="T5" fmla="*/ 2147483646 h 251"/>
              <a:gd name="T6" fmla="*/ 2147483646 w 176"/>
              <a:gd name="T7" fmla="*/ 2147483646 h 251"/>
              <a:gd name="T8" fmla="*/ 2147483646 w 176"/>
              <a:gd name="T9" fmla="*/ 2147483646 h 251"/>
              <a:gd name="T10" fmla="*/ 2147483646 w 176"/>
              <a:gd name="T11" fmla="*/ 2147483646 h 251"/>
              <a:gd name="T12" fmla="*/ 2147483646 w 176"/>
              <a:gd name="T13" fmla="*/ 2147483646 h 251"/>
              <a:gd name="T14" fmla="*/ 2147483646 w 176"/>
              <a:gd name="T15" fmla="*/ 2147483646 h 251"/>
              <a:gd name="T16" fmla="*/ 2147483646 w 176"/>
              <a:gd name="T17" fmla="*/ 0 h 251"/>
              <a:gd name="T18" fmla="*/ 2147483646 w 176"/>
              <a:gd name="T19" fmla="*/ 2147483646 h 251"/>
              <a:gd name="T20" fmla="*/ 2147483646 w 176"/>
              <a:gd name="T21" fmla="*/ 2147483646 h 251"/>
              <a:gd name="T22" fmla="*/ 2147483646 w 176"/>
              <a:gd name="T23" fmla="*/ 2147483646 h 251"/>
              <a:gd name="T24" fmla="*/ 2147483646 w 176"/>
              <a:gd name="T25" fmla="*/ 2147483646 h 251"/>
              <a:gd name="T26" fmla="*/ 2147483646 w 176"/>
              <a:gd name="T27" fmla="*/ 2147483646 h 251"/>
              <a:gd name="T28" fmla="*/ 2147483646 w 176"/>
              <a:gd name="T29" fmla="*/ 2147483646 h 251"/>
              <a:gd name="T30" fmla="*/ 2147483646 w 176"/>
              <a:gd name="T31" fmla="*/ 2147483646 h 251"/>
              <a:gd name="T32" fmla="*/ 2147483646 w 176"/>
              <a:gd name="T33" fmla="*/ 2147483646 h 251"/>
              <a:gd name="T34" fmla="*/ 2147483646 w 176"/>
              <a:gd name="T35" fmla="*/ 2147483646 h 251"/>
              <a:gd name="T36" fmla="*/ 2147483646 w 176"/>
              <a:gd name="T37" fmla="*/ 2147483646 h 251"/>
              <a:gd name="T38" fmla="*/ 2147483646 w 176"/>
              <a:gd name="T39" fmla="*/ 2147483646 h 251"/>
              <a:gd name="T40" fmla="*/ 2147483646 w 176"/>
              <a:gd name="T41" fmla="*/ 2147483646 h 251"/>
              <a:gd name="T42" fmla="*/ 2147483646 w 176"/>
              <a:gd name="T43" fmla="*/ 2147483646 h 251"/>
              <a:gd name="T44" fmla="*/ 2147483646 w 176"/>
              <a:gd name="T45" fmla="*/ 2147483646 h 251"/>
              <a:gd name="T46" fmla="*/ 2147483646 w 176"/>
              <a:gd name="T47" fmla="*/ 2147483646 h 251"/>
              <a:gd name="T48" fmla="*/ 2147483646 w 176"/>
              <a:gd name="T49" fmla="*/ 2147483646 h 251"/>
              <a:gd name="T50" fmla="*/ 2147483646 w 176"/>
              <a:gd name="T51" fmla="*/ 2147483646 h 251"/>
              <a:gd name="T52" fmla="*/ 2147483646 w 176"/>
              <a:gd name="T53" fmla="*/ 2147483646 h 251"/>
              <a:gd name="T54" fmla="*/ 2147483646 w 176"/>
              <a:gd name="T55" fmla="*/ 2147483646 h 251"/>
              <a:gd name="T56" fmla="*/ 2147483646 w 176"/>
              <a:gd name="T57" fmla="*/ 2147483646 h 251"/>
              <a:gd name="T58" fmla="*/ 2147483646 w 176"/>
              <a:gd name="T59" fmla="*/ 2147483646 h 251"/>
              <a:gd name="T60" fmla="*/ 2147483646 w 176"/>
              <a:gd name="T61" fmla="*/ 2147483646 h 251"/>
              <a:gd name="T62" fmla="*/ 2147483646 w 176"/>
              <a:gd name="T63" fmla="*/ 2147483646 h 251"/>
              <a:gd name="T64" fmla="*/ 2147483646 w 176"/>
              <a:gd name="T65" fmla="*/ 2147483646 h 251"/>
              <a:gd name="T66" fmla="*/ 2147483646 w 176"/>
              <a:gd name="T67" fmla="*/ 2147483646 h 251"/>
              <a:gd name="T68" fmla="*/ 2147483646 w 176"/>
              <a:gd name="T69" fmla="*/ 2147483646 h 251"/>
              <a:gd name="T70" fmla="*/ 2147483646 w 176"/>
              <a:gd name="T71" fmla="*/ 2147483646 h 251"/>
              <a:gd name="T72" fmla="*/ 2147483646 w 176"/>
              <a:gd name="T73" fmla="*/ 2147483646 h 251"/>
              <a:gd name="T74" fmla="*/ 2147483646 w 176"/>
              <a:gd name="T75" fmla="*/ 2147483646 h 251"/>
              <a:gd name="T76" fmla="*/ 2147483646 w 176"/>
              <a:gd name="T77" fmla="*/ 2147483646 h 251"/>
              <a:gd name="T78" fmla="*/ 2147483646 w 176"/>
              <a:gd name="T79" fmla="*/ 2147483646 h 251"/>
              <a:gd name="T80" fmla="*/ 2147483646 w 176"/>
              <a:gd name="T81" fmla="*/ 2147483646 h 251"/>
              <a:gd name="T82" fmla="*/ 2147483646 w 176"/>
              <a:gd name="T83" fmla="*/ 2147483646 h 251"/>
              <a:gd name="T84" fmla="*/ 2147483646 w 176"/>
              <a:gd name="T85" fmla="*/ 2147483646 h 251"/>
              <a:gd name="T86" fmla="*/ 2147483646 w 176"/>
              <a:gd name="T87" fmla="*/ 2147483646 h 251"/>
              <a:gd name="T88" fmla="*/ 2147483646 w 176"/>
              <a:gd name="T89" fmla="*/ 2147483646 h 251"/>
              <a:gd name="T90" fmla="*/ 2147483646 w 176"/>
              <a:gd name="T91" fmla="*/ 2147483646 h 251"/>
              <a:gd name="T92" fmla="*/ 2147483646 w 176"/>
              <a:gd name="T93" fmla="*/ 2147483646 h 251"/>
              <a:gd name="T94" fmla="*/ 2147483646 w 176"/>
              <a:gd name="T95" fmla="*/ 2147483646 h 251"/>
              <a:gd name="T96" fmla="*/ 2147483646 w 176"/>
              <a:gd name="T97" fmla="*/ 2147483646 h 251"/>
              <a:gd name="T98" fmla="*/ 2147483646 w 176"/>
              <a:gd name="T99" fmla="*/ 2147483646 h 251"/>
              <a:gd name="T100" fmla="*/ 2147483646 w 176"/>
              <a:gd name="T101" fmla="*/ 2147483646 h 251"/>
              <a:gd name="T102" fmla="*/ 2147483646 w 176"/>
              <a:gd name="T103" fmla="*/ 2147483646 h 251"/>
              <a:gd name="T104" fmla="*/ 2147483646 w 176"/>
              <a:gd name="T105" fmla="*/ 2147483646 h 25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76" h="251">
                <a:moveTo>
                  <a:pt x="162" y="76"/>
                </a:moveTo>
                <a:cubicBezTo>
                  <a:pt x="159" y="74"/>
                  <a:pt x="159" y="74"/>
                  <a:pt x="159" y="74"/>
                </a:cubicBezTo>
                <a:cubicBezTo>
                  <a:pt x="159" y="74"/>
                  <a:pt x="159" y="74"/>
                  <a:pt x="159" y="74"/>
                </a:cubicBezTo>
                <a:cubicBezTo>
                  <a:pt x="158" y="74"/>
                  <a:pt x="158" y="74"/>
                  <a:pt x="158" y="74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2" y="68"/>
                  <a:pt x="142" y="68"/>
                  <a:pt x="142" y="68"/>
                </a:cubicBezTo>
                <a:cubicBezTo>
                  <a:pt x="140" y="69"/>
                  <a:pt x="140" y="69"/>
                  <a:pt x="140" y="69"/>
                </a:cubicBezTo>
                <a:cubicBezTo>
                  <a:pt x="135" y="61"/>
                  <a:pt x="135" y="61"/>
                  <a:pt x="135" y="61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39" y="56"/>
                  <a:pt x="139" y="56"/>
                  <a:pt x="139" y="56"/>
                </a:cubicBezTo>
                <a:cubicBezTo>
                  <a:pt x="139" y="52"/>
                  <a:pt x="139" y="52"/>
                  <a:pt x="139" y="52"/>
                </a:cubicBezTo>
                <a:cubicBezTo>
                  <a:pt x="139" y="51"/>
                  <a:pt x="139" y="51"/>
                  <a:pt x="139" y="51"/>
                </a:cubicBezTo>
                <a:cubicBezTo>
                  <a:pt x="141" y="48"/>
                  <a:pt x="141" y="48"/>
                  <a:pt x="141" y="48"/>
                </a:cubicBezTo>
                <a:cubicBezTo>
                  <a:pt x="140" y="47"/>
                  <a:pt x="140" y="47"/>
                  <a:pt x="140" y="47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5" y="34"/>
                  <a:pt x="115" y="34"/>
                  <a:pt x="115" y="34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117" y="16"/>
                  <a:pt x="117" y="16"/>
                  <a:pt x="117" y="16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3" y="4"/>
                  <a:pt x="103" y="4"/>
                  <a:pt x="103" y="4"/>
                </a:cubicBezTo>
                <a:cubicBezTo>
                  <a:pt x="100" y="0"/>
                  <a:pt x="100" y="0"/>
                  <a:pt x="100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0" y="7"/>
                  <a:pt x="90" y="7"/>
                  <a:pt x="90" y="7"/>
                </a:cubicBezTo>
                <a:cubicBezTo>
                  <a:pt x="90" y="8"/>
                  <a:pt x="90" y="8"/>
                  <a:pt x="90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0" y="6"/>
                  <a:pt x="80" y="6"/>
                  <a:pt x="80" y="6"/>
                </a:cubicBezTo>
                <a:cubicBezTo>
                  <a:pt x="78" y="15"/>
                  <a:pt x="78" y="15"/>
                  <a:pt x="78" y="15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3" y="32"/>
                  <a:pt x="73" y="32"/>
                  <a:pt x="73" y="32"/>
                </a:cubicBezTo>
                <a:cubicBezTo>
                  <a:pt x="73" y="33"/>
                  <a:pt x="73" y="33"/>
                  <a:pt x="73" y="33"/>
                </a:cubicBezTo>
                <a:cubicBezTo>
                  <a:pt x="72" y="33"/>
                  <a:pt x="72" y="33"/>
                  <a:pt x="72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65" y="34"/>
                  <a:pt x="65" y="34"/>
                  <a:pt x="65" y="34"/>
                </a:cubicBezTo>
                <a:cubicBezTo>
                  <a:pt x="59" y="38"/>
                  <a:pt x="59" y="38"/>
                  <a:pt x="59" y="38"/>
                </a:cubicBezTo>
                <a:cubicBezTo>
                  <a:pt x="59" y="39"/>
                  <a:pt x="59" y="39"/>
                  <a:pt x="59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58" y="39"/>
                  <a:pt x="58" y="39"/>
                  <a:pt x="58" y="39"/>
                </a:cubicBezTo>
                <a:cubicBezTo>
                  <a:pt x="57" y="39"/>
                  <a:pt x="57" y="39"/>
                  <a:pt x="57" y="39"/>
                </a:cubicBezTo>
                <a:cubicBezTo>
                  <a:pt x="46" y="35"/>
                  <a:pt x="46" y="35"/>
                  <a:pt x="46" y="35"/>
                </a:cubicBezTo>
                <a:cubicBezTo>
                  <a:pt x="45" y="39"/>
                  <a:pt x="45" y="39"/>
                  <a:pt x="45" y="39"/>
                </a:cubicBezTo>
                <a:cubicBezTo>
                  <a:pt x="45" y="40"/>
                  <a:pt x="45" y="40"/>
                  <a:pt x="45" y="40"/>
                </a:cubicBezTo>
                <a:cubicBezTo>
                  <a:pt x="40" y="48"/>
                  <a:pt x="40" y="48"/>
                  <a:pt x="40" y="48"/>
                </a:cubicBezTo>
                <a:cubicBezTo>
                  <a:pt x="39" y="49"/>
                  <a:pt x="38" y="50"/>
                  <a:pt x="37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25" y="47"/>
                  <a:pt x="25" y="47"/>
                  <a:pt x="25" y="47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5"/>
                  <a:pt x="24" y="45"/>
                  <a:pt x="24" y="45"/>
                </a:cubicBezTo>
                <a:cubicBezTo>
                  <a:pt x="23" y="36"/>
                  <a:pt x="23" y="36"/>
                  <a:pt x="23" y="36"/>
                </a:cubicBezTo>
                <a:cubicBezTo>
                  <a:pt x="21" y="28"/>
                  <a:pt x="21" y="28"/>
                  <a:pt x="21" y="28"/>
                </a:cubicBezTo>
                <a:cubicBezTo>
                  <a:pt x="19" y="26"/>
                  <a:pt x="19" y="26"/>
                  <a:pt x="19" y="26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2" y="38"/>
                  <a:pt x="12" y="38"/>
                  <a:pt x="12" y="3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7" y="48"/>
                  <a:pt x="7" y="48"/>
                  <a:pt x="7" y="48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5"/>
                  <a:pt x="3" y="58"/>
                  <a:pt x="0" y="61"/>
                </a:cubicBezTo>
                <a:cubicBezTo>
                  <a:pt x="3" y="70"/>
                  <a:pt x="3" y="70"/>
                  <a:pt x="3" y="70"/>
                </a:cubicBezTo>
                <a:cubicBezTo>
                  <a:pt x="15" y="84"/>
                  <a:pt x="15" y="84"/>
                  <a:pt x="15" y="84"/>
                </a:cubicBezTo>
                <a:cubicBezTo>
                  <a:pt x="15" y="84"/>
                  <a:pt x="15" y="84"/>
                  <a:pt x="15" y="84"/>
                </a:cubicBezTo>
                <a:cubicBezTo>
                  <a:pt x="19" y="92"/>
                  <a:pt x="19" y="92"/>
                  <a:pt x="19" y="92"/>
                </a:cubicBezTo>
                <a:cubicBezTo>
                  <a:pt x="19" y="93"/>
                  <a:pt x="19" y="93"/>
                  <a:pt x="19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5" y="98"/>
                  <a:pt x="15" y="98"/>
                  <a:pt x="15" y="98"/>
                </a:cubicBezTo>
                <a:cubicBezTo>
                  <a:pt x="14" y="98"/>
                  <a:pt x="14" y="98"/>
                  <a:pt x="14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7" y="106"/>
                  <a:pt x="7" y="106"/>
                  <a:pt x="7" y="106"/>
                </a:cubicBezTo>
                <a:cubicBezTo>
                  <a:pt x="13" y="110"/>
                  <a:pt x="13" y="110"/>
                  <a:pt x="13" y="110"/>
                </a:cubicBezTo>
                <a:cubicBezTo>
                  <a:pt x="21" y="112"/>
                  <a:pt x="21" y="112"/>
                  <a:pt x="21" y="112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18" y="142"/>
                  <a:pt x="18" y="142"/>
                  <a:pt x="18" y="142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7"/>
                  <a:pt x="8" y="147"/>
                  <a:pt x="8" y="147"/>
                </a:cubicBezTo>
                <a:cubicBezTo>
                  <a:pt x="5" y="156"/>
                  <a:pt x="5" y="156"/>
                  <a:pt x="5" y="156"/>
                </a:cubicBezTo>
                <a:cubicBezTo>
                  <a:pt x="4" y="166"/>
                  <a:pt x="4" y="166"/>
                  <a:pt x="4" y="166"/>
                </a:cubicBezTo>
                <a:cubicBezTo>
                  <a:pt x="6" y="172"/>
                  <a:pt x="6" y="172"/>
                  <a:pt x="6" y="172"/>
                </a:cubicBezTo>
                <a:cubicBezTo>
                  <a:pt x="18" y="179"/>
                  <a:pt x="18" y="179"/>
                  <a:pt x="18" y="179"/>
                </a:cubicBezTo>
                <a:cubicBezTo>
                  <a:pt x="19" y="180"/>
                  <a:pt x="19" y="180"/>
                  <a:pt x="19" y="18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90"/>
                  <a:pt x="24" y="190"/>
                  <a:pt x="24" y="190"/>
                </a:cubicBezTo>
                <a:cubicBezTo>
                  <a:pt x="17" y="204"/>
                  <a:pt x="17" y="204"/>
                  <a:pt x="17" y="204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2" y="217"/>
                  <a:pt x="12" y="217"/>
                  <a:pt x="12" y="217"/>
                </a:cubicBezTo>
                <a:cubicBezTo>
                  <a:pt x="10" y="224"/>
                  <a:pt x="10" y="224"/>
                  <a:pt x="10" y="224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8" y="227"/>
                  <a:pt x="7" y="228"/>
                  <a:pt x="6" y="231"/>
                </a:cubicBezTo>
                <a:cubicBezTo>
                  <a:pt x="5" y="232"/>
                  <a:pt x="5" y="232"/>
                  <a:pt x="6" y="233"/>
                </a:cubicBezTo>
                <a:cubicBezTo>
                  <a:pt x="7" y="234"/>
                  <a:pt x="7" y="234"/>
                  <a:pt x="7" y="234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5" y="246"/>
                  <a:pt x="15" y="246"/>
                  <a:pt x="15" y="246"/>
                </a:cubicBezTo>
                <a:cubicBezTo>
                  <a:pt x="18" y="248"/>
                  <a:pt x="18" y="248"/>
                  <a:pt x="18" y="248"/>
                </a:cubicBezTo>
                <a:cubicBezTo>
                  <a:pt x="33" y="251"/>
                  <a:pt x="33" y="251"/>
                  <a:pt x="33" y="251"/>
                </a:cubicBezTo>
                <a:cubicBezTo>
                  <a:pt x="37" y="251"/>
                  <a:pt x="42" y="250"/>
                  <a:pt x="47" y="248"/>
                </a:cubicBezTo>
                <a:cubicBezTo>
                  <a:pt x="51" y="246"/>
                  <a:pt x="56" y="245"/>
                  <a:pt x="61" y="246"/>
                </a:cubicBezTo>
                <a:cubicBezTo>
                  <a:pt x="61" y="243"/>
                  <a:pt x="61" y="243"/>
                  <a:pt x="61" y="243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56" y="232"/>
                  <a:pt x="56" y="232"/>
                  <a:pt x="56" y="232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79" y="200"/>
                  <a:pt x="79" y="200"/>
                  <a:pt x="79" y="200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12" y="174"/>
                  <a:pt x="112" y="174"/>
                  <a:pt x="112" y="174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9" y="166"/>
                  <a:pt x="122" y="165"/>
                  <a:pt x="125" y="164"/>
                </a:cubicBezTo>
                <a:cubicBezTo>
                  <a:pt x="123" y="162"/>
                  <a:pt x="123" y="162"/>
                  <a:pt x="123" y="162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3" y="151"/>
                  <a:pt x="113" y="151"/>
                  <a:pt x="113" y="151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5" y="147"/>
                  <a:pt x="115" y="147"/>
                  <a:pt x="115" y="147"/>
                </a:cubicBezTo>
                <a:cubicBezTo>
                  <a:pt x="109" y="148"/>
                  <a:pt x="109" y="148"/>
                  <a:pt x="109" y="148"/>
                </a:cubicBezTo>
                <a:cubicBezTo>
                  <a:pt x="98" y="146"/>
                  <a:pt x="98" y="146"/>
                  <a:pt x="98" y="146"/>
                </a:cubicBezTo>
                <a:cubicBezTo>
                  <a:pt x="94" y="144"/>
                  <a:pt x="91" y="141"/>
                  <a:pt x="90" y="138"/>
                </a:cubicBezTo>
                <a:cubicBezTo>
                  <a:pt x="88" y="131"/>
                  <a:pt x="87" y="125"/>
                  <a:pt x="87" y="119"/>
                </a:cubicBezTo>
                <a:cubicBezTo>
                  <a:pt x="86" y="121"/>
                  <a:pt x="84" y="122"/>
                  <a:pt x="82" y="122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68" y="116"/>
                  <a:pt x="68" y="116"/>
                  <a:pt x="68" y="116"/>
                </a:cubicBezTo>
                <a:cubicBezTo>
                  <a:pt x="61" y="114"/>
                  <a:pt x="61" y="114"/>
                  <a:pt x="61" y="114"/>
                </a:cubicBezTo>
                <a:cubicBezTo>
                  <a:pt x="58" y="114"/>
                  <a:pt x="58" y="114"/>
                  <a:pt x="58" y="114"/>
                </a:cubicBezTo>
                <a:cubicBezTo>
                  <a:pt x="56" y="114"/>
                  <a:pt x="53" y="113"/>
                  <a:pt x="52" y="112"/>
                </a:cubicBezTo>
                <a:cubicBezTo>
                  <a:pt x="49" y="110"/>
                  <a:pt x="48" y="108"/>
                  <a:pt x="48" y="107"/>
                </a:cubicBezTo>
                <a:cubicBezTo>
                  <a:pt x="47" y="104"/>
                  <a:pt x="48" y="102"/>
                  <a:pt x="51" y="100"/>
                </a:cubicBezTo>
                <a:cubicBezTo>
                  <a:pt x="53" y="98"/>
                  <a:pt x="57" y="94"/>
                  <a:pt x="59" y="90"/>
                </a:cubicBezTo>
                <a:cubicBezTo>
                  <a:pt x="57" y="87"/>
                  <a:pt x="55" y="83"/>
                  <a:pt x="57" y="80"/>
                </a:cubicBezTo>
                <a:cubicBezTo>
                  <a:pt x="57" y="79"/>
                  <a:pt x="57" y="79"/>
                  <a:pt x="57" y="79"/>
                </a:cubicBezTo>
                <a:cubicBezTo>
                  <a:pt x="57" y="77"/>
                  <a:pt x="61" y="76"/>
                  <a:pt x="67" y="74"/>
                </a:cubicBezTo>
                <a:cubicBezTo>
                  <a:pt x="67" y="72"/>
                  <a:pt x="68" y="70"/>
                  <a:pt x="69" y="70"/>
                </a:cubicBezTo>
                <a:cubicBezTo>
                  <a:pt x="75" y="70"/>
                  <a:pt x="75" y="70"/>
                  <a:pt x="75" y="70"/>
                </a:cubicBezTo>
                <a:cubicBezTo>
                  <a:pt x="74" y="70"/>
                  <a:pt x="74" y="70"/>
                  <a:pt x="74" y="70"/>
                </a:cubicBezTo>
                <a:cubicBezTo>
                  <a:pt x="70" y="67"/>
                  <a:pt x="69" y="64"/>
                  <a:pt x="71" y="61"/>
                </a:cubicBezTo>
                <a:cubicBezTo>
                  <a:pt x="74" y="59"/>
                  <a:pt x="74" y="59"/>
                  <a:pt x="74" y="59"/>
                </a:cubicBezTo>
                <a:cubicBezTo>
                  <a:pt x="77" y="58"/>
                  <a:pt x="82" y="58"/>
                  <a:pt x="86" y="60"/>
                </a:cubicBezTo>
                <a:cubicBezTo>
                  <a:pt x="95" y="67"/>
                  <a:pt x="95" y="67"/>
                  <a:pt x="95" y="67"/>
                </a:cubicBezTo>
                <a:cubicBezTo>
                  <a:pt x="104" y="67"/>
                  <a:pt x="104" y="67"/>
                  <a:pt x="104" y="67"/>
                </a:cubicBezTo>
                <a:cubicBezTo>
                  <a:pt x="107" y="69"/>
                  <a:pt x="107" y="69"/>
                  <a:pt x="107" y="69"/>
                </a:cubicBezTo>
                <a:cubicBezTo>
                  <a:pt x="107" y="72"/>
                  <a:pt x="107" y="72"/>
                  <a:pt x="107" y="72"/>
                </a:cubicBezTo>
                <a:cubicBezTo>
                  <a:pt x="107" y="74"/>
                  <a:pt x="106" y="76"/>
                  <a:pt x="105" y="76"/>
                </a:cubicBezTo>
                <a:cubicBezTo>
                  <a:pt x="103" y="76"/>
                  <a:pt x="102" y="78"/>
                  <a:pt x="101" y="80"/>
                </a:cubicBezTo>
                <a:cubicBezTo>
                  <a:pt x="105" y="90"/>
                  <a:pt x="105" y="90"/>
                  <a:pt x="105" y="90"/>
                </a:cubicBezTo>
                <a:cubicBezTo>
                  <a:pt x="108" y="86"/>
                  <a:pt x="110" y="84"/>
                  <a:pt x="113" y="84"/>
                </a:cubicBezTo>
                <a:cubicBezTo>
                  <a:pt x="114" y="84"/>
                  <a:pt x="115" y="84"/>
                  <a:pt x="117" y="86"/>
                </a:cubicBezTo>
                <a:cubicBezTo>
                  <a:pt x="118" y="88"/>
                  <a:pt x="119" y="92"/>
                  <a:pt x="120" y="95"/>
                </a:cubicBezTo>
                <a:cubicBezTo>
                  <a:pt x="120" y="100"/>
                  <a:pt x="121" y="103"/>
                  <a:pt x="123" y="105"/>
                </a:cubicBezTo>
                <a:cubicBezTo>
                  <a:pt x="126" y="110"/>
                  <a:pt x="126" y="110"/>
                  <a:pt x="126" y="110"/>
                </a:cubicBezTo>
                <a:cubicBezTo>
                  <a:pt x="131" y="116"/>
                  <a:pt x="133" y="120"/>
                  <a:pt x="134" y="124"/>
                </a:cubicBezTo>
                <a:cubicBezTo>
                  <a:pt x="150" y="122"/>
                  <a:pt x="150" y="122"/>
                  <a:pt x="150" y="122"/>
                </a:cubicBezTo>
                <a:cubicBezTo>
                  <a:pt x="157" y="118"/>
                  <a:pt x="157" y="118"/>
                  <a:pt x="157" y="118"/>
                </a:cubicBezTo>
                <a:cubicBezTo>
                  <a:pt x="163" y="110"/>
                  <a:pt x="163" y="110"/>
                  <a:pt x="163" y="110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8" y="94"/>
                  <a:pt x="168" y="94"/>
                  <a:pt x="168" y="94"/>
                </a:cubicBezTo>
                <a:cubicBezTo>
                  <a:pt x="168" y="93"/>
                  <a:pt x="168" y="93"/>
                  <a:pt x="168" y="93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9" y="92"/>
                  <a:pt x="169" y="92"/>
                  <a:pt x="169" y="92"/>
                </a:cubicBezTo>
                <a:cubicBezTo>
                  <a:pt x="175" y="88"/>
                  <a:pt x="175" y="88"/>
                  <a:pt x="175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5" y="87"/>
                  <a:pt x="175" y="87"/>
                  <a:pt x="175" y="87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3" y="78"/>
                  <a:pt x="163" y="78"/>
                  <a:pt x="163" y="78"/>
                </a:cubicBezTo>
                <a:lnTo>
                  <a:pt x="162" y="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5" name="Freeform 34"/>
          <p:cNvSpPr/>
          <p:nvPr/>
        </p:nvSpPr>
        <p:spPr bwMode="auto">
          <a:xfrm>
            <a:off x="3911600" y="3505200"/>
            <a:ext cx="596900" cy="587375"/>
          </a:xfrm>
          <a:custGeom>
            <a:avLst/>
            <a:gdLst>
              <a:gd name="T0" fmla="*/ 2147483646 w 186"/>
              <a:gd name="T1" fmla="*/ 2147483646 h 183"/>
              <a:gd name="T2" fmla="*/ 2147483646 w 186"/>
              <a:gd name="T3" fmla="*/ 2147483646 h 183"/>
              <a:gd name="T4" fmla="*/ 2147483646 w 186"/>
              <a:gd name="T5" fmla="*/ 2147483646 h 183"/>
              <a:gd name="T6" fmla="*/ 2147483646 w 186"/>
              <a:gd name="T7" fmla="*/ 2147483646 h 183"/>
              <a:gd name="T8" fmla="*/ 2147483646 w 186"/>
              <a:gd name="T9" fmla="*/ 2147483646 h 183"/>
              <a:gd name="T10" fmla="*/ 2147483646 w 186"/>
              <a:gd name="T11" fmla="*/ 2147483646 h 183"/>
              <a:gd name="T12" fmla="*/ 2147483646 w 186"/>
              <a:gd name="T13" fmla="*/ 2147483646 h 183"/>
              <a:gd name="T14" fmla="*/ 2147483646 w 186"/>
              <a:gd name="T15" fmla="*/ 2147483646 h 183"/>
              <a:gd name="T16" fmla="*/ 2147483646 w 186"/>
              <a:gd name="T17" fmla="*/ 2147483646 h 183"/>
              <a:gd name="T18" fmla="*/ 2147483646 w 186"/>
              <a:gd name="T19" fmla="*/ 2147483646 h 183"/>
              <a:gd name="T20" fmla="*/ 2147483646 w 186"/>
              <a:gd name="T21" fmla="*/ 2147483646 h 183"/>
              <a:gd name="T22" fmla="*/ 2147483646 w 186"/>
              <a:gd name="T23" fmla="*/ 2147483646 h 183"/>
              <a:gd name="T24" fmla="*/ 2147483646 w 186"/>
              <a:gd name="T25" fmla="*/ 2147483646 h 183"/>
              <a:gd name="T26" fmla="*/ 2147483646 w 186"/>
              <a:gd name="T27" fmla="*/ 2147483646 h 183"/>
              <a:gd name="T28" fmla="*/ 2147483646 w 186"/>
              <a:gd name="T29" fmla="*/ 2147483646 h 183"/>
              <a:gd name="T30" fmla="*/ 2147483646 w 186"/>
              <a:gd name="T31" fmla="*/ 2147483646 h 183"/>
              <a:gd name="T32" fmla="*/ 2147483646 w 186"/>
              <a:gd name="T33" fmla="*/ 2147483646 h 183"/>
              <a:gd name="T34" fmla="*/ 2147483646 w 186"/>
              <a:gd name="T35" fmla="*/ 2147483646 h 183"/>
              <a:gd name="T36" fmla="*/ 2147483646 w 186"/>
              <a:gd name="T37" fmla="*/ 2147483646 h 183"/>
              <a:gd name="T38" fmla="*/ 2147483646 w 186"/>
              <a:gd name="T39" fmla="*/ 2147483646 h 183"/>
              <a:gd name="T40" fmla="*/ 2147483646 w 186"/>
              <a:gd name="T41" fmla="*/ 2147483646 h 183"/>
              <a:gd name="T42" fmla="*/ 2147483646 w 186"/>
              <a:gd name="T43" fmla="*/ 2147483646 h 183"/>
              <a:gd name="T44" fmla="*/ 2147483646 w 186"/>
              <a:gd name="T45" fmla="*/ 2147483646 h 183"/>
              <a:gd name="T46" fmla="*/ 2147483646 w 186"/>
              <a:gd name="T47" fmla="*/ 2147483646 h 183"/>
              <a:gd name="T48" fmla="*/ 2147483646 w 186"/>
              <a:gd name="T49" fmla="*/ 2147483646 h 183"/>
              <a:gd name="T50" fmla="*/ 2147483646 w 186"/>
              <a:gd name="T51" fmla="*/ 2147483646 h 183"/>
              <a:gd name="T52" fmla="*/ 2147483646 w 186"/>
              <a:gd name="T53" fmla="*/ 2147483646 h 183"/>
              <a:gd name="T54" fmla="*/ 2147483646 w 186"/>
              <a:gd name="T55" fmla="*/ 2147483646 h 183"/>
              <a:gd name="T56" fmla="*/ 2147483646 w 186"/>
              <a:gd name="T57" fmla="*/ 2147483646 h 183"/>
              <a:gd name="T58" fmla="*/ 2147483646 w 186"/>
              <a:gd name="T59" fmla="*/ 2147483646 h 183"/>
              <a:gd name="T60" fmla="*/ 2147483646 w 186"/>
              <a:gd name="T61" fmla="*/ 2147483646 h 183"/>
              <a:gd name="T62" fmla="*/ 2147483646 w 186"/>
              <a:gd name="T63" fmla="*/ 2147483646 h 183"/>
              <a:gd name="T64" fmla="*/ 2147483646 w 186"/>
              <a:gd name="T65" fmla="*/ 2147483646 h 183"/>
              <a:gd name="T66" fmla="*/ 2147483646 w 186"/>
              <a:gd name="T67" fmla="*/ 2147483646 h 183"/>
              <a:gd name="T68" fmla="*/ 2147483646 w 186"/>
              <a:gd name="T69" fmla="*/ 2147483646 h 183"/>
              <a:gd name="T70" fmla="*/ 2147483646 w 186"/>
              <a:gd name="T71" fmla="*/ 2147483646 h 183"/>
              <a:gd name="T72" fmla="*/ 2147483646 w 186"/>
              <a:gd name="T73" fmla="*/ 2147483646 h 183"/>
              <a:gd name="T74" fmla="*/ 2147483646 w 186"/>
              <a:gd name="T75" fmla="*/ 2147483646 h 183"/>
              <a:gd name="T76" fmla="*/ 2147483646 w 186"/>
              <a:gd name="T77" fmla="*/ 0 h 183"/>
              <a:gd name="T78" fmla="*/ 2147483646 w 186"/>
              <a:gd name="T79" fmla="*/ 2147483646 h 183"/>
              <a:gd name="T80" fmla="*/ 2147483646 w 186"/>
              <a:gd name="T81" fmla="*/ 2147483646 h 183"/>
              <a:gd name="T82" fmla="*/ 2147483646 w 186"/>
              <a:gd name="T83" fmla="*/ 2147483646 h 183"/>
              <a:gd name="T84" fmla="*/ 2147483646 w 186"/>
              <a:gd name="T85" fmla="*/ 2147483646 h 183"/>
              <a:gd name="T86" fmla="*/ 2147483646 w 186"/>
              <a:gd name="T87" fmla="*/ 2147483646 h 183"/>
              <a:gd name="T88" fmla="*/ 2147483646 w 186"/>
              <a:gd name="T89" fmla="*/ 2147483646 h 183"/>
              <a:gd name="T90" fmla="*/ 2147483646 w 186"/>
              <a:gd name="T91" fmla="*/ 2147483646 h 18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86" h="183">
                <a:moveTo>
                  <a:pt x="42" y="60"/>
                </a:moveTo>
                <a:cubicBezTo>
                  <a:pt x="41" y="60"/>
                  <a:pt x="41" y="60"/>
                  <a:pt x="41" y="60"/>
                </a:cubicBezTo>
                <a:cubicBezTo>
                  <a:pt x="11" y="73"/>
                  <a:pt x="11" y="73"/>
                  <a:pt x="11" y="73"/>
                </a:cubicBezTo>
                <a:cubicBezTo>
                  <a:pt x="2" y="81"/>
                  <a:pt x="2" y="81"/>
                  <a:pt x="2" y="81"/>
                </a:cubicBezTo>
                <a:cubicBezTo>
                  <a:pt x="0" y="95"/>
                  <a:pt x="2" y="103"/>
                  <a:pt x="6" y="105"/>
                </a:cubicBezTo>
                <a:cubicBezTo>
                  <a:pt x="15" y="111"/>
                  <a:pt x="15" y="111"/>
                  <a:pt x="15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8" y="126"/>
                  <a:pt x="18" y="126"/>
                  <a:pt x="18" y="126"/>
                </a:cubicBezTo>
                <a:cubicBezTo>
                  <a:pt x="26" y="136"/>
                  <a:pt x="31" y="141"/>
                  <a:pt x="34" y="143"/>
                </a:cubicBezTo>
                <a:cubicBezTo>
                  <a:pt x="42" y="145"/>
                  <a:pt x="42" y="145"/>
                  <a:pt x="42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5" y="147"/>
                  <a:pt x="48" y="149"/>
                  <a:pt x="53" y="150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94" y="151"/>
                  <a:pt x="104" y="153"/>
                  <a:pt x="106" y="155"/>
                </a:cubicBezTo>
                <a:cubicBezTo>
                  <a:pt x="108" y="156"/>
                  <a:pt x="109" y="160"/>
                  <a:pt x="108" y="166"/>
                </a:cubicBezTo>
                <a:cubicBezTo>
                  <a:pt x="108" y="170"/>
                  <a:pt x="108" y="173"/>
                  <a:pt x="109" y="173"/>
                </a:cubicBezTo>
                <a:cubicBezTo>
                  <a:pt x="118" y="171"/>
                  <a:pt x="118" y="171"/>
                  <a:pt x="118" y="171"/>
                </a:cubicBezTo>
                <a:cubicBezTo>
                  <a:pt x="124" y="169"/>
                  <a:pt x="128" y="169"/>
                  <a:pt x="130" y="171"/>
                </a:cubicBezTo>
                <a:cubicBezTo>
                  <a:pt x="134" y="175"/>
                  <a:pt x="134" y="175"/>
                  <a:pt x="134" y="175"/>
                </a:cubicBezTo>
                <a:cubicBezTo>
                  <a:pt x="138" y="181"/>
                  <a:pt x="142" y="183"/>
                  <a:pt x="142" y="183"/>
                </a:cubicBezTo>
                <a:cubicBezTo>
                  <a:pt x="145" y="182"/>
                  <a:pt x="148" y="179"/>
                  <a:pt x="150" y="175"/>
                </a:cubicBezTo>
                <a:cubicBezTo>
                  <a:pt x="151" y="174"/>
                  <a:pt x="151" y="174"/>
                  <a:pt x="151" y="174"/>
                </a:cubicBezTo>
                <a:cubicBezTo>
                  <a:pt x="158" y="179"/>
                  <a:pt x="158" y="179"/>
                  <a:pt x="158" y="179"/>
                </a:cubicBezTo>
                <a:cubicBezTo>
                  <a:pt x="163" y="175"/>
                  <a:pt x="163" y="175"/>
                  <a:pt x="163" y="175"/>
                </a:cubicBezTo>
                <a:cubicBezTo>
                  <a:pt x="164" y="169"/>
                  <a:pt x="167" y="167"/>
                  <a:pt x="172" y="166"/>
                </a:cubicBezTo>
                <a:cubicBezTo>
                  <a:pt x="174" y="165"/>
                  <a:pt x="174" y="165"/>
                  <a:pt x="174" y="165"/>
                </a:cubicBezTo>
                <a:cubicBezTo>
                  <a:pt x="173" y="164"/>
                  <a:pt x="173" y="164"/>
                  <a:pt x="173" y="164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3" y="153"/>
                  <a:pt x="173" y="153"/>
                  <a:pt x="173" y="153"/>
                </a:cubicBezTo>
                <a:cubicBezTo>
                  <a:pt x="170" y="148"/>
                  <a:pt x="166" y="146"/>
                  <a:pt x="161" y="147"/>
                </a:cubicBezTo>
                <a:cubicBezTo>
                  <a:pt x="157" y="148"/>
                  <a:pt x="154" y="148"/>
                  <a:pt x="152" y="147"/>
                </a:cubicBezTo>
                <a:cubicBezTo>
                  <a:pt x="152" y="145"/>
                  <a:pt x="152" y="145"/>
                  <a:pt x="152" y="143"/>
                </a:cubicBezTo>
                <a:cubicBezTo>
                  <a:pt x="149" y="138"/>
                  <a:pt x="146" y="134"/>
                  <a:pt x="142" y="131"/>
                </a:cubicBezTo>
                <a:cubicBezTo>
                  <a:pt x="138" y="127"/>
                  <a:pt x="136" y="123"/>
                  <a:pt x="138" y="119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49" y="113"/>
                  <a:pt x="149" y="113"/>
                  <a:pt x="149" y="113"/>
                </a:cubicBezTo>
                <a:cubicBezTo>
                  <a:pt x="148" y="109"/>
                  <a:pt x="149" y="107"/>
                  <a:pt x="151" y="105"/>
                </a:cubicBezTo>
                <a:cubicBezTo>
                  <a:pt x="152" y="103"/>
                  <a:pt x="154" y="102"/>
                  <a:pt x="156" y="102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60" y="98"/>
                  <a:pt x="160" y="98"/>
                  <a:pt x="160" y="98"/>
                </a:cubicBezTo>
                <a:cubicBezTo>
                  <a:pt x="157" y="91"/>
                  <a:pt x="156" y="85"/>
                  <a:pt x="157" y="83"/>
                </a:cubicBezTo>
                <a:cubicBezTo>
                  <a:pt x="160" y="81"/>
                  <a:pt x="160" y="81"/>
                  <a:pt x="160" y="81"/>
                </a:cubicBezTo>
                <a:cubicBezTo>
                  <a:pt x="161" y="80"/>
                  <a:pt x="165" y="81"/>
                  <a:pt x="170" y="83"/>
                </a:cubicBezTo>
                <a:cubicBezTo>
                  <a:pt x="170" y="83"/>
                  <a:pt x="170" y="83"/>
                  <a:pt x="170" y="83"/>
                </a:cubicBezTo>
                <a:cubicBezTo>
                  <a:pt x="171" y="83"/>
                  <a:pt x="171" y="83"/>
                  <a:pt x="171" y="83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5" y="89"/>
                  <a:pt x="178" y="93"/>
                  <a:pt x="179" y="93"/>
                </a:cubicBezTo>
                <a:cubicBezTo>
                  <a:pt x="186" y="81"/>
                  <a:pt x="186" y="81"/>
                  <a:pt x="186" y="81"/>
                </a:cubicBezTo>
                <a:cubicBezTo>
                  <a:pt x="180" y="73"/>
                  <a:pt x="176" y="67"/>
                  <a:pt x="175" y="64"/>
                </a:cubicBezTo>
                <a:cubicBezTo>
                  <a:pt x="169" y="68"/>
                  <a:pt x="169" y="68"/>
                  <a:pt x="169" y="68"/>
                </a:cubicBezTo>
                <a:cubicBezTo>
                  <a:pt x="168" y="67"/>
                  <a:pt x="168" y="67"/>
                  <a:pt x="168" y="67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45" y="60"/>
                  <a:pt x="141" y="56"/>
                  <a:pt x="140" y="53"/>
                </a:cubicBezTo>
                <a:cubicBezTo>
                  <a:pt x="131" y="48"/>
                  <a:pt x="131" y="48"/>
                  <a:pt x="131" y="48"/>
                </a:cubicBezTo>
                <a:cubicBezTo>
                  <a:pt x="131" y="39"/>
                  <a:pt x="131" y="39"/>
                  <a:pt x="131" y="39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148" y="24"/>
                  <a:pt x="146" y="19"/>
                  <a:pt x="144" y="15"/>
                </a:cubicBezTo>
                <a:cubicBezTo>
                  <a:pt x="142" y="9"/>
                  <a:pt x="142" y="9"/>
                  <a:pt x="142" y="9"/>
                </a:cubicBezTo>
                <a:cubicBezTo>
                  <a:pt x="130" y="11"/>
                  <a:pt x="130" y="11"/>
                  <a:pt x="130" y="11"/>
                </a:cubicBezTo>
                <a:cubicBezTo>
                  <a:pt x="124" y="13"/>
                  <a:pt x="119" y="14"/>
                  <a:pt x="114" y="14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7"/>
                  <a:pt x="101" y="7"/>
                  <a:pt x="101" y="7"/>
                </a:cubicBezTo>
                <a:cubicBezTo>
                  <a:pt x="99" y="7"/>
                  <a:pt x="99" y="7"/>
                  <a:pt x="99" y="7"/>
                </a:cubicBezTo>
                <a:cubicBezTo>
                  <a:pt x="96" y="5"/>
                  <a:pt x="96" y="5"/>
                  <a:pt x="96" y="5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0"/>
                  <a:pt x="94" y="0"/>
                  <a:pt x="94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3" y="11"/>
                  <a:pt x="93" y="11"/>
                  <a:pt x="93" y="11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6"/>
                  <a:pt x="91" y="17"/>
                  <a:pt x="92" y="18"/>
                </a:cubicBezTo>
                <a:cubicBezTo>
                  <a:pt x="94" y="21"/>
                  <a:pt x="93" y="24"/>
                  <a:pt x="91" y="27"/>
                </a:cubicBezTo>
                <a:cubicBezTo>
                  <a:pt x="93" y="34"/>
                  <a:pt x="93" y="34"/>
                  <a:pt x="93" y="34"/>
                </a:cubicBezTo>
                <a:cubicBezTo>
                  <a:pt x="92" y="34"/>
                  <a:pt x="92" y="34"/>
                  <a:pt x="92" y="34"/>
                </a:cubicBezTo>
                <a:cubicBezTo>
                  <a:pt x="92" y="35"/>
                  <a:pt x="92" y="35"/>
                  <a:pt x="92" y="35"/>
                </a:cubicBezTo>
                <a:cubicBezTo>
                  <a:pt x="87" y="39"/>
                  <a:pt x="87" y="39"/>
                  <a:pt x="87" y="39"/>
                </a:cubicBezTo>
                <a:cubicBezTo>
                  <a:pt x="87" y="48"/>
                  <a:pt x="87" y="48"/>
                  <a:pt x="87" y="48"/>
                </a:cubicBezTo>
                <a:cubicBezTo>
                  <a:pt x="86" y="49"/>
                  <a:pt x="86" y="49"/>
                  <a:pt x="86" y="49"/>
                </a:cubicBezTo>
                <a:cubicBezTo>
                  <a:pt x="77" y="53"/>
                  <a:pt x="71" y="55"/>
                  <a:pt x="67" y="55"/>
                </a:cubicBezTo>
                <a:cubicBezTo>
                  <a:pt x="50" y="53"/>
                  <a:pt x="50" y="53"/>
                  <a:pt x="50" y="53"/>
                </a:cubicBezTo>
                <a:cubicBezTo>
                  <a:pt x="42" y="60"/>
                  <a:pt x="42" y="60"/>
                  <a:pt x="42" y="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6" name="Freeform 35"/>
          <p:cNvSpPr/>
          <p:nvPr/>
        </p:nvSpPr>
        <p:spPr bwMode="auto">
          <a:xfrm>
            <a:off x="5032375" y="4760913"/>
            <a:ext cx="169863" cy="411162"/>
          </a:xfrm>
          <a:custGeom>
            <a:avLst/>
            <a:gdLst>
              <a:gd name="T0" fmla="*/ 2147483646 w 53"/>
              <a:gd name="T1" fmla="*/ 0 h 128"/>
              <a:gd name="T2" fmla="*/ 2147483646 w 53"/>
              <a:gd name="T3" fmla="*/ 2147483646 h 128"/>
              <a:gd name="T4" fmla="*/ 0 w 53"/>
              <a:gd name="T5" fmla="*/ 2147483646 h 128"/>
              <a:gd name="T6" fmla="*/ 2147483646 w 53"/>
              <a:gd name="T7" fmla="*/ 2147483646 h 128"/>
              <a:gd name="T8" fmla="*/ 2147483646 w 53"/>
              <a:gd name="T9" fmla="*/ 2147483646 h 128"/>
              <a:gd name="T10" fmla="*/ 2147483646 w 53"/>
              <a:gd name="T11" fmla="*/ 2147483646 h 128"/>
              <a:gd name="T12" fmla="*/ 2147483646 w 53"/>
              <a:gd name="T13" fmla="*/ 2147483646 h 128"/>
              <a:gd name="T14" fmla="*/ 2147483646 w 53"/>
              <a:gd name="T15" fmla="*/ 2147483646 h 128"/>
              <a:gd name="T16" fmla="*/ 2147483646 w 53"/>
              <a:gd name="T17" fmla="*/ 2147483646 h 128"/>
              <a:gd name="T18" fmla="*/ 2147483646 w 53"/>
              <a:gd name="T19" fmla="*/ 2147483646 h 128"/>
              <a:gd name="T20" fmla="*/ 2147483646 w 53"/>
              <a:gd name="T21" fmla="*/ 2147483646 h 128"/>
              <a:gd name="T22" fmla="*/ 2147483646 w 53"/>
              <a:gd name="T23" fmla="*/ 2147483646 h 128"/>
              <a:gd name="T24" fmla="*/ 2147483646 w 53"/>
              <a:gd name="T25" fmla="*/ 2147483646 h 128"/>
              <a:gd name="T26" fmla="*/ 2147483646 w 53"/>
              <a:gd name="T27" fmla="*/ 2147483646 h 128"/>
              <a:gd name="T28" fmla="*/ 2147483646 w 53"/>
              <a:gd name="T29" fmla="*/ 2147483646 h 128"/>
              <a:gd name="T30" fmla="*/ 2147483646 w 53"/>
              <a:gd name="T31" fmla="*/ 2147483646 h 128"/>
              <a:gd name="T32" fmla="*/ 2147483646 w 53"/>
              <a:gd name="T33" fmla="*/ 2147483646 h 128"/>
              <a:gd name="T34" fmla="*/ 2147483646 w 53"/>
              <a:gd name="T35" fmla="*/ 2147483646 h 128"/>
              <a:gd name="T36" fmla="*/ 2147483646 w 53"/>
              <a:gd name="T37" fmla="*/ 2147483646 h 128"/>
              <a:gd name="T38" fmla="*/ 2147483646 w 53"/>
              <a:gd name="T39" fmla="*/ 2147483646 h 128"/>
              <a:gd name="T40" fmla="*/ 2147483646 w 53"/>
              <a:gd name="T41" fmla="*/ 2147483646 h 128"/>
              <a:gd name="T42" fmla="*/ 2147483646 w 53"/>
              <a:gd name="T43" fmla="*/ 2147483646 h 128"/>
              <a:gd name="T44" fmla="*/ 2147483646 w 53"/>
              <a:gd name="T45" fmla="*/ 2147483646 h 128"/>
              <a:gd name="T46" fmla="*/ 2147483646 w 53"/>
              <a:gd name="T47" fmla="*/ 2147483646 h 128"/>
              <a:gd name="T48" fmla="*/ 2147483646 w 53"/>
              <a:gd name="T49" fmla="*/ 2147483646 h 128"/>
              <a:gd name="T50" fmla="*/ 2147483646 w 53"/>
              <a:gd name="T51" fmla="*/ 2147483646 h 128"/>
              <a:gd name="T52" fmla="*/ 2147483646 w 53"/>
              <a:gd name="T53" fmla="*/ 2147483646 h 128"/>
              <a:gd name="T54" fmla="*/ 2147483646 w 53"/>
              <a:gd name="T55" fmla="*/ 2147483646 h 128"/>
              <a:gd name="T56" fmla="*/ 2147483646 w 53"/>
              <a:gd name="T57" fmla="*/ 2147483646 h 128"/>
              <a:gd name="T58" fmla="*/ 2147483646 w 53"/>
              <a:gd name="T59" fmla="*/ 2147483646 h 128"/>
              <a:gd name="T60" fmla="*/ 2147483646 w 53"/>
              <a:gd name="T61" fmla="*/ 0 h 12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3" h="128">
                <a:moveTo>
                  <a:pt x="40" y="0"/>
                </a:moveTo>
                <a:cubicBezTo>
                  <a:pt x="27" y="9"/>
                  <a:pt x="18" y="21"/>
                  <a:pt x="12" y="35"/>
                </a:cubicBezTo>
                <a:cubicBezTo>
                  <a:pt x="7" y="47"/>
                  <a:pt x="3" y="53"/>
                  <a:pt x="0" y="54"/>
                </a:cubicBezTo>
                <a:cubicBezTo>
                  <a:pt x="3" y="76"/>
                  <a:pt x="3" y="76"/>
                  <a:pt x="3" y="76"/>
                </a:cubicBez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cubicBezTo>
                  <a:pt x="1" y="92"/>
                  <a:pt x="1" y="92"/>
                  <a:pt x="1" y="92"/>
                </a:cubicBezTo>
                <a:cubicBezTo>
                  <a:pt x="0" y="97"/>
                  <a:pt x="1" y="100"/>
                  <a:pt x="2" y="101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9" y="112"/>
                  <a:pt x="19" y="112"/>
                  <a:pt x="19" y="112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20" y="116"/>
                  <a:pt x="22" y="120"/>
                  <a:pt x="25" y="124"/>
                </a:cubicBezTo>
                <a:cubicBezTo>
                  <a:pt x="27" y="126"/>
                  <a:pt x="29" y="127"/>
                  <a:pt x="31" y="128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45" y="73"/>
                  <a:pt x="45" y="73"/>
                  <a:pt x="45" y="73"/>
                </a:cubicBezTo>
                <a:cubicBezTo>
                  <a:pt x="49" y="40"/>
                  <a:pt x="49" y="40"/>
                  <a:pt x="49" y="40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53" y="30"/>
                  <a:pt x="53" y="30"/>
                  <a:pt x="53" y="30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49" y="22"/>
                  <a:pt x="49" y="22"/>
                  <a:pt x="49" y="2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51" y="8"/>
                  <a:pt x="51" y="8"/>
                  <a:pt x="51" y="8"/>
                </a:cubicBezTo>
                <a:cubicBezTo>
                  <a:pt x="53" y="6"/>
                  <a:pt x="53" y="6"/>
                  <a:pt x="53" y="6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7" name="Freeform 36"/>
          <p:cNvSpPr/>
          <p:nvPr/>
        </p:nvSpPr>
        <p:spPr bwMode="auto">
          <a:xfrm>
            <a:off x="3776663" y="5489575"/>
            <a:ext cx="263525" cy="225425"/>
          </a:xfrm>
          <a:custGeom>
            <a:avLst/>
            <a:gdLst>
              <a:gd name="T0" fmla="*/ 2147483646 w 82"/>
              <a:gd name="T1" fmla="*/ 2147483646 h 70"/>
              <a:gd name="T2" fmla="*/ 2147483646 w 82"/>
              <a:gd name="T3" fmla="*/ 2147483646 h 70"/>
              <a:gd name="T4" fmla="*/ 2147483646 w 82"/>
              <a:gd name="T5" fmla="*/ 2147483646 h 70"/>
              <a:gd name="T6" fmla="*/ 2147483646 w 82"/>
              <a:gd name="T7" fmla="*/ 2147483646 h 70"/>
              <a:gd name="T8" fmla="*/ 2147483646 w 82"/>
              <a:gd name="T9" fmla="*/ 2147483646 h 70"/>
              <a:gd name="T10" fmla="*/ 2147483646 w 82"/>
              <a:gd name="T11" fmla="*/ 2147483646 h 70"/>
              <a:gd name="T12" fmla="*/ 2147483646 w 82"/>
              <a:gd name="T13" fmla="*/ 2147483646 h 70"/>
              <a:gd name="T14" fmla="*/ 2147483646 w 82"/>
              <a:gd name="T15" fmla="*/ 2147483646 h 70"/>
              <a:gd name="T16" fmla="*/ 2147483646 w 82"/>
              <a:gd name="T17" fmla="*/ 2147483646 h 70"/>
              <a:gd name="T18" fmla="*/ 2147483646 w 82"/>
              <a:gd name="T19" fmla="*/ 2147483646 h 70"/>
              <a:gd name="T20" fmla="*/ 2147483646 w 82"/>
              <a:gd name="T21" fmla="*/ 2147483646 h 70"/>
              <a:gd name="T22" fmla="*/ 2147483646 w 82"/>
              <a:gd name="T23" fmla="*/ 2147483646 h 70"/>
              <a:gd name="T24" fmla="*/ 2147483646 w 82"/>
              <a:gd name="T25" fmla="*/ 2147483646 h 70"/>
              <a:gd name="T26" fmla="*/ 2147483646 w 82"/>
              <a:gd name="T27" fmla="*/ 2147483646 h 70"/>
              <a:gd name="T28" fmla="*/ 2147483646 w 82"/>
              <a:gd name="T29" fmla="*/ 2147483646 h 70"/>
              <a:gd name="T30" fmla="*/ 2147483646 w 82"/>
              <a:gd name="T31" fmla="*/ 2147483646 h 70"/>
              <a:gd name="T32" fmla="*/ 2147483646 w 82"/>
              <a:gd name="T33" fmla="*/ 2147483646 h 70"/>
              <a:gd name="T34" fmla="*/ 2147483646 w 82"/>
              <a:gd name="T35" fmla="*/ 2147483646 h 70"/>
              <a:gd name="T36" fmla="*/ 2147483646 w 82"/>
              <a:gd name="T37" fmla="*/ 2147483646 h 70"/>
              <a:gd name="T38" fmla="*/ 2147483646 w 82"/>
              <a:gd name="T39" fmla="*/ 2147483646 h 70"/>
              <a:gd name="T40" fmla="*/ 2147483646 w 82"/>
              <a:gd name="T41" fmla="*/ 2147483646 h 70"/>
              <a:gd name="T42" fmla="*/ 2147483646 w 82"/>
              <a:gd name="T43" fmla="*/ 2147483646 h 70"/>
              <a:gd name="T44" fmla="*/ 2147483646 w 82"/>
              <a:gd name="T45" fmla="*/ 2147483646 h 70"/>
              <a:gd name="T46" fmla="*/ 2147483646 w 82"/>
              <a:gd name="T47" fmla="*/ 2147483646 h 70"/>
              <a:gd name="T48" fmla="*/ 2147483646 w 82"/>
              <a:gd name="T49" fmla="*/ 2147483646 h 70"/>
              <a:gd name="T50" fmla="*/ 2147483646 w 82"/>
              <a:gd name="T51" fmla="*/ 2147483646 h 70"/>
              <a:gd name="T52" fmla="*/ 2147483646 w 82"/>
              <a:gd name="T53" fmla="*/ 2147483646 h 70"/>
              <a:gd name="T54" fmla="*/ 2147483646 w 82"/>
              <a:gd name="T55" fmla="*/ 0 h 70"/>
              <a:gd name="T56" fmla="*/ 2147483646 w 82"/>
              <a:gd name="T57" fmla="*/ 2147483646 h 70"/>
              <a:gd name="T58" fmla="*/ 2147483646 w 82"/>
              <a:gd name="T59" fmla="*/ 2147483646 h 70"/>
              <a:gd name="T60" fmla="*/ 2147483646 w 82"/>
              <a:gd name="T61" fmla="*/ 2147483646 h 70"/>
              <a:gd name="T62" fmla="*/ 2147483646 w 82"/>
              <a:gd name="T63" fmla="*/ 2147483646 h 70"/>
              <a:gd name="T64" fmla="*/ 2147483646 w 82"/>
              <a:gd name="T65" fmla="*/ 2147483646 h 70"/>
              <a:gd name="T66" fmla="*/ 2147483646 w 82"/>
              <a:gd name="T67" fmla="*/ 2147483646 h 7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2" h="70">
                <a:moveTo>
                  <a:pt x="37" y="7"/>
                </a:moveTo>
                <a:cubicBezTo>
                  <a:pt x="36" y="9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19" y="14"/>
                  <a:pt x="19" y="14"/>
                  <a:pt x="19" y="14"/>
                </a:cubicBezTo>
                <a:cubicBezTo>
                  <a:pt x="20" y="16"/>
                  <a:pt x="20" y="16"/>
                  <a:pt x="20" y="16"/>
                </a:cubicBezTo>
                <a:cubicBezTo>
                  <a:pt x="25" y="22"/>
                  <a:pt x="25" y="22"/>
                  <a:pt x="25" y="22"/>
                </a:cubicBezTo>
                <a:cubicBezTo>
                  <a:pt x="24" y="22"/>
                  <a:pt x="24" y="23"/>
                  <a:pt x="23" y="23"/>
                </a:cubicBezTo>
                <a:cubicBezTo>
                  <a:pt x="16" y="27"/>
                  <a:pt x="16" y="27"/>
                  <a:pt x="16" y="27"/>
                </a:cubicBezTo>
                <a:cubicBezTo>
                  <a:pt x="4" y="36"/>
                  <a:pt x="4" y="36"/>
                  <a:pt x="4" y="36"/>
                </a:cubicBezTo>
                <a:cubicBezTo>
                  <a:pt x="0" y="41"/>
                  <a:pt x="0" y="49"/>
                  <a:pt x="6" y="63"/>
                </a:cubicBezTo>
                <a:cubicBezTo>
                  <a:pt x="18" y="64"/>
                  <a:pt x="18" y="64"/>
                  <a:pt x="18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31" y="70"/>
                  <a:pt x="31" y="70"/>
                  <a:pt x="31" y="70"/>
                </a:cubicBezTo>
                <a:cubicBezTo>
                  <a:pt x="44" y="68"/>
                  <a:pt x="44" y="68"/>
                  <a:pt x="44" y="68"/>
                </a:cubicBezTo>
                <a:cubicBezTo>
                  <a:pt x="49" y="67"/>
                  <a:pt x="55" y="62"/>
                  <a:pt x="62" y="53"/>
                </a:cubicBezTo>
                <a:cubicBezTo>
                  <a:pt x="63" y="53"/>
                  <a:pt x="63" y="53"/>
                  <a:pt x="63" y="53"/>
                </a:cubicBezTo>
                <a:cubicBezTo>
                  <a:pt x="64" y="52"/>
                  <a:pt x="64" y="52"/>
                  <a:pt x="64" y="52"/>
                </a:cubicBezTo>
                <a:cubicBezTo>
                  <a:pt x="69" y="50"/>
                  <a:pt x="69" y="50"/>
                  <a:pt x="69" y="50"/>
                </a:cubicBezTo>
                <a:cubicBezTo>
                  <a:pt x="68" y="33"/>
                  <a:pt x="68" y="33"/>
                  <a:pt x="68" y="33"/>
                </a:cubicBezTo>
                <a:cubicBezTo>
                  <a:pt x="68" y="33"/>
                  <a:pt x="68" y="33"/>
                  <a:pt x="68" y="33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81" y="17"/>
                  <a:pt x="81" y="17"/>
                  <a:pt x="81" y="17"/>
                </a:cubicBezTo>
                <a:cubicBezTo>
                  <a:pt x="82" y="13"/>
                  <a:pt x="81" y="8"/>
                  <a:pt x="79" y="5"/>
                </a:cubicBezTo>
                <a:cubicBezTo>
                  <a:pt x="78" y="1"/>
                  <a:pt x="76" y="0"/>
                  <a:pt x="74" y="0"/>
                </a:cubicBezTo>
                <a:cubicBezTo>
                  <a:pt x="74" y="6"/>
                  <a:pt x="74" y="6"/>
                  <a:pt x="74" y="6"/>
                </a:cubicBezTo>
                <a:cubicBezTo>
                  <a:pt x="64" y="4"/>
                  <a:pt x="64" y="4"/>
                  <a:pt x="64" y="4"/>
                </a:cubicBezTo>
                <a:cubicBezTo>
                  <a:pt x="59" y="7"/>
                  <a:pt x="59" y="7"/>
                  <a:pt x="59" y="7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8" y="7"/>
                  <a:pt x="58" y="7"/>
                </a:cubicBezTo>
                <a:lnTo>
                  <a:pt x="37" y="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6118225" y="1360488"/>
            <a:ext cx="0" cy="43957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9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3" name="组合 1132"/>
          <p:cNvGrpSpPr/>
          <p:nvPr/>
        </p:nvGrpSpPr>
        <p:grpSpPr>
          <a:xfrm>
            <a:off x="2373405" y="2418399"/>
            <a:ext cx="1690127" cy="2138812"/>
            <a:chOff x="1165225" y="2368551"/>
            <a:chExt cx="3462338" cy="43815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88" name="Freeform 1083"/>
            <p:cNvSpPr/>
            <p:nvPr/>
          </p:nvSpPr>
          <p:spPr bwMode="auto">
            <a:xfrm>
              <a:off x="3871913" y="3098801"/>
              <a:ext cx="641350" cy="661988"/>
            </a:xfrm>
            <a:custGeom>
              <a:avLst/>
              <a:gdLst>
                <a:gd name="T0" fmla="*/ 0 w 404"/>
                <a:gd name="T1" fmla="*/ 32 h 417"/>
                <a:gd name="T2" fmla="*/ 318 w 404"/>
                <a:gd name="T3" fmla="*/ 417 h 417"/>
                <a:gd name="T4" fmla="*/ 404 w 404"/>
                <a:gd name="T5" fmla="*/ 329 h 417"/>
                <a:gd name="T6" fmla="*/ 5 w 404"/>
                <a:gd name="T7" fmla="*/ 0 h 417"/>
                <a:gd name="T8" fmla="*/ 0 w 404"/>
                <a:gd name="T9" fmla="*/ 3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417">
                  <a:moveTo>
                    <a:pt x="0" y="32"/>
                  </a:moveTo>
                  <a:lnTo>
                    <a:pt x="318" y="417"/>
                  </a:lnTo>
                  <a:lnTo>
                    <a:pt x="404" y="329"/>
                  </a:lnTo>
                  <a:lnTo>
                    <a:pt x="5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CB1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9" name="Freeform 1084"/>
            <p:cNvSpPr/>
            <p:nvPr/>
          </p:nvSpPr>
          <p:spPr bwMode="auto">
            <a:xfrm>
              <a:off x="3816350" y="3081338"/>
              <a:ext cx="811213" cy="306388"/>
            </a:xfrm>
            <a:custGeom>
              <a:avLst/>
              <a:gdLst>
                <a:gd name="T0" fmla="*/ 11 w 511"/>
                <a:gd name="T1" fmla="*/ 32 h 193"/>
                <a:gd name="T2" fmla="*/ 485 w 511"/>
                <a:gd name="T3" fmla="*/ 193 h 193"/>
                <a:gd name="T4" fmla="*/ 511 w 511"/>
                <a:gd name="T5" fmla="*/ 72 h 193"/>
                <a:gd name="T6" fmla="*/ 0 w 511"/>
                <a:gd name="T7" fmla="*/ 0 h 193"/>
                <a:gd name="T8" fmla="*/ 11 w 511"/>
                <a:gd name="T9" fmla="*/ 3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193">
                  <a:moveTo>
                    <a:pt x="11" y="32"/>
                  </a:moveTo>
                  <a:lnTo>
                    <a:pt x="485" y="193"/>
                  </a:lnTo>
                  <a:lnTo>
                    <a:pt x="511" y="72"/>
                  </a:lnTo>
                  <a:lnTo>
                    <a:pt x="0" y="0"/>
                  </a:lnTo>
                  <a:lnTo>
                    <a:pt x="11" y="32"/>
                  </a:lnTo>
                  <a:close/>
                </a:path>
              </a:pathLst>
            </a:custGeom>
            <a:solidFill>
              <a:srgbClr val="CB1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0" name="Freeform 1085"/>
            <p:cNvSpPr/>
            <p:nvPr/>
          </p:nvSpPr>
          <p:spPr bwMode="auto">
            <a:xfrm>
              <a:off x="1165225" y="3119438"/>
              <a:ext cx="823913" cy="309563"/>
            </a:xfrm>
            <a:custGeom>
              <a:avLst/>
              <a:gdLst>
                <a:gd name="T0" fmla="*/ 495 w 519"/>
                <a:gd name="T1" fmla="*/ 0 h 195"/>
                <a:gd name="T2" fmla="*/ 0 w 519"/>
                <a:gd name="T3" fmla="*/ 75 h 195"/>
                <a:gd name="T4" fmla="*/ 29 w 519"/>
                <a:gd name="T5" fmla="*/ 195 h 195"/>
                <a:gd name="T6" fmla="*/ 519 w 519"/>
                <a:gd name="T7" fmla="*/ 24 h 195"/>
                <a:gd name="T8" fmla="*/ 495 w 519"/>
                <a:gd name="T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195">
                  <a:moveTo>
                    <a:pt x="495" y="0"/>
                  </a:moveTo>
                  <a:lnTo>
                    <a:pt x="0" y="75"/>
                  </a:lnTo>
                  <a:lnTo>
                    <a:pt x="29" y="195"/>
                  </a:lnTo>
                  <a:lnTo>
                    <a:pt x="519" y="24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CB1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1" name="Freeform 1086"/>
            <p:cNvSpPr/>
            <p:nvPr/>
          </p:nvSpPr>
          <p:spPr bwMode="auto">
            <a:xfrm>
              <a:off x="1377950" y="3098801"/>
              <a:ext cx="658813" cy="644525"/>
            </a:xfrm>
            <a:custGeom>
              <a:avLst/>
              <a:gdLst>
                <a:gd name="T0" fmla="*/ 380 w 415"/>
                <a:gd name="T1" fmla="*/ 0 h 406"/>
                <a:gd name="T2" fmla="*/ 0 w 415"/>
                <a:gd name="T3" fmla="*/ 321 h 406"/>
                <a:gd name="T4" fmla="*/ 88 w 415"/>
                <a:gd name="T5" fmla="*/ 406 h 406"/>
                <a:gd name="T6" fmla="*/ 415 w 415"/>
                <a:gd name="T7" fmla="*/ 5 h 406"/>
                <a:gd name="T8" fmla="*/ 380 w 415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406">
                  <a:moveTo>
                    <a:pt x="380" y="0"/>
                  </a:moveTo>
                  <a:lnTo>
                    <a:pt x="0" y="321"/>
                  </a:lnTo>
                  <a:lnTo>
                    <a:pt x="88" y="406"/>
                  </a:lnTo>
                  <a:lnTo>
                    <a:pt x="415" y="5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CB1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2" name="Freeform 1087"/>
            <p:cNvSpPr/>
            <p:nvPr/>
          </p:nvSpPr>
          <p:spPr bwMode="auto">
            <a:xfrm>
              <a:off x="1446213" y="4232276"/>
              <a:ext cx="330200" cy="263525"/>
            </a:xfrm>
            <a:custGeom>
              <a:avLst/>
              <a:gdLst>
                <a:gd name="T0" fmla="*/ 76 w 78"/>
                <a:gd name="T1" fmla="*/ 34 h 62"/>
                <a:gd name="T2" fmla="*/ 76 w 78"/>
                <a:gd name="T3" fmla="*/ 8 h 62"/>
                <a:gd name="T4" fmla="*/ 64 w 78"/>
                <a:gd name="T5" fmla="*/ 21 h 62"/>
                <a:gd name="T6" fmla="*/ 26 w 78"/>
                <a:gd name="T7" fmla="*/ 0 h 62"/>
                <a:gd name="T8" fmla="*/ 39 w 78"/>
                <a:gd name="T9" fmla="*/ 18 h 62"/>
                <a:gd name="T10" fmla="*/ 14 w 78"/>
                <a:gd name="T11" fmla="*/ 8 h 62"/>
                <a:gd name="T12" fmla="*/ 33 w 78"/>
                <a:gd name="T13" fmla="*/ 26 h 62"/>
                <a:gd name="T14" fmla="*/ 4 w 78"/>
                <a:gd name="T15" fmla="*/ 19 h 62"/>
                <a:gd name="T16" fmla="*/ 26 w 78"/>
                <a:gd name="T17" fmla="*/ 37 h 62"/>
                <a:gd name="T18" fmla="*/ 1 w 78"/>
                <a:gd name="T19" fmla="*/ 38 h 62"/>
                <a:gd name="T20" fmla="*/ 27 w 78"/>
                <a:gd name="T21" fmla="*/ 50 h 62"/>
                <a:gd name="T22" fmla="*/ 58 w 78"/>
                <a:gd name="T23" fmla="*/ 61 h 62"/>
                <a:gd name="T24" fmla="*/ 76 w 78"/>
                <a:gd name="T25" fmla="*/ 3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62">
                  <a:moveTo>
                    <a:pt x="76" y="34"/>
                  </a:moveTo>
                  <a:cubicBezTo>
                    <a:pt x="76" y="34"/>
                    <a:pt x="78" y="9"/>
                    <a:pt x="76" y="8"/>
                  </a:cubicBezTo>
                  <a:cubicBezTo>
                    <a:pt x="67" y="6"/>
                    <a:pt x="64" y="21"/>
                    <a:pt x="64" y="21"/>
                  </a:cubicBezTo>
                  <a:cubicBezTo>
                    <a:pt x="64" y="21"/>
                    <a:pt x="35" y="0"/>
                    <a:pt x="26" y="0"/>
                  </a:cubicBezTo>
                  <a:cubicBezTo>
                    <a:pt x="20" y="0"/>
                    <a:pt x="39" y="18"/>
                    <a:pt x="39" y="18"/>
                  </a:cubicBezTo>
                  <a:cubicBezTo>
                    <a:pt x="39" y="18"/>
                    <a:pt x="19" y="5"/>
                    <a:pt x="14" y="8"/>
                  </a:cubicBezTo>
                  <a:cubicBezTo>
                    <a:pt x="9" y="11"/>
                    <a:pt x="33" y="26"/>
                    <a:pt x="33" y="26"/>
                  </a:cubicBezTo>
                  <a:cubicBezTo>
                    <a:pt x="33" y="26"/>
                    <a:pt x="4" y="16"/>
                    <a:pt x="4" y="19"/>
                  </a:cubicBezTo>
                  <a:cubicBezTo>
                    <a:pt x="4" y="23"/>
                    <a:pt x="26" y="37"/>
                    <a:pt x="26" y="37"/>
                  </a:cubicBezTo>
                  <a:cubicBezTo>
                    <a:pt x="26" y="37"/>
                    <a:pt x="0" y="33"/>
                    <a:pt x="1" y="38"/>
                  </a:cubicBezTo>
                  <a:cubicBezTo>
                    <a:pt x="2" y="43"/>
                    <a:pt x="27" y="50"/>
                    <a:pt x="27" y="50"/>
                  </a:cubicBezTo>
                  <a:cubicBezTo>
                    <a:pt x="27" y="50"/>
                    <a:pt x="41" y="58"/>
                    <a:pt x="58" y="61"/>
                  </a:cubicBezTo>
                  <a:cubicBezTo>
                    <a:pt x="66" y="62"/>
                    <a:pt x="76" y="34"/>
                    <a:pt x="76" y="34"/>
                  </a:cubicBezTo>
                  <a:close/>
                </a:path>
              </a:pathLst>
            </a:custGeom>
            <a:solidFill>
              <a:srgbClr val="FBC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3" name="Freeform 1088"/>
            <p:cNvSpPr/>
            <p:nvPr/>
          </p:nvSpPr>
          <p:spPr bwMode="auto">
            <a:xfrm>
              <a:off x="2652713" y="6605588"/>
              <a:ext cx="292100" cy="144463"/>
            </a:xfrm>
            <a:custGeom>
              <a:avLst/>
              <a:gdLst>
                <a:gd name="T0" fmla="*/ 41 w 69"/>
                <a:gd name="T1" fmla="*/ 8 h 34"/>
                <a:gd name="T2" fmla="*/ 62 w 69"/>
                <a:gd name="T3" fmla="*/ 30 h 34"/>
                <a:gd name="T4" fmla="*/ 2 w 69"/>
                <a:gd name="T5" fmla="*/ 13 h 34"/>
                <a:gd name="T6" fmla="*/ 8 w 69"/>
                <a:gd name="T7" fmla="*/ 0 h 34"/>
                <a:gd name="T8" fmla="*/ 41 w 69"/>
                <a:gd name="T9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4">
                  <a:moveTo>
                    <a:pt x="41" y="8"/>
                  </a:moveTo>
                  <a:cubicBezTo>
                    <a:pt x="41" y="8"/>
                    <a:pt x="69" y="26"/>
                    <a:pt x="62" y="30"/>
                  </a:cubicBezTo>
                  <a:cubicBezTo>
                    <a:pt x="56" y="34"/>
                    <a:pt x="0" y="23"/>
                    <a:pt x="2" y="13"/>
                  </a:cubicBezTo>
                  <a:cubicBezTo>
                    <a:pt x="4" y="4"/>
                    <a:pt x="8" y="0"/>
                    <a:pt x="8" y="0"/>
                  </a:cubicBezTo>
                  <a:lnTo>
                    <a:pt x="41" y="8"/>
                  </a:lnTo>
                  <a:close/>
                </a:path>
              </a:pathLst>
            </a:custGeom>
            <a:solidFill>
              <a:srgbClr val="312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4" name="Freeform 1089"/>
            <p:cNvSpPr/>
            <p:nvPr/>
          </p:nvSpPr>
          <p:spPr bwMode="auto">
            <a:xfrm>
              <a:off x="2686050" y="6121401"/>
              <a:ext cx="276225" cy="581025"/>
            </a:xfrm>
            <a:custGeom>
              <a:avLst/>
              <a:gdLst>
                <a:gd name="T0" fmla="*/ 33 w 65"/>
                <a:gd name="T1" fmla="*/ 122 h 137"/>
                <a:gd name="T2" fmla="*/ 65 w 65"/>
                <a:gd name="T3" fmla="*/ 20 h 137"/>
                <a:gd name="T4" fmla="*/ 6 w 65"/>
                <a:gd name="T5" fmla="*/ 0 h 137"/>
                <a:gd name="T6" fmla="*/ 0 w 65"/>
                <a:gd name="T7" fmla="*/ 114 h 137"/>
                <a:gd name="T8" fmla="*/ 47 w 65"/>
                <a:gd name="T9" fmla="*/ 136 h 137"/>
                <a:gd name="T10" fmla="*/ 33 w 65"/>
                <a:gd name="T11" fmla="*/ 12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37">
                  <a:moveTo>
                    <a:pt x="33" y="122"/>
                  </a:moveTo>
                  <a:cubicBezTo>
                    <a:pt x="65" y="20"/>
                    <a:pt x="65" y="20"/>
                    <a:pt x="65" y="2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22"/>
                    <a:pt x="43" y="137"/>
                    <a:pt x="47" y="136"/>
                  </a:cubicBezTo>
                  <a:cubicBezTo>
                    <a:pt x="50" y="134"/>
                    <a:pt x="33" y="122"/>
                    <a:pt x="33" y="122"/>
                  </a:cubicBezTo>
                  <a:close/>
                </a:path>
              </a:pathLst>
            </a:custGeom>
            <a:solidFill>
              <a:srgbClr val="FBC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5" name="Freeform 1090"/>
            <p:cNvSpPr/>
            <p:nvPr/>
          </p:nvSpPr>
          <p:spPr bwMode="auto">
            <a:xfrm>
              <a:off x="1403350" y="5548313"/>
              <a:ext cx="152400" cy="293688"/>
            </a:xfrm>
            <a:custGeom>
              <a:avLst/>
              <a:gdLst>
                <a:gd name="T0" fmla="*/ 27 w 36"/>
                <a:gd name="T1" fmla="*/ 42 h 69"/>
                <a:gd name="T2" fmla="*/ 3 w 36"/>
                <a:gd name="T3" fmla="*/ 62 h 69"/>
                <a:gd name="T4" fmla="*/ 23 w 36"/>
                <a:gd name="T5" fmla="*/ 2 h 69"/>
                <a:gd name="T6" fmla="*/ 36 w 36"/>
                <a:gd name="T7" fmla="*/ 10 h 69"/>
                <a:gd name="T8" fmla="*/ 27 w 36"/>
                <a:gd name="T9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69">
                  <a:moveTo>
                    <a:pt x="27" y="42"/>
                  </a:moveTo>
                  <a:cubicBezTo>
                    <a:pt x="27" y="42"/>
                    <a:pt x="7" y="69"/>
                    <a:pt x="3" y="62"/>
                  </a:cubicBezTo>
                  <a:cubicBezTo>
                    <a:pt x="0" y="55"/>
                    <a:pt x="14" y="0"/>
                    <a:pt x="23" y="2"/>
                  </a:cubicBezTo>
                  <a:cubicBezTo>
                    <a:pt x="33" y="5"/>
                    <a:pt x="36" y="10"/>
                    <a:pt x="36" y="10"/>
                  </a:cubicBezTo>
                  <a:lnTo>
                    <a:pt x="27" y="42"/>
                  </a:lnTo>
                  <a:close/>
                </a:path>
              </a:pathLst>
            </a:custGeom>
            <a:solidFill>
              <a:srgbClr val="312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6" name="Freeform 1091"/>
            <p:cNvSpPr/>
            <p:nvPr/>
          </p:nvSpPr>
          <p:spPr bwMode="auto">
            <a:xfrm>
              <a:off x="1449388" y="5586413"/>
              <a:ext cx="590550" cy="331788"/>
            </a:xfrm>
            <a:custGeom>
              <a:avLst/>
              <a:gdLst>
                <a:gd name="T0" fmla="*/ 16 w 139"/>
                <a:gd name="T1" fmla="*/ 33 h 78"/>
                <a:gd name="T2" fmla="*/ 115 w 139"/>
                <a:gd name="T3" fmla="*/ 70 h 78"/>
                <a:gd name="T4" fmla="*/ 139 w 139"/>
                <a:gd name="T5" fmla="*/ 12 h 78"/>
                <a:gd name="T6" fmla="*/ 25 w 139"/>
                <a:gd name="T7" fmla="*/ 1 h 78"/>
                <a:gd name="T8" fmla="*/ 1 w 139"/>
                <a:gd name="T9" fmla="*/ 46 h 78"/>
                <a:gd name="T10" fmla="*/ 16 w 139"/>
                <a:gd name="T11" fmla="*/ 3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78">
                  <a:moveTo>
                    <a:pt x="16" y="33"/>
                  </a:moveTo>
                  <a:cubicBezTo>
                    <a:pt x="16" y="33"/>
                    <a:pt x="96" y="78"/>
                    <a:pt x="115" y="70"/>
                  </a:cubicBezTo>
                  <a:cubicBezTo>
                    <a:pt x="135" y="62"/>
                    <a:pt x="139" y="12"/>
                    <a:pt x="139" y="1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18" y="0"/>
                    <a:pt x="0" y="42"/>
                    <a:pt x="1" y="46"/>
                  </a:cubicBezTo>
                  <a:cubicBezTo>
                    <a:pt x="2" y="49"/>
                    <a:pt x="16" y="33"/>
                    <a:pt x="16" y="33"/>
                  </a:cubicBezTo>
                  <a:close/>
                </a:path>
              </a:pathLst>
            </a:custGeom>
            <a:solidFill>
              <a:srgbClr val="FBC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7" name="Freeform 1092"/>
            <p:cNvSpPr/>
            <p:nvPr/>
          </p:nvSpPr>
          <p:spPr bwMode="auto">
            <a:xfrm>
              <a:off x="3808413" y="4873626"/>
              <a:ext cx="344488" cy="355600"/>
            </a:xfrm>
            <a:custGeom>
              <a:avLst/>
              <a:gdLst>
                <a:gd name="T0" fmla="*/ 28 w 81"/>
                <a:gd name="T1" fmla="*/ 12 h 84"/>
                <a:gd name="T2" fmla="*/ 53 w 81"/>
                <a:gd name="T3" fmla="*/ 2 h 84"/>
                <a:gd name="T4" fmla="*/ 42 w 81"/>
                <a:gd name="T5" fmla="*/ 18 h 84"/>
                <a:gd name="T6" fmla="*/ 79 w 81"/>
                <a:gd name="T7" fmla="*/ 43 h 84"/>
                <a:gd name="T8" fmla="*/ 56 w 81"/>
                <a:gd name="T9" fmla="*/ 39 h 84"/>
                <a:gd name="T10" fmla="*/ 76 w 81"/>
                <a:gd name="T11" fmla="*/ 57 h 84"/>
                <a:gd name="T12" fmla="*/ 52 w 81"/>
                <a:gd name="T13" fmla="*/ 48 h 84"/>
                <a:gd name="T14" fmla="*/ 71 w 81"/>
                <a:gd name="T15" fmla="*/ 72 h 84"/>
                <a:gd name="T16" fmla="*/ 44 w 81"/>
                <a:gd name="T17" fmla="*/ 59 h 84"/>
                <a:gd name="T18" fmla="*/ 55 w 81"/>
                <a:gd name="T19" fmla="*/ 82 h 84"/>
                <a:gd name="T20" fmla="*/ 33 w 81"/>
                <a:gd name="T21" fmla="*/ 64 h 84"/>
                <a:gd name="T22" fmla="*/ 3 w 81"/>
                <a:gd name="T23" fmla="*/ 35 h 84"/>
                <a:gd name="T24" fmla="*/ 14 w 81"/>
                <a:gd name="T25" fmla="*/ 9 h 84"/>
                <a:gd name="T26" fmla="*/ 28 w 81"/>
                <a:gd name="T27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84">
                  <a:moveTo>
                    <a:pt x="28" y="12"/>
                  </a:moveTo>
                  <a:cubicBezTo>
                    <a:pt x="28" y="12"/>
                    <a:pt x="51" y="0"/>
                    <a:pt x="53" y="2"/>
                  </a:cubicBezTo>
                  <a:cubicBezTo>
                    <a:pt x="59" y="9"/>
                    <a:pt x="42" y="18"/>
                    <a:pt x="42" y="18"/>
                  </a:cubicBezTo>
                  <a:cubicBezTo>
                    <a:pt x="42" y="18"/>
                    <a:pt x="74" y="35"/>
                    <a:pt x="79" y="43"/>
                  </a:cubicBezTo>
                  <a:cubicBezTo>
                    <a:pt x="81" y="48"/>
                    <a:pt x="56" y="39"/>
                    <a:pt x="56" y="39"/>
                  </a:cubicBezTo>
                  <a:cubicBezTo>
                    <a:pt x="56" y="39"/>
                    <a:pt x="77" y="51"/>
                    <a:pt x="76" y="57"/>
                  </a:cubicBezTo>
                  <a:cubicBezTo>
                    <a:pt x="76" y="63"/>
                    <a:pt x="52" y="48"/>
                    <a:pt x="52" y="48"/>
                  </a:cubicBezTo>
                  <a:cubicBezTo>
                    <a:pt x="52" y="48"/>
                    <a:pt x="74" y="70"/>
                    <a:pt x="71" y="72"/>
                  </a:cubicBezTo>
                  <a:cubicBezTo>
                    <a:pt x="67" y="73"/>
                    <a:pt x="44" y="59"/>
                    <a:pt x="44" y="59"/>
                  </a:cubicBezTo>
                  <a:cubicBezTo>
                    <a:pt x="44" y="59"/>
                    <a:pt x="60" y="81"/>
                    <a:pt x="55" y="82"/>
                  </a:cubicBezTo>
                  <a:cubicBezTo>
                    <a:pt x="50" y="84"/>
                    <a:pt x="33" y="64"/>
                    <a:pt x="33" y="64"/>
                  </a:cubicBezTo>
                  <a:cubicBezTo>
                    <a:pt x="33" y="64"/>
                    <a:pt x="13" y="49"/>
                    <a:pt x="3" y="35"/>
                  </a:cubicBezTo>
                  <a:cubicBezTo>
                    <a:pt x="0" y="30"/>
                    <a:pt x="7" y="13"/>
                    <a:pt x="14" y="9"/>
                  </a:cubicBezTo>
                  <a:cubicBezTo>
                    <a:pt x="16" y="7"/>
                    <a:pt x="28" y="12"/>
                    <a:pt x="28" y="12"/>
                  </a:cubicBezTo>
                  <a:close/>
                </a:path>
              </a:pathLst>
            </a:custGeom>
            <a:solidFill>
              <a:srgbClr val="FBC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8" name="Freeform 1093"/>
            <p:cNvSpPr/>
            <p:nvPr/>
          </p:nvSpPr>
          <p:spPr bwMode="auto">
            <a:xfrm>
              <a:off x="1585913" y="4295776"/>
              <a:ext cx="2324100" cy="1978025"/>
            </a:xfrm>
            <a:custGeom>
              <a:avLst/>
              <a:gdLst>
                <a:gd name="T0" fmla="*/ 64 w 547"/>
                <a:gd name="T1" fmla="*/ 0 h 466"/>
                <a:gd name="T2" fmla="*/ 293 w 547"/>
                <a:gd name="T3" fmla="*/ 69 h 466"/>
                <a:gd name="T4" fmla="*/ 398 w 547"/>
                <a:gd name="T5" fmla="*/ 69 h 466"/>
                <a:gd name="T6" fmla="*/ 547 w 547"/>
                <a:gd name="T7" fmla="*/ 146 h 466"/>
                <a:gd name="T8" fmla="*/ 467 w 547"/>
                <a:gd name="T9" fmla="*/ 223 h 466"/>
                <a:gd name="T10" fmla="*/ 381 w 547"/>
                <a:gd name="T11" fmla="*/ 151 h 466"/>
                <a:gd name="T12" fmla="*/ 355 w 547"/>
                <a:gd name="T13" fmla="*/ 466 h 466"/>
                <a:gd name="T14" fmla="*/ 30 w 547"/>
                <a:gd name="T15" fmla="*/ 309 h 466"/>
                <a:gd name="T16" fmla="*/ 182 w 547"/>
                <a:gd name="T17" fmla="*/ 133 h 466"/>
                <a:gd name="T18" fmla="*/ 0 w 547"/>
                <a:gd name="T19" fmla="*/ 79 h 466"/>
                <a:gd name="T20" fmla="*/ 64 w 547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7" h="466">
                  <a:moveTo>
                    <a:pt x="64" y="0"/>
                  </a:moveTo>
                  <a:cubicBezTo>
                    <a:pt x="64" y="0"/>
                    <a:pt x="206" y="70"/>
                    <a:pt x="293" y="69"/>
                  </a:cubicBezTo>
                  <a:cubicBezTo>
                    <a:pt x="398" y="69"/>
                    <a:pt x="398" y="69"/>
                    <a:pt x="398" y="69"/>
                  </a:cubicBezTo>
                  <a:cubicBezTo>
                    <a:pt x="398" y="69"/>
                    <a:pt x="501" y="102"/>
                    <a:pt x="547" y="146"/>
                  </a:cubicBezTo>
                  <a:cubicBezTo>
                    <a:pt x="547" y="146"/>
                    <a:pt x="533" y="223"/>
                    <a:pt x="467" y="223"/>
                  </a:cubicBezTo>
                  <a:cubicBezTo>
                    <a:pt x="467" y="223"/>
                    <a:pt x="413" y="162"/>
                    <a:pt x="381" y="151"/>
                  </a:cubicBezTo>
                  <a:cubicBezTo>
                    <a:pt x="355" y="466"/>
                    <a:pt x="355" y="466"/>
                    <a:pt x="355" y="466"/>
                  </a:cubicBezTo>
                  <a:cubicBezTo>
                    <a:pt x="355" y="466"/>
                    <a:pt x="113" y="463"/>
                    <a:pt x="30" y="309"/>
                  </a:cubicBezTo>
                  <a:cubicBezTo>
                    <a:pt x="182" y="133"/>
                    <a:pt x="182" y="133"/>
                    <a:pt x="182" y="133"/>
                  </a:cubicBezTo>
                  <a:cubicBezTo>
                    <a:pt x="182" y="133"/>
                    <a:pt x="52" y="159"/>
                    <a:pt x="0" y="79"/>
                  </a:cubicBezTo>
                  <a:cubicBezTo>
                    <a:pt x="0" y="79"/>
                    <a:pt x="32" y="20"/>
                    <a:pt x="64" y="0"/>
                  </a:cubicBezTo>
                  <a:close/>
                </a:path>
              </a:pathLst>
            </a:custGeom>
            <a:solidFill>
              <a:srgbClr val="CB1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9" name="Freeform 1094"/>
            <p:cNvSpPr/>
            <p:nvPr/>
          </p:nvSpPr>
          <p:spPr bwMode="auto">
            <a:xfrm>
              <a:off x="1785938" y="4422776"/>
              <a:ext cx="1924050" cy="1520825"/>
            </a:xfrm>
            <a:custGeom>
              <a:avLst/>
              <a:gdLst>
                <a:gd name="T0" fmla="*/ 54 w 453"/>
                <a:gd name="T1" fmla="*/ 0 h 358"/>
                <a:gd name="T2" fmla="*/ 244 w 453"/>
                <a:gd name="T3" fmla="*/ 76 h 358"/>
                <a:gd name="T4" fmla="*/ 342 w 453"/>
                <a:gd name="T5" fmla="*/ 65 h 358"/>
                <a:gd name="T6" fmla="*/ 453 w 453"/>
                <a:gd name="T7" fmla="*/ 108 h 358"/>
                <a:gd name="T8" fmla="*/ 395 w 453"/>
                <a:gd name="T9" fmla="*/ 148 h 358"/>
                <a:gd name="T10" fmla="*/ 317 w 453"/>
                <a:gd name="T11" fmla="*/ 99 h 358"/>
                <a:gd name="T12" fmla="*/ 251 w 453"/>
                <a:gd name="T13" fmla="*/ 235 h 358"/>
                <a:gd name="T14" fmla="*/ 20 w 453"/>
                <a:gd name="T15" fmla="*/ 260 h 358"/>
                <a:gd name="T16" fmla="*/ 154 w 453"/>
                <a:gd name="T17" fmla="*/ 98 h 358"/>
                <a:gd name="T18" fmla="*/ 0 w 453"/>
                <a:gd name="T19" fmla="*/ 65 h 358"/>
                <a:gd name="T20" fmla="*/ 54 w 453"/>
                <a:gd name="T21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3" h="358">
                  <a:moveTo>
                    <a:pt x="54" y="0"/>
                  </a:moveTo>
                  <a:cubicBezTo>
                    <a:pt x="54" y="0"/>
                    <a:pt x="172" y="77"/>
                    <a:pt x="244" y="76"/>
                  </a:cubicBezTo>
                  <a:cubicBezTo>
                    <a:pt x="342" y="65"/>
                    <a:pt x="342" y="65"/>
                    <a:pt x="342" y="65"/>
                  </a:cubicBezTo>
                  <a:cubicBezTo>
                    <a:pt x="342" y="65"/>
                    <a:pt x="415" y="72"/>
                    <a:pt x="453" y="108"/>
                  </a:cubicBezTo>
                  <a:cubicBezTo>
                    <a:pt x="453" y="108"/>
                    <a:pt x="449" y="148"/>
                    <a:pt x="395" y="148"/>
                  </a:cubicBezTo>
                  <a:cubicBezTo>
                    <a:pt x="395" y="148"/>
                    <a:pt x="343" y="108"/>
                    <a:pt x="317" y="99"/>
                  </a:cubicBezTo>
                  <a:cubicBezTo>
                    <a:pt x="317" y="99"/>
                    <a:pt x="304" y="184"/>
                    <a:pt x="251" y="235"/>
                  </a:cubicBezTo>
                  <a:cubicBezTo>
                    <a:pt x="198" y="287"/>
                    <a:pt x="96" y="358"/>
                    <a:pt x="20" y="260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4" y="98"/>
                    <a:pt x="43" y="113"/>
                    <a:pt x="0" y="65"/>
                  </a:cubicBezTo>
                  <a:cubicBezTo>
                    <a:pt x="0" y="65"/>
                    <a:pt x="27" y="17"/>
                    <a:pt x="54" y="0"/>
                  </a:cubicBezTo>
                  <a:close/>
                </a:path>
              </a:pathLst>
            </a:custGeom>
            <a:solidFill>
              <a:srgbClr val="E8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0" name="Freeform 1095"/>
            <p:cNvSpPr/>
            <p:nvPr/>
          </p:nvSpPr>
          <p:spPr bwMode="auto">
            <a:xfrm>
              <a:off x="1573213" y="4287838"/>
              <a:ext cx="387350" cy="441325"/>
            </a:xfrm>
            <a:custGeom>
              <a:avLst/>
              <a:gdLst>
                <a:gd name="T0" fmla="*/ 65 w 91"/>
                <a:gd name="T1" fmla="*/ 0 h 104"/>
                <a:gd name="T2" fmla="*/ 0 w 91"/>
                <a:gd name="T3" fmla="*/ 81 h 104"/>
                <a:gd name="T4" fmla="*/ 23 w 91"/>
                <a:gd name="T5" fmla="*/ 104 h 104"/>
                <a:gd name="T6" fmla="*/ 91 w 91"/>
                <a:gd name="T7" fmla="*/ 13 h 104"/>
                <a:gd name="T8" fmla="*/ 65 w 91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04">
                  <a:moveTo>
                    <a:pt x="65" y="0"/>
                  </a:moveTo>
                  <a:cubicBezTo>
                    <a:pt x="33" y="21"/>
                    <a:pt x="0" y="81"/>
                    <a:pt x="0" y="81"/>
                  </a:cubicBezTo>
                  <a:cubicBezTo>
                    <a:pt x="6" y="90"/>
                    <a:pt x="16" y="97"/>
                    <a:pt x="23" y="104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76" y="7"/>
                    <a:pt x="65" y="0"/>
                    <a:pt x="65" y="0"/>
                  </a:cubicBez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1" name="Freeform 1096"/>
            <p:cNvSpPr/>
            <p:nvPr/>
          </p:nvSpPr>
          <p:spPr bwMode="auto">
            <a:xfrm>
              <a:off x="3509963" y="4860926"/>
              <a:ext cx="417513" cy="393700"/>
            </a:xfrm>
            <a:custGeom>
              <a:avLst/>
              <a:gdLst>
                <a:gd name="T0" fmla="*/ 0 w 98"/>
                <a:gd name="T1" fmla="*/ 75 h 93"/>
                <a:gd name="T2" fmla="*/ 16 w 98"/>
                <a:gd name="T3" fmla="*/ 93 h 93"/>
                <a:gd name="T4" fmla="*/ 98 w 98"/>
                <a:gd name="T5" fmla="*/ 15 h 93"/>
                <a:gd name="T6" fmla="*/ 80 w 98"/>
                <a:gd name="T7" fmla="*/ 0 h 93"/>
                <a:gd name="T8" fmla="*/ 0 w 98"/>
                <a:gd name="T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3">
                  <a:moveTo>
                    <a:pt x="0" y="75"/>
                  </a:moveTo>
                  <a:cubicBezTo>
                    <a:pt x="8" y="84"/>
                    <a:pt x="16" y="93"/>
                    <a:pt x="16" y="93"/>
                  </a:cubicBezTo>
                  <a:cubicBezTo>
                    <a:pt x="82" y="93"/>
                    <a:pt x="98" y="15"/>
                    <a:pt x="98" y="15"/>
                  </a:cubicBezTo>
                  <a:cubicBezTo>
                    <a:pt x="94" y="11"/>
                    <a:pt x="85" y="4"/>
                    <a:pt x="80" y="0"/>
                  </a:cubicBezTo>
                  <a:cubicBezTo>
                    <a:pt x="73" y="18"/>
                    <a:pt x="52" y="57"/>
                    <a:pt x="0" y="75"/>
                  </a:cubicBez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2" name="Freeform 1097"/>
            <p:cNvSpPr/>
            <p:nvPr/>
          </p:nvSpPr>
          <p:spPr bwMode="auto">
            <a:xfrm>
              <a:off x="1697038" y="5527676"/>
              <a:ext cx="1409700" cy="758825"/>
            </a:xfrm>
            <a:custGeom>
              <a:avLst/>
              <a:gdLst>
                <a:gd name="T0" fmla="*/ 332 w 332"/>
                <a:gd name="T1" fmla="*/ 179 h 179"/>
                <a:gd name="T2" fmla="*/ 332 w 332"/>
                <a:gd name="T3" fmla="*/ 146 h 179"/>
                <a:gd name="T4" fmla="*/ 20 w 332"/>
                <a:gd name="T5" fmla="*/ 0 h 179"/>
                <a:gd name="T6" fmla="*/ 0 w 332"/>
                <a:gd name="T7" fmla="*/ 21 h 179"/>
                <a:gd name="T8" fmla="*/ 332 w 332"/>
                <a:gd name="T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179">
                  <a:moveTo>
                    <a:pt x="332" y="179"/>
                  </a:moveTo>
                  <a:cubicBezTo>
                    <a:pt x="332" y="146"/>
                    <a:pt x="332" y="146"/>
                    <a:pt x="332" y="146"/>
                  </a:cubicBezTo>
                  <a:cubicBezTo>
                    <a:pt x="135" y="146"/>
                    <a:pt x="45" y="37"/>
                    <a:pt x="2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83" y="175"/>
                    <a:pt x="332" y="179"/>
                    <a:pt x="332" y="179"/>
                  </a:cubicBez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3" name="Freeform 1098"/>
            <p:cNvSpPr/>
            <p:nvPr/>
          </p:nvSpPr>
          <p:spPr bwMode="auto">
            <a:xfrm>
              <a:off x="2316163" y="4589463"/>
              <a:ext cx="569913" cy="317500"/>
            </a:xfrm>
            <a:custGeom>
              <a:avLst/>
              <a:gdLst>
                <a:gd name="T0" fmla="*/ 295 w 359"/>
                <a:gd name="T1" fmla="*/ 0 h 200"/>
                <a:gd name="T2" fmla="*/ 27 w 359"/>
                <a:gd name="T3" fmla="*/ 171 h 200"/>
                <a:gd name="T4" fmla="*/ 0 w 359"/>
                <a:gd name="T5" fmla="*/ 200 h 200"/>
                <a:gd name="T6" fmla="*/ 359 w 359"/>
                <a:gd name="T7" fmla="*/ 0 h 200"/>
                <a:gd name="T8" fmla="*/ 295 w 359"/>
                <a:gd name="T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200">
                  <a:moveTo>
                    <a:pt x="295" y="0"/>
                  </a:moveTo>
                  <a:lnTo>
                    <a:pt x="27" y="171"/>
                  </a:lnTo>
                  <a:lnTo>
                    <a:pt x="0" y="200"/>
                  </a:lnTo>
                  <a:lnTo>
                    <a:pt x="359" y="0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4" name="Freeform 1099"/>
            <p:cNvSpPr/>
            <p:nvPr/>
          </p:nvSpPr>
          <p:spPr bwMode="auto">
            <a:xfrm>
              <a:off x="2371725" y="4724401"/>
              <a:ext cx="169863" cy="182563"/>
            </a:xfrm>
            <a:custGeom>
              <a:avLst/>
              <a:gdLst>
                <a:gd name="T0" fmla="*/ 37 w 40"/>
                <a:gd name="T1" fmla="*/ 40 h 43"/>
                <a:gd name="T2" fmla="*/ 37 w 40"/>
                <a:gd name="T3" fmla="*/ 40 h 43"/>
                <a:gd name="T4" fmla="*/ 27 w 40"/>
                <a:gd name="T5" fmla="*/ 40 h 43"/>
                <a:gd name="T6" fmla="*/ 3 w 40"/>
                <a:gd name="T7" fmla="*/ 12 h 43"/>
                <a:gd name="T8" fmla="*/ 3 w 40"/>
                <a:gd name="T9" fmla="*/ 2 h 43"/>
                <a:gd name="T10" fmla="*/ 13 w 40"/>
                <a:gd name="T11" fmla="*/ 3 h 43"/>
                <a:gd name="T12" fmla="*/ 37 w 40"/>
                <a:gd name="T13" fmla="*/ 31 h 43"/>
                <a:gd name="T14" fmla="*/ 37 w 40"/>
                <a:gd name="T1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3">
                  <a:moveTo>
                    <a:pt x="37" y="40"/>
                  </a:moveTo>
                  <a:cubicBezTo>
                    <a:pt x="37" y="40"/>
                    <a:pt x="37" y="40"/>
                    <a:pt x="37" y="40"/>
                  </a:cubicBezTo>
                  <a:cubicBezTo>
                    <a:pt x="34" y="43"/>
                    <a:pt x="29" y="43"/>
                    <a:pt x="27" y="4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9"/>
                    <a:pt x="0" y="5"/>
                    <a:pt x="3" y="2"/>
                  </a:cubicBezTo>
                  <a:cubicBezTo>
                    <a:pt x="6" y="0"/>
                    <a:pt x="11" y="0"/>
                    <a:pt x="13" y="3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40" y="33"/>
                    <a:pt x="40" y="38"/>
                    <a:pt x="37" y="40"/>
                  </a:cubicBez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5" name="Freeform 1100"/>
            <p:cNvSpPr/>
            <p:nvPr/>
          </p:nvSpPr>
          <p:spPr bwMode="auto">
            <a:xfrm>
              <a:off x="2503488" y="4665663"/>
              <a:ext cx="169863" cy="182563"/>
            </a:xfrm>
            <a:custGeom>
              <a:avLst/>
              <a:gdLst>
                <a:gd name="T0" fmla="*/ 37 w 40"/>
                <a:gd name="T1" fmla="*/ 40 h 43"/>
                <a:gd name="T2" fmla="*/ 37 w 40"/>
                <a:gd name="T3" fmla="*/ 40 h 43"/>
                <a:gd name="T4" fmla="*/ 27 w 40"/>
                <a:gd name="T5" fmla="*/ 39 h 43"/>
                <a:gd name="T6" fmla="*/ 2 w 40"/>
                <a:gd name="T7" fmla="*/ 12 h 43"/>
                <a:gd name="T8" fmla="*/ 3 w 40"/>
                <a:gd name="T9" fmla="*/ 2 h 43"/>
                <a:gd name="T10" fmla="*/ 13 w 40"/>
                <a:gd name="T11" fmla="*/ 3 h 43"/>
                <a:gd name="T12" fmla="*/ 37 w 40"/>
                <a:gd name="T13" fmla="*/ 30 h 43"/>
                <a:gd name="T14" fmla="*/ 37 w 40"/>
                <a:gd name="T1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3">
                  <a:moveTo>
                    <a:pt x="37" y="40"/>
                  </a:moveTo>
                  <a:cubicBezTo>
                    <a:pt x="37" y="40"/>
                    <a:pt x="37" y="40"/>
                    <a:pt x="37" y="40"/>
                  </a:cubicBezTo>
                  <a:cubicBezTo>
                    <a:pt x="34" y="43"/>
                    <a:pt x="29" y="42"/>
                    <a:pt x="27" y="39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9"/>
                    <a:pt x="0" y="5"/>
                    <a:pt x="3" y="2"/>
                  </a:cubicBezTo>
                  <a:cubicBezTo>
                    <a:pt x="6" y="0"/>
                    <a:pt x="10" y="0"/>
                    <a:pt x="13" y="3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40" y="33"/>
                    <a:pt x="39" y="38"/>
                    <a:pt x="37" y="40"/>
                  </a:cubicBez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6" name="Oval 1101"/>
            <p:cNvSpPr>
              <a:spLocks noChangeArrowheads="1"/>
            </p:cNvSpPr>
            <p:nvPr/>
          </p:nvSpPr>
          <p:spPr bwMode="auto">
            <a:xfrm>
              <a:off x="3590925" y="2419351"/>
              <a:ext cx="701675" cy="700088"/>
            </a:xfrm>
            <a:prstGeom prst="ellipse">
              <a:avLst/>
            </a:prstGeom>
            <a:solidFill>
              <a:srgbClr val="541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7" name="Rectangle 1102"/>
            <p:cNvSpPr>
              <a:spLocks noChangeArrowheads="1"/>
            </p:cNvSpPr>
            <p:nvPr/>
          </p:nvSpPr>
          <p:spPr bwMode="auto">
            <a:xfrm>
              <a:off x="3655560" y="2488974"/>
              <a:ext cx="534988" cy="534988"/>
            </a:xfrm>
            <a:prstGeom prst="ellipse">
              <a:avLst/>
            </a:prstGeom>
            <a:solidFill>
              <a:srgbClr val="6E36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8" name="Oval 1103"/>
            <p:cNvSpPr>
              <a:spLocks noChangeArrowheads="1"/>
            </p:cNvSpPr>
            <p:nvPr/>
          </p:nvSpPr>
          <p:spPr bwMode="auto">
            <a:xfrm>
              <a:off x="1598613" y="2419351"/>
              <a:ext cx="701675" cy="700088"/>
            </a:xfrm>
            <a:prstGeom prst="ellipse">
              <a:avLst/>
            </a:prstGeom>
            <a:solidFill>
              <a:srgbClr val="541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9" name="Oval 1104"/>
            <p:cNvSpPr>
              <a:spLocks noChangeArrowheads="1"/>
            </p:cNvSpPr>
            <p:nvPr/>
          </p:nvSpPr>
          <p:spPr bwMode="auto">
            <a:xfrm>
              <a:off x="1641475" y="2478088"/>
              <a:ext cx="534988" cy="534988"/>
            </a:xfrm>
            <a:prstGeom prst="ellipse">
              <a:avLst/>
            </a:prstGeom>
            <a:solidFill>
              <a:srgbClr val="6E36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0" name="Oval 1105"/>
            <p:cNvSpPr>
              <a:spLocks noChangeArrowheads="1"/>
            </p:cNvSpPr>
            <p:nvPr/>
          </p:nvSpPr>
          <p:spPr bwMode="auto">
            <a:xfrm>
              <a:off x="1785938" y="3509963"/>
              <a:ext cx="428625" cy="425450"/>
            </a:xfrm>
            <a:prstGeom prst="ellipse">
              <a:avLst/>
            </a:prstGeom>
            <a:solidFill>
              <a:srgbClr val="FBB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1" name="Oval 1106"/>
            <p:cNvSpPr>
              <a:spLocks noChangeArrowheads="1"/>
            </p:cNvSpPr>
            <p:nvPr/>
          </p:nvSpPr>
          <p:spPr bwMode="auto">
            <a:xfrm>
              <a:off x="3714750" y="3509963"/>
              <a:ext cx="425450" cy="425450"/>
            </a:xfrm>
            <a:prstGeom prst="ellipse">
              <a:avLst/>
            </a:prstGeom>
            <a:solidFill>
              <a:srgbClr val="FBB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2" name="Freeform 1107"/>
            <p:cNvSpPr/>
            <p:nvPr/>
          </p:nvSpPr>
          <p:spPr bwMode="auto">
            <a:xfrm>
              <a:off x="1960563" y="2835276"/>
              <a:ext cx="1931988" cy="1843088"/>
            </a:xfrm>
            <a:custGeom>
              <a:avLst/>
              <a:gdLst>
                <a:gd name="T0" fmla="*/ 455 w 455"/>
                <a:gd name="T1" fmla="*/ 218 h 434"/>
                <a:gd name="T2" fmla="*/ 236 w 455"/>
                <a:gd name="T3" fmla="*/ 434 h 434"/>
                <a:gd name="T4" fmla="*/ 17 w 455"/>
                <a:gd name="T5" fmla="*/ 218 h 434"/>
                <a:gd name="T6" fmla="*/ 236 w 455"/>
                <a:gd name="T7" fmla="*/ 2 h 434"/>
                <a:gd name="T8" fmla="*/ 455 w 455"/>
                <a:gd name="T9" fmla="*/ 218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434">
                  <a:moveTo>
                    <a:pt x="455" y="218"/>
                  </a:moveTo>
                  <a:cubicBezTo>
                    <a:pt x="455" y="337"/>
                    <a:pt x="357" y="434"/>
                    <a:pt x="236" y="434"/>
                  </a:cubicBezTo>
                  <a:cubicBezTo>
                    <a:pt x="115" y="434"/>
                    <a:pt x="17" y="337"/>
                    <a:pt x="17" y="218"/>
                  </a:cubicBezTo>
                  <a:cubicBezTo>
                    <a:pt x="17" y="99"/>
                    <a:pt x="0" y="4"/>
                    <a:pt x="236" y="2"/>
                  </a:cubicBezTo>
                  <a:cubicBezTo>
                    <a:pt x="455" y="0"/>
                    <a:pt x="455" y="99"/>
                    <a:pt x="455" y="218"/>
                  </a:cubicBezTo>
                </a:path>
              </a:pathLst>
            </a:custGeom>
            <a:solidFill>
              <a:srgbClr val="FBB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3" name="Freeform 1108"/>
            <p:cNvSpPr/>
            <p:nvPr/>
          </p:nvSpPr>
          <p:spPr bwMode="auto">
            <a:xfrm>
              <a:off x="2062163" y="2944813"/>
              <a:ext cx="1754188" cy="1647825"/>
            </a:xfrm>
            <a:custGeom>
              <a:avLst/>
              <a:gdLst>
                <a:gd name="T0" fmla="*/ 411 w 413"/>
                <a:gd name="T1" fmla="*/ 192 h 388"/>
                <a:gd name="T2" fmla="*/ 212 w 413"/>
                <a:gd name="T3" fmla="*/ 388 h 388"/>
                <a:gd name="T4" fmla="*/ 13 w 413"/>
                <a:gd name="T5" fmla="*/ 192 h 388"/>
                <a:gd name="T6" fmla="*/ 214 w 413"/>
                <a:gd name="T7" fmla="*/ 1 h 388"/>
                <a:gd name="T8" fmla="*/ 411 w 413"/>
                <a:gd name="T9" fmla="*/ 192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88">
                  <a:moveTo>
                    <a:pt x="411" y="192"/>
                  </a:moveTo>
                  <a:cubicBezTo>
                    <a:pt x="411" y="300"/>
                    <a:pt x="322" y="388"/>
                    <a:pt x="212" y="388"/>
                  </a:cubicBezTo>
                  <a:cubicBezTo>
                    <a:pt x="102" y="388"/>
                    <a:pt x="13" y="300"/>
                    <a:pt x="13" y="192"/>
                  </a:cubicBezTo>
                  <a:cubicBezTo>
                    <a:pt x="13" y="84"/>
                    <a:pt x="0" y="3"/>
                    <a:pt x="214" y="1"/>
                  </a:cubicBezTo>
                  <a:cubicBezTo>
                    <a:pt x="413" y="0"/>
                    <a:pt x="411" y="84"/>
                    <a:pt x="411" y="192"/>
                  </a:cubicBezTo>
                </a:path>
              </a:pathLst>
            </a:custGeom>
            <a:solidFill>
              <a:srgbClr val="FBC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4" name="Freeform 1109"/>
            <p:cNvSpPr/>
            <p:nvPr/>
          </p:nvSpPr>
          <p:spPr bwMode="auto">
            <a:xfrm>
              <a:off x="3783013" y="3862388"/>
              <a:ext cx="71438" cy="98425"/>
            </a:xfrm>
            <a:custGeom>
              <a:avLst/>
              <a:gdLst>
                <a:gd name="T0" fmla="*/ 4 w 17"/>
                <a:gd name="T1" fmla="*/ 0 h 23"/>
                <a:gd name="T2" fmla="*/ 0 w 17"/>
                <a:gd name="T3" fmla="*/ 23 h 23"/>
                <a:gd name="T4" fmla="*/ 17 w 17"/>
                <a:gd name="T5" fmla="*/ 11 h 23"/>
                <a:gd name="T6" fmla="*/ 4 w 17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3">
                  <a:moveTo>
                    <a:pt x="4" y="0"/>
                  </a:moveTo>
                  <a:cubicBezTo>
                    <a:pt x="3" y="8"/>
                    <a:pt x="2" y="15"/>
                    <a:pt x="0" y="23"/>
                  </a:cubicBezTo>
                  <a:cubicBezTo>
                    <a:pt x="10" y="20"/>
                    <a:pt x="17" y="16"/>
                    <a:pt x="17" y="11"/>
                  </a:cubicBezTo>
                  <a:cubicBezTo>
                    <a:pt x="17" y="6"/>
                    <a:pt x="12" y="2"/>
                    <a:pt x="4" y="0"/>
                  </a:cubicBezTo>
                </a:path>
              </a:pathLst>
            </a:custGeom>
            <a:solidFill>
              <a:srgbClr val="F08C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5" name="Freeform 1110"/>
            <p:cNvSpPr/>
            <p:nvPr/>
          </p:nvSpPr>
          <p:spPr bwMode="auto">
            <a:xfrm>
              <a:off x="3484563" y="3841751"/>
              <a:ext cx="314325" cy="131763"/>
            </a:xfrm>
            <a:custGeom>
              <a:avLst/>
              <a:gdLst>
                <a:gd name="T0" fmla="*/ 44 w 74"/>
                <a:gd name="T1" fmla="*/ 0 h 31"/>
                <a:gd name="T2" fmla="*/ 0 w 74"/>
                <a:gd name="T3" fmla="*/ 16 h 31"/>
                <a:gd name="T4" fmla="*/ 44 w 74"/>
                <a:gd name="T5" fmla="*/ 31 h 31"/>
                <a:gd name="T6" fmla="*/ 70 w 74"/>
                <a:gd name="T7" fmla="*/ 28 h 31"/>
                <a:gd name="T8" fmla="*/ 74 w 74"/>
                <a:gd name="T9" fmla="*/ 5 h 31"/>
                <a:gd name="T10" fmla="*/ 44 w 74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31">
                  <a:moveTo>
                    <a:pt x="44" y="0"/>
                  </a:moveTo>
                  <a:cubicBezTo>
                    <a:pt x="20" y="0"/>
                    <a:pt x="0" y="7"/>
                    <a:pt x="0" y="16"/>
                  </a:cubicBezTo>
                  <a:cubicBezTo>
                    <a:pt x="0" y="24"/>
                    <a:pt x="20" y="31"/>
                    <a:pt x="44" y="31"/>
                  </a:cubicBezTo>
                  <a:cubicBezTo>
                    <a:pt x="54" y="31"/>
                    <a:pt x="63" y="30"/>
                    <a:pt x="70" y="28"/>
                  </a:cubicBezTo>
                  <a:cubicBezTo>
                    <a:pt x="72" y="20"/>
                    <a:pt x="73" y="13"/>
                    <a:pt x="74" y="5"/>
                  </a:cubicBezTo>
                  <a:cubicBezTo>
                    <a:pt x="67" y="2"/>
                    <a:pt x="56" y="0"/>
                    <a:pt x="44" y="0"/>
                  </a:cubicBezTo>
                </a:path>
              </a:pathLst>
            </a:custGeom>
            <a:solidFill>
              <a:srgbClr val="F09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6" name="Oval 1111"/>
            <p:cNvSpPr>
              <a:spLocks noChangeArrowheads="1"/>
            </p:cNvSpPr>
            <p:nvPr/>
          </p:nvSpPr>
          <p:spPr bwMode="auto">
            <a:xfrm>
              <a:off x="2176463" y="3867151"/>
              <a:ext cx="365125" cy="134938"/>
            </a:xfrm>
            <a:prstGeom prst="ellipse">
              <a:avLst/>
            </a:prstGeom>
            <a:solidFill>
              <a:srgbClr val="F09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7" name="Freeform 1112"/>
            <p:cNvSpPr/>
            <p:nvPr/>
          </p:nvSpPr>
          <p:spPr bwMode="auto">
            <a:xfrm>
              <a:off x="2967038" y="4224338"/>
              <a:ext cx="220663" cy="195263"/>
            </a:xfrm>
            <a:custGeom>
              <a:avLst/>
              <a:gdLst>
                <a:gd name="T0" fmla="*/ 26 w 52"/>
                <a:gd name="T1" fmla="*/ 46 h 46"/>
                <a:gd name="T2" fmla="*/ 52 w 52"/>
                <a:gd name="T3" fmla="*/ 0 h 46"/>
                <a:gd name="T4" fmla="*/ 0 w 52"/>
                <a:gd name="T5" fmla="*/ 0 h 46"/>
                <a:gd name="T6" fmla="*/ 26 w 52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6">
                  <a:moveTo>
                    <a:pt x="26" y="46"/>
                  </a:moveTo>
                  <a:cubicBezTo>
                    <a:pt x="41" y="46"/>
                    <a:pt x="52" y="25"/>
                    <a:pt x="5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12" y="46"/>
                    <a:pt x="26" y="46"/>
                  </a:cubicBezTo>
                  <a:close/>
                </a:path>
              </a:pathLst>
            </a:custGeom>
            <a:solidFill>
              <a:srgbClr val="8E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8" name="Freeform 1113"/>
            <p:cNvSpPr/>
            <p:nvPr/>
          </p:nvSpPr>
          <p:spPr bwMode="auto">
            <a:xfrm>
              <a:off x="1908175" y="2368551"/>
              <a:ext cx="2116138" cy="1235075"/>
            </a:xfrm>
            <a:custGeom>
              <a:avLst/>
              <a:gdLst>
                <a:gd name="T0" fmla="*/ 312 w 498"/>
                <a:gd name="T1" fmla="*/ 49 h 291"/>
                <a:gd name="T2" fmla="*/ 312 w 498"/>
                <a:gd name="T3" fmla="*/ 49 h 291"/>
                <a:gd name="T4" fmla="*/ 333 w 498"/>
                <a:gd name="T5" fmla="*/ 13 h 291"/>
                <a:gd name="T6" fmla="*/ 280 w 498"/>
                <a:gd name="T7" fmla="*/ 45 h 291"/>
                <a:gd name="T8" fmla="*/ 280 w 498"/>
                <a:gd name="T9" fmla="*/ 46 h 291"/>
                <a:gd name="T10" fmla="*/ 279 w 498"/>
                <a:gd name="T11" fmla="*/ 46 h 291"/>
                <a:gd name="T12" fmla="*/ 280 w 498"/>
                <a:gd name="T13" fmla="*/ 45 h 291"/>
                <a:gd name="T14" fmla="*/ 251 w 498"/>
                <a:gd name="T15" fmla="*/ 7 h 291"/>
                <a:gd name="T16" fmla="*/ 251 w 498"/>
                <a:gd name="T17" fmla="*/ 45 h 291"/>
                <a:gd name="T18" fmla="*/ 251 w 498"/>
                <a:gd name="T19" fmla="*/ 45 h 291"/>
                <a:gd name="T20" fmla="*/ 238 w 498"/>
                <a:gd name="T21" fmla="*/ 45 h 291"/>
                <a:gd name="T22" fmla="*/ 0 w 498"/>
                <a:gd name="T23" fmla="*/ 272 h 291"/>
                <a:gd name="T24" fmla="*/ 271 w 498"/>
                <a:gd name="T25" fmla="*/ 162 h 291"/>
                <a:gd name="T26" fmla="*/ 234 w 498"/>
                <a:gd name="T27" fmla="*/ 258 h 291"/>
                <a:gd name="T28" fmla="*/ 351 w 498"/>
                <a:gd name="T29" fmla="*/ 190 h 291"/>
                <a:gd name="T30" fmla="*/ 498 w 498"/>
                <a:gd name="T31" fmla="*/ 274 h 291"/>
                <a:gd name="T32" fmla="*/ 312 w 498"/>
                <a:gd name="T33" fmla="*/ 49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8" h="291">
                  <a:moveTo>
                    <a:pt x="312" y="49"/>
                  </a:moveTo>
                  <a:cubicBezTo>
                    <a:pt x="312" y="49"/>
                    <a:pt x="312" y="49"/>
                    <a:pt x="312" y="49"/>
                  </a:cubicBezTo>
                  <a:cubicBezTo>
                    <a:pt x="312" y="49"/>
                    <a:pt x="339" y="27"/>
                    <a:pt x="333" y="13"/>
                  </a:cubicBezTo>
                  <a:cubicBezTo>
                    <a:pt x="328" y="0"/>
                    <a:pt x="280" y="45"/>
                    <a:pt x="280" y="45"/>
                  </a:cubicBezTo>
                  <a:cubicBezTo>
                    <a:pt x="280" y="46"/>
                    <a:pt x="280" y="46"/>
                    <a:pt x="280" y="46"/>
                  </a:cubicBezTo>
                  <a:cubicBezTo>
                    <a:pt x="279" y="46"/>
                    <a:pt x="279" y="46"/>
                    <a:pt x="279" y="46"/>
                  </a:cubicBezTo>
                  <a:cubicBezTo>
                    <a:pt x="280" y="45"/>
                    <a:pt x="280" y="45"/>
                    <a:pt x="280" y="45"/>
                  </a:cubicBezTo>
                  <a:cubicBezTo>
                    <a:pt x="280" y="45"/>
                    <a:pt x="263" y="1"/>
                    <a:pt x="251" y="7"/>
                  </a:cubicBezTo>
                  <a:cubicBezTo>
                    <a:pt x="238" y="12"/>
                    <a:pt x="251" y="45"/>
                    <a:pt x="251" y="45"/>
                  </a:cubicBezTo>
                  <a:cubicBezTo>
                    <a:pt x="251" y="45"/>
                    <a:pt x="251" y="45"/>
                    <a:pt x="251" y="45"/>
                  </a:cubicBezTo>
                  <a:cubicBezTo>
                    <a:pt x="246" y="45"/>
                    <a:pt x="242" y="45"/>
                    <a:pt x="238" y="45"/>
                  </a:cubicBezTo>
                  <a:cubicBezTo>
                    <a:pt x="1" y="53"/>
                    <a:pt x="0" y="272"/>
                    <a:pt x="0" y="272"/>
                  </a:cubicBezTo>
                  <a:cubicBezTo>
                    <a:pt x="0" y="272"/>
                    <a:pt x="240" y="282"/>
                    <a:pt x="271" y="162"/>
                  </a:cubicBezTo>
                  <a:cubicBezTo>
                    <a:pt x="281" y="178"/>
                    <a:pt x="274" y="222"/>
                    <a:pt x="234" y="258"/>
                  </a:cubicBezTo>
                  <a:cubicBezTo>
                    <a:pt x="288" y="275"/>
                    <a:pt x="338" y="226"/>
                    <a:pt x="351" y="190"/>
                  </a:cubicBezTo>
                  <a:cubicBezTo>
                    <a:pt x="415" y="291"/>
                    <a:pt x="498" y="274"/>
                    <a:pt x="498" y="274"/>
                  </a:cubicBezTo>
                  <a:cubicBezTo>
                    <a:pt x="498" y="274"/>
                    <a:pt x="478" y="78"/>
                    <a:pt x="312" y="49"/>
                  </a:cubicBezTo>
                </a:path>
              </a:pathLst>
            </a:custGeom>
            <a:solidFill>
              <a:srgbClr val="541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9" name="Freeform 1114"/>
            <p:cNvSpPr/>
            <p:nvPr/>
          </p:nvSpPr>
          <p:spPr bwMode="auto">
            <a:xfrm>
              <a:off x="2032000" y="3479801"/>
              <a:ext cx="161925" cy="293688"/>
            </a:xfrm>
            <a:custGeom>
              <a:avLst/>
              <a:gdLst>
                <a:gd name="T0" fmla="*/ 0 w 102"/>
                <a:gd name="T1" fmla="*/ 19 h 185"/>
                <a:gd name="T2" fmla="*/ 11 w 102"/>
                <a:gd name="T3" fmla="*/ 185 h 185"/>
                <a:gd name="T4" fmla="*/ 102 w 102"/>
                <a:gd name="T5" fmla="*/ 0 h 185"/>
                <a:gd name="T6" fmla="*/ 0 w 102"/>
                <a:gd name="T7" fmla="*/ 1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185">
                  <a:moveTo>
                    <a:pt x="0" y="19"/>
                  </a:moveTo>
                  <a:lnTo>
                    <a:pt x="11" y="185"/>
                  </a:lnTo>
                  <a:lnTo>
                    <a:pt x="102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541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0" name="Freeform 1115"/>
            <p:cNvSpPr/>
            <p:nvPr/>
          </p:nvSpPr>
          <p:spPr bwMode="auto">
            <a:xfrm>
              <a:off x="3722688" y="3479801"/>
              <a:ext cx="166688" cy="293688"/>
            </a:xfrm>
            <a:custGeom>
              <a:avLst/>
              <a:gdLst>
                <a:gd name="T0" fmla="*/ 105 w 105"/>
                <a:gd name="T1" fmla="*/ 19 h 185"/>
                <a:gd name="T2" fmla="*/ 94 w 105"/>
                <a:gd name="T3" fmla="*/ 185 h 185"/>
                <a:gd name="T4" fmla="*/ 0 w 105"/>
                <a:gd name="T5" fmla="*/ 0 h 185"/>
                <a:gd name="T6" fmla="*/ 105 w 105"/>
                <a:gd name="T7" fmla="*/ 1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85">
                  <a:moveTo>
                    <a:pt x="105" y="19"/>
                  </a:moveTo>
                  <a:lnTo>
                    <a:pt x="94" y="185"/>
                  </a:lnTo>
                  <a:lnTo>
                    <a:pt x="0" y="0"/>
                  </a:lnTo>
                  <a:lnTo>
                    <a:pt x="105" y="19"/>
                  </a:lnTo>
                  <a:close/>
                </a:path>
              </a:pathLst>
            </a:custGeom>
            <a:solidFill>
              <a:srgbClr val="541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1" name="Oval 1116"/>
            <p:cNvSpPr>
              <a:spLocks noChangeArrowheads="1"/>
            </p:cNvSpPr>
            <p:nvPr/>
          </p:nvSpPr>
          <p:spPr bwMode="auto">
            <a:xfrm>
              <a:off x="2001838" y="2878138"/>
              <a:ext cx="169863" cy="173038"/>
            </a:xfrm>
            <a:prstGeom prst="ellipse">
              <a:avLst/>
            </a:prstGeom>
            <a:solidFill>
              <a:srgbClr val="EFA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2" name="Oval 1117"/>
            <p:cNvSpPr>
              <a:spLocks noChangeArrowheads="1"/>
            </p:cNvSpPr>
            <p:nvPr/>
          </p:nvSpPr>
          <p:spPr bwMode="auto">
            <a:xfrm>
              <a:off x="2011363" y="2906713"/>
              <a:ext cx="119063" cy="119063"/>
            </a:xfrm>
            <a:prstGeom prst="ellipse">
              <a:avLst/>
            </a:prstGeom>
            <a:solidFill>
              <a:srgbClr val="EDC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3" name="Freeform 1118"/>
            <p:cNvSpPr/>
            <p:nvPr/>
          </p:nvSpPr>
          <p:spPr bwMode="auto">
            <a:xfrm>
              <a:off x="2125663" y="2741613"/>
              <a:ext cx="182563" cy="177800"/>
            </a:xfrm>
            <a:custGeom>
              <a:avLst/>
              <a:gdLst>
                <a:gd name="T0" fmla="*/ 1 w 43"/>
                <a:gd name="T1" fmla="*/ 20 h 42"/>
                <a:gd name="T2" fmla="*/ 20 w 43"/>
                <a:gd name="T3" fmla="*/ 42 h 42"/>
                <a:gd name="T4" fmla="*/ 42 w 43"/>
                <a:gd name="T5" fmla="*/ 23 h 42"/>
                <a:gd name="T6" fmla="*/ 23 w 43"/>
                <a:gd name="T7" fmla="*/ 1 h 42"/>
                <a:gd name="T8" fmla="*/ 1 w 43"/>
                <a:gd name="T9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" y="20"/>
                  </a:moveTo>
                  <a:cubicBezTo>
                    <a:pt x="0" y="31"/>
                    <a:pt x="9" y="41"/>
                    <a:pt x="20" y="42"/>
                  </a:cubicBezTo>
                  <a:cubicBezTo>
                    <a:pt x="31" y="42"/>
                    <a:pt x="41" y="34"/>
                    <a:pt x="42" y="23"/>
                  </a:cubicBezTo>
                  <a:cubicBezTo>
                    <a:pt x="43" y="12"/>
                    <a:pt x="35" y="2"/>
                    <a:pt x="23" y="1"/>
                  </a:cubicBezTo>
                  <a:cubicBezTo>
                    <a:pt x="12" y="0"/>
                    <a:pt x="2" y="8"/>
                    <a:pt x="1" y="20"/>
                  </a:cubicBezTo>
                  <a:close/>
                </a:path>
              </a:pathLst>
            </a:custGeom>
            <a:solidFill>
              <a:srgbClr val="EFA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4" name="Freeform 1119"/>
            <p:cNvSpPr/>
            <p:nvPr/>
          </p:nvSpPr>
          <p:spPr bwMode="auto">
            <a:xfrm>
              <a:off x="2138363" y="2767013"/>
              <a:ext cx="127000" cy="127000"/>
            </a:xfrm>
            <a:custGeom>
              <a:avLst/>
              <a:gdLst>
                <a:gd name="T0" fmla="*/ 1 w 30"/>
                <a:gd name="T1" fmla="*/ 14 h 30"/>
                <a:gd name="T2" fmla="*/ 14 w 30"/>
                <a:gd name="T3" fmla="*/ 29 h 30"/>
                <a:gd name="T4" fmla="*/ 29 w 30"/>
                <a:gd name="T5" fmla="*/ 16 h 30"/>
                <a:gd name="T6" fmla="*/ 16 w 30"/>
                <a:gd name="T7" fmla="*/ 1 h 30"/>
                <a:gd name="T8" fmla="*/ 1 w 30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" y="14"/>
                  </a:moveTo>
                  <a:cubicBezTo>
                    <a:pt x="0" y="22"/>
                    <a:pt x="6" y="28"/>
                    <a:pt x="14" y="29"/>
                  </a:cubicBezTo>
                  <a:cubicBezTo>
                    <a:pt x="22" y="30"/>
                    <a:pt x="28" y="24"/>
                    <a:pt x="29" y="16"/>
                  </a:cubicBezTo>
                  <a:cubicBezTo>
                    <a:pt x="30" y="8"/>
                    <a:pt x="24" y="2"/>
                    <a:pt x="16" y="1"/>
                  </a:cubicBezTo>
                  <a:cubicBezTo>
                    <a:pt x="8" y="0"/>
                    <a:pt x="2" y="6"/>
                    <a:pt x="1" y="14"/>
                  </a:cubicBezTo>
                  <a:close/>
                </a:path>
              </a:pathLst>
            </a:custGeom>
            <a:solidFill>
              <a:srgbClr val="EDC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5" name="Oval 1120"/>
            <p:cNvSpPr>
              <a:spLocks noChangeArrowheads="1"/>
            </p:cNvSpPr>
            <p:nvPr/>
          </p:nvSpPr>
          <p:spPr bwMode="auto">
            <a:xfrm>
              <a:off x="3714750" y="2878138"/>
              <a:ext cx="174625" cy="173038"/>
            </a:xfrm>
            <a:prstGeom prst="ellipse">
              <a:avLst/>
            </a:prstGeom>
            <a:solidFill>
              <a:srgbClr val="EFA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6" name="Oval 1121"/>
            <p:cNvSpPr>
              <a:spLocks noChangeArrowheads="1"/>
            </p:cNvSpPr>
            <p:nvPr/>
          </p:nvSpPr>
          <p:spPr bwMode="auto">
            <a:xfrm>
              <a:off x="3757613" y="2906713"/>
              <a:ext cx="119063" cy="119063"/>
            </a:xfrm>
            <a:prstGeom prst="ellipse">
              <a:avLst/>
            </a:prstGeom>
            <a:solidFill>
              <a:srgbClr val="EDC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7" name="Freeform 1122"/>
            <p:cNvSpPr/>
            <p:nvPr/>
          </p:nvSpPr>
          <p:spPr bwMode="auto">
            <a:xfrm>
              <a:off x="3578225" y="2741613"/>
              <a:ext cx="182563" cy="177800"/>
            </a:xfrm>
            <a:custGeom>
              <a:avLst/>
              <a:gdLst>
                <a:gd name="T0" fmla="*/ 42 w 43"/>
                <a:gd name="T1" fmla="*/ 20 h 42"/>
                <a:gd name="T2" fmla="*/ 23 w 43"/>
                <a:gd name="T3" fmla="*/ 42 h 42"/>
                <a:gd name="T4" fmla="*/ 1 w 43"/>
                <a:gd name="T5" fmla="*/ 23 h 42"/>
                <a:gd name="T6" fmla="*/ 20 w 43"/>
                <a:gd name="T7" fmla="*/ 1 h 42"/>
                <a:gd name="T8" fmla="*/ 42 w 43"/>
                <a:gd name="T9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42" y="20"/>
                  </a:moveTo>
                  <a:cubicBezTo>
                    <a:pt x="43" y="31"/>
                    <a:pt x="34" y="41"/>
                    <a:pt x="23" y="42"/>
                  </a:cubicBezTo>
                  <a:cubicBezTo>
                    <a:pt x="12" y="42"/>
                    <a:pt x="2" y="34"/>
                    <a:pt x="1" y="23"/>
                  </a:cubicBezTo>
                  <a:cubicBezTo>
                    <a:pt x="0" y="12"/>
                    <a:pt x="9" y="2"/>
                    <a:pt x="20" y="1"/>
                  </a:cubicBezTo>
                  <a:cubicBezTo>
                    <a:pt x="31" y="0"/>
                    <a:pt x="41" y="8"/>
                    <a:pt x="42" y="20"/>
                  </a:cubicBezTo>
                  <a:close/>
                </a:path>
              </a:pathLst>
            </a:custGeom>
            <a:solidFill>
              <a:srgbClr val="EFA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8" name="Freeform 1123"/>
            <p:cNvSpPr/>
            <p:nvPr/>
          </p:nvSpPr>
          <p:spPr bwMode="auto">
            <a:xfrm>
              <a:off x="3625850" y="2767013"/>
              <a:ext cx="122238" cy="127000"/>
            </a:xfrm>
            <a:custGeom>
              <a:avLst/>
              <a:gdLst>
                <a:gd name="T0" fmla="*/ 28 w 29"/>
                <a:gd name="T1" fmla="*/ 14 h 30"/>
                <a:gd name="T2" fmla="*/ 15 w 29"/>
                <a:gd name="T3" fmla="*/ 29 h 30"/>
                <a:gd name="T4" fmla="*/ 0 w 29"/>
                <a:gd name="T5" fmla="*/ 16 h 30"/>
                <a:gd name="T6" fmla="*/ 13 w 29"/>
                <a:gd name="T7" fmla="*/ 1 h 30"/>
                <a:gd name="T8" fmla="*/ 28 w 29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28" y="14"/>
                  </a:moveTo>
                  <a:cubicBezTo>
                    <a:pt x="29" y="22"/>
                    <a:pt x="23" y="28"/>
                    <a:pt x="15" y="29"/>
                  </a:cubicBezTo>
                  <a:cubicBezTo>
                    <a:pt x="8" y="30"/>
                    <a:pt x="1" y="24"/>
                    <a:pt x="0" y="16"/>
                  </a:cubicBezTo>
                  <a:cubicBezTo>
                    <a:pt x="0" y="8"/>
                    <a:pt x="6" y="2"/>
                    <a:pt x="13" y="1"/>
                  </a:cubicBezTo>
                  <a:cubicBezTo>
                    <a:pt x="21" y="0"/>
                    <a:pt x="28" y="6"/>
                    <a:pt x="28" y="14"/>
                  </a:cubicBezTo>
                  <a:close/>
                </a:path>
              </a:pathLst>
            </a:custGeom>
            <a:solidFill>
              <a:srgbClr val="EDC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9" name="Freeform 1124"/>
            <p:cNvSpPr/>
            <p:nvPr/>
          </p:nvSpPr>
          <p:spPr bwMode="auto">
            <a:xfrm>
              <a:off x="3276600" y="3649663"/>
              <a:ext cx="280988" cy="273050"/>
            </a:xfrm>
            <a:custGeom>
              <a:avLst/>
              <a:gdLst>
                <a:gd name="T0" fmla="*/ 4 w 66"/>
                <a:gd name="T1" fmla="*/ 59 h 64"/>
                <a:gd name="T2" fmla="*/ 66 w 66"/>
                <a:gd name="T3" fmla="*/ 30 h 64"/>
                <a:gd name="T4" fmla="*/ 59 w 66"/>
                <a:gd name="T5" fmla="*/ 41 h 64"/>
                <a:gd name="T6" fmla="*/ 9 w 66"/>
                <a:gd name="T7" fmla="*/ 63 h 64"/>
                <a:gd name="T8" fmla="*/ 4 w 66"/>
                <a:gd name="T9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4">
                  <a:moveTo>
                    <a:pt x="4" y="59"/>
                  </a:moveTo>
                  <a:cubicBezTo>
                    <a:pt x="4" y="59"/>
                    <a:pt x="32" y="0"/>
                    <a:pt x="66" y="30"/>
                  </a:cubicBezTo>
                  <a:cubicBezTo>
                    <a:pt x="66" y="30"/>
                    <a:pt x="66" y="44"/>
                    <a:pt x="59" y="41"/>
                  </a:cubicBezTo>
                  <a:cubicBezTo>
                    <a:pt x="38" y="33"/>
                    <a:pt x="13" y="53"/>
                    <a:pt x="9" y="63"/>
                  </a:cubicBezTo>
                  <a:cubicBezTo>
                    <a:pt x="9" y="63"/>
                    <a:pt x="0" y="64"/>
                    <a:pt x="4" y="59"/>
                  </a:cubicBezTo>
                  <a:close/>
                </a:path>
              </a:pathLst>
            </a:custGeom>
            <a:solidFill>
              <a:srgbClr val="66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0" name="Freeform 1125"/>
            <p:cNvSpPr/>
            <p:nvPr/>
          </p:nvSpPr>
          <p:spPr bwMode="auto">
            <a:xfrm>
              <a:off x="2533650" y="3649663"/>
              <a:ext cx="280988" cy="273050"/>
            </a:xfrm>
            <a:custGeom>
              <a:avLst/>
              <a:gdLst>
                <a:gd name="T0" fmla="*/ 63 w 66"/>
                <a:gd name="T1" fmla="*/ 59 h 64"/>
                <a:gd name="T2" fmla="*/ 1 w 66"/>
                <a:gd name="T3" fmla="*/ 30 h 64"/>
                <a:gd name="T4" fmla="*/ 8 w 66"/>
                <a:gd name="T5" fmla="*/ 41 h 64"/>
                <a:gd name="T6" fmla="*/ 58 w 66"/>
                <a:gd name="T7" fmla="*/ 63 h 64"/>
                <a:gd name="T8" fmla="*/ 63 w 66"/>
                <a:gd name="T9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4">
                  <a:moveTo>
                    <a:pt x="63" y="59"/>
                  </a:moveTo>
                  <a:cubicBezTo>
                    <a:pt x="63" y="59"/>
                    <a:pt x="34" y="0"/>
                    <a:pt x="1" y="30"/>
                  </a:cubicBezTo>
                  <a:cubicBezTo>
                    <a:pt x="1" y="30"/>
                    <a:pt x="0" y="44"/>
                    <a:pt x="8" y="41"/>
                  </a:cubicBezTo>
                  <a:cubicBezTo>
                    <a:pt x="28" y="33"/>
                    <a:pt x="54" y="53"/>
                    <a:pt x="58" y="63"/>
                  </a:cubicBezTo>
                  <a:cubicBezTo>
                    <a:pt x="58" y="63"/>
                    <a:pt x="66" y="64"/>
                    <a:pt x="63" y="59"/>
                  </a:cubicBezTo>
                  <a:close/>
                </a:path>
              </a:pathLst>
            </a:custGeom>
            <a:solidFill>
              <a:srgbClr val="66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1" name="Freeform 1126"/>
            <p:cNvSpPr/>
            <p:nvPr/>
          </p:nvSpPr>
          <p:spPr bwMode="auto">
            <a:xfrm>
              <a:off x="2036763" y="2682876"/>
              <a:ext cx="1023938" cy="768350"/>
            </a:xfrm>
            <a:custGeom>
              <a:avLst/>
              <a:gdLst>
                <a:gd name="T0" fmla="*/ 207 w 241"/>
                <a:gd name="T1" fmla="*/ 0 h 181"/>
                <a:gd name="T2" fmla="*/ 18 w 241"/>
                <a:gd name="T3" fmla="*/ 155 h 181"/>
                <a:gd name="T4" fmla="*/ 86 w 241"/>
                <a:gd name="T5" fmla="*/ 93 h 181"/>
                <a:gd name="T6" fmla="*/ 0 w 241"/>
                <a:gd name="T7" fmla="*/ 181 h 181"/>
                <a:gd name="T8" fmla="*/ 6 w 241"/>
                <a:gd name="T9" fmla="*/ 181 h 181"/>
                <a:gd name="T10" fmla="*/ 235 w 241"/>
                <a:gd name="T11" fmla="*/ 46 h 181"/>
                <a:gd name="T12" fmla="*/ 220 w 241"/>
                <a:gd name="T13" fmla="*/ 1 h 181"/>
                <a:gd name="T14" fmla="*/ 207 w 241"/>
                <a:gd name="T1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181">
                  <a:moveTo>
                    <a:pt x="207" y="0"/>
                  </a:moveTo>
                  <a:cubicBezTo>
                    <a:pt x="168" y="0"/>
                    <a:pt x="50" y="12"/>
                    <a:pt x="18" y="155"/>
                  </a:cubicBezTo>
                  <a:cubicBezTo>
                    <a:pt x="18" y="155"/>
                    <a:pt x="69" y="96"/>
                    <a:pt x="86" y="93"/>
                  </a:cubicBezTo>
                  <a:cubicBezTo>
                    <a:pt x="86" y="93"/>
                    <a:pt x="34" y="179"/>
                    <a:pt x="0" y="181"/>
                  </a:cubicBezTo>
                  <a:cubicBezTo>
                    <a:pt x="0" y="181"/>
                    <a:pt x="2" y="181"/>
                    <a:pt x="6" y="181"/>
                  </a:cubicBezTo>
                  <a:cubicBezTo>
                    <a:pt x="41" y="181"/>
                    <a:pt x="210" y="174"/>
                    <a:pt x="235" y="46"/>
                  </a:cubicBezTo>
                  <a:cubicBezTo>
                    <a:pt x="241" y="13"/>
                    <a:pt x="231" y="1"/>
                    <a:pt x="220" y="1"/>
                  </a:cubicBezTo>
                  <a:cubicBezTo>
                    <a:pt x="220" y="1"/>
                    <a:pt x="215" y="0"/>
                    <a:pt x="207" y="0"/>
                  </a:cubicBezTo>
                </a:path>
              </a:pathLst>
            </a:custGeom>
            <a:solidFill>
              <a:srgbClr val="6E36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2" name="Freeform 1127"/>
            <p:cNvSpPr/>
            <p:nvPr/>
          </p:nvSpPr>
          <p:spPr bwMode="auto">
            <a:xfrm>
              <a:off x="3106738" y="2708276"/>
              <a:ext cx="481013" cy="512763"/>
            </a:xfrm>
            <a:custGeom>
              <a:avLst/>
              <a:gdLst>
                <a:gd name="T0" fmla="*/ 0 w 113"/>
                <a:gd name="T1" fmla="*/ 0 h 121"/>
                <a:gd name="T2" fmla="*/ 24 w 113"/>
                <a:gd name="T3" fmla="*/ 121 h 121"/>
                <a:gd name="T4" fmla="*/ 0 w 113"/>
                <a:gd name="T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" h="121">
                  <a:moveTo>
                    <a:pt x="0" y="0"/>
                  </a:moveTo>
                  <a:cubicBezTo>
                    <a:pt x="0" y="0"/>
                    <a:pt x="38" y="79"/>
                    <a:pt x="24" y="121"/>
                  </a:cubicBezTo>
                  <a:cubicBezTo>
                    <a:pt x="24" y="121"/>
                    <a:pt x="113" y="26"/>
                    <a:pt x="0" y="0"/>
                  </a:cubicBezTo>
                </a:path>
              </a:pathLst>
            </a:custGeom>
            <a:solidFill>
              <a:srgbClr val="6E36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75" name="组合 1174"/>
          <p:cNvGrpSpPr/>
          <p:nvPr/>
        </p:nvGrpSpPr>
        <p:grpSpPr>
          <a:xfrm>
            <a:off x="8177002" y="2459193"/>
            <a:ext cx="1342956" cy="2207005"/>
            <a:chOff x="7132638" y="1760538"/>
            <a:chExt cx="2751138" cy="45212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37" name="Freeform 1131"/>
            <p:cNvSpPr/>
            <p:nvPr/>
          </p:nvSpPr>
          <p:spPr bwMode="auto">
            <a:xfrm>
              <a:off x="8335963" y="6142038"/>
              <a:ext cx="296863" cy="139700"/>
            </a:xfrm>
            <a:custGeom>
              <a:avLst/>
              <a:gdLst>
                <a:gd name="T0" fmla="*/ 29 w 70"/>
                <a:gd name="T1" fmla="*/ 7 h 33"/>
                <a:gd name="T2" fmla="*/ 8 w 70"/>
                <a:gd name="T3" fmla="*/ 30 h 33"/>
                <a:gd name="T4" fmla="*/ 68 w 70"/>
                <a:gd name="T5" fmla="*/ 13 h 33"/>
                <a:gd name="T6" fmla="*/ 61 w 70"/>
                <a:gd name="T7" fmla="*/ 0 h 33"/>
                <a:gd name="T8" fmla="*/ 29 w 70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3">
                  <a:moveTo>
                    <a:pt x="29" y="7"/>
                  </a:moveTo>
                  <a:cubicBezTo>
                    <a:pt x="29" y="7"/>
                    <a:pt x="0" y="25"/>
                    <a:pt x="8" y="30"/>
                  </a:cubicBezTo>
                  <a:cubicBezTo>
                    <a:pt x="14" y="33"/>
                    <a:pt x="70" y="23"/>
                    <a:pt x="68" y="13"/>
                  </a:cubicBezTo>
                  <a:cubicBezTo>
                    <a:pt x="66" y="3"/>
                    <a:pt x="61" y="0"/>
                    <a:pt x="61" y="0"/>
                  </a:cubicBezTo>
                  <a:lnTo>
                    <a:pt x="29" y="7"/>
                  </a:lnTo>
                  <a:close/>
                </a:path>
              </a:pathLst>
            </a:custGeom>
            <a:solidFill>
              <a:srgbClr val="312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8" name="Freeform 1132"/>
            <p:cNvSpPr/>
            <p:nvPr/>
          </p:nvSpPr>
          <p:spPr bwMode="auto">
            <a:xfrm>
              <a:off x="8323263" y="5653088"/>
              <a:ext cx="276225" cy="585788"/>
            </a:xfrm>
            <a:custGeom>
              <a:avLst/>
              <a:gdLst>
                <a:gd name="T0" fmla="*/ 32 w 65"/>
                <a:gd name="T1" fmla="*/ 122 h 138"/>
                <a:gd name="T2" fmla="*/ 0 w 65"/>
                <a:gd name="T3" fmla="*/ 21 h 138"/>
                <a:gd name="T4" fmla="*/ 59 w 65"/>
                <a:gd name="T5" fmla="*/ 0 h 138"/>
                <a:gd name="T6" fmla="*/ 64 w 65"/>
                <a:gd name="T7" fmla="*/ 115 h 138"/>
                <a:gd name="T8" fmla="*/ 18 w 65"/>
                <a:gd name="T9" fmla="*/ 136 h 138"/>
                <a:gd name="T10" fmla="*/ 32 w 65"/>
                <a:gd name="T11" fmla="*/ 12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38">
                  <a:moveTo>
                    <a:pt x="32" y="12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4" y="115"/>
                    <a:pt x="64" y="115"/>
                    <a:pt x="64" y="115"/>
                  </a:cubicBezTo>
                  <a:cubicBezTo>
                    <a:pt x="65" y="122"/>
                    <a:pt x="21" y="138"/>
                    <a:pt x="18" y="136"/>
                  </a:cubicBezTo>
                  <a:cubicBezTo>
                    <a:pt x="15" y="135"/>
                    <a:pt x="32" y="122"/>
                    <a:pt x="32" y="122"/>
                  </a:cubicBezTo>
                  <a:close/>
                </a:path>
              </a:pathLst>
            </a:custGeom>
            <a:solidFill>
              <a:srgbClr val="FBC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9" name="Freeform 1133"/>
            <p:cNvSpPr/>
            <p:nvPr/>
          </p:nvSpPr>
          <p:spPr bwMode="auto">
            <a:xfrm>
              <a:off x="9726613" y="5080001"/>
              <a:ext cx="157163" cy="298450"/>
            </a:xfrm>
            <a:custGeom>
              <a:avLst/>
              <a:gdLst>
                <a:gd name="T0" fmla="*/ 10 w 37"/>
                <a:gd name="T1" fmla="*/ 42 h 70"/>
                <a:gd name="T2" fmla="*/ 33 w 37"/>
                <a:gd name="T3" fmla="*/ 62 h 70"/>
                <a:gd name="T4" fmla="*/ 13 w 37"/>
                <a:gd name="T5" fmla="*/ 3 h 70"/>
                <a:gd name="T6" fmla="*/ 0 w 37"/>
                <a:gd name="T7" fmla="*/ 10 h 70"/>
                <a:gd name="T8" fmla="*/ 10 w 37"/>
                <a:gd name="T9" fmla="*/ 4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70">
                  <a:moveTo>
                    <a:pt x="10" y="42"/>
                  </a:moveTo>
                  <a:cubicBezTo>
                    <a:pt x="10" y="42"/>
                    <a:pt x="29" y="70"/>
                    <a:pt x="33" y="62"/>
                  </a:cubicBezTo>
                  <a:cubicBezTo>
                    <a:pt x="37" y="56"/>
                    <a:pt x="23" y="0"/>
                    <a:pt x="13" y="3"/>
                  </a:cubicBezTo>
                  <a:cubicBezTo>
                    <a:pt x="4" y="5"/>
                    <a:pt x="0" y="10"/>
                    <a:pt x="0" y="10"/>
                  </a:cubicBezTo>
                  <a:lnTo>
                    <a:pt x="10" y="42"/>
                  </a:lnTo>
                  <a:close/>
                </a:path>
              </a:pathLst>
            </a:custGeom>
            <a:solidFill>
              <a:srgbClr val="312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0" name="Freeform 1134"/>
            <p:cNvSpPr/>
            <p:nvPr/>
          </p:nvSpPr>
          <p:spPr bwMode="auto">
            <a:xfrm>
              <a:off x="9245600" y="5118101"/>
              <a:ext cx="592138" cy="336550"/>
            </a:xfrm>
            <a:custGeom>
              <a:avLst/>
              <a:gdLst>
                <a:gd name="T0" fmla="*/ 123 w 139"/>
                <a:gd name="T1" fmla="*/ 33 h 79"/>
                <a:gd name="T2" fmla="*/ 23 w 139"/>
                <a:gd name="T3" fmla="*/ 71 h 79"/>
                <a:gd name="T4" fmla="*/ 0 w 139"/>
                <a:gd name="T5" fmla="*/ 13 h 79"/>
                <a:gd name="T6" fmla="*/ 113 w 139"/>
                <a:gd name="T7" fmla="*/ 1 h 79"/>
                <a:gd name="T8" fmla="*/ 138 w 139"/>
                <a:gd name="T9" fmla="*/ 46 h 79"/>
                <a:gd name="T10" fmla="*/ 123 w 139"/>
                <a:gd name="T11" fmla="*/ 3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79">
                  <a:moveTo>
                    <a:pt x="123" y="33"/>
                  </a:moveTo>
                  <a:cubicBezTo>
                    <a:pt x="123" y="33"/>
                    <a:pt x="42" y="79"/>
                    <a:pt x="23" y="71"/>
                  </a:cubicBezTo>
                  <a:cubicBezTo>
                    <a:pt x="4" y="63"/>
                    <a:pt x="0" y="13"/>
                    <a:pt x="0" y="13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21" y="0"/>
                    <a:pt x="139" y="43"/>
                    <a:pt x="138" y="46"/>
                  </a:cubicBezTo>
                  <a:cubicBezTo>
                    <a:pt x="136" y="50"/>
                    <a:pt x="123" y="33"/>
                    <a:pt x="123" y="33"/>
                  </a:cubicBezTo>
                  <a:close/>
                </a:path>
              </a:pathLst>
            </a:custGeom>
            <a:solidFill>
              <a:srgbClr val="FBC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1" name="Freeform 1135"/>
            <p:cNvSpPr/>
            <p:nvPr/>
          </p:nvSpPr>
          <p:spPr bwMode="auto">
            <a:xfrm>
              <a:off x="8161338" y="4795838"/>
              <a:ext cx="1514475" cy="1379538"/>
            </a:xfrm>
            <a:custGeom>
              <a:avLst/>
              <a:gdLst>
                <a:gd name="T0" fmla="*/ 0 w 356"/>
                <a:gd name="T1" fmla="*/ 58 h 325"/>
                <a:gd name="T2" fmla="*/ 0 w 356"/>
                <a:gd name="T3" fmla="*/ 283 h 325"/>
                <a:gd name="T4" fmla="*/ 124 w 356"/>
                <a:gd name="T5" fmla="*/ 270 h 325"/>
                <a:gd name="T6" fmla="*/ 124 w 356"/>
                <a:gd name="T7" fmla="*/ 131 h 325"/>
                <a:gd name="T8" fmla="*/ 340 w 356"/>
                <a:gd name="T9" fmla="*/ 159 h 325"/>
                <a:gd name="T10" fmla="*/ 340 w 356"/>
                <a:gd name="T11" fmla="*/ 58 h 325"/>
                <a:gd name="T12" fmla="*/ 208 w 356"/>
                <a:gd name="T13" fmla="*/ 0 h 325"/>
                <a:gd name="T14" fmla="*/ 0 w 356"/>
                <a:gd name="T15" fmla="*/ 5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6" h="325">
                  <a:moveTo>
                    <a:pt x="0" y="58"/>
                  </a:moveTo>
                  <a:cubicBezTo>
                    <a:pt x="0" y="283"/>
                    <a:pt x="0" y="283"/>
                    <a:pt x="0" y="283"/>
                  </a:cubicBezTo>
                  <a:cubicBezTo>
                    <a:pt x="0" y="283"/>
                    <a:pt x="69" y="325"/>
                    <a:pt x="124" y="270"/>
                  </a:cubicBezTo>
                  <a:cubicBezTo>
                    <a:pt x="124" y="270"/>
                    <a:pt x="108" y="164"/>
                    <a:pt x="124" y="131"/>
                  </a:cubicBezTo>
                  <a:cubicBezTo>
                    <a:pt x="124" y="131"/>
                    <a:pt x="211" y="202"/>
                    <a:pt x="340" y="159"/>
                  </a:cubicBezTo>
                  <a:cubicBezTo>
                    <a:pt x="340" y="159"/>
                    <a:pt x="356" y="110"/>
                    <a:pt x="340" y="58"/>
                  </a:cubicBezTo>
                  <a:cubicBezTo>
                    <a:pt x="340" y="58"/>
                    <a:pt x="269" y="88"/>
                    <a:pt x="208" y="0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CB1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2" name="Freeform 1136"/>
            <p:cNvSpPr/>
            <p:nvPr/>
          </p:nvSpPr>
          <p:spPr bwMode="auto">
            <a:xfrm>
              <a:off x="9505950" y="3763963"/>
              <a:ext cx="331788" cy="268288"/>
            </a:xfrm>
            <a:custGeom>
              <a:avLst/>
              <a:gdLst>
                <a:gd name="T0" fmla="*/ 3 w 78"/>
                <a:gd name="T1" fmla="*/ 35 h 63"/>
                <a:gd name="T2" fmla="*/ 3 w 78"/>
                <a:gd name="T3" fmla="*/ 8 h 63"/>
                <a:gd name="T4" fmla="*/ 14 w 78"/>
                <a:gd name="T5" fmla="*/ 21 h 63"/>
                <a:gd name="T6" fmla="*/ 53 w 78"/>
                <a:gd name="T7" fmla="*/ 0 h 63"/>
                <a:gd name="T8" fmla="*/ 40 w 78"/>
                <a:gd name="T9" fmla="*/ 18 h 63"/>
                <a:gd name="T10" fmla="*/ 65 w 78"/>
                <a:gd name="T11" fmla="*/ 8 h 63"/>
                <a:gd name="T12" fmla="*/ 45 w 78"/>
                <a:gd name="T13" fmla="*/ 26 h 63"/>
                <a:gd name="T14" fmla="*/ 75 w 78"/>
                <a:gd name="T15" fmla="*/ 20 h 63"/>
                <a:gd name="T16" fmla="*/ 52 w 78"/>
                <a:gd name="T17" fmla="*/ 38 h 63"/>
                <a:gd name="T18" fmla="*/ 78 w 78"/>
                <a:gd name="T19" fmla="*/ 39 h 63"/>
                <a:gd name="T20" fmla="*/ 51 w 78"/>
                <a:gd name="T21" fmla="*/ 51 h 63"/>
                <a:gd name="T22" fmla="*/ 21 w 78"/>
                <a:gd name="T23" fmla="*/ 62 h 63"/>
                <a:gd name="T24" fmla="*/ 3 w 78"/>
                <a:gd name="T25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63">
                  <a:moveTo>
                    <a:pt x="3" y="35"/>
                  </a:moveTo>
                  <a:cubicBezTo>
                    <a:pt x="3" y="35"/>
                    <a:pt x="0" y="9"/>
                    <a:pt x="3" y="8"/>
                  </a:cubicBezTo>
                  <a:cubicBezTo>
                    <a:pt x="11" y="6"/>
                    <a:pt x="14" y="21"/>
                    <a:pt x="14" y="21"/>
                  </a:cubicBezTo>
                  <a:cubicBezTo>
                    <a:pt x="14" y="21"/>
                    <a:pt x="44" y="0"/>
                    <a:pt x="53" y="0"/>
                  </a:cubicBezTo>
                  <a:cubicBezTo>
                    <a:pt x="59" y="0"/>
                    <a:pt x="40" y="18"/>
                    <a:pt x="40" y="18"/>
                  </a:cubicBezTo>
                  <a:cubicBezTo>
                    <a:pt x="40" y="18"/>
                    <a:pt x="60" y="5"/>
                    <a:pt x="65" y="8"/>
                  </a:cubicBezTo>
                  <a:cubicBezTo>
                    <a:pt x="70" y="12"/>
                    <a:pt x="45" y="26"/>
                    <a:pt x="45" y="26"/>
                  </a:cubicBezTo>
                  <a:cubicBezTo>
                    <a:pt x="45" y="26"/>
                    <a:pt x="75" y="16"/>
                    <a:pt x="75" y="20"/>
                  </a:cubicBezTo>
                  <a:cubicBezTo>
                    <a:pt x="75" y="24"/>
                    <a:pt x="52" y="38"/>
                    <a:pt x="52" y="38"/>
                  </a:cubicBezTo>
                  <a:cubicBezTo>
                    <a:pt x="52" y="38"/>
                    <a:pt x="78" y="34"/>
                    <a:pt x="78" y="39"/>
                  </a:cubicBezTo>
                  <a:cubicBezTo>
                    <a:pt x="77" y="43"/>
                    <a:pt x="51" y="51"/>
                    <a:pt x="51" y="51"/>
                  </a:cubicBezTo>
                  <a:cubicBezTo>
                    <a:pt x="51" y="51"/>
                    <a:pt x="38" y="59"/>
                    <a:pt x="21" y="62"/>
                  </a:cubicBezTo>
                  <a:cubicBezTo>
                    <a:pt x="13" y="63"/>
                    <a:pt x="3" y="35"/>
                    <a:pt x="3" y="35"/>
                  </a:cubicBezTo>
                  <a:close/>
                </a:path>
              </a:pathLst>
            </a:custGeom>
            <a:solidFill>
              <a:srgbClr val="FBC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3" name="Freeform 1137"/>
            <p:cNvSpPr/>
            <p:nvPr/>
          </p:nvSpPr>
          <p:spPr bwMode="auto">
            <a:xfrm>
              <a:off x="7132638" y="4410076"/>
              <a:ext cx="344488" cy="352425"/>
            </a:xfrm>
            <a:custGeom>
              <a:avLst/>
              <a:gdLst>
                <a:gd name="T0" fmla="*/ 53 w 81"/>
                <a:gd name="T1" fmla="*/ 12 h 83"/>
                <a:gd name="T2" fmla="*/ 28 w 81"/>
                <a:gd name="T3" fmla="*/ 2 h 83"/>
                <a:gd name="T4" fmla="*/ 39 w 81"/>
                <a:gd name="T5" fmla="*/ 18 h 83"/>
                <a:gd name="T6" fmla="*/ 2 w 81"/>
                <a:gd name="T7" fmla="*/ 43 h 83"/>
                <a:gd name="T8" fmla="*/ 25 w 81"/>
                <a:gd name="T9" fmla="*/ 39 h 83"/>
                <a:gd name="T10" fmla="*/ 4 w 81"/>
                <a:gd name="T11" fmla="*/ 57 h 83"/>
                <a:gd name="T12" fmla="*/ 29 w 81"/>
                <a:gd name="T13" fmla="*/ 48 h 83"/>
                <a:gd name="T14" fmla="*/ 10 w 81"/>
                <a:gd name="T15" fmla="*/ 71 h 83"/>
                <a:gd name="T16" fmla="*/ 36 w 81"/>
                <a:gd name="T17" fmla="*/ 59 h 83"/>
                <a:gd name="T18" fmla="*/ 26 w 81"/>
                <a:gd name="T19" fmla="*/ 82 h 83"/>
                <a:gd name="T20" fmla="*/ 48 w 81"/>
                <a:gd name="T21" fmla="*/ 64 h 83"/>
                <a:gd name="T22" fmla="*/ 78 w 81"/>
                <a:gd name="T23" fmla="*/ 35 h 83"/>
                <a:gd name="T24" fmla="*/ 67 w 81"/>
                <a:gd name="T25" fmla="*/ 9 h 83"/>
                <a:gd name="T26" fmla="*/ 53 w 81"/>
                <a:gd name="T27" fmla="*/ 1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83">
                  <a:moveTo>
                    <a:pt x="53" y="12"/>
                  </a:moveTo>
                  <a:cubicBezTo>
                    <a:pt x="53" y="12"/>
                    <a:pt x="30" y="0"/>
                    <a:pt x="28" y="2"/>
                  </a:cubicBezTo>
                  <a:cubicBezTo>
                    <a:pt x="22" y="8"/>
                    <a:pt x="39" y="18"/>
                    <a:pt x="39" y="18"/>
                  </a:cubicBezTo>
                  <a:cubicBezTo>
                    <a:pt x="39" y="18"/>
                    <a:pt x="6" y="35"/>
                    <a:pt x="2" y="43"/>
                  </a:cubicBezTo>
                  <a:cubicBezTo>
                    <a:pt x="0" y="48"/>
                    <a:pt x="25" y="39"/>
                    <a:pt x="25" y="39"/>
                  </a:cubicBezTo>
                  <a:cubicBezTo>
                    <a:pt x="25" y="39"/>
                    <a:pt x="4" y="51"/>
                    <a:pt x="4" y="57"/>
                  </a:cubicBezTo>
                  <a:cubicBezTo>
                    <a:pt x="5" y="63"/>
                    <a:pt x="29" y="48"/>
                    <a:pt x="29" y="48"/>
                  </a:cubicBezTo>
                  <a:cubicBezTo>
                    <a:pt x="29" y="48"/>
                    <a:pt x="7" y="70"/>
                    <a:pt x="10" y="71"/>
                  </a:cubicBezTo>
                  <a:cubicBezTo>
                    <a:pt x="13" y="73"/>
                    <a:pt x="36" y="59"/>
                    <a:pt x="36" y="59"/>
                  </a:cubicBezTo>
                  <a:cubicBezTo>
                    <a:pt x="36" y="59"/>
                    <a:pt x="21" y="81"/>
                    <a:pt x="26" y="82"/>
                  </a:cubicBezTo>
                  <a:cubicBezTo>
                    <a:pt x="30" y="83"/>
                    <a:pt x="48" y="64"/>
                    <a:pt x="48" y="64"/>
                  </a:cubicBezTo>
                  <a:cubicBezTo>
                    <a:pt x="48" y="64"/>
                    <a:pt x="68" y="49"/>
                    <a:pt x="78" y="35"/>
                  </a:cubicBezTo>
                  <a:cubicBezTo>
                    <a:pt x="81" y="30"/>
                    <a:pt x="74" y="13"/>
                    <a:pt x="67" y="9"/>
                  </a:cubicBezTo>
                  <a:cubicBezTo>
                    <a:pt x="64" y="7"/>
                    <a:pt x="53" y="12"/>
                    <a:pt x="53" y="12"/>
                  </a:cubicBezTo>
                  <a:close/>
                </a:path>
              </a:pathLst>
            </a:custGeom>
            <a:solidFill>
              <a:srgbClr val="FBC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4" name="Freeform 1138"/>
            <p:cNvSpPr/>
            <p:nvPr/>
          </p:nvSpPr>
          <p:spPr bwMode="auto">
            <a:xfrm>
              <a:off x="7370763" y="3832226"/>
              <a:ext cx="2325688" cy="1503363"/>
            </a:xfrm>
            <a:custGeom>
              <a:avLst/>
              <a:gdLst>
                <a:gd name="T0" fmla="*/ 483 w 547"/>
                <a:gd name="T1" fmla="*/ 0 h 354"/>
                <a:gd name="T2" fmla="*/ 255 w 547"/>
                <a:gd name="T3" fmla="*/ 68 h 354"/>
                <a:gd name="T4" fmla="*/ 149 w 547"/>
                <a:gd name="T5" fmla="*/ 68 h 354"/>
                <a:gd name="T6" fmla="*/ 0 w 547"/>
                <a:gd name="T7" fmla="*/ 145 h 354"/>
                <a:gd name="T8" fmla="*/ 81 w 547"/>
                <a:gd name="T9" fmla="*/ 222 h 354"/>
                <a:gd name="T10" fmla="*/ 166 w 547"/>
                <a:gd name="T11" fmla="*/ 150 h 354"/>
                <a:gd name="T12" fmla="*/ 161 w 547"/>
                <a:gd name="T13" fmla="*/ 297 h 354"/>
                <a:gd name="T14" fmla="*/ 433 w 547"/>
                <a:gd name="T15" fmla="*/ 246 h 354"/>
                <a:gd name="T16" fmla="*/ 366 w 547"/>
                <a:gd name="T17" fmla="*/ 133 h 354"/>
                <a:gd name="T18" fmla="*/ 547 w 547"/>
                <a:gd name="T19" fmla="*/ 79 h 354"/>
                <a:gd name="T20" fmla="*/ 483 w 547"/>
                <a:gd name="T21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7" h="354">
                  <a:moveTo>
                    <a:pt x="483" y="0"/>
                  </a:moveTo>
                  <a:cubicBezTo>
                    <a:pt x="483" y="0"/>
                    <a:pt x="342" y="70"/>
                    <a:pt x="255" y="68"/>
                  </a:cubicBezTo>
                  <a:cubicBezTo>
                    <a:pt x="149" y="68"/>
                    <a:pt x="149" y="68"/>
                    <a:pt x="149" y="68"/>
                  </a:cubicBezTo>
                  <a:cubicBezTo>
                    <a:pt x="149" y="68"/>
                    <a:pt x="46" y="102"/>
                    <a:pt x="0" y="145"/>
                  </a:cubicBezTo>
                  <a:cubicBezTo>
                    <a:pt x="0" y="145"/>
                    <a:pt x="15" y="222"/>
                    <a:pt x="81" y="222"/>
                  </a:cubicBezTo>
                  <a:cubicBezTo>
                    <a:pt x="81" y="222"/>
                    <a:pt x="135" y="162"/>
                    <a:pt x="166" y="150"/>
                  </a:cubicBezTo>
                  <a:cubicBezTo>
                    <a:pt x="161" y="297"/>
                    <a:pt x="161" y="297"/>
                    <a:pt x="161" y="297"/>
                  </a:cubicBezTo>
                  <a:cubicBezTo>
                    <a:pt x="161" y="297"/>
                    <a:pt x="274" y="354"/>
                    <a:pt x="433" y="246"/>
                  </a:cubicBezTo>
                  <a:cubicBezTo>
                    <a:pt x="366" y="133"/>
                    <a:pt x="366" y="133"/>
                    <a:pt x="366" y="133"/>
                  </a:cubicBezTo>
                  <a:cubicBezTo>
                    <a:pt x="366" y="133"/>
                    <a:pt x="496" y="158"/>
                    <a:pt x="547" y="79"/>
                  </a:cubicBezTo>
                  <a:cubicBezTo>
                    <a:pt x="547" y="79"/>
                    <a:pt x="515" y="20"/>
                    <a:pt x="483" y="0"/>
                  </a:cubicBezTo>
                  <a:close/>
                </a:path>
              </a:pathLst>
            </a:custGeom>
            <a:solidFill>
              <a:srgbClr val="CB1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5" name="Freeform 1139"/>
            <p:cNvSpPr/>
            <p:nvPr/>
          </p:nvSpPr>
          <p:spPr bwMode="auto">
            <a:xfrm>
              <a:off x="7489825" y="3921126"/>
              <a:ext cx="1879600" cy="1092200"/>
            </a:xfrm>
            <a:custGeom>
              <a:avLst/>
              <a:gdLst>
                <a:gd name="T0" fmla="*/ 427 w 442"/>
                <a:gd name="T1" fmla="*/ 0 h 257"/>
                <a:gd name="T2" fmla="*/ 222 w 442"/>
                <a:gd name="T3" fmla="*/ 87 h 257"/>
                <a:gd name="T4" fmla="*/ 119 w 442"/>
                <a:gd name="T5" fmla="*/ 68 h 257"/>
                <a:gd name="T6" fmla="*/ 0 w 442"/>
                <a:gd name="T7" fmla="*/ 116 h 257"/>
                <a:gd name="T8" fmla="*/ 63 w 442"/>
                <a:gd name="T9" fmla="*/ 167 h 257"/>
                <a:gd name="T10" fmla="*/ 146 w 442"/>
                <a:gd name="T11" fmla="*/ 106 h 257"/>
                <a:gd name="T12" fmla="*/ 148 w 442"/>
                <a:gd name="T13" fmla="*/ 257 h 257"/>
                <a:gd name="T14" fmla="*/ 298 w 442"/>
                <a:gd name="T15" fmla="*/ 98 h 257"/>
                <a:gd name="T16" fmla="*/ 439 w 442"/>
                <a:gd name="T17" fmla="*/ 85 h 257"/>
                <a:gd name="T18" fmla="*/ 427 w 442"/>
                <a:gd name="T1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2" h="257">
                  <a:moveTo>
                    <a:pt x="427" y="0"/>
                  </a:moveTo>
                  <a:cubicBezTo>
                    <a:pt x="427" y="0"/>
                    <a:pt x="297" y="89"/>
                    <a:pt x="222" y="87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19" y="68"/>
                    <a:pt x="40" y="79"/>
                    <a:pt x="0" y="116"/>
                  </a:cubicBezTo>
                  <a:cubicBezTo>
                    <a:pt x="0" y="116"/>
                    <a:pt x="22" y="163"/>
                    <a:pt x="63" y="167"/>
                  </a:cubicBezTo>
                  <a:cubicBezTo>
                    <a:pt x="63" y="167"/>
                    <a:pt x="118" y="116"/>
                    <a:pt x="146" y="106"/>
                  </a:cubicBezTo>
                  <a:cubicBezTo>
                    <a:pt x="148" y="257"/>
                    <a:pt x="148" y="257"/>
                    <a:pt x="148" y="257"/>
                  </a:cubicBezTo>
                  <a:cubicBezTo>
                    <a:pt x="290" y="239"/>
                    <a:pt x="298" y="98"/>
                    <a:pt x="298" y="98"/>
                  </a:cubicBezTo>
                  <a:cubicBezTo>
                    <a:pt x="298" y="98"/>
                    <a:pt x="432" y="121"/>
                    <a:pt x="439" y="85"/>
                  </a:cubicBezTo>
                  <a:cubicBezTo>
                    <a:pt x="439" y="85"/>
                    <a:pt x="442" y="33"/>
                    <a:pt x="427" y="0"/>
                  </a:cubicBezTo>
                  <a:close/>
                </a:path>
              </a:pathLst>
            </a:custGeom>
            <a:solidFill>
              <a:srgbClr val="E8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6" name="Freeform 1140"/>
            <p:cNvSpPr/>
            <p:nvPr/>
          </p:nvSpPr>
          <p:spPr bwMode="auto">
            <a:xfrm>
              <a:off x="9326563" y="3824288"/>
              <a:ext cx="382588" cy="436563"/>
            </a:xfrm>
            <a:custGeom>
              <a:avLst/>
              <a:gdLst>
                <a:gd name="T0" fmla="*/ 25 w 90"/>
                <a:gd name="T1" fmla="*/ 0 h 103"/>
                <a:gd name="T2" fmla="*/ 90 w 90"/>
                <a:gd name="T3" fmla="*/ 81 h 103"/>
                <a:gd name="T4" fmla="*/ 68 w 90"/>
                <a:gd name="T5" fmla="*/ 103 h 103"/>
                <a:gd name="T6" fmla="*/ 0 w 90"/>
                <a:gd name="T7" fmla="*/ 13 h 103"/>
                <a:gd name="T8" fmla="*/ 25 w 90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03">
                  <a:moveTo>
                    <a:pt x="25" y="0"/>
                  </a:moveTo>
                  <a:cubicBezTo>
                    <a:pt x="57" y="20"/>
                    <a:pt x="90" y="81"/>
                    <a:pt x="90" y="81"/>
                  </a:cubicBezTo>
                  <a:cubicBezTo>
                    <a:pt x="85" y="89"/>
                    <a:pt x="75" y="97"/>
                    <a:pt x="68" y="10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4" y="6"/>
                    <a:pt x="25" y="0"/>
                    <a:pt x="25" y="0"/>
                  </a:cubicBez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7" name="Freeform 1141"/>
            <p:cNvSpPr/>
            <p:nvPr/>
          </p:nvSpPr>
          <p:spPr bwMode="auto">
            <a:xfrm>
              <a:off x="7358063" y="4397376"/>
              <a:ext cx="415925" cy="393700"/>
            </a:xfrm>
            <a:custGeom>
              <a:avLst/>
              <a:gdLst>
                <a:gd name="T0" fmla="*/ 98 w 98"/>
                <a:gd name="T1" fmla="*/ 75 h 93"/>
                <a:gd name="T2" fmla="*/ 81 w 98"/>
                <a:gd name="T3" fmla="*/ 93 h 93"/>
                <a:gd name="T4" fmla="*/ 0 w 98"/>
                <a:gd name="T5" fmla="*/ 15 h 93"/>
                <a:gd name="T6" fmla="*/ 18 w 98"/>
                <a:gd name="T7" fmla="*/ 0 h 93"/>
                <a:gd name="T8" fmla="*/ 98 w 98"/>
                <a:gd name="T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3">
                  <a:moveTo>
                    <a:pt x="98" y="75"/>
                  </a:moveTo>
                  <a:cubicBezTo>
                    <a:pt x="89" y="83"/>
                    <a:pt x="81" y="93"/>
                    <a:pt x="81" y="93"/>
                  </a:cubicBezTo>
                  <a:cubicBezTo>
                    <a:pt x="15" y="93"/>
                    <a:pt x="0" y="15"/>
                    <a:pt x="0" y="15"/>
                  </a:cubicBezTo>
                  <a:cubicBezTo>
                    <a:pt x="4" y="10"/>
                    <a:pt x="13" y="4"/>
                    <a:pt x="18" y="0"/>
                  </a:cubicBezTo>
                  <a:cubicBezTo>
                    <a:pt x="25" y="17"/>
                    <a:pt x="46" y="57"/>
                    <a:pt x="98" y="75"/>
                  </a:cubicBez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8" name="Freeform 1142"/>
            <p:cNvSpPr/>
            <p:nvPr/>
          </p:nvSpPr>
          <p:spPr bwMode="auto">
            <a:xfrm>
              <a:off x="8042275" y="4830763"/>
              <a:ext cx="1203325" cy="598488"/>
            </a:xfrm>
            <a:custGeom>
              <a:avLst/>
              <a:gdLst>
                <a:gd name="T0" fmla="*/ 3 w 283"/>
                <a:gd name="T1" fmla="*/ 49 h 141"/>
                <a:gd name="T2" fmla="*/ 269 w 283"/>
                <a:gd name="T3" fmla="*/ 0 h 141"/>
                <a:gd name="T4" fmla="*/ 283 w 283"/>
                <a:gd name="T5" fmla="*/ 21 h 141"/>
                <a:gd name="T6" fmla="*/ 0 w 283"/>
                <a:gd name="T7" fmla="*/ 73 h 141"/>
                <a:gd name="T8" fmla="*/ 3 w 283"/>
                <a:gd name="T9" fmla="*/ 4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141">
                  <a:moveTo>
                    <a:pt x="3" y="49"/>
                  </a:moveTo>
                  <a:cubicBezTo>
                    <a:pt x="3" y="49"/>
                    <a:pt x="151" y="104"/>
                    <a:pt x="269" y="0"/>
                  </a:cubicBezTo>
                  <a:cubicBezTo>
                    <a:pt x="283" y="21"/>
                    <a:pt x="283" y="21"/>
                    <a:pt x="283" y="21"/>
                  </a:cubicBezTo>
                  <a:cubicBezTo>
                    <a:pt x="283" y="21"/>
                    <a:pt x="173" y="141"/>
                    <a:pt x="0" y="73"/>
                  </a:cubicBezTo>
                  <a:lnTo>
                    <a:pt x="3" y="49"/>
                  </a:ln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9" name="Freeform 1143"/>
            <p:cNvSpPr/>
            <p:nvPr/>
          </p:nvSpPr>
          <p:spPr bwMode="auto">
            <a:xfrm>
              <a:off x="8153400" y="5870576"/>
              <a:ext cx="552450" cy="304800"/>
            </a:xfrm>
            <a:custGeom>
              <a:avLst/>
              <a:gdLst>
                <a:gd name="T0" fmla="*/ 2 w 130"/>
                <a:gd name="T1" fmla="*/ 13 h 72"/>
                <a:gd name="T2" fmla="*/ 124 w 130"/>
                <a:gd name="T3" fmla="*/ 0 h 72"/>
                <a:gd name="T4" fmla="*/ 130 w 130"/>
                <a:gd name="T5" fmla="*/ 17 h 72"/>
                <a:gd name="T6" fmla="*/ 0 w 130"/>
                <a:gd name="T7" fmla="*/ 33 h 72"/>
                <a:gd name="T8" fmla="*/ 2 w 130"/>
                <a:gd name="T9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72">
                  <a:moveTo>
                    <a:pt x="2" y="13"/>
                  </a:moveTo>
                  <a:cubicBezTo>
                    <a:pt x="2" y="13"/>
                    <a:pt x="91" y="46"/>
                    <a:pt x="124" y="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30" y="17"/>
                    <a:pt x="80" y="72"/>
                    <a:pt x="0" y="33"/>
                  </a:cubicBezTo>
                  <a:lnTo>
                    <a:pt x="2" y="13"/>
                  </a:ln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0" name="Freeform 1144"/>
            <p:cNvSpPr/>
            <p:nvPr/>
          </p:nvSpPr>
          <p:spPr bwMode="auto">
            <a:xfrm>
              <a:off x="9569450" y="5029201"/>
              <a:ext cx="127000" cy="454025"/>
            </a:xfrm>
            <a:custGeom>
              <a:avLst/>
              <a:gdLst>
                <a:gd name="T0" fmla="*/ 0 w 30"/>
                <a:gd name="T1" fmla="*/ 5 h 107"/>
                <a:gd name="T2" fmla="*/ 0 w 30"/>
                <a:gd name="T3" fmla="*/ 107 h 107"/>
                <a:gd name="T4" fmla="*/ 17 w 30"/>
                <a:gd name="T5" fmla="*/ 102 h 107"/>
                <a:gd name="T6" fmla="*/ 16 w 30"/>
                <a:gd name="T7" fmla="*/ 0 h 107"/>
                <a:gd name="T8" fmla="*/ 0 w 30"/>
                <a:gd name="T9" fmla="*/ 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7">
                  <a:moveTo>
                    <a:pt x="0" y="5"/>
                  </a:moveTo>
                  <a:cubicBezTo>
                    <a:pt x="0" y="5"/>
                    <a:pt x="15" y="43"/>
                    <a:pt x="0" y="107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7" y="102"/>
                    <a:pt x="30" y="48"/>
                    <a:pt x="16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1" name="Freeform 1145"/>
            <p:cNvSpPr/>
            <p:nvPr/>
          </p:nvSpPr>
          <p:spPr bwMode="auto">
            <a:xfrm>
              <a:off x="8361363" y="4179888"/>
              <a:ext cx="263525" cy="963613"/>
            </a:xfrm>
            <a:custGeom>
              <a:avLst/>
              <a:gdLst>
                <a:gd name="T0" fmla="*/ 0 w 62"/>
                <a:gd name="T1" fmla="*/ 0 h 227"/>
                <a:gd name="T2" fmla="*/ 43 w 62"/>
                <a:gd name="T3" fmla="*/ 227 h 227"/>
                <a:gd name="T4" fmla="*/ 62 w 62"/>
                <a:gd name="T5" fmla="*/ 224 h 227"/>
                <a:gd name="T6" fmla="*/ 16 w 62"/>
                <a:gd name="T7" fmla="*/ 0 h 227"/>
                <a:gd name="T8" fmla="*/ 0 w 62"/>
                <a:gd name="T9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27">
                  <a:moveTo>
                    <a:pt x="0" y="0"/>
                  </a:moveTo>
                  <a:cubicBezTo>
                    <a:pt x="0" y="0"/>
                    <a:pt x="29" y="198"/>
                    <a:pt x="43" y="227"/>
                  </a:cubicBezTo>
                  <a:cubicBezTo>
                    <a:pt x="62" y="224"/>
                    <a:pt x="62" y="224"/>
                    <a:pt x="62" y="224"/>
                  </a:cubicBezTo>
                  <a:cubicBezTo>
                    <a:pt x="62" y="224"/>
                    <a:pt x="20" y="39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2" name="Freeform 1146"/>
            <p:cNvSpPr/>
            <p:nvPr/>
          </p:nvSpPr>
          <p:spPr bwMode="auto">
            <a:xfrm>
              <a:off x="8272463" y="4367213"/>
              <a:ext cx="334963" cy="131763"/>
            </a:xfrm>
            <a:custGeom>
              <a:avLst/>
              <a:gdLst>
                <a:gd name="T0" fmla="*/ 69 w 79"/>
                <a:gd name="T1" fmla="*/ 22 h 31"/>
                <a:gd name="T2" fmla="*/ 13 w 79"/>
                <a:gd name="T3" fmla="*/ 30 h 31"/>
                <a:gd name="T4" fmla="*/ 1 w 79"/>
                <a:gd name="T5" fmla="*/ 21 h 31"/>
                <a:gd name="T6" fmla="*/ 1 w 79"/>
                <a:gd name="T7" fmla="*/ 21 h 31"/>
                <a:gd name="T8" fmla="*/ 10 w 79"/>
                <a:gd name="T9" fmla="*/ 9 h 31"/>
                <a:gd name="T10" fmla="*/ 66 w 79"/>
                <a:gd name="T11" fmla="*/ 1 h 31"/>
                <a:gd name="T12" fmla="*/ 78 w 79"/>
                <a:gd name="T13" fmla="*/ 10 h 31"/>
                <a:gd name="T14" fmla="*/ 69 w 79"/>
                <a:gd name="T15" fmla="*/ 2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31">
                  <a:moveTo>
                    <a:pt x="69" y="22"/>
                  </a:moveTo>
                  <a:cubicBezTo>
                    <a:pt x="13" y="30"/>
                    <a:pt x="13" y="30"/>
                    <a:pt x="13" y="30"/>
                  </a:cubicBezTo>
                  <a:cubicBezTo>
                    <a:pt x="7" y="31"/>
                    <a:pt x="2" y="27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15"/>
                    <a:pt x="4" y="10"/>
                    <a:pt x="10" y="9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71" y="0"/>
                    <a:pt x="77" y="4"/>
                    <a:pt x="78" y="10"/>
                  </a:cubicBezTo>
                  <a:cubicBezTo>
                    <a:pt x="79" y="16"/>
                    <a:pt x="74" y="21"/>
                    <a:pt x="69" y="22"/>
                  </a:cubicBez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3" name="Freeform 1147"/>
            <p:cNvSpPr/>
            <p:nvPr/>
          </p:nvSpPr>
          <p:spPr bwMode="auto">
            <a:xfrm>
              <a:off x="8378825" y="4856163"/>
              <a:ext cx="334963" cy="144463"/>
            </a:xfrm>
            <a:custGeom>
              <a:avLst/>
              <a:gdLst>
                <a:gd name="T0" fmla="*/ 69 w 79"/>
                <a:gd name="T1" fmla="*/ 22 h 34"/>
                <a:gd name="T2" fmla="*/ 14 w 79"/>
                <a:gd name="T3" fmla="*/ 33 h 34"/>
                <a:gd name="T4" fmla="*/ 1 w 79"/>
                <a:gd name="T5" fmla="*/ 25 h 34"/>
                <a:gd name="T6" fmla="*/ 10 w 79"/>
                <a:gd name="T7" fmla="*/ 12 h 34"/>
                <a:gd name="T8" fmla="*/ 65 w 79"/>
                <a:gd name="T9" fmla="*/ 1 h 34"/>
                <a:gd name="T10" fmla="*/ 77 w 79"/>
                <a:gd name="T11" fmla="*/ 10 h 34"/>
                <a:gd name="T12" fmla="*/ 69 w 79"/>
                <a:gd name="T13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34">
                  <a:moveTo>
                    <a:pt x="69" y="22"/>
                  </a:moveTo>
                  <a:cubicBezTo>
                    <a:pt x="14" y="33"/>
                    <a:pt x="14" y="33"/>
                    <a:pt x="14" y="33"/>
                  </a:cubicBezTo>
                  <a:cubicBezTo>
                    <a:pt x="8" y="34"/>
                    <a:pt x="2" y="30"/>
                    <a:pt x="1" y="25"/>
                  </a:cubicBezTo>
                  <a:cubicBezTo>
                    <a:pt x="0" y="19"/>
                    <a:pt x="4" y="13"/>
                    <a:pt x="10" y="12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71" y="0"/>
                    <a:pt x="76" y="4"/>
                    <a:pt x="77" y="10"/>
                  </a:cubicBezTo>
                  <a:cubicBezTo>
                    <a:pt x="79" y="15"/>
                    <a:pt x="75" y="21"/>
                    <a:pt x="69" y="22"/>
                  </a:cubicBez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4" name="Freeform 1148"/>
            <p:cNvSpPr/>
            <p:nvPr/>
          </p:nvSpPr>
          <p:spPr bwMode="auto">
            <a:xfrm>
              <a:off x="8301038" y="4622801"/>
              <a:ext cx="336550" cy="127000"/>
            </a:xfrm>
            <a:custGeom>
              <a:avLst/>
              <a:gdLst>
                <a:gd name="T0" fmla="*/ 69 w 79"/>
                <a:gd name="T1" fmla="*/ 22 h 30"/>
                <a:gd name="T2" fmla="*/ 13 w 79"/>
                <a:gd name="T3" fmla="*/ 30 h 30"/>
                <a:gd name="T4" fmla="*/ 1 w 79"/>
                <a:gd name="T5" fmla="*/ 21 h 30"/>
                <a:gd name="T6" fmla="*/ 10 w 79"/>
                <a:gd name="T7" fmla="*/ 9 h 30"/>
                <a:gd name="T8" fmla="*/ 66 w 79"/>
                <a:gd name="T9" fmla="*/ 1 h 30"/>
                <a:gd name="T10" fmla="*/ 78 w 79"/>
                <a:gd name="T11" fmla="*/ 10 h 30"/>
                <a:gd name="T12" fmla="*/ 69 w 79"/>
                <a:gd name="T13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30">
                  <a:moveTo>
                    <a:pt x="69" y="22"/>
                  </a:moveTo>
                  <a:cubicBezTo>
                    <a:pt x="13" y="30"/>
                    <a:pt x="13" y="30"/>
                    <a:pt x="13" y="30"/>
                  </a:cubicBezTo>
                  <a:cubicBezTo>
                    <a:pt x="7" y="30"/>
                    <a:pt x="2" y="26"/>
                    <a:pt x="1" y="21"/>
                  </a:cubicBezTo>
                  <a:cubicBezTo>
                    <a:pt x="0" y="15"/>
                    <a:pt x="4" y="9"/>
                    <a:pt x="10" y="9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72" y="0"/>
                    <a:pt x="77" y="4"/>
                    <a:pt x="78" y="10"/>
                  </a:cubicBezTo>
                  <a:cubicBezTo>
                    <a:pt x="79" y="15"/>
                    <a:pt x="75" y="21"/>
                    <a:pt x="69" y="22"/>
                  </a:cubicBez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5" name="Oval 1149"/>
            <p:cNvSpPr>
              <a:spLocks noChangeArrowheads="1"/>
            </p:cNvSpPr>
            <p:nvPr/>
          </p:nvSpPr>
          <p:spPr bwMode="auto">
            <a:xfrm>
              <a:off x="9070975" y="3046413"/>
              <a:ext cx="425450" cy="425450"/>
            </a:xfrm>
            <a:prstGeom prst="ellipse">
              <a:avLst/>
            </a:prstGeom>
            <a:solidFill>
              <a:srgbClr val="FBB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6" name="Oval 1150"/>
            <p:cNvSpPr>
              <a:spLocks noChangeArrowheads="1"/>
            </p:cNvSpPr>
            <p:nvPr/>
          </p:nvSpPr>
          <p:spPr bwMode="auto">
            <a:xfrm>
              <a:off x="7145338" y="3046413"/>
              <a:ext cx="425450" cy="425450"/>
            </a:xfrm>
            <a:prstGeom prst="ellipse">
              <a:avLst/>
            </a:prstGeom>
            <a:solidFill>
              <a:srgbClr val="FBB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7" name="Freeform 1151"/>
            <p:cNvSpPr/>
            <p:nvPr/>
          </p:nvSpPr>
          <p:spPr bwMode="auto">
            <a:xfrm>
              <a:off x="7386638" y="2371726"/>
              <a:ext cx="1939925" cy="1838325"/>
            </a:xfrm>
            <a:custGeom>
              <a:avLst/>
              <a:gdLst>
                <a:gd name="T0" fmla="*/ 0 w 456"/>
                <a:gd name="T1" fmla="*/ 218 h 433"/>
                <a:gd name="T2" fmla="*/ 220 w 456"/>
                <a:gd name="T3" fmla="*/ 433 h 433"/>
                <a:gd name="T4" fmla="*/ 439 w 456"/>
                <a:gd name="T5" fmla="*/ 218 h 433"/>
                <a:gd name="T6" fmla="*/ 220 w 456"/>
                <a:gd name="T7" fmla="*/ 2 h 433"/>
                <a:gd name="T8" fmla="*/ 0 w 456"/>
                <a:gd name="T9" fmla="*/ 218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6" h="433">
                  <a:moveTo>
                    <a:pt x="0" y="218"/>
                  </a:moveTo>
                  <a:cubicBezTo>
                    <a:pt x="0" y="337"/>
                    <a:pt x="98" y="433"/>
                    <a:pt x="220" y="433"/>
                  </a:cubicBezTo>
                  <a:cubicBezTo>
                    <a:pt x="341" y="433"/>
                    <a:pt x="439" y="337"/>
                    <a:pt x="439" y="218"/>
                  </a:cubicBezTo>
                  <a:cubicBezTo>
                    <a:pt x="439" y="98"/>
                    <a:pt x="456" y="3"/>
                    <a:pt x="220" y="2"/>
                  </a:cubicBezTo>
                  <a:cubicBezTo>
                    <a:pt x="0" y="0"/>
                    <a:pt x="0" y="98"/>
                    <a:pt x="0" y="218"/>
                  </a:cubicBezTo>
                </a:path>
              </a:pathLst>
            </a:custGeom>
            <a:solidFill>
              <a:srgbClr val="FBB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8" name="Freeform 1152"/>
            <p:cNvSpPr/>
            <p:nvPr/>
          </p:nvSpPr>
          <p:spPr bwMode="auto">
            <a:xfrm>
              <a:off x="7467600" y="2482851"/>
              <a:ext cx="1752600" cy="1643063"/>
            </a:xfrm>
            <a:custGeom>
              <a:avLst/>
              <a:gdLst>
                <a:gd name="T0" fmla="*/ 2 w 412"/>
                <a:gd name="T1" fmla="*/ 192 h 387"/>
                <a:gd name="T2" fmla="*/ 201 w 412"/>
                <a:gd name="T3" fmla="*/ 387 h 387"/>
                <a:gd name="T4" fmla="*/ 399 w 412"/>
                <a:gd name="T5" fmla="*/ 192 h 387"/>
                <a:gd name="T6" fmla="*/ 198 w 412"/>
                <a:gd name="T7" fmla="*/ 1 h 387"/>
                <a:gd name="T8" fmla="*/ 2 w 412"/>
                <a:gd name="T9" fmla="*/ 192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387">
                  <a:moveTo>
                    <a:pt x="2" y="192"/>
                  </a:moveTo>
                  <a:cubicBezTo>
                    <a:pt x="2" y="300"/>
                    <a:pt x="91" y="387"/>
                    <a:pt x="201" y="387"/>
                  </a:cubicBezTo>
                  <a:cubicBezTo>
                    <a:pt x="310" y="387"/>
                    <a:pt x="399" y="300"/>
                    <a:pt x="399" y="192"/>
                  </a:cubicBezTo>
                  <a:cubicBezTo>
                    <a:pt x="399" y="83"/>
                    <a:pt x="412" y="3"/>
                    <a:pt x="198" y="1"/>
                  </a:cubicBezTo>
                  <a:cubicBezTo>
                    <a:pt x="0" y="0"/>
                    <a:pt x="2" y="83"/>
                    <a:pt x="2" y="192"/>
                  </a:cubicBezTo>
                </a:path>
              </a:pathLst>
            </a:custGeom>
            <a:solidFill>
              <a:srgbClr val="FBC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9" name="Freeform 1153"/>
            <p:cNvSpPr/>
            <p:nvPr/>
          </p:nvSpPr>
          <p:spPr bwMode="auto">
            <a:xfrm>
              <a:off x="7429500" y="3395663"/>
              <a:ext cx="73025" cy="101600"/>
            </a:xfrm>
            <a:custGeom>
              <a:avLst/>
              <a:gdLst>
                <a:gd name="T0" fmla="*/ 12 w 17"/>
                <a:gd name="T1" fmla="*/ 0 h 24"/>
                <a:gd name="T2" fmla="*/ 0 w 17"/>
                <a:gd name="T3" fmla="*/ 11 h 24"/>
                <a:gd name="T4" fmla="*/ 17 w 17"/>
                <a:gd name="T5" fmla="*/ 24 h 24"/>
                <a:gd name="T6" fmla="*/ 12 w 17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4">
                  <a:moveTo>
                    <a:pt x="12" y="0"/>
                  </a:moveTo>
                  <a:cubicBezTo>
                    <a:pt x="4" y="3"/>
                    <a:pt x="0" y="7"/>
                    <a:pt x="0" y="11"/>
                  </a:cubicBezTo>
                  <a:cubicBezTo>
                    <a:pt x="0" y="16"/>
                    <a:pt x="6" y="21"/>
                    <a:pt x="17" y="24"/>
                  </a:cubicBezTo>
                  <a:cubicBezTo>
                    <a:pt x="15" y="16"/>
                    <a:pt x="13" y="8"/>
                    <a:pt x="12" y="0"/>
                  </a:cubicBezTo>
                </a:path>
              </a:pathLst>
            </a:custGeom>
            <a:solidFill>
              <a:srgbClr val="F08C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0" name="Freeform 1154"/>
            <p:cNvSpPr/>
            <p:nvPr/>
          </p:nvSpPr>
          <p:spPr bwMode="auto">
            <a:xfrm>
              <a:off x="7480300" y="3378201"/>
              <a:ext cx="315913" cy="131763"/>
            </a:xfrm>
            <a:custGeom>
              <a:avLst/>
              <a:gdLst>
                <a:gd name="T0" fmla="*/ 31 w 74"/>
                <a:gd name="T1" fmla="*/ 0 h 31"/>
                <a:gd name="T2" fmla="*/ 0 w 74"/>
                <a:gd name="T3" fmla="*/ 4 h 31"/>
                <a:gd name="T4" fmla="*/ 5 w 74"/>
                <a:gd name="T5" fmla="*/ 28 h 31"/>
                <a:gd name="T6" fmla="*/ 31 w 74"/>
                <a:gd name="T7" fmla="*/ 31 h 31"/>
                <a:gd name="T8" fmla="*/ 74 w 74"/>
                <a:gd name="T9" fmla="*/ 15 h 31"/>
                <a:gd name="T10" fmla="*/ 31 w 74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31">
                  <a:moveTo>
                    <a:pt x="31" y="0"/>
                  </a:moveTo>
                  <a:cubicBezTo>
                    <a:pt x="19" y="0"/>
                    <a:pt x="8" y="1"/>
                    <a:pt x="0" y="4"/>
                  </a:cubicBezTo>
                  <a:cubicBezTo>
                    <a:pt x="1" y="12"/>
                    <a:pt x="3" y="20"/>
                    <a:pt x="5" y="28"/>
                  </a:cubicBezTo>
                  <a:cubicBezTo>
                    <a:pt x="12" y="30"/>
                    <a:pt x="21" y="31"/>
                    <a:pt x="31" y="31"/>
                  </a:cubicBezTo>
                  <a:cubicBezTo>
                    <a:pt x="55" y="31"/>
                    <a:pt x="74" y="24"/>
                    <a:pt x="74" y="15"/>
                  </a:cubicBezTo>
                  <a:cubicBezTo>
                    <a:pt x="74" y="7"/>
                    <a:pt x="55" y="0"/>
                    <a:pt x="31" y="0"/>
                  </a:cubicBezTo>
                </a:path>
              </a:pathLst>
            </a:custGeom>
            <a:solidFill>
              <a:srgbClr val="F09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1" name="Oval 1155"/>
            <p:cNvSpPr>
              <a:spLocks noChangeArrowheads="1"/>
            </p:cNvSpPr>
            <p:nvPr/>
          </p:nvSpPr>
          <p:spPr bwMode="auto">
            <a:xfrm>
              <a:off x="8739188" y="3403601"/>
              <a:ext cx="369888" cy="131763"/>
            </a:xfrm>
            <a:prstGeom prst="ellipse">
              <a:avLst/>
            </a:prstGeom>
            <a:solidFill>
              <a:srgbClr val="F09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2" name="Freeform 1156"/>
            <p:cNvSpPr/>
            <p:nvPr/>
          </p:nvSpPr>
          <p:spPr bwMode="auto">
            <a:xfrm>
              <a:off x="8093075" y="3760788"/>
              <a:ext cx="225425" cy="190500"/>
            </a:xfrm>
            <a:custGeom>
              <a:avLst/>
              <a:gdLst>
                <a:gd name="T0" fmla="*/ 27 w 53"/>
                <a:gd name="T1" fmla="*/ 45 h 45"/>
                <a:gd name="T2" fmla="*/ 0 w 53"/>
                <a:gd name="T3" fmla="*/ 0 h 45"/>
                <a:gd name="T4" fmla="*/ 53 w 53"/>
                <a:gd name="T5" fmla="*/ 0 h 45"/>
                <a:gd name="T6" fmla="*/ 27 w 5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5">
                  <a:moveTo>
                    <a:pt x="27" y="45"/>
                  </a:moveTo>
                  <a:cubicBezTo>
                    <a:pt x="12" y="45"/>
                    <a:pt x="0" y="25"/>
                    <a:pt x="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25"/>
                    <a:pt x="41" y="45"/>
                    <a:pt x="27" y="45"/>
                  </a:cubicBezTo>
                  <a:close/>
                </a:path>
              </a:pathLst>
            </a:custGeom>
            <a:solidFill>
              <a:srgbClr val="8E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3" name="Freeform 1157"/>
            <p:cNvSpPr/>
            <p:nvPr/>
          </p:nvSpPr>
          <p:spPr bwMode="auto">
            <a:xfrm>
              <a:off x="8429625" y="3175001"/>
              <a:ext cx="280988" cy="271463"/>
            </a:xfrm>
            <a:custGeom>
              <a:avLst/>
              <a:gdLst>
                <a:gd name="T0" fmla="*/ 3 w 66"/>
                <a:gd name="T1" fmla="*/ 58 h 64"/>
                <a:gd name="T2" fmla="*/ 65 w 66"/>
                <a:gd name="T3" fmla="*/ 30 h 64"/>
                <a:gd name="T4" fmla="*/ 58 w 66"/>
                <a:gd name="T5" fmla="*/ 41 h 64"/>
                <a:gd name="T6" fmla="*/ 8 w 66"/>
                <a:gd name="T7" fmla="*/ 62 h 64"/>
                <a:gd name="T8" fmla="*/ 3 w 66"/>
                <a:gd name="T9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4">
                  <a:moveTo>
                    <a:pt x="3" y="58"/>
                  </a:moveTo>
                  <a:cubicBezTo>
                    <a:pt x="3" y="58"/>
                    <a:pt x="32" y="0"/>
                    <a:pt x="65" y="30"/>
                  </a:cubicBezTo>
                  <a:cubicBezTo>
                    <a:pt x="65" y="30"/>
                    <a:pt x="66" y="44"/>
                    <a:pt x="58" y="41"/>
                  </a:cubicBezTo>
                  <a:cubicBezTo>
                    <a:pt x="38" y="32"/>
                    <a:pt x="12" y="52"/>
                    <a:pt x="8" y="62"/>
                  </a:cubicBezTo>
                  <a:cubicBezTo>
                    <a:pt x="8" y="62"/>
                    <a:pt x="0" y="64"/>
                    <a:pt x="3" y="58"/>
                  </a:cubicBezTo>
                  <a:close/>
                </a:path>
              </a:pathLst>
            </a:custGeom>
            <a:solidFill>
              <a:srgbClr val="66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4" name="Freeform 1158"/>
            <p:cNvSpPr/>
            <p:nvPr/>
          </p:nvSpPr>
          <p:spPr bwMode="auto">
            <a:xfrm>
              <a:off x="7685088" y="3175001"/>
              <a:ext cx="276225" cy="271463"/>
            </a:xfrm>
            <a:custGeom>
              <a:avLst/>
              <a:gdLst>
                <a:gd name="T0" fmla="*/ 62 w 65"/>
                <a:gd name="T1" fmla="*/ 58 h 64"/>
                <a:gd name="T2" fmla="*/ 0 w 65"/>
                <a:gd name="T3" fmla="*/ 30 h 64"/>
                <a:gd name="T4" fmla="*/ 7 w 65"/>
                <a:gd name="T5" fmla="*/ 41 h 64"/>
                <a:gd name="T6" fmla="*/ 57 w 65"/>
                <a:gd name="T7" fmla="*/ 62 h 64"/>
                <a:gd name="T8" fmla="*/ 62 w 65"/>
                <a:gd name="T9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62" y="58"/>
                  </a:moveTo>
                  <a:cubicBezTo>
                    <a:pt x="62" y="58"/>
                    <a:pt x="34" y="0"/>
                    <a:pt x="0" y="30"/>
                  </a:cubicBezTo>
                  <a:cubicBezTo>
                    <a:pt x="0" y="30"/>
                    <a:pt x="0" y="44"/>
                    <a:pt x="7" y="41"/>
                  </a:cubicBezTo>
                  <a:cubicBezTo>
                    <a:pt x="27" y="32"/>
                    <a:pt x="53" y="52"/>
                    <a:pt x="57" y="62"/>
                  </a:cubicBezTo>
                  <a:cubicBezTo>
                    <a:pt x="57" y="62"/>
                    <a:pt x="65" y="64"/>
                    <a:pt x="62" y="58"/>
                  </a:cubicBezTo>
                  <a:close/>
                </a:path>
              </a:pathLst>
            </a:custGeom>
            <a:solidFill>
              <a:srgbClr val="66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5" name="Freeform 1159"/>
            <p:cNvSpPr/>
            <p:nvPr/>
          </p:nvSpPr>
          <p:spPr bwMode="auto">
            <a:xfrm>
              <a:off x="7327900" y="2686051"/>
              <a:ext cx="2049463" cy="501650"/>
            </a:xfrm>
            <a:custGeom>
              <a:avLst/>
              <a:gdLst>
                <a:gd name="T0" fmla="*/ 0 w 482"/>
                <a:gd name="T1" fmla="*/ 56 h 118"/>
                <a:gd name="T2" fmla="*/ 7 w 482"/>
                <a:gd name="T3" fmla="*/ 113 h 118"/>
                <a:gd name="T4" fmla="*/ 332 w 482"/>
                <a:gd name="T5" fmla="*/ 22 h 118"/>
                <a:gd name="T6" fmla="*/ 428 w 482"/>
                <a:gd name="T7" fmla="*/ 96 h 118"/>
                <a:gd name="T8" fmla="*/ 474 w 482"/>
                <a:gd name="T9" fmla="*/ 87 h 118"/>
                <a:gd name="T10" fmla="*/ 478 w 482"/>
                <a:gd name="T11" fmla="*/ 53 h 118"/>
                <a:gd name="T12" fmla="*/ 352 w 482"/>
                <a:gd name="T13" fmla="*/ 0 h 118"/>
                <a:gd name="T14" fmla="*/ 105 w 482"/>
                <a:gd name="T15" fmla="*/ 3 h 118"/>
                <a:gd name="T16" fmla="*/ 0 w 482"/>
                <a:gd name="T17" fmla="*/ 5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2" h="118">
                  <a:moveTo>
                    <a:pt x="0" y="56"/>
                  </a:moveTo>
                  <a:cubicBezTo>
                    <a:pt x="7" y="113"/>
                    <a:pt x="7" y="113"/>
                    <a:pt x="7" y="113"/>
                  </a:cubicBezTo>
                  <a:cubicBezTo>
                    <a:pt x="242" y="118"/>
                    <a:pt x="332" y="22"/>
                    <a:pt x="332" y="22"/>
                  </a:cubicBezTo>
                  <a:cubicBezTo>
                    <a:pt x="428" y="96"/>
                    <a:pt x="428" y="96"/>
                    <a:pt x="428" y="96"/>
                  </a:cubicBezTo>
                  <a:cubicBezTo>
                    <a:pt x="428" y="96"/>
                    <a:pt x="437" y="73"/>
                    <a:pt x="474" y="87"/>
                  </a:cubicBezTo>
                  <a:cubicBezTo>
                    <a:pt x="474" y="87"/>
                    <a:pt x="474" y="55"/>
                    <a:pt x="478" y="53"/>
                  </a:cubicBezTo>
                  <a:cubicBezTo>
                    <a:pt x="482" y="51"/>
                    <a:pt x="352" y="0"/>
                    <a:pt x="352" y="0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5" y="3"/>
                    <a:pt x="4" y="31"/>
                    <a:pt x="0" y="56"/>
                  </a:cubicBezTo>
                  <a:close/>
                </a:path>
              </a:pathLst>
            </a:custGeom>
            <a:solidFill>
              <a:srgbClr val="541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6" name="Freeform 1160"/>
            <p:cNvSpPr/>
            <p:nvPr/>
          </p:nvSpPr>
          <p:spPr bwMode="auto">
            <a:xfrm>
              <a:off x="7158038" y="1803401"/>
              <a:ext cx="2351088" cy="950913"/>
            </a:xfrm>
            <a:custGeom>
              <a:avLst/>
              <a:gdLst>
                <a:gd name="T0" fmla="*/ 36 w 553"/>
                <a:gd name="T1" fmla="*/ 224 h 224"/>
                <a:gd name="T2" fmla="*/ 263 w 553"/>
                <a:gd name="T3" fmla="*/ 9 h 224"/>
                <a:gd name="T4" fmla="*/ 522 w 553"/>
                <a:gd name="T5" fmla="*/ 224 h 224"/>
                <a:gd name="T6" fmla="*/ 36 w 553"/>
                <a:gd name="T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3" h="224">
                  <a:moveTo>
                    <a:pt x="36" y="224"/>
                  </a:moveTo>
                  <a:cubicBezTo>
                    <a:pt x="36" y="224"/>
                    <a:pt x="0" y="18"/>
                    <a:pt x="263" y="9"/>
                  </a:cubicBezTo>
                  <a:cubicBezTo>
                    <a:pt x="553" y="0"/>
                    <a:pt x="522" y="224"/>
                    <a:pt x="522" y="224"/>
                  </a:cubicBezTo>
                  <a:cubicBezTo>
                    <a:pt x="36" y="224"/>
                    <a:pt x="36" y="224"/>
                    <a:pt x="36" y="224"/>
                  </a:cubicBezTo>
                </a:path>
              </a:pathLst>
            </a:custGeom>
            <a:solidFill>
              <a:srgbClr val="CB1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7" name="Freeform 1161"/>
            <p:cNvSpPr/>
            <p:nvPr/>
          </p:nvSpPr>
          <p:spPr bwMode="auto">
            <a:xfrm>
              <a:off x="7715250" y="1841501"/>
              <a:ext cx="1233488" cy="912813"/>
            </a:xfrm>
            <a:custGeom>
              <a:avLst/>
              <a:gdLst>
                <a:gd name="T0" fmla="*/ 6 w 290"/>
                <a:gd name="T1" fmla="*/ 215 h 215"/>
                <a:gd name="T2" fmla="*/ 290 w 290"/>
                <a:gd name="T3" fmla="*/ 215 h 215"/>
                <a:gd name="T4" fmla="*/ 132 w 290"/>
                <a:gd name="T5" fmla="*/ 0 h 215"/>
                <a:gd name="T6" fmla="*/ 6 w 290"/>
                <a:gd name="T7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0" h="215">
                  <a:moveTo>
                    <a:pt x="6" y="215"/>
                  </a:moveTo>
                  <a:cubicBezTo>
                    <a:pt x="290" y="215"/>
                    <a:pt x="290" y="215"/>
                    <a:pt x="290" y="215"/>
                  </a:cubicBezTo>
                  <a:cubicBezTo>
                    <a:pt x="287" y="135"/>
                    <a:pt x="256" y="35"/>
                    <a:pt x="132" y="0"/>
                  </a:cubicBezTo>
                  <a:cubicBezTo>
                    <a:pt x="132" y="0"/>
                    <a:pt x="0" y="30"/>
                    <a:pt x="6" y="215"/>
                  </a:cubicBezTo>
                </a:path>
              </a:pathLst>
            </a:custGeom>
            <a:solidFill>
              <a:srgbClr val="8E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8" name="Freeform 1162"/>
            <p:cNvSpPr/>
            <p:nvPr/>
          </p:nvSpPr>
          <p:spPr bwMode="auto">
            <a:xfrm>
              <a:off x="7307263" y="2465388"/>
              <a:ext cx="2074863" cy="479425"/>
            </a:xfrm>
            <a:custGeom>
              <a:avLst/>
              <a:gdLst>
                <a:gd name="T0" fmla="*/ 5 w 488"/>
                <a:gd name="T1" fmla="*/ 108 h 113"/>
                <a:gd name="T2" fmla="*/ 486 w 488"/>
                <a:gd name="T3" fmla="*/ 113 h 113"/>
                <a:gd name="T4" fmla="*/ 488 w 488"/>
                <a:gd name="T5" fmla="*/ 60 h 113"/>
                <a:gd name="T6" fmla="*/ 0 w 488"/>
                <a:gd name="T7" fmla="*/ 59 h 113"/>
                <a:gd name="T8" fmla="*/ 5 w 488"/>
                <a:gd name="T9" fmla="*/ 10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113">
                  <a:moveTo>
                    <a:pt x="5" y="108"/>
                  </a:moveTo>
                  <a:cubicBezTo>
                    <a:pt x="5" y="108"/>
                    <a:pt x="350" y="68"/>
                    <a:pt x="486" y="113"/>
                  </a:cubicBezTo>
                  <a:cubicBezTo>
                    <a:pt x="488" y="60"/>
                    <a:pt x="488" y="60"/>
                    <a:pt x="488" y="60"/>
                  </a:cubicBezTo>
                  <a:cubicBezTo>
                    <a:pt x="488" y="60"/>
                    <a:pt x="259" y="0"/>
                    <a:pt x="0" y="59"/>
                  </a:cubicBezTo>
                  <a:lnTo>
                    <a:pt x="5" y="108"/>
                  </a:lnTo>
                  <a:close/>
                </a:path>
              </a:pathLst>
            </a:cu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9" name="Oval 1163"/>
            <p:cNvSpPr>
              <a:spLocks noChangeArrowheads="1"/>
            </p:cNvSpPr>
            <p:nvPr/>
          </p:nvSpPr>
          <p:spPr bwMode="auto">
            <a:xfrm>
              <a:off x="8161338" y="1760538"/>
              <a:ext cx="276225" cy="127000"/>
            </a:xfrm>
            <a:prstGeom prst="ellipse">
              <a:avLst/>
            </a:prstGeom>
            <a:solidFill>
              <a:srgbClr val="FFC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0" name="Freeform 1164"/>
            <p:cNvSpPr/>
            <p:nvPr/>
          </p:nvSpPr>
          <p:spPr bwMode="auto">
            <a:xfrm>
              <a:off x="8148638" y="5262563"/>
              <a:ext cx="430213" cy="636588"/>
            </a:xfrm>
            <a:custGeom>
              <a:avLst/>
              <a:gdLst>
                <a:gd name="T0" fmla="*/ 12 w 101"/>
                <a:gd name="T1" fmla="*/ 0 h 150"/>
                <a:gd name="T2" fmla="*/ 19 w 101"/>
                <a:gd name="T3" fmla="*/ 141 h 150"/>
                <a:gd name="T4" fmla="*/ 73 w 101"/>
                <a:gd name="T5" fmla="*/ 141 h 150"/>
                <a:gd name="T6" fmla="*/ 73 w 101"/>
                <a:gd name="T7" fmla="*/ 21 h 150"/>
                <a:gd name="T8" fmla="*/ 12 w 101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50">
                  <a:moveTo>
                    <a:pt x="12" y="0"/>
                  </a:moveTo>
                  <a:cubicBezTo>
                    <a:pt x="12" y="0"/>
                    <a:pt x="0" y="134"/>
                    <a:pt x="19" y="141"/>
                  </a:cubicBezTo>
                  <a:cubicBezTo>
                    <a:pt x="37" y="147"/>
                    <a:pt x="70" y="150"/>
                    <a:pt x="73" y="141"/>
                  </a:cubicBezTo>
                  <a:cubicBezTo>
                    <a:pt x="77" y="131"/>
                    <a:pt x="101" y="39"/>
                    <a:pt x="73" y="21"/>
                  </a:cubicBezTo>
                  <a:cubicBezTo>
                    <a:pt x="46" y="2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E8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1" name="Freeform 1165"/>
            <p:cNvSpPr/>
            <p:nvPr/>
          </p:nvSpPr>
          <p:spPr bwMode="auto">
            <a:xfrm>
              <a:off x="8794750" y="5249863"/>
              <a:ext cx="698500" cy="238125"/>
            </a:xfrm>
            <a:custGeom>
              <a:avLst/>
              <a:gdLst>
                <a:gd name="T0" fmla="*/ 0 w 164"/>
                <a:gd name="T1" fmla="*/ 19 h 56"/>
                <a:gd name="T2" fmla="*/ 52 w 164"/>
                <a:gd name="T3" fmla="*/ 5 h 56"/>
                <a:gd name="T4" fmla="*/ 132 w 164"/>
                <a:gd name="T5" fmla="*/ 24 h 56"/>
                <a:gd name="T6" fmla="*/ 125 w 164"/>
                <a:gd name="T7" fmla="*/ 55 h 56"/>
                <a:gd name="T8" fmla="*/ 0 w 164"/>
                <a:gd name="T9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56">
                  <a:moveTo>
                    <a:pt x="0" y="19"/>
                  </a:moveTo>
                  <a:cubicBezTo>
                    <a:pt x="0" y="19"/>
                    <a:pt x="45" y="11"/>
                    <a:pt x="52" y="5"/>
                  </a:cubicBezTo>
                  <a:cubicBezTo>
                    <a:pt x="60" y="0"/>
                    <a:pt x="109" y="34"/>
                    <a:pt x="132" y="24"/>
                  </a:cubicBezTo>
                  <a:cubicBezTo>
                    <a:pt x="155" y="13"/>
                    <a:pt x="164" y="54"/>
                    <a:pt x="125" y="55"/>
                  </a:cubicBezTo>
                  <a:cubicBezTo>
                    <a:pt x="86" y="56"/>
                    <a:pt x="0" y="32"/>
                    <a:pt x="0" y="19"/>
                  </a:cubicBezTo>
                  <a:close/>
                </a:path>
              </a:pathLst>
            </a:custGeom>
            <a:solidFill>
              <a:srgbClr val="E8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2" name="Freeform 1166"/>
            <p:cNvSpPr/>
            <p:nvPr/>
          </p:nvSpPr>
          <p:spPr bwMode="auto">
            <a:xfrm>
              <a:off x="7859713" y="1951038"/>
              <a:ext cx="509588" cy="628650"/>
            </a:xfrm>
            <a:custGeom>
              <a:avLst/>
              <a:gdLst>
                <a:gd name="T0" fmla="*/ 83 w 120"/>
                <a:gd name="T1" fmla="*/ 0 h 148"/>
                <a:gd name="T2" fmla="*/ 66 w 120"/>
                <a:gd name="T3" fmla="*/ 6 h 148"/>
                <a:gd name="T4" fmla="*/ 0 w 120"/>
                <a:gd name="T5" fmla="*/ 121 h 148"/>
                <a:gd name="T6" fmla="*/ 29 w 120"/>
                <a:gd name="T7" fmla="*/ 148 h 148"/>
                <a:gd name="T8" fmla="*/ 109 w 120"/>
                <a:gd name="T9" fmla="*/ 101 h 148"/>
                <a:gd name="T10" fmla="*/ 83 w 120"/>
                <a:gd name="T1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48">
                  <a:moveTo>
                    <a:pt x="83" y="0"/>
                  </a:moveTo>
                  <a:cubicBezTo>
                    <a:pt x="78" y="0"/>
                    <a:pt x="72" y="2"/>
                    <a:pt x="66" y="6"/>
                  </a:cubicBezTo>
                  <a:cubicBezTo>
                    <a:pt x="62" y="8"/>
                    <a:pt x="1" y="67"/>
                    <a:pt x="0" y="121"/>
                  </a:cubicBezTo>
                  <a:cubicBezTo>
                    <a:pt x="0" y="140"/>
                    <a:pt x="12" y="148"/>
                    <a:pt x="29" y="148"/>
                  </a:cubicBezTo>
                  <a:cubicBezTo>
                    <a:pt x="58" y="148"/>
                    <a:pt x="100" y="125"/>
                    <a:pt x="109" y="101"/>
                  </a:cubicBezTo>
                  <a:cubicBezTo>
                    <a:pt x="120" y="68"/>
                    <a:pt x="114" y="0"/>
                    <a:pt x="83" y="0"/>
                  </a:cubicBezTo>
                </a:path>
              </a:pathLst>
            </a:custGeom>
            <a:solidFill>
              <a:srgbClr val="A01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3" name="Freeform 1167"/>
            <p:cNvSpPr/>
            <p:nvPr/>
          </p:nvSpPr>
          <p:spPr bwMode="auto">
            <a:xfrm>
              <a:off x="7361238" y="1955801"/>
              <a:ext cx="498475" cy="747713"/>
            </a:xfrm>
            <a:custGeom>
              <a:avLst/>
              <a:gdLst>
                <a:gd name="T0" fmla="*/ 89 w 117"/>
                <a:gd name="T1" fmla="*/ 11 h 176"/>
                <a:gd name="T2" fmla="*/ 6 w 117"/>
                <a:gd name="T3" fmla="*/ 125 h 176"/>
                <a:gd name="T4" fmla="*/ 72 w 117"/>
                <a:gd name="T5" fmla="*/ 91 h 176"/>
                <a:gd name="T6" fmla="*/ 89 w 117"/>
                <a:gd name="T7" fmla="*/ 1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" h="176">
                  <a:moveTo>
                    <a:pt x="89" y="11"/>
                  </a:moveTo>
                  <a:cubicBezTo>
                    <a:pt x="89" y="11"/>
                    <a:pt x="13" y="74"/>
                    <a:pt x="6" y="125"/>
                  </a:cubicBezTo>
                  <a:cubicBezTo>
                    <a:pt x="0" y="176"/>
                    <a:pt x="54" y="125"/>
                    <a:pt x="72" y="91"/>
                  </a:cubicBezTo>
                  <a:cubicBezTo>
                    <a:pt x="90" y="57"/>
                    <a:pt x="117" y="0"/>
                    <a:pt x="89" y="11"/>
                  </a:cubicBezTo>
                  <a:close/>
                </a:path>
              </a:pathLst>
            </a:custGeom>
            <a:solidFill>
              <a:srgbClr val="E8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4" name="Freeform 1168"/>
            <p:cNvSpPr/>
            <p:nvPr/>
          </p:nvSpPr>
          <p:spPr bwMode="auto">
            <a:xfrm>
              <a:off x="8705850" y="1912938"/>
              <a:ext cx="438150" cy="666750"/>
            </a:xfrm>
            <a:custGeom>
              <a:avLst/>
              <a:gdLst>
                <a:gd name="T0" fmla="*/ 73 w 103"/>
                <a:gd name="T1" fmla="*/ 126 h 157"/>
                <a:gd name="T2" fmla="*/ 1 w 103"/>
                <a:gd name="T3" fmla="*/ 15 h 157"/>
                <a:gd name="T4" fmla="*/ 86 w 103"/>
                <a:gd name="T5" fmla="*/ 71 h 157"/>
                <a:gd name="T6" fmla="*/ 73 w 103"/>
                <a:gd name="T7" fmla="*/ 12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157">
                  <a:moveTo>
                    <a:pt x="73" y="126"/>
                  </a:moveTo>
                  <a:cubicBezTo>
                    <a:pt x="73" y="126"/>
                    <a:pt x="1" y="30"/>
                    <a:pt x="1" y="15"/>
                  </a:cubicBezTo>
                  <a:cubicBezTo>
                    <a:pt x="0" y="0"/>
                    <a:pt x="83" y="38"/>
                    <a:pt x="86" y="71"/>
                  </a:cubicBezTo>
                  <a:cubicBezTo>
                    <a:pt x="89" y="104"/>
                    <a:pt x="103" y="157"/>
                    <a:pt x="73" y="126"/>
                  </a:cubicBezTo>
                  <a:close/>
                </a:path>
              </a:pathLst>
            </a:custGeom>
            <a:solidFill>
              <a:srgbClr val="E8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77" name="文本框 1176"/>
          <p:cNvSpPr txBox="1"/>
          <p:nvPr/>
        </p:nvSpPr>
        <p:spPr>
          <a:xfrm>
            <a:off x="4008336" y="2624644"/>
            <a:ext cx="41857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000" dirty="0"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谢谢欣赏</a:t>
            </a:r>
          </a:p>
        </p:txBody>
      </p:sp>
      <p:sp>
        <p:nvSpPr>
          <p:cNvPr id="1178" name="矩形 471"/>
          <p:cNvSpPr>
            <a:spLocks noChangeArrowheads="1"/>
          </p:cNvSpPr>
          <p:nvPr/>
        </p:nvSpPr>
        <p:spPr bwMode="auto">
          <a:xfrm>
            <a:off x="3390829" y="3820113"/>
            <a:ext cx="54207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dirty="0">
                <a:solidFill>
                  <a:schemeClr val="bg1"/>
                </a:solidFill>
              </a:rPr>
              <a:t>THANK YOU FOR WATCHING</a:t>
            </a:r>
          </a:p>
        </p:txBody>
      </p:sp>
      <p:cxnSp>
        <p:nvCxnSpPr>
          <p:cNvPr id="1179" name="直接连接符 1178"/>
          <p:cNvCxnSpPr/>
          <p:nvPr/>
        </p:nvCxnSpPr>
        <p:spPr>
          <a:xfrm>
            <a:off x="4223657" y="3873472"/>
            <a:ext cx="3701143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0" name="组合 1179"/>
          <p:cNvGrpSpPr/>
          <p:nvPr/>
        </p:nvGrpSpPr>
        <p:grpSpPr>
          <a:xfrm>
            <a:off x="-4058711" y="1838952"/>
            <a:ext cx="1065145" cy="5080000"/>
            <a:chOff x="4341813" y="-12700"/>
            <a:chExt cx="1727200" cy="8237538"/>
          </a:xfrm>
        </p:grpSpPr>
        <p:sp>
          <p:nvSpPr>
            <p:cNvPr id="1181" name="Rectangle 24"/>
            <p:cNvSpPr>
              <a:spLocks noChangeArrowheads="1"/>
            </p:cNvSpPr>
            <p:nvPr/>
          </p:nvSpPr>
          <p:spPr bwMode="auto">
            <a:xfrm>
              <a:off x="5186363" y="6869113"/>
              <a:ext cx="38100" cy="995363"/>
            </a:xfrm>
            <a:prstGeom prst="rect">
              <a:avLst/>
            </a:prstGeom>
            <a:solidFill>
              <a:srgbClr val="212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2" name="Freeform 25"/>
            <p:cNvSpPr/>
            <p:nvPr/>
          </p:nvSpPr>
          <p:spPr bwMode="auto">
            <a:xfrm>
              <a:off x="4840288" y="6869113"/>
              <a:ext cx="730250" cy="393700"/>
            </a:xfrm>
            <a:custGeom>
              <a:avLst/>
              <a:gdLst>
                <a:gd name="T0" fmla="*/ 160 w 171"/>
                <a:gd name="T1" fmla="*/ 0 h 93"/>
                <a:gd name="T2" fmla="*/ 86 w 171"/>
                <a:gd name="T3" fmla="*/ 0 h 93"/>
                <a:gd name="T4" fmla="*/ 11 w 171"/>
                <a:gd name="T5" fmla="*/ 0 h 93"/>
                <a:gd name="T6" fmla="*/ 0 w 171"/>
                <a:gd name="T7" fmla="*/ 72 h 93"/>
                <a:gd name="T8" fmla="*/ 3 w 171"/>
                <a:gd name="T9" fmla="*/ 75 h 93"/>
                <a:gd name="T10" fmla="*/ 15 w 171"/>
                <a:gd name="T11" fmla="*/ 39 h 93"/>
                <a:gd name="T12" fmla="*/ 7 w 171"/>
                <a:gd name="T13" fmla="*/ 78 h 93"/>
                <a:gd name="T14" fmla="*/ 12 w 171"/>
                <a:gd name="T15" fmla="*/ 81 h 93"/>
                <a:gd name="T16" fmla="*/ 24 w 171"/>
                <a:gd name="T17" fmla="*/ 39 h 93"/>
                <a:gd name="T18" fmla="*/ 16 w 171"/>
                <a:gd name="T19" fmla="*/ 83 h 93"/>
                <a:gd name="T20" fmla="*/ 20 w 171"/>
                <a:gd name="T21" fmla="*/ 84 h 93"/>
                <a:gd name="T22" fmla="*/ 32 w 171"/>
                <a:gd name="T23" fmla="*/ 39 h 93"/>
                <a:gd name="T24" fmla="*/ 26 w 171"/>
                <a:gd name="T25" fmla="*/ 86 h 93"/>
                <a:gd name="T26" fmla="*/ 33 w 171"/>
                <a:gd name="T27" fmla="*/ 88 h 93"/>
                <a:gd name="T28" fmla="*/ 41 w 171"/>
                <a:gd name="T29" fmla="*/ 40 h 93"/>
                <a:gd name="T30" fmla="*/ 39 w 171"/>
                <a:gd name="T31" fmla="*/ 89 h 93"/>
                <a:gd name="T32" fmla="*/ 42 w 171"/>
                <a:gd name="T33" fmla="*/ 90 h 93"/>
                <a:gd name="T34" fmla="*/ 47 w 171"/>
                <a:gd name="T35" fmla="*/ 51 h 93"/>
                <a:gd name="T36" fmla="*/ 48 w 171"/>
                <a:gd name="T37" fmla="*/ 91 h 93"/>
                <a:gd name="T38" fmla="*/ 57 w 171"/>
                <a:gd name="T39" fmla="*/ 92 h 93"/>
                <a:gd name="T40" fmla="*/ 60 w 171"/>
                <a:gd name="T41" fmla="*/ 32 h 93"/>
                <a:gd name="T42" fmla="*/ 63 w 171"/>
                <a:gd name="T43" fmla="*/ 92 h 93"/>
                <a:gd name="T44" fmla="*/ 69 w 171"/>
                <a:gd name="T45" fmla="*/ 93 h 93"/>
                <a:gd name="T46" fmla="*/ 75 w 171"/>
                <a:gd name="T47" fmla="*/ 39 h 93"/>
                <a:gd name="T48" fmla="*/ 75 w 171"/>
                <a:gd name="T49" fmla="*/ 93 h 93"/>
                <a:gd name="T50" fmla="*/ 84 w 171"/>
                <a:gd name="T51" fmla="*/ 93 h 93"/>
                <a:gd name="T52" fmla="*/ 84 w 171"/>
                <a:gd name="T53" fmla="*/ 39 h 93"/>
                <a:gd name="T54" fmla="*/ 93 w 171"/>
                <a:gd name="T55" fmla="*/ 93 h 93"/>
                <a:gd name="T56" fmla="*/ 101 w 171"/>
                <a:gd name="T57" fmla="*/ 93 h 93"/>
                <a:gd name="T58" fmla="*/ 103 w 171"/>
                <a:gd name="T59" fmla="*/ 35 h 93"/>
                <a:gd name="T60" fmla="*/ 106 w 171"/>
                <a:gd name="T61" fmla="*/ 92 h 93"/>
                <a:gd name="T62" fmla="*/ 114 w 171"/>
                <a:gd name="T63" fmla="*/ 92 h 93"/>
                <a:gd name="T64" fmla="*/ 112 w 171"/>
                <a:gd name="T65" fmla="*/ 36 h 93"/>
                <a:gd name="T66" fmla="*/ 121 w 171"/>
                <a:gd name="T67" fmla="*/ 91 h 93"/>
                <a:gd name="T68" fmla="*/ 125 w 171"/>
                <a:gd name="T69" fmla="*/ 91 h 93"/>
                <a:gd name="T70" fmla="*/ 127 w 171"/>
                <a:gd name="T71" fmla="*/ 35 h 93"/>
                <a:gd name="T72" fmla="*/ 132 w 171"/>
                <a:gd name="T73" fmla="*/ 89 h 93"/>
                <a:gd name="T74" fmla="*/ 135 w 171"/>
                <a:gd name="T75" fmla="*/ 89 h 93"/>
                <a:gd name="T76" fmla="*/ 133 w 171"/>
                <a:gd name="T77" fmla="*/ 20 h 93"/>
                <a:gd name="T78" fmla="*/ 142 w 171"/>
                <a:gd name="T79" fmla="*/ 87 h 93"/>
                <a:gd name="T80" fmla="*/ 148 w 171"/>
                <a:gd name="T81" fmla="*/ 85 h 93"/>
                <a:gd name="T82" fmla="*/ 147 w 171"/>
                <a:gd name="T83" fmla="*/ 40 h 93"/>
                <a:gd name="T84" fmla="*/ 159 w 171"/>
                <a:gd name="T85" fmla="*/ 81 h 93"/>
                <a:gd name="T86" fmla="*/ 160 w 171"/>
                <a:gd name="T87" fmla="*/ 80 h 93"/>
                <a:gd name="T88" fmla="*/ 160 w 171"/>
                <a:gd name="T89" fmla="*/ 28 h 93"/>
                <a:gd name="T90" fmla="*/ 168 w 171"/>
                <a:gd name="T91" fmla="*/ 75 h 93"/>
                <a:gd name="T92" fmla="*/ 171 w 171"/>
                <a:gd name="T93" fmla="*/ 72 h 93"/>
                <a:gd name="T94" fmla="*/ 160 w 171"/>
                <a:gd name="T9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1" h="93">
                  <a:moveTo>
                    <a:pt x="160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3"/>
                    <a:pt x="3" y="75"/>
                  </a:cubicBezTo>
                  <a:cubicBezTo>
                    <a:pt x="6" y="66"/>
                    <a:pt x="11" y="48"/>
                    <a:pt x="15" y="39"/>
                  </a:cubicBezTo>
                  <a:cubicBezTo>
                    <a:pt x="13" y="49"/>
                    <a:pt x="8" y="68"/>
                    <a:pt x="7" y="78"/>
                  </a:cubicBezTo>
                  <a:cubicBezTo>
                    <a:pt x="8" y="79"/>
                    <a:pt x="10" y="80"/>
                    <a:pt x="12" y="81"/>
                  </a:cubicBezTo>
                  <a:cubicBezTo>
                    <a:pt x="14" y="72"/>
                    <a:pt x="24" y="44"/>
                    <a:pt x="24" y="39"/>
                  </a:cubicBezTo>
                  <a:cubicBezTo>
                    <a:pt x="25" y="45"/>
                    <a:pt x="17" y="74"/>
                    <a:pt x="16" y="83"/>
                  </a:cubicBezTo>
                  <a:cubicBezTo>
                    <a:pt x="18" y="83"/>
                    <a:pt x="19" y="83"/>
                    <a:pt x="20" y="84"/>
                  </a:cubicBezTo>
                  <a:cubicBezTo>
                    <a:pt x="23" y="77"/>
                    <a:pt x="32" y="40"/>
                    <a:pt x="32" y="39"/>
                  </a:cubicBezTo>
                  <a:cubicBezTo>
                    <a:pt x="32" y="52"/>
                    <a:pt x="27" y="79"/>
                    <a:pt x="26" y="86"/>
                  </a:cubicBezTo>
                  <a:cubicBezTo>
                    <a:pt x="29" y="87"/>
                    <a:pt x="29" y="87"/>
                    <a:pt x="33" y="88"/>
                  </a:cubicBezTo>
                  <a:cubicBezTo>
                    <a:pt x="35" y="74"/>
                    <a:pt x="36" y="51"/>
                    <a:pt x="41" y="40"/>
                  </a:cubicBezTo>
                  <a:cubicBezTo>
                    <a:pt x="41" y="55"/>
                    <a:pt x="39" y="76"/>
                    <a:pt x="39" y="89"/>
                  </a:cubicBezTo>
                  <a:cubicBezTo>
                    <a:pt x="40" y="90"/>
                    <a:pt x="41" y="90"/>
                    <a:pt x="42" y="90"/>
                  </a:cubicBezTo>
                  <a:cubicBezTo>
                    <a:pt x="44" y="83"/>
                    <a:pt x="47" y="52"/>
                    <a:pt x="47" y="51"/>
                  </a:cubicBezTo>
                  <a:cubicBezTo>
                    <a:pt x="47" y="52"/>
                    <a:pt x="48" y="84"/>
                    <a:pt x="48" y="91"/>
                  </a:cubicBezTo>
                  <a:cubicBezTo>
                    <a:pt x="51" y="91"/>
                    <a:pt x="54" y="92"/>
                    <a:pt x="57" y="92"/>
                  </a:cubicBezTo>
                  <a:cubicBezTo>
                    <a:pt x="59" y="72"/>
                    <a:pt x="58" y="52"/>
                    <a:pt x="60" y="32"/>
                  </a:cubicBezTo>
                  <a:cubicBezTo>
                    <a:pt x="64" y="52"/>
                    <a:pt x="61" y="76"/>
                    <a:pt x="63" y="92"/>
                  </a:cubicBezTo>
                  <a:cubicBezTo>
                    <a:pt x="65" y="93"/>
                    <a:pt x="67" y="93"/>
                    <a:pt x="69" y="93"/>
                  </a:cubicBezTo>
                  <a:cubicBezTo>
                    <a:pt x="73" y="80"/>
                    <a:pt x="71" y="57"/>
                    <a:pt x="75" y="39"/>
                  </a:cubicBezTo>
                  <a:cubicBezTo>
                    <a:pt x="75" y="56"/>
                    <a:pt x="75" y="78"/>
                    <a:pt x="75" y="93"/>
                  </a:cubicBezTo>
                  <a:cubicBezTo>
                    <a:pt x="78" y="93"/>
                    <a:pt x="81" y="93"/>
                    <a:pt x="84" y="93"/>
                  </a:cubicBezTo>
                  <a:cubicBezTo>
                    <a:pt x="86" y="77"/>
                    <a:pt x="85" y="53"/>
                    <a:pt x="84" y="39"/>
                  </a:cubicBezTo>
                  <a:cubicBezTo>
                    <a:pt x="90" y="52"/>
                    <a:pt x="90" y="77"/>
                    <a:pt x="93" y="93"/>
                  </a:cubicBezTo>
                  <a:cubicBezTo>
                    <a:pt x="97" y="93"/>
                    <a:pt x="97" y="93"/>
                    <a:pt x="101" y="93"/>
                  </a:cubicBezTo>
                  <a:cubicBezTo>
                    <a:pt x="102" y="75"/>
                    <a:pt x="99" y="55"/>
                    <a:pt x="103" y="35"/>
                  </a:cubicBezTo>
                  <a:cubicBezTo>
                    <a:pt x="103" y="52"/>
                    <a:pt x="106" y="76"/>
                    <a:pt x="106" y="92"/>
                  </a:cubicBezTo>
                  <a:cubicBezTo>
                    <a:pt x="109" y="92"/>
                    <a:pt x="112" y="92"/>
                    <a:pt x="114" y="92"/>
                  </a:cubicBezTo>
                  <a:cubicBezTo>
                    <a:pt x="114" y="79"/>
                    <a:pt x="110" y="50"/>
                    <a:pt x="112" y="36"/>
                  </a:cubicBezTo>
                  <a:cubicBezTo>
                    <a:pt x="120" y="49"/>
                    <a:pt x="118" y="79"/>
                    <a:pt x="121" y="91"/>
                  </a:cubicBezTo>
                  <a:cubicBezTo>
                    <a:pt x="123" y="91"/>
                    <a:pt x="124" y="91"/>
                    <a:pt x="125" y="91"/>
                  </a:cubicBezTo>
                  <a:cubicBezTo>
                    <a:pt x="122" y="72"/>
                    <a:pt x="123" y="54"/>
                    <a:pt x="127" y="35"/>
                  </a:cubicBezTo>
                  <a:cubicBezTo>
                    <a:pt x="127" y="52"/>
                    <a:pt x="130" y="72"/>
                    <a:pt x="132" y="89"/>
                  </a:cubicBezTo>
                  <a:cubicBezTo>
                    <a:pt x="133" y="89"/>
                    <a:pt x="134" y="89"/>
                    <a:pt x="135" y="89"/>
                  </a:cubicBezTo>
                  <a:cubicBezTo>
                    <a:pt x="138" y="71"/>
                    <a:pt x="133" y="43"/>
                    <a:pt x="133" y="20"/>
                  </a:cubicBezTo>
                  <a:cubicBezTo>
                    <a:pt x="138" y="43"/>
                    <a:pt x="141" y="73"/>
                    <a:pt x="142" y="87"/>
                  </a:cubicBezTo>
                  <a:cubicBezTo>
                    <a:pt x="144" y="86"/>
                    <a:pt x="146" y="86"/>
                    <a:pt x="148" y="85"/>
                  </a:cubicBezTo>
                  <a:cubicBezTo>
                    <a:pt x="150" y="72"/>
                    <a:pt x="145" y="57"/>
                    <a:pt x="147" y="40"/>
                  </a:cubicBezTo>
                  <a:cubicBezTo>
                    <a:pt x="151" y="57"/>
                    <a:pt x="156" y="68"/>
                    <a:pt x="159" y="81"/>
                  </a:cubicBezTo>
                  <a:cubicBezTo>
                    <a:pt x="159" y="81"/>
                    <a:pt x="160" y="80"/>
                    <a:pt x="160" y="80"/>
                  </a:cubicBezTo>
                  <a:cubicBezTo>
                    <a:pt x="162" y="66"/>
                    <a:pt x="160" y="44"/>
                    <a:pt x="160" y="28"/>
                  </a:cubicBezTo>
                  <a:cubicBezTo>
                    <a:pt x="163" y="45"/>
                    <a:pt x="165" y="59"/>
                    <a:pt x="168" y="75"/>
                  </a:cubicBezTo>
                  <a:cubicBezTo>
                    <a:pt x="170" y="73"/>
                    <a:pt x="171" y="72"/>
                    <a:pt x="171" y="72"/>
                  </a:cubicBezTo>
                  <a:lnTo>
                    <a:pt x="160" y="0"/>
                  </a:lnTo>
                  <a:close/>
                </a:path>
              </a:pathLst>
            </a:custGeom>
            <a:solidFill>
              <a:srgbClr val="CCA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3" name="Freeform 26"/>
            <p:cNvSpPr/>
            <p:nvPr/>
          </p:nvSpPr>
          <p:spPr bwMode="auto">
            <a:xfrm>
              <a:off x="5138738" y="7831138"/>
              <a:ext cx="133350" cy="393700"/>
            </a:xfrm>
            <a:custGeom>
              <a:avLst/>
              <a:gdLst>
                <a:gd name="T0" fmla="*/ 20 w 31"/>
                <a:gd name="T1" fmla="*/ 0 h 93"/>
                <a:gd name="T2" fmla="*/ 16 w 31"/>
                <a:gd name="T3" fmla="*/ 0 h 93"/>
                <a:gd name="T4" fmla="*/ 11 w 31"/>
                <a:gd name="T5" fmla="*/ 0 h 93"/>
                <a:gd name="T6" fmla="*/ 2 w 31"/>
                <a:gd name="T7" fmla="*/ 31 h 93"/>
                <a:gd name="T8" fmla="*/ 1 w 31"/>
                <a:gd name="T9" fmla="*/ 35 h 93"/>
                <a:gd name="T10" fmla="*/ 9 w 31"/>
                <a:gd name="T11" fmla="*/ 9 h 93"/>
                <a:gd name="T12" fmla="*/ 1 w 31"/>
                <a:gd name="T13" fmla="*/ 38 h 93"/>
                <a:gd name="T14" fmla="*/ 0 w 31"/>
                <a:gd name="T15" fmla="*/ 40 h 93"/>
                <a:gd name="T16" fmla="*/ 0 w 31"/>
                <a:gd name="T17" fmla="*/ 52 h 93"/>
                <a:gd name="T18" fmla="*/ 11 w 31"/>
                <a:gd name="T19" fmla="*/ 9 h 93"/>
                <a:gd name="T20" fmla="*/ 0 w 31"/>
                <a:gd name="T21" fmla="*/ 57 h 93"/>
                <a:gd name="T22" fmla="*/ 0 w 31"/>
                <a:gd name="T23" fmla="*/ 61 h 93"/>
                <a:gd name="T24" fmla="*/ 2 w 31"/>
                <a:gd name="T25" fmla="*/ 74 h 93"/>
                <a:gd name="T26" fmla="*/ 12 w 31"/>
                <a:gd name="T27" fmla="*/ 14 h 93"/>
                <a:gd name="T28" fmla="*/ 3 w 31"/>
                <a:gd name="T29" fmla="*/ 76 h 93"/>
                <a:gd name="T30" fmla="*/ 4 w 31"/>
                <a:gd name="T31" fmla="*/ 82 h 93"/>
                <a:gd name="T32" fmla="*/ 5 w 31"/>
                <a:gd name="T33" fmla="*/ 85 h 93"/>
                <a:gd name="T34" fmla="*/ 14 w 31"/>
                <a:gd name="T35" fmla="*/ 7 h 93"/>
                <a:gd name="T36" fmla="*/ 8 w 31"/>
                <a:gd name="T37" fmla="*/ 82 h 93"/>
                <a:gd name="T38" fmla="*/ 14 w 31"/>
                <a:gd name="T39" fmla="*/ 92 h 93"/>
                <a:gd name="T40" fmla="*/ 15 w 31"/>
                <a:gd name="T41" fmla="*/ 93 h 93"/>
                <a:gd name="T42" fmla="*/ 15 w 31"/>
                <a:gd name="T43" fmla="*/ 9 h 93"/>
                <a:gd name="T44" fmla="*/ 19 w 31"/>
                <a:gd name="T45" fmla="*/ 92 h 93"/>
                <a:gd name="T46" fmla="*/ 22 w 31"/>
                <a:gd name="T47" fmla="*/ 89 h 93"/>
                <a:gd name="T48" fmla="*/ 25 w 31"/>
                <a:gd name="T49" fmla="*/ 80 h 93"/>
                <a:gd name="T50" fmla="*/ 18 w 31"/>
                <a:gd name="T51" fmla="*/ 8 h 93"/>
                <a:gd name="T52" fmla="*/ 28 w 31"/>
                <a:gd name="T53" fmla="*/ 80 h 93"/>
                <a:gd name="T54" fmla="*/ 30 w 31"/>
                <a:gd name="T55" fmla="*/ 71 h 93"/>
                <a:gd name="T56" fmla="*/ 30 w 31"/>
                <a:gd name="T57" fmla="*/ 67 h 93"/>
                <a:gd name="T58" fmla="*/ 19 w 31"/>
                <a:gd name="T59" fmla="*/ 4 h 93"/>
                <a:gd name="T60" fmla="*/ 31 w 31"/>
                <a:gd name="T61" fmla="*/ 62 h 93"/>
                <a:gd name="T62" fmla="*/ 31 w 31"/>
                <a:gd name="T63" fmla="*/ 45 h 93"/>
                <a:gd name="T64" fmla="*/ 31 w 31"/>
                <a:gd name="T65" fmla="*/ 43 h 93"/>
                <a:gd name="T66" fmla="*/ 21 w 31"/>
                <a:gd name="T67" fmla="*/ 6 h 93"/>
                <a:gd name="T68" fmla="*/ 30 w 31"/>
                <a:gd name="T69" fmla="*/ 35 h 93"/>
                <a:gd name="T70" fmla="*/ 30 w 31"/>
                <a:gd name="T71" fmla="*/ 31 h 93"/>
                <a:gd name="T72" fmla="*/ 20 w 31"/>
                <a:gd name="T7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93">
                  <a:moveTo>
                    <a:pt x="2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1" y="32"/>
                    <a:pt x="1" y="35"/>
                  </a:cubicBezTo>
                  <a:cubicBezTo>
                    <a:pt x="4" y="24"/>
                    <a:pt x="8" y="13"/>
                    <a:pt x="9" y="9"/>
                  </a:cubicBezTo>
                  <a:cubicBezTo>
                    <a:pt x="8" y="13"/>
                    <a:pt x="5" y="25"/>
                    <a:pt x="1" y="38"/>
                  </a:cubicBezTo>
                  <a:cubicBezTo>
                    <a:pt x="0" y="39"/>
                    <a:pt x="0" y="40"/>
                    <a:pt x="0" y="40"/>
                  </a:cubicBezTo>
                  <a:cubicBezTo>
                    <a:pt x="0" y="44"/>
                    <a:pt x="0" y="51"/>
                    <a:pt x="0" y="52"/>
                  </a:cubicBezTo>
                  <a:cubicBezTo>
                    <a:pt x="4" y="38"/>
                    <a:pt x="11" y="9"/>
                    <a:pt x="11" y="9"/>
                  </a:cubicBezTo>
                  <a:cubicBezTo>
                    <a:pt x="10" y="15"/>
                    <a:pt x="4" y="41"/>
                    <a:pt x="0" y="57"/>
                  </a:cubicBezTo>
                  <a:cubicBezTo>
                    <a:pt x="0" y="59"/>
                    <a:pt x="0" y="60"/>
                    <a:pt x="0" y="61"/>
                  </a:cubicBezTo>
                  <a:cubicBezTo>
                    <a:pt x="0" y="66"/>
                    <a:pt x="2" y="74"/>
                    <a:pt x="2" y="74"/>
                  </a:cubicBezTo>
                  <a:cubicBezTo>
                    <a:pt x="6" y="50"/>
                    <a:pt x="11" y="14"/>
                    <a:pt x="12" y="14"/>
                  </a:cubicBezTo>
                  <a:cubicBezTo>
                    <a:pt x="11" y="14"/>
                    <a:pt x="7" y="51"/>
                    <a:pt x="3" y="76"/>
                  </a:cubicBezTo>
                  <a:cubicBezTo>
                    <a:pt x="3" y="78"/>
                    <a:pt x="3" y="80"/>
                    <a:pt x="4" y="82"/>
                  </a:cubicBezTo>
                  <a:cubicBezTo>
                    <a:pt x="4" y="83"/>
                    <a:pt x="5" y="84"/>
                    <a:pt x="5" y="85"/>
                  </a:cubicBezTo>
                  <a:cubicBezTo>
                    <a:pt x="11" y="30"/>
                    <a:pt x="13" y="15"/>
                    <a:pt x="14" y="7"/>
                  </a:cubicBezTo>
                  <a:cubicBezTo>
                    <a:pt x="13" y="14"/>
                    <a:pt x="11" y="35"/>
                    <a:pt x="8" y="82"/>
                  </a:cubicBezTo>
                  <a:cubicBezTo>
                    <a:pt x="8" y="86"/>
                    <a:pt x="10" y="90"/>
                    <a:pt x="14" y="92"/>
                  </a:cubicBezTo>
                  <a:cubicBezTo>
                    <a:pt x="14" y="93"/>
                    <a:pt x="15" y="93"/>
                    <a:pt x="15" y="93"/>
                  </a:cubicBezTo>
                  <a:cubicBezTo>
                    <a:pt x="16" y="38"/>
                    <a:pt x="16" y="15"/>
                    <a:pt x="15" y="9"/>
                  </a:cubicBezTo>
                  <a:cubicBezTo>
                    <a:pt x="16" y="14"/>
                    <a:pt x="16" y="38"/>
                    <a:pt x="19" y="92"/>
                  </a:cubicBezTo>
                  <a:cubicBezTo>
                    <a:pt x="19" y="92"/>
                    <a:pt x="21" y="91"/>
                    <a:pt x="22" y="89"/>
                  </a:cubicBezTo>
                  <a:cubicBezTo>
                    <a:pt x="24" y="87"/>
                    <a:pt x="26" y="83"/>
                    <a:pt x="25" y="80"/>
                  </a:cubicBezTo>
                  <a:cubicBezTo>
                    <a:pt x="21" y="40"/>
                    <a:pt x="18" y="13"/>
                    <a:pt x="18" y="8"/>
                  </a:cubicBezTo>
                  <a:cubicBezTo>
                    <a:pt x="19" y="13"/>
                    <a:pt x="22" y="41"/>
                    <a:pt x="28" y="80"/>
                  </a:cubicBezTo>
                  <a:cubicBezTo>
                    <a:pt x="28" y="79"/>
                    <a:pt x="29" y="75"/>
                    <a:pt x="30" y="71"/>
                  </a:cubicBezTo>
                  <a:cubicBezTo>
                    <a:pt x="30" y="70"/>
                    <a:pt x="30" y="68"/>
                    <a:pt x="30" y="67"/>
                  </a:cubicBezTo>
                  <a:cubicBezTo>
                    <a:pt x="24" y="28"/>
                    <a:pt x="20" y="10"/>
                    <a:pt x="19" y="4"/>
                  </a:cubicBezTo>
                  <a:cubicBezTo>
                    <a:pt x="20" y="10"/>
                    <a:pt x="25" y="32"/>
                    <a:pt x="31" y="62"/>
                  </a:cubicBezTo>
                  <a:cubicBezTo>
                    <a:pt x="31" y="61"/>
                    <a:pt x="31" y="49"/>
                    <a:pt x="31" y="45"/>
                  </a:cubicBezTo>
                  <a:cubicBezTo>
                    <a:pt x="31" y="44"/>
                    <a:pt x="31" y="43"/>
                    <a:pt x="31" y="43"/>
                  </a:cubicBezTo>
                  <a:cubicBezTo>
                    <a:pt x="26" y="23"/>
                    <a:pt x="22" y="11"/>
                    <a:pt x="21" y="6"/>
                  </a:cubicBezTo>
                  <a:cubicBezTo>
                    <a:pt x="23" y="11"/>
                    <a:pt x="25" y="19"/>
                    <a:pt x="30" y="35"/>
                  </a:cubicBezTo>
                  <a:cubicBezTo>
                    <a:pt x="30" y="32"/>
                    <a:pt x="30" y="31"/>
                    <a:pt x="30" y="31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CCA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4" name="Freeform 27"/>
            <p:cNvSpPr/>
            <p:nvPr/>
          </p:nvSpPr>
          <p:spPr bwMode="auto">
            <a:xfrm>
              <a:off x="4341813" y="4057650"/>
              <a:ext cx="1727200" cy="2717800"/>
            </a:xfrm>
            <a:custGeom>
              <a:avLst/>
              <a:gdLst>
                <a:gd name="T0" fmla="*/ 255 w 405"/>
                <a:gd name="T1" fmla="*/ 641 h 641"/>
                <a:gd name="T2" fmla="*/ 150 w 405"/>
                <a:gd name="T3" fmla="*/ 641 h 641"/>
                <a:gd name="T4" fmla="*/ 0 w 405"/>
                <a:gd name="T5" fmla="*/ 491 h 641"/>
                <a:gd name="T6" fmla="*/ 0 w 405"/>
                <a:gd name="T7" fmla="*/ 150 h 641"/>
                <a:gd name="T8" fmla="*/ 150 w 405"/>
                <a:gd name="T9" fmla="*/ 0 h 641"/>
                <a:gd name="T10" fmla="*/ 255 w 405"/>
                <a:gd name="T11" fmla="*/ 0 h 641"/>
                <a:gd name="T12" fmla="*/ 405 w 405"/>
                <a:gd name="T13" fmla="*/ 150 h 641"/>
                <a:gd name="T14" fmla="*/ 405 w 405"/>
                <a:gd name="T15" fmla="*/ 491 h 641"/>
                <a:gd name="T16" fmla="*/ 255 w 405"/>
                <a:gd name="T17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641">
                  <a:moveTo>
                    <a:pt x="255" y="641"/>
                  </a:moveTo>
                  <a:cubicBezTo>
                    <a:pt x="150" y="641"/>
                    <a:pt x="150" y="641"/>
                    <a:pt x="150" y="641"/>
                  </a:cubicBezTo>
                  <a:cubicBezTo>
                    <a:pt x="68" y="641"/>
                    <a:pt x="0" y="574"/>
                    <a:pt x="0" y="491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67"/>
                    <a:pt x="68" y="0"/>
                    <a:pt x="15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338" y="0"/>
                    <a:pt x="405" y="67"/>
                    <a:pt x="405" y="150"/>
                  </a:cubicBezTo>
                  <a:cubicBezTo>
                    <a:pt x="405" y="491"/>
                    <a:pt x="405" y="491"/>
                    <a:pt x="405" y="491"/>
                  </a:cubicBezTo>
                  <a:cubicBezTo>
                    <a:pt x="405" y="574"/>
                    <a:pt x="338" y="641"/>
                    <a:pt x="255" y="64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5" name="Freeform 28"/>
            <p:cNvSpPr/>
            <p:nvPr/>
          </p:nvSpPr>
          <p:spPr bwMode="auto">
            <a:xfrm>
              <a:off x="4341813" y="4286250"/>
              <a:ext cx="1692275" cy="2489200"/>
            </a:xfrm>
            <a:custGeom>
              <a:avLst/>
              <a:gdLst>
                <a:gd name="T0" fmla="*/ 397 w 397"/>
                <a:gd name="T1" fmla="*/ 484 h 587"/>
                <a:gd name="T2" fmla="*/ 35 w 397"/>
                <a:gd name="T3" fmla="*/ 0 h 587"/>
                <a:gd name="T4" fmla="*/ 0 w 397"/>
                <a:gd name="T5" fmla="*/ 96 h 587"/>
                <a:gd name="T6" fmla="*/ 0 w 397"/>
                <a:gd name="T7" fmla="*/ 437 h 587"/>
                <a:gd name="T8" fmla="*/ 67 w 397"/>
                <a:gd name="T9" fmla="*/ 562 h 587"/>
                <a:gd name="T10" fmla="*/ 86 w 397"/>
                <a:gd name="T11" fmla="*/ 573 h 587"/>
                <a:gd name="T12" fmla="*/ 150 w 397"/>
                <a:gd name="T13" fmla="*/ 587 h 587"/>
                <a:gd name="T14" fmla="*/ 255 w 397"/>
                <a:gd name="T15" fmla="*/ 587 h 587"/>
                <a:gd name="T16" fmla="*/ 397 w 397"/>
                <a:gd name="T17" fmla="*/ 484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7" h="587">
                  <a:moveTo>
                    <a:pt x="397" y="484"/>
                  </a:moveTo>
                  <a:cubicBezTo>
                    <a:pt x="85" y="545"/>
                    <a:pt x="40" y="156"/>
                    <a:pt x="35" y="0"/>
                  </a:cubicBezTo>
                  <a:cubicBezTo>
                    <a:pt x="13" y="26"/>
                    <a:pt x="0" y="60"/>
                    <a:pt x="0" y="96"/>
                  </a:cubicBezTo>
                  <a:cubicBezTo>
                    <a:pt x="0" y="437"/>
                    <a:pt x="0" y="437"/>
                    <a:pt x="0" y="437"/>
                  </a:cubicBezTo>
                  <a:cubicBezTo>
                    <a:pt x="0" y="489"/>
                    <a:pt x="27" y="535"/>
                    <a:pt x="67" y="562"/>
                  </a:cubicBezTo>
                  <a:cubicBezTo>
                    <a:pt x="74" y="565"/>
                    <a:pt x="80" y="569"/>
                    <a:pt x="86" y="573"/>
                  </a:cubicBezTo>
                  <a:cubicBezTo>
                    <a:pt x="106" y="582"/>
                    <a:pt x="128" y="587"/>
                    <a:pt x="150" y="587"/>
                  </a:cubicBezTo>
                  <a:cubicBezTo>
                    <a:pt x="255" y="587"/>
                    <a:pt x="255" y="587"/>
                    <a:pt x="255" y="587"/>
                  </a:cubicBezTo>
                  <a:cubicBezTo>
                    <a:pt x="321" y="587"/>
                    <a:pt x="377" y="544"/>
                    <a:pt x="397" y="48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6" name="Freeform 29"/>
            <p:cNvSpPr/>
            <p:nvPr/>
          </p:nvSpPr>
          <p:spPr bwMode="auto">
            <a:xfrm>
              <a:off x="4491038" y="4248150"/>
              <a:ext cx="1433513" cy="42863"/>
            </a:xfrm>
            <a:custGeom>
              <a:avLst/>
              <a:gdLst>
                <a:gd name="T0" fmla="*/ 8 w 336"/>
                <a:gd name="T1" fmla="*/ 0 h 10"/>
                <a:gd name="T2" fmla="*/ 0 w 336"/>
                <a:gd name="T3" fmla="*/ 10 h 10"/>
                <a:gd name="T4" fmla="*/ 336 w 336"/>
                <a:gd name="T5" fmla="*/ 10 h 10"/>
                <a:gd name="T6" fmla="*/ 327 w 336"/>
                <a:gd name="T7" fmla="*/ 0 h 10"/>
                <a:gd name="T8" fmla="*/ 8 w 33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10">
                  <a:moveTo>
                    <a:pt x="8" y="0"/>
                  </a:moveTo>
                  <a:cubicBezTo>
                    <a:pt x="5" y="3"/>
                    <a:pt x="2" y="6"/>
                    <a:pt x="0" y="10"/>
                  </a:cubicBezTo>
                  <a:cubicBezTo>
                    <a:pt x="336" y="10"/>
                    <a:pt x="336" y="10"/>
                    <a:pt x="336" y="10"/>
                  </a:cubicBezTo>
                  <a:cubicBezTo>
                    <a:pt x="333" y="6"/>
                    <a:pt x="330" y="3"/>
                    <a:pt x="327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CCA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7" name="Rectangle 30"/>
            <p:cNvSpPr>
              <a:spLocks noChangeArrowheads="1"/>
            </p:cNvSpPr>
            <p:nvPr/>
          </p:nvSpPr>
          <p:spPr bwMode="auto">
            <a:xfrm>
              <a:off x="4341813" y="4706938"/>
              <a:ext cx="1727200" cy="41275"/>
            </a:xfrm>
            <a:prstGeom prst="rect">
              <a:avLst/>
            </a:prstGeom>
            <a:solidFill>
              <a:srgbClr val="CCA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8" name="Rectangle 31"/>
            <p:cNvSpPr>
              <a:spLocks noChangeArrowheads="1"/>
            </p:cNvSpPr>
            <p:nvPr/>
          </p:nvSpPr>
          <p:spPr bwMode="auto">
            <a:xfrm>
              <a:off x="4341813" y="5168900"/>
              <a:ext cx="1727200" cy="38100"/>
            </a:xfrm>
            <a:prstGeom prst="rect">
              <a:avLst/>
            </a:prstGeom>
            <a:solidFill>
              <a:srgbClr val="CCA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9" name="Rectangle 32"/>
            <p:cNvSpPr>
              <a:spLocks noChangeArrowheads="1"/>
            </p:cNvSpPr>
            <p:nvPr/>
          </p:nvSpPr>
          <p:spPr bwMode="auto">
            <a:xfrm>
              <a:off x="4341813" y="5626100"/>
              <a:ext cx="1727200" cy="38100"/>
            </a:xfrm>
            <a:prstGeom prst="rect">
              <a:avLst/>
            </a:prstGeom>
            <a:solidFill>
              <a:srgbClr val="CCA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0" name="Rectangle 33"/>
            <p:cNvSpPr>
              <a:spLocks noChangeArrowheads="1"/>
            </p:cNvSpPr>
            <p:nvPr/>
          </p:nvSpPr>
          <p:spPr bwMode="auto">
            <a:xfrm>
              <a:off x="4341813" y="6084888"/>
              <a:ext cx="1727200" cy="41275"/>
            </a:xfrm>
            <a:prstGeom prst="rect">
              <a:avLst/>
            </a:prstGeom>
            <a:solidFill>
              <a:srgbClr val="CCA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1" name="Freeform 34"/>
            <p:cNvSpPr/>
            <p:nvPr/>
          </p:nvSpPr>
          <p:spPr bwMode="auto">
            <a:xfrm>
              <a:off x="4491038" y="6542088"/>
              <a:ext cx="1433513" cy="42863"/>
            </a:xfrm>
            <a:custGeom>
              <a:avLst/>
              <a:gdLst>
                <a:gd name="T0" fmla="*/ 8 w 336"/>
                <a:gd name="T1" fmla="*/ 10 h 10"/>
                <a:gd name="T2" fmla="*/ 327 w 336"/>
                <a:gd name="T3" fmla="*/ 10 h 10"/>
                <a:gd name="T4" fmla="*/ 336 w 336"/>
                <a:gd name="T5" fmla="*/ 0 h 10"/>
                <a:gd name="T6" fmla="*/ 0 w 336"/>
                <a:gd name="T7" fmla="*/ 0 h 10"/>
                <a:gd name="T8" fmla="*/ 8 w 33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10">
                  <a:moveTo>
                    <a:pt x="8" y="10"/>
                  </a:moveTo>
                  <a:cubicBezTo>
                    <a:pt x="327" y="10"/>
                    <a:pt x="327" y="10"/>
                    <a:pt x="327" y="10"/>
                  </a:cubicBezTo>
                  <a:cubicBezTo>
                    <a:pt x="330" y="7"/>
                    <a:pt x="333" y="4"/>
                    <a:pt x="33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5" y="7"/>
                    <a:pt x="8" y="10"/>
                  </a:cubicBezTo>
                  <a:close/>
                </a:path>
              </a:pathLst>
            </a:custGeom>
            <a:solidFill>
              <a:srgbClr val="CCA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2" name="Freeform 35"/>
            <p:cNvSpPr/>
            <p:nvPr/>
          </p:nvSpPr>
          <p:spPr bwMode="auto">
            <a:xfrm>
              <a:off x="4819651" y="3844925"/>
              <a:ext cx="771525" cy="233363"/>
            </a:xfrm>
            <a:custGeom>
              <a:avLst/>
              <a:gdLst>
                <a:gd name="T0" fmla="*/ 167 w 181"/>
                <a:gd name="T1" fmla="*/ 0 h 55"/>
                <a:gd name="T2" fmla="*/ 14 w 181"/>
                <a:gd name="T3" fmla="*/ 0 h 55"/>
                <a:gd name="T4" fmla="*/ 0 w 181"/>
                <a:gd name="T5" fmla="*/ 14 h 55"/>
                <a:gd name="T6" fmla="*/ 0 w 181"/>
                <a:gd name="T7" fmla="*/ 55 h 55"/>
                <a:gd name="T8" fmla="*/ 181 w 181"/>
                <a:gd name="T9" fmla="*/ 55 h 55"/>
                <a:gd name="T10" fmla="*/ 181 w 181"/>
                <a:gd name="T11" fmla="*/ 14 h 55"/>
                <a:gd name="T12" fmla="*/ 167 w 181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55">
                  <a:moveTo>
                    <a:pt x="167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81" y="14"/>
                    <a:pt x="181" y="14"/>
                    <a:pt x="181" y="14"/>
                  </a:cubicBezTo>
                  <a:cubicBezTo>
                    <a:pt x="181" y="6"/>
                    <a:pt x="175" y="0"/>
                    <a:pt x="167" y="0"/>
                  </a:cubicBezTo>
                  <a:close/>
                </a:path>
              </a:pathLst>
            </a:custGeom>
            <a:solidFill>
              <a:srgbClr val="212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3" name="Freeform 36"/>
            <p:cNvSpPr/>
            <p:nvPr/>
          </p:nvSpPr>
          <p:spPr bwMode="auto">
            <a:xfrm>
              <a:off x="4819651" y="6754813"/>
              <a:ext cx="771525" cy="231775"/>
            </a:xfrm>
            <a:custGeom>
              <a:avLst/>
              <a:gdLst>
                <a:gd name="T0" fmla="*/ 14 w 181"/>
                <a:gd name="T1" fmla="*/ 55 h 55"/>
                <a:gd name="T2" fmla="*/ 167 w 181"/>
                <a:gd name="T3" fmla="*/ 55 h 55"/>
                <a:gd name="T4" fmla="*/ 181 w 181"/>
                <a:gd name="T5" fmla="*/ 41 h 55"/>
                <a:gd name="T6" fmla="*/ 181 w 181"/>
                <a:gd name="T7" fmla="*/ 0 h 55"/>
                <a:gd name="T8" fmla="*/ 0 w 181"/>
                <a:gd name="T9" fmla="*/ 0 h 55"/>
                <a:gd name="T10" fmla="*/ 0 w 181"/>
                <a:gd name="T11" fmla="*/ 41 h 55"/>
                <a:gd name="T12" fmla="*/ 14 w 18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55">
                  <a:moveTo>
                    <a:pt x="14" y="55"/>
                  </a:moveTo>
                  <a:cubicBezTo>
                    <a:pt x="167" y="55"/>
                    <a:pt x="167" y="55"/>
                    <a:pt x="167" y="55"/>
                  </a:cubicBezTo>
                  <a:cubicBezTo>
                    <a:pt x="175" y="55"/>
                    <a:pt x="181" y="49"/>
                    <a:pt x="181" y="41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9"/>
                    <a:pt x="7" y="55"/>
                    <a:pt x="14" y="55"/>
                  </a:cubicBezTo>
                  <a:close/>
                </a:path>
              </a:pathLst>
            </a:custGeom>
            <a:solidFill>
              <a:srgbClr val="212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4" name="Freeform 37"/>
            <p:cNvSpPr/>
            <p:nvPr/>
          </p:nvSpPr>
          <p:spPr bwMode="auto">
            <a:xfrm>
              <a:off x="4819651" y="3844925"/>
              <a:ext cx="771525" cy="233363"/>
            </a:xfrm>
            <a:custGeom>
              <a:avLst/>
              <a:gdLst>
                <a:gd name="T0" fmla="*/ 20 w 181"/>
                <a:gd name="T1" fmla="*/ 0 h 55"/>
                <a:gd name="T2" fmla="*/ 20 w 181"/>
                <a:gd name="T3" fmla="*/ 0 h 55"/>
                <a:gd name="T4" fmla="*/ 14 w 181"/>
                <a:gd name="T5" fmla="*/ 0 h 55"/>
                <a:gd name="T6" fmla="*/ 0 w 181"/>
                <a:gd name="T7" fmla="*/ 14 h 55"/>
                <a:gd name="T8" fmla="*/ 0 w 181"/>
                <a:gd name="T9" fmla="*/ 55 h 55"/>
                <a:gd name="T10" fmla="*/ 181 w 181"/>
                <a:gd name="T11" fmla="*/ 55 h 55"/>
                <a:gd name="T12" fmla="*/ 181 w 181"/>
                <a:gd name="T13" fmla="*/ 41 h 55"/>
                <a:gd name="T14" fmla="*/ 20 w 18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55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81" y="41"/>
                    <a:pt x="181" y="41"/>
                    <a:pt x="181" y="41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1C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5" name="Freeform 38"/>
            <p:cNvSpPr/>
            <p:nvPr/>
          </p:nvSpPr>
          <p:spPr bwMode="auto">
            <a:xfrm>
              <a:off x="4819651" y="6754813"/>
              <a:ext cx="771525" cy="231775"/>
            </a:xfrm>
            <a:custGeom>
              <a:avLst/>
              <a:gdLst>
                <a:gd name="T0" fmla="*/ 20 w 181"/>
                <a:gd name="T1" fmla="*/ 0 h 55"/>
                <a:gd name="T2" fmla="*/ 0 w 181"/>
                <a:gd name="T3" fmla="*/ 0 h 55"/>
                <a:gd name="T4" fmla="*/ 0 w 181"/>
                <a:gd name="T5" fmla="*/ 41 h 55"/>
                <a:gd name="T6" fmla="*/ 14 w 181"/>
                <a:gd name="T7" fmla="*/ 55 h 55"/>
                <a:gd name="T8" fmla="*/ 167 w 181"/>
                <a:gd name="T9" fmla="*/ 55 h 55"/>
                <a:gd name="T10" fmla="*/ 181 w 181"/>
                <a:gd name="T11" fmla="*/ 41 h 55"/>
                <a:gd name="T12" fmla="*/ 20 w 181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55">
                  <a:moveTo>
                    <a:pt x="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9"/>
                    <a:pt x="7" y="55"/>
                    <a:pt x="14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75" y="55"/>
                    <a:pt x="181" y="49"/>
                    <a:pt x="181" y="41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1C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6" name="Rectangle 39"/>
            <p:cNvSpPr>
              <a:spLocks noChangeArrowheads="1"/>
            </p:cNvSpPr>
            <p:nvPr/>
          </p:nvSpPr>
          <p:spPr bwMode="auto">
            <a:xfrm>
              <a:off x="5173663" y="-12700"/>
              <a:ext cx="63500" cy="3870325"/>
            </a:xfrm>
            <a:prstGeom prst="rect">
              <a:avLst/>
            </a:prstGeom>
            <a:solidFill>
              <a:srgbClr val="212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7" name="Freeform 40"/>
            <p:cNvSpPr>
              <a:spLocks noEditPoints="1"/>
            </p:cNvSpPr>
            <p:nvPr/>
          </p:nvSpPr>
          <p:spPr bwMode="auto">
            <a:xfrm>
              <a:off x="4776788" y="4884738"/>
              <a:ext cx="869950" cy="1055688"/>
            </a:xfrm>
            <a:custGeom>
              <a:avLst/>
              <a:gdLst>
                <a:gd name="T0" fmla="*/ 176 w 204"/>
                <a:gd name="T1" fmla="*/ 125 h 249"/>
                <a:gd name="T2" fmla="*/ 201 w 204"/>
                <a:gd name="T3" fmla="*/ 88 h 249"/>
                <a:gd name="T4" fmla="*/ 169 w 204"/>
                <a:gd name="T5" fmla="*/ 55 h 249"/>
                <a:gd name="T6" fmla="*/ 131 w 204"/>
                <a:gd name="T7" fmla="*/ 80 h 249"/>
                <a:gd name="T8" fmla="*/ 130 w 204"/>
                <a:gd name="T9" fmla="*/ 50 h 249"/>
                <a:gd name="T10" fmla="*/ 130 w 204"/>
                <a:gd name="T11" fmla="*/ 24 h 249"/>
                <a:gd name="T12" fmla="*/ 87 w 204"/>
                <a:gd name="T13" fmla="*/ 8 h 249"/>
                <a:gd name="T14" fmla="*/ 71 w 204"/>
                <a:gd name="T15" fmla="*/ 50 h 249"/>
                <a:gd name="T16" fmla="*/ 70 w 204"/>
                <a:gd name="T17" fmla="*/ 80 h 249"/>
                <a:gd name="T18" fmla="*/ 32 w 204"/>
                <a:gd name="T19" fmla="*/ 55 h 249"/>
                <a:gd name="T20" fmla="*/ 0 w 204"/>
                <a:gd name="T21" fmla="*/ 88 h 249"/>
                <a:gd name="T22" fmla="*/ 25 w 204"/>
                <a:gd name="T23" fmla="*/ 125 h 249"/>
                <a:gd name="T24" fmla="*/ 0 w 204"/>
                <a:gd name="T25" fmla="*/ 163 h 249"/>
                <a:gd name="T26" fmla="*/ 32 w 204"/>
                <a:gd name="T27" fmla="*/ 195 h 249"/>
                <a:gd name="T28" fmla="*/ 70 w 204"/>
                <a:gd name="T29" fmla="*/ 171 h 249"/>
                <a:gd name="T30" fmla="*/ 71 w 204"/>
                <a:gd name="T31" fmla="*/ 200 h 249"/>
                <a:gd name="T32" fmla="*/ 87 w 204"/>
                <a:gd name="T33" fmla="*/ 243 h 249"/>
                <a:gd name="T34" fmla="*/ 114 w 204"/>
                <a:gd name="T35" fmla="*/ 243 h 249"/>
                <a:gd name="T36" fmla="*/ 135 w 204"/>
                <a:gd name="T37" fmla="*/ 214 h 249"/>
                <a:gd name="T38" fmla="*/ 116 w 204"/>
                <a:gd name="T39" fmla="*/ 186 h 249"/>
                <a:gd name="T40" fmla="*/ 146 w 204"/>
                <a:gd name="T41" fmla="*/ 186 h 249"/>
                <a:gd name="T42" fmla="*/ 192 w 204"/>
                <a:gd name="T43" fmla="*/ 186 h 249"/>
                <a:gd name="T44" fmla="*/ 176 w 204"/>
                <a:gd name="T45" fmla="*/ 125 h 249"/>
                <a:gd name="T46" fmla="*/ 131 w 204"/>
                <a:gd name="T47" fmla="*/ 110 h 249"/>
                <a:gd name="T48" fmla="*/ 131 w 204"/>
                <a:gd name="T49" fmla="*/ 141 h 249"/>
                <a:gd name="T50" fmla="*/ 101 w 204"/>
                <a:gd name="T51" fmla="*/ 110 h 249"/>
                <a:gd name="T52" fmla="*/ 101 w 204"/>
                <a:gd name="T53" fmla="*/ 80 h 249"/>
                <a:gd name="T54" fmla="*/ 101 w 204"/>
                <a:gd name="T55" fmla="*/ 110 h 249"/>
                <a:gd name="T56" fmla="*/ 70 w 204"/>
                <a:gd name="T57" fmla="*/ 141 h 249"/>
                <a:gd name="T58" fmla="*/ 70 w 204"/>
                <a:gd name="T59" fmla="*/ 110 h 249"/>
                <a:gd name="T60" fmla="*/ 85 w 204"/>
                <a:gd name="T61" fmla="*/ 156 h 249"/>
                <a:gd name="T62" fmla="*/ 116 w 204"/>
                <a:gd name="T63" fmla="*/ 156 h 249"/>
                <a:gd name="T64" fmla="*/ 85 w 204"/>
                <a:gd name="T65" fmla="*/ 156 h 249"/>
                <a:gd name="T66" fmla="*/ 177 w 204"/>
                <a:gd name="T67" fmla="*/ 80 h 249"/>
                <a:gd name="T68" fmla="*/ 177 w 204"/>
                <a:gd name="T69" fmla="*/ 95 h 249"/>
                <a:gd name="T70" fmla="*/ 146 w 204"/>
                <a:gd name="T71" fmla="*/ 95 h 249"/>
                <a:gd name="T72" fmla="*/ 88 w 204"/>
                <a:gd name="T73" fmla="*/ 37 h 249"/>
                <a:gd name="T74" fmla="*/ 113 w 204"/>
                <a:gd name="T75" fmla="*/ 37 h 249"/>
                <a:gd name="T76" fmla="*/ 88 w 204"/>
                <a:gd name="T77" fmla="*/ 37 h 249"/>
                <a:gd name="T78" fmla="*/ 21 w 204"/>
                <a:gd name="T79" fmla="*/ 88 h 249"/>
                <a:gd name="T80" fmla="*/ 32 w 204"/>
                <a:gd name="T81" fmla="*/ 77 h 249"/>
                <a:gd name="T82" fmla="*/ 55 w 204"/>
                <a:gd name="T83" fmla="*/ 95 h 249"/>
                <a:gd name="T84" fmla="*/ 25 w 204"/>
                <a:gd name="T85" fmla="*/ 95 h 249"/>
                <a:gd name="T86" fmla="*/ 25 w 204"/>
                <a:gd name="T87" fmla="*/ 171 h 249"/>
                <a:gd name="T88" fmla="*/ 25 w 204"/>
                <a:gd name="T89" fmla="*/ 156 h 249"/>
                <a:gd name="T90" fmla="*/ 55 w 204"/>
                <a:gd name="T91" fmla="*/ 156 h 249"/>
                <a:gd name="T92" fmla="*/ 113 w 204"/>
                <a:gd name="T93" fmla="*/ 214 h 249"/>
                <a:gd name="T94" fmla="*/ 88 w 204"/>
                <a:gd name="T95" fmla="*/ 214 h 249"/>
                <a:gd name="T96" fmla="*/ 113 w 204"/>
                <a:gd name="T97" fmla="*/ 214 h 249"/>
                <a:gd name="T98" fmla="*/ 161 w 204"/>
                <a:gd name="T99" fmla="*/ 171 h 249"/>
                <a:gd name="T100" fmla="*/ 161 w 204"/>
                <a:gd name="T101" fmla="*/ 140 h 249"/>
                <a:gd name="T102" fmla="*/ 176 w 204"/>
                <a:gd name="T103" fmla="*/ 171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4" h="249">
                  <a:moveTo>
                    <a:pt x="176" y="125"/>
                  </a:moveTo>
                  <a:cubicBezTo>
                    <a:pt x="176" y="125"/>
                    <a:pt x="176" y="125"/>
                    <a:pt x="176" y="125"/>
                  </a:cubicBezTo>
                  <a:cubicBezTo>
                    <a:pt x="192" y="110"/>
                    <a:pt x="192" y="110"/>
                    <a:pt x="192" y="110"/>
                  </a:cubicBezTo>
                  <a:cubicBezTo>
                    <a:pt x="198" y="104"/>
                    <a:pt x="201" y="96"/>
                    <a:pt x="201" y="88"/>
                  </a:cubicBezTo>
                  <a:cubicBezTo>
                    <a:pt x="201" y="79"/>
                    <a:pt x="198" y="71"/>
                    <a:pt x="191" y="65"/>
                  </a:cubicBezTo>
                  <a:cubicBezTo>
                    <a:pt x="185" y="59"/>
                    <a:pt x="177" y="55"/>
                    <a:pt x="169" y="55"/>
                  </a:cubicBezTo>
                  <a:cubicBezTo>
                    <a:pt x="160" y="55"/>
                    <a:pt x="152" y="59"/>
                    <a:pt x="146" y="65"/>
                  </a:cubicBezTo>
                  <a:cubicBezTo>
                    <a:pt x="131" y="80"/>
                    <a:pt x="131" y="80"/>
                    <a:pt x="131" y="80"/>
                  </a:cubicBezTo>
                  <a:cubicBezTo>
                    <a:pt x="116" y="65"/>
                    <a:pt x="116" y="65"/>
                    <a:pt x="116" y="65"/>
                  </a:cubicBezTo>
                  <a:cubicBezTo>
                    <a:pt x="130" y="50"/>
                    <a:pt x="130" y="50"/>
                    <a:pt x="130" y="50"/>
                  </a:cubicBezTo>
                  <a:cubicBezTo>
                    <a:pt x="134" y="47"/>
                    <a:pt x="135" y="42"/>
                    <a:pt x="135" y="37"/>
                  </a:cubicBezTo>
                  <a:cubicBezTo>
                    <a:pt x="135" y="32"/>
                    <a:pt x="134" y="27"/>
                    <a:pt x="130" y="24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07" y="0"/>
                    <a:pt x="94" y="0"/>
                    <a:pt x="87" y="8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64" y="31"/>
                    <a:pt x="64" y="43"/>
                    <a:pt x="71" y="50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49" y="59"/>
                    <a:pt x="41" y="55"/>
                    <a:pt x="32" y="55"/>
                  </a:cubicBezTo>
                  <a:cubicBezTo>
                    <a:pt x="24" y="55"/>
                    <a:pt x="16" y="59"/>
                    <a:pt x="9" y="65"/>
                  </a:cubicBezTo>
                  <a:cubicBezTo>
                    <a:pt x="3" y="71"/>
                    <a:pt x="0" y="79"/>
                    <a:pt x="0" y="88"/>
                  </a:cubicBezTo>
                  <a:cubicBezTo>
                    <a:pt x="0" y="96"/>
                    <a:pt x="3" y="104"/>
                    <a:pt x="9" y="110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3" y="147"/>
                    <a:pt x="0" y="155"/>
                    <a:pt x="0" y="163"/>
                  </a:cubicBezTo>
                  <a:cubicBezTo>
                    <a:pt x="0" y="172"/>
                    <a:pt x="3" y="180"/>
                    <a:pt x="10" y="186"/>
                  </a:cubicBezTo>
                  <a:cubicBezTo>
                    <a:pt x="16" y="192"/>
                    <a:pt x="24" y="195"/>
                    <a:pt x="32" y="195"/>
                  </a:cubicBezTo>
                  <a:cubicBezTo>
                    <a:pt x="41" y="195"/>
                    <a:pt x="49" y="192"/>
                    <a:pt x="55" y="186"/>
                  </a:cubicBezTo>
                  <a:cubicBezTo>
                    <a:pt x="70" y="171"/>
                    <a:pt x="70" y="171"/>
                    <a:pt x="70" y="171"/>
                  </a:cubicBezTo>
                  <a:cubicBezTo>
                    <a:pt x="86" y="186"/>
                    <a:pt x="86" y="186"/>
                    <a:pt x="86" y="186"/>
                  </a:cubicBezTo>
                  <a:cubicBezTo>
                    <a:pt x="71" y="200"/>
                    <a:pt x="71" y="200"/>
                    <a:pt x="71" y="200"/>
                  </a:cubicBezTo>
                  <a:cubicBezTo>
                    <a:pt x="64" y="208"/>
                    <a:pt x="64" y="220"/>
                    <a:pt x="71" y="227"/>
                  </a:cubicBezTo>
                  <a:cubicBezTo>
                    <a:pt x="87" y="243"/>
                    <a:pt x="87" y="243"/>
                    <a:pt x="87" y="243"/>
                  </a:cubicBezTo>
                  <a:cubicBezTo>
                    <a:pt x="91" y="247"/>
                    <a:pt x="96" y="249"/>
                    <a:pt x="101" y="249"/>
                  </a:cubicBezTo>
                  <a:cubicBezTo>
                    <a:pt x="106" y="249"/>
                    <a:pt x="110" y="247"/>
                    <a:pt x="114" y="243"/>
                  </a:cubicBezTo>
                  <a:cubicBezTo>
                    <a:pt x="130" y="227"/>
                    <a:pt x="130" y="227"/>
                    <a:pt x="130" y="227"/>
                  </a:cubicBezTo>
                  <a:cubicBezTo>
                    <a:pt x="134" y="224"/>
                    <a:pt x="135" y="219"/>
                    <a:pt x="135" y="214"/>
                  </a:cubicBezTo>
                  <a:cubicBezTo>
                    <a:pt x="135" y="209"/>
                    <a:pt x="134" y="204"/>
                    <a:pt x="130" y="200"/>
                  </a:cubicBezTo>
                  <a:cubicBezTo>
                    <a:pt x="116" y="186"/>
                    <a:pt x="116" y="186"/>
                    <a:pt x="116" y="186"/>
                  </a:cubicBezTo>
                  <a:cubicBezTo>
                    <a:pt x="131" y="171"/>
                    <a:pt x="131" y="171"/>
                    <a:pt x="131" y="171"/>
                  </a:cubicBezTo>
                  <a:cubicBezTo>
                    <a:pt x="146" y="186"/>
                    <a:pt x="146" y="186"/>
                    <a:pt x="146" y="186"/>
                  </a:cubicBezTo>
                  <a:cubicBezTo>
                    <a:pt x="152" y="192"/>
                    <a:pt x="161" y="195"/>
                    <a:pt x="169" y="195"/>
                  </a:cubicBezTo>
                  <a:cubicBezTo>
                    <a:pt x="177" y="195"/>
                    <a:pt x="185" y="192"/>
                    <a:pt x="192" y="186"/>
                  </a:cubicBezTo>
                  <a:cubicBezTo>
                    <a:pt x="204" y="173"/>
                    <a:pt x="204" y="153"/>
                    <a:pt x="192" y="141"/>
                  </a:cubicBezTo>
                  <a:lnTo>
                    <a:pt x="176" y="125"/>
                  </a:lnTo>
                  <a:close/>
                  <a:moveTo>
                    <a:pt x="116" y="125"/>
                  </a:moveTo>
                  <a:cubicBezTo>
                    <a:pt x="131" y="110"/>
                    <a:pt x="131" y="110"/>
                    <a:pt x="131" y="110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31" y="141"/>
                    <a:pt x="131" y="141"/>
                    <a:pt x="131" y="141"/>
                  </a:cubicBezTo>
                  <a:lnTo>
                    <a:pt x="116" y="125"/>
                  </a:lnTo>
                  <a:close/>
                  <a:moveTo>
                    <a:pt x="101" y="110"/>
                  </a:moveTo>
                  <a:cubicBezTo>
                    <a:pt x="85" y="95"/>
                    <a:pt x="85" y="95"/>
                    <a:pt x="85" y="95"/>
                  </a:cubicBezTo>
                  <a:cubicBezTo>
                    <a:pt x="101" y="80"/>
                    <a:pt x="101" y="80"/>
                    <a:pt x="101" y="80"/>
                  </a:cubicBezTo>
                  <a:cubicBezTo>
                    <a:pt x="116" y="95"/>
                    <a:pt x="116" y="95"/>
                    <a:pt x="116" y="95"/>
                  </a:cubicBezTo>
                  <a:lnTo>
                    <a:pt x="101" y="110"/>
                  </a:lnTo>
                  <a:close/>
                  <a:moveTo>
                    <a:pt x="86" y="125"/>
                  </a:moveTo>
                  <a:cubicBezTo>
                    <a:pt x="70" y="141"/>
                    <a:pt x="70" y="141"/>
                    <a:pt x="70" y="141"/>
                  </a:cubicBezTo>
                  <a:cubicBezTo>
                    <a:pt x="55" y="125"/>
                    <a:pt x="55" y="125"/>
                    <a:pt x="55" y="125"/>
                  </a:cubicBezTo>
                  <a:cubicBezTo>
                    <a:pt x="70" y="110"/>
                    <a:pt x="70" y="110"/>
                    <a:pt x="70" y="110"/>
                  </a:cubicBezTo>
                  <a:lnTo>
                    <a:pt x="86" y="125"/>
                  </a:lnTo>
                  <a:close/>
                  <a:moveTo>
                    <a:pt x="85" y="156"/>
                  </a:moveTo>
                  <a:cubicBezTo>
                    <a:pt x="101" y="140"/>
                    <a:pt x="101" y="140"/>
                    <a:pt x="101" y="140"/>
                  </a:cubicBezTo>
                  <a:cubicBezTo>
                    <a:pt x="116" y="156"/>
                    <a:pt x="116" y="156"/>
                    <a:pt x="116" y="156"/>
                  </a:cubicBezTo>
                  <a:cubicBezTo>
                    <a:pt x="101" y="171"/>
                    <a:pt x="101" y="171"/>
                    <a:pt x="101" y="171"/>
                  </a:cubicBezTo>
                  <a:lnTo>
                    <a:pt x="85" y="156"/>
                  </a:lnTo>
                  <a:close/>
                  <a:moveTo>
                    <a:pt x="161" y="80"/>
                  </a:moveTo>
                  <a:cubicBezTo>
                    <a:pt x="165" y="76"/>
                    <a:pt x="172" y="75"/>
                    <a:pt x="177" y="80"/>
                  </a:cubicBezTo>
                  <a:cubicBezTo>
                    <a:pt x="179" y="82"/>
                    <a:pt x="180" y="85"/>
                    <a:pt x="180" y="88"/>
                  </a:cubicBezTo>
                  <a:cubicBezTo>
                    <a:pt x="180" y="90"/>
                    <a:pt x="179" y="93"/>
                    <a:pt x="177" y="95"/>
                  </a:cubicBezTo>
                  <a:cubicBezTo>
                    <a:pt x="161" y="110"/>
                    <a:pt x="161" y="110"/>
                    <a:pt x="161" y="110"/>
                  </a:cubicBezTo>
                  <a:cubicBezTo>
                    <a:pt x="146" y="95"/>
                    <a:pt x="146" y="95"/>
                    <a:pt x="146" y="95"/>
                  </a:cubicBezTo>
                  <a:lnTo>
                    <a:pt x="161" y="80"/>
                  </a:lnTo>
                  <a:close/>
                  <a:moveTo>
                    <a:pt x="88" y="37"/>
                  </a:moveTo>
                  <a:cubicBezTo>
                    <a:pt x="101" y="24"/>
                    <a:pt x="101" y="24"/>
                    <a:pt x="101" y="24"/>
                  </a:cubicBezTo>
                  <a:cubicBezTo>
                    <a:pt x="113" y="37"/>
                    <a:pt x="113" y="37"/>
                    <a:pt x="113" y="37"/>
                  </a:cubicBezTo>
                  <a:cubicBezTo>
                    <a:pt x="101" y="50"/>
                    <a:pt x="101" y="50"/>
                    <a:pt x="101" y="50"/>
                  </a:cubicBezTo>
                  <a:lnTo>
                    <a:pt x="88" y="37"/>
                  </a:lnTo>
                  <a:close/>
                  <a:moveTo>
                    <a:pt x="25" y="95"/>
                  </a:moveTo>
                  <a:cubicBezTo>
                    <a:pt x="23" y="93"/>
                    <a:pt x="21" y="90"/>
                    <a:pt x="21" y="88"/>
                  </a:cubicBezTo>
                  <a:cubicBezTo>
                    <a:pt x="21" y="85"/>
                    <a:pt x="23" y="82"/>
                    <a:pt x="25" y="80"/>
                  </a:cubicBezTo>
                  <a:cubicBezTo>
                    <a:pt x="27" y="78"/>
                    <a:pt x="30" y="77"/>
                    <a:pt x="32" y="77"/>
                  </a:cubicBezTo>
                  <a:cubicBezTo>
                    <a:pt x="35" y="77"/>
                    <a:pt x="38" y="78"/>
                    <a:pt x="40" y="80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40" y="110"/>
                    <a:pt x="40" y="110"/>
                    <a:pt x="40" y="110"/>
                  </a:cubicBezTo>
                  <a:lnTo>
                    <a:pt x="25" y="95"/>
                  </a:lnTo>
                  <a:close/>
                  <a:moveTo>
                    <a:pt x="40" y="171"/>
                  </a:moveTo>
                  <a:cubicBezTo>
                    <a:pt x="36" y="175"/>
                    <a:pt x="29" y="175"/>
                    <a:pt x="25" y="171"/>
                  </a:cubicBezTo>
                  <a:cubicBezTo>
                    <a:pt x="23" y="169"/>
                    <a:pt x="21" y="166"/>
                    <a:pt x="21" y="163"/>
                  </a:cubicBezTo>
                  <a:cubicBezTo>
                    <a:pt x="21" y="160"/>
                    <a:pt x="23" y="158"/>
                    <a:pt x="25" y="156"/>
                  </a:cubicBezTo>
                  <a:cubicBezTo>
                    <a:pt x="40" y="140"/>
                    <a:pt x="40" y="140"/>
                    <a:pt x="40" y="140"/>
                  </a:cubicBezTo>
                  <a:cubicBezTo>
                    <a:pt x="55" y="156"/>
                    <a:pt x="55" y="156"/>
                    <a:pt x="55" y="156"/>
                  </a:cubicBezTo>
                  <a:lnTo>
                    <a:pt x="40" y="171"/>
                  </a:lnTo>
                  <a:close/>
                  <a:moveTo>
                    <a:pt x="113" y="214"/>
                  </a:moveTo>
                  <a:cubicBezTo>
                    <a:pt x="101" y="226"/>
                    <a:pt x="101" y="226"/>
                    <a:pt x="101" y="226"/>
                  </a:cubicBezTo>
                  <a:cubicBezTo>
                    <a:pt x="88" y="214"/>
                    <a:pt x="88" y="214"/>
                    <a:pt x="88" y="214"/>
                  </a:cubicBezTo>
                  <a:cubicBezTo>
                    <a:pt x="101" y="201"/>
                    <a:pt x="101" y="201"/>
                    <a:pt x="101" y="201"/>
                  </a:cubicBezTo>
                  <a:lnTo>
                    <a:pt x="113" y="214"/>
                  </a:lnTo>
                  <a:close/>
                  <a:moveTo>
                    <a:pt x="176" y="171"/>
                  </a:moveTo>
                  <a:cubicBezTo>
                    <a:pt x="172" y="175"/>
                    <a:pt x="165" y="175"/>
                    <a:pt x="161" y="171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61" y="140"/>
                    <a:pt x="161" y="140"/>
                    <a:pt x="161" y="140"/>
                  </a:cubicBezTo>
                  <a:cubicBezTo>
                    <a:pt x="177" y="156"/>
                    <a:pt x="177" y="156"/>
                    <a:pt x="177" y="156"/>
                  </a:cubicBezTo>
                  <a:cubicBezTo>
                    <a:pt x="181" y="160"/>
                    <a:pt x="181" y="167"/>
                    <a:pt x="176" y="171"/>
                  </a:cubicBezTo>
                  <a:close/>
                </a:path>
              </a:pathLst>
            </a:custGeom>
            <a:solidFill>
              <a:srgbClr val="EEE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8" name="Freeform 41"/>
            <p:cNvSpPr>
              <a:spLocks noEditPoints="1"/>
            </p:cNvSpPr>
            <p:nvPr/>
          </p:nvSpPr>
          <p:spPr bwMode="auto">
            <a:xfrm>
              <a:off x="4802188" y="4918075"/>
              <a:ext cx="809625" cy="996950"/>
            </a:xfrm>
            <a:custGeom>
              <a:avLst/>
              <a:gdLst>
                <a:gd name="T0" fmla="*/ 182 w 190"/>
                <a:gd name="T1" fmla="*/ 98 h 235"/>
                <a:gd name="T2" fmla="*/ 182 w 190"/>
                <a:gd name="T3" fmla="*/ 136 h 235"/>
                <a:gd name="T4" fmla="*/ 182 w 190"/>
                <a:gd name="T5" fmla="*/ 174 h 235"/>
                <a:gd name="T6" fmla="*/ 144 w 190"/>
                <a:gd name="T7" fmla="*/ 174 h 235"/>
                <a:gd name="T8" fmla="*/ 102 w 190"/>
                <a:gd name="T9" fmla="*/ 178 h 235"/>
                <a:gd name="T10" fmla="*/ 124 w 190"/>
                <a:gd name="T11" fmla="*/ 206 h 235"/>
                <a:gd name="T12" fmla="*/ 104 w 190"/>
                <a:gd name="T13" fmla="*/ 231 h 235"/>
                <a:gd name="T14" fmla="*/ 85 w 190"/>
                <a:gd name="T15" fmla="*/ 231 h 235"/>
                <a:gd name="T16" fmla="*/ 65 w 190"/>
                <a:gd name="T17" fmla="*/ 206 h 235"/>
                <a:gd name="T18" fmla="*/ 87 w 190"/>
                <a:gd name="T19" fmla="*/ 178 h 235"/>
                <a:gd name="T20" fmla="*/ 45 w 190"/>
                <a:gd name="T21" fmla="*/ 174 h 235"/>
                <a:gd name="T22" fmla="*/ 8 w 190"/>
                <a:gd name="T23" fmla="*/ 174 h 235"/>
                <a:gd name="T24" fmla="*/ 7 w 190"/>
                <a:gd name="T25" fmla="*/ 136 h 235"/>
                <a:gd name="T26" fmla="*/ 7 w 190"/>
                <a:gd name="T27" fmla="*/ 98 h 235"/>
                <a:gd name="T28" fmla="*/ 7 w 190"/>
                <a:gd name="T29" fmla="*/ 61 h 235"/>
                <a:gd name="T30" fmla="*/ 45 w 190"/>
                <a:gd name="T31" fmla="*/ 60 h 235"/>
                <a:gd name="T32" fmla="*/ 87 w 190"/>
                <a:gd name="T33" fmla="*/ 57 h 235"/>
                <a:gd name="T34" fmla="*/ 65 w 190"/>
                <a:gd name="T35" fmla="*/ 29 h 235"/>
                <a:gd name="T36" fmla="*/ 85 w 190"/>
                <a:gd name="T37" fmla="*/ 3 h 235"/>
                <a:gd name="T38" fmla="*/ 104 w 190"/>
                <a:gd name="T39" fmla="*/ 3 h 235"/>
                <a:gd name="T40" fmla="*/ 124 w 190"/>
                <a:gd name="T41" fmla="*/ 29 h 235"/>
                <a:gd name="T42" fmla="*/ 102 w 190"/>
                <a:gd name="T43" fmla="*/ 57 h 235"/>
                <a:gd name="T44" fmla="*/ 144 w 190"/>
                <a:gd name="T45" fmla="*/ 60 h 235"/>
                <a:gd name="T46" fmla="*/ 182 w 190"/>
                <a:gd name="T47" fmla="*/ 60 h 235"/>
                <a:gd name="T48" fmla="*/ 155 w 190"/>
                <a:gd name="T49" fmla="*/ 110 h 235"/>
                <a:gd name="T50" fmla="*/ 179 w 190"/>
                <a:gd name="T51" fmla="*/ 80 h 235"/>
                <a:gd name="T52" fmla="*/ 163 w 190"/>
                <a:gd name="T53" fmla="*/ 63 h 235"/>
                <a:gd name="T54" fmla="*/ 132 w 190"/>
                <a:gd name="T55" fmla="*/ 87 h 235"/>
                <a:gd name="T56" fmla="*/ 152 w 190"/>
                <a:gd name="T57" fmla="*/ 167 h 235"/>
                <a:gd name="T58" fmla="*/ 179 w 190"/>
                <a:gd name="T59" fmla="*/ 155 h 235"/>
                <a:gd name="T60" fmla="*/ 155 w 190"/>
                <a:gd name="T61" fmla="*/ 125 h 235"/>
                <a:gd name="T62" fmla="*/ 152 w 190"/>
                <a:gd name="T63" fmla="*/ 167 h 235"/>
                <a:gd name="T64" fmla="*/ 148 w 190"/>
                <a:gd name="T65" fmla="*/ 117 h 235"/>
                <a:gd name="T66" fmla="*/ 102 w 190"/>
                <a:gd name="T67" fmla="*/ 117 h 235"/>
                <a:gd name="T68" fmla="*/ 95 w 190"/>
                <a:gd name="T69" fmla="*/ 110 h 235"/>
                <a:gd name="T70" fmla="*/ 95 w 190"/>
                <a:gd name="T71" fmla="*/ 64 h 235"/>
                <a:gd name="T72" fmla="*/ 95 w 190"/>
                <a:gd name="T73" fmla="*/ 110 h 235"/>
                <a:gd name="T74" fmla="*/ 118 w 190"/>
                <a:gd name="T75" fmla="*/ 148 h 235"/>
                <a:gd name="T76" fmla="*/ 72 w 190"/>
                <a:gd name="T77" fmla="*/ 148 h 235"/>
                <a:gd name="T78" fmla="*/ 95 w 190"/>
                <a:gd name="T79" fmla="*/ 49 h 235"/>
                <a:gd name="T80" fmla="*/ 95 w 190"/>
                <a:gd name="T81" fmla="*/ 9 h 235"/>
                <a:gd name="T82" fmla="*/ 95 w 190"/>
                <a:gd name="T83" fmla="*/ 49 h 235"/>
                <a:gd name="T84" fmla="*/ 115 w 190"/>
                <a:gd name="T85" fmla="*/ 206 h 235"/>
                <a:gd name="T86" fmla="*/ 74 w 190"/>
                <a:gd name="T87" fmla="*/ 206 h 235"/>
                <a:gd name="T88" fmla="*/ 64 w 190"/>
                <a:gd name="T89" fmla="*/ 140 h 235"/>
                <a:gd name="T90" fmla="*/ 64 w 190"/>
                <a:gd name="T91" fmla="*/ 94 h 235"/>
                <a:gd name="T92" fmla="*/ 64 w 190"/>
                <a:gd name="T93" fmla="*/ 140 h 235"/>
                <a:gd name="T94" fmla="*/ 15 w 190"/>
                <a:gd name="T95" fmla="*/ 91 h 235"/>
                <a:gd name="T96" fmla="*/ 57 w 190"/>
                <a:gd name="T97" fmla="*/ 87 h 235"/>
                <a:gd name="T98" fmla="*/ 26 w 190"/>
                <a:gd name="T99" fmla="*/ 63 h 235"/>
                <a:gd name="T100" fmla="*/ 10 w 190"/>
                <a:gd name="T101" fmla="*/ 80 h 235"/>
                <a:gd name="T102" fmla="*/ 15 w 190"/>
                <a:gd name="T103" fmla="*/ 167 h 235"/>
                <a:gd name="T104" fmla="*/ 38 w 190"/>
                <a:gd name="T105" fmla="*/ 167 h 235"/>
                <a:gd name="T106" fmla="*/ 34 w 190"/>
                <a:gd name="T107" fmla="*/ 125 h 235"/>
                <a:gd name="T108" fmla="*/ 10 w 190"/>
                <a:gd name="T109" fmla="*/ 15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0" h="235">
                  <a:moveTo>
                    <a:pt x="190" y="80"/>
                  </a:moveTo>
                  <a:cubicBezTo>
                    <a:pt x="190" y="87"/>
                    <a:pt x="187" y="93"/>
                    <a:pt x="182" y="98"/>
                  </a:cubicBezTo>
                  <a:cubicBezTo>
                    <a:pt x="163" y="117"/>
                    <a:pt x="163" y="117"/>
                    <a:pt x="163" y="117"/>
                  </a:cubicBezTo>
                  <a:cubicBezTo>
                    <a:pt x="182" y="136"/>
                    <a:pt x="182" y="136"/>
                    <a:pt x="182" y="136"/>
                  </a:cubicBezTo>
                  <a:cubicBezTo>
                    <a:pt x="187" y="141"/>
                    <a:pt x="190" y="148"/>
                    <a:pt x="190" y="155"/>
                  </a:cubicBezTo>
                  <a:cubicBezTo>
                    <a:pt x="190" y="162"/>
                    <a:pt x="187" y="169"/>
                    <a:pt x="182" y="174"/>
                  </a:cubicBezTo>
                  <a:cubicBezTo>
                    <a:pt x="177" y="179"/>
                    <a:pt x="170" y="182"/>
                    <a:pt x="163" y="182"/>
                  </a:cubicBezTo>
                  <a:cubicBezTo>
                    <a:pt x="156" y="182"/>
                    <a:pt x="149" y="179"/>
                    <a:pt x="144" y="174"/>
                  </a:cubicBezTo>
                  <a:cubicBezTo>
                    <a:pt x="125" y="155"/>
                    <a:pt x="125" y="155"/>
                    <a:pt x="125" y="155"/>
                  </a:cubicBezTo>
                  <a:cubicBezTo>
                    <a:pt x="102" y="178"/>
                    <a:pt x="102" y="178"/>
                    <a:pt x="102" y="178"/>
                  </a:cubicBezTo>
                  <a:cubicBezTo>
                    <a:pt x="120" y="196"/>
                    <a:pt x="120" y="196"/>
                    <a:pt x="120" y="196"/>
                  </a:cubicBezTo>
                  <a:cubicBezTo>
                    <a:pt x="123" y="199"/>
                    <a:pt x="124" y="202"/>
                    <a:pt x="124" y="206"/>
                  </a:cubicBezTo>
                  <a:cubicBezTo>
                    <a:pt x="124" y="209"/>
                    <a:pt x="123" y="213"/>
                    <a:pt x="120" y="215"/>
                  </a:cubicBezTo>
                  <a:cubicBezTo>
                    <a:pt x="104" y="231"/>
                    <a:pt x="104" y="231"/>
                    <a:pt x="104" y="231"/>
                  </a:cubicBezTo>
                  <a:cubicBezTo>
                    <a:pt x="102" y="234"/>
                    <a:pt x="98" y="235"/>
                    <a:pt x="95" y="235"/>
                  </a:cubicBezTo>
                  <a:cubicBezTo>
                    <a:pt x="91" y="235"/>
                    <a:pt x="88" y="234"/>
                    <a:pt x="85" y="231"/>
                  </a:cubicBezTo>
                  <a:cubicBezTo>
                    <a:pt x="69" y="215"/>
                    <a:pt x="69" y="215"/>
                    <a:pt x="69" y="215"/>
                  </a:cubicBezTo>
                  <a:cubicBezTo>
                    <a:pt x="67" y="213"/>
                    <a:pt x="65" y="209"/>
                    <a:pt x="65" y="206"/>
                  </a:cubicBezTo>
                  <a:cubicBezTo>
                    <a:pt x="65" y="202"/>
                    <a:pt x="67" y="199"/>
                    <a:pt x="69" y="196"/>
                  </a:cubicBezTo>
                  <a:cubicBezTo>
                    <a:pt x="87" y="178"/>
                    <a:pt x="87" y="178"/>
                    <a:pt x="87" y="178"/>
                  </a:cubicBezTo>
                  <a:cubicBezTo>
                    <a:pt x="64" y="155"/>
                    <a:pt x="64" y="155"/>
                    <a:pt x="64" y="155"/>
                  </a:cubicBezTo>
                  <a:cubicBezTo>
                    <a:pt x="45" y="174"/>
                    <a:pt x="45" y="174"/>
                    <a:pt x="45" y="174"/>
                  </a:cubicBezTo>
                  <a:cubicBezTo>
                    <a:pt x="40" y="179"/>
                    <a:pt x="33" y="182"/>
                    <a:pt x="26" y="182"/>
                  </a:cubicBezTo>
                  <a:cubicBezTo>
                    <a:pt x="19" y="182"/>
                    <a:pt x="13" y="179"/>
                    <a:pt x="8" y="174"/>
                  </a:cubicBezTo>
                  <a:cubicBezTo>
                    <a:pt x="2" y="169"/>
                    <a:pt x="0" y="162"/>
                    <a:pt x="0" y="155"/>
                  </a:cubicBezTo>
                  <a:cubicBezTo>
                    <a:pt x="0" y="148"/>
                    <a:pt x="2" y="142"/>
                    <a:pt x="7" y="136"/>
                  </a:cubicBezTo>
                  <a:cubicBezTo>
                    <a:pt x="26" y="117"/>
                    <a:pt x="26" y="117"/>
                    <a:pt x="26" y="117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2" y="93"/>
                    <a:pt x="0" y="87"/>
                    <a:pt x="0" y="80"/>
                  </a:cubicBezTo>
                  <a:cubicBezTo>
                    <a:pt x="0" y="72"/>
                    <a:pt x="2" y="66"/>
                    <a:pt x="7" y="61"/>
                  </a:cubicBezTo>
                  <a:cubicBezTo>
                    <a:pt x="13" y="55"/>
                    <a:pt x="19" y="53"/>
                    <a:pt x="26" y="53"/>
                  </a:cubicBezTo>
                  <a:cubicBezTo>
                    <a:pt x="33" y="53"/>
                    <a:pt x="40" y="55"/>
                    <a:pt x="45" y="60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7" y="36"/>
                    <a:pt x="65" y="33"/>
                    <a:pt x="65" y="29"/>
                  </a:cubicBezTo>
                  <a:cubicBezTo>
                    <a:pt x="65" y="25"/>
                    <a:pt x="67" y="22"/>
                    <a:pt x="69" y="19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7" y="1"/>
                    <a:pt x="91" y="0"/>
                    <a:pt x="95" y="0"/>
                  </a:cubicBezTo>
                  <a:cubicBezTo>
                    <a:pt x="98" y="0"/>
                    <a:pt x="102" y="1"/>
                    <a:pt x="104" y="3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3" y="22"/>
                    <a:pt x="124" y="25"/>
                    <a:pt x="124" y="29"/>
                  </a:cubicBezTo>
                  <a:cubicBezTo>
                    <a:pt x="124" y="33"/>
                    <a:pt x="123" y="36"/>
                    <a:pt x="120" y="39"/>
                  </a:cubicBezTo>
                  <a:cubicBezTo>
                    <a:pt x="102" y="57"/>
                    <a:pt x="102" y="57"/>
                    <a:pt x="102" y="57"/>
                  </a:cubicBezTo>
                  <a:cubicBezTo>
                    <a:pt x="125" y="80"/>
                    <a:pt x="125" y="80"/>
                    <a:pt x="125" y="80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9" y="55"/>
                    <a:pt x="156" y="53"/>
                    <a:pt x="163" y="53"/>
                  </a:cubicBezTo>
                  <a:cubicBezTo>
                    <a:pt x="170" y="53"/>
                    <a:pt x="177" y="55"/>
                    <a:pt x="182" y="60"/>
                  </a:cubicBezTo>
                  <a:cubicBezTo>
                    <a:pt x="187" y="66"/>
                    <a:pt x="190" y="72"/>
                    <a:pt x="190" y="80"/>
                  </a:cubicBezTo>
                  <a:close/>
                  <a:moveTo>
                    <a:pt x="155" y="110"/>
                  </a:moveTo>
                  <a:cubicBezTo>
                    <a:pt x="174" y="91"/>
                    <a:pt x="174" y="91"/>
                    <a:pt x="174" y="91"/>
                  </a:cubicBezTo>
                  <a:cubicBezTo>
                    <a:pt x="177" y="88"/>
                    <a:pt x="179" y="84"/>
                    <a:pt x="179" y="80"/>
                  </a:cubicBezTo>
                  <a:cubicBezTo>
                    <a:pt x="179" y="75"/>
                    <a:pt x="177" y="71"/>
                    <a:pt x="174" y="68"/>
                  </a:cubicBezTo>
                  <a:cubicBezTo>
                    <a:pt x="171" y="65"/>
                    <a:pt x="167" y="63"/>
                    <a:pt x="163" y="63"/>
                  </a:cubicBezTo>
                  <a:cubicBezTo>
                    <a:pt x="159" y="63"/>
                    <a:pt x="155" y="65"/>
                    <a:pt x="152" y="68"/>
                  </a:cubicBezTo>
                  <a:cubicBezTo>
                    <a:pt x="132" y="87"/>
                    <a:pt x="132" y="87"/>
                    <a:pt x="132" y="87"/>
                  </a:cubicBezTo>
                  <a:lnTo>
                    <a:pt x="155" y="110"/>
                  </a:lnTo>
                  <a:close/>
                  <a:moveTo>
                    <a:pt x="152" y="167"/>
                  </a:moveTo>
                  <a:cubicBezTo>
                    <a:pt x="158" y="173"/>
                    <a:pt x="168" y="173"/>
                    <a:pt x="174" y="167"/>
                  </a:cubicBezTo>
                  <a:cubicBezTo>
                    <a:pt x="177" y="164"/>
                    <a:pt x="179" y="160"/>
                    <a:pt x="179" y="155"/>
                  </a:cubicBezTo>
                  <a:cubicBezTo>
                    <a:pt x="179" y="151"/>
                    <a:pt x="177" y="147"/>
                    <a:pt x="174" y="144"/>
                  </a:cubicBezTo>
                  <a:cubicBezTo>
                    <a:pt x="155" y="125"/>
                    <a:pt x="155" y="125"/>
                    <a:pt x="155" y="125"/>
                  </a:cubicBezTo>
                  <a:cubicBezTo>
                    <a:pt x="132" y="148"/>
                    <a:pt x="132" y="148"/>
                    <a:pt x="132" y="148"/>
                  </a:cubicBezTo>
                  <a:lnTo>
                    <a:pt x="152" y="167"/>
                  </a:lnTo>
                  <a:close/>
                  <a:moveTo>
                    <a:pt x="125" y="140"/>
                  </a:moveTo>
                  <a:cubicBezTo>
                    <a:pt x="148" y="117"/>
                    <a:pt x="148" y="117"/>
                    <a:pt x="148" y="117"/>
                  </a:cubicBezTo>
                  <a:cubicBezTo>
                    <a:pt x="125" y="94"/>
                    <a:pt x="125" y="94"/>
                    <a:pt x="125" y="94"/>
                  </a:cubicBezTo>
                  <a:cubicBezTo>
                    <a:pt x="102" y="117"/>
                    <a:pt x="102" y="117"/>
                    <a:pt x="102" y="117"/>
                  </a:cubicBezTo>
                  <a:lnTo>
                    <a:pt x="125" y="140"/>
                  </a:lnTo>
                  <a:close/>
                  <a:moveTo>
                    <a:pt x="95" y="110"/>
                  </a:moveTo>
                  <a:cubicBezTo>
                    <a:pt x="118" y="87"/>
                    <a:pt x="118" y="87"/>
                    <a:pt x="118" y="87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72" y="87"/>
                    <a:pt x="72" y="87"/>
                    <a:pt x="72" y="87"/>
                  </a:cubicBezTo>
                  <a:lnTo>
                    <a:pt x="95" y="110"/>
                  </a:lnTo>
                  <a:close/>
                  <a:moveTo>
                    <a:pt x="95" y="171"/>
                  </a:moveTo>
                  <a:cubicBezTo>
                    <a:pt x="118" y="148"/>
                    <a:pt x="118" y="148"/>
                    <a:pt x="118" y="148"/>
                  </a:cubicBezTo>
                  <a:cubicBezTo>
                    <a:pt x="95" y="125"/>
                    <a:pt x="95" y="125"/>
                    <a:pt x="95" y="125"/>
                  </a:cubicBezTo>
                  <a:cubicBezTo>
                    <a:pt x="72" y="148"/>
                    <a:pt x="72" y="148"/>
                    <a:pt x="72" y="148"/>
                  </a:cubicBezTo>
                  <a:lnTo>
                    <a:pt x="95" y="171"/>
                  </a:lnTo>
                  <a:close/>
                  <a:moveTo>
                    <a:pt x="95" y="49"/>
                  </a:moveTo>
                  <a:cubicBezTo>
                    <a:pt x="115" y="29"/>
                    <a:pt x="115" y="29"/>
                    <a:pt x="115" y="29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74" y="29"/>
                    <a:pt x="74" y="29"/>
                    <a:pt x="74" y="29"/>
                  </a:cubicBezTo>
                  <a:lnTo>
                    <a:pt x="95" y="49"/>
                  </a:lnTo>
                  <a:close/>
                  <a:moveTo>
                    <a:pt x="95" y="226"/>
                  </a:moveTo>
                  <a:cubicBezTo>
                    <a:pt x="115" y="206"/>
                    <a:pt x="115" y="206"/>
                    <a:pt x="115" y="206"/>
                  </a:cubicBezTo>
                  <a:cubicBezTo>
                    <a:pt x="95" y="186"/>
                    <a:pt x="95" y="186"/>
                    <a:pt x="95" y="186"/>
                  </a:cubicBezTo>
                  <a:cubicBezTo>
                    <a:pt x="74" y="206"/>
                    <a:pt x="74" y="206"/>
                    <a:pt x="74" y="206"/>
                  </a:cubicBezTo>
                  <a:lnTo>
                    <a:pt x="95" y="226"/>
                  </a:lnTo>
                  <a:close/>
                  <a:moveTo>
                    <a:pt x="64" y="140"/>
                  </a:moveTo>
                  <a:cubicBezTo>
                    <a:pt x="87" y="117"/>
                    <a:pt x="87" y="117"/>
                    <a:pt x="87" y="117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41" y="117"/>
                    <a:pt x="41" y="117"/>
                    <a:pt x="41" y="117"/>
                  </a:cubicBezTo>
                  <a:lnTo>
                    <a:pt x="64" y="140"/>
                  </a:lnTo>
                  <a:close/>
                  <a:moveTo>
                    <a:pt x="10" y="80"/>
                  </a:moveTo>
                  <a:cubicBezTo>
                    <a:pt x="10" y="84"/>
                    <a:pt x="12" y="88"/>
                    <a:pt x="15" y="91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5" y="65"/>
                    <a:pt x="31" y="63"/>
                    <a:pt x="26" y="63"/>
                  </a:cubicBezTo>
                  <a:cubicBezTo>
                    <a:pt x="22" y="63"/>
                    <a:pt x="18" y="65"/>
                    <a:pt x="15" y="68"/>
                  </a:cubicBezTo>
                  <a:cubicBezTo>
                    <a:pt x="12" y="71"/>
                    <a:pt x="10" y="75"/>
                    <a:pt x="10" y="80"/>
                  </a:cubicBezTo>
                  <a:close/>
                  <a:moveTo>
                    <a:pt x="10" y="155"/>
                  </a:moveTo>
                  <a:cubicBezTo>
                    <a:pt x="10" y="160"/>
                    <a:pt x="12" y="164"/>
                    <a:pt x="15" y="167"/>
                  </a:cubicBezTo>
                  <a:cubicBezTo>
                    <a:pt x="18" y="170"/>
                    <a:pt x="22" y="171"/>
                    <a:pt x="26" y="172"/>
                  </a:cubicBezTo>
                  <a:cubicBezTo>
                    <a:pt x="31" y="172"/>
                    <a:pt x="35" y="170"/>
                    <a:pt x="38" y="167"/>
                  </a:cubicBezTo>
                  <a:cubicBezTo>
                    <a:pt x="57" y="148"/>
                    <a:pt x="57" y="148"/>
                    <a:pt x="57" y="148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15" y="144"/>
                    <a:pt x="15" y="144"/>
                    <a:pt x="15" y="144"/>
                  </a:cubicBezTo>
                  <a:cubicBezTo>
                    <a:pt x="12" y="147"/>
                    <a:pt x="10" y="151"/>
                    <a:pt x="10" y="155"/>
                  </a:cubicBezTo>
                  <a:close/>
                </a:path>
              </a:pathLst>
            </a:custGeom>
            <a:solidFill>
              <a:srgbClr val="CCA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9" name="Oval 42"/>
            <p:cNvSpPr>
              <a:spLocks noChangeArrowheads="1"/>
            </p:cNvSpPr>
            <p:nvPr/>
          </p:nvSpPr>
          <p:spPr bwMode="auto">
            <a:xfrm>
              <a:off x="5122863" y="7585075"/>
              <a:ext cx="165100" cy="165100"/>
            </a:xfrm>
            <a:prstGeom prst="ellipse">
              <a:avLst/>
            </a:prstGeom>
            <a:solidFill>
              <a:srgbClr val="E02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0" name="Freeform 43"/>
            <p:cNvSpPr/>
            <p:nvPr/>
          </p:nvSpPr>
          <p:spPr bwMode="auto">
            <a:xfrm>
              <a:off x="5122863" y="7615238"/>
              <a:ext cx="165100" cy="134938"/>
            </a:xfrm>
            <a:custGeom>
              <a:avLst/>
              <a:gdLst>
                <a:gd name="T0" fmla="*/ 24 w 39"/>
                <a:gd name="T1" fmla="*/ 22 h 32"/>
                <a:gd name="T2" fmla="*/ 4 w 39"/>
                <a:gd name="T3" fmla="*/ 2 h 32"/>
                <a:gd name="T4" fmla="*/ 5 w 39"/>
                <a:gd name="T5" fmla="*/ 0 h 32"/>
                <a:gd name="T6" fmla="*/ 0 w 39"/>
                <a:gd name="T7" fmla="*/ 13 h 32"/>
                <a:gd name="T8" fmla="*/ 20 w 39"/>
                <a:gd name="T9" fmla="*/ 32 h 32"/>
                <a:gd name="T10" fmla="*/ 39 w 39"/>
                <a:gd name="T11" fmla="*/ 14 h 32"/>
                <a:gd name="T12" fmla="*/ 24 w 39"/>
                <a:gd name="T13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24" y="22"/>
                  </a:moveTo>
                  <a:cubicBezTo>
                    <a:pt x="13" y="22"/>
                    <a:pt x="4" y="13"/>
                    <a:pt x="4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2" y="3"/>
                    <a:pt x="0" y="8"/>
                    <a:pt x="0" y="13"/>
                  </a:cubicBezTo>
                  <a:cubicBezTo>
                    <a:pt x="0" y="24"/>
                    <a:pt x="9" y="32"/>
                    <a:pt x="20" y="32"/>
                  </a:cubicBezTo>
                  <a:cubicBezTo>
                    <a:pt x="30" y="32"/>
                    <a:pt x="38" y="24"/>
                    <a:pt x="39" y="14"/>
                  </a:cubicBezTo>
                  <a:cubicBezTo>
                    <a:pt x="36" y="19"/>
                    <a:pt x="30" y="22"/>
                    <a:pt x="24" y="22"/>
                  </a:cubicBezTo>
                  <a:close/>
                </a:path>
              </a:pathLst>
            </a:custGeom>
            <a:solidFill>
              <a:srgbClr val="C2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1" name="Freeform 44"/>
            <p:cNvSpPr/>
            <p:nvPr/>
          </p:nvSpPr>
          <p:spPr bwMode="auto">
            <a:xfrm>
              <a:off x="5173663" y="7788275"/>
              <a:ext cx="63500" cy="76200"/>
            </a:xfrm>
            <a:custGeom>
              <a:avLst/>
              <a:gdLst>
                <a:gd name="T0" fmla="*/ 11 w 15"/>
                <a:gd name="T1" fmla="*/ 0 h 18"/>
                <a:gd name="T2" fmla="*/ 4 w 15"/>
                <a:gd name="T3" fmla="*/ 0 h 18"/>
                <a:gd name="T4" fmla="*/ 0 w 15"/>
                <a:gd name="T5" fmla="*/ 3 h 18"/>
                <a:gd name="T6" fmla="*/ 0 w 15"/>
                <a:gd name="T7" fmla="*/ 15 h 18"/>
                <a:gd name="T8" fmla="*/ 4 w 15"/>
                <a:gd name="T9" fmla="*/ 18 h 18"/>
                <a:gd name="T10" fmla="*/ 11 w 15"/>
                <a:gd name="T11" fmla="*/ 18 h 18"/>
                <a:gd name="T12" fmla="*/ 15 w 15"/>
                <a:gd name="T13" fmla="*/ 15 h 18"/>
                <a:gd name="T14" fmla="*/ 15 w 15"/>
                <a:gd name="T15" fmla="*/ 3 h 18"/>
                <a:gd name="T16" fmla="*/ 11 w 15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2" y="18"/>
                    <a:pt x="4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8"/>
                    <a:pt x="15" y="16"/>
                    <a:pt x="15" y="15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212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02" name="组合 1201"/>
          <p:cNvGrpSpPr/>
          <p:nvPr/>
        </p:nvGrpSpPr>
        <p:grpSpPr>
          <a:xfrm flipH="1">
            <a:off x="5409040" y="-65153"/>
            <a:ext cx="1379658" cy="2700430"/>
            <a:chOff x="6327775" y="1877392"/>
            <a:chExt cx="2514600" cy="4921872"/>
          </a:xfrm>
        </p:grpSpPr>
        <p:sp>
          <p:nvSpPr>
            <p:cNvPr id="1203" name="Rectangle 48"/>
            <p:cNvSpPr>
              <a:spLocks noChangeArrowheads="1"/>
            </p:cNvSpPr>
            <p:nvPr/>
          </p:nvSpPr>
          <p:spPr bwMode="auto">
            <a:xfrm>
              <a:off x="7570788" y="5446713"/>
              <a:ext cx="28575" cy="1050925"/>
            </a:xfrm>
            <a:prstGeom prst="rect">
              <a:avLst/>
            </a:prstGeom>
            <a:solidFill>
              <a:srgbClr val="212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4" name="Freeform 49"/>
            <p:cNvSpPr/>
            <p:nvPr/>
          </p:nvSpPr>
          <p:spPr bwMode="auto">
            <a:xfrm>
              <a:off x="7527925" y="6467476"/>
              <a:ext cx="111125" cy="331788"/>
            </a:xfrm>
            <a:custGeom>
              <a:avLst/>
              <a:gdLst>
                <a:gd name="T0" fmla="*/ 17 w 26"/>
                <a:gd name="T1" fmla="*/ 0 h 78"/>
                <a:gd name="T2" fmla="*/ 13 w 26"/>
                <a:gd name="T3" fmla="*/ 0 h 78"/>
                <a:gd name="T4" fmla="*/ 10 w 26"/>
                <a:gd name="T5" fmla="*/ 0 h 78"/>
                <a:gd name="T6" fmla="*/ 4 w 26"/>
                <a:gd name="T7" fmla="*/ 18 h 78"/>
                <a:gd name="T8" fmla="*/ 1 w 26"/>
                <a:gd name="T9" fmla="*/ 33 h 78"/>
                <a:gd name="T10" fmla="*/ 0 w 26"/>
                <a:gd name="T11" fmla="*/ 44 h 78"/>
                <a:gd name="T12" fmla="*/ 9 w 26"/>
                <a:gd name="T13" fmla="*/ 8 h 78"/>
                <a:gd name="T14" fmla="*/ 0 w 26"/>
                <a:gd name="T15" fmla="*/ 48 h 78"/>
                <a:gd name="T16" fmla="*/ 0 w 26"/>
                <a:gd name="T17" fmla="*/ 51 h 78"/>
                <a:gd name="T18" fmla="*/ 4 w 26"/>
                <a:gd name="T19" fmla="*/ 68 h 78"/>
                <a:gd name="T20" fmla="*/ 5 w 26"/>
                <a:gd name="T21" fmla="*/ 71 h 78"/>
                <a:gd name="T22" fmla="*/ 12 w 26"/>
                <a:gd name="T23" fmla="*/ 6 h 78"/>
                <a:gd name="T24" fmla="*/ 7 w 26"/>
                <a:gd name="T25" fmla="*/ 68 h 78"/>
                <a:gd name="T26" fmla="*/ 12 w 26"/>
                <a:gd name="T27" fmla="*/ 77 h 78"/>
                <a:gd name="T28" fmla="*/ 13 w 26"/>
                <a:gd name="T29" fmla="*/ 78 h 78"/>
                <a:gd name="T30" fmla="*/ 13 w 26"/>
                <a:gd name="T31" fmla="*/ 7 h 78"/>
                <a:gd name="T32" fmla="*/ 16 w 26"/>
                <a:gd name="T33" fmla="*/ 77 h 78"/>
                <a:gd name="T34" fmla="*/ 19 w 26"/>
                <a:gd name="T35" fmla="*/ 74 h 78"/>
                <a:gd name="T36" fmla="*/ 21 w 26"/>
                <a:gd name="T37" fmla="*/ 67 h 78"/>
                <a:gd name="T38" fmla="*/ 15 w 26"/>
                <a:gd name="T39" fmla="*/ 7 h 78"/>
                <a:gd name="T40" fmla="*/ 23 w 26"/>
                <a:gd name="T41" fmla="*/ 67 h 78"/>
                <a:gd name="T42" fmla="*/ 25 w 26"/>
                <a:gd name="T43" fmla="*/ 60 h 78"/>
                <a:gd name="T44" fmla="*/ 25 w 26"/>
                <a:gd name="T45" fmla="*/ 56 h 78"/>
                <a:gd name="T46" fmla="*/ 16 w 26"/>
                <a:gd name="T47" fmla="*/ 3 h 78"/>
                <a:gd name="T48" fmla="*/ 26 w 26"/>
                <a:gd name="T49" fmla="*/ 52 h 78"/>
                <a:gd name="T50" fmla="*/ 26 w 26"/>
                <a:gd name="T51" fmla="*/ 34 h 78"/>
                <a:gd name="T52" fmla="*/ 22 w 26"/>
                <a:gd name="T53" fmla="*/ 17 h 78"/>
                <a:gd name="T54" fmla="*/ 17 w 26"/>
                <a:gd name="T5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" h="78">
                  <a:moveTo>
                    <a:pt x="17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23"/>
                    <a:pt x="1" y="28"/>
                    <a:pt x="1" y="33"/>
                  </a:cubicBezTo>
                  <a:cubicBezTo>
                    <a:pt x="1" y="38"/>
                    <a:pt x="0" y="43"/>
                    <a:pt x="0" y="44"/>
                  </a:cubicBezTo>
                  <a:cubicBezTo>
                    <a:pt x="3" y="32"/>
                    <a:pt x="9" y="8"/>
                    <a:pt x="9" y="8"/>
                  </a:cubicBezTo>
                  <a:cubicBezTo>
                    <a:pt x="9" y="12"/>
                    <a:pt x="4" y="34"/>
                    <a:pt x="0" y="48"/>
                  </a:cubicBezTo>
                  <a:cubicBezTo>
                    <a:pt x="0" y="49"/>
                    <a:pt x="0" y="50"/>
                    <a:pt x="0" y="51"/>
                  </a:cubicBezTo>
                  <a:cubicBezTo>
                    <a:pt x="1" y="55"/>
                    <a:pt x="3" y="67"/>
                    <a:pt x="4" y="68"/>
                  </a:cubicBezTo>
                  <a:cubicBezTo>
                    <a:pt x="4" y="69"/>
                    <a:pt x="4" y="70"/>
                    <a:pt x="5" y="71"/>
                  </a:cubicBezTo>
                  <a:cubicBezTo>
                    <a:pt x="10" y="25"/>
                    <a:pt x="11" y="12"/>
                    <a:pt x="12" y="6"/>
                  </a:cubicBezTo>
                  <a:cubicBezTo>
                    <a:pt x="11" y="12"/>
                    <a:pt x="10" y="29"/>
                    <a:pt x="7" y="68"/>
                  </a:cubicBezTo>
                  <a:cubicBezTo>
                    <a:pt x="7" y="72"/>
                    <a:pt x="8" y="75"/>
                    <a:pt x="12" y="77"/>
                  </a:cubicBezTo>
                  <a:cubicBezTo>
                    <a:pt x="12" y="77"/>
                    <a:pt x="13" y="78"/>
                    <a:pt x="13" y="78"/>
                  </a:cubicBezTo>
                  <a:cubicBezTo>
                    <a:pt x="13" y="32"/>
                    <a:pt x="13" y="13"/>
                    <a:pt x="13" y="7"/>
                  </a:cubicBezTo>
                  <a:cubicBezTo>
                    <a:pt x="14" y="12"/>
                    <a:pt x="14" y="32"/>
                    <a:pt x="16" y="77"/>
                  </a:cubicBezTo>
                  <a:cubicBezTo>
                    <a:pt x="16" y="77"/>
                    <a:pt x="18" y="76"/>
                    <a:pt x="19" y="74"/>
                  </a:cubicBezTo>
                  <a:cubicBezTo>
                    <a:pt x="21" y="72"/>
                    <a:pt x="22" y="70"/>
                    <a:pt x="21" y="67"/>
                  </a:cubicBezTo>
                  <a:cubicBezTo>
                    <a:pt x="18" y="34"/>
                    <a:pt x="15" y="11"/>
                    <a:pt x="15" y="7"/>
                  </a:cubicBezTo>
                  <a:cubicBezTo>
                    <a:pt x="16" y="11"/>
                    <a:pt x="19" y="34"/>
                    <a:pt x="23" y="67"/>
                  </a:cubicBezTo>
                  <a:cubicBezTo>
                    <a:pt x="24" y="66"/>
                    <a:pt x="25" y="62"/>
                    <a:pt x="25" y="60"/>
                  </a:cubicBezTo>
                  <a:cubicBezTo>
                    <a:pt x="26" y="58"/>
                    <a:pt x="26" y="57"/>
                    <a:pt x="25" y="56"/>
                  </a:cubicBezTo>
                  <a:cubicBezTo>
                    <a:pt x="20" y="24"/>
                    <a:pt x="17" y="9"/>
                    <a:pt x="16" y="3"/>
                  </a:cubicBezTo>
                  <a:cubicBezTo>
                    <a:pt x="17" y="9"/>
                    <a:pt x="21" y="26"/>
                    <a:pt x="26" y="52"/>
                  </a:cubicBezTo>
                  <a:cubicBezTo>
                    <a:pt x="26" y="51"/>
                    <a:pt x="26" y="42"/>
                    <a:pt x="26" y="34"/>
                  </a:cubicBezTo>
                  <a:cubicBezTo>
                    <a:pt x="25" y="28"/>
                    <a:pt x="24" y="23"/>
                    <a:pt x="22" y="1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CCA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5" name="Oval 50"/>
            <p:cNvSpPr>
              <a:spLocks noChangeArrowheads="1"/>
            </p:cNvSpPr>
            <p:nvPr/>
          </p:nvSpPr>
          <p:spPr bwMode="auto">
            <a:xfrm>
              <a:off x="7515225" y="6264276"/>
              <a:ext cx="139700" cy="1397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6" name="Freeform 51"/>
            <p:cNvSpPr/>
            <p:nvPr/>
          </p:nvSpPr>
          <p:spPr bwMode="auto">
            <a:xfrm>
              <a:off x="7515225" y="6286501"/>
              <a:ext cx="139700" cy="117475"/>
            </a:xfrm>
            <a:custGeom>
              <a:avLst/>
              <a:gdLst>
                <a:gd name="T0" fmla="*/ 20 w 33"/>
                <a:gd name="T1" fmla="*/ 18 h 28"/>
                <a:gd name="T2" fmla="*/ 4 w 33"/>
                <a:gd name="T3" fmla="*/ 2 h 28"/>
                <a:gd name="T4" fmla="*/ 4 w 33"/>
                <a:gd name="T5" fmla="*/ 0 h 28"/>
                <a:gd name="T6" fmla="*/ 0 w 33"/>
                <a:gd name="T7" fmla="*/ 11 h 28"/>
                <a:gd name="T8" fmla="*/ 16 w 33"/>
                <a:gd name="T9" fmla="*/ 28 h 28"/>
                <a:gd name="T10" fmla="*/ 33 w 33"/>
                <a:gd name="T11" fmla="*/ 12 h 28"/>
                <a:gd name="T12" fmla="*/ 20 w 33"/>
                <a:gd name="T13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8">
                  <a:moveTo>
                    <a:pt x="20" y="18"/>
                  </a:moveTo>
                  <a:cubicBezTo>
                    <a:pt x="11" y="18"/>
                    <a:pt x="4" y="11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1" y="3"/>
                    <a:pt x="0" y="7"/>
                    <a:pt x="0" y="11"/>
                  </a:cubicBezTo>
                  <a:cubicBezTo>
                    <a:pt x="0" y="20"/>
                    <a:pt x="7" y="28"/>
                    <a:pt x="16" y="28"/>
                  </a:cubicBezTo>
                  <a:cubicBezTo>
                    <a:pt x="25" y="28"/>
                    <a:pt x="32" y="21"/>
                    <a:pt x="33" y="12"/>
                  </a:cubicBezTo>
                  <a:cubicBezTo>
                    <a:pt x="30" y="16"/>
                    <a:pt x="25" y="18"/>
                    <a:pt x="20" y="1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7" name="Freeform 52"/>
            <p:cNvSpPr/>
            <p:nvPr/>
          </p:nvSpPr>
          <p:spPr bwMode="auto">
            <a:xfrm>
              <a:off x="7558088" y="6434138"/>
              <a:ext cx="50800" cy="63500"/>
            </a:xfrm>
            <a:custGeom>
              <a:avLst/>
              <a:gdLst>
                <a:gd name="T0" fmla="*/ 10 w 12"/>
                <a:gd name="T1" fmla="*/ 0 h 15"/>
                <a:gd name="T2" fmla="*/ 3 w 12"/>
                <a:gd name="T3" fmla="*/ 0 h 15"/>
                <a:gd name="T4" fmla="*/ 0 w 12"/>
                <a:gd name="T5" fmla="*/ 3 h 15"/>
                <a:gd name="T6" fmla="*/ 0 w 12"/>
                <a:gd name="T7" fmla="*/ 12 h 15"/>
                <a:gd name="T8" fmla="*/ 3 w 12"/>
                <a:gd name="T9" fmla="*/ 15 h 15"/>
                <a:gd name="T10" fmla="*/ 10 w 12"/>
                <a:gd name="T11" fmla="*/ 15 h 15"/>
                <a:gd name="T12" fmla="*/ 12 w 12"/>
                <a:gd name="T13" fmla="*/ 12 h 15"/>
                <a:gd name="T14" fmla="*/ 12 w 12"/>
                <a:gd name="T15" fmla="*/ 3 h 15"/>
                <a:gd name="T16" fmla="*/ 10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2" y="15"/>
                    <a:pt x="3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2" y="13"/>
                    <a:pt x="12" y="1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10" y="0"/>
                  </a:cubicBezTo>
                  <a:close/>
                </a:path>
              </a:pathLst>
            </a:custGeom>
            <a:solidFill>
              <a:srgbClr val="212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8" name="Freeform 53"/>
            <p:cNvSpPr/>
            <p:nvPr/>
          </p:nvSpPr>
          <p:spPr bwMode="auto">
            <a:xfrm>
              <a:off x="7170738" y="5475288"/>
              <a:ext cx="828675" cy="407988"/>
            </a:xfrm>
            <a:custGeom>
              <a:avLst/>
              <a:gdLst>
                <a:gd name="T0" fmla="*/ 182 w 195"/>
                <a:gd name="T1" fmla="*/ 0 h 96"/>
                <a:gd name="T2" fmla="*/ 97 w 195"/>
                <a:gd name="T3" fmla="*/ 0 h 96"/>
                <a:gd name="T4" fmla="*/ 13 w 195"/>
                <a:gd name="T5" fmla="*/ 0 h 96"/>
                <a:gd name="T6" fmla="*/ 0 w 195"/>
                <a:gd name="T7" fmla="*/ 74 h 96"/>
                <a:gd name="T8" fmla="*/ 3 w 195"/>
                <a:gd name="T9" fmla="*/ 77 h 96"/>
                <a:gd name="T10" fmla="*/ 17 w 195"/>
                <a:gd name="T11" fmla="*/ 40 h 96"/>
                <a:gd name="T12" fmla="*/ 8 w 195"/>
                <a:gd name="T13" fmla="*/ 80 h 96"/>
                <a:gd name="T14" fmla="*/ 14 w 195"/>
                <a:gd name="T15" fmla="*/ 83 h 96"/>
                <a:gd name="T16" fmla="*/ 27 w 195"/>
                <a:gd name="T17" fmla="*/ 40 h 96"/>
                <a:gd name="T18" fmla="*/ 19 w 195"/>
                <a:gd name="T19" fmla="*/ 85 h 96"/>
                <a:gd name="T20" fmla="*/ 23 w 195"/>
                <a:gd name="T21" fmla="*/ 86 h 96"/>
                <a:gd name="T22" fmla="*/ 36 w 195"/>
                <a:gd name="T23" fmla="*/ 40 h 96"/>
                <a:gd name="T24" fmla="*/ 29 w 195"/>
                <a:gd name="T25" fmla="*/ 89 h 96"/>
                <a:gd name="T26" fmla="*/ 37 w 195"/>
                <a:gd name="T27" fmla="*/ 90 h 96"/>
                <a:gd name="T28" fmla="*/ 47 w 195"/>
                <a:gd name="T29" fmla="*/ 41 h 96"/>
                <a:gd name="T30" fmla="*/ 45 w 195"/>
                <a:gd name="T31" fmla="*/ 92 h 96"/>
                <a:gd name="T32" fmla="*/ 48 w 195"/>
                <a:gd name="T33" fmla="*/ 92 h 96"/>
                <a:gd name="T34" fmla="*/ 53 w 195"/>
                <a:gd name="T35" fmla="*/ 52 h 96"/>
                <a:gd name="T36" fmla="*/ 54 w 195"/>
                <a:gd name="T37" fmla="*/ 93 h 96"/>
                <a:gd name="T38" fmla="*/ 65 w 195"/>
                <a:gd name="T39" fmla="*/ 95 h 96"/>
                <a:gd name="T40" fmla="*/ 68 w 195"/>
                <a:gd name="T41" fmla="*/ 33 h 96"/>
                <a:gd name="T42" fmla="*/ 72 w 195"/>
                <a:gd name="T43" fmla="*/ 95 h 96"/>
                <a:gd name="T44" fmla="*/ 79 w 195"/>
                <a:gd name="T45" fmla="*/ 95 h 96"/>
                <a:gd name="T46" fmla="*/ 85 w 195"/>
                <a:gd name="T47" fmla="*/ 40 h 96"/>
                <a:gd name="T48" fmla="*/ 85 w 195"/>
                <a:gd name="T49" fmla="*/ 96 h 96"/>
                <a:gd name="T50" fmla="*/ 95 w 195"/>
                <a:gd name="T51" fmla="*/ 96 h 96"/>
                <a:gd name="T52" fmla="*/ 95 w 195"/>
                <a:gd name="T53" fmla="*/ 40 h 96"/>
                <a:gd name="T54" fmla="*/ 106 w 195"/>
                <a:gd name="T55" fmla="*/ 96 h 96"/>
                <a:gd name="T56" fmla="*/ 115 w 195"/>
                <a:gd name="T57" fmla="*/ 95 h 96"/>
                <a:gd name="T58" fmla="*/ 117 w 195"/>
                <a:gd name="T59" fmla="*/ 36 h 96"/>
                <a:gd name="T60" fmla="*/ 121 w 195"/>
                <a:gd name="T61" fmla="*/ 95 h 96"/>
                <a:gd name="T62" fmla="*/ 130 w 195"/>
                <a:gd name="T63" fmla="*/ 95 h 96"/>
                <a:gd name="T64" fmla="*/ 128 w 195"/>
                <a:gd name="T65" fmla="*/ 37 h 96"/>
                <a:gd name="T66" fmla="*/ 138 w 195"/>
                <a:gd name="T67" fmla="*/ 94 h 96"/>
                <a:gd name="T68" fmla="*/ 142 w 195"/>
                <a:gd name="T69" fmla="*/ 93 h 96"/>
                <a:gd name="T70" fmla="*/ 145 w 195"/>
                <a:gd name="T71" fmla="*/ 36 h 96"/>
                <a:gd name="T72" fmla="*/ 150 w 195"/>
                <a:gd name="T73" fmla="*/ 92 h 96"/>
                <a:gd name="T74" fmla="*/ 153 w 195"/>
                <a:gd name="T75" fmla="*/ 91 h 96"/>
                <a:gd name="T76" fmla="*/ 151 w 195"/>
                <a:gd name="T77" fmla="*/ 21 h 96"/>
                <a:gd name="T78" fmla="*/ 162 w 195"/>
                <a:gd name="T79" fmla="*/ 89 h 96"/>
                <a:gd name="T80" fmla="*/ 168 w 195"/>
                <a:gd name="T81" fmla="*/ 88 h 96"/>
                <a:gd name="T82" fmla="*/ 167 w 195"/>
                <a:gd name="T83" fmla="*/ 41 h 96"/>
                <a:gd name="T84" fmla="*/ 181 w 195"/>
                <a:gd name="T85" fmla="*/ 83 h 96"/>
                <a:gd name="T86" fmla="*/ 182 w 195"/>
                <a:gd name="T87" fmla="*/ 82 h 96"/>
                <a:gd name="T88" fmla="*/ 182 w 195"/>
                <a:gd name="T89" fmla="*/ 28 h 96"/>
                <a:gd name="T90" fmla="*/ 190 w 195"/>
                <a:gd name="T91" fmla="*/ 78 h 96"/>
                <a:gd name="T92" fmla="*/ 195 w 195"/>
                <a:gd name="T93" fmla="*/ 74 h 96"/>
                <a:gd name="T94" fmla="*/ 182 w 195"/>
                <a:gd name="T9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" h="96">
                  <a:moveTo>
                    <a:pt x="182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3" y="77"/>
                  </a:cubicBezTo>
                  <a:cubicBezTo>
                    <a:pt x="7" y="67"/>
                    <a:pt x="12" y="50"/>
                    <a:pt x="17" y="40"/>
                  </a:cubicBezTo>
                  <a:cubicBezTo>
                    <a:pt x="15" y="50"/>
                    <a:pt x="10" y="70"/>
                    <a:pt x="8" y="80"/>
                  </a:cubicBezTo>
                  <a:cubicBezTo>
                    <a:pt x="9" y="81"/>
                    <a:pt x="11" y="82"/>
                    <a:pt x="14" y="83"/>
                  </a:cubicBezTo>
                  <a:cubicBezTo>
                    <a:pt x="16" y="74"/>
                    <a:pt x="27" y="45"/>
                    <a:pt x="27" y="40"/>
                  </a:cubicBezTo>
                  <a:cubicBezTo>
                    <a:pt x="28" y="46"/>
                    <a:pt x="20" y="77"/>
                    <a:pt x="19" y="85"/>
                  </a:cubicBezTo>
                  <a:cubicBezTo>
                    <a:pt x="20" y="86"/>
                    <a:pt x="21" y="86"/>
                    <a:pt x="23" y="86"/>
                  </a:cubicBezTo>
                  <a:cubicBezTo>
                    <a:pt x="27" y="79"/>
                    <a:pt x="36" y="41"/>
                    <a:pt x="36" y="40"/>
                  </a:cubicBezTo>
                  <a:cubicBezTo>
                    <a:pt x="36" y="54"/>
                    <a:pt x="31" y="82"/>
                    <a:pt x="29" y="89"/>
                  </a:cubicBezTo>
                  <a:cubicBezTo>
                    <a:pt x="33" y="89"/>
                    <a:pt x="33" y="90"/>
                    <a:pt x="37" y="90"/>
                  </a:cubicBezTo>
                  <a:cubicBezTo>
                    <a:pt x="40" y="77"/>
                    <a:pt x="41" y="52"/>
                    <a:pt x="47" y="41"/>
                  </a:cubicBezTo>
                  <a:cubicBezTo>
                    <a:pt x="47" y="56"/>
                    <a:pt x="45" y="78"/>
                    <a:pt x="45" y="92"/>
                  </a:cubicBezTo>
                  <a:cubicBezTo>
                    <a:pt x="46" y="92"/>
                    <a:pt x="47" y="92"/>
                    <a:pt x="48" y="92"/>
                  </a:cubicBezTo>
                  <a:cubicBezTo>
                    <a:pt x="50" y="85"/>
                    <a:pt x="53" y="53"/>
                    <a:pt x="53" y="52"/>
                  </a:cubicBezTo>
                  <a:cubicBezTo>
                    <a:pt x="53" y="53"/>
                    <a:pt x="55" y="87"/>
                    <a:pt x="54" y="93"/>
                  </a:cubicBezTo>
                  <a:cubicBezTo>
                    <a:pt x="58" y="94"/>
                    <a:pt x="61" y="94"/>
                    <a:pt x="65" y="95"/>
                  </a:cubicBezTo>
                  <a:cubicBezTo>
                    <a:pt x="67" y="74"/>
                    <a:pt x="66" y="54"/>
                    <a:pt x="68" y="33"/>
                  </a:cubicBezTo>
                  <a:cubicBezTo>
                    <a:pt x="73" y="53"/>
                    <a:pt x="70" y="78"/>
                    <a:pt x="72" y="95"/>
                  </a:cubicBezTo>
                  <a:cubicBezTo>
                    <a:pt x="74" y="95"/>
                    <a:pt x="76" y="95"/>
                    <a:pt x="79" y="95"/>
                  </a:cubicBezTo>
                  <a:cubicBezTo>
                    <a:pt x="83" y="82"/>
                    <a:pt x="81" y="58"/>
                    <a:pt x="85" y="40"/>
                  </a:cubicBezTo>
                  <a:cubicBezTo>
                    <a:pt x="85" y="58"/>
                    <a:pt x="85" y="80"/>
                    <a:pt x="85" y="96"/>
                  </a:cubicBezTo>
                  <a:cubicBezTo>
                    <a:pt x="88" y="96"/>
                    <a:pt x="92" y="96"/>
                    <a:pt x="95" y="96"/>
                  </a:cubicBezTo>
                  <a:cubicBezTo>
                    <a:pt x="98" y="79"/>
                    <a:pt x="97" y="54"/>
                    <a:pt x="95" y="40"/>
                  </a:cubicBezTo>
                  <a:cubicBezTo>
                    <a:pt x="102" y="53"/>
                    <a:pt x="102" y="79"/>
                    <a:pt x="106" y="96"/>
                  </a:cubicBezTo>
                  <a:cubicBezTo>
                    <a:pt x="111" y="96"/>
                    <a:pt x="111" y="96"/>
                    <a:pt x="115" y="95"/>
                  </a:cubicBezTo>
                  <a:cubicBezTo>
                    <a:pt x="116" y="77"/>
                    <a:pt x="112" y="56"/>
                    <a:pt x="117" y="36"/>
                  </a:cubicBezTo>
                  <a:cubicBezTo>
                    <a:pt x="117" y="53"/>
                    <a:pt x="121" y="78"/>
                    <a:pt x="121" y="95"/>
                  </a:cubicBezTo>
                  <a:cubicBezTo>
                    <a:pt x="124" y="95"/>
                    <a:pt x="127" y="95"/>
                    <a:pt x="130" y="95"/>
                  </a:cubicBezTo>
                  <a:cubicBezTo>
                    <a:pt x="130" y="82"/>
                    <a:pt x="125" y="51"/>
                    <a:pt x="128" y="37"/>
                  </a:cubicBezTo>
                  <a:cubicBezTo>
                    <a:pt x="137" y="51"/>
                    <a:pt x="134" y="81"/>
                    <a:pt x="138" y="94"/>
                  </a:cubicBezTo>
                  <a:cubicBezTo>
                    <a:pt x="139" y="93"/>
                    <a:pt x="141" y="93"/>
                    <a:pt x="142" y="93"/>
                  </a:cubicBezTo>
                  <a:cubicBezTo>
                    <a:pt x="139" y="74"/>
                    <a:pt x="140" y="55"/>
                    <a:pt x="145" y="36"/>
                  </a:cubicBezTo>
                  <a:cubicBezTo>
                    <a:pt x="145" y="53"/>
                    <a:pt x="147" y="74"/>
                    <a:pt x="150" y="92"/>
                  </a:cubicBezTo>
                  <a:cubicBezTo>
                    <a:pt x="151" y="92"/>
                    <a:pt x="152" y="91"/>
                    <a:pt x="153" y="91"/>
                  </a:cubicBezTo>
                  <a:cubicBezTo>
                    <a:pt x="157" y="73"/>
                    <a:pt x="151" y="44"/>
                    <a:pt x="151" y="21"/>
                  </a:cubicBezTo>
                  <a:cubicBezTo>
                    <a:pt x="156" y="44"/>
                    <a:pt x="160" y="75"/>
                    <a:pt x="162" y="89"/>
                  </a:cubicBezTo>
                  <a:cubicBezTo>
                    <a:pt x="164" y="89"/>
                    <a:pt x="166" y="88"/>
                    <a:pt x="168" y="88"/>
                  </a:cubicBezTo>
                  <a:cubicBezTo>
                    <a:pt x="170" y="74"/>
                    <a:pt x="165" y="58"/>
                    <a:pt x="167" y="41"/>
                  </a:cubicBezTo>
                  <a:cubicBezTo>
                    <a:pt x="172" y="58"/>
                    <a:pt x="178" y="70"/>
                    <a:pt x="181" y="83"/>
                  </a:cubicBezTo>
                  <a:cubicBezTo>
                    <a:pt x="181" y="83"/>
                    <a:pt x="182" y="83"/>
                    <a:pt x="182" y="82"/>
                  </a:cubicBezTo>
                  <a:cubicBezTo>
                    <a:pt x="184" y="68"/>
                    <a:pt x="182" y="45"/>
                    <a:pt x="182" y="28"/>
                  </a:cubicBezTo>
                  <a:cubicBezTo>
                    <a:pt x="185" y="46"/>
                    <a:pt x="188" y="60"/>
                    <a:pt x="190" y="78"/>
                  </a:cubicBezTo>
                  <a:cubicBezTo>
                    <a:pt x="194" y="75"/>
                    <a:pt x="195" y="74"/>
                    <a:pt x="195" y="74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CCA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9" name="Oval 54"/>
            <p:cNvSpPr>
              <a:spLocks noChangeArrowheads="1"/>
            </p:cNvSpPr>
            <p:nvPr/>
          </p:nvSpPr>
          <p:spPr bwMode="auto">
            <a:xfrm>
              <a:off x="6327775" y="3575051"/>
              <a:ext cx="2514600" cy="180816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1" name="Freeform 56"/>
            <p:cNvSpPr/>
            <p:nvPr/>
          </p:nvSpPr>
          <p:spPr bwMode="auto">
            <a:xfrm>
              <a:off x="7140575" y="5310188"/>
              <a:ext cx="889000" cy="225425"/>
            </a:xfrm>
            <a:custGeom>
              <a:avLst/>
              <a:gdLst>
                <a:gd name="T0" fmla="*/ 203 w 209"/>
                <a:gd name="T1" fmla="*/ 53 h 53"/>
                <a:gd name="T2" fmla="*/ 6 w 209"/>
                <a:gd name="T3" fmla="*/ 53 h 53"/>
                <a:gd name="T4" fmla="*/ 0 w 209"/>
                <a:gd name="T5" fmla="*/ 49 h 53"/>
                <a:gd name="T6" fmla="*/ 0 w 209"/>
                <a:gd name="T7" fmla="*/ 4 h 53"/>
                <a:gd name="T8" fmla="*/ 6 w 209"/>
                <a:gd name="T9" fmla="*/ 0 h 53"/>
                <a:gd name="T10" fmla="*/ 203 w 209"/>
                <a:gd name="T11" fmla="*/ 0 h 53"/>
                <a:gd name="T12" fmla="*/ 209 w 209"/>
                <a:gd name="T13" fmla="*/ 4 h 53"/>
                <a:gd name="T14" fmla="*/ 209 w 209"/>
                <a:gd name="T15" fmla="*/ 49 h 53"/>
                <a:gd name="T16" fmla="*/ 203 w 209"/>
                <a:gd name="T1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" h="53">
                  <a:moveTo>
                    <a:pt x="203" y="53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3" y="53"/>
                    <a:pt x="0" y="51"/>
                    <a:pt x="0" y="4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6" y="0"/>
                    <a:pt x="209" y="2"/>
                    <a:pt x="209" y="4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209" y="51"/>
                    <a:pt x="206" y="53"/>
                    <a:pt x="203" y="53"/>
                  </a:cubicBezTo>
                  <a:close/>
                </a:path>
              </a:pathLst>
            </a:custGeom>
            <a:solidFill>
              <a:srgbClr val="212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2" name="Freeform 57"/>
            <p:cNvSpPr/>
            <p:nvPr/>
          </p:nvSpPr>
          <p:spPr bwMode="auto">
            <a:xfrm>
              <a:off x="7140575" y="3414713"/>
              <a:ext cx="889000" cy="228600"/>
            </a:xfrm>
            <a:custGeom>
              <a:avLst/>
              <a:gdLst>
                <a:gd name="T0" fmla="*/ 203 w 209"/>
                <a:gd name="T1" fmla="*/ 54 h 54"/>
                <a:gd name="T2" fmla="*/ 6 w 209"/>
                <a:gd name="T3" fmla="*/ 54 h 54"/>
                <a:gd name="T4" fmla="*/ 0 w 209"/>
                <a:gd name="T5" fmla="*/ 49 h 54"/>
                <a:gd name="T6" fmla="*/ 0 w 209"/>
                <a:gd name="T7" fmla="*/ 4 h 54"/>
                <a:gd name="T8" fmla="*/ 6 w 209"/>
                <a:gd name="T9" fmla="*/ 0 h 54"/>
                <a:gd name="T10" fmla="*/ 203 w 209"/>
                <a:gd name="T11" fmla="*/ 0 h 54"/>
                <a:gd name="T12" fmla="*/ 209 w 209"/>
                <a:gd name="T13" fmla="*/ 4 h 54"/>
                <a:gd name="T14" fmla="*/ 209 w 209"/>
                <a:gd name="T15" fmla="*/ 49 h 54"/>
                <a:gd name="T16" fmla="*/ 203 w 209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" h="54">
                  <a:moveTo>
                    <a:pt x="203" y="54"/>
                  </a:moveTo>
                  <a:cubicBezTo>
                    <a:pt x="6" y="54"/>
                    <a:pt x="6" y="54"/>
                    <a:pt x="6" y="54"/>
                  </a:cubicBezTo>
                  <a:cubicBezTo>
                    <a:pt x="3" y="54"/>
                    <a:pt x="0" y="52"/>
                    <a:pt x="0" y="4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6" y="0"/>
                    <a:pt x="209" y="2"/>
                    <a:pt x="209" y="4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209" y="52"/>
                    <a:pt x="206" y="54"/>
                    <a:pt x="203" y="54"/>
                  </a:cubicBezTo>
                  <a:close/>
                </a:path>
              </a:pathLst>
            </a:custGeom>
            <a:solidFill>
              <a:srgbClr val="212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3" name="Freeform 58"/>
            <p:cNvSpPr/>
            <p:nvPr/>
          </p:nvSpPr>
          <p:spPr bwMode="auto">
            <a:xfrm>
              <a:off x="7140575" y="5310188"/>
              <a:ext cx="889000" cy="225425"/>
            </a:xfrm>
            <a:custGeom>
              <a:avLst/>
              <a:gdLst>
                <a:gd name="T0" fmla="*/ 20 w 209"/>
                <a:gd name="T1" fmla="*/ 0 h 53"/>
                <a:gd name="T2" fmla="*/ 6 w 209"/>
                <a:gd name="T3" fmla="*/ 0 h 53"/>
                <a:gd name="T4" fmla="*/ 0 w 209"/>
                <a:gd name="T5" fmla="*/ 4 h 53"/>
                <a:gd name="T6" fmla="*/ 0 w 209"/>
                <a:gd name="T7" fmla="*/ 49 h 53"/>
                <a:gd name="T8" fmla="*/ 6 w 209"/>
                <a:gd name="T9" fmla="*/ 53 h 53"/>
                <a:gd name="T10" fmla="*/ 203 w 209"/>
                <a:gd name="T11" fmla="*/ 53 h 53"/>
                <a:gd name="T12" fmla="*/ 209 w 209"/>
                <a:gd name="T13" fmla="*/ 49 h 53"/>
                <a:gd name="T14" fmla="*/ 209 w 209"/>
                <a:gd name="T15" fmla="*/ 39 h 53"/>
                <a:gd name="T16" fmla="*/ 20 w 209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" h="53">
                  <a:moveTo>
                    <a:pt x="2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1"/>
                    <a:pt x="3" y="53"/>
                    <a:pt x="6" y="53"/>
                  </a:cubicBezTo>
                  <a:cubicBezTo>
                    <a:pt x="203" y="53"/>
                    <a:pt x="203" y="53"/>
                    <a:pt x="203" y="53"/>
                  </a:cubicBezTo>
                  <a:cubicBezTo>
                    <a:pt x="206" y="53"/>
                    <a:pt x="209" y="51"/>
                    <a:pt x="209" y="49"/>
                  </a:cubicBezTo>
                  <a:cubicBezTo>
                    <a:pt x="209" y="39"/>
                    <a:pt x="209" y="39"/>
                    <a:pt x="209" y="39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1C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4" name="Freeform 59"/>
            <p:cNvSpPr/>
            <p:nvPr/>
          </p:nvSpPr>
          <p:spPr bwMode="auto">
            <a:xfrm>
              <a:off x="7140575" y="3414713"/>
              <a:ext cx="889000" cy="228600"/>
            </a:xfrm>
            <a:custGeom>
              <a:avLst/>
              <a:gdLst>
                <a:gd name="T0" fmla="*/ 20 w 209"/>
                <a:gd name="T1" fmla="*/ 0 h 54"/>
                <a:gd name="T2" fmla="*/ 6 w 209"/>
                <a:gd name="T3" fmla="*/ 0 h 54"/>
                <a:gd name="T4" fmla="*/ 0 w 209"/>
                <a:gd name="T5" fmla="*/ 4 h 54"/>
                <a:gd name="T6" fmla="*/ 0 w 209"/>
                <a:gd name="T7" fmla="*/ 49 h 54"/>
                <a:gd name="T8" fmla="*/ 6 w 209"/>
                <a:gd name="T9" fmla="*/ 54 h 54"/>
                <a:gd name="T10" fmla="*/ 203 w 209"/>
                <a:gd name="T11" fmla="*/ 54 h 54"/>
                <a:gd name="T12" fmla="*/ 209 w 209"/>
                <a:gd name="T13" fmla="*/ 49 h 54"/>
                <a:gd name="T14" fmla="*/ 209 w 209"/>
                <a:gd name="T15" fmla="*/ 39 h 54"/>
                <a:gd name="T16" fmla="*/ 20 w 209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" h="54">
                  <a:moveTo>
                    <a:pt x="2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2"/>
                    <a:pt x="3" y="54"/>
                    <a:pt x="6" y="54"/>
                  </a:cubicBezTo>
                  <a:cubicBezTo>
                    <a:pt x="203" y="54"/>
                    <a:pt x="203" y="54"/>
                    <a:pt x="203" y="54"/>
                  </a:cubicBezTo>
                  <a:cubicBezTo>
                    <a:pt x="206" y="54"/>
                    <a:pt x="209" y="52"/>
                    <a:pt x="209" y="49"/>
                  </a:cubicBezTo>
                  <a:cubicBezTo>
                    <a:pt x="209" y="39"/>
                    <a:pt x="209" y="39"/>
                    <a:pt x="209" y="39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1C1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5" name="Rectangle 60"/>
            <p:cNvSpPr>
              <a:spLocks noChangeArrowheads="1"/>
            </p:cNvSpPr>
            <p:nvPr/>
          </p:nvSpPr>
          <p:spPr bwMode="auto">
            <a:xfrm>
              <a:off x="7550389" y="1877392"/>
              <a:ext cx="58498" cy="1570658"/>
            </a:xfrm>
            <a:prstGeom prst="rect">
              <a:avLst/>
            </a:prstGeom>
            <a:solidFill>
              <a:srgbClr val="212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6" name="Freeform 61"/>
            <p:cNvSpPr/>
            <p:nvPr/>
          </p:nvSpPr>
          <p:spPr bwMode="auto">
            <a:xfrm>
              <a:off x="6834188" y="3719513"/>
              <a:ext cx="1501775" cy="34925"/>
            </a:xfrm>
            <a:custGeom>
              <a:avLst/>
              <a:gdLst>
                <a:gd name="T0" fmla="*/ 17 w 353"/>
                <a:gd name="T1" fmla="*/ 0 h 8"/>
                <a:gd name="T2" fmla="*/ 0 w 353"/>
                <a:gd name="T3" fmla="*/ 8 h 8"/>
                <a:gd name="T4" fmla="*/ 353 w 353"/>
                <a:gd name="T5" fmla="*/ 8 h 8"/>
                <a:gd name="T6" fmla="*/ 336 w 353"/>
                <a:gd name="T7" fmla="*/ 0 h 8"/>
                <a:gd name="T8" fmla="*/ 17 w 35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8">
                  <a:moveTo>
                    <a:pt x="17" y="0"/>
                  </a:moveTo>
                  <a:cubicBezTo>
                    <a:pt x="11" y="2"/>
                    <a:pt x="5" y="5"/>
                    <a:pt x="0" y="8"/>
                  </a:cubicBezTo>
                  <a:cubicBezTo>
                    <a:pt x="353" y="8"/>
                    <a:pt x="353" y="8"/>
                    <a:pt x="353" y="8"/>
                  </a:cubicBezTo>
                  <a:cubicBezTo>
                    <a:pt x="347" y="5"/>
                    <a:pt x="342" y="2"/>
                    <a:pt x="336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CCA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7" name="Freeform 62"/>
            <p:cNvSpPr/>
            <p:nvPr/>
          </p:nvSpPr>
          <p:spPr bwMode="auto">
            <a:xfrm>
              <a:off x="6426200" y="4089401"/>
              <a:ext cx="2314575" cy="38100"/>
            </a:xfrm>
            <a:custGeom>
              <a:avLst/>
              <a:gdLst>
                <a:gd name="T0" fmla="*/ 0 w 544"/>
                <a:gd name="T1" fmla="*/ 9 h 9"/>
                <a:gd name="T2" fmla="*/ 544 w 544"/>
                <a:gd name="T3" fmla="*/ 9 h 9"/>
                <a:gd name="T4" fmla="*/ 539 w 544"/>
                <a:gd name="T5" fmla="*/ 0 h 9"/>
                <a:gd name="T6" fmla="*/ 6 w 544"/>
                <a:gd name="T7" fmla="*/ 0 h 9"/>
                <a:gd name="T8" fmla="*/ 0 w 54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9">
                  <a:moveTo>
                    <a:pt x="0" y="9"/>
                  </a:moveTo>
                  <a:cubicBezTo>
                    <a:pt x="544" y="9"/>
                    <a:pt x="544" y="9"/>
                    <a:pt x="544" y="9"/>
                  </a:cubicBezTo>
                  <a:cubicBezTo>
                    <a:pt x="543" y="6"/>
                    <a:pt x="541" y="3"/>
                    <a:pt x="53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3"/>
                    <a:pt x="2" y="6"/>
                    <a:pt x="0" y="9"/>
                  </a:cubicBezTo>
                  <a:close/>
                </a:path>
              </a:pathLst>
            </a:custGeom>
            <a:solidFill>
              <a:srgbClr val="CCA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8" name="Freeform 63"/>
            <p:cNvSpPr/>
            <p:nvPr/>
          </p:nvSpPr>
          <p:spPr bwMode="auto">
            <a:xfrm>
              <a:off x="6327775" y="4462463"/>
              <a:ext cx="2514600" cy="33338"/>
            </a:xfrm>
            <a:custGeom>
              <a:avLst/>
              <a:gdLst>
                <a:gd name="T0" fmla="*/ 0 w 591"/>
                <a:gd name="T1" fmla="*/ 4 h 8"/>
                <a:gd name="T2" fmla="*/ 0 w 591"/>
                <a:gd name="T3" fmla="*/ 8 h 8"/>
                <a:gd name="T4" fmla="*/ 591 w 591"/>
                <a:gd name="T5" fmla="*/ 8 h 8"/>
                <a:gd name="T6" fmla="*/ 591 w 591"/>
                <a:gd name="T7" fmla="*/ 4 h 8"/>
                <a:gd name="T8" fmla="*/ 591 w 591"/>
                <a:gd name="T9" fmla="*/ 0 h 8"/>
                <a:gd name="T10" fmla="*/ 0 w 591"/>
                <a:gd name="T11" fmla="*/ 0 h 8"/>
                <a:gd name="T12" fmla="*/ 0 w 591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1" h="8">
                  <a:moveTo>
                    <a:pt x="0" y="4"/>
                  </a:moveTo>
                  <a:cubicBezTo>
                    <a:pt x="0" y="6"/>
                    <a:pt x="0" y="7"/>
                    <a:pt x="0" y="8"/>
                  </a:cubicBezTo>
                  <a:cubicBezTo>
                    <a:pt x="591" y="8"/>
                    <a:pt x="591" y="8"/>
                    <a:pt x="591" y="8"/>
                  </a:cubicBezTo>
                  <a:cubicBezTo>
                    <a:pt x="591" y="7"/>
                    <a:pt x="591" y="6"/>
                    <a:pt x="591" y="4"/>
                  </a:cubicBezTo>
                  <a:cubicBezTo>
                    <a:pt x="591" y="3"/>
                    <a:pt x="591" y="1"/>
                    <a:pt x="59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CCA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9" name="Freeform 64"/>
            <p:cNvSpPr/>
            <p:nvPr/>
          </p:nvSpPr>
          <p:spPr bwMode="auto">
            <a:xfrm>
              <a:off x="6426200" y="4835526"/>
              <a:ext cx="2314575" cy="33338"/>
            </a:xfrm>
            <a:custGeom>
              <a:avLst/>
              <a:gdLst>
                <a:gd name="T0" fmla="*/ 6 w 544"/>
                <a:gd name="T1" fmla="*/ 8 h 8"/>
                <a:gd name="T2" fmla="*/ 539 w 544"/>
                <a:gd name="T3" fmla="*/ 8 h 8"/>
                <a:gd name="T4" fmla="*/ 544 w 544"/>
                <a:gd name="T5" fmla="*/ 0 h 8"/>
                <a:gd name="T6" fmla="*/ 0 w 544"/>
                <a:gd name="T7" fmla="*/ 0 h 8"/>
                <a:gd name="T8" fmla="*/ 6 w 54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8">
                  <a:moveTo>
                    <a:pt x="6" y="8"/>
                  </a:moveTo>
                  <a:cubicBezTo>
                    <a:pt x="539" y="8"/>
                    <a:pt x="539" y="8"/>
                    <a:pt x="539" y="8"/>
                  </a:cubicBezTo>
                  <a:cubicBezTo>
                    <a:pt x="541" y="5"/>
                    <a:pt x="543" y="2"/>
                    <a:pt x="5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4" y="5"/>
                    <a:pt x="6" y="8"/>
                  </a:cubicBezTo>
                  <a:close/>
                </a:path>
              </a:pathLst>
            </a:custGeom>
            <a:solidFill>
              <a:srgbClr val="CCA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0" name="Freeform 65"/>
            <p:cNvSpPr/>
            <p:nvPr/>
          </p:nvSpPr>
          <p:spPr bwMode="auto">
            <a:xfrm>
              <a:off x="6834188" y="5203826"/>
              <a:ext cx="1501775" cy="34925"/>
            </a:xfrm>
            <a:custGeom>
              <a:avLst/>
              <a:gdLst>
                <a:gd name="T0" fmla="*/ 17 w 353"/>
                <a:gd name="T1" fmla="*/ 8 h 8"/>
                <a:gd name="T2" fmla="*/ 336 w 353"/>
                <a:gd name="T3" fmla="*/ 8 h 8"/>
                <a:gd name="T4" fmla="*/ 353 w 353"/>
                <a:gd name="T5" fmla="*/ 0 h 8"/>
                <a:gd name="T6" fmla="*/ 0 w 353"/>
                <a:gd name="T7" fmla="*/ 0 h 8"/>
                <a:gd name="T8" fmla="*/ 17 w 353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8">
                  <a:moveTo>
                    <a:pt x="17" y="8"/>
                  </a:moveTo>
                  <a:cubicBezTo>
                    <a:pt x="336" y="8"/>
                    <a:pt x="336" y="8"/>
                    <a:pt x="336" y="8"/>
                  </a:cubicBezTo>
                  <a:cubicBezTo>
                    <a:pt x="342" y="6"/>
                    <a:pt x="347" y="3"/>
                    <a:pt x="3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3"/>
                    <a:pt x="11" y="6"/>
                    <a:pt x="17" y="8"/>
                  </a:cubicBezTo>
                  <a:close/>
                </a:path>
              </a:pathLst>
            </a:custGeom>
            <a:solidFill>
              <a:srgbClr val="CCA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9" name="Freeform 1076"/>
          <p:cNvSpPr>
            <a:spLocks noEditPoints="1"/>
          </p:cNvSpPr>
          <p:nvPr/>
        </p:nvSpPr>
        <p:spPr bwMode="auto">
          <a:xfrm>
            <a:off x="114300" y="114074"/>
            <a:ext cx="2689772" cy="2729195"/>
          </a:xfrm>
          <a:custGeom>
            <a:avLst/>
            <a:gdLst>
              <a:gd name="T0" fmla="*/ 1244 w 2388"/>
              <a:gd name="T1" fmla="*/ 168 h 2423"/>
              <a:gd name="T2" fmla="*/ 1067 w 2388"/>
              <a:gd name="T3" fmla="*/ 32 h 2423"/>
              <a:gd name="T4" fmla="*/ 1201 w 2388"/>
              <a:gd name="T5" fmla="*/ 211 h 2423"/>
              <a:gd name="T6" fmla="*/ 963 w 2388"/>
              <a:gd name="T7" fmla="*/ 277 h 2423"/>
              <a:gd name="T8" fmla="*/ 512 w 2388"/>
              <a:gd name="T9" fmla="*/ 2 h 2423"/>
              <a:gd name="T10" fmla="*/ 387 w 2388"/>
              <a:gd name="T11" fmla="*/ 176 h 2423"/>
              <a:gd name="T12" fmla="*/ 0 w 2388"/>
              <a:gd name="T13" fmla="*/ 0 h 2423"/>
              <a:gd name="T14" fmla="*/ 176 w 2388"/>
              <a:gd name="T15" fmla="*/ 387 h 2423"/>
              <a:gd name="T16" fmla="*/ 176 w 2388"/>
              <a:gd name="T17" fmla="*/ 547 h 2423"/>
              <a:gd name="T18" fmla="*/ 6 w 2388"/>
              <a:gd name="T19" fmla="*/ 995 h 2423"/>
              <a:gd name="T20" fmla="*/ 280 w 2388"/>
              <a:gd name="T21" fmla="*/ 1233 h 2423"/>
              <a:gd name="T22" fmla="*/ 211 w 2388"/>
              <a:gd name="T23" fmla="*/ 1102 h 2423"/>
              <a:gd name="T24" fmla="*/ 35 w 2388"/>
              <a:gd name="T25" fmla="*/ 1276 h 2423"/>
              <a:gd name="T26" fmla="*/ 168 w 2388"/>
              <a:gd name="T27" fmla="*/ 1398 h 2423"/>
              <a:gd name="T28" fmla="*/ 40 w 2388"/>
              <a:gd name="T29" fmla="*/ 2423 h 2423"/>
              <a:gd name="T30" fmla="*/ 83 w 2388"/>
              <a:gd name="T31" fmla="*/ 1438 h 2423"/>
              <a:gd name="T32" fmla="*/ 211 w 2388"/>
              <a:gd name="T33" fmla="*/ 1276 h 2423"/>
              <a:gd name="T34" fmla="*/ 323 w 2388"/>
              <a:gd name="T35" fmla="*/ 953 h 2423"/>
              <a:gd name="T36" fmla="*/ 48 w 2388"/>
              <a:gd name="T37" fmla="*/ 590 h 2423"/>
              <a:gd name="T38" fmla="*/ 176 w 2388"/>
              <a:gd name="T39" fmla="*/ 763 h 2423"/>
              <a:gd name="T40" fmla="*/ 390 w 2388"/>
              <a:gd name="T41" fmla="*/ 590 h 2423"/>
              <a:gd name="T42" fmla="*/ 555 w 2388"/>
              <a:gd name="T43" fmla="*/ 389 h 2423"/>
              <a:gd name="T44" fmla="*/ 750 w 2388"/>
              <a:gd name="T45" fmla="*/ 176 h 2423"/>
              <a:gd name="T46" fmla="*/ 555 w 2388"/>
              <a:gd name="T47" fmla="*/ 45 h 2423"/>
              <a:gd name="T48" fmla="*/ 921 w 2388"/>
              <a:gd name="T49" fmla="*/ 320 h 2423"/>
              <a:gd name="T50" fmla="*/ 1244 w 2388"/>
              <a:gd name="T51" fmla="*/ 211 h 2423"/>
              <a:gd name="T52" fmla="*/ 1406 w 2388"/>
              <a:gd name="T53" fmla="*/ 80 h 2423"/>
              <a:gd name="T54" fmla="*/ 2388 w 2388"/>
              <a:gd name="T55" fmla="*/ 37 h 2423"/>
              <a:gd name="T56" fmla="*/ 1364 w 2388"/>
              <a:gd name="T57" fmla="*/ 168 h 2423"/>
              <a:gd name="T58" fmla="*/ 78 w 2388"/>
              <a:gd name="T59" fmla="*/ 1233 h 2423"/>
              <a:gd name="T60" fmla="*/ 168 w 2388"/>
              <a:gd name="T61" fmla="*/ 1142 h 2423"/>
              <a:gd name="T62" fmla="*/ 176 w 2388"/>
              <a:gd name="T63" fmla="*/ 179 h 2423"/>
              <a:gd name="T64" fmla="*/ 43 w 2388"/>
              <a:gd name="T65" fmla="*/ 344 h 2423"/>
              <a:gd name="T66" fmla="*/ 344 w 2388"/>
              <a:gd name="T67" fmla="*/ 42 h 2423"/>
              <a:gd name="T68" fmla="*/ 176 w 2388"/>
              <a:gd name="T69" fmla="*/ 176 h 2423"/>
              <a:gd name="T70" fmla="*/ 344 w 2388"/>
              <a:gd name="T71" fmla="*/ 213 h 2423"/>
              <a:gd name="T72" fmla="*/ 211 w 2388"/>
              <a:gd name="T73" fmla="*/ 344 h 2423"/>
              <a:gd name="T74" fmla="*/ 344 w 2388"/>
              <a:gd name="T75" fmla="*/ 213 h 2423"/>
              <a:gd name="T76" fmla="*/ 211 w 2388"/>
              <a:gd name="T77" fmla="*/ 728 h 2423"/>
              <a:gd name="T78" fmla="*/ 352 w 2388"/>
              <a:gd name="T79" fmla="*/ 590 h 2423"/>
              <a:gd name="T80" fmla="*/ 352 w 2388"/>
              <a:gd name="T81" fmla="*/ 547 h 2423"/>
              <a:gd name="T82" fmla="*/ 211 w 2388"/>
              <a:gd name="T83" fmla="*/ 389 h 2423"/>
              <a:gd name="T84" fmla="*/ 352 w 2388"/>
              <a:gd name="T85" fmla="*/ 547 h 2423"/>
              <a:gd name="T86" fmla="*/ 715 w 2388"/>
              <a:gd name="T87" fmla="*/ 355 h 2423"/>
              <a:gd name="T88" fmla="*/ 555 w 2388"/>
              <a:gd name="T89" fmla="*/ 213 h 2423"/>
              <a:gd name="T90" fmla="*/ 390 w 2388"/>
              <a:gd name="T91" fmla="*/ 213 h 2423"/>
              <a:gd name="T92" fmla="*/ 512 w 2388"/>
              <a:gd name="T93" fmla="*/ 355 h 2423"/>
              <a:gd name="T94" fmla="*/ 390 w 2388"/>
              <a:gd name="T95" fmla="*/ 213 h 2423"/>
              <a:gd name="T96" fmla="*/ 390 w 2388"/>
              <a:gd name="T97" fmla="*/ 389 h 2423"/>
              <a:gd name="T98" fmla="*/ 512 w 2388"/>
              <a:gd name="T99" fmla="*/ 547 h 2423"/>
              <a:gd name="T100" fmla="*/ 1201 w 2388"/>
              <a:gd name="T101" fmla="*/ 168 h 2423"/>
              <a:gd name="T102" fmla="*/ 1110 w 2388"/>
              <a:gd name="T103" fmla="*/ 74 h 2423"/>
              <a:gd name="T104" fmla="*/ 1201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364" y="168"/>
                </a:moveTo>
                <a:lnTo>
                  <a:pt x="1244" y="168"/>
                </a:lnTo>
                <a:lnTo>
                  <a:pt x="1244" y="32"/>
                </a:lnTo>
                <a:lnTo>
                  <a:pt x="1067" y="32"/>
                </a:lnTo>
                <a:lnTo>
                  <a:pt x="1067" y="211"/>
                </a:lnTo>
                <a:lnTo>
                  <a:pt x="1201" y="211"/>
                </a:lnTo>
                <a:lnTo>
                  <a:pt x="1201" y="277"/>
                </a:lnTo>
                <a:lnTo>
                  <a:pt x="963" y="277"/>
                </a:lnTo>
                <a:lnTo>
                  <a:pt x="963" y="2"/>
                </a:lnTo>
                <a:lnTo>
                  <a:pt x="512" y="2"/>
                </a:lnTo>
                <a:lnTo>
                  <a:pt x="512" y="176"/>
                </a:lnTo>
                <a:lnTo>
                  <a:pt x="387" y="176"/>
                </a:lnTo>
                <a:lnTo>
                  <a:pt x="387" y="0"/>
                </a:lnTo>
                <a:lnTo>
                  <a:pt x="0" y="0"/>
                </a:lnTo>
                <a:lnTo>
                  <a:pt x="0" y="387"/>
                </a:lnTo>
                <a:lnTo>
                  <a:pt x="176" y="387"/>
                </a:lnTo>
                <a:lnTo>
                  <a:pt x="176" y="389"/>
                </a:lnTo>
                <a:lnTo>
                  <a:pt x="176" y="547"/>
                </a:lnTo>
                <a:lnTo>
                  <a:pt x="6" y="547"/>
                </a:lnTo>
                <a:lnTo>
                  <a:pt x="6" y="995"/>
                </a:lnTo>
                <a:lnTo>
                  <a:pt x="280" y="995"/>
                </a:lnTo>
                <a:lnTo>
                  <a:pt x="280" y="1233"/>
                </a:lnTo>
                <a:lnTo>
                  <a:pt x="211" y="1233"/>
                </a:lnTo>
                <a:lnTo>
                  <a:pt x="211" y="1102"/>
                </a:lnTo>
                <a:lnTo>
                  <a:pt x="35" y="1102"/>
                </a:lnTo>
                <a:lnTo>
                  <a:pt x="35" y="1276"/>
                </a:lnTo>
                <a:lnTo>
                  <a:pt x="168" y="1276"/>
                </a:lnTo>
                <a:lnTo>
                  <a:pt x="168" y="1398"/>
                </a:lnTo>
                <a:lnTo>
                  <a:pt x="40" y="1398"/>
                </a:lnTo>
                <a:lnTo>
                  <a:pt x="40" y="2423"/>
                </a:lnTo>
                <a:lnTo>
                  <a:pt x="83" y="2423"/>
                </a:lnTo>
                <a:lnTo>
                  <a:pt x="83" y="1438"/>
                </a:lnTo>
                <a:lnTo>
                  <a:pt x="211" y="1438"/>
                </a:lnTo>
                <a:lnTo>
                  <a:pt x="211" y="1276"/>
                </a:lnTo>
                <a:lnTo>
                  <a:pt x="323" y="1276"/>
                </a:lnTo>
                <a:lnTo>
                  <a:pt x="323" y="953"/>
                </a:lnTo>
                <a:lnTo>
                  <a:pt x="48" y="953"/>
                </a:lnTo>
                <a:lnTo>
                  <a:pt x="48" y="590"/>
                </a:lnTo>
                <a:lnTo>
                  <a:pt x="176" y="590"/>
                </a:lnTo>
                <a:lnTo>
                  <a:pt x="176" y="763"/>
                </a:lnTo>
                <a:lnTo>
                  <a:pt x="390" y="763"/>
                </a:lnTo>
                <a:lnTo>
                  <a:pt x="390" y="590"/>
                </a:lnTo>
                <a:lnTo>
                  <a:pt x="555" y="590"/>
                </a:lnTo>
                <a:lnTo>
                  <a:pt x="555" y="389"/>
                </a:lnTo>
                <a:lnTo>
                  <a:pt x="750" y="389"/>
                </a:lnTo>
                <a:lnTo>
                  <a:pt x="750" y="176"/>
                </a:lnTo>
                <a:lnTo>
                  <a:pt x="555" y="176"/>
                </a:lnTo>
                <a:lnTo>
                  <a:pt x="555" y="45"/>
                </a:lnTo>
                <a:lnTo>
                  <a:pt x="921" y="45"/>
                </a:lnTo>
                <a:lnTo>
                  <a:pt x="921" y="320"/>
                </a:lnTo>
                <a:lnTo>
                  <a:pt x="1244" y="320"/>
                </a:lnTo>
                <a:lnTo>
                  <a:pt x="1244" y="211"/>
                </a:lnTo>
                <a:lnTo>
                  <a:pt x="1406" y="211"/>
                </a:lnTo>
                <a:lnTo>
                  <a:pt x="1406" y="80"/>
                </a:lnTo>
                <a:lnTo>
                  <a:pt x="2388" y="80"/>
                </a:lnTo>
                <a:lnTo>
                  <a:pt x="2388" y="37"/>
                </a:lnTo>
                <a:lnTo>
                  <a:pt x="1364" y="37"/>
                </a:lnTo>
                <a:lnTo>
                  <a:pt x="1364" y="168"/>
                </a:lnTo>
                <a:close/>
                <a:moveTo>
                  <a:pt x="168" y="1233"/>
                </a:moveTo>
                <a:lnTo>
                  <a:pt x="78" y="1233"/>
                </a:lnTo>
                <a:lnTo>
                  <a:pt x="78" y="1142"/>
                </a:lnTo>
                <a:lnTo>
                  <a:pt x="168" y="1142"/>
                </a:lnTo>
                <a:lnTo>
                  <a:pt x="168" y="1233"/>
                </a:lnTo>
                <a:close/>
                <a:moveTo>
                  <a:pt x="176" y="179"/>
                </a:moveTo>
                <a:lnTo>
                  <a:pt x="176" y="344"/>
                </a:lnTo>
                <a:lnTo>
                  <a:pt x="43" y="344"/>
                </a:lnTo>
                <a:lnTo>
                  <a:pt x="43" y="42"/>
                </a:lnTo>
                <a:lnTo>
                  <a:pt x="344" y="42"/>
                </a:lnTo>
                <a:lnTo>
                  <a:pt x="344" y="176"/>
                </a:lnTo>
                <a:lnTo>
                  <a:pt x="176" y="176"/>
                </a:lnTo>
                <a:lnTo>
                  <a:pt x="176" y="179"/>
                </a:lnTo>
                <a:close/>
                <a:moveTo>
                  <a:pt x="344" y="213"/>
                </a:moveTo>
                <a:lnTo>
                  <a:pt x="344" y="344"/>
                </a:lnTo>
                <a:lnTo>
                  <a:pt x="211" y="344"/>
                </a:lnTo>
                <a:lnTo>
                  <a:pt x="211" y="213"/>
                </a:lnTo>
                <a:lnTo>
                  <a:pt x="344" y="213"/>
                </a:lnTo>
                <a:close/>
                <a:moveTo>
                  <a:pt x="352" y="728"/>
                </a:moveTo>
                <a:lnTo>
                  <a:pt x="211" y="728"/>
                </a:lnTo>
                <a:lnTo>
                  <a:pt x="211" y="590"/>
                </a:lnTo>
                <a:lnTo>
                  <a:pt x="352" y="590"/>
                </a:lnTo>
                <a:lnTo>
                  <a:pt x="352" y="728"/>
                </a:lnTo>
                <a:close/>
                <a:moveTo>
                  <a:pt x="352" y="547"/>
                </a:moveTo>
                <a:lnTo>
                  <a:pt x="211" y="547"/>
                </a:lnTo>
                <a:lnTo>
                  <a:pt x="211" y="389"/>
                </a:lnTo>
                <a:lnTo>
                  <a:pt x="352" y="389"/>
                </a:lnTo>
                <a:lnTo>
                  <a:pt x="352" y="547"/>
                </a:lnTo>
                <a:close/>
                <a:moveTo>
                  <a:pt x="715" y="213"/>
                </a:moveTo>
                <a:lnTo>
                  <a:pt x="715" y="355"/>
                </a:lnTo>
                <a:lnTo>
                  <a:pt x="555" y="355"/>
                </a:lnTo>
                <a:lnTo>
                  <a:pt x="555" y="213"/>
                </a:lnTo>
                <a:lnTo>
                  <a:pt x="715" y="213"/>
                </a:lnTo>
                <a:close/>
                <a:moveTo>
                  <a:pt x="390" y="213"/>
                </a:moveTo>
                <a:lnTo>
                  <a:pt x="512" y="213"/>
                </a:lnTo>
                <a:lnTo>
                  <a:pt x="512" y="355"/>
                </a:lnTo>
                <a:lnTo>
                  <a:pt x="390" y="355"/>
                </a:lnTo>
                <a:lnTo>
                  <a:pt x="390" y="213"/>
                </a:lnTo>
                <a:close/>
                <a:moveTo>
                  <a:pt x="390" y="547"/>
                </a:moveTo>
                <a:lnTo>
                  <a:pt x="390" y="389"/>
                </a:lnTo>
                <a:lnTo>
                  <a:pt x="512" y="389"/>
                </a:lnTo>
                <a:lnTo>
                  <a:pt x="512" y="547"/>
                </a:lnTo>
                <a:lnTo>
                  <a:pt x="390" y="547"/>
                </a:lnTo>
                <a:close/>
                <a:moveTo>
                  <a:pt x="1201" y="168"/>
                </a:moveTo>
                <a:lnTo>
                  <a:pt x="1110" y="168"/>
                </a:lnTo>
                <a:lnTo>
                  <a:pt x="1110" y="74"/>
                </a:lnTo>
                <a:lnTo>
                  <a:pt x="1201" y="74"/>
                </a:lnTo>
                <a:lnTo>
                  <a:pt x="1201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0" name="Freeform 1077"/>
          <p:cNvSpPr>
            <a:spLocks noEditPoints="1"/>
          </p:cNvSpPr>
          <p:nvPr/>
        </p:nvSpPr>
        <p:spPr bwMode="auto">
          <a:xfrm>
            <a:off x="9375098" y="125576"/>
            <a:ext cx="2689772" cy="2729195"/>
          </a:xfrm>
          <a:custGeom>
            <a:avLst/>
            <a:gdLst>
              <a:gd name="T0" fmla="*/ 1147 w 2388"/>
              <a:gd name="T1" fmla="*/ 168 h 2423"/>
              <a:gd name="T2" fmla="*/ 1320 w 2388"/>
              <a:gd name="T3" fmla="*/ 32 h 2423"/>
              <a:gd name="T4" fmla="*/ 1190 w 2388"/>
              <a:gd name="T5" fmla="*/ 211 h 2423"/>
              <a:gd name="T6" fmla="*/ 1427 w 2388"/>
              <a:gd name="T7" fmla="*/ 277 h 2423"/>
              <a:gd name="T8" fmla="*/ 1875 w 2388"/>
              <a:gd name="T9" fmla="*/ 2 h 2423"/>
              <a:gd name="T10" fmla="*/ 2004 w 2388"/>
              <a:gd name="T11" fmla="*/ 176 h 2423"/>
              <a:gd name="T12" fmla="*/ 2388 w 2388"/>
              <a:gd name="T13" fmla="*/ 0 h 2423"/>
              <a:gd name="T14" fmla="*/ 2214 w 2388"/>
              <a:gd name="T15" fmla="*/ 387 h 2423"/>
              <a:gd name="T16" fmla="*/ 2214 w 2388"/>
              <a:gd name="T17" fmla="*/ 547 h 2423"/>
              <a:gd name="T18" fmla="*/ 2385 w 2388"/>
              <a:gd name="T19" fmla="*/ 995 h 2423"/>
              <a:gd name="T20" fmla="*/ 2110 w 2388"/>
              <a:gd name="T21" fmla="*/ 1233 h 2423"/>
              <a:gd name="T22" fmla="*/ 2177 w 2388"/>
              <a:gd name="T23" fmla="*/ 1102 h 2423"/>
              <a:gd name="T24" fmla="*/ 2356 w 2388"/>
              <a:gd name="T25" fmla="*/ 1276 h 2423"/>
              <a:gd name="T26" fmla="*/ 2220 w 2388"/>
              <a:gd name="T27" fmla="*/ 1398 h 2423"/>
              <a:gd name="T28" fmla="*/ 2350 w 2388"/>
              <a:gd name="T29" fmla="*/ 2423 h 2423"/>
              <a:gd name="T30" fmla="*/ 2308 w 2388"/>
              <a:gd name="T31" fmla="*/ 1438 h 2423"/>
              <a:gd name="T32" fmla="*/ 2177 w 2388"/>
              <a:gd name="T33" fmla="*/ 1276 h 2423"/>
              <a:gd name="T34" fmla="*/ 2068 w 2388"/>
              <a:gd name="T35" fmla="*/ 953 h 2423"/>
              <a:gd name="T36" fmla="*/ 2342 w 2388"/>
              <a:gd name="T37" fmla="*/ 590 h 2423"/>
              <a:gd name="T38" fmla="*/ 2214 w 2388"/>
              <a:gd name="T39" fmla="*/ 763 h 2423"/>
              <a:gd name="T40" fmla="*/ 2001 w 2388"/>
              <a:gd name="T41" fmla="*/ 590 h 2423"/>
              <a:gd name="T42" fmla="*/ 1835 w 2388"/>
              <a:gd name="T43" fmla="*/ 389 h 2423"/>
              <a:gd name="T44" fmla="*/ 1638 w 2388"/>
              <a:gd name="T45" fmla="*/ 176 h 2423"/>
              <a:gd name="T46" fmla="*/ 1835 w 2388"/>
              <a:gd name="T47" fmla="*/ 45 h 2423"/>
              <a:gd name="T48" fmla="*/ 1470 w 2388"/>
              <a:gd name="T49" fmla="*/ 320 h 2423"/>
              <a:gd name="T50" fmla="*/ 1147 w 2388"/>
              <a:gd name="T51" fmla="*/ 211 h 2423"/>
              <a:gd name="T52" fmla="*/ 984 w 2388"/>
              <a:gd name="T53" fmla="*/ 80 h 2423"/>
              <a:gd name="T54" fmla="*/ 0 w 2388"/>
              <a:gd name="T55" fmla="*/ 37 h 2423"/>
              <a:gd name="T56" fmla="*/ 1027 w 2388"/>
              <a:gd name="T57" fmla="*/ 168 h 2423"/>
              <a:gd name="T58" fmla="*/ 2313 w 2388"/>
              <a:gd name="T59" fmla="*/ 1233 h 2423"/>
              <a:gd name="T60" fmla="*/ 2220 w 2388"/>
              <a:gd name="T61" fmla="*/ 1142 h 2423"/>
              <a:gd name="T62" fmla="*/ 2214 w 2388"/>
              <a:gd name="T63" fmla="*/ 179 h 2423"/>
              <a:gd name="T64" fmla="*/ 2345 w 2388"/>
              <a:gd name="T65" fmla="*/ 344 h 2423"/>
              <a:gd name="T66" fmla="*/ 2046 w 2388"/>
              <a:gd name="T67" fmla="*/ 42 h 2423"/>
              <a:gd name="T68" fmla="*/ 2214 w 2388"/>
              <a:gd name="T69" fmla="*/ 176 h 2423"/>
              <a:gd name="T70" fmla="*/ 2046 w 2388"/>
              <a:gd name="T71" fmla="*/ 213 h 2423"/>
              <a:gd name="T72" fmla="*/ 2177 w 2388"/>
              <a:gd name="T73" fmla="*/ 344 h 2423"/>
              <a:gd name="T74" fmla="*/ 2046 w 2388"/>
              <a:gd name="T75" fmla="*/ 213 h 2423"/>
              <a:gd name="T76" fmla="*/ 2177 w 2388"/>
              <a:gd name="T77" fmla="*/ 728 h 2423"/>
              <a:gd name="T78" fmla="*/ 2036 w 2388"/>
              <a:gd name="T79" fmla="*/ 590 h 2423"/>
              <a:gd name="T80" fmla="*/ 2036 w 2388"/>
              <a:gd name="T81" fmla="*/ 547 h 2423"/>
              <a:gd name="T82" fmla="*/ 2177 w 2388"/>
              <a:gd name="T83" fmla="*/ 389 h 2423"/>
              <a:gd name="T84" fmla="*/ 2036 w 2388"/>
              <a:gd name="T85" fmla="*/ 547 h 2423"/>
              <a:gd name="T86" fmla="*/ 1675 w 2388"/>
              <a:gd name="T87" fmla="*/ 355 h 2423"/>
              <a:gd name="T88" fmla="*/ 1835 w 2388"/>
              <a:gd name="T89" fmla="*/ 213 h 2423"/>
              <a:gd name="T90" fmla="*/ 2001 w 2388"/>
              <a:gd name="T91" fmla="*/ 213 h 2423"/>
              <a:gd name="T92" fmla="*/ 1875 w 2388"/>
              <a:gd name="T93" fmla="*/ 355 h 2423"/>
              <a:gd name="T94" fmla="*/ 2001 w 2388"/>
              <a:gd name="T95" fmla="*/ 213 h 2423"/>
              <a:gd name="T96" fmla="*/ 2001 w 2388"/>
              <a:gd name="T97" fmla="*/ 389 h 2423"/>
              <a:gd name="T98" fmla="*/ 1875 w 2388"/>
              <a:gd name="T99" fmla="*/ 547 h 2423"/>
              <a:gd name="T100" fmla="*/ 1190 w 2388"/>
              <a:gd name="T101" fmla="*/ 168 h 2423"/>
              <a:gd name="T102" fmla="*/ 1280 w 2388"/>
              <a:gd name="T103" fmla="*/ 74 h 2423"/>
              <a:gd name="T104" fmla="*/ 1190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027" y="168"/>
                </a:moveTo>
                <a:lnTo>
                  <a:pt x="1147" y="168"/>
                </a:lnTo>
                <a:lnTo>
                  <a:pt x="1147" y="32"/>
                </a:lnTo>
                <a:lnTo>
                  <a:pt x="1320" y="32"/>
                </a:lnTo>
                <a:lnTo>
                  <a:pt x="1320" y="211"/>
                </a:lnTo>
                <a:lnTo>
                  <a:pt x="1190" y="211"/>
                </a:lnTo>
                <a:lnTo>
                  <a:pt x="1190" y="277"/>
                </a:lnTo>
                <a:lnTo>
                  <a:pt x="1427" y="277"/>
                </a:lnTo>
                <a:lnTo>
                  <a:pt x="1427" y="2"/>
                </a:lnTo>
                <a:lnTo>
                  <a:pt x="1875" y="2"/>
                </a:lnTo>
                <a:lnTo>
                  <a:pt x="1875" y="176"/>
                </a:lnTo>
                <a:lnTo>
                  <a:pt x="2004" y="176"/>
                </a:lnTo>
                <a:lnTo>
                  <a:pt x="2004" y="0"/>
                </a:lnTo>
                <a:lnTo>
                  <a:pt x="2388" y="0"/>
                </a:lnTo>
                <a:lnTo>
                  <a:pt x="2388" y="387"/>
                </a:lnTo>
                <a:lnTo>
                  <a:pt x="2214" y="387"/>
                </a:lnTo>
                <a:lnTo>
                  <a:pt x="2214" y="389"/>
                </a:lnTo>
                <a:lnTo>
                  <a:pt x="2214" y="547"/>
                </a:lnTo>
                <a:lnTo>
                  <a:pt x="2385" y="547"/>
                </a:lnTo>
                <a:lnTo>
                  <a:pt x="2385" y="995"/>
                </a:lnTo>
                <a:lnTo>
                  <a:pt x="2110" y="995"/>
                </a:lnTo>
                <a:lnTo>
                  <a:pt x="2110" y="1233"/>
                </a:lnTo>
                <a:lnTo>
                  <a:pt x="2177" y="1233"/>
                </a:lnTo>
                <a:lnTo>
                  <a:pt x="2177" y="1102"/>
                </a:lnTo>
                <a:lnTo>
                  <a:pt x="2356" y="1102"/>
                </a:lnTo>
                <a:lnTo>
                  <a:pt x="2356" y="1276"/>
                </a:lnTo>
                <a:lnTo>
                  <a:pt x="2220" y="1276"/>
                </a:lnTo>
                <a:lnTo>
                  <a:pt x="2220" y="1398"/>
                </a:lnTo>
                <a:lnTo>
                  <a:pt x="2350" y="1398"/>
                </a:lnTo>
                <a:lnTo>
                  <a:pt x="2350" y="2423"/>
                </a:lnTo>
                <a:lnTo>
                  <a:pt x="2308" y="2423"/>
                </a:lnTo>
                <a:lnTo>
                  <a:pt x="2308" y="1438"/>
                </a:lnTo>
                <a:lnTo>
                  <a:pt x="2177" y="1438"/>
                </a:lnTo>
                <a:lnTo>
                  <a:pt x="2177" y="1276"/>
                </a:lnTo>
                <a:lnTo>
                  <a:pt x="2068" y="1276"/>
                </a:lnTo>
                <a:lnTo>
                  <a:pt x="2068" y="953"/>
                </a:lnTo>
                <a:lnTo>
                  <a:pt x="2342" y="953"/>
                </a:lnTo>
                <a:lnTo>
                  <a:pt x="2342" y="590"/>
                </a:lnTo>
                <a:lnTo>
                  <a:pt x="2214" y="590"/>
                </a:lnTo>
                <a:lnTo>
                  <a:pt x="2214" y="763"/>
                </a:lnTo>
                <a:lnTo>
                  <a:pt x="2001" y="763"/>
                </a:lnTo>
                <a:lnTo>
                  <a:pt x="2001" y="590"/>
                </a:lnTo>
                <a:lnTo>
                  <a:pt x="1835" y="590"/>
                </a:lnTo>
                <a:lnTo>
                  <a:pt x="1835" y="389"/>
                </a:lnTo>
                <a:lnTo>
                  <a:pt x="1638" y="389"/>
                </a:lnTo>
                <a:lnTo>
                  <a:pt x="1638" y="176"/>
                </a:lnTo>
                <a:lnTo>
                  <a:pt x="1835" y="176"/>
                </a:lnTo>
                <a:lnTo>
                  <a:pt x="1835" y="45"/>
                </a:lnTo>
                <a:lnTo>
                  <a:pt x="1470" y="45"/>
                </a:lnTo>
                <a:lnTo>
                  <a:pt x="1470" y="320"/>
                </a:lnTo>
                <a:lnTo>
                  <a:pt x="1147" y="320"/>
                </a:lnTo>
                <a:lnTo>
                  <a:pt x="1147" y="211"/>
                </a:lnTo>
                <a:lnTo>
                  <a:pt x="984" y="211"/>
                </a:lnTo>
                <a:lnTo>
                  <a:pt x="984" y="80"/>
                </a:lnTo>
                <a:lnTo>
                  <a:pt x="0" y="80"/>
                </a:lnTo>
                <a:lnTo>
                  <a:pt x="0" y="37"/>
                </a:lnTo>
                <a:lnTo>
                  <a:pt x="1027" y="37"/>
                </a:lnTo>
                <a:lnTo>
                  <a:pt x="1027" y="168"/>
                </a:lnTo>
                <a:close/>
                <a:moveTo>
                  <a:pt x="2220" y="1233"/>
                </a:moveTo>
                <a:lnTo>
                  <a:pt x="2313" y="1233"/>
                </a:lnTo>
                <a:lnTo>
                  <a:pt x="2313" y="1142"/>
                </a:lnTo>
                <a:lnTo>
                  <a:pt x="2220" y="1142"/>
                </a:lnTo>
                <a:lnTo>
                  <a:pt x="2220" y="1233"/>
                </a:lnTo>
                <a:close/>
                <a:moveTo>
                  <a:pt x="2214" y="179"/>
                </a:moveTo>
                <a:lnTo>
                  <a:pt x="2214" y="344"/>
                </a:lnTo>
                <a:lnTo>
                  <a:pt x="2345" y="344"/>
                </a:lnTo>
                <a:lnTo>
                  <a:pt x="2345" y="42"/>
                </a:lnTo>
                <a:lnTo>
                  <a:pt x="2046" y="42"/>
                </a:lnTo>
                <a:lnTo>
                  <a:pt x="2046" y="176"/>
                </a:lnTo>
                <a:lnTo>
                  <a:pt x="2214" y="176"/>
                </a:lnTo>
                <a:lnTo>
                  <a:pt x="2214" y="179"/>
                </a:lnTo>
                <a:close/>
                <a:moveTo>
                  <a:pt x="2046" y="213"/>
                </a:moveTo>
                <a:lnTo>
                  <a:pt x="2046" y="344"/>
                </a:lnTo>
                <a:lnTo>
                  <a:pt x="2177" y="344"/>
                </a:lnTo>
                <a:lnTo>
                  <a:pt x="2177" y="213"/>
                </a:lnTo>
                <a:lnTo>
                  <a:pt x="2046" y="213"/>
                </a:lnTo>
                <a:close/>
                <a:moveTo>
                  <a:pt x="2036" y="728"/>
                </a:moveTo>
                <a:lnTo>
                  <a:pt x="2177" y="728"/>
                </a:lnTo>
                <a:lnTo>
                  <a:pt x="2177" y="590"/>
                </a:lnTo>
                <a:lnTo>
                  <a:pt x="2036" y="590"/>
                </a:lnTo>
                <a:lnTo>
                  <a:pt x="2036" y="728"/>
                </a:lnTo>
                <a:close/>
                <a:moveTo>
                  <a:pt x="2036" y="547"/>
                </a:moveTo>
                <a:lnTo>
                  <a:pt x="2177" y="547"/>
                </a:lnTo>
                <a:lnTo>
                  <a:pt x="2177" y="389"/>
                </a:lnTo>
                <a:lnTo>
                  <a:pt x="2036" y="389"/>
                </a:lnTo>
                <a:lnTo>
                  <a:pt x="2036" y="547"/>
                </a:lnTo>
                <a:close/>
                <a:moveTo>
                  <a:pt x="1675" y="213"/>
                </a:moveTo>
                <a:lnTo>
                  <a:pt x="1675" y="355"/>
                </a:lnTo>
                <a:lnTo>
                  <a:pt x="1835" y="355"/>
                </a:lnTo>
                <a:lnTo>
                  <a:pt x="1835" y="213"/>
                </a:lnTo>
                <a:lnTo>
                  <a:pt x="1675" y="213"/>
                </a:lnTo>
                <a:close/>
                <a:moveTo>
                  <a:pt x="2001" y="213"/>
                </a:moveTo>
                <a:lnTo>
                  <a:pt x="1875" y="213"/>
                </a:lnTo>
                <a:lnTo>
                  <a:pt x="1875" y="355"/>
                </a:lnTo>
                <a:lnTo>
                  <a:pt x="2001" y="355"/>
                </a:lnTo>
                <a:lnTo>
                  <a:pt x="2001" y="213"/>
                </a:lnTo>
                <a:close/>
                <a:moveTo>
                  <a:pt x="2001" y="547"/>
                </a:moveTo>
                <a:lnTo>
                  <a:pt x="2001" y="389"/>
                </a:lnTo>
                <a:lnTo>
                  <a:pt x="1875" y="389"/>
                </a:lnTo>
                <a:lnTo>
                  <a:pt x="1875" y="547"/>
                </a:lnTo>
                <a:lnTo>
                  <a:pt x="2001" y="547"/>
                </a:lnTo>
                <a:close/>
                <a:moveTo>
                  <a:pt x="1190" y="168"/>
                </a:moveTo>
                <a:lnTo>
                  <a:pt x="1280" y="168"/>
                </a:lnTo>
                <a:lnTo>
                  <a:pt x="1280" y="74"/>
                </a:lnTo>
                <a:lnTo>
                  <a:pt x="1190" y="74"/>
                </a:lnTo>
                <a:lnTo>
                  <a:pt x="1190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1" name="Freeform 1078"/>
          <p:cNvSpPr>
            <a:spLocks noEditPoints="1"/>
          </p:cNvSpPr>
          <p:nvPr/>
        </p:nvSpPr>
        <p:spPr bwMode="auto">
          <a:xfrm>
            <a:off x="9375098" y="4001560"/>
            <a:ext cx="2689772" cy="2726943"/>
          </a:xfrm>
          <a:custGeom>
            <a:avLst/>
            <a:gdLst>
              <a:gd name="T0" fmla="*/ 1147 w 2388"/>
              <a:gd name="T1" fmla="*/ 2256 h 2421"/>
              <a:gd name="T2" fmla="*/ 1320 w 2388"/>
              <a:gd name="T3" fmla="*/ 2389 h 2421"/>
              <a:gd name="T4" fmla="*/ 1190 w 2388"/>
              <a:gd name="T5" fmla="*/ 2213 h 2421"/>
              <a:gd name="T6" fmla="*/ 1427 w 2388"/>
              <a:gd name="T7" fmla="*/ 2143 h 2421"/>
              <a:gd name="T8" fmla="*/ 1875 w 2388"/>
              <a:gd name="T9" fmla="*/ 2418 h 2421"/>
              <a:gd name="T10" fmla="*/ 2004 w 2388"/>
              <a:gd name="T11" fmla="*/ 2245 h 2421"/>
              <a:gd name="T12" fmla="*/ 2388 w 2388"/>
              <a:gd name="T13" fmla="*/ 2421 h 2421"/>
              <a:gd name="T14" fmla="*/ 2214 w 2388"/>
              <a:gd name="T15" fmla="*/ 2034 h 2421"/>
              <a:gd name="T16" fmla="*/ 2214 w 2388"/>
              <a:gd name="T17" fmla="*/ 1877 h 2421"/>
              <a:gd name="T18" fmla="*/ 2385 w 2388"/>
              <a:gd name="T19" fmla="*/ 1425 h 2421"/>
              <a:gd name="T20" fmla="*/ 2110 w 2388"/>
              <a:gd name="T21" fmla="*/ 1188 h 2421"/>
              <a:gd name="T22" fmla="*/ 2177 w 2388"/>
              <a:gd name="T23" fmla="*/ 1321 h 2421"/>
              <a:gd name="T24" fmla="*/ 2356 w 2388"/>
              <a:gd name="T25" fmla="*/ 1145 h 2421"/>
              <a:gd name="T26" fmla="*/ 2220 w 2388"/>
              <a:gd name="T27" fmla="*/ 1025 h 2421"/>
              <a:gd name="T28" fmla="*/ 2350 w 2388"/>
              <a:gd name="T29" fmla="*/ 0 h 2421"/>
              <a:gd name="T30" fmla="*/ 2308 w 2388"/>
              <a:gd name="T31" fmla="*/ 982 h 2421"/>
              <a:gd name="T32" fmla="*/ 2177 w 2388"/>
              <a:gd name="T33" fmla="*/ 1145 h 2421"/>
              <a:gd name="T34" fmla="*/ 2068 w 2388"/>
              <a:gd name="T35" fmla="*/ 1468 h 2421"/>
              <a:gd name="T36" fmla="*/ 2342 w 2388"/>
              <a:gd name="T37" fmla="*/ 1834 h 2421"/>
              <a:gd name="T38" fmla="*/ 2214 w 2388"/>
              <a:gd name="T39" fmla="*/ 1658 h 2421"/>
              <a:gd name="T40" fmla="*/ 2001 w 2388"/>
              <a:gd name="T41" fmla="*/ 1834 h 2421"/>
              <a:gd name="T42" fmla="*/ 1835 w 2388"/>
              <a:gd name="T43" fmla="*/ 2031 h 2421"/>
              <a:gd name="T44" fmla="*/ 1638 w 2388"/>
              <a:gd name="T45" fmla="*/ 2245 h 2421"/>
              <a:gd name="T46" fmla="*/ 1835 w 2388"/>
              <a:gd name="T47" fmla="*/ 2376 h 2421"/>
              <a:gd name="T48" fmla="*/ 1470 w 2388"/>
              <a:gd name="T49" fmla="*/ 2101 h 2421"/>
              <a:gd name="T50" fmla="*/ 1147 w 2388"/>
              <a:gd name="T51" fmla="*/ 2213 h 2421"/>
              <a:gd name="T52" fmla="*/ 984 w 2388"/>
              <a:gd name="T53" fmla="*/ 2341 h 2421"/>
              <a:gd name="T54" fmla="*/ 0 w 2388"/>
              <a:gd name="T55" fmla="*/ 2384 h 2421"/>
              <a:gd name="T56" fmla="*/ 1027 w 2388"/>
              <a:gd name="T57" fmla="*/ 2256 h 2421"/>
              <a:gd name="T58" fmla="*/ 2313 w 2388"/>
              <a:gd name="T59" fmla="*/ 1188 h 2421"/>
              <a:gd name="T60" fmla="*/ 2220 w 2388"/>
              <a:gd name="T61" fmla="*/ 1279 h 2421"/>
              <a:gd name="T62" fmla="*/ 2214 w 2388"/>
              <a:gd name="T63" fmla="*/ 2242 h 2421"/>
              <a:gd name="T64" fmla="*/ 2345 w 2388"/>
              <a:gd name="T65" fmla="*/ 2077 h 2421"/>
              <a:gd name="T66" fmla="*/ 2046 w 2388"/>
              <a:gd name="T67" fmla="*/ 2378 h 2421"/>
              <a:gd name="T68" fmla="*/ 2214 w 2388"/>
              <a:gd name="T69" fmla="*/ 2245 h 2421"/>
              <a:gd name="T70" fmla="*/ 2046 w 2388"/>
              <a:gd name="T71" fmla="*/ 2208 h 2421"/>
              <a:gd name="T72" fmla="*/ 2177 w 2388"/>
              <a:gd name="T73" fmla="*/ 2077 h 2421"/>
              <a:gd name="T74" fmla="*/ 2046 w 2388"/>
              <a:gd name="T75" fmla="*/ 2208 h 2421"/>
              <a:gd name="T76" fmla="*/ 2177 w 2388"/>
              <a:gd name="T77" fmla="*/ 1692 h 2421"/>
              <a:gd name="T78" fmla="*/ 2036 w 2388"/>
              <a:gd name="T79" fmla="*/ 1834 h 2421"/>
              <a:gd name="T80" fmla="*/ 2036 w 2388"/>
              <a:gd name="T81" fmla="*/ 1877 h 2421"/>
              <a:gd name="T82" fmla="*/ 2177 w 2388"/>
              <a:gd name="T83" fmla="*/ 2031 h 2421"/>
              <a:gd name="T84" fmla="*/ 2036 w 2388"/>
              <a:gd name="T85" fmla="*/ 1877 h 2421"/>
              <a:gd name="T86" fmla="*/ 1675 w 2388"/>
              <a:gd name="T87" fmla="*/ 2069 h 2421"/>
              <a:gd name="T88" fmla="*/ 1835 w 2388"/>
              <a:gd name="T89" fmla="*/ 2210 h 2421"/>
              <a:gd name="T90" fmla="*/ 2001 w 2388"/>
              <a:gd name="T91" fmla="*/ 2210 h 2421"/>
              <a:gd name="T92" fmla="*/ 1875 w 2388"/>
              <a:gd name="T93" fmla="*/ 2069 h 2421"/>
              <a:gd name="T94" fmla="*/ 2001 w 2388"/>
              <a:gd name="T95" fmla="*/ 2210 h 2421"/>
              <a:gd name="T96" fmla="*/ 2001 w 2388"/>
              <a:gd name="T97" fmla="*/ 2031 h 2421"/>
              <a:gd name="T98" fmla="*/ 1875 w 2388"/>
              <a:gd name="T99" fmla="*/ 1877 h 2421"/>
              <a:gd name="T100" fmla="*/ 1190 w 2388"/>
              <a:gd name="T101" fmla="*/ 2256 h 2421"/>
              <a:gd name="T102" fmla="*/ 1280 w 2388"/>
              <a:gd name="T103" fmla="*/ 2346 h 2421"/>
              <a:gd name="T104" fmla="*/ 1190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027" y="2256"/>
                </a:moveTo>
                <a:lnTo>
                  <a:pt x="1147" y="2256"/>
                </a:lnTo>
                <a:lnTo>
                  <a:pt x="1147" y="2389"/>
                </a:lnTo>
                <a:lnTo>
                  <a:pt x="1320" y="2389"/>
                </a:lnTo>
                <a:lnTo>
                  <a:pt x="1320" y="2213"/>
                </a:lnTo>
                <a:lnTo>
                  <a:pt x="1190" y="2213"/>
                </a:lnTo>
                <a:lnTo>
                  <a:pt x="1190" y="2143"/>
                </a:lnTo>
                <a:lnTo>
                  <a:pt x="1427" y="2143"/>
                </a:lnTo>
                <a:lnTo>
                  <a:pt x="1427" y="2418"/>
                </a:lnTo>
                <a:lnTo>
                  <a:pt x="1875" y="2418"/>
                </a:lnTo>
                <a:lnTo>
                  <a:pt x="1875" y="2245"/>
                </a:lnTo>
                <a:lnTo>
                  <a:pt x="2004" y="2245"/>
                </a:lnTo>
                <a:lnTo>
                  <a:pt x="2004" y="2421"/>
                </a:lnTo>
                <a:lnTo>
                  <a:pt x="2388" y="2421"/>
                </a:lnTo>
                <a:lnTo>
                  <a:pt x="2388" y="2034"/>
                </a:lnTo>
                <a:lnTo>
                  <a:pt x="2214" y="2034"/>
                </a:lnTo>
                <a:lnTo>
                  <a:pt x="2214" y="2031"/>
                </a:lnTo>
                <a:lnTo>
                  <a:pt x="2214" y="1877"/>
                </a:lnTo>
                <a:lnTo>
                  <a:pt x="2385" y="1877"/>
                </a:lnTo>
                <a:lnTo>
                  <a:pt x="2385" y="1425"/>
                </a:lnTo>
                <a:lnTo>
                  <a:pt x="2110" y="1425"/>
                </a:lnTo>
                <a:lnTo>
                  <a:pt x="2110" y="1188"/>
                </a:lnTo>
                <a:lnTo>
                  <a:pt x="2177" y="1188"/>
                </a:lnTo>
                <a:lnTo>
                  <a:pt x="2177" y="1321"/>
                </a:lnTo>
                <a:lnTo>
                  <a:pt x="2356" y="1321"/>
                </a:lnTo>
                <a:lnTo>
                  <a:pt x="2356" y="1145"/>
                </a:lnTo>
                <a:lnTo>
                  <a:pt x="2220" y="1145"/>
                </a:lnTo>
                <a:lnTo>
                  <a:pt x="2220" y="1025"/>
                </a:lnTo>
                <a:lnTo>
                  <a:pt x="2350" y="1025"/>
                </a:lnTo>
                <a:lnTo>
                  <a:pt x="2350" y="0"/>
                </a:lnTo>
                <a:lnTo>
                  <a:pt x="2308" y="0"/>
                </a:lnTo>
                <a:lnTo>
                  <a:pt x="2308" y="982"/>
                </a:lnTo>
                <a:lnTo>
                  <a:pt x="2177" y="982"/>
                </a:lnTo>
                <a:lnTo>
                  <a:pt x="2177" y="1145"/>
                </a:lnTo>
                <a:lnTo>
                  <a:pt x="2068" y="1145"/>
                </a:lnTo>
                <a:lnTo>
                  <a:pt x="2068" y="1468"/>
                </a:lnTo>
                <a:lnTo>
                  <a:pt x="2342" y="1468"/>
                </a:lnTo>
                <a:lnTo>
                  <a:pt x="2342" y="1834"/>
                </a:lnTo>
                <a:lnTo>
                  <a:pt x="2214" y="1834"/>
                </a:lnTo>
                <a:lnTo>
                  <a:pt x="2214" y="1658"/>
                </a:lnTo>
                <a:lnTo>
                  <a:pt x="2001" y="1658"/>
                </a:lnTo>
                <a:lnTo>
                  <a:pt x="2001" y="1834"/>
                </a:lnTo>
                <a:lnTo>
                  <a:pt x="1835" y="1834"/>
                </a:lnTo>
                <a:lnTo>
                  <a:pt x="1835" y="2031"/>
                </a:lnTo>
                <a:lnTo>
                  <a:pt x="1638" y="2031"/>
                </a:lnTo>
                <a:lnTo>
                  <a:pt x="1638" y="2245"/>
                </a:lnTo>
                <a:lnTo>
                  <a:pt x="1835" y="2245"/>
                </a:lnTo>
                <a:lnTo>
                  <a:pt x="1835" y="2376"/>
                </a:lnTo>
                <a:lnTo>
                  <a:pt x="1470" y="2376"/>
                </a:lnTo>
                <a:lnTo>
                  <a:pt x="1470" y="2101"/>
                </a:lnTo>
                <a:lnTo>
                  <a:pt x="1147" y="2101"/>
                </a:lnTo>
                <a:lnTo>
                  <a:pt x="1147" y="2213"/>
                </a:lnTo>
                <a:lnTo>
                  <a:pt x="984" y="2213"/>
                </a:lnTo>
                <a:lnTo>
                  <a:pt x="984" y="2341"/>
                </a:lnTo>
                <a:lnTo>
                  <a:pt x="0" y="2341"/>
                </a:lnTo>
                <a:lnTo>
                  <a:pt x="0" y="2384"/>
                </a:lnTo>
                <a:lnTo>
                  <a:pt x="1027" y="2384"/>
                </a:lnTo>
                <a:lnTo>
                  <a:pt x="1027" y="2256"/>
                </a:lnTo>
                <a:close/>
                <a:moveTo>
                  <a:pt x="2220" y="1188"/>
                </a:moveTo>
                <a:lnTo>
                  <a:pt x="2313" y="1188"/>
                </a:lnTo>
                <a:lnTo>
                  <a:pt x="2313" y="1279"/>
                </a:lnTo>
                <a:lnTo>
                  <a:pt x="2220" y="1279"/>
                </a:lnTo>
                <a:lnTo>
                  <a:pt x="2220" y="1188"/>
                </a:lnTo>
                <a:close/>
                <a:moveTo>
                  <a:pt x="2214" y="2242"/>
                </a:moveTo>
                <a:lnTo>
                  <a:pt x="2214" y="2077"/>
                </a:lnTo>
                <a:lnTo>
                  <a:pt x="2345" y="2077"/>
                </a:lnTo>
                <a:lnTo>
                  <a:pt x="2345" y="2378"/>
                </a:lnTo>
                <a:lnTo>
                  <a:pt x="2046" y="2378"/>
                </a:lnTo>
                <a:lnTo>
                  <a:pt x="2046" y="2245"/>
                </a:lnTo>
                <a:lnTo>
                  <a:pt x="2214" y="2245"/>
                </a:lnTo>
                <a:lnTo>
                  <a:pt x="2214" y="2242"/>
                </a:lnTo>
                <a:close/>
                <a:moveTo>
                  <a:pt x="2046" y="2208"/>
                </a:moveTo>
                <a:lnTo>
                  <a:pt x="2046" y="2077"/>
                </a:lnTo>
                <a:lnTo>
                  <a:pt x="2177" y="2077"/>
                </a:lnTo>
                <a:lnTo>
                  <a:pt x="2177" y="2208"/>
                </a:lnTo>
                <a:lnTo>
                  <a:pt x="2046" y="2208"/>
                </a:lnTo>
                <a:close/>
                <a:moveTo>
                  <a:pt x="2036" y="1692"/>
                </a:moveTo>
                <a:lnTo>
                  <a:pt x="2177" y="1692"/>
                </a:lnTo>
                <a:lnTo>
                  <a:pt x="2177" y="1834"/>
                </a:lnTo>
                <a:lnTo>
                  <a:pt x="2036" y="1834"/>
                </a:lnTo>
                <a:lnTo>
                  <a:pt x="2036" y="1692"/>
                </a:lnTo>
                <a:close/>
                <a:moveTo>
                  <a:pt x="2036" y="1877"/>
                </a:moveTo>
                <a:lnTo>
                  <a:pt x="2177" y="1877"/>
                </a:lnTo>
                <a:lnTo>
                  <a:pt x="2177" y="2031"/>
                </a:lnTo>
                <a:lnTo>
                  <a:pt x="2036" y="2031"/>
                </a:lnTo>
                <a:lnTo>
                  <a:pt x="2036" y="1877"/>
                </a:lnTo>
                <a:close/>
                <a:moveTo>
                  <a:pt x="1675" y="2210"/>
                </a:moveTo>
                <a:lnTo>
                  <a:pt x="1675" y="2069"/>
                </a:lnTo>
                <a:lnTo>
                  <a:pt x="1835" y="2069"/>
                </a:lnTo>
                <a:lnTo>
                  <a:pt x="1835" y="2210"/>
                </a:lnTo>
                <a:lnTo>
                  <a:pt x="1675" y="2210"/>
                </a:lnTo>
                <a:close/>
                <a:moveTo>
                  <a:pt x="2001" y="2210"/>
                </a:moveTo>
                <a:lnTo>
                  <a:pt x="1875" y="2210"/>
                </a:lnTo>
                <a:lnTo>
                  <a:pt x="1875" y="2069"/>
                </a:lnTo>
                <a:lnTo>
                  <a:pt x="2001" y="2069"/>
                </a:lnTo>
                <a:lnTo>
                  <a:pt x="2001" y="2210"/>
                </a:lnTo>
                <a:close/>
                <a:moveTo>
                  <a:pt x="2001" y="1877"/>
                </a:moveTo>
                <a:lnTo>
                  <a:pt x="2001" y="2031"/>
                </a:lnTo>
                <a:lnTo>
                  <a:pt x="1875" y="2031"/>
                </a:lnTo>
                <a:lnTo>
                  <a:pt x="1875" y="1877"/>
                </a:lnTo>
                <a:lnTo>
                  <a:pt x="2001" y="1877"/>
                </a:lnTo>
                <a:close/>
                <a:moveTo>
                  <a:pt x="1190" y="2256"/>
                </a:moveTo>
                <a:lnTo>
                  <a:pt x="1280" y="2256"/>
                </a:lnTo>
                <a:lnTo>
                  <a:pt x="1280" y="2346"/>
                </a:lnTo>
                <a:lnTo>
                  <a:pt x="1190" y="2346"/>
                </a:lnTo>
                <a:lnTo>
                  <a:pt x="1190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2" name="Freeform 1079"/>
          <p:cNvSpPr>
            <a:spLocks noEditPoints="1"/>
          </p:cNvSpPr>
          <p:nvPr/>
        </p:nvSpPr>
        <p:spPr bwMode="auto">
          <a:xfrm>
            <a:off x="114300" y="4001561"/>
            <a:ext cx="2689772" cy="2726943"/>
          </a:xfrm>
          <a:custGeom>
            <a:avLst/>
            <a:gdLst>
              <a:gd name="T0" fmla="*/ 1244 w 2388"/>
              <a:gd name="T1" fmla="*/ 2256 h 2421"/>
              <a:gd name="T2" fmla="*/ 1067 w 2388"/>
              <a:gd name="T3" fmla="*/ 2389 h 2421"/>
              <a:gd name="T4" fmla="*/ 1201 w 2388"/>
              <a:gd name="T5" fmla="*/ 2213 h 2421"/>
              <a:gd name="T6" fmla="*/ 963 w 2388"/>
              <a:gd name="T7" fmla="*/ 2143 h 2421"/>
              <a:gd name="T8" fmla="*/ 512 w 2388"/>
              <a:gd name="T9" fmla="*/ 2418 h 2421"/>
              <a:gd name="T10" fmla="*/ 387 w 2388"/>
              <a:gd name="T11" fmla="*/ 2245 h 2421"/>
              <a:gd name="T12" fmla="*/ 0 w 2388"/>
              <a:gd name="T13" fmla="*/ 2421 h 2421"/>
              <a:gd name="T14" fmla="*/ 176 w 2388"/>
              <a:gd name="T15" fmla="*/ 2034 h 2421"/>
              <a:gd name="T16" fmla="*/ 176 w 2388"/>
              <a:gd name="T17" fmla="*/ 1877 h 2421"/>
              <a:gd name="T18" fmla="*/ 6 w 2388"/>
              <a:gd name="T19" fmla="*/ 1425 h 2421"/>
              <a:gd name="T20" fmla="*/ 280 w 2388"/>
              <a:gd name="T21" fmla="*/ 1188 h 2421"/>
              <a:gd name="T22" fmla="*/ 211 w 2388"/>
              <a:gd name="T23" fmla="*/ 1321 h 2421"/>
              <a:gd name="T24" fmla="*/ 35 w 2388"/>
              <a:gd name="T25" fmla="*/ 1145 h 2421"/>
              <a:gd name="T26" fmla="*/ 168 w 2388"/>
              <a:gd name="T27" fmla="*/ 1025 h 2421"/>
              <a:gd name="T28" fmla="*/ 40 w 2388"/>
              <a:gd name="T29" fmla="*/ 0 h 2421"/>
              <a:gd name="T30" fmla="*/ 83 w 2388"/>
              <a:gd name="T31" fmla="*/ 982 h 2421"/>
              <a:gd name="T32" fmla="*/ 211 w 2388"/>
              <a:gd name="T33" fmla="*/ 1145 h 2421"/>
              <a:gd name="T34" fmla="*/ 323 w 2388"/>
              <a:gd name="T35" fmla="*/ 1468 h 2421"/>
              <a:gd name="T36" fmla="*/ 48 w 2388"/>
              <a:gd name="T37" fmla="*/ 1834 h 2421"/>
              <a:gd name="T38" fmla="*/ 176 w 2388"/>
              <a:gd name="T39" fmla="*/ 1658 h 2421"/>
              <a:gd name="T40" fmla="*/ 390 w 2388"/>
              <a:gd name="T41" fmla="*/ 1834 h 2421"/>
              <a:gd name="T42" fmla="*/ 555 w 2388"/>
              <a:gd name="T43" fmla="*/ 2031 h 2421"/>
              <a:gd name="T44" fmla="*/ 750 w 2388"/>
              <a:gd name="T45" fmla="*/ 2245 h 2421"/>
              <a:gd name="T46" fmla="*/ 555 w 2388"/>
              <a:gd name="T47" fmla="*/ 2376 h 2421"/>
              <a:gd name="T48" fmla="*/ 921 w 2388"/>
              <a:gd name="T49" fmla="*/ 2101 h 2421"/>
              <a:gd name="T50" fmla="*/ 1244 w 2388"/>
              <a:gd name="T51" fmla="*/ 2213 h 2421"/>
              <a:gd name="T52" fmla="*/ 1406 w 2388"/>
              <a:gd name="T53" fmla="*/ 2341 h 2421"/>
              <a:gd name="T54" fmla="*/ 2388 w 2388"/>
              <a:gd name="T55" fmla="*/ 2384 h 2421"/>
              <a:gd name="T56" fmla="*/ 1364 w 2388"/>
              <a:gd name="T57" fmla="*/ 2256 h 2421"/>
              <a:gd name="T58" fmla="*/ 78 w 2388"/>
              <a:gd name="T59" fmla="*/ 1188 h 2421"/>
              <a:gd name="T60" fmla="*/ 168 w 2388"/>
              <a:gd name="T61" fmla="*/ 1279 h 2421"/>
              <a:gd name="T62" fmla="*/ 176 w 2388"/>
              <a:gd name="T63" fmla="*/ 2242 h 2421"/>
              <a:gd name="T64" fmla="*/ 43 w 2388"/>
              <a:gd name="T65" fmla="*/ 2077 h 2421"/>
              <a:gd name="T66" fmla="*/ 344 w 2388"/>
              <a:gd name="T67" fmla="*/ 2378 h 2421"/>
              <a:gd name="T68" fmla="*/ 176 w 2388"/>
              <a:gd name="T69" fmla="*/ 2245 h 2421"/>
              <a:gd name="T70" fmla="*/ 344 w 2388"/>
              <a:gd name="T71" fmla="*/ 2208 h 2421"/>
              <a:gd name="T72" fmla="*/ 211 w 2388"/>
              <a:gd name="T73" fmla="*/ 2077 h 2421"/>
              <a:gd name="T74" fmla="*/ 344 w 2388"/>
              <a:gd name="T75" fmla="*/ 2208 h 2421"/>
              <a:gd name="T76" fmla="*/ 211 w 2388"/>
              <a:gd name="T77" fmla="*/ 1692 h 2421"/>
              <a:gd name="T78" fmla="*/ 352 w 2388"/>
              <a:gd name="T79" fmla="*/ 1834 h 2421"/>
              <a:gd name="T80" fmla="*/ 352 w 2388"/>
              <a:gd name="T81" fmla="*/ 1877 h 2421"/>
              <a:gd name="T82" fmla="*/ 211 w 2388"/>
              <a:gd name="T83" fmla="*/ 2031 h 2421"/>
              <a:gd name="T84" fmla="*/ 352 w 2388"/>
              <a:gd name="T85" fmla="*/ 1877 h 2421"/>
              <a:gd name="T86" fmla="*/ 715 w 2388"/>
              <a:gd name="T87" fmla="*/ 2069 h 2421"/>
              <a:gd name="T88" fmla="*/ 555 w 2388"/>
              <a:gd name="T89" fmla="*/ 2210 h 2421"/>
              <a:gd name="T90" fmla="*/ 390 w 2388"/>
              <a:gd name="T91" fmla="*/ 2210 h 2421"/>
              <a:gd name="T92" fmla="*/ 512 w 2388"/>
              <a:gd name="T93" fmla="*/ 2069 h 2421"/>
              <a:gd name="T94" fmla="*/ 390 w 2388"/>
              <a:gd name="T95" fmla="*/ 2210 h 2421"/>
              <a:gd name="T96" fmla="*/ 390 w 2388"/>
              <a:gd name="T97" fmla="*/ 2031 h 2421"/>
              <a:gd name="T98" fmla="*/ 512 w 2388"/>
              <a:gd name="T99" fmla="*/ 1877 h 2421"/>
              <a:gd name="T100" fmla="*/ 1201 w 2388"/>
              <a:gd name="T101" fmla="*/ 2256 h 2421"/>
              <a:gd name="T102" fmla="*/ 1110 w 2388"/>
              <a:gd name="T103" fmla="*/ 2346 h 2421"/>
              <a:gd name="T104" fmla="*/ 1201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364" y="2256"/>
                </a:moveTo>
                <a:lnTo>
                  <a:pt x="1244" y="2256"/>
                </a:lnTo>
                <a:lnTo>
                  <a:pt x="1244" y="2389"/>
                </a:lnTo>
                <a:lnTo>
                  <a:pt x="1067" y="2389"/>
                </a:lnTo>
                <a:lnTo>
                  <a:pt x="1067" y="2213"/>
                </a:lnTo>
                <a:lnTo>
                  <a:pt x="1201" y="2213"/>
                </a:lnTo>
                <a:lnTo>
                  <a:pt x="1201" y="2143"/>
                </a:lnTo>
                <a:lnTo>
                  <a:pt x="963" y="2143"/>
                </a:lnTo>
                <a:lnTo>
                  <a:pt x="963" y="2418"/>
                </a:lnTo>
                <a:lnTo>
                  <a:pt x="512" y="2418"/>
                </a:lnTo>
                <a:lnTo>
                  <a:pt x="512" y="2245"/>
                </a:lnTo>
                <a:lnTo>
                  <a:pt x="387" y="2245"/>
                </a:lnTo>
                <a:lnTo>
                  <a:pt x="387" y="2421"/>
                </a:lnTo>
                <a:lnTo>
                  <a:pt x="0" y="2421"/>
                </a:lnTo>
                <a:lnTo>
                  <a:pt x="0" y="2034"/>
                </a:lnTo>
                <a:lnTo>
                  <a:pt x="176" y="2034"/>
                </a:lnTo>
                <a:lnTo>
                  <a:pt x="176" y="2031"/>
                </a:lnTo>
                <a:lnTo>
                  <a:pt x="176" y="1877"/>
                </a:lnTo>
                <a:lnTo>
                  <a:pt x="6" y="1877"/>
                </a:lnTo>
                <a:lnTo>
                  <a:pt x="6" y="1425"/>
                </a:lnTo>
                <a:lnTo>
                  <a:pt x="280" y="1425"/>
                </a:lnTo>
                <a:lnTo>
                  <a:pt x="280" y="1188"/>
                </a:lnTo>
                <a:lnTo>
                  <a:pt x="211" y="1188"/>
                </a:lnTo>
                <a:lnTo>
                  <a:pt x="211" y="1321"/>
                </a:lnTo>
                <a:lnTo>
                  <a:pt x="35" y="1321"/>
                </a:lnTo>
                <a:lnTo>
                  <a:pt x="35" y="1145"/>
                </a:lnTo>
                <a:lnTo>
                  <a:pt x="168" y="1145"/>
                </a:lnTo>
                <a:lnTo>
                  <a:pt x="168" y="1025"/>
                </a:lnTo>
                <a:lnTo>
                  <a:pt x="40" y="1025"/>
                </a:lnTo>
                <a:lnTo>
                  <a:pt x="40" y="0"/>
                </a:lnTo>
                <a:lnTo>
                  <a:pt x="83" y="0"/>
                </a:lnTo>
                <a:lnTo>
                  <a:pt x="83" y="982"/>
                </a:lnTo>
                <a:lnTo>
                  <a:pt x="211" y="982"/>
                </a:lnTo>
                <a:lnTo>
                  <a:pt x="211" y="1145"/>
                </a:lnTo>
                <a:lnTo>
                  <a:pt x="323" y="1145"/>
                </a:lnTo>
                <a:lnTo>
                  <a:pt x="323" y="1468"/>
                </a:lnTo>
                <a:lnTo>
                  <a:pt x="48" y="1468"/>
                </a:lnTo>
                <a:lnTo>
                  <a:pt x="48" y="1834"/>
                </a:lnTo>
                <a:lnTo>
                  <a:pt x="176" y="1834"/>
                </a:lnTo>
                <a:lnTo>
                  <a:pt x="176" y="1658"/>
                </a:lnTo>
                <a:lnTo>
                  <a:pt x="390" y="1658"/>
                </a:lnTo>
                <a:lnTo>
                  <a:pt x="390" y="1834"/>
                </a:lnTo>
                <a:lnTo>
                  <a:pt x="555" y="1834"/>
                </a:lnTo>
                <a:lnTo>
                  <a:pt x="555" y="2031"/>
                </a:lnTo>
                <a:lnTo>
                  <a:pt x="750" y="2031"/>
                </a:lnTo>
                <a:lnTo>
                  <a:pt x="750" y="2245"/>
                </a:lnTo>
                <a:lnTo>
                  <a:pt x="555" y="2245"/>
                </a:lnTo>
                <a:lnTo>
                  <a:pt x="555" y="2376"/>
                </a:lnTo>
                <a:lnTo>
                  <a:pt x="921" y="2376"/>
                </a:lnTo>
                <a:lnTo>
                  <a:pt x="921" y="2101"/>
                </a:lnTo>
                <a:lnTo>
                  <a:pt x="1244" y="2101"/>
                </a:lnTo>
                <a:lnTo>
                  <a:pt x="1244" y="2213"/>
                </a:lnTo>
                <a:lnTo>
                  <a:pt x="1406" y="2213"/>
                </a:lnTo>
                <a:lnTo>
                  <a:pt x="1406" y="2341"/>
                </a:lnTo>
                <a:lnTo>
                  <a:pt x="2388" y="2341"/>
                </a:lnTo>
                <a:lnTo>
                  <a:pt x="2388" y="2384"/>
                </a:lnTo>
                <a:lnTo>
                  <a:pt x="1364" y="2384"/>
                </a:lnTo>
                <a:lnTo>
                  <a:pt x="1364" y="2256"/>
                </a:lnTo>
                <a:close/>
                <a:moveTo>
                  <a:pt x="168" y="1188"/>
                </a:moveTo>
                <a:lnTo>
                  <a:pt x="78" y="1188"/>
                </a:lnTo>
                <a:lnTo>
                  <a:pt x="78" y="1279"/>
                </a:lnTo>
                <a:lnTo>
                  <a:pt x="168" y="1279"/>
                </a:lnTo>
                <a:lnTo>
                  <a:pt x="168" y="1188"/>
                </a:lnTo>
                <a:close/>
                <a:moveTo>
                  <a:pt x="176" y="2242"/>
                </a:moveTo>
                <a:lnTo>
                  <a:pt x="176" y="2077"/>
                </a:lnTo>
                <a:lnTo>
                  <a:pt x="43" y="2077"/>
                </a:lnTo>
                <a:lnTo>
                  <a:pt x="43" y="2378"/>
                </a:lnTo>
                <a:lnTo>
                  <a:pt x="344" y="2378"/>
                </a:lnTo>
                <a:lnTo>
                  <a:pt x="344" y="2245"/>
                </a:lnTo>
                <a:lnTo>
                  <a:pt x="176" y="2245"/>
                </a:lnTo>
                <a:lnTo>
                  <a:pt x="176" y="2242"/>
                </a:lnTo>
                <a:close/>
                <a:moveTo>
                  <a:pt x="344" y="2208"/>
                </a:moveTo>
                <a:lnTo>
                  <a:pt x="344" y="2077"/>
                </a:lnTo>
                <a:lnTo>
                  <a:pt x="211" y="2077"/>
                </a:lnTo>
                <a:lnTo>
                  <a:pt x="211" y="2208"/>
                </a:lnTo>
                <a:lnTo>
                  <a:pt x="344" y="2208"/>
                </a:lnTo>
                <a:close/>
                <a:moveTo>
                  <a:pt x="352" y="1692"/>
                </a:moveTo>
                <a:lnTo>
                  <a:pt x="211" y="1692"/>
                </a:lnTo>
                <a:lnTo>
                  <a:pt x="211" y="1834"/>
                </a:lnTo>
                <a:lnTo>
                  <a:pt x="352" y="1834"/>
                </a:lnTo>
                <a:lnTo>
                  <a:pt x="352" y="1692"/>
                </a:lnTo>
                <a:close/>
                <a:moveTo>
                  <a:pt x="352" y="1877"/>
                </a:moveTo>
                <a:lnTo>
                  <a:pt x="211" y="1877"/>
                </a:lnTo>
                <a:lnTo>
                  <a:pt x="211" y="2031"/>
                </a:lnTo>
                <a:lnTo>
                  <a:pt x="352" y="2031"/>
                </a:lnTo>
                <a:lnTo>
                  <a:pt x="352" y="1877"/>
                </a:lnTo>
                <a:close/>
                <a:moveTo>
                  <a:pt x="715" y="2210"/>
                </a:moveTo>
                <a:lnTo>
                  <a:pt x="715" y="2069"/>
                </a:lnTo>
                <a:lnTo>
                  <a:pt x="555" y="2069"/>
                </a:lnTo>
                <a:lnTo>
                  <a:pt x="555" y="2210"/>
                </a:lnTo>
                <a:lnTo>
                  <a:pt x="715" y="2210"/>
                </a:lnTo>
                <a:close/>
                <a:moveTo>
                  <a:pt x="390" y="2210"/>
                </a:moveTo>
                <a:lnTo>
                  <a:pt x="512" y="2210"/>
                </a:lnTo>
                <a:lnTo>
                  <a:pt x="512" y="2069"/>
                </a:lnTo>
                <a:lnTo>
                  <a:pt x="390" y="2069"/>
                </a:lnTo>
                <a:lnTo>
                  <a:pt x="390" y="2210"/>
                </a:lnTo>
                <a:close/>
                <a:moveTo>
                  <a:pt x="390" y="1877"/>
                </a:moveTo>
                <a:lnTo>
                  <a:pt x="390" y="2031"/>
                </a:lnTo>
                <a:lnTo>
                  <a:pt x="512" y="2031"/>
                </a:lnTo>
                <a:lnTo>
                  <a:pt x="512" y="1877"/>
                </a:lnTo>
                <a:lnTo>
                  <a:pt x="390" y="1877"/>
                </a:lnTo>
                <a:close/>
                <a:moveTo>
                  <a:pt x="1201" y="2256"/>
                </a:moveTo>
                <a:lnTo>
                  <a:pt x="1110" y="2256"/>
                </a:lnTo>
                <a:lnTo>
                  <a:pt x="1110" y="2346"/>
                </a:lnTo>
                <a:lnTo>
                  <a:pt x="1201" y="2346"/>
                </a:lnTo>
                <a:lnTo>
                  <a:pt x="1201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" grpId="0"/>
      <p:bldP spid="11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组合 89"/>
          <p:cNvGrpSpPr/>
          <p:nvPr/>
        </p:nvGrpSpPr>
        <p:grpSpPr>
          <a:xfrm>
            <a:off x="3730398" y="881183"/>
            <a:ext cx="4732111" cy="4733685"/>
            <a:chOff x="3175" y="-3175"/>
            <a:chExt cx="9544050" cy="9547225"/>
          </a:xfrm>
        </p:grpSpPr>
        <p:sp>
          <p:nvSpPr>
            <p:cNvPr id="91" name="Oval 5"/>
            <p:cNvSpPr>
              <a:spLocks noChangeArrowheads="1"/>
            </p:cNvSpPr>
            <p:nvPr/>
          </p:nvSpPr>
          <p:spPr bwMode="auto">
            <a:xfrm>
              <a:off x="3175" y="-3175"/>
              <a:ext cx="9544050" cy="9547225"/>
            </a:xfrm>
            <a:prstGeom prst="ellipse">
              <a:avLst/>
            </a:prstGeom>
            <a:solidFill>
              <a:srgbClr val="840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6"/>
            <p:cNvSpPr/>
            <p:nvPr/>
          </p:nvSpPr>
          <p:spPr bwMode="auto">
            <a:xfrm>
              <a:off x="9085262" y="4829176"/>
              <a:ext cx="327025" cy="631825"/>
            </a:xfrm>
            <a:custGeom>
              <a:avLst/>
              <a:gdLst>
                <a:gd name="T0" fmla="*/ 73 w 77"/>
                <a:gd name="T1" fmla="*/ 82 h 149"/>
                <a:gd name="T2" fmla="*/ 72 w 77"/>
                <a:gd name="T3" fmla="*/ 82 h 149"/>
                <a:gd name="T4" fmla="*/ 73 w 77"/>
                <a:gd name="T5" fmla="*/ 68 h 149"/>
                <a:gd name="T6" fmla="*/ 23 w 77"/>
                <a:gd name="T7" fmla="*/ 64 h 149"/>
                <a:gd name="T8" fmla="*/ 24 w 77"/>
                <a:gd name="T9" fmla="*/ 39 h 149"/>
                <a:gd name="T10" fmla="*/ 25 w 77"/>
                <a:gd name="T11" fmla="*/ 14 h 149"/>
                <a:gd name="T12" fmla="*/ 62 w 77"/>
                <a:gd name="T13" fmla="*/ 15 h 149"/>
                <a:gd name="T14" fmla="*/ 62 w 77"/>
                <a:gd name="T15" fmla="*/ 34 h 149"/>
                <a:gd name="T16" fmla="*/ 46 w 77"/>
                <a:gd name="T17" fmla="*/ 34 h 149"/>
                <a:gd name="T18" fmla="*/ 46 w 77"/>
                <a:gd name="T19" fmla="*/ 41 h 149"/>
                <a:gd name="T20" fmla="*/ 46 w 77"/>
                <a:gd name="T21" fmla="*/ 48 h 149"/>
                <a:gd name="T22" fmla="*/ 61 w 77"/>
                <a:gd name="T23" fmla="*/ 49 h 149"/>
                <a:gd name="T24" fmla="*/ 75 w 77"/>
                <a:gd name="T25" fmla="*/ 49 h 149"/>
                <a:gd name="T26" fmla="*/ 76 w 77"/>
                <a:gd name="T27" fmla="*/ 42 h 149"/>
                <a:gd name="T28" fmla="*/ 76 w 77"/>
                <a:gd name="T29" fmla="*/ 35 h 149"/>
                <a:gd name="T30" fmla="*/ 76 w 77"/>
                <a:gd name="T31" fmla="*/ 15 h 149"/>
                <a:gd name="T32" fmla="*/ 77 w 77"/>
                <a:gd name="T33" fmla="*/ 1 h 149"/>
                <a:gd name="T34" fmla="*/ 63 w 77"/>
                <a:gd name="T35" fmla="*/ 1 h 149"/>
                <a:gd name="T36" fmla="*/ 25 w 77"/>
                <a:gd name="T37" fmla="*/ 0 h 149"/>
                <a:gd name="T38" fmla="*/ 12 w 77"/>
                <a:gd name="T39" fmla="*/ 0 h 149"/>
                <a:gd name="T40" fmla="*/ 12 w 77"/>
                <a:gd name="T41" fmla="*/ 0 h 149"/>
                <a:gd name="T42" fmla="*/ 11 w 77"/>
                <a:gd name="T43" fmla="*/ 31 h 149"/>
                <a:gd name="T44" fmla="*/ 9 w 77"/>
                <a:gd name="T45" fmla="*/ 53 h 149"/>
                <a:gd name="T46" fmla="*/ 9 w 77"/>
                <a:gd name="T47" fmla="*/ 63 h 149"/>
                <a:gd name="T48" fmla="*/ 9 w 77"/>
                <a:gd name="T49" fmla="*/ 63 h 149"/>
                <a:gd name="T50" fmla="*/ 8 w 77"/>
                <a:gd name="T51" fmla="*/ 77 h 149"/>
                <a:gd name="T52" fmla="*/ 59 w 77"/>
                <a:gd name="T53" fmla="*/ 81 h 149"/>
                <a:gd name="T54" fmla="*/ 58 w 77"/>
                <a:gd name="T55" fmla="*/ 89 h 149"/>
                <a:gd name="T56" fmla="*/ 57 w 77"/>
                <a:gd name="T57" fmla="*/ 97 h 149"/>
                <a:gd name="T58" fmla="*/ 56 w 77"/>
                <a:gd name="T59" fmla="*/ 107 h 149"/>
                <a:gd name="T60" fmla="*/ 53 w 77"/>
                <a:gd name="T61" fmla="*/ 133 h 149"/>
                <a:gd name="T62" fmla="*/ 16 w 77"/>
                <a:gd name="T63" fmla="*/ 128 h 149"/>
                <a:gd name="T64" fmla="*/ 18 w 77"/>
                <a:gd name="T65" fmla="*/ 109 h 149"/>
                <a:gd name="T66" fmla="*/ 34 w 77"/>
                <a:gd name="T67" fmla="*/ 111 h 149"/>
                <a:gd name="T68" fmla="*/ 36 w 77"/>
                <a:gd name="T69" fmla="*/ 97 h 149"/>
                <a:gd name="T70" fmla="*/ 20 w 77"/>
                <a:gd name="T71" fmla="*/ 95 h 149"/>
                <a:gd name="T72" fmla="*/ 6 w 77"/>
                <a:gd name="T73" fmla="*/ 94 h 149"/>
                <a:gd name="T74" fmla="*/ 5 w 77"/>
                <a:gd name="T75" fmla="*/ 107 h 149"/>
                <a:gd name="T76" fmla="*/ 2 w 77"/>
                <a:gd name="T77" fmla="*/ 126 h 149"/>
                <a:gd name="T78" fmla="*/ 0 w 77"/>
                <a:gd name="T79" fmla="*/ 139 h 149"/>
                <a:gd name="T80" fmla="*/ 14 w 77"/>
                <a:gd name="T81" fmla="*/ 141 h 149"/>
                <a:gd name="T82" fmla="*/ 51 w 77"/>
                <a:gd name="T83" fmla="*/ 147 h 149"/>
                <a:gd name="T84" fmla="*/ 65 w 77"/>
                <a:gd name="T85" fmla="*/ 149 h 149"/>
                <a:gd name="T86" fmla="*/ 65 w 77"/>
                <a:gd name="T87" fmla="*/ 149 h 149"/>
                <a:gd name="T88" fmla="*/ 69 w 77"/>
                <a:gd name="T89" fmla="*/ 116 h 149"/>
                <a:gd name="T90" fmla="*/ 71 w 77"/>
                <a:gd name="T91" fmla="*/ 103 h 149"/>
                <a:gd name="T92" fmla="*/ 71 w 77"/>
                <a:gd name="T93" fmla="*/ 98 h 149"/>
                <a:gd name="T94" fmla="*/ 72 w 77"/>
                <a:gd name="T95" fmla="*/ 93 h 149"/>
                <a:gd name="T96" fmla="*/ 73 w 77"/>
                <a:gd name="T97" fmla="*/ 8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149">
                  <a:moveTo>
                    <a:pt x="73" y="82"/>
                  </a:moveTo>
                  <a:cubicBezTo>
                    <a:pt x="72" y="82"/>
                    <a:pt x="72" y="82"/>
                    <a:pt x="72" y="82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4"/>
                    <a:pt x="24" y="52"/>
                    <a:pt x="24" y="39"/>
                  </a:cubicBezTo>
                  <a:cubicBezTo>
                    <a:pt x="25" y="26"/>
                    <a:pt x="25" y="14"/>
                    <a:pt x="25" y="14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6" y="37"/>
                    <a:pt x="46" y="41"/>
                  </a:cubicBezTo>
                  <a:cubicBezTo>
                    <a:pt x="46" y="44"/>
                    <a:pt x="46" y="48"/>
                    <a:pt x="46" y="48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5" y="46"/>
                    <a:pt x="76" y="42"/>
                  </a:cubicBezTo>
                  <a:cubicBezTo>
                    <a:pt x="76" y="39"/>
                    <a:pt x="76" y="35"/>
                    <a:pt x="76" y="3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1" y="16"/>
                    <a:pt x="11" y="31"/>
                  </a:cubicBezTo>
                  <a:cubicBezTo>
                    <a:pt x="11" y="39"/>
                    <a:pt x="10" y="47"/>
                    <a:pt x="9" y="53"/>
                  </a:cubicBezTo>
                  <a:cubicBezTo>
                    <a:pt x="9" y="59"/>
                    <a:pt x="9" y="63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59" y="81"/>
                    <a:pt x="58" y="84"/>
                    <a:pt x="58" y="89"/>
                  </a:cubicBezTo>
                  <a:cubicBezTo>
                    <a:pt x="58" y="92"/>
                    <a:pt x="58" y="94"/>
                    <a:pt x="57" y="97"/>
                  </a:cubicBezTo>
                  <a:cubicBezTo>
                    <a:pt x="57" y="100"/>
                    <a:pt x="57" y="104"/>
                    <a:pt x="56" y="107"/>
                  </a:cubicBezTo>
                  <a:cubicBezTo>
                    <a:pt x="55" y="120"/>
                    <a:pt x="53" y="133"/>
                    <a:pt x="53" y="133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34" y="111"/>
                    <a:pt x="34" y="111"/>
                    <a:pt x="34" y="111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2" y="126"/>
                    <a:pt x="2" y="126"/>
                    <a:pt x="2" y="12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14" y="141"/>
                    <a:pt x="14" y="141"/>
                    <a:pt x="14" y="141"/>
                  </a:cubicBezTo>
                  <a:cubicBezTo>
                    <a:pt x="51" y="147"/>
                    <a:pt x="51" y="147"/>
                    <a:pt x="51" y="147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49"/>
                    <a:pt x="67" y="132"/>
                    <a:pt x="69" y="116"/>
                  </a:cubicBezTo>
                  <a:cubicBezTo>
                    <a:pt x="70" y="111"/>
                    <a:pt x="70" y="107"/>
                    <a:pt x="71" y="103"/>
                  </a:cubicBezTo>
                  <a:cubicBezTo>
                    <a:pt x="71" y="101"/>
                    <a:pt x="71" y="100"/>
                    <a:pt x="71" y="98"/>
                  </a:cubicBezTo>
                  <a:cubicBezTo>
                    <a:pt x="71" y="96"/>
                    <a:pt x="72" y="94"/>
                    <a:pt x="72" y="93"/>
                  </a:cubicBezTo>
                  <a:cubicBezTo>
                    <a:pt x="72" y="86"/>
                    <a:pt x="73" y="82"/>
                    <a:pt x="73" y="8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7"/>
            <p:cNvSpPr/>
            <p:nvPr/>
          </p:nvSpPr>
          <p:spPr bwMode="auto">
            <a:xfrm>
              <a:off x="8940800" y="5478463"/>
              <a:ext cx="406400" cy="657225"/>
            </a:xfrm>
            <a:custGeom>
              <a:avLst/>
              <a:gdLst>
                <a:gd name="T0" fmla="*/ 80 w 96"/>
                <a:gd name="T1" fmla="*/ 91 h 155"/>
                <a:gd name="T2" fmla="*/ 80 w 96"/>
                <a:gd name="T3" fmla="*/ 91 h 155"/>
                <a:gd name="T4" fmla="*/ 83 w 96"/>
                <a:gd name="T5" fmla="*/ 77 h 155"/>
                <a:gd name="T6" fmla="*/ 33 w 96"/>
                <a:gd name="T7" fmla="*/ 65 h 155"/>
                <a:gd name="T8" fmla="*/ 35 w 96"/>
                <a:gd name="T9" fmla="*/ 58 h 155"/>
                <a:gd name="T10" fmla="*/ 39 w 96"/>
                <a:gd name="T11" fmla="*/ 41 h 155"/>
                <a:gd name="T12" fmla="*/ 43 w 96"/>
                <a:gd name="T13" fmla="*/ 16 h 155"/>
                <a:gd name="T14" fmla="*/ 80 w 96"/>
                <a:gd name="T15" fmla="*/ 22 h 155"/>
                <a:gd name="T16" fmla="*/ 77 w 96"/>
                <a:gd name="T17" fmla="*/ 42 h 155"/>
                <a:gd name="T18" fmla="*/ 62 w 96"/>
                <a:gd name="T19" fmla="*/ 39 h 155"/>
                <a:gd name="T20" fmla="*/ 60 w 96"/>
                <a:gd name="T21" fmla="*/ 46 h 155"/>
                <a:gd name="T22" fmla="*/ 59 w 96"/>
                <a:gd name="T23" fmla="*/ 50 h 155"/>
                <a:gd name="T24" fmla="*/ 59 w 96"/>
                <a:gd name="T25" fmla="*/ 53 h 155"/>
                <a:gd name="T26" fmla="*/ 74 w 96"/>
                <a:gd name="T27" fmla="*/ 56 h 155"/>
                <a:gd name="T28" fmla="*/ 88 w 96"/>
                <a:gd name="T29" fmla="*/ 59 h 155"/>
                <a:gd name="T30" fmla="*/ 88 w 96"/>
                <a:gd name="T31" fmla="*/ 56 h 155"/>
                <a:gd name="T32" fmla="*/ 89 w 96"/>
                <a:gd name="T33" fmla="*/ 52 h 155"/>
                <a:gd name="T34" fmla="*/ 90 w 96"/>
                <a:gd name="T35" fmla="*/ 44 h 155"/>
                <a:gd name="T36" fmla="*/ 94 w 96"/>
                <a:gd name="T37" fmla="*/ 25 h 155"/>
                <a:gd name="T38" fmla="*/ 96 w 96"/>
                <a:gd name="T39" fmla="*/ 11 h 155"/>
                <a:gd name="T40" fmla="*/ 83 w 96"/>
                <a:gd name="T41" fmla="*/ 8 h 155"/>
                <a:gd name="T42" fmla="*/ 46 w 96"/>
                <a:gd name="T43" fmla="*/ 2 h 155"/>
                <a:gd name="T44" fmla="*/ 32 w 96"/>
                <a:gd name="T45" fmla="*/ 0 h 155"/>
                <a:gd name="T46" fmla="*/ 32 w 96"/>
                <a:gd name="T47" fmla="*/ 0 h 155"/>
                <a:gd name="T48" fmla="*/ 27 w 96"/>
                <a:gd name="T49" fmla="*/ 31 h 155"/>
                <a:gd name="T50" fmla="*/ 22 w 96"/>
                <a:gd name="T51" fmla="*/ 52 h 155"/>
                <a:gd name="T52" fmla="*/ 20 w 96"/>
                <a:gd name="T53" fmla="*/ 62 h 155"/>
                <a:gd name="T54" fmla="*/ 20 w 96"/>
                <a:gd name="T55" fmla="*/ 62 h 155"/>
                <a:gd name="T56" fmla="*/ 17 w 96"/>
                <a:gd name="T57" fmla="*/ 75 h 155"/>
                <a:gd name="T58" fmla="*/ 67 w 96"/>
                <a:gd name="T59" fmla="*/ 87 h 155"/>
                <a:gd name="T60" fmla="*/ 65 w 96"/>
                <a:gd name="T61" fmla="*/ 95 h 155"/>
                <a:gd name="T62" fmla="*/ 63 w 96"/>
                <a:gd name="T63" fmla="*/ 103 h 155"/>
                <a:gd name="T64" fmla="*/ 60 w 96"/>
                <a:gd name="T65" fmla="*/ 113 h 155"/>
                <a:gd name="T66" fmla="*/ 53 w 96"/>
                <a:gd name="T67" fmla="*/ 138 h 155"/>
                <a:gd name="T68" fmla="*/ 17 w 96"/>
                <a:gd name="T69" fmla="*/ 127 h 155"/>
                <a:gd name="T70" fmla="*/ 23 w 96"/>
                <a:gd name="T71" fmla="*/ 109 h 155"/>
                <a:gd name="T72" fmla="*/ 38 w 96"/>
                <a:gd name="T73" fmla="*/ 113 h 155"/>
                <a:gd name="T74" fmla="*/ 41 w 96"/>
                <a:gd name="T75" fmla="*/ 100 h 155"/>
                <a:gd name="T76" fmla="*/ 26 w 96"/>
                <a:gd name="T77" fmla="*/ 96 h 155"/>
                <a:gd name="T78" fmla="*/ 13 w 96"/>
                <a:gd name="T79" fmla="*/ 92 h 155"/>
                <a:gd name="T80" fmla="*/ 9 w 96"/>
                <a:gd name="T81" fmla="*/ 105 h 155"/>
                <a:gd name="T82" fmla="*/ 4 w 96"/>
                <a:gd name="T83" fmla="*/ 123 h 155"/>
                <a:gd name="T84" fmla="*/ 0 w 96"/>
                <a:gd name="T85" fmla="*/ 136 h 155"/>
                <a:gd name="T86" fmla="*/ 14 w 96"/>
                <a:gd name="T87" fmla="*/ 140 h 155"/>
                <a:gd name="T88" fmla="*/ 49 w 96"/>
                <a:gd name="T89" fmla="*/ 151 h 155"/>
                <a:gd name="T90" fmla="*/ 62 w 96"/>
                <a:gd name="T91" fmla="*/ 155 h 155"/>
                <a:gd name="T92" fmla="*/ 63 w 96"/>
                <a:gd name="T93" fmla="*/ 155 h 155"/>
                <a:gd name="T94" fmla="*/ 72 w 96"/>
                <a:gd name="T95" fmla="*/ 123 h 155"/>
                <a:gd name="T96" fmla="*/ 78 w 96"/>
                <a:gd name="T97" fmla="*/ 101 h 155"/>
                <a:gd name="T98" fmla="*/ 80 w 96"/>
                <a:gd name="T99" fmla="*/ 9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6" h="155">
                  <a:moveTo>
                    <a:pt x="80" y="91"/>
                  </a:moveTo>
                  <a:cubicBezTo>
                    <a:pt x="80" y="91"/>
                    <a:pt x="80" y="91"/>
                    <a:pt x="80" y="91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2"/>
                    <a:pt x="35" y="58"/>
                  </a:cubicBezTo>
                  <a:cubicBezTo>
                    <a:pt x="36" y="53"/>
                    <a:pt x="38" y="47"/>
                    <a:pt x="39" y="41"/>
                  </a:cubicBezTo>
                  <a:cubicBezTo>
                    <a:pt x="41" y="28"/>
                    <a:pt x="43" y="16"/>
                    <a:pt x="43" y="16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39"/>
                    <a:pt x="61" y="42"/>
                    <a:pt x="60" y="46"/>
                  </a:cubicBezTo>
                  <a:cubicBezTo>
                    <a:pt x="60" y="47"/>
                    <a:pt x="60" y="49"/>
                    <a:pt x="59" y="50"/>
                  </a:cubicBezTo>
                  <a:cubicBezTo>
                    <a:pt x="59" y="52"/>
                    <a:pt x="59" y="53"/>
                    <a:pt x="59" y="53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8" y="59"/>
                    <a:pt x="88" y="58"/>
                    <a:pt x="88" y="56"/>
                  </a:cubicBezTo>
                  <a:cubicBezTo>
                    <a:pt x="88" y="55"/>
                    <a:pt x="89" y="53"/>
                    <a:pt x="89" y="52"/>
                  </a:cubicBezTo>
                  <a:cubicBezTo>
                    <a:pt x="90" y="48"/>
                    <a:pt x="90" y="44"/>
                    <a:pt x="90" y="44"/>
                  </a:cubicBezTo>
                  <a:cubicBezTo>
                    <a:pt x="94" y="25"/>
                    <a:pt x="94" y="25"/>
                    <a:pt x="94" y="25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29" y="16"/>
                    <a:pt x="27" y="31"/>
                  </a:cubicBezTo>
                  <a:cubicBezTo>
                    <a:pt x="25" y="39"/>
                    <a:pt x="24" y="47"/>
                    <a:pt x="22" y="52"/>
                  </a:cubicBezTo>
                  <a:cubicBezTo>
                    <a:pt x="21" y="58"/>
                    <a:pt x="20" y="62"/>
                    <a:pt x="20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7" y="87"/>
                    <a:pt x="66" y="90"/>
                    <a:pt x="65" y="95"/>
                  </a:cubicBezTo>
                  <a:cubicBezTo>
                    <a:pt x="64" y="98"/>
                    <a:pt x="64" y="100"/>
                    <a:pt x="63" y="103"/>
                  </a:cubicBezTo>
                  <a:cubicBezTo>
                    <a:pt x="62" y="106"/>
                    <a:pt x="61" y="109"/>
                    <a:pt x="60" y="113"/>
                  </a:cubicBezTo>
                  <a:cubicBezTo>
                    <a:pt x="57" y="125"/>
                    <a:pt x="53" y="138"/>
                    <a:pt x="53" y="138"/>
                  </a:cubicBezTo>
                  <a:cubicBezTo>
                    <a:pt x="17" y="127"/>
                    <a:pt x="17" y="127"/>
                    <a:pt x="17" y="127"/>
                  </a:cubicBezTo>
                  <a:cubicBezTo>
                    <a:pt x="23" y="109"/>
                    <a:pt x="23" y="109"/>
                    <a:pt x="23" y="109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14" y="140"/>
                    <a:pt x="14" y="140"/>
                    <a:pt x="14" y="140"/>
                  </a:cubicBezTo>
                  <a:cubicBezTo>
                    <a:pt x="49" y="151"/>
                    <a:pt x="49" y="151"/>
                    <a:pt x="49" y="151"/>
                  </a:cubicBezTo>
                  <a:cubicBezTo>
                    <a:pt x="62" y="155"/>
                    <a:pt x="62" y="155"/>
                    <a:pt x="62" y="155"/>
                  </a:cubicBezTo>
                  <a:cubicBezTo>
                    <a:pt x="63" y="155"/>
                    <a:pt x="63" y="155"/>
                    <a:pt x="63" y="155"/>
                  </a:cubicBezTo>
                  <a:cubicBezTo>
                    <a:pt x="63" y="155"/>
                    <a:pt x="67" y="139"/>
                    <a:pt x="72" y="123"/>
                  </a:cubicBezTo>
                  <a:cubicBezTo>
                    <a:pt x="74" y="115"/>
                    <a:pt x="77" y="107"/>
                    <a:pt x="78" y="101"/>
                  </a:cubicBezTo>
                  <a:cubicBezTo>
                    <a:pt x="79" y="95"/>
                    <a:pt x="80" y="91"/>
                    <a:pt x="80" y="9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8"/>
            <p:cNvSpPr/>
            <p:nvPr/>
          </p:nvSpPr>
          <p:spPr bwMode="auto">
            <a:xfrm>
              <a:off x="8704262" y="6115051"/>
              <a:ext cx="482600" cy="668338"/>
            </a:xfrm>
            <a:custGeom>
              <a:avLst/>
              <a:gdLst>
                <a:gd name="T0" fmla="*/ 86 w 114"/>
                <a:gd name="T1" fmla="*/ 96 h 158"/>
                <a:gd name="T2" fmla="*/ 86 w 114"/>
                <a:gd name="T3" fmla="*/ 96 h 158"/>
                <a:gd name="T4" fmla="*/ 91 w 114"/>
                <a:gd name="T5" fmla="*/ 83 h 158"/>
                <a:gd name="T6" fmla="*/ 44 w 114"/>
                <a:gd name="T7" fmla="*/ 64 h 158"/>
                <a:gd name="T8" fmla="*/ 53 w 114"/>
                <a:gd name="T9" fmla="*/ 41 h 158"/>
                <a:gd name="T10" fmla="*/ 61 w 114"/>
                <a:gd name="T11" fmla="*/ 17 h 158"/>
                <a:gd name="T12" fmla="*/ 96 w 114"/>
                <a:gd name="T13" fmla="*/ 29 h 158"/>
                <a:gd name="T14" fmla="*/ 90 w 114"/>
                <a:gd name="T15" fmla="*/ 47 h 158"/>
                <a:gd name="T16" fmla="*/ 75 w 114"/>
                <a:gd name="T17" fmla="*/ 42 h 158"/>
                <a:gd name="T18" fmla="*/ 73 w 114"/>
                <a:gd name="T19" fmla="*/ 49 h 158"/>
                <a:gd name="T20" fmla="*/ 70 w 114"/>
                <a:gd name="T21" fmla="*/ 55 h 158"/>
                <a:gd name="T22" fmla="*/ 85 w 114"/>
                <a:gd name="T23" fmla="*/ 61 h 158"/>
                <a:gd name="T24" fmla="*/ 98 w 114"/>
                <a:gd name="T25" fmla="*/ 66 h 158"/>
                <a:gd name="T26" fmla="*/ 101 w 114"/>
                <a:gd name="T27" fmla="*/ 59 h 158"/>
                <a:gd name="T28" fmla="*/ 103 w 114"/>
                <a:gd name="T29" fmla="*/ 52 h 158"/>
                <a:gd name="T30" fmla="*/ 109 w 114"/>
                <a:gd name="T31" fmla="*/ 33 h 158"/>
                <a:gd name="T32" fmla="*/ 114 w 114"/>
                <a:gd name="T33" fmla="*/ 20 h 158"/>
                <a:gd name="T34" fmla="*/ 101 w 114"/>
                <a:gd name="T35" fmla="*/ 15 h 158"/>
                <a:gd name="T36" fmla="*/ 65 w 114"/>
                <a:gd name="T37" fmla="*/ 4 h 158"/>
                <a:gd name="T38" fmla="*/ 52 w 114"/>
                <a:gd name="T39" fmla="*/ 0 h 158"/>
                <a:gd name="T40" fmla="*/ 52 w 114"/>
                <a:gd name="T41" fmla="*/ 0 h 158"/>
                <a:gd name="T42" fmla="*/ 42 w 114"/>
                <a:gd name="T43" fmla="*/ 29 h 158"/>
                <a:gd name="T44" fmla="*/ 34 w 114"/>
                <a:gd name="T45" fmla="*/ 50 h 158"/>
                <a:gd name="T46" fmla="*/ 31 w 114"/>
                <a:gd name="T47" fmla="*/ 59 h 158"/>
                <a:gd name="T48" fmla="*/ 31 w 114"/>
                <a:gd name="T49" fmla="*/ 59 h 158"/>
                <a:gd name="T50" fmla="*/ 26 w 114"/>
                <a:gd name="T51" fmla="*/ 72 h 158"/>
                <a:gd name="T52" fmla="*/ 73 w 114"/>
                <a:gd name="T53" fmla="*/ 91 h 158"/>
                <a:gd name="T54" fmla="*/ 70 w 114"/>
                <a:gd name="T55" fmla="*/ 99 h 158"/>
                <a:gd name="T56" fmla="*/ 63 w 114"/>
                <a:gd name="T57" fmla="*/ 115 h 158"/>
                <a:gd name="T58" fmla="*/ 52 w 114"/>
                <a:gd name="T59" fmla="*/ 139 h 158"/>
                <a:gd name="T60" fmla="*/ 18 w 114"/>
                <a:gd name="T61" fmla="*/ 123 h 158"/>
                <a:gd name="T62" fmla="*/ 26 w 114"/>
                <a:gd name="T63" fmla="*/ 106 h 158"/>
                <a:gd name="T64" fmla="*/ 40 w 114"/>
                <a:gd name="T65" fmla="*/ 112 h 158"/>
                <a:gd name="T66" fmla="*/ 46 w 114"/>
                <a:gd name="T67" fmla="*/ 99 h 158"/>
                <a:gd name="T68" fmla="*/ 32 w 114"/>
                <a:gd name="T69" fmla="*/ 93 h 158"/>
                <a:gd name="T70" fmla="*/ 19 w 114"/>
                <a:gd name="T71" fmla="*/ 88 h 158"/>
                <a:gd name="T72" fmla="*/ 14 w 114"/>
                <a:gd name="T73" fmla="*/ 100 h 158"/>
                <a:gd name="T74" fmla="*/ 6 w 114"/>
                <a:gd name="T75" fmla="*/ 117 h 158"/>
                <a:gd name="T76" fmla="*/ 0 w 114"/>
                <a:gd name="T77" fmla="*/ 129 h 158"/>
                <a:gd name="T78" fmla="*/ 13 w 114"/>
                <a:gd name="T79" fmla="*/ 135 h 158"/>
                <a:gd name="T80" fmla="*/ 46 w 114"/>
                <a:gd name="T81" fmla="*/ 152 h 158"/>
                <a:gd name="T82" fmla="*/ 59 w 114"/>
                <a:gd name="T83" fmla="*/ 158 h 158"/>
                <a:gd name="T84" fmla="*/ 59 w 114"/>
                <a:gd name="T85" fmla="*/ 158 h 158"/>
                <a:gd name="T86" fmla="*/ 73 w 114"/>
                <a:gd name="T87" fmla="*/ 127 h 158"/>
                <a:gd name="T88" fmla="*/ 82 w 114"/>
                <a:gd name="T89" fmla="*/ 106 h 158"/>
                <a:gd name="T90" fmla="*/ 86 w 114"/>
                <a:gd name="T91" fmla="*/ 9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4" h="158">
                  <a:moveTo>
                    <a:pt x="86" y="96"/>
                  </a:moveTo>
                  <a:cubicBezTo>
                    <a:pt x="86" y="96"/>
                    <a:pt x="86" y="96"/>
                    <a:pt x="86" y="96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64"/>
                    <a:pt x="48" y="52"/>
                    <a:pt x="53" y="41"/>
                  </a:cubicBezTo>
                  <a:cubicBezTo>
                    <a:pt x="57" y="29"/>
                    <a:pt x="61" y="17"/>
                    <a:pt x="61" y="17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5" y="42"/>
                    <a:pt x="74" y="46"/>
                    <a:pt x="73" y="49"/>
                  </a:cubicBezTo>
                  <a:cubicBezTo>
                    <a:pt x="72" y="52"/>
                    <a:pt x="70" y="55"/>
                    <a:pt x="70" y="55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98" y="66"/>
                    <a:pt x="99" y="62"/>
                    <a:pt x="101" y="59"/>
                  </a:cubicBezTo>
                  <a:cubicBezTo>
                    <a:pt x="102" y="56"/>
                    <a:pt x="103" y="52"/>
                    <a:pt x="103" y="52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47" y="15"/>
                    <a:pt x="42" y="29"/>
                  </a:cubicBezTo>
                  <a:cubicBezTo>
                    <a:pt x="40" y="37"/>
                    <a:pt x="36" y="44"/>
                    <a:pt x="34" y="50"/>
                  </a:cubicBezTo>
                  <a:cubicBezTo>
                    <a:pt x="32" y="55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3" y="91"/>
                    <a:pt x="72" y="94"/>
                    <a:pt x="70" y="99"/>
                  </a:cubicBezTo>
                  <a:cubicBezTo>
                    <a:pt x="68" y="103"/>
                    <a:pt x="66" y="109"/>
                    <a:pt x="63" y="115"/>
                  </a:cubicBezTo>
                  <a:cubicBezTo>
                    <a:pt x="58" y="127"/>
                    <a:pt x="52" y="139"/>
                    <a:pt x="52" y="139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59" y="158"/>
                    <a:pt x="59" y="158"/>
                    <a:pt x="59" y="158"/>
                  </a:cubicBezTo>
                  <a:cubicBezTo>
                    <a:pt x="59" y="158"/>
                    <a:pt x="59" y="158"/>
                    <a:pt x="59" y="158"/>
                  </a:cubicBezTo>
                  <a:cubicBezTo>
                    <a:pt x="59" y="158"/>
                    <a:pt x="66" y="142"/>
                    <a:pt x="73" y="127"/>
                  </a:cubicBezTo>
                  <a:cubicBezTo>
                    <a:pt x="76" y="119"/>
                    <a:pt x="80" y="112"/>
                    <a:pt x="82" y="106"/>
                  </a:cubicBezTo>
                  <a:cubicBezTo>
                    <a:pt x="84" y="100"/>
                    <a:pt x="86" y="96"/>
                    <a:pt x="86" y="96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"/>
            <p:cNvSpPr/>
            <p:nvPr/>
          </p:nvSpPr>
          <p:spPr bwMode="auto">
            <a:xfrm>
              <a:off x="8377237" y="6716713"/>
              <a:ext cx="546100" cy="665163"/>
            </a:xfrm>
            <a:custGeom>
              <a:avLst/>
              <a:gdLst>
                <a:gd name="T0" fmla="*/ 90 w 129"/>
                <a:gd name="T1" fmla="*/ 101 h 157"/>
                <a:gd name="T2" fmla="*/ 90 w 129"/>
                <a:gd name="T3" fmla="*/ 100 h 157"/>
                <a:gd name="T4" fmla="*/ 97 w 129"/>
                <a:gd name="T5" fmla="*/ 88 h 157"/>
                <a:gd name="T6" fmla="*/ 53 w 129"/>
                <a:gd name="T7" fmla="*/ 62 h 157"/>
                <a:gd name="T8" fmla="*/ 65 w 129"/>
                <a:gd name="T9" fmla="*/ 41 h 157"/>
                <a:gd name="T10" fmla="*/ 73 w 129"/>
                <a:gd name="T11" fmla="*/ 25 h 157"/>
                <a:gd name="T12" fmla="*/ 77 w 129"/>
                <a:gd name="T13" fmla="*/ 18 h 157"/>
                <a:gd name="T14" fmla="*/ 110 w 129"/>
                <a:gd name="T15" fmla="*/ 35 h 157"/>
                <a:gd name="T16" fmla="*/ 101 w 129"/>
                <a:gd name="T17" fmla="*/ 53 h 157"/>
                <a:gd name="T18" fmla="*/ 88 w 129"/>
                <a:gd name="T19" fmla="*/ 46 h 157"/>
                <a:gd name="T20" fmla="*/ 84 w 129"/>
                <a:gd name="T21" fmla="*/ 52 h 157"/>
                <a:gd name="T22" fmla="*/ 81 w 129"/>
                <a:gd name="T23" fmla="*/ 58 h 157"/>
                <a:gd name="T24" fmla="*/ 94 w 129"/>
                <a:gd name="T25" fmla="*/ 65 h 157"/>
                <a:gd name="T26" fmla="*/ 106 w 129"/>
                <a:gd name="T27" fmla="*/ 72 h 157"/>
                <a:gd name="T28" fmla="*/ 110 w 129"/>
                <a:gd name="T29" fmla="*/ 66 h 157"/>
                <a:gd name="T30" fmla="*/ 113 w 129"/>
                <a:gd name="T31" fmla="*/ 60 h 157"/>
                <a:gd name="T32" fmla="*/ 123 w 129"/>
                <a:gd name="T33" fmla="*/ 42 h 157"/>
                <a:gd name="T34" fmla="*/ 129 w 129"/>
                <a:gd name="T35" fmla="*/ 29 h 157"/>
                <a:gd name="T36" fmla="*/ 117 w 129"/>
                <a:gd name="T37" fmla="*/ 23 h 157"/>
                <a:gd name="T38" fmla="*/ 83 w 129"/>
                <a:gd name="T39" fmla="*/ 6 h 157"/>
                <a:gd name="T40" fmla="*/ 71 w 129"/>
                <a:gd name="T41" fmla="*/ 0 h 157"/>
                <a:gd name="T42" fmla="*/ 71 w 129"/>
                <a:gd name="T43" fmla="*/ 0 h 157"/>
                <a:gd name="T44" fmla="*/ 56 w 129"/>
                <a:gd name="T45" fmla="*/ 28 h 157"/>
                <a:gd name="T46" fmla="*/ 46 w 129"/>
                <a:gd name="T47" fmla="*/ 47 h 157"/>
                <a:gd name="T48" fmla="*/ 41 w 129"/>
                <a:gd name="T49" fmla="*/ 55 h 157"/>
                <a:gd name="T50" fmla="*/ 41 w 129"/>
                <a:gd name="T51" fmla="*/ 56 h 157"/>
                <a:gd name="T52" fmla="*/ 34 w 129"/>
                <a:gd name="T53" fmla="*/ 67 h 157"/>
                <a:gd name="T54" fmla="*/ 78 w 129"/>
                <a:gd name="T55" fmla="*/ 93 h 157"/>
                <a:gd name="T56" fmla="*/ 74 w 129"/>
                <a:gd name="T57" fmla="*/ 101 h 157"/>
                <a:gd name="T58" fmla="*/ 64 w 129"/>
                <a:gd name="T59" fmla="*/ 116 h 157"/>
                <a:gd name="T60" fmla="*/ 50 w 129"/>
                <a:gd name="T61" fmla="*/ 138 h 157"/>
                <a:gd name="T62" fmla="*/ 19 w 129"/>
                <a:gd name="T63" fmla="*/ 117 h 157"/>
                <a:gd name="T64" fmla="*/ 29 w 129"/>
                <a:gd name="T65" fmla="*/ 101 h 157"/>
                <a:gd name="T66" fmla="*/ 43 w 129"/>
                <a:gd name="T67" fmla="*/ 109 h 157"/>
                <a:gd name="T68" fmla="*/ 50 w 129"/>
                <a:gd name="T69" fmla="*/ 98 h 157"/>
                <a:gd name="T70" fmla="*/ 37 w 129"/>
                <a:gd name="T71" fmla="*/ 89 h 157"/>
                <a:gd name="T72" fmla="*/ 25 w 129"/>
                <a:gd name="T73" fmla="*/ 82 h 157"/>
                <a:gd name="T74" fmla="*/ 18 w 129"/>
                <a:gd name="T75" fmla="*/ 93 h 157"/>
                <a:gd name="T76" fmla="*/ 8 w 129"/>
                <a:gd name="T77" fmla="*/ 109 h 157"/>
                <a:gd name="T78" fmla="*/ 4 w 129"/>
                <a:gd name="T79" fmla="*/ 115 h 157"/>
                <a:gd name="T80" fmla="*/ 0 w 129"/>
                <a:gd name="T81" fmla="*/ 120 h 157"/>
                <a:gd name="T82" fmla="*/ 12 w 129"/>
                <a:gd name="T83" fmla="*/ 128 h 157"/>
                <a:gd name="T84" fmla="*/ 42 w 129"/>
                <a:gd name="T85" fmla="*/ 149 h 157"/>
                <a:gd name="T86" fmla="*/ 54 w 129"/>
                <a:gd name="T87" fmla="*/ 157 h 157"/>
                <a:gd name="T88" fmla="*/ 54 w 129"/>
                <a:gd name="T89" fmla="*/ 157 h 157"/>
                <a:gd name="T90" fmla="*/ 56 w 129"/>
                <a:gd name="T91" fmla="*/ 155 h 157"/>
                <a:gd name="T92" fmla="*/ 60 w 129"/>
                <a:gd name="T93" fmla="*/ 149 h 157"/>
                <a:gd name="T94" fmla="*/ 72 w 129"/>
                <a:gd name="T95" fmla="*/ 129 h 157"/>
                <a:gd name="T96" fmla="*/ 85 w 129"/>
                <a:gd name="T97" fmla="*/ 110 h 157"/>
                <a:gd name="T98" fmla="*/ 90 w 129"/>
                <a:gd name="T99" fmla="*/ 10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9" h="157">
                  <a:moveTo>
                    <a:pt x="90" y="101"/>
                  </a:moveTo>
                  <a:cubicBezTo>
                    <a:pt x="90" y="100"/>
                    <a:pt x="90" y="100"/>
                    <a:pt x="90" y="100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3" y="62"/>
                    <a:pt x="59" y="52"/>
                    <a:pt x="65" y="41"/>
                  </a:cubicBezTo>
                  <a:cubicBezTo>
                    <a:pt x="69" y="35"/>
                    <a:pt x="71" y="29"/>
                    <a:pt x="73" y="25"/>
                  </a:cubicBezTo>
                  <a:cubicBezTo>
                    <a:pt x="76" y="21"/>
                    <a:pt x="77" y="18"/>
                    <a:pt x="77" y="18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6" y="49"/>
                    <a:pt x="84" y="52"/>
                  </a:cubicBezTo>
                  <a:cubicBezTo>
                    <a:pt x="82" y="55"/>
                    <a:pt x="81" y="58"/>
                    <a:pt x="81" y="58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8" y="69"/>
                    <a:pt x="110" y="66"/>
                  </a:cubicBezTo>
                  <a:cubicBezTo>
                    <a:pt x="112" y="63"/>
                    <a:pt x="113" y="60"/>
                    <a:pt x="113" y="60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64" y="14"/>
                    <a:pt x="56" y="28"/>
                  </a:cubicBezTo>
                  <a:cubicBezTo>
                    <a:pt x="53" y="35"/>
                    <a:pt x="49" y="42"/>
                    <a:pt x="46" y="47"/>
                  </a:cubicBezTo>
                  <a:cubicBezTo>
                    <a:pt x="43" y="52"/>
                    <a:pt x="41" y="55"/>
                    <a:pt x="41" y="55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78" y="93"/>
                    <a:pt x="76" y="96"/>
                    <a:pt x="74" y="101"/>
                  </a:cubicBezTo>
                  <a:cubicBezTo>
                    <a:pt x="71" y="105"/>
                    <a:pt x="68" y="110"/>
                    <a:pt x="64" y="116"/>
                  </a:cubicBezTo>
                  <a:cubicBezTo>
                    <a:pt x="57" y="127"/>
                    <a:pt x="50" y="138"/>
                    <a:pt x="50" y="138"/>
                  </a:cubicBezTo>
                  <a:cubicBezTo>
                    <a:pt x="19" y="117"/>
                    <a:pt x="19" y="117"/>
                    <a:pt x="19" y="117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8" y="109"/>
                    <a:pt x="6" y="112"/>
                    <a:pt x="4" y="115"/>
                  </a:cubicBezTo>
                  <a:cubicBezTo>
                    <a:pt x="2" y="118"/>
                    <a:pt x="0" y="120"/>
                    <a:pt x="0" y="120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54" y="157"/>
                    <a:pt x="54" y="157"/>
                    <a:pt x="54" y="157"/>
                  </a:cubicBezTo>
                  <a:cubicBezTo>
                    <a:pt x="54" y="157"/>
                    <a:pt x="54" y="157"/>
                    <a:pt x="54" y="157"/>
                  </a:cubicBezTo>
                  <a:cubicBezTo>
                    <a:pt x="54" y="157"/>
                    <a:pt x="54" y="156"/>
                    <a:pt x="56" y="155"/>
                  </a:cubicBezTo>
                  <a:cubicBezTo>
                    <a:pt x="57" y="153"/>
                    <a:pt x="58" y="151"/>
                    <a:pt x="60" y="149"/>
                  </a:cubicBezTo>
                  <a:cubicBezTo>
                    <a:pt x="63" y="143"/>
                    <a:pt x="68" y="136"/>
                    <a:pt x="72" y="129"/>
                  </a:cubicBezTo>
                  <a:cubicBezTo>
                    <a:pt x="77" y="122"/>
                    <a:pt x="81" y="115"/>
                    <a:pt x="85" y="110"/>
                  </a:cubicBezTo>
                  <a:cubicBezTo>
                    <a:pt x="88" y="104"/>
                    <a:pt x="90" y="101"/>
                    <a:pt x="90" y="10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0"/>
            <p:cNvSpPr/>
            <p:nvPr/>
          </p:nvSpPr>
          <p:spPr bwMode="auto">
            <a:xfrm>
              <a:off x="7970837" y="7275513"/>
              <a:ext cx="596900" cy="649288"/>
            </a:xfrm>
            <a:custGeom>
              <a:avLst/>
              <a:gdLst>
                <a:gd name="T0" fmla="*/ 92 w 141"/>
                <a:gd name="T1" fmla="*/ 102 h 153"/>
                <a:gd name="T2" fmla="*/ 92 w 141"/>
                <a:gd name="T3" fmla="*/ 102 h 153"/>
                <a:gd name="T4" fmla="*/ 101 w 141"/>
                <a:gd name="T5" fmla="*/ 91 h 153"/>
                <a:gd name="T6" fmla="*/ 61 w 141"/>
                <a:gd name="T7" fmla="*/ 59 h 153"/>
                <a:gd name="T8" fmla="*/ 77 w 141"/>
                <a:gd name="T9" fmla="*/ 39 h 153"/>
                <a:gd name="T10" fmla="*/ 82 w 141"/>
                <a:gd name="T11" fmla="*/ 32 h 153"/>
                <a:gd name="T12" fmla="*/ 87 w 141"/>
                <a:gd name="T13" fmla="*/ 25 h 153"/>
                <a:gd name="T14" fmla="*/ 91 w 141"/>
                <a:gd name="T15" fmla="*/ 19 h 153"/>
                <a:gd name="T16" fmla="*/ 122 w 141"/>
                <a:gd name="T17" fmla="*/ 41 h 153"/>
                <a:gd name="T18" fmla="*/ 116 w 141"/>
                <a:gd name="T19" fmla="*/ 49 h 153"/>
                <a:gd name="T20" fmla="*/ 112 w 141"/>
                <a:gd name="T21" fmla="*/ 54 h 153"/>
                <a:gd name="T22" fmla="*/ 110 w 141"/>
                <a:gd name="T23" fmla="*/ 57 h 153"/>
                <a:gd name="T24" fmla="*/ 98 w 141"/>
                <a:gd name="T25" fmla="*/ 48 h 153"/>
                <a:gd name="T26" fmla="*/ 89 w 141"/>
                <a:gd name="T27" fmla="*/ 59 h 153"/>
                <a:gd name="T28" fmla="*/ 101 w 141"/>
                <a:gd name="T29" fmla="*/ 68 h 153"/>
                <a:gd name="T30" fmla="*/ 112 w 141"/>
                <a:gd name="T31" fmla="*/ 77 h 153"/>
                <a:gd name="T32" fmla="*/ 121 w 141"/>
                <a:gd name="T33" fmla="*/ 65 h 153"/>
                <a:gd name="T34" fmla="*/ 123 w 141"/>
                <a:gd name="T35" fmla="*/ 63 h 153"/>
                <a:gd name="T36" fmla="*/ 127 w 141"/>
                <a:gd name="T37" fmla="*/ 57 h 153"/>
                <a:gd name="T38" fmla="*/ 133 w 141"/>
                <a:gd name="T39" fmla="*/ 49 h 153"/>
                <a:gd name="T40" fmla="*/ 141 w 141"/>
                <a:gd name="T41" fmla="*/ 37 h 153"/>
                <a:gd name="T42" fmla="*/ 130 w 141"/>
                <a:gd name="T43" fmla="*/ 29 h 153"/>
                <a:gd name="T44" fmla="*/ 99 w 141"/>
                <a:gd name="T45" fmla="*/ 8 h 153"/>
                <a:gd name="T46" fmla="*/ 88 w 141"/>
                <a:gd name="T47" fmla="*/ 0 h 153"/>
                <a:gd name="T48" fmla="*/ 88 w 141"/>
                <a:gd name="T49" fmla="*/ 0 h 153"/>
                <a:gd name="T50" fmla="*/ 70 w 141"/>
                <a:gd name="T51" fmla="*/ 26 h 153"/>
                <a:gd name="T52" fmla="*/ 50 w 141"/>
                <a:gd name="T53" fmla="*/ 50 h 153"/>
                <a:gd name="T54" fmla="*/ 50 w 141"/>
                <a:gd name="T55" fmla="*/ 51 h 153"/>
                <a:gd name="T56" fmla="*/ 42 w 141"/>
                <a:gd name="T57" fmla="*/ 61 h 153"/>
                <a:gd name="T58" fmla="*/ 81 w 141"/>
                <a:gd name="T59" fmla="*/ 94 h 153"/>
                <a:gd name="T60" fmla="*/ 76 w 141"/>
                <a:gd name="T61" fmla="*/ 100 h 153"/>
                <a:gd name="T62" fmla="*/ 64 w 141"/>
                <a:gd name="T63" fmla="*/ 113 h 153"/>
                <a:gd name="T64" fmla="*/ 47 w 141"/>
                <a:gd name="T65" fmla="*/ 133 h 153"/>
                <a:gd name="T66" fmla="*/ 20 w 141"/>
                <a:gd name="T67" fmla="*/ 108 h 153"/>
                <a:gd name="T68" fmla="*/ 32 w 141"/>
                <a:gd name="T69" fmla="*/ 94 h 153"/>
                <a:gd name="T70" fmla="*/ 44 w 141"/>
                <a:gd name="T71" fmla="*/ 104 h 153"/>
                <a:gd name="T72" fmla="*/ 53 w 141"/>
                <a:gd name="T73" fmla="*/ 93 h 153"/>
                <a:gd name="T74" fmla="*/ 41 w 141"/>
                <a:gd name="T75" fmla="*/ 83 h 153"/>
                <a:gd name="T76" fmla="*/ 30 w 141"/>
                <a:gd name="T77" fmla="*/ 74 h 153"/>
                <a:gd name="T78" fmla="*/ 22 w 141"/>
                <a:gd name="T79" fmla="*/ 85 h 153"/>
                <a:gd name="T80" fmla="*/ 9 w 141"/>
                <a:gd name="T81" fmla="*/ 99 h 153"/>
                <a:gd name="T82" fmla="*/ 5 w 141"/>
                <a:gd name="T83" fmla="*/ 104 h 153"/>
                <a:gd name="T84" fmla="*/ 0 w 141"/>
                <a:gd name="T85" fmla="*/ 109 h 153"/>
                <a:gd name="T86" fmla="*/ 10 w 141"/>
                <a:gd name="T87" fmla="*/ 118 h 153"/>
                <a:gd name="T88" fmla="*/ 38 w 141"/>
                <a:gd name="T89" fmla="*/ 143 h 153"/>
                <a:gd name="T90" fmla="*/ 48 w 141"/>
                <a:gd name="T91" fmla="*/ 153 h 153"/>
                <a:gd name="T92" fmla="*/ 48 w 141"/>
                <a:gd name="T93" fmla="*/ 153 h 153"/>
                <a:gd name="T94" fmla="*/ 55 w 141"/>
                <a:gd name="T95" fmla="*/ 145 h 153"/>
                <a:gd name="T96" fmla="*/ 70 w 141"/>
                <a:gd name="T97" fmla="*/ 128 h 153"/>
                <a:gd name="T98" fmla="*/ 85 w 141"/>
                <a:gd name="T99" fmla="*/ 110 h 153"/>
                <a:gd name="T100" fmla="*/ 90 w 141"/>
                <a:gd name="T101" fmla="*/ 105 h 153"/>
                <a:gd name="T102" fmla="*/ 92 w 141"/>
                <a:gd name="T103" fmla="*/ 10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1" h="153">
                  <a:moveTo>
                    <a:pt x="92" y="102"/>
                  </a:moveTo>
                  <a:cubicBezTo>
                    <a:pt x="92" y="102"/>
                    <a:pt x="92" y="102"/>
                    <a:pt x="92" y="102"/>
                  </a:cubicBezTo>
                  <a:cubicBezTo>
                    <a:pt x="101" y="91"/>
                    <a:pt x="101" y="91"/>
                    <a:pt x="101" y="9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1" y="59"/>
                    <a:pt x="69" y="49"/>
                    <a:pt x="77" y="39"/>
                  </a:cubicBezTo>
                  <a:cubicBezTo>
                    <a:pt x="78" y="37"/>
                    <a:pt x="80" y="34"/>
                    <a:pt x="82" y="32"/>
                  </a:cubicBezTo>
                  <a:cubicBezTo>
                    <a:pt x="84" y="30"/>
                    <a:pt x="85" y="27"/>
                    <a:pt x="87" y="25"/>
                  </a:cubicBezTo>
                  <a:cubicBezTo>
                    <a:pt x="90" y="22"/>
                    <a:pt x="91" y="19"/>
                    <a:pt x="91" y="19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2" y="41"/>
                    <a:pt x="119" y="45"/>
                    <a:pt x="116" y="49"/>
                  </a:cubicBezTo>
                  <a:cubicBezTo>
                    <a:pt x="115" y="51"/>
                    <a:pt x="113" y="53"/>
                    <a:pt x="112" y="54"/>
                  </a:cubicBezTo>
                  <a:cubicBezTo>
                    <a:pt x="111" y="56"/>
                    <a:pt x="110" y="57"/>
                    <a:pt x="110" y="57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2" y="64"/>
                    <a:pt x="123" y="63"/>
                  </a:cubicBezTo>
                  <a:cubicBezTo>
                    <a:pt x="124" y="61"/>
                    <a:pt x="126" y="59"/>
                    <a:pt x="127" y="57"/>
                  </a:cubicBezTo>
                  <a:cubicBezTo>
                    <a:pt x="130" y="53"/>
                    <a:pt x="133" y="49"/>
                    <a:pt x="133" y="49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30" y="29"/>
                    <a:pt x="130" y="29"/>
                    <a:pt x="130" y="29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79" y="13"/>
                    <a:pt x="70" y="26"/>
                  </a:cubicBezTo>
                  <a:cubicBezTo>
                    <a:pt x="60" y="38"/>
                    <a:pt x="50" y="50"/>
                    <a:pt x="50" y="50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81" y="94"/>
                    <a:pt x="81" y="94"/>
                    <a:pt x="81" y="94"/>
                  </a:cubicBezTo>
                  <a:cubicBezTo>
                    <a:pt x="81" y="94"/>
                    <a:pt x="79" y="96"/>
                    <a:pt x="76" y="100"/>
                  </a:cubicBezTo>
                  <a:cubicBezTo>
                    <a:pt x="73" y="104"/>
                    <a:pt x="69" y="108"/>
                    <a:pt x="64" y="113"/>
                  </a:cubicBezTo>
                  <a:cubicBezTo>
                    <a:pt x="56" y="123"/>
                    <a:pt x="47" y="133"/>
                    <a:pt x="47" y="133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44" y="104"/>
                    <a:pt x="44" y="104"/>
                    <a:pt x="44" y="104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99"/>
                    <a:pt x="7" y="101"/>
                    <a:pt x="5" y="104"/>
                  </a:cubicBezTo>
                  <a:cubicBezTo>
                    <a:pt x="2" y="106"/>
                    <a:pt x="0" y="109"/>
                    <a:pt x="0" y="109"/>
                  </a:cubicBezTo>
                  <a:cubicBezTo>
                    <a:pt x="10" y="118"/>
                    <a:pt x="10" y="118"/>
                    <a:pt x="10" y="118"/>
                  </a:cubicBezTo>
                  <a:cubicBezTo>
                    <a:pt x="38" y="143"/>
                    <a:pt x="38" y="143"/>
                    <a:pt x="38" y="143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48" y="153"/>
                    <a:pt x="51" y="150"/>
                    <a:pt x="55" y="145"/>
                  </a:cubicBezTo>
                  <a:cubicBezTo>
                    <a:pt x="59" y="141"/>
                    <a:pt x="65" y="134"/>
                    <a:pt x="70" y="128"/>
                  </a:cubicBezTo>
                  <a:cubicBezTo>
                    <a:pt x="76" y="122"/>
                    <a:pt x="81" y="115"/>
                    <a:pt x="85" y="110"/>
                  </a:cubicBezTo>
                  <a:cubicBezTo>
                    <a:pt x="87" y="108"/>
                    <a:pt x="89" y="106"/>
                    <a:pt x="90" y="105"/>
                  </a:cubicBezTo>
                  <a:cubicBezTo>
                    <a:pt x="91" y="103"/>
                    <a:pt x="92" y="102"/>
                    <a:pt x="92" y="10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1"/>
            <p:cNvSpPr/>
            <p:nvPr/>
          </p:nvSpPr>
          <p:spPr bwMode="auto">
            <a:xfrm>
              <a:off x="7491412" y="7780338"/>
              <a:ext cx="639763" cy="614363"/>
            </a:xfrm>
            <a:custGeom>
              <a:avLst/>
              <a:gdLst>
                <a:gd name="T0" fmla="*/ 92 w 151"/>
                <a:gd name="T1" fmla="*/ 102 h 145"/>
                <a:gd name="T2" fmla="*/ 92 w 151"/>
                <a:gd name="T3" fmla="*/ 102 h 145"/>
                <a:gd name="T4" fmla="*/ 97 w 151"/>
                <a:gd name="T5" fmla="*/ 97 h 145"/>
                <a:gd name="T6" fmla="*/ 103 w 151"/>
                <a:gd name="T7" fmla="*/ 92 h 145"/>
                <a:gd name="T8" fmla="*/ 68 w 151"/>
                <a:gd name="T9" fmla="*/ 54 h 145"/>
                <a:gd name="T10" fmla="*/ 86 w 151"/>
                <a:gd name="T11" fmla="*/ 37 h 145"/>
                <a:gd name="T12" fmla="*/ 99 w 151"/>
                <a:gd name="T13" fmla="*/ 25 h 145"/>
                <a:gd name="T14" fmla="*/ 104 w 151"/>
                <a:gd name="T15" fmla="*/ 19 h 145"/>
                <a:gd name="T16" fmla="*/ 131 w 151"/>
                <a:gd name="T17" fmla="*/ 45 h 145"/>
                <a:gd name="T18" fmla="*/ 124 w 151"/>
                <a:gd name="T19" fmla="*/ 53 h 145"/>
                <a:gd name="T20" fmla="*/ 117 w 151"/>
                <a:gd name="T21" fmla="*/ 59 h 145"/>
                <a:gd name="T22" fmla="*/ 106 w 151"/>
                <a:gd name="T23" fmla="*/ 48 h 145"/>
                <a:gd name="T24" fmla="*/ 96 w 151"/>
                <a:gd name="T25" fmla="*/ 58 h 145"/>
                <a:gd name="T26" fmla="*/ 107 w 151"/>
                <a:gd name="T27" fmla="*/ 69 h 145"/>
                <a:gd name="T28" fmla="*/ 116 w 151"/>
                <a:gd name="T29" fmla="*/ 79 h 145"/>
                <a:gd name="T30" fmla="*/ 127 w 151"/>
                <a:gd name="T31" fmla="*/ 69 h 145"/>
                <a:gd name="T32" fmla="*/ 134 w 151"/>
                <a:gd name="T33" fmla="*/ 62 h 145"/>
                <a:gd name="T34" fmla="*/ 141 w 151"/>
                <a:gd name="T35" fmla="*/ 55 h 145"/>
                <a:gd name="T36" fmla="*/ 151 w 151"/>
                <a:gd name="T37" fmla="*/ 45 h 145"/>
                <a:gd name="T38" fmla="*/ 140 w 151"/>
                <a:gd name="T39" fmla="*/ 35 h 145"/>
                <a:gd name="T40" fmla="*/ 113 w 151"/>
                <a:gd name="T41" fmla="*/ 9 h 145"/>
                <a:gd name="T42" fmla="*/ 104 w 151"/>
                <a:gd name="T43" fmla="*/ 0 h 145"/>
                <a:gd name="T44" fmla="*/ 103 w 151"/>
                <a:gd name="T45" fmla="*/ 0 h 145"/>
                <a:gd name="T46" fmla="*/ 97 w 151"/>
                <a:gd name="T47" fmla="*/ 7 h 145"/>
                <a:gd name="T48" fmla="*/ 81 w 151"/>
                <a:gd name="T49" fmla="*/ 22 h 145"/>
                <a:gd name="T50" fmla="*/ 59 w 151"/>
                <a:gd name="T51" fmla="*/ 44 h 145"/>
                <a:gd name="T52" fmla="*/ 59 w 151"/>
                <a:gd name="T53" fmla="*/ 44 h 145"/>
                <a:gd name="T54" fmla="*/ 54 w 151"/>
                <a:gd name="T55" fmla="*/ 49 h 145"/>
                <a:gd name="T56" fmla="*/ 49 w 151"/>
                <a:gd name="T57" fmla="*/ 54 h 145"/>
                <a:gd name="T58" fmla="*/ 83 w 151"/>
                <a:gd name="T59" fmla="*/ 91 h 145"/>
                <a:gd name="T60" fmla="*/ 63 w 151"/>
                <a:gd name="T61" fmla="*/ 109 h 145"/>
                <a:gd name="T62" fmla="*/ 50 w 151"/>
                <a:gd name="T63" fmla="*/ 120 h 145"/>
                <a:gd name="T64" fmla="*/ 43 w 151"/>
                <a:gd name="T65" fmla="*/ 125 h 145"/>
                <a:gd name="T66" fmla="*/ 20 w 151"/>
                <a:gd name="T67" fmla="*/ 97 h 145"/>
                <a:gd name="T68" fmla="*/ 22 w 151"/>
                <a:gd name="T69" fmla="*/ 95 h 145"/>
                <a:gd name="T70" fmla="*/ 27 w 151"/>
                <a:gd name="T71" fmla="*/ 90 h 145"/>
                <a:gd name="T72" fmla="*/ 34 w 151"/>
                <a:gd name="T73" fmla="*/ 84 h 145"/>
                <a:gd name="T74" fmla="*/ 44 w 151"/>
                <a:gd name="T75" fmla="*/ 96 h 145"/>
                <a:gd name="T76" fmla="*/ 55 w 151"/>
                <a:gd name="T77" fmla="*/ 87 h 145"/>
                <a:gd name="T78" fmla="*/ 45 w 151"/>
                <a:gd name="T79" fmla="*/ 75 h 145"/>
                <a:gd name="T80" fmla="*/ 35 w 151"/>
                <a:gd name="T81" fmla="*/ 65 h 145"/>
                <a:gd name="T82" fmla="*/ 25 w 151"/>
                <a:gd name="T83" fmla="*/ 74 h 145"/>
                <a:gd name="T84" fmla="*/ 18 w 151"/>
                <a:gd name="T85" fmla="*/ 80 h 145"/>
                <a:gd name="T86" fmla="*/ 13 w 151"/>
                <a:gd name="T87" fmla="*/ 84 h 145"/>
                <a:gd name="T88" fmla="*/ 11 w 151"/>
                <a:gd name="T89" fmla="*/ 86 h 145"/>
                <a:gd name="T90" fmla="*/ 0 w 151"/>
                <a:gd name="T91" fmla="*/ 94 h 145"/>
                <a:gd name="T92" fmla="*/ 9 w 151"/>
                <a:gd name="T93" fmla="*/ 105 h 145"/>
                <a:gd name="T94" fmla="*/ 32 w 151"/>
                <a:gd name="T95" fmla="*/ 134 h 145"/>
                <a:gd name="T96" fmla="*/ 41 w 151"/>
                <a:gd name="T97" fmla="*/ 145 h 145"/>
                <a:gd name="T98" fmla="*/ 41 w 151"/>
                <a:gd name="T99" fmla="*/ 145 h 145"/>
                <a:gd name="T100" fmla="*/ 49 w 151"/>
                <a:gd name="T101" fmla="*/ 139 h 145"/>
                <a:gd name="T102" fmla="*/ 67 w 151"/>
                <a:gd name="T103" fmla="*/ 124 h 145"/>
                <a:gd name="T104" fmla="*/ 92 w 151"/>
                <a:gd name="T105" fmla="*/ 10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1" h="145">
                  <a:moveTo>
                    <a:pt x="92" y="102"/>
                  </a:moveTo>
                  <a:cubicBezTo>
                    <a:pt x="92" y="102"/>
                    <a:pt x="92" y="102"/>
                    <a:pt x="92" y="102"/>
                  </a:cubicBezTo>
                  <a:cubicBezTo>
                    <a:pt x="92" y="102"/>
                    <a:pt x="95" y="99"/>
                    <a:pt x="97" y="97"/>
                  </a:cubicBezTo>
                  <a:cubicBezTo>
                    <a:pt x="100" y="94"/>
                    <a:pt x="103" y="92"/>
                    <a:pt x="103" y="92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4"/>
                    <a:pt x="77" y="46"/>
                    <a:pt x="86" y="37"/>
                  </a:cubicBezTo>
                  <a:cubicBezTo>
                    <a:pt x="91" y="33"/>
                    <a:pt x="95" y="28"/>
                    <a:pt x="99" y="25"/>
                  </a:cubicBezTo>
                  <a:cubicBezTo>
                    <a:pt x="102" y="22"/>
                    <a:pt x="104" y="19"/>
                    <a:pt x="104" y="19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1" y="45"/>
                    <a:pt x="127" y="49"/>
                    <a:pt x="124" y="53"/>
                  </a:cubicBezTo>
                  <a:cubicBezTo>
                    <a:pt x="120" y="56"/>
                    <a:pt x="117" y="59"/>
                    <a:pt x="117" y="59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16" y="79"/>
                    <a:pt x="116" y="79"/>
                    <a:pt x="116" y="79"/>
                  </a:cubicBezTo>
                  <a:cubicBezTo>
                    <a:pt x="127" y="69"/>
                    <a:pt x="127" y="69"/>
                    <a:pt x="127" y="69"/>
                  </a:cubicBezTo>
                  <a:cubicBezTo>
                    <a:pt x="127" y="69"/>
                    <a:pt x="130" y="66"/>
                    <a:pt x="134" y="62"/>
                  </a:cubicBezTo>
                  <a:cubicBezTo>
                    <a:pt x="137" y="59"/>
                    <a:pt x="141" y="55"/>
                    <a:pt x="141" y="55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40" y="35"/>
                    <a:pt x="140" y="35"/>
                    <a:pt x="140" y="35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101" y="3"/>
                    <a:pt x="97" y="7"/>
                  </a:cubicBezTo>
                  <a:cubicBezTo>
                    <a:pt x="92" y="11"/>
                    <a:pt x="87" y="17"/>
                    <a:pt x="81" y="22"/>
                  </a:cubicBezTo>
                  <a:cubicBezTo>
                    <a:pt x="70" y="33"/>
                    <a:pt x="59" y="44"/>
                    <a:pt x="59" y="44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59" y="44"/>
                    <a:pt x="56" y="47"/>
                    <a:pt x="54" y="49"/>
                  </a:cubicBezTo>
                  <a:cubicBezTo>
                    <a:pt x="51" y="51"/>
                    <a:pt x="49" y="54"/>
                    <a:pt x="49" y="54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91"/>
                    <a:pt x="73" y="100"/>
                    <a:pt x="63" y="109"/>
                  </a:cubicBezTo>
                  <a:cubicBezTo>
                    <a:pt x="58" y="113"/>
                    <a:pt x="53" y="117"/>
                    <a:pt x="50" y="120"/>
                  </a:cubicBezTo>
                  <a:cubicBezTo>
                    <a:pt x="46" y="123"/>
                    <a:pt x="43" y="125"/>
                    <a:pt x="43" y="125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20" y="97"/>
                    <a:pt x="21" y="96"/>
                    <a:pt x="22" y="95"/>
                  </a:cubicBezTo>
                  <a:cubicBezTo>
                    <a:pt x="23" y="94"/>
                    <a:pt x="25" y="92"/>
                    <a:pt x="27" y="90"/>
                  </a:cubicBezTo>
                  <a:cubicBezTo>
                    <a:pt x="31" y="87"/>
                    <a:pt x="34" y="84"/>
                    <a:pt x="34" y="84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5" y="74"/>
                    <a:pt x="22" y="77"/>
                    <a:pt x="18" y="80"/>
                  </a:cubicBezTo>
                  <a:cubicBezTo>
                    <a:pt x="16" y="81"/>
                    <a:pt x="15" y="83"/>
                    <a:pt x="13" y="84"/>
                  </a:cubicBezTo>
                  <a:cubicBezTo>
                    <a:pt x="12" y="85"/>
                    <a:pt x="11" y="86"/>
                    <a:pt x="11" y="86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32" y="134"/>
                    <a:pt x="32" y="134"/>
                    <a:pt x="32" y="134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45"/>
                    <a:pt x="44" y="142"/>
                    <a:pt x="49" y="139"/>
                  </a:cubicBezTo>
                  <a:cubicBezTo>
                    <a:pt x="54" y="135"/>
                    <a:pt x="60" y="129"/>
                    <a:pt x="67" y="124"/>
                  </a:cubicBezTo>
                  <a:cubicBezTo>
                    <a:pt x="80" y="113"/>
                    <a:pt x="92" y="102"/>
                    <a:pt x="92" y="10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2"/>
            <p:cNvSpPr/>
            <p:nvPr/>
          </p:nvSpPr>
          <p:spPr bwMode="auto">
            <a:xfrm>
              <a:off x="6953250" y="8216901"/>
              <a:ext cx="661988" cy="568325"/>
            </a:xfrm>
            <a:custGeom>
              <a:avLst/>
              <a:gdLst>
                <a:gd name="T0" fmla="*/ 90 w 156"/>
                <a:gd name="T1" fmla="*/ 99 h 134"/>
                <a:gd name="T2" fmla="*/ 90 w 156"/>
                <a:gd name="T3" fmla="*/ 99 h 134"/>
                <a:gd name="T4" fmla="*/ 96 w 156"/>
                <a:gd name="T5" fmla="*/ 95 h 134"/>
                <a:gd name="T6" fmla="*/ 100 w 156"/>
                <a:gd name="T7" fmla="*/ 92 h 134"/>
                <a:gd name="T8" fmla="*/ 102 w 156"/>
                <a:gd name="T9" fmla="*/ 91 h 134"/>
                <a:gd name="T10" fmla="*/ 73 w 156"/>
                <a:gd name="T11" fmla="*/ 49 h 134"/>
                <a:gd name="T12" fmla="*/ 94 w 156"/>
                <a:gd name="T13" fmla="*/ 34 h 134"/>
                <a:gd name="T14" fmla="*/ 108 w 156"/>
                <a:gd name="T15" fmla="*/ 24 h 134"/>
                <a:gd name="T16" fmla="*/ 112 w 156"/>
                <a:gd name="T17" fmla="*/ 21 h 134"/>
                <a:gd name="T18" fmla="*/ 114 w 156"/>
                <a:gd name="T19" fmla="*/ 19 h 134"/>
                <a:gd name="T20" fmla="*/ 137 w 156"/>
                <a:gd name="T21" fmla="*/ 49 h 134"/>
                <a:gd name="T22" fmla="*/ 134 w 156"/>
                <a:gd name="T23" fmla="*/ 51 h 134"/>
                <a:gd name="T24" fmla="*/ 129 w 156"/>
                <a:gd name="T25" fmla="*/ 55 h 134"/>
                <a:gd name="T26" fmla="*/ 121 w 156"/>
                <a:gd name="T27" fmla="*/ 61 h 134"/>
                <a:gd name="T28" fmla="*/ 112 w 156"/>
                <a:gd name="T29" fmla="*/ 48 h 134"/>
                <a:gd name="T30" fmla="*/ 100 w 156"/>
                <a:gd name="T31" fmla="*/ 56 h 134"/>
                <a:gd name="T32" fmla="*/ 109 w 156"/>
                <a:gd name="T33" fmla="*/ 69 h 134"/>
                <a:gd name="T34" fmla="*/ 117 w 156"/>
                <a:gd name="T35" fmla="*/ 80 h 134"/>
                <a:gd name="T36" fmla="*/ 129 w 156"/>
                <a:gd name="T37" fmla="*/ 72 h 134"/>
                <a:gd name="T38" fmla="*/ 137 w 156"/>
                <a:gd name="T39" fmla="*/ 66 h 134"/>
                <a:gd name="T40" fmla="*/ 142 w 156"/>
                <a:gd name="T41" fmla="*/ 62 h 134"/>
                <a:gd name="T42" fmla="*/ 145 w 156"/>
                <a:gd name="T43" fmla="*/ 60 h 134"/>
                <a:gd name="T44" fmla="*/ 156 w 156"/>
                <a:gd name="T45" fmla="*/ 51 h 134"/>
                <a:gd name="T46" fmla="*/ 148 w 156"/>
                <a:gd name="T47" fmla="*/ 40 h 134"/>
                <a:gd name="T48" fmla="*/ 125 w 156"/>
                <a:gd name="T49" fmla="*/ 11 h 134"/>
                <a:gd name="T50" fmla="*/ 116 w 156"/>
                <a:gd name="T51" fmla="*/ 0 h 134"/>
                <a:gd name="T52" fmla="*/ 116 w 156"/>
                <a:gd name="T53" fmla="*/ 0 h 134"/>
                <a:gd name="T54" fmla="*/ 109 w 156"/>
                <a:gd name="T55" fmla="*/ 6 h 134"/>
                <a:gd name="T56" fmla="*/ 101 w 156"/>
                <a:gd name="T57" fmla="*/ 12 h 134"/>
                <a:gd name="T58" fmla="*/ 91 w 156"/>
                <a:gd name="T59" fmla="*/ 19 h 134"/>
                <a:gd name="T60" fmla="*/ 65 w 156"/>
                <a:gd name="T61" fmla="*/ 37 h 134"/>
                <a:gd name="T62" fmla="*/ 65 w 156"/>
                <a:gd name="T63" fmla="*/ 37 h 134"/>
                <a:gd name="T64" fmla="*/ 64 w 156"/>
                <a:gd name="T65" fmla="*/ 39 h 134"/>
                <a:gd name="T66" fmla="*/ 60 w 156"/>
                <a:gd name="T67" fmla="*/ 41 h 134"/>
                <a:gd name="T68" fmla="*/ 54 w 156"/>
                <a:gd name="T69" fmla="*/ 45 h 134"/>
                <a:gd name="T70" fmla="*/ 82 w 156"/>
                <a:gd name="T71" fmla="*/ 87 h 134"/>
                <a:gd name="T72" fmla="*/ 60 w 156"/>
                <a:gd name="T73" fmla="*/ 101 h 134"/>
                <a:gd name="T74" fmla="*/ 45 w 156"/>
                <a:gd name="T75" fmla="*/ 111 h 134"/>
                <a:gd name="T76" fmla="*/ 38 w 156"/>
                <a:gd name="T77" fmla="*/ 115 h 134"/>
                <a:gd name="T78" fmla="*/ 19 w 156"/>
                <a:gd name="T79" fmla="*/ 83 h 134"/>
                <a:gd name="T80" fmla="*/ 27 w 156"/>
                <a:gd name="T81" fmla="*/ 78 h 134"/>
                <a:gd name="T82" fmla="*/ 35 w 156"/>
                <a:gd name="T83" fmla="*/ 73 h 134"/>
                <a:gd name="T84" fmla="*/ 44 w 156"/>
                <a:gd name="T85" fmla="*/ 86 h 134"/>
                <a:gd name="T86" fmla="*/ 55 w 156"/>
                <a:gd name="T87" fmla="*/ 79 h 134"/>
                <a:gd name="T88" fmla="*/ 47 w 156"/>
                <a:gd name="T89" fmla="*/ 66 h 134"/>
                <a:gd name="T90" fmla="*/ 39 w 156"/>
                <a:gd name="T91" fmla="*/ 54 h 134"/>
                <a:gd name="T92" fmla="*/ 28 w 156"/>
                <a:gd name="T93" fmla="*/ 61 h 134"/>
                <a:gd name="T94" fmla="*/ 20 w 156"/>
                <a:gd name="T95" fmla="*/ 66 h 134"/>
                <a:gd name="T96" fmla="*/ 12 w 156"/>
                <a:gd name="T97" fmla="*/ 71 h 134"/>
                <a:gd name="T98" fmla="*/ 0 w 156"/>
                <a:gd name="T99" fmla="*/ 78 h 134"/>
                <a:gd name="T100" fmla="*/ 7 w 156"/>
                <a:gd name="T101" fmla="*/ 90 h 134"/>
                <a:gd name="T102" fmla="*/ 26 w 156"/>
                <a:gd name="T103" fmla="*/ 122 h 134"/>
                <a:gd name="T104" fmla="*/ 33 w 156"/>
                <a:gd name="T105" fmla="*/ 134 h 134"/>
                <a:gd name="T106" fmla="*/ 33 w 156"/>
                <a:gd name="T107" fmla="*/ 134 h 134"/>
                <a:gd name="T108" fmla="*/ 42 w 156"/>
                <a:gd name="T109" fmla="*/ 129 h 134"/>
                <a:gd name="T110" fmla="*/ 51 w 156"/>
                <a:gd name="T111" fmla="*/ 124 h 134"/>
                <a:gd name="T112" fmla="*/ 62 w 156"/>
                <a:gd name="T113" fmla="*/ 117 h 134"/>
                <a:gd name="T114" fmla="*/ 90 w 156"/>
                <a:gd name="T115" fmla="*/ 9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6" h="134">
                  <a:moveTo>
                    <a:pt x="90" y="99"/>
                  </a:moveTo>
                  <a:cubicBezTo>
                    <a:pt x="90" y="99"/>
                    <a:pt x="90" y="99"/>
                    <a:pt x="90" y="99"/>
                  </a:cubicBezTo>
                  <a:cubicBezTo>
                    <a:pt x="90" y="99"/>
                    <a:pt x="93" y="97"/>
                    <a:pt x="96" y="95"/>
                  </a:cubicBezTo>
                  <a:cubicBezTo>
                    <a:pt x="98" y="94"/>
                    <a:pt x="99" y="93"/>
                    <a:pt x="100" y="92"/>
                  </a:cubicBezTo>
                  <a:cubicBezTo>
                    <a:pt x="101" y="91"/>
                    <a:pt x="102" y="91"/>
                    <a:pt x="102" y="91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83" y="41"/>
                    <a:pt x="94" y="34"/>
                  </a:cubicBezTo>
                  <a:cubicBezTo>
                    <a:pt x="99" y="30"/>
                    <a:pt x="104" y="27"/>
                    <a:pt x="108" y="24"/>
                  </a:cubicBezTo>
                  <a:cubicBezTo>
                    <a:pt x="110" y="23"/>
                    <a:pt x="111" y="21"/>
                    <a:pt x="112" y="21"/>
                  </a:cubicBezTo>
                  <a:cubicBezTo>
                    <a:pt x="113" y="20"/>
                    <a:pt x="114" y="19"/>
                    <a:pt x="114" y="19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7" y="49"/>
                    <a:pt x="136" y="50"/>
                    <a:pt x="134" y="51"/>
                  </a:cubicBezTo>
                  <a:cubicBezTo>
                    <a:pt x="133" y="52"/>
                    <a:pt x="131" y="54"/>
                    <a:pt x="129" y="55"/>
                  </a:cubicBezTo>
                  <a:cubicBezTo>
                    <a:pt x="125" y="58"/>
                    <a:pt x="121" y="61"/>
                    <a:pt x="121" y="61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17" y="80"/>
                    <a:pt x="117" y="80"/>
                    <a:pt x="117" y="80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72"/>
                    <a:pt x="133" y="69"/>
                    <a:pt x="137" y="66"/>
                  </a:cubicBezTo>
                  <a:cubicBezTo>
                    <a:pt x="139" y="65"/>
                    <a:pt x="141" y="63"/>
                    <a:pt x="142" y="62"/>
                  </a:cubicBezTo>
                  <a:cubicBezTo>
                    <a:pt x="144" y="61"/>
                    <a:pt x="145" y="60"/>
                    <a:pt x="145" y="60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48" y="40"/>
                    <a:pt x="148" y="40"/>
                    <a:pt x="148" y="40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0"/>
                    <a:pt x="113" y="2"/>
                    <a:pt x="109" y="6"/>
                  </a:cubicBezTo>
                  <a:cubicBezTo>
                    <a:pt x="106" y="8"/>
                    <a:pt x="104" y="10"/>
                    <a:pt x="101" y="12"/>
                  </a:cubicBezTo>
                  <a:cubicBezTo>
                    <a:pt x="98" y="14"/>
                    <a:pt x="94" y="17"/>
                    <a:pt x="91" y="19"/>
                  </a:cubicBezTo>
                  <a:cubicBezTo>
                    <a:pt x="78" y="28"/>
                    <a:pt x="65" y="37"/>
                    <a:pt x="65" y="37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5" y="37"/>
                    <a:pt x="65" y="38"/>
                    <a:pt x="64" y="39"/>
                  </a:cubicBezTo>
                  <a:cubicBezTo>
                    <a:pt x="63" y="39"/>
                    <a:pt x="61" y="40"/>
                    <a:pt x="60" y="41"/>
                  </a:cubicBezTo>
                  <a:cubicBezTo>
                    <a:pt x="57" y="43"/>
                    <a:pt x="54" y="45"/>
                    <a:pt x="54" y="45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71" y="94"/>
                    <a:pt x="60" y="101"/>
                  </a:cubicBezTo>
                  <a:cubicBezTo>
                    <a:pt x="55" y="105"/>
                    <a:pt x="49" y="108"/>
                    <a:pt x="45" y="111"/>
                  </a:cubicBezTo>
                  <a:cubicBezTo>
                    <a:pt x="41" y="114"/>
                    <a:pt x="38" y="115"/>
                    <a:pt x="38" y="115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9" y="83"/>
                    <a:pt x="23" y="81"/>
                    <a:pt x="27" y="78"/>
                  </a:cubicBezTo>
                  <a:cubicBezTo>
                    <a:pt x="31" y="76"/>
                    <a:pt x="35" y="73"/>
                    <a:pt x="35" y="73"/>
                  </a:cubicBezTo>
                  <a:cubicBezTo>
                    <a:pt x="44" y="86"/>
                    <a:pt x="44" y="86"/>
                    <a:pt x="44" y="86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4" y="64"/>
                    <a:pt x="20" y="66"/>
                  </a:cubicBezTo>
                  <a:cubicBezTo>
                    <a:pt x="16" y="69"/>
                    <a:pt x="12" y="71"/>
                    <a:pt x="12" y="7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3" y="134"/>
                    <a:pt x="37" y="132"/>
                    <a:pt x="42" y="129"/>
                  </a:cubicBezTo>
                  <a:cubicBezTo>
                    <a:pt x="45" y="127"/>
                    <a:pt x="48" y="126"/>
                    <a:pt x="51" y="124"/>
                  </a:cubicBezTo>
                  <a:cubicBezTo>
                    <a:pt x="55" y="122"/>
                    <a:pt x="58" y="119"/>
                    <a:pt x="62" y="117"/>
                  </a:cubicBezTo>
                  <a:cubicBezTo>
                    <a:pt x="76" y="108"/>
                    <a:pt x="90" y="99"/>
                    <a:pt x="90" y="99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3"/>
            <p:cNvSpPr/>
            <p:nvPr/>
          </p:nvSpPr>
          <p:spPr bwMode="auto">
            <a:xfrm>
              <a:off x="6369050" y="8577263"/>
              <a:ext cx="668338" cy="508000"/>
            </a:xfrm>
            <a:custGeom>
              <a:avLst/>
              <a:gdLst>
                <a:gd name="T0" fmla="*/ 85 w 158"/>
                <a:gd name="T1" fmla="*/ 94 h 120"/>
                <a:gd name="T2" fmla="*/ 85 w 158"/>
                <a:gd name="T3" fmla="*/ 94 h 120"/>
                <a:gd name="T4" fmla="*/ 98 w 158"/>
                <a:gd name="T5" fmla="*/ 88 h 120"/>
                <a:gd name="T6" fmla="*/ 76 w 158"/>
                <a:gd name="T7" fmla="*/ 42 h 120"/>
                <a:gd name="T8" fmla="*/ 121 w 158"/>
                <a:gd name="T9" fmla="*/ 19 h 120"/>
                <a:gd name="T10" fmla="*/ 139 w 158"/>
                <a:gd name="T11" fmla="*/ 52 h 120"/>
                <a:gd name="T12" fmla="*/ 121 w 158"/>
                <a:gd name="T13" fmla="*/ 61 h 120"/>
                <a:gd name="T14" fmla="*/ 114 w 158"/>
                <a:gd name="T15" fmla="*/ 47 h 120"/>
                <a:gd name="T16" fmla="*/ 102 w 158"/>
                <a:gd name="T17" fmla="*/ 53 h 120"/>
                <a:gd name="T18" fmla="*/ 109 w 158"/>
                <a:gd name="T19" fmla="*/ 67 h 120"/>
                <a:gd name="T20" fmla="*/ 115 w 158"/>
                <a:gd name="T21" fmla="*/ 80 h 120"/>
                <a:gd name="T22" fmla="*/ 128 w 158"/>
                <a:gd name="T23" fmla="*/ 73 h 120"/>
                <a:gd name="T24" fmla="*/ 146 w 158"/>
                <a:gd name="T25" fmla="*/ 64 h 120"/>
                <a:gd name="T26" fmla="*/ 158 w 158"/>
                <a:gd name="T27" fmla="*/ 57 h 120"/>
                <a:gd name="T28" fmla="*/ 151 w 158"/>
                <a:gd name="T29" fmla="*/ 45 h 120"/>
                <a:gd name="T30" fmla="*/ 133 w 158"/>
                <a:gd name="T31" fmla="*/ 12 h 120"/>
                <a:gd name="T32" fmla="*/ 126 w 158"/>
                <a:gd name="T33" fmla="*/ 0 h 120"/>
                <a:gd name="T34" fmla="*/ 126 w 158"/>
                <a:gd name="T35" fmla="*/ 0 h 120"/>
                <a:gd name="T36" fmla="*/ 118 w 158"/>
                <a:gd name="T37" fmla="*/ 5 h 120"/>
                <a:gd name="T38" fmla="*/ 98 w 158"/>
                <a:gd name="T39" fmla="*/ 15 h 120"/>
                <a:gd name="T40" fmla="*/ 70 w 158"/>
                <a:gd name="T41" fmla="*/ 29 h 120"/>
                <a:gd name="T42" fmla="*/ 70 w 158"/>
                <a:gd name="T43" fmla="*/ 29 h 120"/>
                <a:gd name="T44" fmla="*/ 58 w 158"/>
                <a:gd name="T45" fmla="*/ 35 h 120"/>
                <a:gd name="T46" fmla="*/ 80 w 158"/>
                <a:gd name="T47" fmla="*/ 81 h 120"/>
                <a:gd name="T48" fmla="*/ 56 w 158"/>
                <a:gd name="T49" fmla="*/ 92 h 120"/>
                <a:gd name="T50" fmla="*/ 39 w 158"/>
                <a:gd name="T51" fmla="*/ 99 h 120"/>
                <a:gd name="T52" fmla="*/ 32 w 158"/>
                <a:gd name="T53" fmla="*/ 102 h 120"/>
                <a:gd name="T54" fmla="*/ 18 w 158"/>
                <a:gd name="T55" fmla="*/ 68 h 120"/>
                <a:gd name="T56" fmla="*/ 27 w 158"/>
                <a:gd name="T57" fmla="*/ 64 h 120"/>
                <a:gd name="T58" fmla="*/ 33 w 158"/>
                <a:gd name="T59" fmla="*/ 62 h 120"/>
                <a:gd name="T60" fmla="*/ 35 w 158"/>
                <a:gd name="T61" fmla="*/ 60 h 120"/>
                <a:gd name="T62" fmla="*/ 41 w 158"/>
                <a:gd name="T63" fmla="*/ 75 h 120"/>
                <a:gd name="T64" fmla="*/ 54 w 158"/>
                <a:gd name="T65" fmla="*/ 69 h 120"/>
                <a:gd name="T66" fmla="*/ 48 w 158"/>
                <a:gd name="T67" fmla="*/ 55 h 120"/>
                <a:gd name="T68" fmla="*/ 42 w 158"/>
                <a:gd name="T69" fmla="*/ 42 h 120"/>
                <a:gd name="T70" fmla="*/ 30 w 158"/>
                <a:gd name="T71" fmla="*/ 48 h 120"/>
                <a:gd name="T72" fmla="*/ 27 w 158"/>
                <a:gd name="T73" fmla="*/ 49 h 120"/>
                <a:gd name="T74" fmla="*/ 21 w 158"/>
                <a:gd name="T75" fmla="*/ 51 h 120"/>
                <a:gd name="T76" fmla="*/ 12 w 158"/>
                <a:gd name="T77" fmla="*/ 55 h 120"/>
                <a:gd name="T78" fmla="*/ 0 w 158"/>
                <a:gd name="T79" fmla="*/ 60 h 120"/>
                <a:gd name="T80" fmla="*/ 5 w 158"/>
                <a:gd name="T81" fmla="*/ 73 h 120"/>
                <a:gd name="T82" fmla="*/ 19 w 158"/>
                <a:gd name="T83" fmla="*/ 107 h 120"/>
                <a:gd name="T84" fmla="*/ 24 w 158"/>
                <a:gd name="T85" fmla="*/ 120 h 120"/>
                <a:gd name="T86" fmla="*/ 24 w 158"/>
                <a:gd name="T87" fmla="*/ 120 h 120"/>
                <a:gd name="T88" fmla="*/ 33 w 158"/>
                <a:gd name="T89" fmla="*/ 116 h 120"/>
                <a:gd name="T90" fmla="*/ 43 w 158"/>
                <a:gd name="T91" fmla="*/ 112 h 120"/>
                <a:gd name="T92" fmla="*/ 55 w 158"/>
                <a:gd name="T93" fmla="*/ 108 h 120"/>
                <a:gd name="T94" fmla="*/ 85 w 158"/>
                <a:gd name="T95" fmla="*/ 9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8" h="120">
                  <a:moveTo>
                    <a:pt x="85" y="94"/>
                  </a:moveTo>
                  <a:cubicBezTo>
                    <a:pt x="85" y="94"/>
                    <a:pt x="85" y="94"/>
                    <a:pt x="85" y="94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02" y="53"/>
                    <a:pt x="102" y="53"/>
                    <a:pt x="102" y="53"/>
                  </a:cubicBezTo>
                  <a:cubicBezTo>
                    <a:pt x="109" y="67"/>
                    <a:pt x="109" y="67"/>
                    <a:pt x="109" y="67"/>
                  </a:cubicBezTo>
                  <a:cubicBezTo>
                    <a:pt x="115" y="80"/>
                    <a:pt x="115" y="80"/>
                    <a:pt x="115" y="80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46" y="64"/>
                    <a:pt x="146" y="64"/>
                    <a:pt x="146" y="64"/>
                  </a:cubicBezTo>
                  <a:cubicBezTo>
                    <a:pt x="158" y="57"/>
                    <a:pt x="158" y="57"/>
                    <a:pt x="158" y="57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3" y="2"/>
                    <a:pt x="118" y="5"/>
                  </a:cubicBezTo>
                  <a:cubicBezTo>
                    <a:pt x="113" y="8"/>
                    <a:pt x="105" y="11"/>
                    <a:pt x="98" y="15"/>
                  </a:cubicBezTo>
                  <a:cubicBezTo>
                    <a:pt x="84" y="22"/>
                    <a:pt x="70" y="29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81"/>
                    <a:pt x="68" y="87"/>
                    <a:pt x="56" y="92"/>
                  </a:cubicBezTo>
                  <a:cubicBezTo>
                    <a:pt x="50" y="95"/>
                    <a:pt x="44" y="97"/>
                    <a:pt x="39" y="99"/>
                  </a:cubicBezTo>
                  <a:cubicBezTo>
                    <a:pt x="35" y="101"/>
                    <a:pt x="32" y="102"/>
                    <a:pt x="32" y="102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22" y="66"/>
                    <a:pt x="27" y="64"/>
                  </a:cubicBezTo>
                  <a:cubicBezTo>
                    <a:pt x="29" y="63"/>
                    <a:pt x="31" y="62"/>
                    <a:pt x="33" y="62"/>
                  </a:cubicBezTo>
                  <a:cubicBezTo>
                    <a:pt x="34" y="61"/>
                    <a:pt x="35" y="60"/>
                    <a:pt x="35" y="60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29" y="48"/>
                    <a:pt x="27" y="49"/>
                  </a:cubicBezTo>
                  <a:cubicBezTo>
                    <a:pt x="26" y="50"/>
                    <a:pt x="23" y="51"/>
                    <a:pt x="21" y="51"/>
                  </a:cubicBezTo>
                  <a:cubicBezTo>
                    <a:pt x="17" y="53"/>
                    <a:pt x="12" y="55"/>
                    <a:pt x="12" y="55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8" y="119"/>
                    <a:pt x="33" y="116"/>
                  </a:cubicBezTo>
                  <a:cubicBezTo>
                    <a:pt x="36" y="115"/>
                    <a:pt x="40" y="114"/>
                    <a:pt x="43" y="112"/>
                  </a:cubicBezTo>
                  <a:cubicBezTo>
                    <a:pt x="47" y="111"/>
                    <a:pt x="51" y="110"/>
                    <a:pt x="55" y="108"/>
                  </a:cubicBezTo>
                  <a:cubicBezTo>
                    <a:pt x="70" y="101"/>
                    <a:pt x="85" y="94"/>
                    <a:pt x="85" y="94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4"/>
            <p:cNvSpPr/>
            <p:nvPr/>
          </p:nvSpPr>
          <p:spPr bwMode="auto">
            <a:xfrm>
              <a:off x="5745162" y="8853488"/>
              <a:ext cx="665163" cy="436563"/>
            </a:xfrm>
            <a:custGeom>
              <a:avLst/>
              <a:gdLst>
                <a:gd name="T0" fmla="*/ 79 w 157"/>
                <a:gd name="T1" fmla="*/ 87 h 103"/>
                <a:gd name="T2" fmla="*/ 79 w 157"/>
                <a:gd name="T3" fmla="*/ 86 h 103"/>
                <a:gd name="T4" fmla="*/ 93 w 157"/>
                <a:gd name="T5" fmla="*/ 82 h 103"/>
                <a:gd name="T6" fmla="*/ 78 w 157"/>
                <a:gd name="T7" fmla="*/ 34 h 103"/>
                <a:gd name="T8" fmla="*/ 86 w 157"/>
                <a:gd name="T9" fmla="*/ 31 h 103"/>
                <a:gd name="T10" fmla="*/ 102 w 157"/>
                <a:gd name="T11" fmla="*/ 26 h 103"/>
                <a:gd name="T12" fmla="*/ 126 w 157"/>
                <a:gd name="T13" fmla="*/ 18 h 103"/>
                <a:gd name="T14" fmla="*/ 139 w 157"/>
                <a:gd name="T15" fmla="*/ 53 h 103"/>
                <a:gd name="T16" fmla="*/ 120 w 157"/>
                <a:gd name="T17" fmla="*/ 59 h 103"/>
                <a:gd name="T18" fmla="*/ 115 w 157"/>
                <a:gd name="T19" fmla="*/ 44 h 103"/>
                <a:gd name="T20" fmla="*/ 102 w 157"/>
                <a:gd name="T21" fmla="*/ 49 h 103"/>
                <a:gd name="T22" fmla="*/ 106 w 157"/>
                <a:gd name="T23" fmla="*/ 64 h 103"/>
                <a:gd name="T24" fmla="*/ 111 w 157"/>
                <a:gd name="T25" fmla="*/ 77 h 103"/>
                <a:gd name="T26" fmla="*/ 124 w 157"/>
                <a:gd name="T27" fmla="*/ 72 h 103"/>
                <a:gd name="T28" fmla="*/ 143 w 157"/>
                <a:gd name="T29" fmla="*/ 66 h 103"/>
                <a:gd name="T30" fmla="*/ 150 w 157"/>
                <a:gd name="T31" fmla="*/ 63 h 103"/>
                <a:gd name="T32" fmla="*/ 157 w 157"/>
                <a:gd name="T33" fmla="*/ 61 h 103"/>
                <a:gd name="T34" fmla="*/ 152 w 157"/>
                <a:gd name="T35" fmla="*/ 48 h 103"/>
                <a:gd name="T36" fmla="*/ 139 w 157"/>
                <a:gd name="T37" fmla="*/ 13 h 103"/>
                <a:gd name="T38" fmla="*/ 134 w 157"/>
                <a:gd name="T39" fmla="*/ 0 h 103"/>
                <a:gd name="T40" fmla="*/ 134 w 157"/>
                <a:gd name="T41" fmla="*/ 0 h 103"/>
                <a:gd name="T42" fmla="*/ 125 w 157"/>
                <a:gd name="T43" fmla="*/ 3 h 103"/>
                <a:gd name="T44" fmla="*/ 104 w 157"/>
                <a:gd name="T45" fmla="*/ 10 h 103"/>
                <a:gd name="T46" fmla="*/ 83 w 157"/>
                <a:gd name="T47" fmla="*/ 17 h 103"/>
                <a:gd name="T48" fmla="*/ 77 w 157"/>
                <a:gd name="T49" fmla="*/ 20 h 103"/>
                <a:gd name="T50" fmla="*/ 74 w 157"/>
                <a:gd name="T51" fmla="*/ 20 h 103"/>
                <a:gd name="T52" fmla="*/ 74 w 157"/>
                <a:gd name="T53" fmla="*/ 21 h 103"/>
                <a:gd name="T54" fmla="*/ 61 w 157"/>
                <a:gd name="T55" fmla="*/ 24 h 103"/>
                <a:gd name="T56" fmla="*/ 75 w 157"/>
                <a:gd name="T57" fmla="*/ 73 h 103"/>
                <a:gd name="T58" fmla="*/ 50 w 157"/>
                <a:gd name="T59" fmla="*/ 80 h 103"/>
                <a:gd name="T60" fmla="*/ 41 w 157"/>
                <a:gd name="T61" fmla="*/ 83 h 103"/>
                <a:gd name="T62" fmla="*/ 33 w 157"/>
                <a:gd name="T63" fmla="*/ 85 h 103"/>
                <a:gd name="T64" fmla="*/ 25 w 157"/>
                <a:gd name="T65" fmla="*/ 87 h 103"/>
                <a:gd name="T66" fmla="*/ 16 w 157"/>
                <a:gd name="T67" fmla="*/ 50 h 103"/>
                <a:gd name="T68" fmla="*/ 26 w 157"/>
                <a:gd name="T69" fmla="*/ 48 h 103"/>
                <a:gd name="T70" fmla="*/ 32 w 157"/>
                <a:gd name="T71" fmla="*/ 47 h 103"/>
                <a:gd name="T72" fmla="*/ 35 w 157"/>
                <a:gd name="T73" fmla="*/ 46 h 103"/>
                <a:gd name="T74" fmla="*/ 39 w 157"/>
                <a:gd name="T75" fmla="*/ 61 h 103"/>
                <a:gd name="T76" fmla="*/ 52 w 157"/>
                <a:gd name="T77" fmla="*/ 57 h 103"/>
                <a:gd name="T78" fmla="*/ 48 w 157"/>
                <a:gd name="T79" fmla="*/ 42 h 103"/>
                <a:gd name="T80" fmla="*/ 44 w 157"/>
                <a:gd name="T81" fmla="*/ 29 h 103"/>
                <a:gd name="T82" fmla="*/ 31 w 157"/>
                <a:gd name="T83" fmla="*/ 33 h 103"/>
                <a:gd name="T84" fmla="*/ 29 w 157"/>
                <a:gd name="T85" fmla="*/ 33 h 103"/>
                <a:gd name="T86" fmla="*/ 22 w 157"/>
                <a:gd name="T87" fmla="*/ 35 h 103"/>
                <a:gd name="T88" fmla="*/ 13 w 157"/>
                <a:gd name="T89" fmla="*/ 37 h 103"/>
                <a:gd name="T90" fmla="*/ 0 w 157"/>
                <a:gd name="T91" fmla="*/ 40 h 103"/>
                <a:gd name="T92" fmla="*/ 3 w 157"/>
                <a:gd name="T93" fmla="*/ 54 h 103"/>
                <a:gd name="T94" fmla="*/ 11 w 157"/>
                <a:gd name="T95" fmla="*/ 90 h 103"/>
                <a:gd name="T96" fmla="*/ 14 w 157"/>
                <a:gd name="T97" fmla="*/ 103 h 103"/>
                <a:gd name="T98" fmla="*/ 14 w 157"/>
                <a:gd name="T99" fmla="*/ 103 h 103"/>
                <a:gd name="T100" fmla="*/ 25 w 157"/>
                <a:gd name="T101" fmla="*/ 101 h 103"/>
                <a:gd name="T102" fmla="*/ 47 w 157"/>
                <a:gd name="T103" fmla="*/ 96 h 103"/>
                <a:gd name="T104" fmla="*/ 79 w 157"/>
                <a:gd name="T105" fmla="*/ 8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03">
                  <a:moveTo>
                    <a:pt x="79" y="87"/>
                  </a:moveTo>
                  <a:cubicBezTo>
                    <a:pt x="79" y="86"/>
                    <a:pt x="79" y="86"/>
                    <a:pt x="79" y="86"/>
                  </a:cubicBezTo>
                  <a:cubicBezTo>
                    <a:pt x="93" y="82"/>
                    <a:pt x="93" y="82"/>
                    <a:pt x="93" y="82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8" y="34"/>
                    <a:pt x="81" y="33"/>
                    <a:pt x="86" y="31"/>
                  </a:cubicBezTo>
                  <a:cubicBezTo>
                    <a:pt x="90" y="30"/>
                    <a:pt x="96" y="28"/>
                    <a:pt x="102" y="26"/>
                  </a:cubicBezTo>
                  <a:cubicBezTo>
                    <a:pt x="114" y="22"/>
                    <a:pt x="126" y="18"/>
                    <a:pt x="126" y="18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43" y="66"/>
                    <a:pt x="143" y="66"/>
                    <a:pt x="143" y="66"/>
                  </a:cubicBezTo>
                  <a:cubicBezTo>
                    <a:pt x="143" y="66"/>
                    <a:pt x="147" y="65"/>
                    <a:pt x="150" y="63"/>
                  </a:cubicBezTo>
                  <a:cubicBezTo>
                    <a:pt x="153" y="62"/>
                    <a:pt x="157" y="61"/>
                    <a:pt x="157" y="61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0" y="1"/>
                    <a:pt x="125" y="3"/>
                  </a:cubicBezTo>
                  <a:cubicBezTo>
                    <a:pt x="119" y="5"/>
                    <a:pt x="112" y="8"/>
                    <a:pt x="104" y="10"/>
                  </a:cubicBezTo>
                  <a:cubicBezTo>
                    <a:pt x="97" y="13"/>
                    <a:pt x="89" y="16"/>
                    <a:pt x="83" y="17"/>
                  </a:cubicBezTo>
                  <a:cubicBezTo>
                    <a:pt x="81" y="18"/>
                    <a:pt x="78" y="19"/>
                    <a:pt x="77" y="20"/>
                  </a:cubicBezTo>
                  <a:cubicBezTo>
                    <a:pt x="75" y="20"/>
                    <a:pt x="74" y="20"/>
                    <a:pt x="74" y="20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5" y="73"/>
                    <a:pt x="63" y="77"/>
                    <a:pt x="50" y="80"/>
                  </a:cubicBezTo>
                  <a:cubicBezTo>
                    <a:pt x="47" y="81"/>
                    <a:pt x="44" y="82"/>
                    <a:pt x="41" y="83"/>
                  </a:cubicBezTo>
                  <a:cubicBezTo>
                    <a:pt x="38" y="84"/>
                    <a:pt x="35" y="84"/>
                    <a:pt x="33" y="85"/>
                  </a:cubicBezTo>
                  <a:cubicBezTo>
                    <a:pt x="28" y="86"/>
                    <a:pt x="25" y="87"/>
                    <a:pt x="25" y="87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21" y="49"/>
                    <a:pt x="26" y="48"/>
                  </a:cubicBezTo>
                  <a:cubicBezTo>
                    <a:pt x="28" y="48"/>
                    <a:pt x="30" y="47"/>
                    <a:pt x="32" y="47"/>
                  </a:cubicBezTo>
                  <a:cubicBezTo>
                    <a:pt x="34" y="46"/>
                    <a:pt x="35" y="46"/>
                    <a:pt x="35" y="46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0" y="33"/>
                    <a:pt x="29" y="33"/>
                  </a:cubicBezTo>
                  <a:cubicBezTo>
                    <a:pt x="27" y="34"/>
                    <a:pt x="25" y="34"/>
                    <a:pt x="22" y="35"/>
                  </a:cubicBezTo>
                  <a:cubicBezTo>
                    <a:pt x="18" y="36"/>
                    <a:pt x="13" y="37"/>
                    <a:pt x="13" y="3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4" y="103"/>
                    <a:pt x="18" y="102"/>
                    <a:pt x="25" y="101"/>
                  </a:cubicBezTo>
                  <a:cubicBezTo>
                    <a:pt x="31" y="100"/>
                    <a:pt x="39" y="98"/>
                    <a:pt x="47" y="96"/>
                  </a:cubicBezTo>
                  <a:cubicBezTo>
                    <a:pt x="63" y="91"/>
                    <a:pt x="79" y="87"/>
                    <a:pt x="79" y="8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5"/>
            <p:cNvSpPr/>
            <p:nvPr/>
          </p:nvSpPr>
          <p:spPr bwMode="auto">
            <a:xfrm>
              <a:off x="5100637" y="9034463"/>
              <a:ext cx="644525" cy="360363"/>
            </a:xfrm>
            <a:custGeom>
              <a:avLst/>
              <a:gdLst>
                <a:gd name="T0" fmla="*/ 71 w 152"/>
                <a:gd name="T1" fmla="*/ 78 h 85"/>
                <a:gd name="T2" fmla="*/ 71 w 152"/>
                <a:gd name="T3" fmla="*/ 78 h 85"/>
                <a:gd name="T4" fmla="*/ 86 w 152"/>
                <a:gd name="T5" fmla="*/ 76 h 85"/>
                <a:gd name="T6" fmla="*/ 78 w 152"/>
                <a:gd name="T7" fmla="*/ 25 h 85"/>
                <a:gd name="T8" fmla="*/ 86 w 152"/>
                <a:gd name="T9" fmla="*/ 24 h 85"/>
                <a:gd name="T10" fmla="*/ 103 w 152"/>
                <a:gd name="T11" fmla="*/ 21 h 85"/>
                <a:gd name="T12" fmla="*/ 128 w 152"/>
                <a:gd name="T13" fmla="*/ 17 h 85"/>
                <a:gd name="T14" fmla="*/ 135 w 152"/>
                <a:gd name="T15" fmla="*/ 53 h 85"/>
                <a:gd name="T16" fmla="*/ 116 w 152"/>
                <a:gd name="T17" fmla="*/ 57 h 85"/>
                <a:gd name="T18" fmla="*/ 113 w 152"/>
                <a:gd name="T19" fmla="*/ 41 h 85"/>
                <a:gd name="T20" fmla="*/ 99 w 152"/>
                <a:gd name="T21" fmla="*/ 44 h 85"/>
                <a:gd name="T22" fmla="*/ 102 w 152"/>
                <a:gd name="T23" fmla="*/ 59 h 85"/>
                <a:gd name="T24" fmla="*/ 104 w 152"/>
                <a:gd name="T25" fmla="*/ 73 h 85"/>
                <a:gd name="T26" fmla="*/ 118 w 152"/>
                <a:gd name="T27" fmla="*/ 70 h 85"/>
                <a:gd name="T28" fmla="*/ 138 w 152"/>
                <a:gd name="T29" fmla="*/ 67 h 85"/>
                <a:gd name="T30" fmla="*/ 145 w 152"/>
                <a:gd name="T31" fmla="*/ 65 h 85"/>
                <a:gd name="T32" fmla="*/ 152 w 152"/>
                <a:gd name="T33" fmla="*/ 64 h 85"/>
                <a:gd name="T34" fmla="*/ 149 w 152"/>
                <a:gd name="T35" fmla="*/ 50 h 85"/>
                <a:gd name="T36" fmla="*/ 141 w 152"/>
                <a:gd name="T37" fmla="*/ 14 h 85"/>
                <a:gd name="T38" fmla="*/ 138 w 152"/>
                <a:gd name="T39" fmla="*/ 0 h 85"/>
                <a:gd name="T40" fmla="*/ 138 w 152"/>
                <a:gd name="T41" fmla="*/ 0 h 85"/>
                <a:gd name="T42" fmla="*/ 136 w 152"/>
                <a:gd name="T43" fmla="*/ 1 h 85"/>
                <a:gd name="T44" fmla="*/ 129 w 152"/>
                <a:gd name="T45" fmla="*/ 2 h 85"/>
                <a:gd name="T46" fmla="*/ 107 w 152"/>
                <a:gd name="T47" fmla="*/ 6 h 85"/>
                <a:gd name="T48" fmla="*/ 86 w 152"/>
                <a:gd name="T49" fmla="*/ 10 h 85"/>
                <a:gd name="T50" fmla="*/ 76 w 152"/>
                <a:gd name="T51" fmla="*/ 11 h 85"/>
                <a:gd name="T52" fmla="*/ 76 w 152"/>
                <a:gd name="T53" fmla="*/ 12 h 85"/>
                <a:gd name="T54" fmla="*/ 63 w 152"/>
                <a:gd name="T55" fmla="*/ 13 h 85"/>
                <a:gd name="T56" fmla="*/ 70 w 152"/>
                <a:gd name="T57" fmla="*/ 64 h 85"/>
                <a:gd name="T58" fmla="*/ 44 w 152"/>
                <a:gd name="T59" fmla="*/ 67 h 85"/>
                <a:gd name="T60" fmla="*/ 34 w 152"/>
                <a:gd name="T61" fmla="*/ 68 h 85"/>
                <a:gd name="T62" fmla="*/ 26 w 152"/>
                <a:gd name="T63" fmla="*/ 69 h 85"/>
                <a:gd name="T64" fmla="*/ 18 w 152"/>
                <a:gd name="T65" fmla="*/ 70 h 85"/>
                <a:gd name="T66" fmla="*/ 15 w 152"/>
                <a:gd name="T67" fmla="*/ 33 h 85"/>
                <a:gd name="T68" fmla="*/ 24 w 152"/>
                <a:gd name="T69" fmla="*/ 32 h 85"/>
                <a:gd name="T70" fmla="*/ 34 w 152"/>
                <a:gd name="T71" fmla="*/ 31 h 85"/>
                <a:gd name="T72" fmla="*/ 35 w 152"/>
                <a:gd name="T73" fmla="*/ 46 h 85"/>
                <a:gd name="T74" fmla="*/ 49 w 152"/>
                <a:gd name="T75" fmla="*/ 45 h 85"/>
                <a:gd name="T76" fmla="*/ 47 w 152"/>
                <a:gd name="T77" fmla="*/ 29 h 85"/>
                <a:gd name="T78" fmla="*/ 45 w 152"/>
                <a:gd name="T79" fmla="*/ 15 h 85"/>
                <a:gd name="T80" fmla="*/ 32 w 152"/>
                <a:gd name="T81" fmla="*/ 17 h 85"/>
                <a:gd name="T82" fmla="*/ 23 w 152"/>
                <a:gd name="T83" fmla="*/ 18 h 85"/>
                <a:gd name="T84" fmla="*/ 13 w 152"/>
                <a:gd name="T85" fmla="*/ 19 h 85"/>
                <a:gd name="T86" fmla="*/ 0 w 152"/>
                <a:gd name="T87" fmla="*/ 20 h 85"/>
                <a:gd name="T88" fmla="*/ 1 w 152"/>
                <a:gd name="T89" fmla="*/ 34 h 85"/>
                <a:gd name="T90" fmla="*/ 4 w 152"/>
                <a:gd name="T91" fmla="*/ 71 h 85"/>
                <a:gd name="T92" fmla="*/ 5 w 152"/>
                <a:gd name="T93" fmla="*/ 84 h 85"/>
                <a:gd name="T94" fmla="*/ 5 w 152"/>
                <a:gd name="T95" fmla="*/ 85 h 85"/>
                <a:gd name="T96" fmla="*/ 15 w 152"/>
                <a:gd name="T97" fmla="*/ 84 h 85"/>
                <a:gd name="T98" fmla="*/ 38 w 152"/>
                <a:gd name="T99" fmla="*/ 82 h 85"/>
                <a:gd name="T100" fmla="*/ 71 w 152"/>
                <a:gd name="T101" fmla="*/ 7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" h="85">
                  <a:moveTo>
                    <a:pt x="71" y="78"/>
                  </a:moveTo>
                  <a:cubicBezTo>
                    <a:pt x="71" y="78"/>
                    <a:pt x="71" y="78"/>
                    <a:pt x="71" y="78"/>
                  </a:cubicBezTo>
                  <a:cubicBezTo>
                    <a:pt x="86" y="76"/>
                    <a:pt x="86" y="76"/>
                    <a:pt x="86" y="76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78" y="25"/>
                    <a:pt x="81" y="25"/>
                    <a:pt x="86" y="24"/>
                  </a:cubicBezTo>
                  <a:cubicBezTo>
                    <a:pt x="91" y="23"/>
                    <a:pt x="97" y="22"/>
                    <a:pt x="103" y="21"/>
                  </a:cubicBezTo>
                  <a:cubicBezTo>
                    <a:pt x="115" y="19"/>
                    <a:pt x="128" y="17"/>
                    <a:pt x="128" y="17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13" y="41"/>
                    <a:pt x="113" y="41"/>
                    <a:pt x="113" y="41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8" y="67"/>
                    <a:pt x="141" y="66"/>
                    <a:pt x="145" y="65"/>
                  </a:cubicBezTo>
                  <a:cubicBezTo>
                    <a:pt x="148" y="65"/>
                    <a:pt x="152" y="64"/>
                    <a:pt x="152" y="64"/>
                  </a:cubicBezTo>
                  <a:cubicBezTo>
                    <a:pt x="149" y="50"/>
                    <a:pt x="149" y="50"/>
                    <a:pt x="149" y="50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7" y="0"/>
                    <a:pt x="136" y="1"/>
                  </a:cubicBezTo>
                  <a:cubicBezTo>
                    <a:pt x="134" y="1"/>
                    <a:pt x="132" y="2"/>
                    <a:pt x="129" y="2"/>
                  </a:cubicBezTo>
                  <a:cubicBezTo>
                    <a:pt x="123" y="3"/>
                    <a:pt x="115" y="5"/>
                    <a:pt x="107" y="6"/>
                  </a:cubicBezTo>
                  <a:cubicBezTo>
                    <a:pt x="99" y="7"/>
                    <a:pt x="92" y="9"/>
                    <a:pt x="86" y="10"/>
                  </a:cubicBezTo>
                  <a:cubicBezTo>
                    <a:pt x="80" y="11"/>
                    <a:pt x="76" y="11"/>
                    <a:pt x="76" y="11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4"/>
                    <a:pt x="57" y="66"/>
                    <a:pt x="44" y="67"/>
                  </a:cubicBezTo>
                  <a:cubicBezTo>
                    <a:pt x="40" y="68"/>
                    <a:pt x="37" y="68"/>
                    <a:pt x="34" y="68"/>
                  </a:cubicBezTo>
                  <a:cubicBezTo>
                    <a:pt x="31" y="69"/>
                    <a:pt x="28" y="69"/>
                    <a:pt x="26" y="69"/>
                  </a:cubicBezTo>
                  <a:cubicBezTo>
                    <a:pt x="21" y="69"/>
                    <a:pt x="18" y="70"/>
                    <a:pt x="18" y="70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9" y="32"/>
                    <a:pt x="24" y="32"/>
                  </a:cubicBezTo>
                  <a:cubicBezTo>
                    <a:pt x="29" y="32"/>
                    <a:pt x="34" y="31"/>
                    <a:pt x="34" y="31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27" y="18"/>
                    <a:pt x="23" y="18"/>
                  </a:cubicBezTo>
                  <a:cubicBezTo>
                    <a:pt x="18" y="18"/>
                    <a:pt x="13" y="19"/>
                    <a:pt x="13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5" y="85"/>
                    <a:pt x="9" y="84"/>
                    <a:pt x="15" y="84"/>
                  </a:cubicBezTo>
                  <a:cubicBezTo>
                    <a:pt x="21" y="83"/>
                    <a:pt x="30" y="83"/>
                    <a:pt x="38" y="82"/>
                  </a:cubicBezTo>
                  <a:cubicBezTo>
                    <a:pt x="55" y="80"/>
                    <a:pt x="71" y="78"/>
                    <a:pt x="71" y="78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6"/>
            <p:cNvSpPr/>
            <p:nvPr/>
          </p:nvSpPr>
          <p:spPr bwMode="auto">
            <a:xfrm>
              <a:off x="4427537" y="9120188"/>
              <a:ext cx="631825" cy="287338"/>
            </a:xfrm>
            <a:custGeom>
              <a:avLst/>
              <a:gdLst>
                <a:gd name="T0" fmla="*/ 67 w 149"/>
                <a:gd name="T1" fmla="*/ 68 h 68"/>
                <a:gd name="T2" fmla="*/ 67 w 149"/>
                <a:gd name="T3" fmla="*/ 67 h 68"/>
                <a:gd name="T4" fmla="*/ 82 w 149"/>
                <a:gd name="T5" fmla="*/ 68 h 68"/>
                <a:gd name="T6" fmla="*/ 82 w 149"/>
                <a:gd name="T7" fmla="*/ 17 h 68"/>
                <a:gd name="T8" fmla="*/ 132 w 149"/>
                <a:gd name="T9" fmla="*/ 15 h 68"/>
                <a:gd name="T10" fmla="*/ 134 w 149"/>
                <a:gd name="T11" fmla="*/ 53 h 68"/>
                <a:gd name="T12" fmla="*/ 114 w 149"/>
                <a:gd name="T13" fmla="*/ 53 h 68"/>
                <a:gd name="T14" fmla="*/ 114 w 149"/>
                <a:gd name="T15" fmla="*/ 38 h 68"/>
                <a:gd name="T16" fmla="*/ 100 w 149"/>
                <a:gd name="T17" fmla="*/ 38 h 68"/>
                <a:gd name="T18" fmla="*/ 100 w 149"/>
                <a:gd name="T19" fmla="*/ 54 h 68"/>
                <a:gd name="T20" fmla="*/ 100 w 149"/>
                <a:gd name="T21" fmla="*/ 67 h 68"/>
                <a:gd name="T22" fmla="*/ 115 w 149"/>
                <a:gd name="T23" fmla="*/ 67 h 68"/>
                <a:gd name="T24" fmla="*/ 134 w 149"/>
                <a:gd name="T25" fmla="*/ 67 h 68"/>
                <a:gd name="T26" fmla="*/ 142 w 149"/>
                <a:gd name="T27" fmla="*/ 66 h 68"/>
                <a:gd name="T28" fmla="*/ 149 w 149"/>
                <a:gd name="T29" fmla="*/ 66 h 68"/>
                <a:gd name="T30" fmla="*/ 148 w 149"/>
                <a:gd name="T31" fmla="*/ 52 h 68"/>
                <a:gd name="T32" fmla="*/ 146 w 149"/>
                <a:gd name="T33" fmla="*/ 15 h 68"/>
                <a:gd name="T34" fmla="*/ 145 w 149"/>
                <a:gd name="T35" fmla="*/ 1 h 68"/>
                <a:gd name="T36" fmla="*/ 145 w 149"/>
                <a:gd name="T37" fmla="*/ 1 h 68"/>
                <a:gd name="T38" fmla="*/ 135 w 149"/>
                <a:gd name="T39" fmla="*/ 2 h 68"/>
                <a:gd name="T40" fmla="*/ 113 w 149"/>
                <a:gd name="T41" fmla="*/ 2 h 68"/>
                <a:gd name="T42" fmla="*/ 82 w 149"/>
                <a:gd name="T43" fmla="*/ 3 h 68"/>
                <a:gd name="T44" fmla="*/ 82 w 149"/>
                <a:gd name="T45" fmla="*/ 3 h 68"/>
                <a:gd name="T46" fmla="*/ 68 w 149"/>
                <a:gd name="T47" fmla="*/ 3 h 68"/>
                <a:gd name="T48" fmla="*/ 67 w 149"/>
                <a:gd name="T49" fmla="*/ 54 h 68"/>
                <a:gd name="T50" fmla="*/ 41 w 149"/>
                <a:gd name="T51" fmla="*/ 53 h 68"/>
                <a:gd name="T52" fmla="*/ 24 w 149"/>
                <a:gd name="T53" fmla="*/ 52 h 68"/>
                <a:gd name="T54" fmla="*/ 15 w 149"/>
                <a:gd name="T55" fmla="*/ 52 h 68"/>
                <a:gd name="T56" fmla="*/ 18 w 149"/>
                <a:gd name="T57" fmla="*/ 15 h 68"/>
                <a:gd name="T58" fmla="*/ 27 w 149"/>
                <a:gd name="T59" fmla="*/ 15 h 68"/>
                <a:gd name="T60" fmla="*/ 37 w 149"/>
                <a:gd name="T61" fmla="*/ 16 h 68"/>
                <a:gd name="T62" fmla="*/ 36 w 149"/>
                <a:gd name="T63" fmla="*/ 31 h 68"/>
                <a:gd name="T64" fmla="*/ 50 w 149"/>
                <a:gd name="T65" fmla="*/ 31 h 68"/>
                <a:gd name="T66" fmla="*/ 50 w 149"/>
                <a:gd name="T67" fmla="*/ 16 h 68"/>
                <a:gd name="T68" fmla="*/ 51 w 149"/>
                <a:gd name="T69" fmla="*/ 2 h 68"/>
                <a:gd name="T70" fmla="*/ 37 w 149"/>
                <a:gd name="T71" fmla="*/ 2 h 68"/>
                <a:gd name="T72" fmla="*/ 28 w 149"/>
                <a:gd name="T73" fmla="*/ 1 h 68"/>
                <a:gd name="T74" fmla="*/ 19 w 149"/>
                <a:gd name="T75" fmla="*/ 1 h 68"/>
                <a:gd name="T76" fmla="*/ 5 w 149"/>
                <a:gd name="T77" fmla="*/ 0 h 68"/>
                <a:gd name="T78" fmla="*/ 4 w 149"/>
                <a:gd name="T79" fmla="*/ 14 h 68"/>
                <a:gd name="T80" fmla="*/ 1 w 149"/>
                <a:gd name="T81" fmla="*/ 51 h 68"/>
                <a:gd name="T82" fmla="*/ 0 w 149"/>
                <a:gd name="T83" fmla="*/ 64 h 68"/>
                <a:gd name="T84" fmla="*/ 0 w 149"/>
                <a:gd name="T85" fmla="*/ 65 h 68"/>
                <a:gd name="T86" fmla="*/ 11 w 149"/>
                <a:gd name="T87" fmla="*/ 65 h 68"/>
                <a:gd name="T88" fmla="*/ 34 w 149"/>
                <a:gd name="T89" fmla="*/ 67 h 68"/>
                <a:gd name="T90" fmla="*/ 67 w 149"/>
                <a:gd name="T9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" h="68">
                  <a:moveTo>
                    <a:pt x="67" y="68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34" y="67"/>
                    <a:pt x="134" y="67"/>
                    <a:pt x="134" y="67"/>
                  </a:cubicBezTo>
                  <a:cubicBezTo>
                    <a:pt x="134" y="67"/>
                    <a:pt x="138" y="67"/>
                    <a:pt x="142" y="66"/>
                  </a:cubicBezTo>
                  <a:cubicBezTo>
                    <a:pt x="145" y="66"/>
                    <a:pt x="149" y="66"/>
                    <a:pt x="149" y="66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41" y="1"/>
                    <a:pt x="135" y="2"/>
                  </a:cubicBezTo>
                  <a:cubicBezTo>
                    <a:pt x="129" y="2"/>
                    <a:pt x="121" y="2"/>
                    <a:pt x="113" y="2"/>
                  </a:cubicBezTo>
                  <a:cubicBezTo>
                    <a:pt x="98" y="2"/>
                    <a:pt x="82" y="3"/>
                    <a:pt x="82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54"/>
                    <a:pt x="54" y="53"/>
                    <a:pt x="41" y="53"/>
                  </a:cubicBezTo>
                  <a:cubicBezTo>
                    <a:pt x="35" y="53"/>
                    <a:pt x="28" y="53"/>
                    <a:pt x="24" y="52"/>
                  </a:cubicBezTo>
                  <a:cubicBezTo>
                    <a:pt x="19" y="52"/>
                    <a:pt x="15" y="52"/>
                    <a:pt x="15" y="52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22" y="15"/>
                    <a:pt x="27" y="15"/>
                  </a:cubicBezTo>
                  <a:cubicBezTo>
                    <a:pt x="32" y="16"/>
                    <a:pt x="37" y="16"/>
                    <a:pt x="37" y="16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3" y="2"/>
                    <a:pt x="28" y="1"/>
                  </a:cubicBezTo>
                  <a:cubicBezTo>
                    <a:pt x="23" y="1"/>
                    <a:pt x="19" y="1"/>
                    <a:pt x="19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4" y="65"/>
                    <a:pt x="11" y="65"/>
                  </a:cubicBezTo>
                  <a:cubicBezTo>
                    <a:pt x="17" y="66"/>
                    <a:pt x="25" y="67"/>
                    <a:pt x="34" y="67"/>
                  </a:cubicBezTo>
                  <a:cubicBezTo>
                    <a:pt x="51" y="67"/>
                    <a:pt x="67" y="68"/>
                    <a:pt x="67" y="68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7"/>
            <p:cNvSpPr/>
            <p:nvPr/>
          </p:nvSpPr>
          <p:spPr bwMode="auto">
            <a:xfrm>
              <a:off x="3744912" y="9021763"/>
              <a:ext cx="644525" cy="365125"/>
            </a:xfrm>
            <a:custGeom>
              <a:avLst/>
              <a:gdLst>
                <a:gd name="T0" fmla="*/ 65 w 152"/>
                <a:gd name="T1" fmla="*/ 76 h 86"/>
                <a:gd name="T2" fmla="*/ 65 w 152"/>
                <a:gd name="T3" fmla="*/ 76 h 86"/>
                <a:gd name="T4" fmla="*/ 73 w 152"/>
                <a:gd name="T5" fmla="*/ 78 h 86"/>
                <a:gd name="T6" fmla="*/ 80 w 152"/>
                <a:gd name="T7" fmla="*/ 79 h 86"/>
                <a:gd name="T8" fmla="*/ 87 w 152"/>
                <a:gd name="T9" fmla="*/ 28 h 86"/>
                <a:gd name="T10" fmla="*/ 137 w 152"/>
                <a:gd name="T11" fmla="*/ 34 h 86"/>
                <a:gd name="T12" fmla="*/ 133 w 152"/>
                <a:gd name="T13" fmla="*/ 72 h 86"/>
                <a:gd name="T14" fmla="*/ 130 w 152"/>
                <a:gd name="T15" fmla="*/ 71 h 86"/>
                <a:gd name="T16" fmla="*/ 124 w 152"/>
                <a:gd name="T17" fmla="*/ 70 h 86"/>
                <a:gd name="T18" fmla="*/ 114 w 152"/>
                <a:gd name="T19" fmla="*/ 69 h 86"/>
                <a:gd name="T20" fmla="*/ 116 w 152"/>
                <a:gd name="T21" fmla="*/ 54 h 86"/>
                <a:gd name="T22" fmla="*/ 102 w 152"/>
                <a:gd name="T23" fmla="*/ 52 h 86"/>
                <a:gd name="T24" fmla="*/ 100 w 152"/>
                <a:gd name="T25" fmla="*/ 67 h 86"/>
                <a:gd name="T26" fmla="*/ 98 w 152"/>
                <a:gd name="T27" fmla="*/ 81 h 86"/>
                <a:gd name="T28" fmla="*/ 112 w 152"/>
                <a:gd name="T29" fmla="*/ 83 h 86"/>
                <a:gd name="T30" fmla="*/ 122 w 152"/>
                <a:gd name="T31" fmla="*/ 84 h 86"/>
                <a:gd name="T32" fmla="*/ 129 w 152"/>
                <a:gd name="T33" fmla="*/ 85 h 86"/>
                <a:gd name="T34" fmla="*/ 132 w 152"/>
                <a:gd name="T35" fmla="*/ 85 h 86"/>
                <a:gd name="T36" fmla="*/ 146 w 152"/>
                <a:gd name="T37" fmla="*/ 86 h 86"/>
                <a:gd name="T38" fmla="*/ 148 w 152"/>
                <a:gd name="T39" fmla="*/ 73 h 86"/>
                <a:gd name="T40" fmla="*/ 151 w 152"/>
                <a:gd name="T41" fmla="*/ 35 h 86"/>
                <a:gd name="T42" fmla="*/ 152 w 152"/>
                <a:gd name="T43" fmla="*/ 22 h 86"/>
                <a:gd name="T44" fmla="*/ 152 w 152"/>
                <a:gd name="T45" fmla="*/ 22 h 86"/>
                <a:gd name="T46" fmla="*/ 121 w 152"/>
                <a:gd name="T47" fmla="*/ 18 h 86"/>
                <a:gd name="T48" fmla="*/ 89 w 152"/>
                <a:gd name="T49" fmla="*/ 14 h 86"/>
                <a:gd name="T50" fmla="*/ 89 w 152"/>
                <a:gd name="T51" fmla="*/ 15 h 86"/>
                <a:gd name="T52" fmla="*/ 83 w 152"/>
                <a:gd name="T53" fmla="*/ 14 h 86"/>
                <a:gd name="T54" fmla="*/ 76 w 152"/>
                <a:gd name="T55" fmla="*/ 12 h 86"/>
                <a:gd name="T56" fmla="*/ 68 w 152"/>
                <a:gd name="T57" fmla="*/ 63 h 86"/>
                <a:gd name="T58" fmla="*/ 42 w 152"/>
                <a:gd name="T59" fmla="*/ 58 h 86"/>
                <a:gd name="T60" fmla="*/ 24 w 152"/>
                <a:gd name="T61" fmla="*/ 55 h 86"/>
                <a:gd name="T62" fmla="*/ 16 w 152"/>
                <a:gd name="T63" fmla="*/ 53 h 86"/>
                <a:gd name="T64" fmla="*/ 24 w 152"/>
                <a:gd name="T65" fmla="*/ 17 h 86"/>
                <a:gd name="T66" fmla="*/ 34 w 152"/>
                <a:gd name="T67" fmla="*/ 19 h 86"/>
                <a:gd name="T68" fmla="*/ 43 w 152"/>
                <a:gd name="T69" fmla="*/ 20 h 86"/>
                <a:gd name="T70" fmla="*/ 40 w 152"/>
                <a:gd name="T71" fmla="*/ 36 h 86"/>
                <a:gd name="T72" fmla="*/ 54 w 152"/>
                <a:gd name="T73" fmla="*/ 38 h 86"/>
                <a:gd name="T74" fmla="*/ 56 w 152"/>
                <a:gd name="T75" fmla="*/ 23 h 86"/>
                <a:gd name="T76" fmla="*/ 59 w 152"/>
                <a:gd name="T77" fmla="*/ 9 h 86"/>
                <a:gd name="T78" fmla="*/ 46 w 152"/>
                <a:gd name="T79" fmla="*/ 7 h 86"/>
                <a:gd name="T80" fmla="*/ 36 w 152"/>
                <a:gd name="T81" fmla="*/ 5 h 86"/>
                <a:gd name="T82" fmla="*/ 27 w 152"/>
                <a:gd name="T83" fmla="*/ 3 h 86"/>
                <a:gd name="T84" fmla="*/ 14 w 152"/>
                <a:gd name="T85" fmla="*/ 0 h 86"/>
                <a:gd name="T86" fmla="*/ 11 w 152"/>
                <a:gd name="T87" fmla="*/ 14 h 86"/>
                <a:gd name="T88" fmla="*/ 3 w 152"/>
                <a:gd name="T89" fmla="*/ 50 h 86"/>
                <a:gd name="T90" fmla="*/ 0 w 152"/>
                <a:gd name="T91" fmla="*/ 63 h 86"/>
                <a:gd name="T92" fmla="*/ 0 w 152"/>
                <a:gd name="T93" fmla="*/ 63 h 86"/>
                <a:gd name="T94" fmla="*/ 10 w 152"/>
                <a:gd name="T95" fmla="*/ 66 h 86"/>
                <a:gd name="T96" fmla="*/ 20 w 152"/>
                <a:gd name="T97" fmla="*/ 68 h 86"/>
                <a:gd name="T98" fmla="*/ 32 w 152"/>
                <a:gd name="T99" fmla="*/ 70 h 86"/>
                <a:gd name="T100" fmla="*/ 65 w 152"/>
                <a:gd name="T101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" h="86">
                  <a:moveTo>
                    <a:pt x="65" y="76"/>
                  </a:moveTo>
                  <a:cubicBezTo>
                    <a:pt x="65" y="76"/>
                    <a:pt x="65" y="76"/>
                    <a:pt x="65" y="76"/>
                  </a:cubicBezTo>
                  <a:cubicBezTo>
                    <a:pt x="65" y="76"/>
                    <a:pt x="69" y="77"/>
                    <a:pt x="73" y="78"/>
                  </a:cubicBezTo>
                  <a:cubicBezTo>
                    <a:pt x="76" y="78"/>
                    <a:pt x="80" y="79"/>
                    <a:pt x="80" y="79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137" y="34"/>
                    <a:pt x="137" y="34"/>
                    <a:pt x="137" y="34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133" y="72"/>
                    <a:pt x="132" y="71"/>
                    <a:pt x="130" y="71"/>
                  </a:cubicBezTo>
                  <a:cubicBezTo>
                    <a:pt x="129" y="71"/>
                    <a:pt x="126" y="71"/>
                    <a:pt x="124" y="70"/>
                  </a:cubicBezTo>
                  <a:cubicBezTo>
                    <a:pt x="119" y="70"/>
                    <a:pt x="114" y="69"/>
                    <a:pt x="114" y="69"/>
                  </a:cubicBezTo>
                  <a:cubicBezTo>
                    <a:pt x="116" y="54"/>
                    <a:pt x="116" y="54"/>
                    <a:pt x="116" y="54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2" y="83"/>
                    <a:pt x="117" y="84"/>
                    <a:pt x="122" y="84"/>
                  </a:cubicBezTo>
                  <a:cubicBezTo>
                    <a:pt x="125" y="84"/>
                    <a:pt x="127" y="85"/>
                    <a:pt x="129" y="85"/>
                  </a:cubicBezTo>
                  <a:cubicBezTo>
                    <a:pt x="131" y="85"/>
                    <a:pt x="132" y="85"/>
                    <a:pt x="132" y="85"/>
                  </a:cubicBezTo>
                  <a:cubicBezTo>
                    <a:pt x="146" y="86"/>
                    <a:pt x="146" y="86"/>
                    <a:pt x="146" y="86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1" y="35"/>
                    <a:pt x="151" y="35"/>
                    <a:pt x="151" y="35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52" y="22"/>
                    <a:pt x="136" y="21"/>
                    <a:pt x="121" y="18"/>
                  </a:cubicBezTo>
                  <a:cubicBezTo>
                    <a:pt x="105" y="16"/>
                    <a:pt x="89" y="14"/>
                    <a:pt x="89" y="14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15"/>
                    <a:pt x="86" y="14"/>
                    <a:pt x="83" y="14"/>
                  </a:cubicBezTo>
                  <a:cubicBezTo>
                    <a:pt x="79" y="13"/>
                    <a:pt x="76" y="12"/>
                    <a:pt x="76" y="12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3"/>
                    <a:pt x="55" y="60"/>
                    <a:pt x="42" y="58"/>
                  </a:cubicBezTo>
                  <a:cubicBezTo>
                    <a:pt x="36" y="57"/>
                    <a:pt x="29" y="56"/>
                    <a:pt x="24" y="55"/>
                  </a:cubicBezTo>
                  <a:cubicBezTo>
                    <a:pt x="20" y="54"/>
                    <a:pt x="16" y="53"/>
                    <a:pt x="16" y="53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9" y="18"/>
                    <a:pt x="34" y="19"/>
                  </a:cubicBezTo>
                  <a:cubicBezTo>
                    <a:pt x="38" y="20"/>
                    <a:pt x="43" y="20"/>
                    <a:pt x="43" y="20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7"/>
                    <a:pt x="41" y="6"/>
                    <a:pt x="36" y="5"/>
                  </a:cubicBezTo>
                  <a:cubicBezTo>
                    <a:pt x="32" y="4"/>
                    <a:pt x="27" y="3"/>
                    <a:pt x="27" y="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4" y="64"/>
                    <a:pt x="10" y="66"/>
                  </a:cubicBezTo>
                  <a:cubicBezTo>
                    <a:pt x="13" y="66"/>
                    <a:pt x="16" y="67"/>
                    <a:pt x="20" y="68"/>
                  </a:cubicBezTo>
                  <a:cubicBezTo>
                    <a:pt x="24" y="69"/>
                    <a:pt x="28" y="70"/>
                    <a:pt x="32" y="70"/>
                  </a:cubicBezTo>
                  <a:cubicBezTo>
                    <a:pt x="49" y="73"/>
                    <a:pt x="65" y="76"/>
                    <a:pt x="65" y="76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8"/>
            <p:cNvSpPr/>
            <p:nvPr/>
          </p:nvSpPr>
          <p:spPr bwMode="auto">
            <a:xfrm>
              <a:off x="3079750" y="8831263"/>
              <a:ext cx="665163" cy="446088"/>
            </a:xfrm>
            <a:custGeom>
              <a:avLst/>
              <a:gdLst>
                <a:gd name="T0" fmla="*/ 63 w 157"/>
                <a:gd name="T1" fmla="*/ 83 h 105"/>
                <a:gd name="T2" fmla="*/ 64 w 157"/>
                <a:gd name="T3" fmla="*/ 83 h 105"/>
                <a:gd name="T4" fmla="*/ 70 w 157"/>
                <a:gd name="T5" fmla="*/ 85 h 105"/>
                <a:gd name="T6" fmla="*/ 75 w 157"/>
                <a:gd name="T7" fmla="*/ 87 h 105"/>
                <a:gd name="T8" fmla="*/ 77 w 157"/>
                <a:gd name="T9" fmla="*/ 87 h 105"/>
                <a:gd name="T10" fmla="*/ 92 w 157"/>
                <a:gd name="T11" fmla="*/ 39 h 105"/>
                <a:gd name="T12" fmla="*/ 116 w 157"/>
                <a:gd name="T13" fmla="*/ 45 h 105"/>
                <a:gd name="T14" fmla="*/ 133 w 157"/>
                <a:gd name="T15" fmla="*/ 50 h 105"/>
                <a:gd name="T16" fmla="*/ 139 w 157"/>
                <a:gd name="T17" fmla="*/ 52 h 105"/>
                <a:gd name="T18" fmla="*/ 141 w 157"/>
                <a:gd name="T19" fmla="*/ 52 h 105"/>
                <a:gd name="T20" fmla="*/ 131 w 157"/>
                <a:gd name="T21" fmla="*/ 88 h 105"/>
                <a:gd name="T22" fmla="*/ 128 w 157"/>
                <a:gd name="T23" fmla="*/ 88 h 105"/>
                <a:gd name="T24" fmla="*/ 122 w 157"/>
                <a:gd name="T25" fmla="*/ 86 h 105"/>
                <a:gd name="T26" fmla="*/ 112 w 157"/>
                <a:gd name="T27" fmla="*/ 83 h 105"/>
                <a:gd name="T28" fmla="*/ 117 w 157"/>
                <a:gd name="T29" fmla="*/ 68 h 105"/>
                <a:gd name="T30" fmla="*/ 103 w 157"/>
                <a:gd name="T31" fmla="*/ 64 h 105"/>
                <a:gd name="T32" fmla="*/ 99 w 157"/>
                <a:gd name="T33" fmla="*/ 79 h 105"/>
                <a:gd name="T34" fmla="*/ 95 w 157"/>
                <a:gd name="T35" fmla="*/ 93 h 105"/>
                <a:gd name="T36" fmla="*/ 109 w 157"/>
                <a:gd name="T37" fmla="*/ 96 h 105"/>
                <a:gd name="T38" fmla="*/ 118 w 157"/>
                <a:gd name="T39" fmla="*/ 99 h 105"/>
                <a:gd name="T40" fmla="*/ 125 w 157"/>
                <a:gd name="T41" fmla="*/ 101 h 105"/>
                <a:gd name="T42" fmla="*/ 128 w 157"/>
                <a:gd name="T43" fmla="*/ 102 h 105"/>
                <a:gd name="T44" fmla="*/ 142 w 157"/>
                <a:gd name="T45" fmla="*/ 105 h 105"/>
                <a:gd name="T46" fmla="*/ 145 w 157"/>
                <a:gd name="T47" fmla="*/ 92 h 105"/>
                <a:gd name="T48" fmla="*/ 154 w 157"/>
                <a:gd name="T49" fmla="*/ 55 h 105"/>
                <a:gd name="T50" fmla="*/ 157 w 157"/>
                <a:gd name="T51" fmla="*/ 42 h 105"/>
                <a:gd name="T52" fmla="*/ 157 w 157"/>
                <a:gd name="T53" fmla="*/ 42 h 105"/>
                <a:gd name="T54" fmla="*/ 148 w 157"/>
                <a:gd name="T55" fmla="*/ 40 h 105"/>
                <a:gd name="T56" fmla="*/ 127 w 157"/>
                <a:gd name="T57" fmla="*/ 34 h 105"/>
                <a:gd name="T58" fmla="*/ 96 w 157"/>
                <a:gd name="T59" fmla="*/ 25 h 105"/>
                <a:gd name="T60" fmla="*/ 96 w 157"/>
                <a:gd name="T61" fmla="*/ 25 h 105"/>
                <a:gd name="T62" fmla="*/ 94 w 157"/>
                <a:gd name="T63" fmla="*/ 25 h 105"/>
                <a:gd name="T64" fmla="*/ 90 w 157"/>
                <a:gd name="T65" fmla="*/ 23 h 105"/>
                <a:gd name="T66" fmla="*/ 83 w 157"/>
                <a:gd name="T67" fmla="*/ 21 h 105"/>
                <a:gd name="T68" fmla="*/ 68 w 157"/>
                <a:gd name="T69" fmla="*/ 70 h 105"/>
                <a:gd name="T70" fmla="*/ 43 w 157"/>
                <a:gd name="T71" fmla="*/ 61 h 105"/>
                <a:gd name="T72" fmla="*/ 26 w 157"/>
                <a:gd name="T73" fmla="*/ 56 h 105"/>
                <a:gd name="T74" fmla="*/ 19 w 157"/>
                <a:gd name="T75" fmla="*/ 53 h 105"/>
                <a:gd name="T76" fmla="*/ 32 w 157"/>
                <a:gd name="T77" fmla="*/ 18 h 105"/>
                <a:gd name="T78" fmla="*/ 41 w 157"/>
                <a:gd name="T79" fmla="*/ 21 h 105"/>
                <a:gd name="T80" fmla="*/ 50 w 157"/>
                <a:gd name="T81" fmla="*/ 24 h 105"/>
                <a:gd name="T82" fmla="*/ 44 w 157"/>
                <a:gd name="T83" fmla="*/ 39 h 105"/>
                <a:gd name="T84" fmla="*/ 58 w 157"/>
                <a:gd name="T85" fmla="*/ 43 h 105"/>
                <a:gd name="T86" fmla="*/ 63 w 157"/>
                <a:gd name="T87" fmla="*/ 29 h 105"/>
                <a:gd name="T88" fmla="*/ 67 w 157"/>
                <a:gd name="T89" fmla="*/ 16 h 105"/>
                <a:gd name="T90" fmla="*/ 54 w 157"/>
                <a:gd name="T91" fmla="*/ 11 h 105"/>
                <a:gd name="T92" fmla="*/ 45 w 157"/>
                <a:gd name="T93" fmla="*/ 8 h 105"/>
                <a:gd name="T94" fmla="*/ 37 w 157"/>
                <a:gd name="T95" fmla="*/ 5 h 105"/>
                <a:gd name="T96" fmla="*/ 24 w 157"/>
                <a:gd name="T97" fmla="*/ 0 h 105"/>
                <a:gd name="T98" fmla="*/ 19 w 157"/>
                <a:gd name="T99" fmla="*/ 13 h 105"/>
                <a:gd name="T100" fmla="*/ 5 w 157"/>
                <a:gd name="T101" fmla="*/ 47 h 105"/>
                <a:gd name="T102" fmla="*/ 0 w 157"/>
                <a:gd name="T103" fmla="*/ 60 h 105"/>
                <a:gd name="T104" fmla="*/ 0 w 157"/>
                <a:gd name="T105" fmla="*/ 60 h 105"/>
                <a:gd name="T106" fmla="*/ 10 w 157"/>
                <a:gd name="T107" fmla="*/ 64 h 105"/>
                <a:gd name="T108" fmla="*/ 32 w 157"/>
                <a:gd name="T109" fmla="*/ 72 h 105"/>
                <a:gd name="T110" fmla="*/ 63 w 157"/>
                <a:gd name="T111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7" h="105">
                  <a:moveTo>
                    <a:pt x="63" y="83"/>
                  </a:moveTo>
                  <a:cubicBezTo>
                    <a:pt x="64" y="83"/>
                    <a:pt x="64" y="83"/>
                    <a:pt x="64" y="83"/>
                  </a:cubicBezTo>
                  <a:cubicBezTo>
                    <a:pt x="64" y="83"/>
                    <a:pt x="67" y="84"/>
                    <a:pt x="70" y="85"/>
                  </a:cubicBezTo>
                  <a:cubicBezTo>
                    <a:pt x="72" y="86"/>
                    <a:pt x="74" y="86"/>
                    <a:pt x="75" y="87"/>
                  </a:cubicBezTo>
                  <a:cubicBezTo>
                    <a:pt x="76" y="87"/>
                    <a:pt x="77" y="87"/>
                    <a:pt x="77" y="87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39"/>
                    <a:pt x="104" y="42"/>
                    <a:pt x="116" y="45"/>
                  </a:cubicBezTo>
                  <a:cubicBezTo>
                    <a:pt x="123" y="47"/>
                    <a:pt x="129" y="49"/>
                    <a:pt x="133" y="50"/>
                  </a:cubicBezTo>
                  <a:cubicBezTo>
                    <a:pt x="135" y="51"/>
                    <a:pt x="137" y="51"/>
                    <a:pt x="139" y="52"/>
                  </a:cubicBezTo>
                  <a:cubicBezTo>
                    <a:pt x="140" y="52"/>
                    <a:pt x="141" y="52"/>
                    <a:pt x="141" y="52"/>
                  </a:cubicBezTo>
                  <a:cubicBezTo>
                    <a:pt x="131" y="88"/>
                    <a:pt x="131" y="88"/>
                    <a:pt x="131" y="88"/>
                  </a:cubicBezTo>
                  <a:cubicBezTo>
                    <a:pt x="131" y="88"/>
                    <a:pt x="130" y="88"/>
                    <a:pt x="128" y="88"/>
                  </a:cubicBezTo>
                  <a:cubicBezTo>
                    <a:pt x="127" y="87"/>
                    <a:pt x="124" y="86"/>
                    <a:pt x="122" y="86"/>
                  </a:cubicBezTo>
                  <a:cubicBezTo>
                    <a:pt x="117" y="84"/>
                    <a:pt x="112" y="83"/>
                    <a:pt x="112" y="83"/>
                  </a:cubicBezTo>
                  <a:cubicBezTo>
                    <a:pt x="117" y="68"/>
                    <a:pt x="117" y="68"/>
                    <a:pt x="117" y="68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5" y="93"/>
                    <a:pt x="95" y="93"/>
                    <a:pt x="95" y="93"/>
                  </a:cubicBezTo>
                  <a:cubicBezTo>
                    <a:pt x="109" y="96"/>
                    <a:pt x="109" y="96"/>
                    <a:pt x="109" y="96"/>
                  </a:cubicBezTo>
                  <a:cubicBezTo>
                    <a:pt x="109" y="96"/>
                    <a:pt x="114" y="98"/>
                    <a:pt x="118" y="99"/>
                  </a:cubicBezTo>
                  <a:cubicBezTo>
                    <a:pt x="121" y="100"/>
                    <a:pt x="123" y="101"/>
                    <a:pt x="125" y="101"/>
                  </a:cubicBezTo>
                  <a:cubicBezTo>
                    <a:pt x="127" y="102"/>
                    <a:pt x="128" y="102"/>
                    <a:pt x="128" y="102"/>
                  </a:cubicBezTo>
                  <a:cubicBezTo>
                    <a:pt x="142" y="105"/>
                    <a:pt x="142" y="105"/>
                    <a:pt x="142" y="105"/>
                  </a:cubicBezTo>
                  <a:cubicBezTo>
                    <a:pt x="145" y="92"/>
                    <a:pt x="145" y="92"/>
                    <a:pt x="145" y="92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7" y="42"/>
                    <a:pt x="153" y="41"/>
                    <a:pt x="148" y="40"/>
                  </a:cubicBezTo>
                  <a:cubicBezTo>
                    <a:pt x="142" y="38"/>
                    <a:pt x="134" y="36"/>
                    <a:pt x="127" y="34"/>
                  </a:cubicBezTo>
                  <a:cubicBezTo>
                    <a:pt x="112" y="30"/>
                    <a:pt x="96" y="25"/>
                    <a:pt x="96" y="25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96" y="25"/>
                    <a:pt x="95" y="25"/>
                    <a:pt x="94" y="25"/>
                  </a:cubicBezTo>
                  <a:cubicBezTo>
                    <a:pt x="93" y="24"/>
                    <a:pt x="91" y="24"/>
                    <a:pt x="90" y="23"/>
                  </a:cubicBezTo>
                  <a:cubicBezTo>
                    <a:pt x="87" y="22"/>
                    <a:pt x="83" y="21"/>
                    <a:pt x="83" y="21"/>
                  </a:cubicBezTo>
                  <a:cubicBezTo>
                    <a:pt x="68" y="70"/>
                    <a:pt x="68" y="70"/>
                    <a:pt x="68" y="70"/>
                  </a:cubicBezTo>
                  <a:cubicBezTo>
                    <a:pt x="68" y="70"/>
                    <a:pt x="55" y="66"/>
                    <a:pt x="43" y="61"/>
                  </a:cubicBezTo>
                  <a:cubicBezTo>
                    <a:pt x="37" y="59"/>
                    <a:pt x="31" y="57"/>
                    <a:pt x="26" y="56"/>
                  </a:cubicBezTo>
                  <a:cubicBezTo>
                    <a:pt x="22" y="54"/>
                    <a:pt x="19" y="53"/>
                    <a:pt x="19" y="53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6" y="19"/>
                    <a:pt x="41" y="21"/>
                  </a:cubicBezTo>
                  <a:cubicBezTo>
                    <a:pt x="45" y="23"/>
                    <a:pt x="50" y="24"/>
                    <a:pt x="50" y="24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1"/>
                    <a:pt x="50" y="10"/>
                    <a:pt x="45" y="8"/>
                  </a:cubicBezTo>
                  <a:cubicBezTo>
                    <a:pt x="41" y="6"/>
                    <a:pt x="37" y="5"/>
                    <a:pt x="37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4" y="62"/>
                    <a:pt x="10" y="64"/>
                  </a:cubicBezTo>
                  <a:cubicBezTo>
                    <a:pt x="16" y="66"/>
                    <a:pt x="24" y="70"/>
                    <a:pt x="32" y="72"/>
                  </a:cubicBezTo>
                  <a:cubicBezTo>
                    <a:pt x="48" y="78"/>
                    <a:pt x="63" y="83"/>
                    <a:pt x="63" y="83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9"/>
            <p:cNvSpPr/>
            <p:nvPr/>
          </p:nvSpPr>
          <p:spPr bwMode="auto">
            <a:xfrm>
              <a:off x="2455862" y="8547101"/>
              <a:ext cx="669925" cy="517525"/>
            </a:xfrm>
            <a:custGeom>
              <a:avLst/>
              <a:gdLst>
                <a:gd name="T0" fmla="*/ 59 w 158"/>
                <a:gd name="T1" fmla="*/ 88 h 122"/>
                <a:gd name="T2" fmla="*/ 59 w 158"/>
                <a:gd name="T3" fmla="*/ 88 h 122"/>
                <a:gd name="T4" fmla="*/ 72 w 158"/>
                <a:gd name="T5" fmla="*/ 95 h 122"/>
                <a:gd name="T6" fmla="*/ 94 w 158"/>
                <a:gd name="T7" fmla="*/ 49 h 122"/>
                <a:gd name="T8" fmla="*/ 140 w 158"/>
                <a:gd name="T9" fmla="*/ 69 h 122"/>
                <a:gd name="T10" fmla="*/ 125 w 158"/>
                <a:gd name="T11" fmla="*/ 104 h 122"/>
                <a:gd name="T12" fmla="*/ 107 w 158"/>
                <a:gd name="T13" fmla="*/ 96 h 122"/>
                <a:gd name="T14" fmla="*/ 114 w 158"/>
                <a:gd name="T15" fmla="*/ 81 h 122"/>
                <a:gd name="T16" fmla="*/ 101 w 158"/>
                <a:gd name="T17" fmla="*/ 76 h 122"/>
                <a:gd name="T18" fmla="*/ 95 w 158"/>
                <a:gd name="T19" fmla="*/ 90 h 122"/>
                <a:gd name="T20" fmla="*/ 89 w 158"/>
                <a:gd name="T21" fmla="*/ 102 h 122"/>
                <a:gd name="T22" fmla="*/ 102 w 158"/>
                <a:gd name="T23" fmla="*/ 108 h 122"/>
                <a:gd name="T24" fmla="*/ 120 w 158"/>
                <a:gd name="T25" fmla="*/ 116 h 122"/>
                <a:gd name="T26" fmla="*/ 122 w 158"/>
                <a:gd name="T27" fmla="*/ 117 h 122"/>
                <a:gd name="T28" fmla="*/ 127 w 158"/>
                <a:gd name="T29" fmla="*/ 119 h 122"/>
                <a:gd name="T30" fmla="*/ 133 w 158"/>
                <a:gd name="T31" fmla="*/ 122 h 122"/>
                <a:gd name="T32" fmla="*/ 139 w 158"/>
                <a:gd name="T33" fmla="*/ 109 h 122"/>
                <a:gd name="T34" fmla="*/ 153 w 158"/>
                <a:gd name="T35" fmla="*/ 74 h 122"/>
                <a:gd name="T36" fmla="*/ 158 w 158"/>
                <a:gd name="T37" fmla="*/ 62 h 122"/>
                <a:gd name="T38" fmla="*/ 158 w 158"/>
                <a:gd name="T39" fmla="*/ 62 h 122"/>
                <a:gd name="T40" fmla="*/ 149 w 158"/>
                <a:gd name="T41" fmla="*/ 58 h 122"/>
                <a:gd name="T42" fmla="*/ 129 w 158"/>
                <a:gd name="T43" fmla="*/ 49 h 122"/>
                <a:gd name="T44" fmla="*/ 109 w 158"/>
                <a:gd name="T45" fmla="*/ 40 h 122"/>
                <a:gd name="T46" fmla="*/ 103 w 158"/>
                <a:gd name="T47" fmla="*/ 37 h 122"/>
                <a:gd name="T48" fmla="*/ 100 w 158"/>
                <a:gd name="T49" fmla="*/ 36 h 122"/>
                <a:gd name="T50" fmla="*/ 100 w 158"/>
                <a:gd name="T51" fmla="*/ 36 h 122"/>
                <a:gd name="T52" fmla="*/ 88 w 158"/>
                <a:gd name="T53" fmla="*/ 30 h 122"/>
                <a:gd name="T54" fmla="*/ 65 w 158"/>
                <a:gd name="T55" fmla="*/ 76 h 122"/>
                <a:gd name="T56" fmla="*/ 42 w 158"/>
                <a:gd name="T57" fmla="*/ 64 h 122"/>
                <a:gd name="T58" fmla="*/ 26 w 158"/>
                <a:gd name="T59" fmla="*/ 55 h 122"/>
                <a:gd name="T60" fmla="*/ 19 w 158"/>
                <a:gd name="T61" fmla="*/ 51 h 122"/>
                <a:gd name="T62" fmla="*/ 37 w 158"/>
                <a:gd name="T63" fmla="*/ 19 h 122"/>
                <a:gd name="T64" fmla="*/ 46 w 158"/>
                <a:gd name="T65" fmla="*/ 24 h 122"/>
                <a:gd name="T66" fmla="*/ 54 w 158"/>
                <a:gd name="T67" fmla="*/ 28 h 122"/>
                <a:gd name="T68" fmla="*/ 47 w 158"/>
                <a:gd name="T69" fmla="*/ 42 h 122"/>
                <a:gd name="T70" fmla="*/ 59 w 158"/>
                <a:gd name="T71" fmla="*/ 48 h 122"/>
                <a:gd name="T72" fmla="*/ 66 w 158"/>
                <a:gd name="T73" fmla="*/ 34 h 122"/>
                <a:gd name="T74" fmla="*/ 73 w 158"/>
                <a:gd name="T75" fmla="*/ 22 h 122"/>
                <a:gd name="T76" fmla="*/ 61 w 158"/>
                <a:gd name="T77" fmla="*/ 16 h 122"/>
                <a:gd name="T78" fmla="*/ 52 w 158"/>
                <a:gd name="T79" fmla="*/ 11 h 122"/>
                <a:gd name="T80" fmla="*/ 44 w 158"/>
                <a:gd name="T81" fmla="*/ 7 h 122"/>
                <a:gd name="T82" fmla="*/ 33 w 158"/>
                <a:gd name="T83" fmla="*/ 0 h 122"/>
                <a:gd name="T84" fmla="*/ 26 w 158"/>
                <a:gd name="T85" fmla="*/ 12 h 122"/>
                <a:gd name="T86" fmla="*/ 7 w 158"/>
                <a:gd name="T87" fmla="*/ 44 h 122"/>
                <a:gd name="T88" fmla="*/ 0 w 158"/>
                <a:gd name="T89" fmla="*/ 56 h 122"/>
                <a:gd name="T90" fmla="*/ 0 w 158"/>
                <a:gd name="T91" fmla="*/ 56 h 122"/>
                <a:gd name="T92" fmla="*/ 9 w 158"/>
                <a:gd name="T93" fmla="*/ 61 h 122"/>
                <a:gd name="T94" fmla="*/ 29 w 158"/>
                <a:gd name="T95" fmla="*/ 73 h 122"/>
                <a:gd name="T96" fmla="*/ 59 w 158"/>
                <a:gd name="T97" fmla="*/ 8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22">
                  <a:moveTo>
                    <a:pt x="59" y="88"/>
                  </a:moveTo>
                  <a:cubicBezTo>
                    <a:pt x="59" y="88"/>
                    <a:pt x="59" y="88"/>
                    <a:pt x="59" y="88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140" y="69"/>
                    <a:pt x="140" y="69"/>
                    <a:pt x="140" y="69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20" y="116"/>
                    <a:pt x="121" y="117"/>
                    <a:pt x="122" y="117"/>
                  </a:cubicBezTo>
                  <a:cubicBezTo>
                    <a:pt x="123" y="118"/>
                    <a:pt x="125" y="119"/>
                    <a:pt x="127" y="119"/>
                  </a:cubicBezTo>
                  <a:cubicBezTo>
                    <a:pt x="130" y="121"/>
                    <a:pt x="133" y="122"/>
                    <a:pt x="133" y="122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53" y="74"/>
                    <a:pt x="153" y="74"/>
                    <a:pt x="153" y="74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58" y="62"/>
                    <a:pt x="154" y="60"/>
                    <a:pt x="149" y="58"/>
                  </a:cubicBezTo>
                  <a:cubicBezTo>
                    <a:pt x="143" y="56"/>
                    <a:pt x="136" y="52"/>
                    <a:pt x="129" y="49"/>
                  </a:cubicBezTo>
                  <a:cubicBezTo>
                    <a:pt x="122" y="46"/>
                    <a:pt x="115" y="43"/>
                    <a:pt x="109" y="40"/>
                  </a:cubicBezTo>
                  <a:cubicBezTo>
                    <a:pt x="106" y="39"/>
                    <a:pt x="104" y="38"/>
                    <a:pt x="103" y="37"/>
                  </a:cubicBezTo>
                  <a:cubicBezTo>
                    <a:pt x="101" y="37"/>
                    <a:pt x="100" y="36"/>
                    <a:pt x="100" y="36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65" y="76"/>
                    <a:pt x="54" y="70"/>
                    <a:pt x="42" y="64"/>
                  </a:cubicBezTo>
                  <a:cubicBezTo>
                    <a:pt x="36" y="61"/>
                    <a:pt x="30" y="58"/>
                    <a:pt x="26" y="55"/>
                  </a:cubicBezTo>
                  <a:cubicBezTo>
                    <a:pt x="22" y="53"/>
                    <a:pt x="19" y="51"/>
                    <a:pt x="19" y="51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42" y="21"/>
                    <a:pt x="46" y="24"/>
                  </a:cubicBezTo>
                  <a:cubicBezTo>
                    <a:pt x="50" y="26"/>
                    <a:pt x="54" y="28"/>
                    <a:pt x="54" y="28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56" y="14"/>
                    <a:pt x="52" y="11"/>
                  </a:cubicBezTo>
                  <a:cubicBezTo>
                    <a:pt x="48" y="9"/>
                    <a:pt x="44" y="7"/>
                    <a:pt x="44" y="7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4" y="58"/>
                    <a:pt x="9" y="61"/>
                  </a:cubicBezTo>
                  <a:cubicBezTo>
                    <a:pt x="15" y="65"/>
                    <a:pt x="22" y="69"/>
                    <a:pt x="29" y="73"/>
                  </a:cubicBezTo>
                  <a:cubicBezTo>
                    <a:pt x="44" y="80"/>
                    <a:pt x="59" y="88"/>
                    <a:pt x="59" y="88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0"/>
            <p:cNvSpPr/>
            <p:nvPr/>
          </p:nvSpPr>
          <p:spPr bwMode="auto">
            <a:xfrm>
              <a:off x="1884362" y="8178801"/>
              <a:ext cx="657225" cy="576263"/>
            </a:xfrm>
            <a:custGeom>
              <a:avLst/>
              <a:gdLst>
                <a:gd name="T0" fmla="*/ 54 w 155"/>
                <a:gd name="T1" fmla="*/ 91 h 136"/>
                <a:gd name="T2" fmla="*/ 54 w 155"/>
                <a:gd name="T3" fmla="*/ 91 h 136"/>
                <a:gd name="T4" fmla="*/ 66 w 155"/>
                <a:gd name="T5" fmla="*/ 100 h 136"/>
                <a:gd name="T6" fmla="*/ 94 w 155"/>
                <a:gd name="T7" fmla="*/ 57 h 136"/>
                <a:gd name="T8" fmla="*/ 96 w 155"/>
                <a:gd name="T9" fmla="*/ 59 h 136"/>
                <a:gd name="T10" fmla="*/ 101 w 155"/>
                <a:gd name="T11" fmla="*/ 62 h 136"/>
                <a:gd name="T12" fmla="*/ 115 w 155"/>
                <a:gd name="T13" fmla="*/ 71 h 136"/>
                <a:gd name="T14" fmla="*/ 137 w 155"/>
                <a:gd name="T15" fmla="*/ 85 h 136"/>
                <a:gd name="T16" fmla="*/ 117 w 155"/>
                <a:gd name="T17" fmla="*/ 117 h 136"/>
                <a:gd name="T18" fmla="*/ 100 w 155"/>
                <a:gd name="T19" fmla="*/ 106 h 136"/>
                <a:gd name="T20" fmla="*/ 109 w 155"/>
                <a:gd name="T21" fmla="*/ 93 h 136"/>
                <a:gd name="T22" fmla="*/ 97 w 155"/>
                <a:gd name="T23" fmla="*/ 85 h 136"/>
                <a:gd name="T24" fmla="*/ 88 w 155"/>
                <a:gd name="T25" fmla="*/ 98 h 136"/>
                <a:gd name="T26" fmla="*/ 81 w 155"/>
                <a:gd name="T27" fmla="*/ 110 h 136"/>
                <a:gd name="T28" fmla="*/ 93 w 155"/>
                <a:gd name="T29" fmla="*/ 118 h 136"/>
                <a:gd name="T30" fmla="*/ 110 w 155"/>
                <a:gd name="T31" fmla="*/ 128 h 136"/>
                <a:gd name="T32" fmla="*/ 116 w 155"/>
                <a:gd name="T33" fmla="*/ 132 h 136"/>
                <a:gd name="T34" fmla="*/ 122 w 155"/>
                <a:gd name="T35" fmla="*/ 136 h 136"/>
                <a:gd name="T36" fmla="*/ 129 w 155"/>
                <a:gd name="T37" fmla="*/ 124 h 136"/>
                <a:gd name="T38" fmla="*/ 148 w 155"/>
                <a:gd name="T39" fmla="*/ 92 h 136"/>
                <a:gd name="T40" fmla="*/ 155 w 155"/>
                <a:gd name="T41" fmla="*/ 80 h 136"/>
                <a:gd name="T42" fmla="*/ 155 w 155"/>
                <a:gd name="T43" fmla="*/ 80 h 136"/>
                <a:gd name="T44" fmla="*/ 153 w 155"/>
                <a:gd name="T45" fmla="*/ 79 h 136"/>
                <a:gd name="T46" fmla="*/ 147 w 155"/>
                <a:gd name="T47" fmla="*/ 75 h 136"/>
                <a:gd name="T48" fmla="*/ 129 w 155"/>
                <a:gd name="T49" fmla="*/ 63 h 136"/>
                <a:gd name="T50" fmla="*/ 110 w 155"/>
                <a:gd name="T51" fmla="*/ 52 h 136"/>
                <a:gd name="T52" fmla="*/ 104 w 155"/>
                <a:gd name="T53" fmla="*/ 48 h 136"/>
                <a:gd name="T54" fmla="*/ 102 w 155"/>
                <a:gd name="T55" fmla="*/ 46 h 136"/>
                <a:gd name="T56" fmla="*/ 102 w 155"/>
                <a:gd name="T57" fmla="*/ 46 h 136"/>
                <a:gd name="T58" fmla="*/ 91 w 155"/>
                <a:gd name="T59" fmla="*/ 38 h 136"/>
                <a:gd name="T60" fmla="*/ 62 w 155"/>
                <a:gd name="T61" fmla="*/ 80 h 136"/>
                <a:gd name="T62" fmla="*/ 40 w 155"/>
                <a:gd name="T63" fmla="*/ 65 h 136"/>
                <a:gd name="T64" fmla="*/ 26 w 155"/>
                <a:gd name="T65" fmla="*/ 54 h 136"/>
                <a:gd name="T66" fmla="*/ 20 w 155"/>
                <a:gd name="T67" fmla="*/ 49 h 136"/>
                <a:gd name="T68" fmla="*/ 43 w 155"/>
                <a:gd name="T69" fmla="*/ 20 h 136"/>
                <a:gd name="T70" fmla="*/ 58 w 155"/>
                <a:gd name="T71" fmla="*/ 31 h 136"/>
                <a:gd name="T72" fmla="*/ 48 w 155"/>
                <a:gd name="T73" fmla="*/ 44 h 136"/>
                <a:gd name="T74" fmla="*/ 60 w 155"/>
                <a:gd name="T75" fmla="*/ 52 h 136"/>
                <a:gd name="T76" fmla="*/ 69 w 155"/>
                <a:gd name="T77" fmla="*/ 39 h 136"/>
                <a:gd name="T78" fmla="*/ 77 w 155"/>
                <a:gd name="T79" fmla="*/ 28 h 136"/>
                <a:gd name="T80" fmla="*/ 66 w 155"/>
                <a:gd name="T81" fmla="*/ 20 h 136"/>
                <a:gd name="T82" fmla="*/ 51 w 155"/>
                <a:gd name="T83" fmla="*/ 9 h 136"/>
                <a:gd name="T84" fmla="*/ 41 w 155"/>
                <a:gd name="T85" fmla="*/ 0 h 136"/>
                <a:gd name="T86" fmla="*/ 32 w 155"/>
                <a:gd name="T87" fmla="*/ 11 h 136"/>
                <a:gd name="T88" fmla="*/ 9 w 155"/>
                <a:gd name="T89" fmla="*/ 40 h 136"/>
                <a:gd name="T90" fmla="*/ 0 w 155"/>
                <a:gd name="T91" fmla="*/ 51 h 136"/>
                <a:gd name="T92" fmla="*/ 0 w 155"/>
                <a:gd name="T93" fmla="*/ 51 h 136"/>
                <a:gd name="T94" fmla="*/ 26 w 155"/>
                <a:gd name="T95" fmla="*/ 72 h 136"/>
                <a:gd name="T96" fmla="*/ 54 w 155"/>
                <a:gd name="T97" fmla="*/ 9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" h="136">
                  <a:moveTo>
                    <a:pt x="54" y="91"/>
                  </a:moveTo>
                  <a:cubicBezTo>
                    <a:pt x="54" y="91"/>
                    <a:pt x="54" y="91"/>
                    <a:pt x="54" y="91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5" y="58"/>
                    <a:pt x="96" y="59"/>
                  </a:cubicBezTo>
                  <a:cubicBezTo>
                    <a:pt x="97" y="59"/>
                    <a:pt x="99" y="61"/>
                    <a:pt x="101" y="62"/>
                  </a:cubicBezTo>
                  <a:cubicBezTo>
                    <a:pt x="105" y="64"/>
                    <a:pt x="110" y="68"/>
                    <a:pt x="115" y="71"/>
                  </a:cubicBezTo>
                  <a:cubicBezTo>
                    <a:pt x="126" y="78"/>
                    <a:pt x="137" y="85"/>
                    <a:pt x="137" y="85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110" y="128"/>
                    <a:pt x="110" y="128"/>
                    <a:pt x="110" y="128"/>
                  </a:cubicBezTo>
                  <a:cubicBezTo>
                    <a:pt x="110" y="128"/>
                    <a:pt x="113" y="130"/>
                    <a:pt x="116" y="132"/>
                  </a:cubicBezTo>
                  <a:cubicBezTo>
                    <a:pt x="119" y="134"/>
                    <a:pt x="122" y="136"/>
                    <a:pt x="122" y="136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48" y="92"/>
                    <a:pt x="148" y="92"/>
                    <a:pt x="148" y="92"/>
                  </a:cubicBezTo>
                  <a:cubicBezTo>
                    <a:pt x="155" y="80"/>
                    <a:pt x="155" y="80"/>
                    <a:pt x="155" y="80"/>
                  </a:cubicBezTo>
                  <a:cubicBezTo>
                    <a:pt x="155" y="80"/>
                    <a:pt x="155" y="80"/>
                    <a:pt x="155" y="80"/>
                  </a:cubicBezTo>
                  <a:cubicBezTo>
                    <a:pt x="155" y="80"/>
                    <a:pt x="155" y="79"/>
                    <a:pt x="153" y="79"/>
                  </a:cubicBezTo>
                  <a:cubicBezTo>
                    <a:pt x="152" y="78"/>
                    <a:pt x="149" y="77"/>
                    <a:pt x="147" y="75"/>
                  </a:cubicBezTo>
                  <a:cubicBezTo>
                    <a:pt x="142" y="72"/>
                    <a:pt x="135" y="68"/>
                    <a:pt x="129" y="63"/>
                  </a:cubicBezTo>
                  <a:cubicBezTo>
                    <a:pt x="122" y="59"/>
                    <a:pt x="115" y="55"/>
                    <a:pt x="110" y="52"/>
                  </a:cubicBezTo>
                  <a:cubicBezTo>
                    <a:pt x="108" y="50"/>
                    <a:pt x="106" y="49"/>
                    <a:pt x="104" y="48"/>
                  </a:cubicBezTo>
                  <a:cubicBezTo>
                    <a:pt x="103" y="47"/>
                    <a:pt x="102" y="46"/>
                    <a:pt x="102" y="46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51" y="72"/>
                    <a:pt x="40" y="65"/>
                  </a:cubicBezTo>
                  <a:cubicBezTo>
                    <a:pt x="35" y="61"/>
                    <a:pt x="30" y="57"/>
                    <a:pt x="26" y="54"/>
                  </a:cubicBezTo>
                  <a:cubicBezTo>
                    <a:pt x="22" y="51"/>
                    <a:pt x="20" y="49"/>
                    <a:pt x="20" y="4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13" y="61"/>
                    <a:pt x="26" y="72"/>
                  </a:cubicBezTo>
                  <a:cubicBezTo>
                    <a:pt x="40" y="82"/>
                    <a:pt x="54" y="91"/>
                    <a:pt x="54" y="9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1"/>
            <p:cNvSpPr/>
            <p:nvPr/>
          </p:nvSpPr>
          <p:spPr bwMode="auto">
            <a:xfrm>
              <a:off x="1376362" y="7737476"/>
              <a:ext cx="635000" cy="619125"/>
            </a:xfrm>
            <a:custGeom>
              <a:avLst/>
              <a:gdLst>
                <a:gd name="T0" fmla="*/ 47 w 150"/>
                <a:gd name="T1" fmla="*/ 92 h 146"/>
                <a:gd name="T2" fmla="*/ 47 w 150"/>
                <a:gd name="T3" fmla="*/ 92 h 146"/>
                <a:gd name="T4" fmla="*/ 58 w 150"/>
                <a:gd name="T5" fmla="*/ 101 h 146"/>
                <a:gd name="T6" fmla="*/ 93 w 150"/>
                <a:gd name="T7" fmla="*/ 64 h 146"/>
                <a:gd name="T8" fmla="*/ 98 w 150"/>
                <a:gd name="T9" fmla="*/ 69 h 146"/>
                <a:gd name="T10" fmla="*/ 111 w 150"/>
                <a:gd name="T11" fmla="*/ 81 h 146"/>
                <a:gd name="T12" fmla="*/ 130 w 150"/>
                <a:gd name="T13" fmla="*/ 97 h 146"/>
                <a:gd name="T14" fmla="*/ 106 w 150"/>
                <a:gd name="T15" fmla="*/ 126 h 146"/>
                <a:gd name="T16" fmla="*/ 91 w 150"/>
                <a:gd name="T17" fmla="*/ 113 h 146"/>
                <a:gd name="T18" fmla="*/ 102 w 150"/>
                <a:gd name="T19" fmla="*/ 101 h 146"/>
                <a:gd name="T20" fmla="*/ 91 w 150"/>
                <a:gd name="T21" fmla="*/ 92 h 146"/>
                <a:gd name="T22" fmla="*/ 81 w 150"/>
                <a:gd name="T23" fmla="*/ 104 h 146"/>
                <a:gd name="T24" fmla="*/ 71 w 150"/>
                <a:gd name="T25" fmla="*/ 114 h 146"/>
                <a:gd name="T26" fmla="*/ 82 w 150"/>
                <a:gd name="T27" fmla="*/ 123 h 146"/>
                <a:gd name="T28" fmla="*/ 97 w 150"/>
                <a:gd name="T29" fmla="*/ 137 h 146"/>
                <a:gd name="T30" fmla="*/ 103 w 150"/>
                <a:gd name="T31" fmla="*/ 141 h 146"/>
                <a:gd name="T32" fmla="*/ 108 w 150"/>
                <a:gd name="T33" fmla="*/ 146 h 146"/>
                <a:gd name="T34" fmla="*/ 117 w 150"/>
                <a:gd name="T35" fmla="*/ 135 h 146"/>
                <a:gd name="T36" fmla="*/ 141 w 150"/>
                <a:gd name="T37" fmla="*/ 106 h 146"/>
                <a:gd name="T38" fmla="*/ 149 w 150"/>
                <a:gd name="T39" fmla="*/ 96 h 146"/>
                <a:gd name="T40" fmla="*/ 150 w 150"/>
                <a:gd name="T41" fmla="*/ 96 h 146"/>
                <a:gd name="T42" fmla="*/ 147 w 150"/>
                <a:gd name="T43" fmla="*/ 94 h 146"/>
                <a:gd name="T44" fmla="*/ 142 w 150"/>
                <a:gd name="T45" fmla="*/ 89 h 146"/>
                <a:gd name="T46" fmla="*/ 126 w 150"/>
                <a:gd name="T47" fmla="*/ 75 h 146"/>
                <a:gd name="T48" fmla="*/ 109 w 150"/>
                <a:gd name="T49" fmla="*/ 61 h 146"/>
                <a:gd name="T50" fmla="*/ 102 w 150"/>
                <a:gd name="T51" fmla="*/ 54 h 146"/>
                <a:gd name="T52" fmla="*/ 102 w 150"/>
                <a:gd name="T53" fmla="*/ 54 h 146"/>
                <a:gd name="T54" fmla="*/ 92 w 150"/>
                <a:gd name="T55" fmla="*/ 45 h 146"/>
                <a:gd name="T56" fmla="*/ 57 w 150"/>
                <a:gd name="T57" fmla="*/ 82 h 146"/>
                <a:gd name="T58" fmla="*/ 38 w 150"/>
                <a:gd name="T59" fmla="*/ 64 h 146"/>
                <a:gd name="T60" fmla="*/ 20 w 150"/>
                <a:gd name="T61" fmla="*/ 45 h 146"/>
                <a:gd name="T62" fmla="*/ 47 w 150"/>
                <a:gd name="T63" fmla="*/ 19 h 146"/>
                <a:gd name="T64" fmla="*/ 60 w 150"/>
                <a:gd name="T65" fmla="*/ 33 h 146"/>
                <a:gd name="T66" fmla="*/ 49 w 150"/>
                <a:gd name="T67" fmla="*/ 44 h 146"/>
                <a:gd name="T68" fmla="*/ 54 w 150"/>
                <a:gd name="T69" fmla="*/ 49 h 146"/>
                <a:gd name="T70" fmla="*/ 59 w 150"/>
                <a:gd name="T71" fmla="*/ 54 h 146"/>
                <a:gd name="T72" fmla="*/ 70 w 150"/>
                <a:gd name="T73" fmla="*/ 42 h 146"/>
                <a:gd name="T74" fmla="*/ 80 w 150"/>
                <a:gd name="T75" fmla="*/ 33 h 146"/>
                <a:gd name="T76" fmla="*/ 75 w 150"/>
                <a:gd name="T77" fmla="*/ 28 h 146"/>
                <a:gd name="T78" fmla="*/ 70 w 150"/>
                <a:gd name="T79" fmla="*/ 23 h 146"/>
                <a:gd name="T80" fmla="*/ 57 w 150"/>
                <a:gd name="T81" fmla="*/ 9 h 146"/>
                <a:gd name="T82" fmla="*/ 48 w 150"/>
                <a:gd name="T83" fmla="*/ 0 h 146"/>
                <a:gd name="T84" fmla="*/ 38 w 150"/>
                <a:gd name="T85" fmla="*/ 9 h 146"/>
                <a:gd name="T86" fmla="*/ 10 w 150"/>
                <a:gd name="T87" fmla="*/ 34 h 146"/>
                <a:gd name="T88" fmla="*/ 0 w 150"/>
                <a:gd name="T89" fmla="*/ 44 h 146"/>
                <a:gd name="T90" fmla="*/ 0 w 150"/>
                <a:gd name="T91" fmla="*/ 44 h 146"/>
                <a:gd name="T92" fmla="*/ 23 w 150"/>
                <a:gd name="T93" fmla="*/ 68 h 146"/>
                <a:gd name="T94" fmla="*/ 40 w 150"/>
                <a:gd name="T95" fmla="*/ 84 h 146"/>
                <a:gd name="T96" fmla="*/ 47 w 150"/>
                <a:gd name="T97" fmla="*/ 9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146">
                  <a:moveTo>
                    <a:pt x="47" y="92"/>
                  </a:moveTo>
                  <a:cubicBezTo>
                    <a:pt x="47" y="92"/>
                    <a:pt x="47" y="92"/>
                    <a:pt x="47" y="92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95" y="66"/>
                    <a:pt x="98" y="69"/>
                  </a:cubicBezTo>
                  <a:cubicBezTo>
                    <a:pt x="102" y="73"/>
                    <a:pt x="107" y="77"/>
                    <a:pt x="111" y="81"/>
                  </a:cubicBezTo>
                  <a:cubicBezTo>
                    <a:pt x="121" y="89"/>
                    <a:pt x="130" y="97"/>
                    <a:pt x="130" y="97"/>
                  </a:cubicBezTo>
                  <a:cubicBezTo>
                    <a:pt x="106" y="126"/>
                    <a:pt x="106" y="126"/>
                    <a:pt x="106" y="126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82" y="123"/>
                    <a:pt x="82" y="123"/>
                    <a:pt x="82" y="123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7" y="137"/>
                    <a:pt x="100" y="139"/>
                    <a:pt x="103" y="141"/>
                  </a:cubicBezTo>
                  <a:cubicBezTo>
                    <a:pt x="105" y="144"/>
                    <a:pt x="108" y="146"/>
                    <a:pt x="108" y="146"/>
                  </a:cubicBezTo>
                  <a:cubicBezTo>
                    <a:pt x="117" y="135"/>
                    <a:pt x="117" y="135"/>
                    <a:pt x="117" y="135"/>
                  </a:cubicBezTo>
                  <a:cubicBezTo>
                    <a:pt x="141" y="106"/>
                    <a:pt x="141" y="106"/>
                    <a:pt x="141" y="106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50" y="96"/>
                    <a:pt x="149" y="95"/>
                    <a:pt x="147" y="94"/>
                  </a:cubicBezTo>
                  <a:cubicBezTo>
                    <a:pt x="146" y="93"/>
                    <a:pt x="144" y="91"/>
                    <a:pt x="142" y="89"/>
                  </a:cubicBezTo>
                  <a:cubicBezTo>
                    <a:pt x="138" y="85"/>
                    <a:pt x="132" y="80"/>
                    <a:pt x="126" y="75"/>
                  </a:cubicBezTo>
                  <a:cubicBezTo>
                    <a:pt x="120" y="70"/>
                    <a:pt x="114" y="65"/>
                    <a:pt x="109" y="61"/>
                  </a:cubicBezTo>
                  <a:cubicBezTo>
                    <a:pt x="105" y="57"/>
                    <a:pt x="102" y="54"/>
                    <a:pt x="102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7" y="82"/>
                    <a:pt x="47" y="73"/>
                    <a:pt x="38" y="64"/>
                  </a:cubicBezTo>
                  <a:cubicBezTo>
                    <a:pt x="29" y="54"/>
                    <a:pt x="20" y="45"/>
                    <a:pt x="20" y="45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52" y="46"/>
                    <a:pt x="54" y="49"/>
                  </a:cubicBezTo>
                  <a:cubicBezTo>
                    <a:pt x="56" y="51"/>
                    <a:pt x="59" y="54"/>
                    <a:pt x="59" y="54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3"/>
                    <a:pt x="77" y="30"/>
                    <a:pt x="75" y="28"/>
                  </a:cubicBezTo>
                  <a:cubicBezTo>
                    <a:pt x="72" y="25"/>
                    <a:pt x="70" y="23"/>
                    <a:pt x="70" y="23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2" y="56"/>
                    <a:pt x="23" y="68"/>
                  </a:cubicBezTo>
                  <a:cubicBezTo>
                    <a:pt x="29" y="74"/>
                    <a:pt x="35" y="80"/>
                    <a:pt x="40" y="84"/>
                  </a:cubicBezTo>
                  <a:cubicBezTo>
                    <a:pt x="44" y="89"/>
                    <a:pt x="47" y="92"/>
                    <a:pt x="47" y="9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2"/>
            <p:cNvSpPr/>
            <p:nvPr/>
          </p:nvSpPr>
          <p:spPr bwMode="auto">
            <a:xfrm>
              <a:off x="942975" y="7224713"/>
              <a:ext cx="593725" cy="652463"/>
            </a:xfrm>
            <a:custGeom>
              <a:avLst/>
              <a:gdLst>
                <a:gd name="T0" fmla="*/ 40 w 140"/>
                <a:gd name="T1" fmla="*/ 91 h 154"/>
                <a:gd name="T2" fmla="*/ 40 w 140"/>
                <a:gd name="T3" fmla="*/ 91 h 154"/>
                <a:gd name="T4" fmla="*/ 49 w 140"/>
                <a:gd name="T5" fmla="*/ 103 h 154"/>
                <a:gd name="T6" fmla="*/ 89 w 140"/>
                <a:gd name="T7" fmla="*/ 71 h 154"/>
                <a:gd name="T8" fmla="*/ 93 w 140"/>
                <a:gd name="T9" fmla="*/ 77 h 154"/>
                <a:gd name="T10" fmla="*/ 98 w 140"/>
                <a:gd name="T11" fmla="*/ 83 h 154"/>
                <a:gd name="T12" fmla="*/ 104 w 140"/>
                <a:gd name="T13" fmla="*/ 90 h 154"/>
                <a:gd name="T14" fmla="*/ 121 w 140"/>
                <a:gd name="T15" fmla="*/ 109 h 154"/>
                <a:gd name="T16" fmla="*/ 93 w 140"/>
                <a:gd name="T17" fmla="*/ 134 h 154"/>
                <a:gd name="T18" fmla="*/ 80 w 140"/>
                <a:gd name="T19" fmla="*/ 119 h 154"/>
                <a:gd name="T20" fmla="*/ 92 w 140"/>
                <a:gd name="T21" fmla="*/ 109 h 154"/>
                <a:gd name="T22" fmla="*/ 83 w 140"/>
                <a:gd name="T23" fmla="*/ 98 h 154"/>
                <a:gd name="T24" fmla="*/ 71 w 140"/>
                <a:gd name="T25" fmla="*/ 108 h 154"/>
                <a:gd name="T26" fmla="*/ 60 w 140"/>
                <a:gd name="T27" fmla="*/ 117 h 154"/>
                <a:gd name="T28" fmla="*/ 69 w 140"/>
                <a:gd name="T29" fmla="*/ 128 h 154"/>
                <a:gd name="T30" fmla="*/ 83 w 140"/>
                <a:gd name="T31" fmla="*/ 143 h 154"/>
                <a:gd name="T32" fmla="*/ 92 w 140"/>
                <a:gd name="T33" fmla="*/ 154 h 154"/>
                <a:gd name="T34" fmla="*/ 102 w 140"/>
                <a:gd name="T35" fmla="*/ 145 h 154"/>
                <a:gd name="T36" fmla="*/ 130 w 140"/>
                <a:gd name="T37" fmla="*/ 120 h 154"/>
                <a:gd name="T38" fmla="*/ 140 w 140"/>
                <a:gd name="T39" fmla="*/ 111 h 154"/>
                <a:gd name="T40" fmla="*/ 140 w 140"/>
                <a:gd name="T41" fmla="*/ 110 h 154"/>
                <a:gd name="T42" fmla="*/ 120 w 140"/>
                <a:gd name="T43" fmla="*/ 87 h 154"/>
                <a:gd name="T44" fmla="*/ 106 w 140"/>
                <a:gd name="T45" fmla="*/ 70 h 154"/>
                <a:gd name="T46" fmla="*/ 99 w 140"/>
                <a:gd name="T47" fmla="*/ 62 h 154"/>
                <a:gd name="T48" fmla="*/ 99 w 140"/>
                <a:gd name="T49" fmla="*/ 62 h 154"/>
                <a:gd name="T50" fmla="*/ 91 w 140"/>
                <a:gd name="T51" fmla="*/ 52 h 154"/>
                <a:gd name="T52" fmla="*/ 51 w 140"/>
                <a:gd name="T53" fmla="*/ 83 h 154"/>
                <a:gd name="T54" fmla="*/ 46 w 140"/>
                <a:gd name="T55" fmla="*/ 76 h 154"/>
                <a:gd name="T56" fmla="*/ 35 w 140"/>
                <a:gd name="T57" fmla="*/ 62 h 154"/>
                <a:gd name="T58" fmla="*/ 20 w 140"/>
                <a:gd name="T59" fmla="*/ 41 h 154"/>
                <a:gd name="T60" fmla="*/ 50 w 140"/>
                <a:gd name="T61" fmla="*/ 19 h 154"/>
                <a:gd name="T62" fmla="*/ 61 w 140"/>
                <a:gd name="T63" fmla="*/ 35 h 154"/>
                <a:gd name="T64" fmla="*/ 49 w 140"/>
                <a:gd name="T65" fmla="*/ 44 h 154"/>
                <a:gd name="T66" fmla="*/ 53 w 140"/>
                <a:gd name="T67" fmla="*/ 50 h 154"/>
                <a:gd name="T68" fmla="*/ 56 w 140"/>
                <a:gd name="T69" fmla="*/ 54 h 154"/>
                <a:gd name="T70" fmla="*/ 57 w 140"/>
                <a:gd name="T71" fmla="*/ 55 h 154"/>
                <a:gd name="T72" fmla="*/ 69 w 140"/>
                <a:gd name="T73" fmla="*/ 46 h 154"/>
                <a:gd name="T74" fmla="*/ 80 w 140"/>
                <a:gd name="T75" fmla="*/ 38 h 154"/>
                <a:gd name="T76" fmla="*/ 79 w 140"/>
                <a:gd name="T77" fmla="*/ 36 h 154"/>
                <a:gd name="T78" fmla="*/ 76 w 140"/>
                <a:gd name="T79" fmla="*/ 32 h 154"/>
                <a:gd name="T80" fmla="*/ 72 w 140"/>
                <a:gd name="T81" fmla="*/ 27 h 154"/>
                <a:gd name="T82" fmla="*/ 62 w 140"/>
                <a:gd name="T83" fmla="*/ 12 h 154"/>
                <a:gd name="T84" fmla="*/ 54 w 140"/>
                <a:gd name="T85" fmla="*/ 0 h 154"/>
                <a:gd name="T86" fmla="*/ 42 w 140"/>
                <a:gd name="T87" fmla="*/ 8 h 154"/>
                <a:gd name="T88" fmla="*/ 11 w 140"/>
                <a:gd name="T89" fmla="*/ 29 h 154"/>
                <a:gd name="T90" fmla="*/ 0 w 140"/>
                <a:gd name="T91" fmla="*/ 37 h 154"/>
                <a:gd name="T92" fmla="*/ 0 w 140"/>
                <a:gd name="T93" fmla="*/ 37 h 154"/>
                <a:gd name="T94" fmla="*/ 19 w 140"/>
                <a:gd name="T95" fmla="*/ 65 h 154"/>
                <a:gd name="T96" fmla="*/ 27 w 140"/>
                <a:gd name="T97" fmla="*/ 75 h 154"/>
                <a:gd name="T98" fmla="*/ 33 w 140"/>
                <a:gd name="T99" fmla="*/ 83 h 154"/>
                <a:gd name="T100" fmla="*/ 40 w 140"/>
                <a:gd name="T101" fmla="*/ 9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0" h="154">
                  <a:moveTo>
                    <a:pt x="40" y="91"/>
                  </a:moveTo>
                  <a:cubicBezTo>
                    <a:pt x="40" y="91"/>
                    <a:pt x="40" y="91"/>
                    <a:pt x="40" y="91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91" y="73"/>
                    <a:pt x="93" y="77"/>
                  </a:cubicBezTo>
                  <a:cubicBezTo>
                    <a:pt x="95" y="79"/>
                    <a:pt x="97" y="81"/>
                    <a:pt x="98" y="83"/>
                  </a:cubicBezTo>
                  <a:cubicBezTo>
                    <a:pt x="100" y="86"/>
                    <a:pt x="102" y="88"/>
                    <a:pt x="104" y="90"/>
                  </a:cubicBezTo>
                  <a:cubicBezTo>
                    <a:pt x="113" y="100"/>
                    <a:pt x="121" y="109"/>
                    <a:pt x="121" y="109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80" y="119"/>
                    <a:pt x="80" y="119"/>
                    <a:pt x="80" y="11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83" y="98"/>
                    <a:pt x="83" y="98"/>
                    <a:pt x="83" y="98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83" y="143"/>
                    <a:pt x="83" y="143"/>
                    <a:pt x="83" y="143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0" y="110"/>
                    <a:pt x="130" y="98"/>
                    <a:pt x="120" y="87"/>
                  </a:cubicBezTo>
                  <a:cubicBezTo>
                    <a:pt x="114" y="81"/>
                    <a:pt x="109" y="75"/>
                    <a:pt x="106" y="70"/>
                  </a:cubicBezTo>
                  <a:cubicBezTo>
                    <a:pt x="102" y="65"/>
                    <a:pt x="99" y="62"/>
                    <a:pt x="99" y="62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1" y="83"/>
                    <a:pt x="49" y="80"/>
                    <a:pt x="46" y="76"/>
                  </a:cubicBezTo>
                  <a:cubicBezTo>
                    <a:pt x="43" y="73"/>
                    <a:pt x="38" y="68"/>
                    <a:pt x="35" y="62"/>
                  </a:cubicBezTo>
                  <a:cubicBezTo>
                    <a:pt x="27" y="52"/>
                    <a:pt x="20" y="41"/>
                    <a:pt x="20" y="41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51" y="47"/>
                    <a:pt x="53" y="50"/>
                  </a:cubicBezTo>
                  <a:cubicBezTo>
                    <a:pt x="54" y="51"/>
                    <a:pt x="55" y="53"/>
                    <a:pt x="56" y="54"/>
                  </a:cubicBezTo>
                  <a:cubicBezTo>
                    <a:pt x="56" y="55"/>
                    <a:pt x="57" y="55"/>
                    <a:pt x="57" y="55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0" y="38"/>
                    <a:pt x="80" y="37"/>
                    <a:pt x="79" y="36"/>
                  </a:cubicBezTo>
                  <a:cubicBezTo>
                    <a:pt x="78" y="35"/>
                    <a:pt x="77" y="34"/>
                    <a:pt x="76" y="32"/>
                  </a:cubicBezTo>
                  <a:cubicBezTo>
                    <a:pt x="74" y="30"/>
                    <a:pt x="72" y="27"/>
                    <a:pt x="72" y="27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10" y="51"/>
                    <a:pt x="19" y="65"/>
                  </a:cubicBezTo>
                  <a:cubicBezTo>
                    <a:pt x="22" y="68"/>
                    <a:pt x="24" y="71"/>
                    <a:pt x="27" y="75"/>
                  </a:cubicBezTo>
                  <a:cubicBezTo>
                    <a:pt x="29" y="78"/>
                    <a:pt x="31" y="81"/>
                    <a:pt x="33" y="83"/>
                  </a:cubicBezTo>
                  <a:cubicBezTo>
                    <a:pt x="37" y="88"/>
                    <a:pt x="40" y="91"/>
                    <a:pt x="40" y="9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3"/>
            <p:cNvSpPr/>
            <p:nvPr/>
          </p:nvSpPr>
          <p:spPr bwMode="auto">
            <a:xfrm>
              <a:off x="595312" y="6661151"/>
              <a:ext cx="542925" cy="669925"/>
            </a:xfrm>
            <a:custGeom>
              <a:avLst/>
              <a:gdLst>
                <a:gd name="T0" fmla="*/ 31 w 128"/>
                <a:gd name="T1" fmla="*/ 88 h 158"/>
                <a:gd name="T2" fmla="*/ 31 w 128"/>
                <a:gd name="T3" fmla="*/ 88 h 158"/>
                <a:gd name="T4" fmla="*/ 39 w 128"/>
                <a:gd name="T5" fmla="*/ 101 h 158"/>
                <a:gd name="T6" fmla="*/ 83 w 128"/>
                <a:gd name="T7" fmla="*/ 75 h 158"/>
                <a:gd name="T8" fmla="*/ 87 w 128"/>
                <a:gd name="T9" fmla="*/ 82 h 158"/>
                <a:gd name="T10" fmla="*/ 95 w 128"/>
                <a:gd name="T11" fmla="*/ 97 h 158"/>
                <a:gd name="T12" fmla="*/ 109 w 128"/>
                <a:gd name="T13" fmla="*/ 118 h 158"/>
                <a:gd name="T14" fmla="*/ 78 w 128"/>
                <a:gd name="T15" fmla="*/ 138 h 158"/>
                <a:gd name="T16" fmla="*/ 67 w 128"/>
                <a:gd name="T17" fmla="*/ 122 h 158"/>
                <a:gd name="T18" fmla="*/ 80 w 128"/>
                <a:gd name="T19" fmla="*/ 113 h 158"/>
                <a:gd name="T20" fmla="*/ 76 w 128"/>
                <a:gd name="T21" fmla="*/ 108 h 158"/>
                <a:gd name="T22" fmla="*/ 74 w 128"/>
                <a:gd name="T23" fmla="*/ 103 h 158"/>
                <a:gd name="T24" fmla="*/ 73 w 128"/>
                <a:gd name="T25" fmla="*/ 102 h 158"/>
                <a:gd name="T26" fmla="*/ 60 w 128"/>
                <a:gd name="T27" fmla="*/ 110 h 158"/>
                <a:gd name="T28" fmla="*/ 48 w 128"/>
                <a:gd name="T29" fmla="*/ 117 h 158"/>
                <a:gd name="T30" fmla="*/ 49 w 128"/>
                <a:gd name="T31" fmla="*/ 119 h 158"/>
                <a:gd name="T32" fmla="*/ 51 w 128"/>
                <a:gd name="T33" fmla="*/ 123 h 158"/>
                <a:gd name="T34" fmla="*/ 55 w 128"/>
                <a:gd name="T35" fmla="*/ 129 h 158"/>
                <a:gd name="T36" fmla="*/ 66 w 128"/>
                <a:gd name="T37" fmla="*/ 146 h 158"/>
                <a:gd name="T38" fmla="*/ 74 w 128"/>
                <a:gd name="T39" fmla="*/ 158 h 158"/>
                <a:gd name="T40" fmla="*/ 85 w 128"/>
                <a:gd name="T41" fmla="*/ 150 h 158"/>
                <a:gd name="T42" fmla="*/ 116 w 128"/>
                <a:gd name="T43" fmla="*/ 130 h 158"/>
                <a:gd name="T44" fmla="*/ 128 w 128"/>
                <a:gd name="T45" fmla="*/ 122 h 158"/>
                <a:gd name="T46" fmla="*/ 128 w 128"/>
                <a:gd name="T47" fmla="*/ 122 h 158"/>
                <a:gd name="T48" fmla="*/ 111 w 128"/>
                <a:gd name="T49" fmla="*/ 95 h 158"/>
                <a:gd name="T50" fmla="*/ 100 w 128"/>
                <a:gd name="T51" fmla="*/ 77 h 158"/>
                <a:gd name="T52" fmla="*/ 95 w 128"/>
                <a:gd name="T53" fmla="*/ 68 h 158"/>
                <a:gd name="T54" fmla="*/ 95 w 128"/>
                <a:gd name="T55" fmla="*/ 68 h 158"/>
                <a:gd name="T56" fmla="*/ 88 w 128"/>
                <a:gd name="T57" fmla="*/ 56 h 158"/>
                <a:gd name="T58" fmla="*/ 43 w 128"/>
                <a:gd name="T59" fmla="*/ 81 h 158"/>
                <a:gd name="T60" fmla="*/ 39 w 128"/>
                <a:gd name="T61" fmla="*/ 74 h 158"/>
                <a:gd name="T62" fmla="*/ 31 w 128"/>
                <a:gd name="T63" fmla="*/ 59 h 158"/>
                <a:gd name="T64" fmla="*/ 19 w 128"/>
                <a:gd name="T65" fmla="*/ 35 h 158"/>
                <a:gd name="T66" fmla="*/ 52 w 128"/>
                <a:gd name="T67" fmla="*/ 19 h 158"/>
                <a:gd name="T68" fmla="*/ 61 w 128"/>
                <a:gd name="T69" fmla="*/ 36 h 158"/>
                <a:gd name="T70" fmla="*/ 47 w 128"/>
                <a:gd name="T71" fmla="*/ 43 h 158"/>
                <a:gd name="T72" fmla="*/ 54 w 128"/>
                <a:gd name="T73" fmla="*/ 55 h 158"/>
                <a:gd name="T74" fmla="*/ 67 w 128"/>
                <a:gd name="T75" fmla="*/ 48 h 158"/>
                <a:gd name="T76" fmla="*/ 80 w 128"/>
                <a:gd name="T77" fmla="*/ 41 h 158"/>
                <a:gd name="T78" fmla="*/ 73 w 128"/>
                <a:gd name="T79" fmla="*/ 29 h 158"/>
                <a:gd name="T80" fmla="*/ 65 w 128"/>
                <a:gd name="T81" fmla="*/ 12 h 158"/>
                <a:gd name="T82" fmla="*/ 59 w 128"/>
                <a:gd name="T83" fmla="*/ 0 h 158"/>
                <a:gd name="T84" fmla="*/ 46 w 128"/>
                <a:gd name="T85" fmla="*/ 6 h 158"/>
                <a:gd name="T86" fmla="*/ 13 w 128"/>
                <a:gd name="T87" fmla="*/ 23 h 158"/>
                <a:gd name="T88" fmla="*/ 0 w 128"/>
                <a:gd name="T89" fmla="*/ 29 h 158"/>
                <a:gd name="T90" fmla="*/ 0 w 128"/>
                <a:gd name="T91" fmla="*/ 29 h 158"/>
                <a:gd name="T92" fmla="*/ 15 w 128"/>
                <a:gd name="T93" fmla="*/ 59 h 158"/>
                <a:gd name="T94" fmla="*/ 26 w 128"/>
                <a:gd name="T95" fmla="*/ 79 h 158"/>
                <a:gd name="T96" fmla="*/ 31 w 128"/>
                <a:gd name="T97" fmla="*/ 8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158">
                  <a:moveTo>
                    <a:pt x="31" y="88"/>
                  </a:moveTo>
                  <a:cubicBezTo>
                    <a:pt x="31" y="88"/>
                    <a:pt x="31" y="88"/>
                    <a:pt x="31" y="88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83" y="75"/>
                    <a:pt x="83" y="75"/>
                    <a:pt x="83" y="75"/>
                  </a:cubicBezTo>
                  <a:cubicBezTo>
                    <a:pt x="83" y="75"/>
                    <a:pt x="84" y="78"/>
                    <a:pt x="87" y="82"/>
                  </a:cubicBezTo>
                  <a:cubicBezTo>
                    <a:pt x="89" y="86"/>
                    <a:pt x="92" y="91"/>
                    <a:pt x="95" y="97"/>
                  </a:cubicBezTo>
                  <a:cubicBezTo>
                    <a:pt x="102" y="107"/>
                    <a:pt x="109" y="118"/>
                    <a:pt x="109" y="11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67" y="122"/>
                    <a:pt x="67" y="122"/>
                    <a:pt x="67" y="122"/>
                  </a:cubicBezTo>
                  <a:cubicBezTo>
                    <a:pt x="80" y="113"/>
                    <a:pt x="80" y="113"/>
                    <a:pt x="80" y="113"/>
                  </a:cubicBezTo>
                  <a:cubicBezTo>
                    <a:pt x="80" y="113"/>
                    <a:pt x="78" y="110"/>
                    <a:pt x="76" y="108"/>
                  </a:cubicBezTo>
                  <a:cubicBezTo>
                    <a:pt x="75" y="106"/>
                    <a:pt x="75" y="105"/>
                    <a:pt x="74" y="103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0" y="110"/>
                    <a:pt x="60" y="110"/>
                    <a:pt x="60" y="110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9" y="119"/>
                  </a:cubicBezTo>
                  <a:cubicBezTo>
                    <a:pt x="49" y="120"/>
                    <a:pt x="50" y="121"/>
                    <a:pt x="51" y="123"/>
                  </a:cubicBezTo>
                  <a:cubicBezTo>
                    <a:pt x="53" y="126"/>
                    <a:pt x="55" y="129"/>
                    <a:pt x="55" y="129"/>
                  </a:cubicBezTo>
                  <a:cubicBezTo>
                    <a:pt x="66" y="146"/>
                    <a:pt x="66" y="146"/>
                    <a:pt x="66" y="146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116" y="130"/>
                    <a:pt x="116" y="130"/>
                    <a:pt x="116" y="130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2"/>
                    <a:pt x="119" y="109"/>
                    <a:pt x="111" y="95"/>
                  </a:cubicBezTo>
                  <a:cubicBezTo>
                    <a:pt x="107" y="89"/>
                    <a:pt x="103" y="82"/>
                    <a:pt x="100" y="77"/>
                  </a:cubicBezTo>
                  <a:cubicBezTo>
                    <a:pt x="97" y="72"/>
                    <a:pt x="95" y="68"/>
                    <a:pt x="95" y="68"/>
                  </a:cubicBezTo>
                  <a:cubicBezTo>
                    <a:pt x="95" y="68"/>
                    <a:pt x="95" y="68"/>
                    <a:pt x="95" y="68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2" y="79"/>
                    <a:pt x="39" y="74"/>
                  </a:cubicBezTo>
                  <a:cubicBezTo>
                    <a:pt x="37" y="70"/>
                    <a:pt x="34" y="64"/>
                    <a:pt x="31" y="59"/>
                  </a:cubicBezTo>
                  <a:cubicBezTo>
                    <a:pt x="25" y="47"/>
                    <a:pt x="19" y="35"/>
                    <a:pt x="19" y="35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8" y="44"/>
                    <a:pt x="15" y="59"/>
                  </a:cubicBezTo>
                  <a:cubicBezTo>
                    <a:pt x="19" y="66"/>
                    <a:pt x="23" y="74"/>
                    <a:pt x="26" y="79"/>
                  </a:cubicBezTo>
                  <a:cubicBezTo>
                    <a:pt x="29" y="85"/>
                    <a:pt x="31" y="88"/>
                    <a:pt x="31" y="88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4"/>
            <p:cNvSpPr/>
            <p:nvPr/>
          </p:nvSpPr>
          <p:spPr bwMode="auto">
            <a:xfrm>
              <a:off x="341312" y="6054726"/>
              <a:ext cx="479425" cy="669925"/>
            </a:xfrm>
            <a:custGeom>
              <a:avLst/>
              <a:gdLst>
                <a:gd name="T0" fmla="*/ 22 w 113"/>
                <a:gd name="T1" fmla="*/ 83 h 158"/>
                <a:gd name="T2" fmla="*/ 22 w 113"/>
                <a:gd name="T3" fmla="*/ 83 h 158"/>
                <a:gd name="T4" fmla="*/ 28 w 113"/>
                <a:gd name="T5" fmla="*/ 96 h 158"/>
                <a:gd name="T6" fmla="*/ 75 w 113"/>
                <a:gd name="T7" fmla="*/ 78 h 158"/>
                <a:gd name="T8" fmla="*/ 84 w 113"/>
                <a:gd name="T9" fmla="*/ 101 h 158"/>
                <a:gd name="T10" fmla="*/ 91 w 113"/>
                <a:gd name="T11" fmla="*/ 117 h 158"/>
                <a:gd name="T12" fmla="*/ 95 w 113"/>
                <a:gd name="T13" fmla="*/ 124 h 158"/>
                <a:gd name="T14" fmla="*/ 61 w 113"/>
                <a:gd name="T15" fmla="*/ 139 h 158"/>
                <a:gd name="T16" fmla="*/ 52 w 113"/>
                <a:gd name="T17" fmla="*/ 121 h 158"/>
                <a:gd name="T18" fmla="*/ 67 w 113"/>
                <a:gd name="T19" fmla="*/ 115 h 158"/>
                <a:gd name="T20" fmla="*/ 66 w 113"/>
                <a:gd name="T21" fmla="*/ 113 h 158"/>
                <a:gd name="T22" fmla="*/ 64 w 113"/>
                <a:gd name="T23" fmla="*/ 109 h 158"/>
                <a:gd name="T24" fmla="*/ 61 w 113"/>
                <a:gd name="T25" fmla="*/ 102 h 158"/>
                <a:gd name="T26" fmla="*/ 47 w 113"/>
                <a:gd name="T27" fmla="*/ 108 h 158"/>
                <a:gd name="T28" fmla="*/ 34 w 113"/>
                <a:gd name="T29" fmla="*/ 114 h 158"/>
                <a:gd name="T30" fmla="*/ 37 w 113"/>
                <a:gd name="T31" fmla="*/ 120 h 158"/>
                <a:gd name="T32" fmla="*/ 39 w 113"/>
                <a:gd name="T33" fmla="*/ 125 h 158"/>
                <a:gd name="T34" fmla="*/ 40 w 113"/>
                <a:gd name="T35" fmla="*/ 127 h 158"/>
                <a:gd name="T36" fmla="*/ 48 w 113"/>
                <a:gd name="T37" fmla="*/ 145 h 158"/>
                <a:gd name="T38" fmla="*/ 54 w 113"/>
                <a:gd name="T39" fmla="*/ 158 h 158"/>
                <a:gd name="T40" fmla="*/ 66 w 113"/>
                <a:gd name="T41" fmla="*/ 152 h 158"/>
                <a:gd name="T42" fmla="*/ 100 w 113"/>
                <a:gd name="T43" fmla="*/ 137 h 158"/>
                <a:gd name="T44" fmla="*/ 113 w 113"/>
                <a:gd name="T45" fmla="*/ 131 h 158"/>
                <a:gd name="T46" fmla="*/ 113 w 113"/>
                <a:gd name="T47" fmla="*/ 131 h 158"/>
                <a:gd name="T48" fmla="*/ 100 w 113"/>
                <a:gd name="T49" fmla="*/ 102 h 158"/>
                <a:gd name="T50" fmla="*/ 95 w 113"/>
                <a:gd name="T51" fmla="*/ 91 h 158"/>
                <a:gd name="T52" fmla="*/ 92 w 113"/>
                <a:gd name="T53" fmla="*/ 82 h 158"/>
                <a:gd name="T54" fmla="*/ 88 w 113"/>
                <a:gd name="T55" fmla="*/ 73 h 158"/>
                <a:gd name="T56" fmla="*/ 88 w 113"/>
                <a:gd name="T57" fmla="*/ 73 h 158"/>
                <a:gd name="T58" fmla="*/ 83 w 113"/>
                <a:gd name="T59" fmla="*/ 60 h 158"/>
                <a:gd name="T60" fmla="*/ 35 w 113"/>
                <a:gd name="T61" fmla="*/ 78 h 158"/>
                <a:gd name="T62" fmla="*/ 32 w 113"/>
                <a:gd name="T63" fmla="*/ 70 h 158"/>
                <a:gd name="T64" fmla="*/ 26 w 113"/>
                <a:gd name="T65" fmla="*/ 54 h 158"/>
                <a:gd name="T66" fmla="*/ 18 w 113"/>
                <a:gd name="T67" fmla="*/ 29 h 158"/>
                <a:gd name="T68" fmla="*/ 53 w 113"/>
                <a:gd name="T69" fmla="*/ 17 h 158"/>
                <a:gd name="T70" fmla="*/ 60 w 113"/>
                <a:gd name="T71" fmla="*/ 35 h 158"/>
                <a:gd name="T72" fmla="*/ 45 w 113"/>
                <a:gd name="T73" fmla="*/ 40 h 158"/>
                <a:gd name="T74" fmla="*/ 49 w 113"/>
                <a:gd name="T75" fmla="*/ 54 h 158"/>
                <a:gd name="T76" fmla="*/ 64 w 113"/>
                <a:gd name="T77" fmla="*/ 48 h 158"/>
                <a:gd name="T78" fmla="*/ 77 w 113"/>
                <a:gd name="T79" fmla="*/ 44 h 158"/>
                <a:gd name="T80" fmla="*/ 73 w 113"/>
                <a:gd name="T81" fmla="*/ 31 h 158"/>
                <a:gd name="T82" fmla="*/ 67 w 113"/>
                <a:gd name="T83" fmla="*/ 13 h 158"/>
                <a:gd name="T84" fmla="*/ 64 w 113"/>
                <a:gd name="T85" fmla="*/ 7 h 158"/>
                <a:gd name="T86" fmla="*/ 62 w 113"/>
                <a:gd name="T87" fmla="*/ 0 h 158"/>
                <a:gd name="T88" fmla="*/ 49 w 113"/>
                <a:gd name="T89" fmla="*/ 4 h 158"/>
                <a:gd name="T90" fmla="*/ 14 w 113"/>
                <a:gd name="T91" fmla="*/ 15 h 158"/>
                <a:gd name="T92" fmla="*/ 1 w 113"/>
                <a:gd name="T93" fmla="*/ 19 h 158"/>
                <a:gd name="T94" fmla="*/ 0 w 113"/>
                <a:gd name="T95" fmla="*/ 19 h 158"/>
                <a:gd name="T96" fmla="*/ 1 w 113"/>
                <a:gd name="T97" fmla="*/ 22 h 158"/>
                <a:gd name="T98" fmla="*/ 4 w 113"/>
                <a:gd name="T99" fmla="*/ 29 h 158"/>
                <a:gd name="T100" fmla="*/ 11 w 113"/>
                <a:gd name="T101" fmla="*/ 51 h 158"/>
                <a:gd name="T102" fmla="*/ 18 w 113"/>
                <a:gd name="T103" fmla="*/ 73 h 158"/>
                <a:gd name="T104" fmla="*/ 22 w 113"/>
                <a:gd name="T105" fmla="*/ 8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" h="158">
                  <a:moveTo>
                    <a:pt x="22" y="83"/>
                  </a:moveTo>
                  <a:cubicBezTo>
                    <a:pt x="22" y="83"/>
                    <a:pt x="22" y="83"/>
                    <a:pt x="22" y="83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80" y="89"/>
                    <a:pt x="84" y="101"/>
                  </a:cubicBezTo>
                  <a:cubicBezTo>
                    <a:pt x="87" y="107"/>
                    <a:pt x="89" y="113"/>
                    <a:pt x="91" y="117"/>
                  </a:cubicBezTo>
                  <a:cubicBezTo>
                    <a:pt x="93" y="121"/>
                    <a:pt x="95" y="124"/>
                    <a:pt x="95" y="124"/>
                  </a:cubicBezTo>
                  <a:cubicBezTo>
                    <a:pt x="61" y="139"/>
                    <a:pt x="61" y="139"/>
                    <a:pt x="61" y="139"/>
                  </a:cubicBezTo>
                  <a:cubicBezTo>
                    <a:pt x="52" y="121"/>
                    <a:pt x="52" y="121"/>
                    <a:pt x="52" y="121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7" y="115"/>
                    <a:pt x="66" y="114"/>
                    <a:pt x="66" y="113"/>
                  </a:cubicBezTo>
                  <a:cubicBezTo>
                    <a:pt x="65" y="112"/>
                    <a:pt x="65" y="110"/>
                    <a:pt x="64" y="109"/>
                  </a:cubicBezTo>
                  <a:cubicBezTo>
                    <a:pt x="63" y="106"/>
                    <a:pt x="61" y="102"/>
                    <a:pt x="61" y="102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34" y="114"/>
                    <a:pt x="36" y="117"/>
                    <a:pt x="37" y="120"/>
                  </a:cubicBezTo>
                  <a:cubicBezTo>
                    <a:pt x="38" y="122"/>
                    <a:pt x="38" y="124"/>
                    <a:pt x="39" y="125"/>
                  </a:cubicBezTo>
                  <a:cubicBezTo>
                    <a:pt x="39" y="126"/>
                    <a:pt x="40" y="127"/>
                    <a:pt x="40" y="127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54" y="158"/>
                    <a:pt x="54" y="158"/>
                    <a:pt x="54" y="158"/>
                  </a:cubicBezTo>
                  <a:cubicBezTo>
                    <a:pt x="66" y="152"/>
                    <a:pt x="66" y="152"/>
                    <a:pt x="66" y="152"/>
                  </a:cubicBezTo>
                  <a:cubicBezTo>
                    <a:pt x="100" y="137"/>
                    <a:pt x="100" y="137"/>
                    <a:pt x="100" y="137"/>
                  </a:cubicBezTo>
                  <a:cubicBezTo>
                    <a:pt x="113" y="131"/>
                    <a:pt x="113" y="131"/>
                    <a:pt x="113" y="131"/>
                  </a:cubicBezTo>
                  <a:cubicBezTo>
                    <a:pt x="113" y="131"/>
                    <a:pt x="113" y="131"/>
                    <a:pt x="113" y="131"/>
                  </a:cubicBezTo>
                  <a:cubicBezTo>
                    <a:pt x="113" y="131"/>
                    <a:pt x="106" y="116"/>
                    <a:pt x="100" y="102"/>
                  </a:cubicBezTo>
                  <a:cubicBezTo>
                    <a:pt x="98" y="98"/>
                    <a:pt x="97" y="95"/>
                    <a:pt x="95" y="91"/>
                  </a:cubicBezTo>
                  <a:cubicBezTo>
                    <a:pt x="94" y="88"/>
                    <a:pt x="93" y="85"/>
                    <a:pt x="92" y="82"/>
                  </a:cubicBezTo>
                  <a:cubicBezTo>
                    <a:pt x="89" y="76"/>
                    <a:pt x="88" y="73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78"/>
                    <a:pt x="34" y="75"/>
                    <a:pt x="32" y="70"/>
                  </a:cubicBezTo>
                  <a:cubicBezTo>
                    <a:pt x="30" y="66"/>
                    <a:pt x="28" y="60"/>
                    <a:pt x="26" y="54"/>
                  </a:cubicBezTo>
                  <a:cubicBezTo>
                    <a:pt x="22" y="41"/>
                    <a:pt x="18" y="29"/>
                    <a:pt x="18" y="29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7" y="13"/>
                    <a:pt x="66" y="10"/>
                    <a:pt x="64" y="7"/>
                  </a:cubicBezTo>
                  <a:cubicBezTo>
                    <a:pt x="63" y="4"/>
                    <a:pt x="62" y="0"/>
                    <a:pt x="62" y="0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1" y="20"/>
                    <a:pt x="1" y="22"/>
                  </a:cubicBezTo>
                  <a:cubicBezTo>
                    <a:pt x="2" y="24"/>
                    <a:pt x="2" y="26"/>
                    <a:pt x="4" y="29"/>
                  </a:cubicBezTo>
                  <a:cubicBezTo>
                    <a:pt x="6" y="35"/>
                    <a:pt x="8" y="43"/>
                    <a:pt x="11" y="51"/>
                  </a:cubicBezTo>
                  <a:cubicBezTo>
                    <a:pt x="14" y="59"/>
                    <a:pt x="16" y="67"/>
                    <a:pt x="18" y="73"/>
                  </a:cubicBezTo>
                  <a:cubicBezTo>
                    <a:pt x="21" y="79"/>
                    <a:pt x="22" y="83"/>
                    <a:pt x="22" y="83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5"/>
            <p:cNvSpPr/>
            <p:nvPr/>
          </p:nvSpPr>
          <p:spPr bwMode="auto">
            <a:xfrm>
              <a:off x="188912" y="5419726"/>
              <a:ext cx="403225" cy="657225"/>
            </a:xfrm>
            <a:custGeom>
              <a:avLst/>
              <a:gdLst>
                <a:gd name="T0" fmla="*/ 12 w 95"/>
                <a:gd name="T1" fmla="*/ 76 h 155"/>
                <a:gd name="T2" fmla="*/ 12 w 95"/>
                <a:gd name="T3" fmla="*/ 76 h 155"/>
                <a:gd name="T4" fmla="*/ 15 w 95"/>
                <a:gd name="T5" fmla="*/ 90 h 155"/>
                <a:gd name="T6" fmla="*/ 65 w 95"/>
                <a:gd name="T7" fmla="*/ 79 h 155"/>
                <a:gd name="T8" fmla="*/ 71 w 95"/>
                <a:gd name="T9" fmla="*/ 103 h 155"/>
                <a:gd name="T10" fmla="*/ 75 w 95"/>
                <a:gd name="T11" fmla="*/ 120 h 155"/>
                <a:gd name="T12" fmla="*/ 78 w 95"/>
                <a:gd name="T13" fmla="*/ 128 h 155"/>
                <a:gd name="T14" fmla="*/ 42 w 95"/>
                <a:gd name="T15" fmla="*/ 138 h 155"/>
                <a:gd name="T16" fmla="*/ 36 w 95"/>
                <a:gd name="T17" fmla="*/ 119 h 155"/>
                <a:gd name="T18" fmla="*/ 51 w 95"/>
                <a:gd name="T19" fmla="*/ 115 h 155"/>
                <a:gd name="T20" fmla="*/ 51 w 95"/>
                <a:gd name="T21" fmla="*/ 113 h 155"/>
                <a:gd name="T22" fmla="*/ 50 w 95"/>
                <a:gd name="T23" fmla="*/ 108 h 155"/>
                <a:gd name="T24" fmla="*/ 48 w 95"/>
                <a:gd name="T25" fmla="*/ 101 h 155"/>
                <a:gd name="T26" fmla="*/ 33 w 95"/>
                <a:gd name="T27" fmla="*/ 105 h 155"/>
                <a:gd name="T28" fmla="*/ 19 w 95"/>
                <a:gd name="T29" fmla="*/ 108 h 155"/>
                <a:gd name="T30" fmla="*/ 21 w 95"/>
                <a:gd name="T31" fmla="*/ 115 h 155"/>
                <a:gd name="T32" fmla="*/ 22 w 95"/>
                <a:gd name="T33" fmla="*/ 120 h 155"/>
                <a:gd name="T34" fmla="*/ 23 w 95"/>
                <a:gd name="T35" fmla="*/ 122 h 155"/>
                <a:gd name="T36" fmla="*/ 28 w 95"/>
                <a:gd name="T37" fmla="*/ 141 h 155"/>
                <a:gd name="T38" fmla="*/ 32 w 95"/>
                <a:gd name="T39" fmla="*/ 155 h 155"/>
                <a:gd name="T40" fmla="*/ 46 w 95"/>
                <a:gd name="T41" fmla="*/ 151 h 155"/>
                <a:gd name="T42" fmla="*/ 81 w 95"/>
                <a:gd name="T43" fmla="*/ 141 h 155"/>
                <a:gd name="T44" fmla="*/ 94 w 95"/>
                <a:gd name="T45" fmla="*/ 137 h 155"/>
                <a:gd name="T46" fmla="*/ 95 w 95"/>
                <a:gd name="T47" fmla="*/ 137 h 155"/>
                <a:gd name="T48" fmla="*/ 86 w 95"/>
                <a:gd name="T49" fmla="*/ 106 h 155"/>
                <a:gd name="T50" fmla="*/ 81 w 95"/>
                <a:gd name="T51" fmla="*/ 85 h 155"/>
                <a:gd name="T52" fmla="*/ 79 w 95"/>
                <a:gd name="T53" fmla="*/ 76 h 155"/>
                <a:gd name="T54" fmla="*/ 79 w 95"/>
                <a:gd name="T55" fmla="*/ 76 h 155"/>
                <a:gd name="T56" fmla="*/ 76 w 95"/>
                <a:gd name="T57" fmla="*/ 63 h 155"/>
                <a:gd name="T58" fmla="*/ 26 w 95"/>
                <a:gd name="T59" fmla="*/ 73 h 155"/>
                <a:gd name="T60" fmla="*/ 24 w 95"/>
                <a:gd name="T61" fmla="*/ 65 h 155"/>
                <a:gd name="T62" fmla="*/ 21 w 95"/>
                <a:gd name="T63" fmla="*/ 48 h 155"/>
                <a:gd name="T64" fmla="*/ 16 w 95"/>
                <a:gd name="T65" fmla="*/ 22 h 155"/>
                <a:gd name="T66" fmla="*/ 53 w 95"/>
                <a:gd name="T67" fmla="*/ 16 h 155"/>
                <a:gd name="T68" fmla="*/ 56 w 95"/>
                <a:gd name="T69" fmla="*/ 35 h 155"/>
                <a:gd name="T70" fmla="*/ 41 w 95"/>
                <a:gd name="T71" fmla="*/ 37 h 155"/>
                <a:gd name="T72" fmla="*/ 43 w 95"/>
                <a:gd name="T73" fmla="*/ 51 h 155"/>
                <a:gd name="T74" fmla="*/ 59 w 95"/>
                <a:gd name="T75" fmla="*/ 48 h 155"/>
                <a:gd name="T76" fmla="*/ 72 w 95"/>
                <a:gd name="T77" fmla="*/ 45 h 155"/>
                <a:gd name="T78" fmla="*/ 70 w 95"/>
                <a:gd name="T79" fmla="*/ 32 h 155"/>
                <a:gd name="T80" fmla="*/ 67 w 95"/>
                <a:gd name="T81" fmla="*/ 14 h 155"/>
                <a:gd name="T82" fmla="*/ 65 w 95"/>
                <a:gd name="T83" fmla="*/ 7 h 155"/>
                <a:gd name="T84" fmla="*/ 64 w 95"/>
                <a:gd name="T85" fmla="*/ 0 h 155"/>
                <a:gd name="T86" fmla="*/ 51 w 95"/>
                <a:gd name="T87" fmla="*/ 2 h 155"/>
                <a:gd name="T88" fmla="*/ 14 w 95"/>
                <a:gd name="T89" fmla="*/ 8 h 155"/>
                <a:gd name="T90" fmla="*/ 0 w 95"/>
                <a:gd name="T91" fmla="*/ 10 h 155"/>
                <a:gd name="T92" fmla="*/ 0 w 95"/>
                <a:gd name="T93" fmla="*/ 10 h 155"/>
                <a:gd name="T94" fmla="*/ 0 w 95"/>
                <a:gd name="T95" fmla="*/ 13 h 155"/>
                <a:gd name="T96" fmla="*/ 2 w 95"/>
                <a:gd name="T97" fmla="*/ 20 h 155"/>
                <a:gd name="T98" fmla="*/ 6 w 95"/>
                <a:gd name="T99" fmla="*/ 43 h 155"/>
                <a:gd name="T100" fmla="*/ 10 w 95"/>
                <a:gd name="T101" fmla="*/ 66 h 155"/>
                <a:gd name="T102" fmla="*/ 12 w 95"/>
                <a:gd name="T103" fmla="*/ 7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" h="155">
                  <a:moveTo>
                    <a:pt x="12" y="76"/>
                  </a:moveTo>
                  <a:cubicBezTo>
                    <a:pt x="12" y="76"/>
                    <a:pt x="12" y="76"/>
                    <a:pt x="12" y="76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65" y="79"/>
                    <a:pt x="68" y="91"/>
                    <a:pt x="71" y="103"/>
                  </a:cubicBezTo>
                  <a:cubicBezTo>
                    <a:pt x="72" y="109"/>
                    <a:pt x="74" y="115"/>
                    <a:pt x="75" y="120"/>
                  </a:cubicBezTo>
                  <a:cubicBezTo>
                    <a:pt x="77" y="124"/>
                    <a:pt x="78" y="128"/>
                    <a:pt x="78" y="128"/>
                  </a:cubicBezTo>
                  <a:cubicBezTo>
                    <a:pt x="42" y="138"/>
                    <a:pt x="42" y="138"/>
                    <a:pt x="42" y="138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1" y="114"/>
                    <a:pt x="51" y="113"/>
                  </a:cubicBezTo>
                  <a:cubicBezTo>
                    <a:pt x="50" y="111"/>
                    <a:pt x="50" y="110"/>
                    <a:pt x="50" y="108"/>
                  </a:cubicBezTo>
                  <a:cubicBezTo>
                    <a:pt x="49" y="104"/>
                    <a:pt x="48" y="101"/>
                    <a:pt x="48" y="101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19" y="108"/>
                    <a:pt x="20" y="112"/>
                    <a:pt x="21" y="115"/>
                  </a:cubicBezTo>
                  <a:cubicBezTo>
                    <a:pt x="22" y="117"/>
                    <a:pt x="22" y="119"/>
                    <a:pt x="22" y="120"/>
                  </a:cubicBezTo>
                  <a:cubicBezTo>
                    <a:pt x="23" y="121"/>
                    <a:pt x="23" y="122"/>
                    <a:pt x="23" y="122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46" y="151"/>
                    <a:pt x="46" y="151"/>
                    <a:pt x="46" y="151"/>
                  </a:cubicBezTo>
                  <a:cubicBezTo>
                    <a:pt x="81" y="141"/>
                    <a:pt x="81" y="141"/>
                    <a:pt x="81" y="141"/>
                  </a:cubicBezTo>
                  <a:cubicBezTo>
                    <a:pt x="94" y="137"/>
                    <a:pt x="94" y="137"/>
                    <a:pt x="94" y="137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5" y="137"/>
                    <a:pt x="90" y="122"/>
                    <a:pt x="86" y="106"/>
                  </a:cubicBezTo>
                  <a:cubicBezTo>
                    <a:pt x="84" y="99"/>
                    <a:pt x="82" y="91"/>
                    <a:pt x="81" y="85"/>
                  </a:cubicBezTo>
                  <a:cubicBezTo>
                    <a:pt x="80" y="80"/>
                    <a:pt x="79" y="76"/>
                    <a:pt x="79" y="76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6" y="73"/>
                    <a:pt x="25" y="70"/>
                    <a:pt x="24" y="65"/>
                  </a:cubicBezTo>
                  <a:cubicBezTo>
                    <a:pt x="23" y="60"/>
                    <a:pt x="22" y="54"/>
                    <a:pt x="21" y="48"/>
                  </a:cubicBezTo>
                  <a:cubicBezTo>
                    <a:pt x="18" y="35"/>
                    <a:pt x="16" y="22"/>
                    <a:pt x="16" y="22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6" y="10"/>
                    <a:pt x="65" y="7"/>
                  </a:cubicBezTo>
                  <a:cubicBezTo>
                    <a:pt x="65" y="4"/>
                    <a:pt x="64" y="0"/>
                    <a:pt x="64" y="0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0" y="13"/>
                  </a:cubicBezTo>
                  <a:cubicBezTo>
                    <a:pt x="1" y="15"/>
                    <a:pt x="1" y="17"/>
                    <a:pt x="2" y="20"/>
                  </a:cubicBezTo>
                  <a:cubicBezTo>
                    <a:pt x="3" y="27"/>
                    <a:pt x="4" y="35"/>
                    <a:pt x="6" y="43"/>
                  </a:cubicBezTo>
                  <a:cubicBezTo>
                    <a:pt x="7" y="51"/>
                    <a:pt x="9" y="60"/>
                    <a:pt x="10" y="66"/>
                  </a:cubicBezTo>
                  <a:cubicBezTo>
                    <a:pt x="11" y="72"/>
                    <a:pt x="12" y="76"/>
                    <a:pt x="12" y="76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6"/>
            <p:cNvSpPr/>
            <p:nvPr/>
          </p:nvSpPr>
          <p:spPr bwMode="auto">
            <a:xfrm>
              <a:off x="138112" y="4770438"/>
              <a:ext cx="317500" cy="627063"/>
            </a:xfrm>
            <a:custGeom>
              <a:avLst/>
              <a:gdLst>
                <a:gd name="T0" fmla="*/ 2 w 75"/>
                <a:gd name="T1" fmla="*/ 67 h 148"/>
                <a:gd name="T2" fmla="*/ 2 w 75"/>
                <a:gd name="T3" fmla="*/ 67 h 148"/>
                <a:gd name="T4" fmla="*/ 3 w 75"/>
                <a:gd name="T5" fmla="*/ 81 h 148"/>
                <a:gd name="T6" fmla="*/ 54 w 75"/>
                <a:gd name="T7" fmla="*/ 78 h 148"/>
                <a:gd name="T8" fmla="*/ 56 w 75"/>
                <a:gd name="T9" fmla="*/ 103 h 148"/>
                <a:gd name="T10" fmla="*/ 58 w 75"/>
                <a:gd name="T11" fmla="*/ 120 h 148"/>
                <a:gd name="T12" fmla="*/ 59 w 75"/>
                <a:gd name="T13" fmla="*/ 128 h 148"/>
                <a:gd name="T14" fmla="*/ 22 w 75"/>
                <a:gd name="T15" fmla="*/ 132 h 148"/>
                <a:gd name="T16" fmla="*/ 20 w 75"/>
                <a:gd name="T17" fmla="*/ 113 h 148"/>
                <a:gd name="T18" fmla="*/ 35 w 75"/>
                <a:gd name="T19" fmla="*/ 111 h 148"/>
                <a:gd name="T20" fmla="*/ 35 w 75"/>
                <a:gd name="T21" fmla="*/ 109 h 148"/>
                <a:gd name="T22" fmla="*/ 34 w 75"/>
                <a:gd name="T23" fmla="*/ 104 h 148"/>
                <a:gd name="T24" fmla="*/ 34 w 75"/>
                <a:gd name="T25" fmla="*/ 97 h 148"/>
                <a:gd name="T26" fmla="*/ 18 w 75"/>
                <a:gd name="T27" fmla="*/ 99 h 148"/>
                <a:gd name="T28" fmla="*/ 5 w 75"/>
                <a:gd name="T29" fmla="*/ 100 h 148"/>
                <a:gd name="T30" fmla="*/ 5 w 75"/>
                <a:gd name="T31" fmla="*/ 107 h 148"/>
                <a:gd name="T32" fmla="*/ 6 w 75"/>
                <a:gd name="T33" fmla="*/ 112 h 148"/>
                <a:gd name="T34" fmla="*/ 6 w 75"/>
                <a:gd name="T35" fmla="*/ 114 h 148"/>
                <a:gd name="T36" fmla="*/ 8 w 75"/>
                <a:gd name="T37" fmla="*/ 134 h 148"/>
                <a:gd name="T38" fmla="*/ 10 w 75"/>
                <a:gd name="T39" fmla="*/ 148 h 148"/>
                <a:gd name="T40" fmla="*/ 24 w 75"/>
                <a:gd name="T41" fmla="*/ 146 h 148"/>
                <a:gd name="T42" fmla="*/ 61 w 75"/>
                <a:gd name="T43" fmla="*/ 141 h 148"/>
                <a:gd name="T44" fmla="*/ 74 w 75"/>
                <a:gd name="T45" fmla="*/ 139 h 148"/>
                <a:gd name="T46" fmla="*/ 75 w 75"/>
                <a:gd name="T47" fmla="*/ 139 h 148"/>
                <a:gd name="T48" fmla="*/ 71 w 75"/>
                <a:gd name="T49" fmla="*/ 108 h 148"/>
                <a:gd name="T50" fmla="*/ 69 w 75"/>
                <a:gd name="T51" fmla="*/ 86 h 148"/>
                <a:gd name="T52" fmla="*/ 68 w 75"/>
                <a:gd name="T53" fmla="*/ 77 h 148"/>
                <a:gd name="T54" fmla="*/ 68 w 75"/>
                <a:gd name="T55" fmla="*/ 77 h 148"/>
                <a:gd name="T56" fmla="*/ 67 w 75"/>
                <a:gd name="T57" fmla="*/ 63 h 148"/>
                <a:gd name="T58" fmla="*/ 16 w 75"/>
                <a:gd name="T59" fmla="*/ 66 h 148"/>
                <a:gd name="T60" fmla="*/ 15 w 75"/>
                <a:gd name="T61" fmla="*/ 58 h 148"/>
                <a:gd name="T62" fmla="*/ 15 w 75"/>
                <a:gd name="T63" fmla="*/ 40 h 148"/>
                <a:gd name="T64" fmla="*/ 14 w 75"/>
                <a:gd name="T65" fmla="*/ 14 h 148"/>
                <a:gd name="T66" fmla="*/ 51 w 75"/>
                <a:gd name="T67" fmla="*/ 14 h 148"/>
                <a:gd name="T68" fmla="*/ 52 w 75"/>
                <a:gd name="T69" fmla="*/ 33 h 148"/>
                <a:gd name="T70" fmla="*/ 36 w 75"/>
                <a:gd name="T71" fmla="*/ 33 h 148"/>
                <a:gd name="T72" fmla="*/ 37 w 75"/>
                <a:gd name="T73" fmla="*/ 47 h 148"/>
                <a:gd name="T74" fmla="*/ 52 w 75"/>
                <a:gd name="T75" fmla="*/ 46 h 148"/>
                <a:gd name="T76" fmla="*/ 66 w 75"/>
                <a:gd name="T77" fmla="*/ 46 h 148"/>
                <a:gd name="T78" fmla="*/ 66 w 75"/>
                <a:gd name="T79" fmla="*/ 32 h 148"/>
                <a:gd name="T80" fmla="*/ 65 w 75"/>
                <a:gd name="T81" fmla="*/ 13 h 148"/>
                <a:gd name="T82" fmla="*/ 65 w 75"/>
                <a:gd name="T83" fmla="*/ 0 h 148"/>
                <a:gd name="T84" fmla="*/ 51 w 75"/>
                <a:gd name="T85" fmla="*/ 0 h 148"/>
                <a:gd name="T86" fmla="*/ 14 w 75"/>
                <a:gd name="T87" fmla="*/ 0 h 148"/>
                <a:gd name="T88" fmla="*/ 0 w 75"/>
                <a:gd name="T89" fmla="*/ 0 h 148"/>
                <a:gd name="T90" fmla="*/ 0 w 75"/>
                <a:gd name="T91" fmla="*/ 0 h 148"/>
                <a:gd name="T92" fmla="*/ 1 w 75"/>
                <a:gd name="T93" fmla="*/ 33 h 148"/>
                <a:gd name="T94" fmla="*/ 1 w 75"/>
                <a:gd name="T95" fmla="*/ 57 h 148"/>
                <a:gd name="T96" fmla="*/ 2 w 75"/>
                <a:gd name="T97" fmla="*/ 6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148">
                  <a:moveTo>
                    <a:pt x="2" y="67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54" y="78"/>
                    <a:pt x="55" y="90"/>
                    <a:pt x="56" y="103"/>
                  </a:cubicBezTo>
                  <a:cubicBezTo>
                    <a:pt x="57" y="109"/>
                    <a:pt x="58" y="115"/>
                    <a:pt x="58" y="120"/>
                  </a:cubicBezTo>
                  <a:cubicBezTo>
                    <a:pt x="59" y="125"/>
                    <a:pt x="59" y="128"/>
                    <a:pt x="59" y="128"/>
                  </a:cubicBezTo>
                  <a:cubicBezTo>
                    <a:pt x="22" y="132"/>
                    <a:pt x="22" y="132"/>
                    <a:pt x="22" y="132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1"/>
                    <a:pt x="35" y="110"/>
                    <a:pt x="35" y="109"/>
                  </a:cubicBezTo>
                  <a:cubicBezTo>
                    <a:pt x="35" y="108"/>
                    <a:pt x="35" y="106"/>
                    <a:pt x="34" y="104"/>
                  </a:cubicBezTo>
                  <a:cubicBezTo>
                    <a:pt x="34" y="101"/>
                    <a:pt x="34" y="97"/>
                    <a:pt x="34" y="97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5" y="100"/>
                    <a:pt x="5" y="103"/>
                    <a:pt x="5" y="107"/>
                  </a:cubicBezTo>
                  <a:cubicBezTo>
                    <a:pt x="5" y="109"/>
                    <a:pt x="5" y="111"/>
                    <a:pt x="6" y="112"/>
                  </a:cubicBezTo>
                  <a:cubicBezTo>
                    <a:pt x="6" y="113"/>
                    <a:pt x="6" y="114"/>
                    <a:pt x="6" y="114"/>
                  </a:cubicBezTo>
                  <a:cubicBezTo>
                    <a:pt x="8" y="134"/>
                    <a:pt x="8" y="134"/>
                    <a:pt x="8" y="134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61" y="141"/>
                    <a:pt x="61" y="141"/>
                    <a:pt x="61" y="141"/>
                  </a:cubicBezTo>
                  <a:cubicBezTo>
                    <a:pt x="74" y="139"/>
                    <a:pt x="74" y="139"/>
                    <a:pt x="74" y="139"/>
                  </a:cubicBezTo>
                  <a:cubicBezTo>
                    <a:pt x="75" y="139"/>
                    <a:pt x="75" y="139"/>
                    <a:pt x="75" y="139"/>
                  </a:cubicBezTo>
                  <a:cubicBezTo>
                    <a:pt x="75" y="139"/>
                    <a:pt x="73" y="124"/>
                    <a:pt x="71" y="108"/>
                  </a:cubicBezTo>
                  <a:cubicBezTo>
                    <a:pt x="70" y="100"/>
                    <a:pt x="69" y="92"/>
                    <a:pt x="69" y="86"/>
                  </a:cubicBezTo>
                  <a:cubicBezTo>
                    <a:pt x="68" y="81"/>
                    <a:pt x="68" y="77"/>
                    <a:pt x="68" y="77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6" y="63"/>
                    <a:pt x="15" y="58"/>
                  </a:cubicBezTo>
                  <a:cubicBezTo>
                    <a:pt x="15" y="53"/>
                    <a:pt x="15" y="47"/>
                    <a:pt x="15" y="40"/>
                  </a:cubicBezTo>
                  <a:cubicBezTo>
                    <a:pt x="14" y="27"/>
                    <a:pt x="14" y="14"/>
                    <a:pt x="14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7"/>
                    <a:pt x="1" y="33"/>
                  </a:cubicBezTo>
                  <a:cubicBezTo>
                    <a:pt x="1" y="42"/>
                    <a:pt x="1" y="50"/>
                    <a:pt x="1" y="57"/>
                  </a:cubicBezTo>
                  <a:cubicBezTo>
                    <a:pt x="2" y="63"/>
                    <a:pt x="2" y="67"/>
                    <a:pt x="2" y="6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7"/>
            <p:cNvSpPr/>
            <p:nvPr/>
          </p:nvSpPr>
          <p:spPr bwMode="auto">
            <a:xfrm>
              <a:off x="138112" y="4079876"/>
              <a:ext cx="322263" cy="631825"/>
            </a:xfrm>
            <a:custGeom>
              <a:avLst/>
              <a:gdLst>
                <a:gd name="T0" fmla="*/ 4 w 76"/>
                <a:gd name="T1" fmla="*/ 67 h 149"/>
                <a:gd name="T2" fmla="*/ 4 w 76"/>
                <a:gd name="T3" fmla="*/ 67 h 149"/>
                <a:gd name="T4" fmla="*/ 3 w 76"/>
                <a:gd name="T5" fmla="*/ 81 h 149"/>
                <a:gd name="T6" fmla="*/ 54 w 76"/>
                <a:gd name="T7" fmla="*/ 85 h 149"/>
                <a:gd name="T8" fmla="*/ 52 w 76"/>
                <a:gd name="T9" fmla="*/ 110 h 149"/>
                <a:gd name="T10" fmla="*/ 52 w 76"/>
                <a:gd name="T11" fmla="*/ 135 h 149"/>
                <a:gd name="T12" fmla="*/ 14 w 76"/>
                <a:gd name="T13" fmla="*/ 134 h 149"/>
                <a:gd name="T14" fmla="*/ 15 w 76"/>
                <a:gd name="T15" fmla="*/ 114 h 149"/>
                <a:gd name="T16" fmla="*/ 30 w 76"/>
                <a:gd name="T17" fmla="*/ 115 h 149"/>
                <a:gd name="T18" fmla="*/ 31 w 76"/>
                <a:gd name="T19" fmla="*/ 108 h 149"/>
                <a:gd name="T20" fmla="*/ 31 w 76"/>
                <a:gd name="T21" fmla="*/ 101 h 149"/>
                <a:gd name="T22" fmla="*/ 16 w 76"/>
                <a:gd name="T23" fmla="*/ 100 h 149"/>
                <a:gd name="T24" fmla="*/ 2 w 76"/>
                <a:gd name="T25" fmla="*/ 99 h 149"/>
                <a:gd name="T26" fmla="*/ 1 w 76"/>
                <a:gd name="T27" fmla="*/ 107 h 149"/>
                <a:gd name="T28" fmla="*/ 1 w 76"/>
                <a:gd name="T29" fmla="*/ 114 h 149"/>
                <a:gd name="T30" fmla="*/ 1 w 76"/>
                <a:gd name="T31" fmla="*/ 134 h 149"/>
                <a:gd name="T32" fmla="*/ 0 w 76"/>
                <a:gd name="T33" fmla="*/ 148 h 149"/>
                <a:gd name="T34" fmla="*/ 14 w 76"/>
                <a:gd name="T35" fmla="*/ 148 h 149"/>
                <a:gd name="T36" fmla="*/ 51 w 76"/>
                <a:gd name="T37" fmla="*/ 149 h 149"/>
                <a:gd name="T38" fmla="*/ 65 w 76"/>
                <a:gd name="T39" fmla="*/ 149 h 149"/>
                <a:gd name="T40" fmla="*/ 65 w 76"/>
                <a:gd name="T41" fmla="*/ 149 h 149"/>
                <a:gd name="T42" fmla="*/ 66 w 76"/>
                <a:gd name="T43" fmla="*/ 117 h 149"/>
                <a:gd name="T44" fmla="*/ 67 w 76"/>
                <a:gd name="T45" fmla="*/ 96 h 149"/>
                <a:gd name="T46" fmla="*/ 68 w 76"/>
                <a:gd name="T47" fmla="*/ 86 h 149"/>
                <a:gd name="T48" fmla="*/ 68 w 76"/>
                <a:gd name="T49" fmla="*/ 86 h 149"/>
                <a:gd name="T50" fmla="*/ 69 w 76"/>
                <a:gd name="T51" fmla="*/ 72 h 149"/>
                <a:gd name="T52" fmla="*/ 18 w 76"/>
                <a:gd name="T53" fmla="*/ 68 h 149"/>
                <a:gd name="T54" fmla="*/ 19 w 76"/>
                <a:gd name="T55" fmla="*/ 60 h 149"/>
                <a:gd name="T56" fmla="*/ 19 w 76"/>
                <a:gd name="T57" fmla="*/ 51 h 149"/>
                <a:gd name="T58" fmla="*/ 21 w 76"/>
                <a:gd name="T59" fmla="*/ 42 h 149"/>
                <a:gd name="T60" fmla="*/ 24 w 76"/>
                <a:gd name="T61" fmla="*/ 16 h 149"/>
                <a:gd name="T62" fmla="*/ 61 w 76"/>
                <a:gd name="T63" fmla="*/ 21 h 149"/>
                <a:gd name="T64" fmla="*/ 59 w 76"/>
                <a:gd name="T65" fmla="*/ 40 h 149"/>
                <a:gd name="T66" fmla="*/ 43 w 76"/>
                <a:gd name="T67" fmla="*/ 38 h 149"/>
                <a:gd name="T68" fmla="*/ 41 w 76"/>
                <a:gd name="T69" fmla="*/ 52 h 149"/>
                <a:gd name="T70" fmla="*/ 57 w 76"/>
                <a:gd name="T71" fmla="*/ 53 h 149"/>
                <a:gd name="T72" fmla="*/ 71 w 76"/>
                <a:gd name="T73" fmla="*/ 55 h 149"/>
                <a:gd name="T74" fmla="*/ 72 w 76"/>
                <a:gd name="T75" fmla="*/ 42 h 149"/>
                <a:gd name="T76" fmla="*/ 75 w 76"/>
                <a:gd name="T77" fmla="*/ 23 h 149"/>
                <a:gd name="T78" fmla="*/ 76 w 76"/>
                <a:gd name="T79" fmla="*/ 9 h 149"/>
                <a:gd name="T80" fmla="*/ 63 w 76"/>
                <a:gd name="T81" fmla="*/ 7 h 149"/>
                <a:gd name="T82" fmla="*/ 26 w 76"/>
                <a:gd name="T83" fmla="*/ 2 h 149"/>
                <a:gd name="T84" fmla="*/ 12 w 76"/>
                <a:gd name="T85" fmla="*/ 0 h 149"/>
                <a:gd name="T86" fmla="*/ 12 w 76"/>
                <a:gd name="T87" fmla="*/ 0 h 149"/>
                <a:gd name="T88" fmla="*/ 8 w 76"/>
                <a:gd name="T89" fmla="*/ 33 h 149"/>
                <a:gd name="T90" fmla="*/ 6 w 76"/>
                <a:gd name="T91" fmla="*/ 45 h 149"/>
                <a:gd name="T92" fmla="*/ 6 w 76"/>
                <a:gd name="T93" fmla="*/ 51 h 149"/>
                <a:gd name="T94" fmla="*/ 5 w 76"/>
                <a:gd name="T95" fmla="*/ 56 h 149"/>
                <a:gd name="T96" fmla="*/ 4 w 76"/>
                <a:gd name="T97" fmla="*/ 6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149">
                  <a:moveTo>
                    <a:pt x="4" y="67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85"/>
                    <a:pt x="53" y="97"/>
                    <a:pt x="52" y="110"/>
                  </a:cubicBezTo>
                  <a:cubicBezTo>
                    <a:pt x="52" y="122"/>
                    <a:pt x="52" y="135"/>
                    <a:pt x="52" y="135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30" y="115"/>
                    <a:pt x="31" y="112"/>
                    <a:pt x="31" y="108"/>
                  </a:cubicBezTo>
                  <a:cubicBezTo>
                    <a:pt x="31" y="105"/>
                    <a:pt x="31" y="101"/>
                    <a:pt x="31" y="101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2" y="99"/>
                    <a:pt x="2" y="103"/>
                    <a:pt x="1" y="107"/>
                  </a:cubicBezTo>
                  <a:cubicBezTo>
                    <a:pt x="1" y="110"/>
                    <a:pt x="1" y="114"/>
                    <a:pt x="1" y="114"/>
                  </a:cubicBezTo>
                  <a:cubicBezTo>
                    <a:pt x="1" y="134"/>
                    <a:pt x="1" y="134"/>
                    <a:pt x="1" y="134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14" y="148"/>
                    <a:pt x="14" y="148"/>
                    <a:pt x="14" y="148"/>
                  </a:cubicBezTo>
                  <a:cubicBezTo>
                    <a:pt x="51" y="149"/>
                    <a:pt x="51" y="149"/>
                    <a:pt x="51" y="149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49"/>
                    <a:pt x="66" y="133"/>
                    <a:pt x="66" y="117"/>
                  </a:cubicBezTo>
                  <a:cubicBezTo>
                    <a:pt x="66" y="109"/>
                    <a:pt x="67" y="102"/>
                    <a:pt x="67" y="96"/>
                  </a:cubicBezTo>
                  <a:cubicBezTo>
                    <a:pt x="68" y="90"/>
                    <a:pt x="68" y="86"/>
                    <a:pt x="68" y="86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5"/>
                    <a:pt x="19" y="60"/>
                  </a:cubicBezTo>
                  <a:cubicBezTo>
                    <a:pt x="19" y="57"/>
                    <a:pt x="19" y="54"/>
                    <a:pt x="19" y="51"/>
                  </a:cubicBezTo>
                  <a:cubicBezTo>
                    <a:pt x="20" y="48"/>
                    <a:pt x="20" y="45"/>
                    <a:pt x="21" y="42"/>
                  </a:cubicBezTo>
                  <a:cubicBezTo>
                    <a:pt x="22" y="29"/>
                    <a:pt x="24" y="16"/>
                    <a:pt x="24" y="16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0" y="17"/>
                    <a:pt x="8" y="33"/>
                  </a:cubicBezTo>
                  <a:cubicBezTo>
                    <a:pt x="7" y="37"/>
                    <a:pt x="7" y="42"/>
                    <a:pt x="6" y="45"/>
                  </a:cubicBezTo>
                  <a:cubicBezTo>
                    <a:pt x="6" y="47"/>
                    <a:pt x="6" y="49"/>
                    <a:pt x="6" y="51"/>
                  </a:cubicBezTo>
                  <a:cubicBezTo>
                    <a:pt x="5" y="53"/>
                    <a:pt x="5" y="55"/>
                    <a:pt x="5" y="56"/>
                  </a:cubicBezTo>
                  <a:cubicBezTo>
                    <a:pt x="5" y="62"/>
                    <a:pt x="4" y="67"/>
                    <a:pt x="4" y="6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8"/>
            <p:cNvSpPr/>
            <p:nvPr/>
          </p:nvSpPr>
          <p:spPr bwMode="auto">
            <a:xfrm>
              <a:off x="196850" y="3402013"/>
              <a:ext cx="407988" cy="660400"/>
            </a:xfrm>
            <a:custGeom>
              <a:avLst/>
              <a:gdLst>
                <a:gd name="T0" fmla="*/ 17 w 96"/>
                <a:gd name="T1" fmla="*/ 65 h 156"/>
                <a:gd name="T2" fmla="*/ 17 w 96"/>
                <a:gd name="T3" fmla="*/ 65 h 156"/>
                <a:gd name="T4" fmla="*/ 14 w 96"/>
                <a:gd name="T5" fmla="*/ 79 h 156"/>
                <a:gd name="T6" fmla="*/ 63 w 96"/>
                <a:gd name="T7" fmla="*/ 91 h 156"/>
                <a:gd name="T8" fmla="*/ 62 w 96"/>
                <a:gd name="T9" fmla="*/ 98 h 156"/>
                <a:gd name="T10" fmla="*/ 58 w 96"/>
                <a:gd name="T11" fmla="*/ 115 h 156"/>
                <a:gd name="T12" fmla="*/ 53 w 96"/>
                <a:gd name="T13" fmla="*/ 140 h 156"/>
                <a:gd name="T14" fmla="*/ 17 w 96"/>
                <a:gd name="T15" fmla="*/ 133 h 156"/>
                <a:gd name="T16" fmla="*/ 20 w 96"/>
                <a:gd name="T17" fmla="*/ 114 h 156"/>
                <a:gd name="T18" fmla="*/ 35 w 96"/>
                <a:gd name="T19" fmla="*/ 117 h 156"/>
                <a:gd name="T20" fmla="*/ 37 w 96"/>
                <a:gd name="T21" fmla="*/ 110 h 156"/>
                <a:gd name="T22" fmla="*/ 38 w 96"/>
                <a:gd name="T23" fmla="*/ 105 h 156"/>
                <a:gd name="T24" fmla="*/ 38 w 96"/>
                <a:gd name="T25" fmla="*/ 103 h 156"/>
                <a:gd name="T26" fmla="*/ 23 w 96"/>
                <a:gd name="T27" fmla="*/ 100 h 156"/>
                <a:gd name="T28" fmla="*/ 9 w 96"/>
                <a:gd name="T29" fmla="*/ 97 h 156"/>
                <a:gd name="T30" fmla="*/ 9 w 96"/>
                <a:gd name="T31" fmla="*/ 99 h 156"/>
                <a:gd name="T32" fmla="*/ 8 w 96"/>
                <a:gd name="T33" fmla="*/ 104 h 156"/>
                <a:gd name="T34" fmla="*/ 7 w 96"/>
                <a:gd name="T35" fmla="*/ 111 h 156"/>
                <a:gd name="T36" fmla="*/ 3 w 96"/>
                <a:gd name="T37" fmla="*/ 131 h 156"/>
                <a:gd name="T38" fmla="*/ 0 w 96"/>
                <a:gd name="T39" fmla="*/ 145 h 156"/>
                <a:gd name="T40" fmla="*/ 14 w 96"/>
                <a:gd name="T41" fmla="*/ 147 h 156"/>
                <a:gd name="T42" fmla="*/ 51 w 96"/>
                <a:gd name="T43" fmla="*/ 153 h 156"/>
                <a:gd name="T44" fmla="*/ 64 w 96"/>
                <a:gd name="T45" fmla="*/ 156 h 156"/>
                <a:gd name="T46" fmla="*/ 65 w 96"/>
                <a:gd name="T47" fmla="*/ 156 h 156"/>
                <a:gd name="T48" fmla="*/ 70 w 96"/>
                <a:gd name="T49" fmla="*/ 125 h 156"/>
                <a:gd name="T50" fmla="*/ 75 w 96"/>
                <a:gd name="T51" fmla="*/ 103 h 156"/>
                <a:gd name="T52" fmla="*/ 77 w 96"/>
                <a:gd name="T53" fmla="*/ 94 h 156"/>
                <a:gd name="T54" fmla="*/ 77 w 96"/>
                <a:gd name="T55" fmla="*/ 94 h 156"/>
                <a:gd name="T56" fmla="*/ 80 w 96"/>
                <a:gd name="T57" fmla="*/ 80 h 156"/>
                <a:gd name="T58" fmla="*/ 30 w 96"/>
                <a:gd name="T59" fmla="*/ 68 h 156"/>
                <a:gd name="T60" fmla="*/ 32 w 96"/>
                <a:gd name="T61" fmla="*/ 61 h 156"/>
                <a:gd name="T62" fmla="*/ 34 w 96"/>
                <a:gd name="T63" fmla="*/ 52 h 156"/>
                <a:gd name="T64" fmla="*/ 37 w 96"/>
                <a:gd name="T65" fmla="*/ 43 h 156"/>
                <a:gd name="T66" fmla="*/ 44 w 96"/>
                <a:gd name="T67" fmla="*/ 18 h 156"/>
                <a:gd name="T68" fmla="*/ 79 w 96"/>
                <a:gd name="T69" fmla="*/ 29 h 156"/>
                <a:gd name="T70" fmla="*/ 74 w 96"/>
                <a:gd name="T71" fmla="*/ 47 h 156"/>
                <a:gd name="T72" fmla="*/ 59 w 96"/>
                <a:gd name="T73" fmla="*/ 43 h 156"/>
                <a:gd name="T74" fmla="*/ 55 w 96"/>
                <a:gd name="T75" fmla="*/ 56 h 156"/>
                <a:gd name="T76" fmla="*/ 71 w 96"/>
                <a:gd name="T77" fmla="*/ 60 h 156"/>
                <a:gd name="T78" fmla="*/ 84 w 96"/>
                <a:gd name="T79" fmla="*/ 64 h 156"/>
                <a:gd name="T80" fmla="*/ 88 w 96"/>
                <a:gd name="T81" fmla="*/ 51 h 156"/>
                <a:gd name="T82" fmla="*/ 93 w 96"/>
                <a:gd name="T83" fmla="*/ 33 h 156"/>
                <a:gd name="T84" fmla="*/ 96 w 96"/>
                <a:gd name="T85" fmla="*/ 20 h 156"/>
                <a:gd name="T86" fmla="*/ 83 w 96"/>
                <a:gd name="T87" fmla="*/ 15 h 156"/>
                <a:gd name="T88" fmla="*/ 48 w 96"/>
                <a:gd name="T89" fmla="*/ 4 h 156"/>
                <a:gd name="T90" fmla="*/ 35 w 96"/>
                <a:gd name="T91" fmla="*/ 0 h 156"/>
                <a:gd name="T92" fmla="*/ 34 w 96"/>
                <a:gd name="T93" fmla="*/ 0 h 156"/>
                <a:gd name="T94" fmla="*/ 25 w 96"/>
                <a:gd name="T95" fmla="*/ 33 h 156"/>
                <a:gd name="T96" fmla="*/ 19 w 96"/>
                <a:gd name="T97" fmla="*/ 55 h 156"/>
                <a:gd name="T98" fmla="*/ 17 w 96"/>
                <a:gd name="T99" fmla="*/ 6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6" h="156">
                  <a:moveTo>
                    <a:pt x="17" y="65"/>
                  </a:moveTo>
                  <a:cubicBezTo>
                    <a:pt x="17" y="65"/>
                    <a:pt x="17" y="65"/>
                    <a:pt x="17" y="65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1"/>
                    <a:pt x="63" y="94"/>
                    <a:pt x="62" y="98"/>
                  </a:cubicBezTo>
                  <a:cubicBezTo>
                    <a:pt x="61" y="103"/>
                    <a:pt x="59" y="109"/>
                    <a:pt x="58" y="115"/>
                  </a:cubicBezTo>
                  <a:cubicBezTo>
                    <a:pt x="56" y="128"/>
                    <a:pt x="53" y="140"/>
                    <a:pt x="53" y="140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35" y="117"/>
                    <a:pt x="36" y="114"/>
                    <a:pt x="37" y="110"/>
                  </a:cubicBezTo>
                  <a:cubicBezTo>
                    <a:pt x="37" y="108"/>
                    <a:pt x="37" y="107"/>
                    <a:pt x="38" y="105"/>
                  </a:cubicBezTo>
                  <a:cubicBezTo>
                    <a:pt x="38" y="104"/>
                    <a:pt x="38" y="103"/>
                    <a:pt x="38" y="103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9" y="97"/>
                    <a:pt x="9" y="98"/>
                    <a:pt x="9" y="99"/>
                  </a:cubicBezTo>
                  <a:cubicBezTo>
                    <a:pt x="9" y="101"/>
                    <a:pt x="8" y="102"/>
                    <a:pt x="8" y="104"/>
                  </a:cubicBezTo>
                  <a:cubicBezTo>
                    <a:pt x="7" y="108"/>
                    <a:pt x="7" y="111"/>
                    <a:pt x="7" y="11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14" y="147"/>
                    <a:pt x="14" y="147"/>
                    <a:pt x="14" y="147"/>
                  </a:cubicBezTo>
                  <a:cubicBezTo>
                    <a:pt x="51" y="153"/>
                    <a:pt x="51" y="153"/>
                    <a:pt x="51" y="153"/>
                  </a:cubicBezTo>
                  <a:cubicBezTo>
                    <a:pt x="64" y="156"/>
                    <a:pt x="64" y="156"/>
                    <a:pt x="64" y="156"/>
                  </a:cubicBezTo>
                  <a:cubicBezTo>
                    <a:pt x="65" y="156"/>
                    <a:pt x="65" y="156"/>
                    <a:pt x="65" y="156"/>
                  </a:cubicBezTo>
                  <a:cubicBezTo>
                    <a:pt x="65" y="156"/>
                    <a:pt x="67" y="140"/>
                    <a:pt x="70" y="125"/>
                  </a:cubicBezTo>
                  <a:cubicBezTo>
                    <a:pt x="71" y="117"/>
                    <a:pt x="73" y="109"/>
                    <a:pt x="75" y="103"/>
                  </a:cubicBezTo>
                  <a:cubicBezTo>
                    <a:pt x="76" y="98"/>
                    <a:pt x="77" y="94"/>
                    <a:pt x="77" y="94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1" y="65"/>
                    <a:pt x="32" y="61"/>
                  </a:cubicBezTo>
                  <a:cubicBezTo>
                    <a:pt x="33" y="58"/>
                    <a:pt x="33" y="55"/>
                    <a:pt x="34" y="52"/>
                  </a:cubicBezTo>
                  <a:cubicBezTo>
                    <a:pt x="35" y="49"/>
                    <a:pt x="36" y="46"/>
                    <a:pt x="37" y="43"/>
                  </a:cubicBezTo>
                  <a:cubicBezTo>
                    <a:pt x="40" y="31"/>
                    <a:pt x="44" y="18"/>
                    <a:pt x="44" y="18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0" y="17"/>
                    <a:pt x="25" y="33"/>
                  </a:cubicBezTo>
                  <a:cubicBezTo>
                    <a:pt x="23" y="41"/>
                    <a:pt x="20" y="49"/>
                    <a:pt x="19" y="55"/>
                  </a:cubicBezTo>
                  <a:cubicBezTo>
                    <a:pt x="18" y="61"/>
                    <a:pt x="17" y="65"/>
                    <a:pt x="17" y="65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9"/>
            <p:cNvSpPr/>
            <p:nvPr/>
          </p:nvSpPr>
          <p:spPr bwMode="auto">
            <a:xfrm>
              <a:off x="363537" y="2757488"/>
              <a:ext cx="482600" cy="669925"/>
            </a:xfrm>
            <a:custGeom>
              <a:avLst/>
              <a:gdLst>
                <a:gd name="T0" fmla="*/ 28 w 114"/>
                <a:gd name="T1" fmla="*/ 62 h 158"/>
                <a:gd name="T2" fmla="*/ 28 w 114"/>
                <a:gd name="T3" fmla="*/ 62 h 158"/>
                <a:gd name="T4" fmla="*/ 23 w 114"/>
                <a:gd name="T5" fmla="*/ 75 h 158"/>
                <a:gd name="T6" fmla="*/ 70 w 114"/>
                <a:gd name="T7" fmla="*/ 94 h 158"/>
                <a:gd name="T8" fmla="*/ 61 w 114"/>
                <a:gd name="T9" fmla="*/ 117 h 158"/>
                <a:gd name="T10" fmla="*/ 53 w 114"/>
                <a:gd name="T11" fmla="*/ 141 h 158"/>
                <a:gd name="T12" fmla="*/ 18 w 114"/>
                <a:gd name="T13" fmla="*/ 129 h 158"/>
                <a:gd name="T14" fmla="*/ 24 w 114"/>
                <a:gd name="T15" fmla="*/ 110 h 158"/>
                <a:gd name="T16" fmla="*/ 39 w 114"/>
                <a:gd name="T17" fmla="*/ 116 h 158"/>
                <a:gd name="T18" fmla="*/ 41 w 114"/>
                <a:gd name="T19" fmla="*/ 109 h 158"/>
                <a:gd name="T20" fmla="*/ 43 w 114"/>
                <a:gd name="T21" fmla="*/ 102 h 158"/>
                <a:gd name="T22" fmla="*/ 29 w 114"/>
                <a:gd name="T23" fmla="*/ 97 h 158"/>
                <a:gd name="T24" fmla="*/ 16 w 114"/>
                <a:gd name="T25" fmla="*/ 92 h 158"/>
                <a:gd name="T26" fmla="*/ 13 w 114"/>
                <a:gd name="T27" fmla="*/ 99 h 158"/>
                <a:gd name="T28" fmla="*/ 11 w 114"/>
                <a:gd name="T29" fmla="*/ 106 h 158"/>
                <a:gd name="T30" fmla="*/ 5 w 114"/>
                <a:gd name="T31" fmla="*/ 125 h 158"/>
                <a:gd name="T32" fmla="*/ 0 w 114"/>
                <a:gd name="T33" fmla="*/ 138 h 158"/>
                <a:gd name="T34" fmla="*/ 13 w 114"/>
                <a:gd name="T35" fmla="*/ 142 h 158"/>
                <a:gd name="T36" fmla="*/ 49 w 114"/>
                <a:gd name="T37" fmla="*/ 154 h 158"/>
                <a:gd name="T38" fmla="*/ 62 w 114"/>
                <a:gd name="T39" fmla="*/ 158 h 158"/>
                <a:gd name="T40" fmla="*/ 62 w 114"/>
                <a:gd name="T41" fmla="*/ 158 h 158"/>
                <a:gd name="T42" fmla="*/ 72 w 114"/>
                <a:gd name="T43" fmla="*/ 128 h 158"/>
                <a:gd name="T44" fmla="*/ 80 w 114"/>
                <a:gd name="T45" fmla="*/ 108 h 158"/>
                <a:gd name="T46" fmla="*/ 83 w 114"/>
                <a:gd name="T47" fmla="*/ 99 h 158"/>
                <a:gd name="T48" fmla="*/ 83 w 114"/>
                <a:gd name="T49" fmla="*/ 99 h 158"/>
                <a:gd name="T50" fmla="*/ 88 w 114"/>
                <a:gd name="T51" fmla="*/ 86 h 158"/>
                <a:gd name="T52" fmla="*/ 41 w 114"/>
                <a:gd name="T53" fmla="*/ 67 h 158"/>
                <a:gd name="T54" fmla="*/ 44 w 114"/>
                <a:gd name="T55" fmla="*/ 59 h 158"/>
                <a:gd name="T56" fmla="*/ 51 w 114"/>
                <a:gd name="T57" fmla="*/ 43 h 158"/>
                <a:gd name="T58" fmla="*/ 62 w 114"/>
                <a:gd name="T59" fmla="*/ 19 h 158"/>
                <a:gd name="T60" fmla="*/ 95 w 114"/>
                <a:gd name="T61" fmla="*/ 35 h 158"/>
                <a:gd name="T62" fmla="*/ 88 w 114"/>
                <a:gd name="T63" fmla="*/ 52 h 158"/>
                <a:gd name="T64" fmla="*/ 73 w 114"/>
                <a:gd name="T65" fmla="*/ 46 h 158"/>
                <a:gd name="T66" fmla="*/ 68 w 114"/>
                <a:gd name="T67" fmla="*/ 59 h 158"/>
                <a:gd name="T68" fmla="*/ 82 w 114"/>
                <a:gd name="T69" fmla="*/ 65 h 158"/>
                <a:gd name="T70" fmla="*/ 95 w 114"/>
                <a:gd name="T71" fmla="*/ 70 h 158"/>
                <a:gd name="T72" fmla="*/ 100 w 114"/>
                <a:gd name="T73" fmla="*/ 58 h 158"/>
                <a:gd name="T74" fmla="*/ 108 w 114"/>
                <a:gd name="T75" fmla="*/ 41 h 158"/>
                <a:gd name="T76" fmla="*/ 114 w 114"/>
                <a:gd name="T77" fmla="*/ 28 h 158"/>
                <a:gd name="T78" fmla="*/ 101 w 114"/>
                <a:gd name="T79" fmla="*/ 22 h 158"/>
                <a:gd name="T80" fmla="*/ 68 w 114"/>
                <a:gd name="T81" fmla="*/ 6 h 158"/>
                <a:gd name="T82" fmla="*/ 55 w 114"/>
                <a:gd name="T83" fmla="*/ 0 h 158"/>
                <a:gd name="T84" fmla="*/ 55 w 114"/>
                <a:gd name="T85" fmla="*/ 0 h 158"/>
                <a:gd name="T86" fmla="*/ 41 w 114"/>
                <a:gd name="T87" fmla="*/ 31 h 158"/>
                <a:gd name="T88" fmla="*/ 32 w 114"/>
                <a:gd name="T89" fmla="*/ 52 h 158"/>
                <a:gd name="T90" fmla="*/ 28 w 114"/>
                <a:gd name="T91" fmla="*/ 6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4" h="158">
                  <a:moveTo>
                    <a:pt x="28" y="62"/>
                  </a:moveTo>
                  <a:cubicBezTo>
                    <a:pt x="28" y="62"/>
                    <a:pt x="28" y="62"/>
                    <a:pt x="28" y="62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70" y="94"/>
                    <a:pt x="70" y="94"/>
                    <a:pt x="70" y="94"/>
                  </a:cubicBezTo>
                  <a:cubicBezTo>
                    <a:pt x="70" y="94"/>
                    <a:pt x="66" y="105"/>
                    <a:pt x="61" y="117"/>
                  </a:cubicBezTo>
                  <a:cubicBezTo>
                    <a:pt x="57" y="129"/>
                    <a:pt x="53" y="141"/>
                    <a:pt x="53" y="141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39" y="116"/>
                    <a:pt x="39" y="116"/>
                    <a:pt x="39" y="116"/>
                  </a:cubicBezTo>
                  <a:cubicBezTo>
                    <a:pt x="39" y="116"/>
                    <a:pt x="40" y="112"/>
                    <a:pt x="41" y="109"/>
                  </a:cubicBezTo>
                  <a:cubicBezTo>
                    <a:pt x="42" y="106"/>
                    <a:pt x="43" y="102"/>
                    <a:pt x="43" y="102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2"/>
                    <a:pt x="15" y="96"/>
                    <a:pt x="13" y="99"/>
                  </a:cubicBezTo>
                  <a:cubicBezTo>
                    <a:pt x="12" y="102"/>
                    <a:pt x="11" y="106"/>
                    <a:pt x="11" y="106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49" y="154"/>
                    <a:pt x="49" y="154"/>
                    <a:pt x="49" y="154"/>
                  </a:cubicBezTo>
                  <a:cubicBezTo>
                    <a:pt x="62" y="158"/>
                    <a:pt x="62" y="158"/>
                    <a:pt x="62" y="158"/>
                  </a:cubicBezTo>
                  <a:cubicBezTo>
                    <a:pt x="62" y="158"/>
                    <a:pt x="62" y="158"/>
                    <a:pt x="62" y="158"/>
                  </a:cubicBezTo>
                  <a:cubicBezTo>
                    <a:pt x="62" y="158"/>
                    <a:pt x="67" y="143"/>
                    <a:pt x="72" y="128"/>
                  </a:cubicBezTo>
                  <a:cubicBezTo>
                    <a:pt x="74" y="121"/>
                    <a:pt x="77" y="113"/>
                    <a:pt x="80" y="108"/>
                  </a:cubicBezTo>
                  <a:cubicBezTo>
                    <a:pt x="82" y="102"/>
                    <a:pt x="83" y="99"/>
                    <a:pt x="83" y="99"/>
                  </a:cubicBezTo>
                  <a:cubicBezTo>
                    <a:pt x="83" y="99"/>
                    <a:pt x="83" y="99"/>
                    <a:pt x="83" y="99"/>
                  </a:cubicBezTo>
                  <a:cubicBezTo>
                    <a:pt x="88" y="86"/>
                    <a:pt x="88" y="86"/>
                    <a:pt x="88" y="86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42" y="64"/>
                    <a:pt x="44" y="59"/>
                  </a:cubicBezTo>
                  <a:cubicBezTo>
                    <a:pt x="45" y="55"/>
                    <a:pt x="48" y="49"/>
                    <a:pt x="51" y="43"/>
                  </a:cubicBezTo>
                  <a:cubicBezTo>
                    <a:pt x="56" y="31"/>
                    <a:pt x="62" y="19"/>
                    <a:pt x="62" y="19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100" y="58"/>
                    <a:pt x="100" y="58"/>
                    <a:pt x="100" y="58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14" y="28"/>
                    <a:pt x="114" y="28"/>
                    <a:pt x="114" y="28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48" y="15"/>
                    <a:pt x="41" y="31"/>
                  </a:cubicBezTo>
                  <a:cubicBezTo>
                    <a:pt x="38" y="38"/>
                    <a:pt x="34" y="46"/>
                    <a:pt x="32" y="52"/>
                  </a:cubicBezTo>
                  <a:cubicBezTo>
                    <a:pt x="29" y="58"/>
                    <a:pt x="28" y="62"/>
                    <a:pt x="28" y="6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0"/>
            <p:cNvSpPr/>
            <p:nvPr/>
          </p:nvSpPr>
          <p:spPr bwMode="auto">
            <a:xfrm>
              <a:off x="625475" y="2159001"/>
              <a:ext cx="547688" cy="665163"/>
            </a:xfrm>
            <a:custGeom>
              <a:avLst/>
              <a:gdLst>
                <a:gd name="T0" fmla="*/ 39 w 129"/>
                <a:gd name="T1" fmla="*/ 56 h 157"/>
                <a:gd name="T2" fmla="*/ 39 w 129"/>
                <a:gd name="T3" fmla="*/ 56 h 157"/>
                <a:gd name="T4" fmla="*/ 32 w 129"/>
                <a:gd name="T5" fmla="*/ 69 h 157"/>
                <a:gd name="T6" fmla="*/ 76 w 129"/>
                <a:gd name="T7" fmla="*/ 94 h 157"/>
                <a:gd name="T8" fmla="*/ 63 w 129"/>
                <a:gd name="T9" fmla="*/ 116 h 157"/>
                <a:gd name="T10" fmla="*/ 55 w 129"/>
                <a:gd name="T11" fmla="*/ 132 h 157"/>
                <a:gd name="T12" fmla="*/ 52 w 129"/>
                <a:gd name="T13" fmla="*/ 139 h 157"/>
                <a:gd name="T14" fmla="*/ 19 w 129"/>
                <a:gd name="T15" fmla="*/ 121 h 157"/>
                <a:gd name="T16" fmla="*/ 28 w 129"/>
                <a:gd name="T17" fmla="*/ 104 h 157"/>
                <a:gd name="T18" fmla="*/ 41 w 129"/>
                <a:gd name="T19" fmla="*/ 111 h 157"/>
                <a:gd name="T20" fmla="*/ 45 w 129"/>
                <a:gd name="T21" fmla="*/ 105 h 157"/>
                <a:gd name="T22" fmla="*/ 48 w 129"/>
                <a:gd name="T23" fmla="*/ 99 h 157"/>
                <a:gd name="T24" fmla="*/ 35 w 129"/>
                <a:gd name="T25" fmla="*/ 91 h 157"/>
                <a:gd name="T26" fmla="*/ 22 w 129"/>
                <a:gd name="T27" fmla="*/ 85 h 157"/>
                <a:gd name="T28" fmla="*/ 19 w 129"/>
                <a:gd name="T29" fmla="*/ 91 h 157"/>
                <a:gd name="T30" fmla="*/ 15 w 129"/>
                <a:gd name="T31" fmla="*/ 97 h 157"/>
                <a:gd name="T32" fmla="*/ 6 w 129"/>
                <a:gd name="T33" fmla="*/ 115 h 157"/>
                <a:gd name="T34" fmla="*/ 0 w 129"/>
                <a:gd name="T35" fmla="*/ 128 h 157"/>
                <a:gd name="T36" fmla="*/ 12 w 129"/>
                <a:gd name="T37" fmla="*/ 134 h 157"/>
                <a:gd name="T38" fmla="*/ 46 w 129"/>
                <a:gd name="T39" fmla="*/ 151 h 157"/>
                <a:gd name="T40" fmla="*/ 58 w 129"/>
                <a:gd name="T41" fmla="*/ 157 h 157"/>
                <a:gd name="T42" fmla="*/ 58 w 129"/>
                <a:gd name="T43" fmla="*/ 157 h 157"/>
                <a:gd name="T44" fmla="*/ 72 w 129"/>
                <a:gd name="T45" fmla="*/ 129 h 157"/>
                <a:gd name="T46" fmla="*/ 83 w 129"/>
                <a:gd name="T47" fmla="*/ 110 h 157"/>
                <a:gd name="T48" fmla="*/ 88 w 129"/>
                <a:gd name="T49" fmla="*/ 101 h 157"/>
                <a:gd name="T50" fmla="*/ 88 w 129"/>
                <a:gd name="T51" fmla="*/ 101 h 157"/>
                <a:gd name="T52" fmla="*/ 95 w 129"/>
                <a:gd name="T53" fmla="*/ 89 h 157"/>
                <a:gd name="T54" fmla="*/ 51 w 129"/>
                <a:gd name="T55" fmla="*/ 63 h 157"/>
                <a:gd name="T56" fmla="*/ 55 w 129"/>
                <a:gd name="T57" fmla="*/ 56 h 157"/>
                <a:gd name="T58" fmla="*/ 64 w 129"/>
                <a:gd name="T59" fmla="*/ 41 h 157"/>
                <a:gd name="T60" fmla="*/ 79 w 129"/>
                <a:gd name="T61" fmla="*/ 19 h 157"/>
                <a:gd name="T62" fmla="*/ 110 w 129"/>
                <a:gd name="T63" fmla="*/ 40 h 157"/>
                <a:gd name="T64" fmla="*/ 99 w 129"/>
                <a:gd name="T65" fmla="*/ 56 h 157"/>
                <a:gd name="T66" fmla="*/ 86 w 129"/>
                <a:gd name="T67" fmla="*/ 48 h 157"/>
                <a:gd name="T68" fmla="*/ 79 w 129"/>
                <a:gd name="T69" fmla="*/ 59 h 157"/>
                <a:gd name="T70" fmla="*/ 92 w 129"/>
                <a:gd name="T71" fmla="*/ 67 h 157"/>
                <a:gd name="T72" fmla="*/ 104 w 129"/>
                <a:gd name="T73" fmla="*/ 75 h 157"/>
                <a:gd name="T74" fmla="*/ 111 w 129"/>
                <a:gd name="T75" fmla="*/ 63 h 157"/>
                <a:gd name="T76" fmla="*/ 121 w 129"/>
                <a:gd name="T77" fmla="*/ 48 h 157"/>
                <a:gd name="T78" fmla="*/ 125 w 129"/>
                <a:gd name="T79" fmla="*/ 42 h 157"/>
                <a:gd name="T80" fmla="*/ 129 w 129"/>
                <a:gd name="T81" fmla="*/ 36 h 157"/>
                <a:gd name="T82" fmla="*/ 117 w 129"/>
                <a:gd name="T83" fmla="*/ 28 h 157"/>
                <a:gd name="T84" fmla="*/ 86 w 129"/>
                <a:gd name="T85" fmla="*/ 7 h 157"/>
                <a:gd name="T86" fmla="*/ 75 w 129"/>
                <a:gd name="T87" fmla="*/ 0 h 157"/>
                <a:gd name="T88" fmla="*/ 75 w 129"/>
                <a:gd name="T89" fmla="*/ 0 h 157"/>
                <a:gd name="T90" fmla="*/ 73 w 129"/>
                <a:gd name="T91" fmla="*/ 2 h 157"/>
                <a:gd name="T92" fmla="*/ 69 w 129"/>
                <a:gd name="T93" fmla="*/ 8 h 157"/>
                <a:gd name="T94" fmla="*/ 57 w 129"/>
                <a:gd name="T95" fmla="*/ 28 h 157"/>
                <a:gd name="T96" fmla="*/ 44 w 129"/>
                <a:gd name="T97" fmla="*/ 47 h 157"/>
                <a:gd name="T98" fmla="*/ 39 w 129"/>
                <a:gd name="T99" fmla="*/ 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9" h="157">
                  <a:moveTo>
                    <a:pt x="39" y="56"/>
                  </a:moveTo>
                  <a:cubicBezTo>
                    <a:pt x="39" y="56"/>
                    <a:pt x="39" y="56"/>
                    <a:pt x="39" y="56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6" y="94"/>
                    <a:pt x="70" y="105"/>
                    <a:pt x="63" y="116"/>
                  </a:cubicBezTo>
                  <a:cubicBezTo>
                    <a:pt x="60" y="122"/>
                    <a:pt x="58" y="127"/>
                    <a:pt x="55" y="132"/>
                  </a:cubicBezTo>
                  <a:cubicBezTo>
                    <a:pt x="53" y="136"/>
                    <a:pt x="52" y="139"/>
                    <a:pt x="52" y="139"/>
                  </a:cubicBezTo>
                  <a:cubicBezTo>
                    <a:pt x="19" y="121"/>
                    <a:pt x="19" y="121"/>
                    <a:pt x="19" y="121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1" y="111"/>
                    <a:pt x="43" y="108"/>
                    <a:pt x="45" y="105"/>
                  </a:cubicBezTo>
                  <a:cubicBezTo>
                    <a:pt x="46" y="102"/>
                    <a:pt x="48" y="99"/>
                    <a:pt x="48" y="9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5"/>
                    <a:pt x="21" y="88"/>
                    <a:pt x="19" y="91"/>
                  </a:cubicBezTo>
                  <a:cubicBezTo>
                    <a:pt x="17" y="94"/>
                    <a:pt x="15" y="97"/>
                    <a:pt x="15" y="97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2" y="134"/>
                    <a:pt x="12" y="134"/>
                    <a:pt x="12" y="134"/>
                  </a:cubicBezTo>
                  <a:cubicBezTo>
                    <a:pt x="46" y="151"/>
                    <a:pt x="46" y="151"/>
                    <a:pt x="46" y="151"/>
                  </a:cubicBezTo>
                  <a:cubicBezTo>
                    <a:pt x="58" y="157"/>
                    <a:pt x="58" y="157"/>
                    <a:pt x="58" y="157"/>
                  </a:cubicBezTo>
                  <a:cubicBezTo>
                    <a:pt x="58" y="157"/>
                    <a:pt x="58" y="157"/>
                    <a:pt x="58" y="157"/>
                  </a:cubicBezTo>
                  <a:cubicBezTo>
                    <a:pt x="58" y="157"/>
                    <a:pt x="65" y="143"/>
                    <a:pt x="72" y="129"/>
                  </a:cubicBezTo>
                  <a:cubicBezTo>
                    <a:pt x="76" y="122"/>
                    <a:pt x="80" y="115"/>
                    <a:pt x="83" y="110"/>
                  </a:cubicBezTo>
                  <a:cubicBezTo>
                    <a:pt x="86" y="105"/>
                    <a:pt x="88" y="101"/>
                    <a:pt x="88" y="101"/>
                  </a:cubicBezTo>
                  <a:cubicBezTo>
                    <a:pt x="88" y="101"/>
                    <a:pt x="88" y="101"/>
                    <a:pt x="88" y="101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63"/>
                    <a:pt x="52" y="61"/>
                    <a:pt x="55" y="56"/>
                  </a:cubicBezTo>
                  <a:cubicBezTo>
                    <a:pt x="57" y="52"/>
                    <a:pt x="61" y="47"/>
                    <a:pt x="64" y="41"/>
                  </a:cubicBezTo>
                  <a:cubicBezTo>
                    <a:pt x="72" y="30"/>
                    <a:pt x="79" y="19"/>
                    <a:pt x="79" y="19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99" y="56"/>
                    <a:pt x="99" y="56"/>
                    <a:pt x="99" y="56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104" y="75"/>
                    <a:pt x="104" y="75"/>
                    <a:pt x="104" y="75"/>
                  </a:cubicBezTo>
                  <a:cubicBezTo>
                    <a:pt x="111" y="63"/>
                    <a:pt x="111" y="63"/>
                    <a:pt x="111" y="63"/>
                  </a:cubicBezTo>
                  <a:cubicBezTo>
                    <a:pt x="121" y="48"/>
                    <a:pt x="121" y="48"/>
                    <a:pt x="121" y="48"/>
                  </a:cubicBezTo>
                  <a:cubicBezTo>
                    <a:pt x="121" y="48"/>
                    <a:pt x="123" y="45"/>
                    <a:pt x="125" y="42"/>
                  </a:cubicBezTo>
                  <a:cubicBezTo>
                    <a:pt x="127" y="39"/>
                    <a:pt x="129" y="36"/>
                    <a:pt x="129" y="36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4" y="0"/>
                    <a:pt x="73" y="2"/>
                  </a:cubicBezTo>
                  <a:cubicBezTo>
                    <a:pt x="72" y="3"/>
                    <a:pt x="71" y="6"/>
                    <a:pt x="69" y="8"/>
                  </a:cubicBezTo>
                  <a:cubicBezTo>
                    <a:pt x="66" y="14"/>
                    <a:pt x="61" y="21"/>
                    <a:pt x="57" y="28"/>
                  </a:cubicBezTo>
                  <a:cubicBezTo>
                    <a:pt x="52" y="35"/>
                    <a:pt x="48" y="42"/>
                    <a:pt x="44" y="47"/>
                  </a:cubicBezTo>
                  <a:cubicBezTo>
                    <a:pt x="41" y="53"/>
                    <a:pt x="39" y="56"/>
                    <a:pt x="39" y="56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31"/>
            <p:cNvSpPr/>
            <p:nvPr/>
          </p:nvSpPr>
          <p:spPr bwMode="auto">
            <a:xfrm>
              <a:off x="981075" y="1616076"/>
              <a:ext cx="598488" cy="649288"/>
            </a:xfrm>
            <a:custGeom>
              <a:avLst/>
              <a:gdLst>
                <a:gd name="T0" fmla="*/ 49 w 141"/>
                <a:gd name="T1" fmla="*/ 50 h 153"/>
                <a:gd name="T2" fmla="*/ 49 w 141"/>
                <a:gd name="T3" fmla="*/ 50 h 153"/>
                <a:gd name="T4" fmla="*/ 40 w 141"/>
                <a:gd name="T5" fmla="*/ 62 h 153"/>
                <a:gd name="T6" fmla="*/ 80 w 141"/>
                <a:gd name="T7" fmla="*/ 94 h 153"/>
                <a:gd name="T8" fmla="*/ 64 w 141"/>
                <a:gd name="T9" fmla="*/ 113 h 153"/>
                <a:gd name="T10" fmla="*/ 59 w 141"/>
                <a:gd name="T11" fmla="*/ 121 h 153"/>
                <a:gd name="T12" fmla="*/ 54 w 141"/>
                <a:gd name="T13" fmla="*/ 127 h 153"/>
                <a:gd name="T14" fmla="*/ 49 w 141"/>
                <a:gd name="T15" fmla="*/ 134 h 153"/>
                <a:gd name="T16" fmla="*/ 19 w 141"/>
                <a:gd name="T17" fmla="*/ 112 h 153"/>
                <a:gd name="T18" fmla="*/ 25 w 141"/>
                <a:gd name="T19" fmla="*/ 104 h 153"/>
                <a:gd name="T20" fmla="*/ 29 w 141"/>
                <a:gd name="T21" fmla="*/ 98 h 153"/>
                <a:gd name="T22" fmla="*/ 31 w 141"/>
                <a:gd name="T23" fmla="*/ 96 h 153"/>
                <a:gd name="T24" fmla="*/ 43 w 141"/>
                <a:gd name="T25" fmla="*/ 105 h 153"/>
                <a:gd name="T26" fmla="*/ 52 w 141"/>
                <a:gd name="T27" fmla="*/ 94 h 153"/>
                <a:gd name="T28" fmla="*/ 39 w 141"/>
                <a:gd name="T29" fmla="*/ 85 h 153"/>
                <a:gd name="T30" fmla="*/ 28 w 141"/>
                <a:gd name="T31" fmla="*/ 76 h 153"/>
                <a:gd name="T32" fmla="*/ 20 w 141"/>
                <a:gd name="T33" fmla="*/ 88 h 153"/>
                <a:gd name="T34" fmla="*/ 18 w 141"/>
                <a:gd name="T35" fmla="*/ 90 h 153"/>
                <a:gd name="T36" fmla="*/ 14 w 141"/>
                <a:gd name="T37" fmla="*/ 96 h 153"/>
                <a:gd name="T38" fmla="*/ 8 w 141"/>
                <a:gd name="T39" fmla="*/ 104 h 153"/>
                <a:gd name="T40" fmla="*/ 0 w 141"/>
                <a:gd name="T41" fmla="*/ 115 h 153"/>
                <a:gd name="T42" fmla="*/ 11 w 141"/>
                <a:gd name="T43" fmla="*/ 123 h 153"/>
                <a:gd name="T44" fmla="*/ 41 w 141"/>
                <a:gd name="T45" fmla="*/ 145 h 153"/>
                <a:gd name="T46" fmla="*/ 53 w 141"/>
                <a:gd name="T47" fmla="*/ 153 h 153"/>
                <a:gd name="T48" fmla="*/ 53 w 141"/>
                <a:gd name="T49" fmla="*/ 153 h 153"/>
                <a:gd name="T50" fmla="*/ 71 w 141"/>
                <a:gd name="T51" fmla="*/ 127 h 153"/>
                <a:gd name="T52" fmla="*/ 91 w 141"/>
                <a:gd name="T53" fmla="*/ 102 h 153"/>
                <a:gd name="T54" fmla="*/ 91 w 141"/>
                <a:gd name="T55" fmla="*/ 102 h 153"/>
                <a:gd name="T56" fmla="*/ 99 w 141"/>
                <a:gd name="T57" fmla="*/ 92 h 153"/>
                <a:gd name="T58" fmla="*/ 60 w 141"/>
                <a:gd name="T59" fmla="*/ 59 h 153"/>
                <a:gd name="T60" fmla="*/ 65 w 141"/>
                <a:gd name="T61" fmla="*/ 53 h 153"/>
                <a:gd name="T62" fmla="*/ 76 w 141"/>
                <a:gd name="T63" fmla="*/ 39 h 153"/>
                <a:gd name="T64" fmla="*/ 94 w 141"/>
                <a:gd name="T65" fmla="*/ 20 h 153"/>
                <a:gd name="T66" fmla="*/ 121 w 141"/>
                <a:gd name="T67" fmla="*/ 45 h 153"/>
                <a:gd name="T68" fmla="*/ 109 w 141"/>
                <a:gd name="T69" fmla="*/ 59 h 153"/>
                <a:gd name="T70" fmla="*/ 97 w 141"/>
                <a:gd name="T71" fmla="*/ 49 h 153"/>
                <a:gd name="T72" fmla="*/ 88 w 141"/>
                <a:gd name="T73" fmla="*/ 59 h 153"/>
                <a:gd name="T74" fmla="*/ 100 w 141"/>
                <a:gd name="T75" fmla="*/ 69 h 153"/>
                <a:gd name="T76" fmla="*/ 110 w 141"/>
                <a:gd name="T77" fmla="*/ 78 h 153"/>
                <a:gd name="T78" fmla="*/ 119 w 141"/>
                <a:gd name="T79" fmla="*/ 68 h 153"/>
                <a:gd name="T80" fmla="*/ 132 w 141"/>
                <a:gd name="T81" fmla="*/ 54 h 153"/>
                <a:gd name="T82" fmla="*/ 136 w 141"/>
                <a:gd name="T83" fmla="*/ 49 h 153"/>
                <a:gd name="T84" fmla="*/ 141 w 141"/>
                <a:gd name="T85" fmla="*/ 44 h 153"/>
                <a:gd name="T86" fmla="*/ 131 w 141"/>
                <a:gd name="T87" fmla="*/ 35 h 153"/>
                <a:gd name="T88" fmla="*/ 103 w 141"/>
                <a:gd name="T89" fmla="*/ 9 h 153"/>
                <a:gd name="T90" fmla="*/ 93 w 141"/>
                <a:gd name="T91" fmla="*/ 0 h 153"/>
                <a:gd name="T92" fmla="*/ 93 w 141"/>
                <a:gd name="T93" fmla="*/ 0 h 153"/>
                <a:gd name="T94" fmla="*/ 86 w 141"/>
                <a:gd name="T95" fmla="*/ 7 h 153"/>
                <a:gd name="T96" fmla="*/ 71 w 141"/>
                <a:gd name="T97" fmla="*/ 25 h 153"/>
                <a:gd name="T98" fmla="*/ 56 w 141"/>
                <a:gd name="T99" fmla="*/ 42 h 153"/>
                <a:gd name="T100" fmla="*/ 51 w 141"/>
                <a:gd name="T101" fmla="*/ 48 h 153"/>
                <a:gd name="T102" fmla="*/ 49 w 141"/>
                <a:gd name="T103" fmla="*/ 5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1" h="153">
                  <a:moveTo>
                    <a:pt x="49" y="50"/>
                  </a:moveTo>
                  <a:cubicBezTo>
                    <a:pt x="49" y="50"/>
                    <a:pt x="49" y="50"/>
                    <a:pt x="49" y="50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80" y="94"/>
                    <a:pt x="72" y="104"/>
                    <a:pt x="64" y="113"/>
                  </a:cubicBezTo>
                  <a:cubicBezTo>
                    <a:pt x="62" y="116"/>
                    <a:pt x="60" y="118"/>
                    <a:pt x="59" y="121"/>
                  </a:cubicBezTo>
                  <a:cubicBezTo>
                    <a:pt x="57" y="123"/>
                    <a:pt x="55" y="125"/>
                    <a:pt x="54" y="127"/>
                  </a:cubicBezTo>
                  <a:cubicBezTo>
                    <a:pt x="51" y="131"/>
                    <a:pt x="49" y="134"/>
                    <a:pt x="49" y="134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9" y="112"/>
                    <a:pt x="22" y="108"/>
                    <a:pt x="25" y="104"/>
                  </a:cubicBezTo>
                  <a:cubicBezTo>
                    <a:pt x="26" y="102"/>
                    <a:pt x="28" y="100"/>
                    <a:pt x="29" y="98"/>
                  </a:cubicBezTo>
                  <a:cubicBezTo>
                    <a:pt x="30" y="97"/>
                    <a:pt x="31" y="96"/>
                    <a:pt x="31" y="96"/>
                  </a:cubicBezTo>
                  <a:cubicBezTo>
                    <a:pt x="43" y="105"/>
                    <a:pt x="43" y="105"/>
                    <a:pt x="43" y="105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88"/>
                    <a:pt x="19" y="88"/>
                    <a:pt x="18" y="90"/>
                  </a:cubicBezTo>
                  <a:cubicBezTo>
                    <a:pt x="17" y="92"/>
                    <a:pt x="15" y="94"/>
                    <a:pt x="14" y="96"/>
                  </a:cubicBezTo>
                  <a:cubicBezTo>
                    <a:pt x="11" y="100"/>
                    <a:pt x="8" y="104"/>
                    <a:pt x="8" y="104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1" y="123"/>
                    <a:pt x="11" y="123"/>
                    <a:pt x="11" y="123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53" y="153"/>
                    <a:pt x="53" y="153"/>
                    <a:pt x="53" y="153"/>
                  </a:cubicBezTo>
                  <a:cubicBezTo>
                    <a:pt x="53" y="153"/>
                    <a:pt x="53" y="153"/>
                    <a:pt x="53" y="153"/>
                  </a:cubicBezTo>
                  <a:cubicBezTo>
                    <a:pt x="53" y="153"/>
                    <a:pt x="62" y="140"/>
                    <a:pt x="71" y="127"/>
                  </a:cubicBezTo>
                  <a:cubicBezTo>
                    <a:pt x="81" y="115"/>
                    <a:pt x="91" y="102"/>
                    <a:pt x="91" y="102"/>
                  </a:cubicBezTo>
                  <a:cubicBezTo>
                    <a:pt x="91" y="102"/>
                    <a:pt x="91" y="102"/>
                    <a:pt x="91" y="102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0" y="59"/>
                    <a:pt x="61" y="57"/>
                    <a:pt x="65" y="53"/>
                  </a:cubicBezTo>
                  <a:cubicBezTo>
                    <a:pt x="68" y="49"/>
                    <a:pt x="72" y="44"/>
                    <a:pt x="76" y="39"/>
                  </a:cubicBezTo>
                  <a:cubicBezTo>
                    <a:pt x="85" y="30"/>
                    <a:pt x="94" y="20"/>
                    <a:pt x="94" y="2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2" y="54"/>
                    <a:pt x="134" y="51"/>
                    <a:pt x="136" y="49"/>
                  </a:cubicBezTo>
                  <a:cubicBezTo>
                    <a:pt x="138" y="47"/>
                    <a:pt x="141" y="44"/>
                    <a:pt x="141" y="44"/>
                  </a:cubicBezTo>
                  <a:cubicBezTo>
                    <a:pt x="131" y="35"/>
                    <a:pt x="131" y="35"/>
                    <a:pt x="131" y="35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0" y="3"/>
                    <a:pt x="86" y="7"/>
                  </a:cubicBezTo>
                  <a:cubicBezTo>
                    <a:pt x="82" y="12"/>
                    <a:pt x="76" y="19"/>
                    <a:pt x="71" y="25"/>
                  </a:cubicBezTo>
                  <a:cubicBezTo>
                    <a:pt x="65" y="31"/>
                    <a:pt x="60" y="38"/>
                    <a:pt x="56" y="42"/>
                  </a:cubicBezTo>
                  <a:cubicBezTo>
                    <a:pt x="53" y="45"/>
                    <a:pt x="52" y="47"/>
                    <a:pt x="51" y="48"/>
                  </a:cubicBezTo>
                  <a:cubicBezTo>
                    <a:pt x="49" y="50"/>
                    <a:pt x="49" y="50"/>
                    <a:pt x="49" y="50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2"/>
            <p:cNvSpPr/>
            <p:nvPr/>
          </p:nvSpPr>
          <p:spPr bwMode="auto">
            <a:xfrm>
              <a:off x="1417637" y="1146176"/>
              <a:ext cx="641350" cy="614363"/>
            </a:xfrm>
            <a:custGeom>
              <a:avLst/>
              <a:gdLst>
                <a:gd name="T0" fmla="*/ 59 w 151"/>
                <a:gd name="T1" fmla="*/ 43 h 145"/>
                <a:gd name="T2" fmla="*/ 59 w 151"/>
                <a:gd name="T3" fmla="*/ 43 h 145"/>
                <a:gd name="T4" fmla="*/ 53 w 151"/>
                <a:gd name="T5" fmla="*/ 48 h 145"/>
                <a:gd name="T6" fmla="*/ 48 w 151"/>
                <a:gd name="T7" fmla="*/ 53 h 145"/>
                <a:gd name="T8" fmla="*/ 83 w 151"/>
                <a:gd name="T9" fmla="*/ 90 h 145"/>
                <a:gd name="T10" fmla="*/ 65 w 151"/>
                <a:gd name="T11" fmla="*/ 108 h 145"/>
                <a:gd name="T12" fmla="*/ 52 w 151"/>
                <a:gd name="T13" fmla="*/ 120 h 145"/>
                <a:gd name="T14" fmla="*/ 47 w 151"/>
                <a:gd name="T15" fmla="*/ 126 h 145"/>
                <a:gd name="T16" fmla="*/ 20 w 151"/>
                <a:gd name="T17" fmla="*/ 99 h 145"/>
                <a:gd name="T18" fmla="*/ 27 w 151"/>
                <a:gd name="T19" fmla="*/ 92 h 145"/>
                <a:gd name="T20" fmla="*/ 34 w 151"/>
                <a:gd name="T21" fmla="*/ 85 h 145"/>
                <a:gd name="T22" fmla="*/ 45 w 151"/>
                <a:gd name="T23" fmla="*/ 96 h 145"/>
                <a:gd name="T24" fmla="*/ 55 w 151"/>
                <a:gd name="T25" fmla="*/ 87 h 145"/>
                <a:gd name="T26" fmla="*/ 44 w 151"/>
                <a:gd name="T27" fmla="*/ 76 h 145"/>
                <a:gd name="T28" fmla="*/ 35 w 151"/>
                <a:gd name="T29" fmla="*/ 66 h 145"/>
                <a:gd name="T30" fmla="*/ 24 w 151"/>
                <a:gd name="T31" fmla="*/ 76 h 145"/>
                <a:gd name="T32" fmla="*/ 17 w 151"/>
                <a:gd name="T33" fmla="*/ 82 h 145"/>
                <a:gd name="T34" fmla="*/ 10 w 151"/>
                <a:gd name="T35" fmla="*/ 90 h 145"/>
                <a:gd name="T36" fmla="*/ 0 w 151"/>
                <a:gd name="T37" fmla="*/ 100 h 145"/>
                <a:gd name="T38" fmla="*/ 10 w 151"/>
                <a:gd name="T39" fmla="*/ 110 h 145"/>
                <a:gd name="T40" fmla="*/ 37 w 151"/>
                <a:gd name="T41" fmla="*/ 135 h 145"/>
                <a:gd name="T42" fmla="*/ 47 w 151"/>
                <a:gd name="T43" fmla="*/ 145 h 145"/>
                <a:gd name="T44" fmla="*/ 47 w 151"/>
                <a:gd name="T45" fmla="*/ 145 h 145"/>
                <a:gd name="T46" fmla="*/ 54 w 151"/>
                <a:gd name="T47" fmla="*/ 138 h 145"/>
                <a:gd name="T48" fmla="*/ 69 w 151"/>
                <a:gd name="T49" fmla="*/ 122 h 145"/>
                <a:gd name="T50" fmla="*/ 92 w 151"/>
                <a:gd name="T51" fmla="*/ 101 h 145"/>
                <a:gd name="T52" fmla="*/ 92 w 151"/>
                <a:gd name="T53" fmla="*/ 100 h 145"/>
                <a:gd name="T54" fmla="*/ 97 w 151"/>
                <a:gd name="T55" fmla="*/ 96 h 145"/>
                <a:gd name="T56" fmla="*/ 102 w 151"/>
                <a:gd name="T57" fmla="*/ 91 h 145"/>
                <a:gd name="T58" fmla="*/ 68 w 151"/>
                <a:gd name="T59" fmla="*/ 53 h 145"/>
                <a:gd name="T60" fmla="*/ 88 w 151"/>
                <a:gd name="T61" fmla="*/ 36 h 145"/>
                <a:gd name="T62" fmla="*/ 101 w 151"/>
                <a:gd name="T63" fmla="*/ 25 h 145"/>
                <a:gd name="T64" fmla="*/ 107 w 151"/>
                <a:gd name="T65" fmla="*/ 19 h 145"/>
                <a:gd name="T66" fmla="*/ 131 w 151"/>
                <a:gd name="T67" fmla="*/ 48 h 145"/>
                <a:gd name="T68" fmla="*/ 129 w 151"/>
                <a:gd name="T69" fmla="*/ 50 h 145"/>
                <a:gd name="T70" fmla="*/ 124 w 151"/>
                <a:gd name="T71" fmla="*/ 54 h 145"/>
                <a:gd name="T72" fmla="*/ 117 w 151"/>
                <a:gd name="T73" fmla="*/ 61 h 145"/>
                <a:gd name="T74" fmla="*/ 107 w 151"/>
                <a:gd name="T75" fmla="*/ 49 h 145"/>
                <a:gd name="T76" fmla="*/ 96 w 151"/>
                <a:gd name="T77" fmla="*/ 58 h 145"/>
                <a:gd name="T78" fmla="*/ 106 w 151"/>
                <a:gd name="T79" fmla="*/ 70 h 145"/>
                <a:gd name="T80" fmla="*/ 115 w 151"/>
                <a:gd name="T81" fmla="*/ 80 h 145"/>
                <a:gd name="T82" fmla="*/ 126 w 151"/>
                <a:gd name="T83" fmla="*/ 71 h 145"/>
                <a:gd name="T84" fmla="*/ 133 w 151"/>
                <a:gd name="T85" fmla="*/ 65 h 145"/>
                <a:gd name="T86" fmla="*/ 138 w 151"/>
                <a:gd name="T87" fmla="*/ 61 h 145"/>
                <a:gd name="T88" fmla="*/ 140 w 151"/>
                <a:gd name="T89" fmla="*/ 59 h 145"/>
                <a:gd name="T90" fmla="*/ 151 w 151"/>
                <a:gd name="T91" fmla="*/ 51 h 145"/>
                <a:gd name="T92" fmla="*/ 142 w 151"/>
                <a:gd name="T93" fmla="*/ 40 h 145"/>
                <a:gd name="T94" fmla="*/ 119 w 151"/>
                <a:gd name="T95" fmla="*/ 11 h 145"/>
                <a:gd name="T96" fmla="*/ 110 w 151"/>
                <a:gd name="T97" fmla="*/ 0 h 145"/>
                <a:gd name="T98" fmla="*/ 110 w 151"/>
                <a:gd name="T99" fmla="*/ 0 h 145"/>
                <a:gd name="T100" fmla="*/ 102 w 151"/>
                <a:gd name="T101" fmla="*/ 6 h 145"/>
                <a:gd name="T102" fmla="*/ 84 w 151"/>
                <a:gd name="T103" fmla="*/ 21 h 145"/>
                <a:gd name="T104" fmla="*/ 59 w 151"/>
                <a:gd name="T105" fmla="*/ 4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1" h="145">
                  <a:moveTo>
                    <a:pt x="59" y="43"/>
                  </a:moveTo>
                  <a:cubicBezTo>
                    <a:pt x="59" y="43"/>
                    <a:pt x="59" y="43"/>
                    <a:pt x="59" y="43"/>
                  </a:cubicBezTo>
                  <a:cubicBezTo>
                    <a:pt x="59" y="43"/>
                    <a:pt x="56" y="45"/>
                    <a:pt x="53" y="48"/>
                  </a:cubicBezTo>
                  <a:cubicBezTo>
                    <a:pt x="51" y="50"/>
                    <a:pt x="48" y="53"/>
                    <a:pt x="48" y="53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3" y="90"/>
                    <a:pt x="74" y="99"/>
                    <a:pt x="65" y="108"/>
                  </a:cubicBezTo>
                  <a:cubicBezTo>
                    <a:pt x="60" y="112"/>
                    <a:pt x="55" y="116"/>
                    <a:pt x="52" y="120"/>
                  </a:cubicBezTo>
                  <a:cubicBezTo>
                    <a:pt x="49" y="123"/>
                    <a:pt x="47" y="126"/>
                    <a:pt x="47" y="126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20" y="99"/>
                    <a:pt x="24" y="96"/>
                    <a:pt x="27" y="92"/>
                  </a:cubicBezTo>
                  <a:cubicBezTo>
                    <a:pt x="30" y="89"/>
                    <a:pt x="34" y="85"/>
                    <a:pt x="34" y="85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35" y="66"/>
                    <a:pt x="35" y="66"/>
                    <a:pt x="35" y="6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6"/>
                    <a:pt x="21" y="79"/>
                    <a:pt x="17" y="82"/>
                  </a:cubicBezTo>
                  <a:cubicBezTo>
                    <a:pt x="14" y="86"/>
                    <a:pt x="10" y="90"/>
                    <a:pt x="10" y="9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0" y="110"/>
                    <a:pt x="10" y="110"/>
                    <a:pt x="10" y="11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5"/>
                    <a:pt x="50" y="142"/>
                    <a:pt x="54" y="138"/>
                  </a:cubicBezTo>
                  <a:cubicBezTo>
                    <a:pt x="58" y="134"/>
                    <a:pt x="64" y="128"/>
                    <a:pt x="69" y="122"/>
                  </a:cubicBezTo>
                  <a:cubicBezTo>
                    <a:pt x="81" y="111"/>
                    <a:pt x="92" y="101"/>
                    <a:pt x="92" y="101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2" y="100"/>
                    <a:pt x="95" y="98"/>
                    <a:pt x="97" y="96"/>
                  </a:cubicBezTo>
                  <a:cubicBezTo>
                    <a:pt x="100" y="93"/>
                    <a:pt x="102" y="91"/>
                    <a:pt x="102" y="91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8" y="53"/>
                    <a:pt x="78" y="45"/>
                    <a:pt x="88" y="36"/>
                  </a:cubicBezTo>
                  <a:cubicBezTo>
                    <a:pt x="93" y="32"/>
                    <a:pt x="97" y="28"/>
                    <a:pt x="101" y="25"/>
                  </a:cubicBezTo>
                  <a:cubicBezTo>
                    <a:pt x="105" y="21"/>
                    <a:pt x="107" y="19"/>
                    <a:pt x="107" y="19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0" y="49"/>
                    <a:pt x="129" y="50"/>
                  </a:cubicBezTo>
                  <a:cubicBezTo>
                    <a:pt x="127" y="51"/>
                    <a:pt x="126" y="53"/>
                    <a:pt x="124" y="54"/>
                  </a:cubicBezTo>
                  <a:cubicBezTo>
                    <a:pt x="120" y="57"/>
                    <a:pt x="117" y="61"/>
                    <a:pt x="117" y="61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15" y="80"/>
                    <a:pt x="115" y="80"/>
                    <a:pt x="115" y="80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6" y="71"/>
                    <a:pt x="129" y="68"/>
                    <a:pt x="133" y="65"/>
                  </a:cubicBezTo>
                  <a:cubicBezTo>
                    <a:pt x="134" y="63"/>
                    <a:pt x="136" y="62"/>
                    <a:pt x="138" y="61"/>
                  </a:cubicBezTo>
                  <a:cubicBezTo>
                    <a:pt x="139" y="60"/>
                    <a:pt x="140" y="59"/>
                    <a:pt x="140" y="59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07" y="2"/>
                    <a:pt x="102" y="6"/>
                  </a:cubicBezTo>
                  <a:cubicBezTo>
                    <a:pt x="97" y="10"/>
                    <a:pt x="90" y="16"/>
                    <a:pt x="84" y="21"/>
                  </a:cubicBezTo>
                  <a:cubicBezTo>
                    <a:pt x="71" y="32"/>
                    <a:pt x="59" y="43"/>
                    <a:pt x="59" y="43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33"/>
            <p:cNvSpPr/>
            <p:nvPr/>
          </p:nvSpPr>
          <p:spPr bwMode="auto">
            <a:xfrm>
              <a:off x="1935162" y="755651"/>
              <a:ext cx="661988" cy="568325"/>
            </a:xfrm>
            <a:custGeom>
              <a:avLst/>
              <a:gdLst>
                <a:gd name="T0" fmla="*/ 66 w 156"/>
                <a:gd name="T1" fmla="*/ 35 h 134"/>
                <a:gd name="T2" fmla="*/ 66 w 156"/>
                <a:gd name="T3" fmla="*/ 35 h 134"/>
                <a:gd name="T4" fmla="*/ 60 w 156"/>
                <a:gd name="T5" fmla="*/ 39 h 134"/>
                <a:gd name="T6" fmla="*/ 56 w 156"/>
                <a:gd name="T7" fmla="*/ 42 h 134"/>
                <a:gd name="T8" fmla="*/ 54 w 156"/>
                <a:gd name="T9" fmla="*/ 43 h 134"/>
                <a:gd name="T10" fmla="*/ 83 w 156"/>
                <a:gd name="T11" fmla="*/ 85 h 134"/>
                <a:gd name="T12" fmla="*/ 62 w 156"/>
                <a:gd name="T13" fmla="*/ 100 h 134"/>
                <a:gd name="T14" fmla="*/ 48 w 156"/>
                <a:gd name="T15" fmla="*/ 110 h 134"/>
                <a:gd name="T16" fmla="*/ 44 w 156"/>
                <a:gd name="T17" fmla="*/ 113 h 134"/>
                <a:gd name="T18" fmla="*/ 42 w 156"/>
                <a:gd name="T19" fmla="*/ 114 h 134"/>
                <a:gd name="T20" fmla="*/ 19 w 156"/>
                <a:gd name="T21" fmla="*/ 85 h 134"/>
                <a:gd name="T22" fmla="*/ 22 w 156"/>
                <a:gd name="T23" fmla="*/ 83 h 134"/>
                <a:gd name="T24" fmla="*/ 27 w 156"/>
                <a:gd name="T25" fmla="*/ 79 h 134"/>
                <a:gd name="T26" fmla="*/ 35 w 156"/>
                <a:gd name="T27" fmla="*/ 73 h 134"/>
                <a:gd name="T28" fmla="*/ 44 w 156"/>
                <a:gd name="T29" fmla="*/ 86 h 134"/>
                <a:gd name="T30" fmla="*/ 56 w 156"/>
                <a:gd name="T31" fmla="*/ 78 h 134"/>
                <a:gd name="T32" fmla="*/ 47 w 156"/>
                <a:gd name="T33" fmla="*/ 65 h 134"/>
                <a:gd name="T34" fmla="*/ 39 w 156"/>
                <a:gd name="T35" fmla="*/ 54 h 134"/>
                <a:gd name="T36" fmla="*/ 27 w 156"/>
                <a:gd name="T37" fmla="*/ 62 h 134"/>
                <a:gd name="T38" fmla="*/ 19 w 156"/>
                <a:gd name="T39" fmla="*/ 68 h 134"/>
                <a:gd name="T40" fmla="*/ 13 w 156"/>
                <a:gd name="T41" fmla="*/ 72 h 134"/>
                <a:gd name="T42" fmla="*/ 11 w 156"/>
                <a:gd name="T43" fmla="*/ 74 h 134"/>
                <a:gd name="T44" fmla="*/ 0 w 156"/>
                <a:gd name="T45" fmla="*/ 83 h 134"/>
                <a:gd name="T46" fmla="*/ 8 w 156"/>
                <a:gd name="T47" fmla="*/ 93 h 134"/>
                <a:gd name="T48" fmla="*/ 31 w 156"/>
                <a:gd name="T49" fmla="*/ 123 h 134"/>
                <a:gd name="T50" fmla="*/ 39 w 156"/>
                <a:gd name="T51" fmla="*/ 134 h 134"/>
                <a:gd name="T52" fmla="*/ 40 w 156"/>
                <a:gd name="T53" fmla="*/ 134 h 134"/>
                <a:gd name="T54" fmla="*/ 47 w 156"/>
                <a:gd name="T55" fmla="*/ 128 h 134"/>
                <a:gd name="T56" fmla="*/ 55 w 156"/>
                <a:gd name="T57" fmla="*/ 122 h 134"/>
                <a:gd name="T58" fmla="*/ 65 w 156"/>
                <a:gd name="T59" fmla="*/ 115 h 134"/>
                <a:gd name="T60" fmla="*/ 91 w 156"/>
                <a:gd name="T61" fmla="*/ 97 h 134"/>
                <a:gd name="T62" fmla="*/ 90 w 156"/>
                <a:gd name="T63" fmla="*/ 96 h 134"/>
                <a:gd name="T64" fmla="*/ 92 w 156"/>
                <a:gd name="T65" fmla="*/ 95 h 134"/>
                <a:gd name="T66" fmla="*/ 96 w 156"/>
                <a:gd name="T67" fmla="*/ 93 h 134"/>
                <a:gd name="T68" fmla="*/ 102 w 156"/>
                <a:gd name="T69" fmla="*/ 89 h 134"/>
                <a:gd name="T70" fmla="*/ 73 w 156"/>
                <a:gd name="T71" fmla="*/ 46 h 134"/>
                <a:gd name="T72" fmla="*/ 95 w 156"/>
                <a:gd name="T73" fmla="*/ 32 h 134"/>
                <a:gd name="T74" fmla="*/ 111 w 156"/>
                <a:gd name="T75" fmla="*/ 23 h 134"/>
                <a:gd name="T76" fmla="*/ 118 w 156"/>
                <a:gd name="T77" fmla="*/ 19 h 134"/>
                <a:gd name="T78" fmla="*/ 137 w 156"/>
                <a:gd name="T79" fmla="*/ 51 h 134"/>
                <a:gd name="T80" fmla="*/ 128 w 156"/>
                <a:gd name="T81" fmla="*/ 55 h 134"/>
                <a:gd name="T82" fmla="*/ 120 w 156"/>
                <a:gd name="T83" fmla="*/ 61 h 134"/>
                <a:gd name="T84" fmla="*/ 112 w 156"/>
                <a:gd name="T85" fmla="*/ 47 h 134"/>
                <a:gd name="T86" fmla="*/ 101 w 156"/>
                <a:gd name="T87" fmla="*/ 55 h 134"/>
                <a:gd name="T88" fmla="*/ 109 w 156"/>
                <a:gd name="T89" fmla="*/ 68 h 134"/>
                <a:gd name="T90" fmla="*/ 116 w 156"/>
                <a:gd name="T91" fmla="*/ 80 h 134"/>
                <a:gd name="T92" fmla="*/ 128 w 156"/>
                <a:gd name="T93" fmla="*/ 72 h 134"/>
                <a:gd name="T94" fmla="*/ 136 w 156"/>
                <a:gd name="T95" fmla="*/ 67 h 134"/>
                <a:gd name="T96" fmla="*/ 144 w 156"/>
                <a:gd name="T97" fmla="*/ 63 h 134"/>
                <a:gd name="T98" fmla="*/ 156 w 156"/>
                <a:gd name="T99" fmla="*/ 56 h 134"/>
                <a:gd name="T100" fmla="*/ 149 w 156"/>
                <a:gd name="T101" fmla="*/ 44 h 134"/>
                <a:gd name="T102" fmla="*/ 130 w 156"/>
                <a:gd name="T103" fmla="*/ 12 h 134"/>
                <a:gd name="T104" fmla="*/ 123 w 156"/>
                <a:gd name="T105" fmla="*/ 0 h 134"/>
                <a:gd name="T106" fmla="*/ 123 w 156"/>
                <a:gd name="T107" fmla="*/ 0 h 134"/>
                <a:gd name="T108" fmla="*/ 114 w 156"/>
                <a:gd name="T109" fmla="*/ 5 h 134"/>
                <a:gd name="T110" fmla="*/ 105 w 156"/>
                <a:gd name="T111" fmla="*/ 10 h 134"/>
                <a:gd name="T112" fmla="*/ 94 w 156"/>
                <a:gd name="T113" fmla="*/ 17 h 134"/>
                <a:gd name="T114" fmla="*/ 66 w 156"/>
                <a:gd name="T115" fmla="*/ 3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6" h="134">
                  <a:moveTo>
                    <a:pt x="66" y="35"/>
                  </a:move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3" y="37"/>
                    <a:pt x="60" y="39"/>
                  </a:cubicBezTo>
                  <a:cubicBezTo>
                    <a:pt x="58" y="40"/>
                    <a:pt x="57" y="41"/>
                    <a:pt x="56" y="42"/>
                  </a:cubicBezTo>
                  <a:cubicBezTo>
                    <a:pt x="55" y="42"/>
                    <a:pt x="54" y="43"/>
                    <a:pt x="54" y="43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2" y="92"/>
                    <a:pt x="62" y="100"/>
                  </a:cubicBezTo>
                  <a:cubicBezTo>
                    <a:pt x="57" y="103"/>
                    <a:pt x="52" y="107"/>
                    <a:pt x="48" y="110"/>
                  </a:cubicBezTo>
                  <a:cubicBezTo>
                    <a:pt x="46" y="111"/>
                    <a:pt x="45" y="112"/>
                    <a:pt x="44" y="113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9" y="85"/>
                    <a:pt x="20" y="84"/>
                    <a:pt x="22" y="83"/>
                  </a:cubicBezTo>
                  <a:cubicBezTo>
                    <a:pt x="23" y="82"/>
                    <a:pt x="25" y="80"/>
                    <a:pt x="27" y="79"/>
                  </a:cubicBezTo>
                  <a:cubicBezTo>
                    <a:pt x="31" y="76"/>
                    <a:pt x="35" y="73"/>
                    <a:pt x="35" y="73"/>
                  </a:cubicBezTo>
                  <a:cubicBezTo>
                    <a:pt x="44" y="86"/>
                    <a:pt x="44" y="86"/>
                    <a:pt x="44" y="86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3" y="65"/>
                    <a:pt x="19" y="68"/>
                  </a:cubicBezTo>
                  <a:cubicBezTo>
                    <a:pt x="17" y="69"/>
                    <a:pt x="15" y="71"/>
                    <a:pt x="13" y="72"/>
                  </a:cubicBezTo>
                  <a:cubicBezTo>
                    <a:pt x="12" y="73"/>
                    <a:pt x="11" y="74"/>
                    <a:pt x="11" y="74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40" y="134"/>
                    <a:pt x="40" y="134"/>
                    <a:pt x="40" y="134"/>
                  </a:cubicBezTo>
                  <a:cubicBezTo>
                    <a:pt x="40" y="134"/>
                    <a:pt x="43" y="131"/>
                    <a:pt x="47" y="128"/>
                  </a:cubicBezTo>
                  <a:cubicBezTo>
                    <a:pt x="50" y="126"/>
                    <a:pt x="52" y="124"/>
                    <a:pt x="55" y="122"/>
                  </a:cubicBezTo>
                  <a:cubicBezTo>
                    <a:pt x="58" y="119"/>
                    <a:pt x="62" y="117"/>
                    <a:pt x="65" y="115"/>
                  </a:cubicBezTo>
                  <a:cubicBezTo>
                    <a:pt x="78" y="106"/>
                    <a:pt x="91" y="97"/>
                    <a:pt x="91" y="97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96"/>
                    <a:pt x="91" y="96"/>
                    <a:pt x="92" y="95"/>
                  </a:cubicBezTo>
                  <a:cubicBezTo>
                    <a:pt x="93" y="94"/>
                    <a:pt x="95" y="93"/>
                    <a:pt x="96" y="93"/>
                  </a:cubicBezTo>
                  <a:cubicBezTo>
                    <a:pt x="99" y="91"/>
                    <a:pt x="102" y="89"/>
                    <a:pt x="102" y="89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84" y="39"/>
                    <a:pt x="95" y="32"/>
                  </a:cubicBezTo>
                  <a:cubicBezTo>
                    <a:pt x="101" y="29"/>
                    <a:pt x="106" y="25"/>
                    <a:pt x="111" y="23"/>
                  </a:cubicBezTo>
                  <a:cubicBezTo>
                    <a:pt x="115" y="20"/>
                    <a:pt x="118" y="19"/>
                    <a:pt x="118" y="19"/>
                  </a:cubicBezTo>
                  <a:cubicBezTo>
                    <a:pt x="137" y="51"/>
                    <a:pt x="137" y="51"/>
                    <a:pt x="137" y="51"/>
                  </a:cubicBezTo>
                  <a:cubicBezTo>
                    <a:pt x="137" y="51"/>
                    <a:pt x="133" y="53"/>
                    <a:pt x="128" y="55"/>
                  </a:cubicBezTo>
                  <a:cubicBezTo>
                    <a:pt x="124" y="58"/>
                    <a:pt x="120" y="61"/>
                    <a:pt x="120" y="61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01" y="55"/>
                    <a:pt x="101" y="55"/>
                    <a:pt x="101" y="55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28" y="72"/>
                    <a:pt x="132" y="70"/>
                    <a:pt x="136" y="67"/>
                  </a:cubicBezTo>
                  <a:cubicBezTo>
                    <a:pt x="140" y="65"/>
                    <a:pt x="144" y="63"/>
                    <a:pt x="144" y="63"/>
                  </a:cubicBezTo>
                  <a:cubicBezTo>
                    <a:pt x="156" y="56"/>
                    <a:pt x="156" y="56"/>
                    <a:pt x="156" y="56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19" y="2"/>
                    <a:pt x="114" y="5"/>
                  </a:cubicBezTo>
                  <a:cubicBezTo>
                    <a:pt x="111" y="6"/>
                    <a:pt x="108" y="8"/>
                    <a:pt x="105" y="10"/>
                  </a:cubicBezTo>
                  <a:cubicBezTo>
                    <a:pt x="101" y="12"/>
                    <a:pt x="98" y="14"/>
                    <a:pt x="94" y="17"/>
                  </a:cubicBezTo>
                  <a:cubicBezTo>
                    <a:pt x="80" y="26"/>
                    <a:pt x="66" y="35"/>
                    <a:pt x="66" y="35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4"/>
            <p:cNvSpPr/>
            <p:nvPr/>
          </p:nvSpPr>
          <p:spPr bwMode="auto">
            <a:xfrm>
              <a:off x="2511425" y="450851"/>
              <a:ext cx="669925" cy="512763"/>
            </a:xfrm>
            <a:custGeom>
              <a:avLst/>
              <a:gdLst>
                <a:gd name="T0" fmla="*/ 72 w 158"/>
                <a:gd name="T1" fmla="*/ 27 h 121"/>
                <a:gd name="T2" fmla="*/ 73 w 158"/>
                <a:gd name="T3" fmla="*/ 27 h 121"/>
                <a:gd name="T4" fmla="*/ 59 w 158"/>
                <a:gd name="T5" fmla="*/ 33 h 121"/>
                <a:gd name="T6" fmla="*/ 82 w 158"/>
                <a:gd name="T7" fmla="*/ 79 h 121"/>
                <a:gd name="T8" fmla="*/ 37 w 158"/>
                <a:gd name="T9" fmla="*/ 102 h 121"/>
                <a:gd name="T10" fmla="*/ 19 w 158"/>
                <a:gd name="T11" fmla="*/ 69 h 121"/>
                <a:gd name="T12" fmla="*/ 36 w 158"/>
                <a:gd name="T13" fmla="*/ 60 h 121"/>
                <a:gd name="T14" fmla="*/ 44 w 158"/>
                <a:gd name="T15" fmla="*/ 74 h 121"/>
                <a:gd name="T16" fmla="*/ 56 w 158"/>
                <a:gd name="T17" fmla="*/ 68 h 121"/>
                <a:gd name="T18" fmla="*/ 49 w 158"/>
                <a:gd name="T19" fmla="*/ 54 h 121"/>
                <a:gd name="T20" fmla="*/ 43 w 158"/>
                <a:gd name="T21" fmla="*/ 41 h 121"/>
                <a:gd name="T22" fmla="*/ 30 w 158"/>
                <a:gd name="T23" fmla="*/ 48 h 121"/>
                <a:gd name="T24" fmla="*/ 12 w 158"/>
                <a:gd name="T25" fmla="*/ 57 h 121"/>
                <a:gd name="T26" fmla="*/ 0 w 158"/>
                <a:gd name="T27" fmla="*/ 64 h 121"/>
                <a:gd name="T28" fmla="*/ 7 w 158"/>
                <a:gd name="T29" fmla="*/ 76 h 121"/>
                <a:gd name="T30" fmla="*/ 25 w 158"/>
                <a:gd name="T31" fmla="*/ 109 h 121"/>
                <a:gd name="T32" fmla="*/ 32 w 158"/>
                <a:gd name="T33" fmla="*/ 121 h 121"/>
                <a:gd name="T34" fmla="*/ 32 w 158"/>
                <a:gd name="T35" fmla="*/ 121 h 121"/>
                <a:gd name="T36" fmla="*/ 40 w 158"/>
                <a:gd name="T37" fmla="*/ 116 h 121"/>
                <a:gd name="T38" fmla="*/ 59 w 158"/>
                <a:gd name="T39" fmla="*/ 106 h 121"/>
                <a:gd name="T40" fmla="*/ 88 w 158"/>
                <a:gd name="T41" fmla="*/ 91 h 121"/>
                <a:gd name="T42" fmla="*/ 88 w 158"/>
                <a:gd name="T43" fmla="*/ 91 h 121"/>
                <a:gd name="T44" fmla="*/ 100 w 158"/>
                <a:gd name="T45" fmla="*/ 86 h 121"/>
                <a:gd name="T46" fmla="*/ 78 w 158"/>
                <a:gd name="T47" fmla="*/ 39 h 121"/>
                <a:gd name="T48" fmla="*/ 102 w 158"/>
                <a:gd name="T49" fmla="*/ 29 h 121"/>
                <a:gd name="T50" fmla="*/ 119 w 158"/>
                <a:gd name="T51" fmla="*/ 22 h 121"/>
                <a:gd name="T52" fmla="*/ 126 w 158"/>
                <a:gd name="T53" fmla="*/ 19 h 121"/>
                <a:gd name="T54" fmla="*/ 140 w 158"/>
                <a:gd name="T55" fmla="*/ 53 h 121"/>
                <a:gd name="T56" fmla="*/ 131 w 158"/>
                <a:gd name="T57" fmla="*/ 57 h 121"/>
                <a:gd name="T58" fmla="*/ 125 w 158"/>
                <a:gd name="T59" fmla="*/ 59 h 121"/>
                <a:gd name="T60" fmla="*/ 123 w 158"/>
                <a:gd name="T61" fmla="*/ 60 h 121"/>
                <a:gd name="T62" fmla="*/ 116 w 158"/>
                <a:gd name="T63" fmla="*/ 46 h 121"/>
                <a:gd name="T64" fmla="*/ 104 w 158"/>
                <a:gd name="T65" fmla="*/ 52 h 121"/>
                <a:gd name="T66" fmla="*/ 110 w 158"/>
                <a:gd name="T67" fmla="*/ 66 h 121"/>
                <a:gd name="T68" fmla="*/ 116 w 158"/>
                <a:gd name="T69" fmla="*/ 79 h 121"/>
                <a:gd name="T70" fmla="*/ 128 w 158"/>
                <a:gd name="T71" fmla="*/ 73 h 121"/>
                <a:gd name="T72" fmla="*/ 131 w 158"/>
                <a:gd name="T73" fmla="*/ 72 h 121"/>
                <a:gd name="T74" fmla="*/ 137 w 158"/>
                <a:gd name="T75" fmla="*/ 69 h 121"/>
                <a:gd name="T76" fmla="*/ 145 w 158"/>
                <a:gd name="T77" fmla="*/ 66 h 121"/>
                <a:gd name="T78" fmla="*/ 158 w 158"/>
                <a:gd name="T79" fmla="*/ 61 h 121"/>
                <a:gd name="T80" fmla="*/ 153 w 158"/>
                <a:gd name="T81" fmla="*/ 48 h 121"/>
                <a:gd name="T82" fmla="*/ 139 w 158"/>
                <a:gd name="T83" fmla="*/ 13 h 121"/>
                <a:gd name="T84" fmla="*/ 134 w 158"/>
                <a:gd name="T85" fmla="*/ 1 h 121"/>
                <a:gd name="T86" fmla="*/ 134 w 158"/>
                <a:gd name="T87" fmla="*/ 0 h 121"/>
                <a:gd name="T88" fmla="*/ 124 w 158"/>
                <a:gd name="T89" fmla="*/ 4 h 121"/>
                <a:gd name="T90" fmla="*/ 114 w 158"/>
                <a:gd name="T91" fmla="*/ 8 h 121"/>
                <a:gd name="T92" fmla="*/ 103 w 158"/>
                <a:gd name="T93" fmla="*/ 13 h 121"/>
                <a:gd name="T94" fmla="*/ 72 w 158"/>
                <a:gd name="T95" fmla="*/ 2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8" h="121">
                  <a:moveTo>
                    <a:pt x="72" y="27"/>
                  </a:moveTo>
                  <a:cubicBezTo>
                    <a:pt x="73" y="27"/>
                    <a:pt x="73" y="27"/>
                    <a:pt x="73" y="27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7" y="76"/>
                    <a:pt x="7" y="76"/>
                    <a:pt x="7" y="76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1"/>
                    <a:pt x="35" y="119"/>
                    <a:pt x="40" y="116"/>
                  </a:cubicBezTo>
                  <a:cubicBezTo>
                    <a:pt x="45" y="113"/>
                    <a:pt x="52" y="110"/>
                    <a:pt x="59" y="106"/>
                  </a:cubicBezTo>
                  <a:cubicBezTo>
                    <a:pt x="74" y="99"/>
                    <a:pt x="88" y="91"/>
                    <a:pt x="88" y="91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100" y="86"/>
                    <a:pt x="100" y="86"/>
                    <a:pt x="100" y="86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8" y="39"/>
                    <a:pt x="90" y="34"/>
                    <a:pt x="102" y="29"/>
                  </a:cubicBezTo>
                  <a:cubicBezTo>
                    <a:pt x="108" y="26"/>
                    <a:pt x="114" y="23"/>
                    <a:pt x="119" y="22"/>
                  </a:cubicBezTo>
                  <a:cubicBezTo>
                    <a:pt x="123" y="20"/>
                    <a:pt x="126" y="19"/>
                    <a:pt x="126" y="19"/>
                  </a:cubicBezTo>
                  <a:cubicBezTo>
                    <a:pt x="140" y="53"/>
                    <a:pt x="140" y="53"/>
                    <a:pt x="140" y="53"/>
                  </a:cubicBezTo>
                  <a:cubicBezTo>
                    <a:pt x="140" y="53"/>
                    <a:pt x="136" y="55"/>
                    <a:pt x="131" y="57"/>
                  </a:cubicBezTo>
                  <a:cubicBezTo>
                    <a:pt x="129" y="58"/>
                    <a:pt x="127" y="58"/>
                    <a:pt x="125" y="59"/>
                  </a:cubicBezTo>
                  <a:cubicBezTo>
                    <a:pt x="124" y="60"/>
                    <a:pt x="123" y="60"/>
                    <a:pt x="123" y="60"/>
                  </a:cubicBezTo>
                  <a:cubicBezTo>
                    <a:pt x="116" y="46"/>
                    <a:pt x="116" y="46"/>
                    <a:pt x="116" y="46"/>
                  </a:cubicBezTo>
                  <a:cubicBezTo>
                    <a:pt x="104" y="52"/>
                    <a:pt x="104" y="52"/>
                    <a:pt x="104" y="52"/>
                  </a:cubicBezTo>
                  <a:cubicBezTo>
                    <a:pt x="110" y="66"/>
                    <a:pt x="110" y="66"/>
                    <a:pt x="110" y="66"/>
                  </a:cubicBezTo>
                  <a:cubicBezTo>
                    <a:pt x="116" y="79"/>
                    <a:pt x="116" y="79"/>
                    <a:pt x="116" y="79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8" y="73"/>
                    <a:pt x="129" y="73"/>
                    <a:pt x="131" y="72"/>
                  </a:cubicBezTo>
                  <a:cubicBezTo>
                    <a:pt x="132" y="71"/>
                    <a:pt x="135" y="70"/>
                    <a:pt x="137" y="69"/>
                  </a:cubicBezTo>
                  <a:cubicBezTo>
                    <a:pt x="141" y="68"/>
                    <a:pt x="145" y="66"/>
                    <a:pt x="145" y="66"/>
                  </a:cubicBezTo>
                  <a:cubicBezTo>
                    <a:pt x="158" y="61"/>
                    <a:pt x="158" y="61"/>
                    <a:pt x="158" y="61"/>
                  </a:cubicBezTo>
                  <a:cubicBezTo>
                    <a:pt x="153" y="48"/>
                    <a:pt x="153" y="48"/>
                    <a:pt x="153" y="48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4" y="1"/>
                    <a:pt x="134" y="1"/>
                    <a:pt x="134" y="1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0" y="2"/>
                    <a:pt x="124" y="4"/>
                  </a:cubicBezTo>
                  <a:cubicBezTo>
                    <a:pt x="122" y="6"/>
                    <a:pt x="118" y="7"/>
                    <a:pt x="114" y="8"/>
                  </a:cubicBezTo>
                  <a:cubicBezTo>
                    <a:pt x="111" y="10"/>
                    <a:pt x="107" y="11"/>
                    <a:pt x="103" y="13"/>
                  </a:cubicBezTo>
                  <a:cubicBezTo>
                    <a:pt x="88" y="20"/>
                    <a:pt x="72" y="27"/>
                    <a:pt x="72" y="2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5"/>
            <p:cNvSpPr/>
            <p:nvPr/>
          </p:nvSpPr>
          <p:spPr bwMode="auto">
            <a:xfrm>
              <a:off x="3138487" y="247651"/>
              <a:ext cx="665163" cy="441325"/>
            </a:xfrm>
            <a:custGeom>
              <a:avLst/>
              <a:gdLst>
                <a:gd name="T0" fmla="*/ 77 w 157"/>
                <a:gd name="T1" fmla="*/ 17 h 104"/>
                <a:gd name="T2" fmla="*/ 78 w 157"/>
                <a:gd name="T3" fmla="*/ 17 h 104"/>
                <a:gd name="T4" fmla="*/ 64 w 157"/>
                <a:gd name="T5" fmla="*/ 21 h 104"/>
                <a:gd name="T6" fmla="*/ 79 w 157"/>
                <a:gd name="T7" fmla="*/ 70 h 104"/>
                <a:gd name="T8" fmla="*/ 71 w 157"/>
                <a:gd name="T9" fmla="*/ 72 h 104"/>
                <a:gd name="T10" fmla="*/ 55 w 157"/>
                <a:gd name="T11" fmla="*/ 78 h 104"/>
                <a:gd name="T12" fmla="*/ 31 w 157"/>
                <a:gd name="T13" fmla="*/ 86 h 104"/>
                <a:gd name="T14" fmla="*/ 18 w 157"/>
                <a:gd name="T15" fmla="*/ 51 h 104"/>
                <a:gd name="T16" fmla="*/ 37 w 157"/>
                <a:gd name="T17" fmla="*/ 45 h 104"/>
                <a:gd name="T18" fmla="*/ 42 w 157"/>
                <a:gd name="T19" fmla="*/ 59 h 104"/>
                <a:gd name="T20" fmla="*/ 55 w 157"/>
                <a:gd name="T21" fmla="*/ 55 h 104"/>
                <a:gd name="T22" fmla="*/ 50 w 157"/>
                <a:gd name="T23" fmla="*/ 40 h 104"/>
                <a:gd name="T24" fmla="*/ 46 w 157"/>
                <a:gd name="T25" fmla="*/ 27 h 104"/>
                <a:gd name="T26" fmla="*/ 32 w 157"/>
                <a:gd name="T27" fmla="*/ 32 h 104"/>
                <a:gd name="T28" fmla="*/ 14 w 157"/>
                <a:gd name="T29" fmla="*/ 38 h 104"/>
                <a:gd name="T30" fmla="*/ 7 w 157"/>
                <a:gd name="T31" fmla="*/ 40 h 104"/>
                <a:gd name="T32" fmla="*/ 0 w 157"/>
                <a:gd name="T33" fmla="*/ 43 h 104"/>
                <a:gd name="T34" fmla="*/ 5 w 157"/>
                <a:gd name="T35" fmla="*/ 56 h 104"/>
                <a:gd name="T36" fmla="*/ 18 w 157"/>
                <a:gd name="T37" fmla="*/ 91 h 104"/>
                <a:gd name="T38" fmla="*/ 23 w 157"/>
                <a:gd name="T39" fmla="*/ 104 h 104"/>
                <a:gd name="T40" fmla="*/ 23 w 157"/>
                <a:gd name="T41" fmla="*/ 104 h 104"/>
                <a:gd name="T42" fmla="*/ 32 w 157"/>
                <a:gd name="T43" fmla="*/ 100 h 104"/>
                <a:gd name="T44" fmla="*/ 53 w 157"/>
                <a:gd name="T45" fmla="*/ 93 h 104"/>
                <a:gd name="T46" fmla="*/ 73 w 157"/>
                <a:gd name="T47" fmla="*/ 86 h 104"/>
                <a:gd name="T48" fmla="*/ 80 w 157"/>
                <a:gd name="T49" fmla="*/ 84 h 104"/>
                <a:gd name="T50" fmla="*/ 83 w 157"/>
                <a:gd name="T51" fmla="*/ 83 h 104"/>
                <a:gd name="T52" fmla="*/ 83 w 157"/>
                <a:gd name="T53" fmla="*/ 83 h 104"/>
                <a:gd name="T54" fmla="*/ 96 w 157"/>
                <a:gd name="T55" fmla="*/ 80 h 104"/>
                <a:gd name="T56" fmla="*/ 81 w 157"/>
                <a:gd name="T57" fmla="*/ 31 h 104"/>
                <a:gd name="T58" fmla="*/ 106 w 157"/>
                <a:gd name="T59" fmla="*/ 23 h 104"/>
                <a:gd name="T60" fmla="*/ 116 w 157"/>
                <a:gd name="T61" fmla="*/ 21 h 104"/>
                <a:gd name="T62" fmla="*/ 124 w 157"/>
                <a:gd name="T63" fmla="*/ 19 h 104"/>
                <a:gd name="T64" fmla="*/ 132 w 157"/>
                <a:gd name="T65" fmla="*/ 17 h 104"/>
                <a:gd name="T66" fmla="*/ 141 w 157"/>
                <a:gd name="T67" fmla="*/ 53 h 104"/>
                <a:gd name="T68" fmla="*/ 131 w 157"/>
                <a:gd name="T69" fmla="*/ 55 h 104"/>
                <a:gd name="T70" fmla="*/ 125 w 157"/>
                <a:gd name="T71" fmla="*/ 57 h 104"/>
                <a:gd name="T72" fmla="*/ 122 w 157"/>
                <a:gd name="T73" fmla="*/ 58 h 104"/>
                <a:gd name="T74" fmla="*/ 118 w 157"/>
                <a:gd name="T75" fmla="*/ 43 h 104"/>
                <a:gd name="T76" fmla="*/ 105 w 157"/>
                <a:gd name="T77" fmla="*/ 47 h 104"/>
                <a:gd name="T78" fmla="*/ 109 w 157"/>
                <a:gd name="T79" fmla="*/ 62 h 104"/>
                <a:gd name="T80" fmla="*/ 112 w 157"/>
                <a:gd name="T81" fmla="*/ 75 h 104"/>
                <a:gd name="T82" fmla="*/ 126 w 157"/>
                <a:gd name="T83" fmla="*/ 71 h 104"/>
                <a:gd name="T84" fmla="*/ 128 w 157"/>
                <a:gd name="T85" fmla="*/ 70 h 104"/>
                <a:gd name="T86" fmla="*/ 135 w 157"/>
                <a:gd name="T87" fmla="*/ 69 h 104"/>
                <a:gd name="T88" fmla="*/ 144 w 157"/>
                <a:gd name="T89" fmla="*/ 67 h 104"/>
                <a:gd name="T90" fmla="*/ 157 w 157"/>
                <a:gd name="T91" fmla="*/ 64 h 104"/>
                <a:gd name="T92" fmla="*/ 154 w 157"/>
                <a:gd name="T93" fmla="*/ 50 h 104"/>
                <a:gd name="T94" fmla="*/ 146 w 157"/>
                <a:gd name="T95" fmla="*/ 14 h 104"/>
                <a:gd name="T96" fmla="*/ 143 w 157"/>
                <a:gd name="T97" fmla="*/ 1 h 104"/>
                <a:gd name="T98" fmla="*/ 143 w 157"/>
                <a:gd name="T99" fmla="*/ 0 h 104"/>
                <a:gd name="T100" fmla="*/ 132 w 157"/>
                <a:gd name="T101" fmla="*/ 3 h 104"/>
                <a:gd name="T102" fmla="*/ 110 w 157"/>
                <a:gd name="T103" fmla="*/ 8 h 104"/>
                <a:gd name="T104" fmla="*/ 77 w 157"/>
                <a:gd name="T105" fmla="*/ 1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04">
                  <a:moveTo>
                    <a:pt x="77" y="17"/>
                  </a:moveTo>
                  <a:cubicBezTo>
                    <a:pt x="78" y="17"/>
                    <a:pt x="78" y="17"/>
                    <a:pt x="78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70"/>
                    <a:pt x="76" y="71"/>
                    <a:pt x="71" y="72"/>
                  </a:cubicBezTo>
                  <a:cubicBezTo>
                    <a:pt x="67" y="74"/>
                    <a:pt x="61" y="76"/>
                    <a:pt x="55" y="78"/>
                  </a:cubicBezTo>
                  <a:cubicBezTo>
                    <a:pt x="43" y="82"/>
                    <a:pt x="31" y="86"/>
                    <a:pt x="31" y="86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0" y="39"/>
                    <a:pt x="7" y="40"/>
                  </a:cubicBezTo>
                  <a:cubicBezTo>
                    <a:pt x="3" y="42"/>
                    <a:pt x="0" y="43"/>
                    <a:pt x="0" y="43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7" y="102"/>
                    <a:pt x="32" y="100"/>
                  </a:cubicBezTo>
                  <a:cubicBezTo>
                    <a:pt x="38" y="98"/>
                    <a:pt x="45" y="96"/>
                    <a:pt x="53" y="93"/>
                  </a:cubicBezTo>
                  <a:cubicBezTo>
                    <a:pt x="60" y="91"/>
                    <a:pt x="68" y="88"/>
                    <a:pt x="73" y="86"/>
                  </a:cubicBezTo>
                  <a:cubicBezTo>
                    <a:pt x="76" y="85"/>
                    <a:pt x="79" y="85"/>
                    <a:pt x="80" y="84"/>
                  </a:cubicBezTo>
                  <a:cubicBezTo>
                    <a:pt x="82" y="84"/>
                    <a:pt x="83" y="83"/>
                    <a:pt x="83" y="8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94" y="27"/>
                    <a:pt x="106" y="23"/>
                  </a:cubicBezTo>
                  <a:cubicBezTo>
                    <a:pt x="110" y="23"/>
                    <a:pt x="113" y="22"/>
                    <a:pt x="116" y="21"/>
                  </a:cubicBezTo>
                  <a:cubicBezTo>
                    <a:pt x="119" y="20"/>
                    <a:pt x="121" y="19"/>
                    <a:pt x="124" y="19"/>
                  </a:cubicBezTo>
                  <a:cubicBezTo>
                    <a:pt x="129" y="18"/>
                    <a:pt x="132" y="17"/>
                    <a:pt x="132" y="17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41" y="53"/>
                    <a:pt x="136" y="54"/>
                    <a:pt x="131" y="55"/>
                  </a:cubicBezTo>
                  <a:cubicBezTo>
                    <a:pt x="129" y="56"/>
                    <a:pt x="127" y="57"/>
                    <a:pt x="125" y="57"/>
                  </a:cubicBezTo>
                  <a:cubicBezTo>
                    <a:pt x="123" y="57"/>
                    <a:pt x="122" y="58"/>
                    <a:pt x="122" y="58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109" y="62"/>
                    <a:pt x="109" y="62"/>
                    <a:pt x="109" y="62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6" y="71"/>
                    <a:pt x="127" y="71"/>
                    <a:pt x="128" y="70"/>
                  </a:cubicBezTo>
                  <a:cubicBezTo>
                    <a:pt x="130" y="70"/>
                    <a:pt x="132" y="69"/>
                    <a:pt x="135" y="69"/>
                  </a:cubicBezTo>
                  <a:cubicBezTo>
                    <a:pt x="139" y="68"/>
                    <a:pt x="144" y="67"/>
                    <a:pt x="144" y="67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54" y="50"/>
                    <a:pt x="154" y="50"/>
                    <a:pt x="154" y="50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3" y="1"/>
                    <a:pt x="143" y="1"/>
                    <a:pt x="143" y="1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38" y="1"/>
                    <a:pt x="132" y="3"/>
                  </a:cubicBezTo>
                  <a:cubicBezTo>
                    <a:pt x="126" y="4"/>
                    <a:pt x="118" y="6"/>
                    <a:pt x="110" y="8"/>
                  </a:cubicBezTo>
                  <a:cubicBezTo>
                    <a:pt x="94" y="13"/>
                    <a:pt x="77" y="17"/>
                    <a:pt x="77" y="1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6"/>
            <p:cNvSpPr/>
            <p:nvPr/>
          </p:nvSpPr>
          <p:spPr bwMode="auto">
            <a:xfrm>
              <a:off x="3803650" y="146051"/>
              <a:ext cx="644525" cy="360363"/>
            </a:xfrm>
            <a:custGeom>
              <a:avLst/>
              <a:gdLst>
                <a:gd name="T0" fmla="*/ 80 w 152"/>
                <a:gd name="T1" fmla="*/ 7 h 85"/>
                <a:gd name="T2" fmla="*/ 80 w 152"/>
                <a:gd name="T3" fmla="*/ 7 h 85"/>
                <a:gd name="T4" fmla="*/ 66 w 152"/>
                <a:gd name="T5" fmla="*/ 9 h 85"/>
                <a:gd name="T6" fmla="*/ 74 w 152"/>
                <a:gd name="T7" fmla="*/ 60 h 85"/>
                <a:gd name="T8" fmla="*/ 66 w 152"/>
                <a:gd name="T9" fmla="*/ 61 h 85"/>
                <a:gd name="T10" fmla="*/ 49 w 152"/>
                <a:gd name="T11" fmla="*/ 64 h 85"/>
                <a:gd name="T12" fmla="*/ 24 w 152"/>
                <a:gd name="T13" fmla="*/ 68 h 85"/>
                <a:gd name="T14" fmla="*/ 17 w 152"/>
                <a:gd name="T15" fmla="*/ 32 h 85"/>
                <a:gd name="T16" fmla="*/ 36 w 152"/>
                <a:gd name="T17" fmla="*/ 28 h 85"/>
                <a:gd name="T18" fmla="*/ 39 w 152"/>
                <a:gd name="T19" fmla="*/ 43 h 85"/>
                <a:gd name="T20" fmla="*/ 53 w 152"/>
                <a:gd name="T21" fmla="*/ 41 h 85"/>
                <a:gd name="T22" fmla="*/ 50 w 152"/>
                <a:gd name="T23" fmla="*/ 26 h 85"/>
                <a:gd name="T24" fmla="*/ 48 w 152"/>
                <a:gd name="T25" fmla="*/ 12 h 85"/>
                <a:gd name="T26" fmla="*/ 34 w 152"/>
                <a:gd name="T27" fmla="*/ 15 h 85"/>
                <a:gd name="T28" fmla="*/ 14 w 152"/>
                <a:gd name="T29" fmla="*/ 18 h 85"/>
                <a:gd name="T30" fmla="*/ 7 w 152"/>
                <a:gd name="T31" fmla="*/ 19 h 85"/>
                <a:gd name="T32" fmla="*/ 0 w 152"/>
                <a:gd name="T33" fmla="*/ 21 h 85"/>
                <a:gd name="T34" fmla="*/ 3 w 152"/>
                <a:gd name="T35" fmla="*/ 35 h 85"/>
                <a:gd name="T36" fmla="*/ 11 w 152"/>
                <a:gd name="T37" fmla="*/ 71 h 85"/>
                <a:gd name="T38" fmla="*/ 14 w 152"/>
                <a:gd name="T39" fmla="*/ 84 h 85"/>
                <a:gd name="T40" fmla="*/ 14 w 152"/>
                <a:gd name="T41" fmla="*/ 85 h 85"/>
                <a:gd name="T42" fmla="*/ 16 w 152"/>
                <a:gd name="T43" fmla="*/ 84 h 85"/>
                <a:gd name="T44" fmla="*/ 23 w 152"/>
                <a:gd name="T45" fmla="*/ 83 h 85"/>
                <a:gd name="T46" fmla="*/ 45 w 152"/>
                <a:gd name="T47" fmla="*/ 79 h 85"/>
                <a:gd name="T48" fmla="*/ 66 w 152"/>
                <a:gd name="T49" fmla="*/ 75 h 85"/>
                <a:gd name="T50" fmla="*/ 76 w 152"/>
                <a:gd name="T51" fmla="*/ 73 h 85"/>
                <a:gd name="T52" fmla="*/ 76 w 152"/>
                <a:gd name="T53" fmla="*/ 73 h 85"/>
                <a:gd name="T54" fmla="*/ 89 w 152"/>
                <a:gd name="T55" fmla="*/ 71 h 85"/>
                <a:gd name="T56" fmla="*/ 82 w 152"/>
                <a:gd name="T57" fmla="*/ 21 h 85"/>
                <a:gd name="T58" fmla="*/ 108 w 152"/>
                <a:gd name="T59" fmla="*/ 18 h 85"/>
                <a:gd name="T60" fmla="*/ 118 w 152"/>
                <a:gd name="T61" fmla="*/ 16 h 85"/>
                <a:gd name="T62" fmla="*/ 126 w 152"/>
                <a:gd name="T63" fmla="*/ 16 h 85"/>
                <a:gd name="T64" fmla="*/ 134 w 152"/>
                <a:gd name="T65" fmla="*/ 15 h 85"/>
                <a:gd name="T66" fmla="*/ 137 w 152"/>
                <a:gd name="T67" fmla="*/ 52 h 85"/>
                <a:gd name="T68" fmla="*/ 128 w 152"/>
                <a:gd name="T69" fmla="*/ 53 h 85"/>
                <a:gd name="T70" fmla="*/ 118 w 152"/>
                <a:gd name="T71" fmla="*/ 54 h 85"/>
                <a:gd name="T72" fmla="*/ 117 w 152"/>
                <a:gd name="T73" fmla="*/ 38 h 85"/>
                <a:gd name="T74" fmla="*/ 103 w 152"/>
                <a:gd name="T75" fmla="*/ 40 h 85"/>
                <a:gd name="T76" fmla="*/ 105 w 152"/>
                <a:gd name="T77" fmla="*/ 56 h 85"/>
                <a:gd name="T78" fmla="*/ 106 w 152"/>
                <a:gd name="T79" fmla="*/ 69 h 85"/>
                <a:gd name="T80" fmla="*/ 120 w 152"/>
                <a:gd name="T81" fmla="*/ 68 h 85"/>
                <a:gd name="T82" fmla="*/ 129 w 152"/>
                <a:gd name="T83" fmla="*/ 67 h 85"/>
                <a:gd name="T84" fmla="*/ 139 w 152"/>
                <a:gd name="T85" fmla="*/ 66 h 85"/>
                <a:gd name="T86" fmla="*/ 152 w 152"/>
                <a:gd name="T87" fmla="*/ 65 h 85"/>
                <a:gd name="T88" fmla="*/ 151 w 152"/>
                <a:gd name="T89" fmla="*/ 51 h 85"/>
                <a:gd name="T90" fmla="*/ 148 w 152"/>
                <a:gd name="T91" fmla="*/ 14 h 85"/>
                <a:gd name="T92" fmla="*/ 147 w 152"/>
                <a:gd name="T93" fmla="*/ 0 h 85"/>
                <a:gd name="T94" fmla="*/ 147 w 152"/>
                <a:gd name="T95" fmla="*/ 0 h 85"/>
                <a:gd name="T96" fmla="*/ 137 w 152"/>
                <a:gd name="T97" fmla="*/ 1 h 85"/>
                <a:gd name="T98" fmla="*/ 114 w 152"/>
                <a:gd name="T99" fmla="*/ 3 h 85"/>
                <a:gd name="T100" fmla="*/ 80 w 152"/>
                <a:gd name="T101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" h="85">
                  <a:moveTo>
                    <a:pt x="80" y="7"/>
                  </a:moveTo>
                  <a:cubicBezTo>
                    <a:pt x="80" y="7"/>
                    <a:pt x="80" y="7"/>
                    <a:pt x="80" y="7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1" y="60"/>
                    <a:pt x="66" y="61"/>
                  </a:cubicBezTo>
                  <a:cubicBezTo>
                    <a:pt x="61" y="62"/>
                    <a:pt x="55" y="63"/>
                    <a:pt x="49" y="64"/>
                  </a:cubicBezTo>
                  <a:cubicBezTo>
                    <a:pt x="36" y="66"/>
                    <a:pt x="24" y="68"/>
                    <a:pt x="24" y="6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1" y="19"/>
                    <a:pt x="7" y="19"/>
                  </a:cubicBezTo>
                  <a:cubicBezTo>
                    <a:pt x="4" y="20"/>
                    <a:pt x="0" y="21"/>
                    <a:pt x="0" y="21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5"/>
                    <a:pt x="15" y="84"/>
                    <a:pt x="16" y="84"/>
                  </a:cubicBezTo>
                  <a:cubicBezTo>
                    <a:pt x="18" y="84"/>
                    <a:pt x="20" y="83"/>
                    <a:pt x="23" y="83"/>
                  </a:cubicBezTo>
                  <a:cubicBezTo>
                    <a:pt x="29" y="81"/>
                    <a:pt x="37" y="80"/>
                    <a:pt x="45" y="79"/>
                  </a:cubicBezTo>
                  <a:cubicBezTo>
                    <a:pt x="52" y="77"/>
                    <a:pt x="60" y="76"/>
                    <a:pt x="66" y="75"/>
                  </a:cubicBezTo>
                  <a:cubicBezTo>
                    <a:pt x="72" y="74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95" y="19"/>
                    <a:pt x="108" y="18"/>
                  </a:cubicBezTo>
                  <a:cubicBezTo>
                    <a:pt x="111" y="17"/>
                    <a:pt x="115" y="17"/>
                    <a:pt x="118" y="16"/>
                  </a:cubicBezTo>
                  <a:cubicBezTo>
                    <a:pt x="121" y="16"/>
                    <a:pt x="124" y="16"/>
                    <a:pt x="126" y="16"/>
                  </a:cubicBezTo>
                  <a:cubicBezTo>
                    <a:pt x="131" y="15"/>
                    <a:pt x="134" y="15"/>
                    <a:pt x="134" y="15"/>
                  </a:cubicBezTo>
                  <a:cubicBezTo>
                    <a:pt x="137" y="52"/>
                    <a:pt x="137" y="52"/>
                    <a:pt x="137" y="52"/>
                  </a:cubicBezTo>
                  <a:cubicBezTo>
                    <a:pt x="137" y="52"/>
                    <a:pt x="133" y="53"/>
                    <a:pt x="128" y="53"/>
                  </a:cubicBezTo>
                  <a:cubicBezTo>
                    <a:pt x="123" y="53"/>
                    <a:pt x="118" y="54"/>
                    <a:pt x="118" y="5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20" y="68"/>
                    <a:pt x="120" y="68"/>
                    <a:pt x="120" y="68"/>
                  </a:cubicBezTo>
                  <a:cubicBezTo>
                    <a:pt x="120" y="68"/>
                    <a:pt x="124" y="67"/>
                    <a:pt x="129" y="67"/>
                  </a:cubicBezTo>
                  <a:cubicBezTo>
                    <a:pt x="134" y="66"/>
                    <a:pt x="139" y="66"/>
                    <a:pt x="139" y="66"/>
                  </a:cubicBezTo>
                  <a:cubicBezTo>
                    <a:pt x="152" y="65"/>
                    <a:pt x="152" y="65"/>
                    <a:pt x="152" y="65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3" y="1"/>
                    <a:pt x="137" y="1"/>
                  </a:cubicBezTo>
                  <a:cubicBezTo>
                    <a:pt x="130" y="2"/>
                    <a:pt x="122" y="2"/>
                    <a:pt x="114" y="3"/>
                  </a:cubicBezTo>
                  <a:cubicBezTo>
                    <a:pt x="97" y="5"/>
                    <a:pt x="80" y="7"/>
                    <a:pt x="80" y="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37"/>
            <p:cNvSpPr/>
            <p:nvPr/>
          </p:nvSpPr>
          <p:spPr bwMode="auto">
            <a:xfrm>
              <a:off x="4491037" y="133351"/>
              <a:ext cx="631825" cy="287338"/>
            </a:xfrm>
            <a:custGeom>
              <a:avLst/>
              <a:gdLst>
                <a:gd name="T0" fmla="*/ 82 w 149"/>
                <a:gd name="T1" fmla="*/ 0 h 68"/>
                <a:gd name="T2" fmla="*/ 82 w 149"/>
                <a:gd name="T3" fmla="*/ 0 h 68"/>
                <a:gd name="T4" fmla="*/ 67 w 149"/>
                <a:gd name="T5" fmla="*/ 0 h 68"/>
                <a:gd name="T6" fmla="*/ 67 w 149"/>
                <a:gd name="T7" fmla="*/ 51 h 68"/>
                <a:gd name="T8" fmla="*/ 17 w 149"/>
                <a:gd name="T9" fmla="*/ 52 h 68"/>
                <a:gd name="T10" fmla="*/ 15 w 149"/>
                <a:gd name="T11" fmla="*/ 15 h 68"/>
                <a:gd name="T12" fmla="*/ 35 w 149"/>
                <a:gd name="T13" fmla="*/ 15 h 68"/>
                <a:gd name="T14" fmla="*/ 35 w 149"/>
                <a:gd name="T15" fmla="*/ 30 h 68"/>
                <a:gd name="T16" fmla="*/ 49 w 149"/>
                <a:gd name="T17" fmla="*/ 30 h 68"/>
                <a:gd name="T18" fmla="*/ 49 w 149"/>
                <a:gd name="T19" fmla="*/ 14 h 68"/>
                <a:gd name="T20" fmla="*/ 49 w 149"/>
                <a:gd name="T21" fmla="*/ 0 h 68"/>
                <a:gd name="T22" fmla="*/ 34 w 149"/>
                <a:gd name="T23" fmla="*/ 1 h 68"/>
                <a:gd name="T24" fmla="*/ 14 w 149"/>
                <a:gd name="T25" fmla="*/ 1 h 68"/>
                <a:gd name="T26" fmla="*/ 7 w 149"/>
                <a:gd name="T27" fmla="*/ 2 h 68"/>
                <a:gd name="T28" fmla="*/ 0 w 149"/>
                <a:gd name="T29" fmla="*/ 2 h 68"/>
                <a:gd name="T30" fmla="*/ 1 w 149"/>
                <a:gd name="T31" fmla="*/ 16 h 68"/>
                <a:gd name="T32" fmla="*/ 3 w 149"/>
                <a:gd name="T33" fmla="*/ 53 h 68"/>
                <a:gd name="T34" fmla="*/ 4 w 149"/>
                <a:gd name="T35" fmla="*/ 67 h 68"/>
                <a:gd name="T36" fmla="*/ 4 w 149"/>
                <a:gd name="T37" fmla="*/ 67 h 68"/>
                <a:gd name="T38" fmla="*/ 14 w 149"/>
                <a:gd name="T39" fmla="*/ 66 h 68"/>
                <a:gd name="T40" fmla="*/ 36 w 149"/>
                <a:gd name="T41" fmla="*/ 66 h 68"/>
                <a:gd name="T42" fmla="*/ 67 w 149"/>
                <a:gd name="T43" fmla="*/ 65 h 68"/>
                <a:gd name="T44" fmla="*/ 67 w 149"/>
                <a:gd name="T45" fmla="*/ 65 h 68"/>
                <a:gd name="T46" fmla="*/ 81 w 149"/>
                <a:gd name="T47" fmla="*/ 65 h 68"/>
                <a:gd name="T48" fmla="*/ 81 w 149"/>
                <a:gd name="T49" fmla="*/ 14 h 68"/>
                <a:gd name="T50" fmla="*/ 107 w 149"/>
                <a:gd name="T51" fmla="*/ 15 h 68"/>
                <a:gd name="T52" fmla="*/ 125 w 149"/>
                <a:gd name="T53" fmla="*/ 15 h 68"/>
                <a:gd name="T54" fmla="*/ 133 w 149"/>
                <a:gd name="T55" fmla="*/ 16 h 68"/>
                <a:gd name="T56" fmla="*/ 131 w 149"/>
                <a:gd name="T57" fmla="*/ 53 h 68"/>
                <a:gd name="T58" fmla="*/ 122 w 149"/>
                <a:gd name="T59" fmla="*/ 52 h 68"/>
                <a:gd name="T60" fmla="*/ 112 w 149"/>
                <a:gd name="T61" fmla="*/ 52 h 68"/>
                <a:gd name="T62" fmla="*/ 113 w 149"/>
                <a:gd name="T63" fmla="*/ 37 h 68"/>
                <a:gd name="T64" fmla="*/ 99 w 149"/>
                <a:gd name="T65" fmla="*/ 36 h 68"/>
                <a:gd name="T66" fmla="*/ 98 w 149"/>
                <a:gd name="T67" fmla="*/ 52 h 68"/>
                <a:gd name="T68" fmla="*/ 98 w 149"/>
                <a:gd name="T69" fmla="*/ 66 h 68"/>
                <a:gd name="T70" fmla="*/ 112 w 149"/>
                <a:gd name="T71" fmla="*/ 66 h 68"/>
                <a:gd name="T72" fmla="*/ 121 w 149"/>
                <a:gd name="T73" fmla="*/ 66 h 68"/>
                <a:gd name="T74" fmla="*/ 130 w 149"/>
                <a:gd name="T75" fmla="*/ 67 h 68"/>
                <a:gd name="T76" fmla="*/ 144 w 149"/>
                <a:gd name="T77" fmla="*/ 68 h 68"/>
                <a:gd name="T78" fmla="*/ 145 w 149"/>
                <a:gd name="T79" fmla="*/ 54 h 68"/>
                <a:gd name="T80" fmla="*/ 148 w 149"/>
                <a:gd name="T81" fmla="*/ 17 h 68"/>
                <a:gd name="T82" fmla="*/ 149 w 149"/>
                <a:gd name="T83" fmla="*/ 3 h 68"/>
                <a:gd name="T84" fmla="*/ 149 w 149"/>
                <a:gd name="T85" fmla="*/ 3 h 68"/>
                <a:gd name="T86" fmla="*/ 138 w 149"/>
                <a:gd name="T87" fmla="*/ 2 h 68"/>
                <a:gd name="T88" fmla="*/ 115 w 149"/>
                <a:gd name="T89" fmla="*/ 1 h 68"/>
                <a:gd name="T90" fmla="*/ 82 w 149"/>
                <a:gd name="T9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" h="68">
                  <a:moveTo>
                    <a:pt x="8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1" y="1"/>
                    <a:pt x="7" y="2"/>
                  </a:cubicBezTo>
                  <a:cubicBezTo>
                    <a:pt x="4" y="2"/>
                    <a:pt x="0" y="2"/>
                    <a:pt x="0" y="2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8" y="67"/>
                    <a:pt x="14" y="66"/>
                  </a:cubicBezTo>
                  <a:cubicBezTo>
                    <a:pt x="20" y="66"/>
                    <a:pt x="28" y="66"/>
                    <a:pt x="36" y="66"/>
                  </a:cubicBezTo>
                  <a:cubicBezTo>
                    <a:pt x="51" y="65"/>
                    <a:pt x="67" y="65"/>
                    <a:pt x="67" y="65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4"/>
                    <a:pt x="94" y="14"/>
                    <a:pt x="107" y="15"/>
                  </a:cubicBezTo>
                  <a:cubicBezTo>
                    <a:pt x="114" y="15"/>
                    <a:pt x="120" y="15"/>
                    <a:pt x="125" y="15"/>
                  </a:cubicBezTo>
                  <a:cubicBezTo>
                    <a:pt x="130" y="16"/>
                    <a:pt x="133" y="16"/>
                    <a:pt x="133" y="16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53"/>
                    <a:pt x="126" y="53"/>
                    <a:pt x="122" y="52"/>
                  </a:cubicBezTo>
                  <a:cubicBezTo>
                    <a:pt x="117" y="52"/>
                    <a:pt x="112" y="52"/>
                    <a:pt x="112" y="52"/>
                  </a:cubicBezTo>
                  <a:cubicBezTo>
                    <a:pt x="113" y="37"/>
                    <a:pt x="113" y="37"/>
                    <a:pt x="113" y="37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98" y="52"/>
                    <a:pt x="98" y="52"/>
                    <a:pt x="98" y="52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2" y="66"/>
                    <a:pt x="116" y="66"/>
                    <a:pt x="121" y="66"/>
                  </a:cubicBezTo>
                  <a:cubicBezTo>
                    <a:pt x="126" y="67"/>
                    <a:pt x="130" y="67"/>
                    <a:pt x="130" y="67"/>
                  </a:cubicBezTo>
                  <a:cubicBezTo>
                    <a:pt x="144" y="68"/>
                    <a:pt x="144" y="68"/>
                    <a:pt x="144" y="68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48" y="17"/>
                    <a:pt x="148" y="17"/>
                    <a:pt x="148" y="17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9" y="3"/>
                    <a:pt x="144" y="3"/>
                    <a:pt x="138" y="2"/>
                  </a:cubicBezTo>
                  <a:cubicBezTo>
                    <a:pt x="132" y="2"/>
                    <a:pt x="124" y="1"/>
                    <a:pt x="115" y="1"/>
                  </a:cubicBezTo>
                  <a:cubicBezTo>
                    <a:pt x="98" y="1"/>
                    <a:pt x="82" y="0"/>
                    <a:pt x="82" y="0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38"/>
            <p:cNvSpPr/>
            <p:nvPr/>
          </p:nvSpPr>
          <p:spPr bwMode="auto">
            <a:xfrm>
              <a:off x="5160962" y="149226"/>
              <a:ext cx="644525" cy="369888"/>
            </a:xfrm>
            <a:custGeom>
              <a:avLst/>
              <a:gdLst>
                <a:gd name="T0" fmla="*/ 86 w 152"/>
                <a:gd name="T1" fmla="*/ 10 h 87"/>
                <a:gd name="T2" fmla="*/ 86 w 152"/>
                <a:gd name="T3" fmla="*/ 11 h 87"/>
                <a:gd name="T4" fmla="*/ 79 w 152"/>
                <a:gd name="T5" fmla="*/ 9 h 87"/>
                <a:gd name="T6" fmla="*/ 72 w 152"/>
                <a:gd name="T7" fmla="*/ 8 h 87"/>
                <a:gd name="T8" fmla="*/ 65 w 152"/>
                <a:gd name="T9" fmla="*/ 59 h 87"/>
                <a:gd name="T10" fmla="*/ 15 w 152"/>
                <a:gd name="T11" fmla="*/ 52 h 87"/>
                <a:gd name="T12" fmla="*/ 18 w 152"/>
                <a:gd name="T13" fmla="*/ 15 h 87"/>
                <a:gd name="T14" fmla="*/ 21 w 152"/>
                <a:gd name="T15" fmla="*/ 16 h 87"/>
                <a:gd name="T16" fmla="*/ 28 w 152"/>
                <a:gd name="T17" fmla="*/ 16 h 87"/>
                <a:gd name="T18" fmla="*/ 38 w 152"/>
                <a:gd name="T19" fmla="*/ 18 h 87"/>
                <a:gd name="T20" fmla="*/ 36 w 152"/>
                <a:gd name="T21" fmla="*/ 33 h 87"/>
                <a:gd name="T22" fmla="*/ 50 w 152"/>
                <a:gd name="T23" fmla="*/ 35 h 87"/>
                <a:gd name="T24" fmla="*/ 52 w 152"/>
                <a:gd name="T25" fmla="*/ 19 h 87"/>
                <a:gd name="T26" fmla="*/ 54 w 152"/>
                <a:gd name="T27" fmla="*/ 6 h 87"/>
                <a:gd name="T28" fmla="*/ 40 w 152"/>
                <a:gd name="T29" fmla="*/ 4 h 87"/>
                <a:gd name="T30" fmla="*/ 30 w 152"/>
                <a:gd name="T31" fmla="*/ 3 h 87"/>
                <a:gd name="T32" fmla="*/ 23 w 152"/>
                <a:gd name="T33" fmla="*/ 2 h 87"/>
                <a:gd name="T34" fmla="*/ 20 w 152"/>
                <a:gd name="T35" fmla="*/ 1 h 87"/>
                <a:gd name="T36" fmla="*/ 5 w 152"/>
                <a:gd name="T37" fmla="*/ 0 h 87"/>
                <a:gd name="T38" fmla="*/ 4 w 152"/>
                <a:gd name="T39" fmla="*/ 14 h 87"/>
                <a:gd name="T40" fmla="*/ 1 w 152"/>
                <a:gd name="T41" fmla="*/ 51 h 87"/>
                <a:gd name="T42" fmla="*/ 0 w 152"/>
                <a:gd name="T43" fmla="*/ 65 h 87"/>
                <a:gd name="T44" fmla="*/ 0 w 152"/>
                <a:gd name="T45" fmla="*/ 65 h 87"/>
                <a:gd name="T46" fmla="*/ 31 w 152"/>
                <a:gd name="T47" fmla="*/ 68 h 87"/>
                <a:gd name="T48" fmla="*/ 63 w 152"/>
                <a:gd name="T49" fmla="*/ 72 h 87"/>
                <a:gd name="T50" fmla="*/ 63 w 152"/>
                <a:gd name="T51" fmla="*/ 72 h 87"/>
                <a:gd name="T52" fmla="*/ 69 w 152"/>
                <a:gd name="T53" fmla="*/ 73 h 87"/>
                <a:gd name="T54" fmla="*/ 76 w 152"/>
                <a:gd name="T55" fmla="*/ 74 h 87"/>
                <a:gd name="T56" fmla="*/ 84 w 152"/>
                <a:gd name="T57" fmla="*/ 24 h 87"/>
                <a:gd name="T58" fmla="*/ 110 w 152"/>
                <a:gd name="T59" fmla="*/ 29 h 87"/>
                <a:gd name="T60" fmla="*/ 127 w 152"/>
                <a:gd name="T61" fmla="*/ 32 h 87"/>
                <a:gd name="T62" fmla="*/ 135 w 152"/>
                <a:gd name="T63" fmla="*/ 34 h 87"/>
                <a:gd name="T64" fmla="*/ 128 w 152"/>
                <a:gd name="T65" fmla="*/ 70 h 87"/>
                <a:gd name="T66" fmla="*/ 118 w 152"/>
                <a:gd name="T67" fmla="*/ 68 h 87"/>
                <a:gd name="T68" fmla="*/ 109 w 152"/>
                <a:gd name="T69" fmla="*/ 66 h 87"/>
                <a:gd name="T70" fmla="*/ 112 w 152"/>
                <a:gd name="T71" fmla="*/ 51 h 87"/>
                <a:gd name="T72" fmla="*/ 98 w 152"/>
                <a:gd name="T73" fmla="*/ 49 h 87"/>
                <a:gd name="T74" fmla="*/ 95 w 152"/>
                <a:gd name="T75" fmla="*/ 64 h 87"/>
                <a:gd name="T76" fmla="*/ 93 w 152"/>
                <a:gd name="T77" fmla="*/ 78 h 87"/>
                <a:gd name="T78" fmla="*/ 106 w 152"/>
                <a:gd name="T79" fmla="*/ 80 h 87"/>
                <a:gd name="T80" fmla="*/ 116 w 152"/>
                <a:gd name="T81" fmla="*/ 82 h 87"/>
                <a:gd name="T82" fmla="*/ 125 w 152"/>
                <a:gd name="T83" fmla="*/ 84 h 87"/>
                <a:gd name="T84" fmla="*/ 138 w 152"/>
                <a:gd name="T85" fmla="*/ 87 h 87"/>
                <a:gd name="T86" fmla="*/ 141 w 152"/>
                <a:gd name="T87" fmla="*/ 73 h 87"/>
                <a:gd name="T88" fmla="*/ 149 w 152"/>
                <a:gd name="T89" fmla="*/ 37 h 87"/>
                <a:gd name="T90" fmla="*/ 152 w 152"/>
                <a:gd name="T91" fmla="*/ 24 h 87"/>
                <a:gd name="T92" fmla="*/ 152 w 152"/>
                <a:gd name="T93" fmla="*/ 23 h 87"/>
                <a:gd name="T94" fmla="*/ 142 w 152"/>
                <a:gd name="T95" fmla="*/ 21 h 87"/>
                <a:gd name="T96" fmla="*/ 132 w 152"/>
                <a:gd name="T97" fmla="*/ 19 h 87"/>
                <a:gd name="T98" fmla="*/ 119 w 152"/>
                <a:gd name="T99" fmla="*/ 16 h 87"/>
                <a:gd name="T100" fmla="*/ 86 w 152"/>
                <a:gd name="T101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" h="87">
                  <a:moveTo>
                    <a:pt x="86" y="10"/>
                  </a:moveTo>
                  <a:cubicBezTo>
                    <a:pt x="86" y="11"/>
                    <a:pt x="86" y="11"/>
                    <a:pt x="86" y="11"/>
                  </a:cubicBezTo>
                  <a:cubicBezTo>
                    <a:pt x="86" y="11"/>
                    <a:pt x="83" y="10"/>
                    <a:pt x="79" y="9"/>
                  </a:cubicBezTo>
                  <a:cubicBezTo>
                    <a:pt x="76" y="9"/>
                    <a:pt x="72" y="8"/>
                    <a:pt x="72" y="8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20" y="15"/>
                    <a:pt x="21" y="16"/>
                  </a:cubicBezTo>
                  <a:cubicBezTo>
                    <a:pt x="23" y="16"/>
                    <a:pt x="26" y="16"/>
                    <a:pt x="28" y="16"/>
                  </a:cubicBezTo>
                  <a:cubicBezTo>
                    <a:pt x="33" y="17"/>
                    <a:pt x="38" y="18"/>
                    <a:pt x="38" y="18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35" y="3"/>
                    <a:pt x="30" y="3"/>
                  </a:cubicBezTo>
                  <a:cubicBezTo>
                    <a:pt x="27" y="2"/>
                    <a:pt x="25" y="2"/>
                    <a:pt x="23" y="2"/>
                  </a:cubicBezTo>
                  <a:cubicBezTo>
                    <a:pt x="21" y="2"/>
                    <a:pt x="20" y="1"/>
                    <a:pt x="20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16" y="66"/>
                    <a:pt x="31" y="68"/>
                  </a:cubicBezTo>
                  <a:cubicBezTo>
                    <a:pt x="47" y="70"/>
                    <a:pt x="63" y="72"/>
                    <a:pt x="63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3" y="72"/>
                    <a:pt x="66" y="73"/>
                    <a:pt x="69" y="73"/>
                  </a:cubicBezTo>
                  <a:cubicBezTo>
                    <a:pt x="73" y="74"/>
                    <a:pt x="76" y="74"/>
                    <a:pt x="76" y="7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97" y="26"/>
                    <a:pt x="110" y="29"/>
                  </a:cubicBezTo>
                  <a:cubicBezTo>
                    <a:pt x="116" y="30"/>
                    <a:pt x="123" y="31"/>
                    <a:pt x="127" y="32"/>
                  </a:cubicBezTo>
                  <a:cubicBezTo>
                    <a:pt x="132" y="33"/>
                    <a:pt x="135" y="34"/>
                    <a:pt x="135" y="34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8" y="70"/>
                    <a:pt x="123" y="69"/>
                    <a:pt x="118" y="68"/>
                  </a:cubicBezTo>
                  <a:cubicBezTo>
                    <a:pt x="114" y="67"/>
                    <a:pt x="109" y="66"/>
                    <a:pt x="109" y="66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3" y="78"/>
                    <a:pt x="93" y="78"/>
                    <a:pt x="93" y="78"/>
                  </a:cubicBezTo>
                  <a:cubicBezTo>
                    <a:pt x="106" y="80"/>
                    <a:pt x="106" y="80"/>
                    <a:pt x="106" y="80"/>
                  </a:cubicBezTo>
                  <a:cubicBezTo>
                    <a:pt x="106" y="80"/>
                    <a:pt x="111" y="81"/>
                    <a:pt x="116" y="82"/>
                  </a:cubicBezTo>
                  <a:cubicBezTo>
                    <a:pt x="120" y="83"/>
                    <a:pt x="125" y="84"/>
                    <a:pt x="125" y="84"/>
                  </a:cubicBezTo>
                  <a:cubicBezTo>
                    <a:pt x="138" y="87"/>
                    <a:pt x="138" y="87"/>
                    <a:pt x="138" y="87"/>
                  </a:cubicBezTo>
                  <a:cubicBezTo>
                    <a:pt x="141" y="73"/>
                    <a:pt x="141" y="73"/>
                    <a:pt x="141" y="73"/>
                  </a:cubicBezTo>
                  <a:cubicBezTo>
                    <a:pt x="149" y="37"/>
                    <a:pt x="149" y="37"/>
                    <a:pt x="149" y="37"/>
                  </a:cubicBezTo>
                  <a:cubicBezTo>
                    <a:pt x="152" y="24"/>
                    <a:pt x="152" y="24"/>
                    <a:pt x="152" y="24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52" y="23"/>
                    <a:pt x="148" y="22"/>
                    <a:pt x="142" y="21"/>
                  </a:cubicBezTo>
                  <a:cubicBezTo>
                    <a:pt x="139" y="20"/>
                    <a:pt x="135" y="19"/>
                    <a:pt x="132" y="19"/>
                  </a:cubicBezTo>
                  <a:cubicBezTo>
                    <a:pt x="128" y="18"/>
                    <a:pt x="124" y="17"/>
                    <a:pt x="119" y="16"/>
                  </a:cubicBezTo>
                  <a:cubicBezTo>
                    <a:pt x="103" y="13"/>
                    <a:pt x="86" y="10"/>
                    <a:pt x="86" y="10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39"/>
            <p:cNvSpPr/>
            <p:nvPr/>
          </p:nvSpPr>
          <p:spPr bwMode="auto">
            <a:xfrm>
              <a:off x="5805487" y="265113"/>
              <a:ext cx="665163" cy="444500"/>
            </a:xfrm>
            <a:custGeom>
              <a:avLst/>
              <a:gdLst>
                <a:gd name="T0" fmla="*/ 93 w 157"/>
                <a:gd name="T1" fmla="*/ 22 h 105"/>
                <a:gd name="T2" fmla="*/ 93 w 157"/>
                <a:gd name="T3" fmla="*/ 22 h 105"/>
                <a:gd name="T4" fmla="*/ 87 w 157"/>
                <a:gd name="T5" fmla="*/ 20 h 105"/>
                <a:gd name="T6" fmla="*/ 82 w 157"/>
                <a:gd name="T7" fmla="*/ 18 h 105"/>
                <a:gd name="T8" fmla="*/ 80 w 157"/>
                <a:gd name="T9" fmla="*/ 17 h 105"/>
                <a:gd name="T10" fmla="*/ 65 w 157"/>
                <a:gd name="T11" fmla="*/ 66 h 105"/>
                <a:gd name="T12" fmla="*/ 40 w 157"/>
                <a:gd name="T13" fmla="*/ 59 h 105"/>
                <a:gd name="T14" fmla="*/ 24 w 157"/>
                <a:gd name="T15" fmla="*/ 55 h 105"/>
                <a:gd name="T16" fmla="*/ 18 w 157"/>
                <a:gd name="T17" fmla="*/ 53 h 105"/>
                <a:gd name="T18" fmla="*/ 16 w 157"/>
                <a:gd name="T19" fmla="*/ 53 h 105"/>
                <a:gd name="T20" fmla="*/ 25 w 157"/>
                <a:gd name="T21" fmla="*/ 16 h 105"/>
                <a:gd name="T22" fmla="*/ 28 w 157"/>
                <a:gd name="T23" fmla="*/ 17 h 105"/>
                <a:gd name="T24" fmla="*/ 35 w 157"/>
                <a:gd name="T25" fmla="*/ 19 h 105"/>
                <a:gd name="T26" fmla="*/ 44 w 157"/>
                <a:gd name="T27" fmla="*/ 22 h 105"/>
                <a:gd name="T28" fmla="*/ 40 w 157"/>
                <a:gd name="T29" fmla="*/ 37 h 105"/>
                <a:gd name="T30" fmla="*/ 54 w 157"/>
                <a:gd name="T31" fmla="*/ 40 h 105"/>
                <a:gd name="T32" fmla="*/ 58 w 157"/>
                <a:gd name="T33" fmla="*/ 26 h 105"/>
                <a:gd name="T34" fmla="*/ 62 w 157"/>
                <a:gd name="T35" fmla="*/ 12 h 105"/>
                <a:gd name="T36" fmla="*/ 48 w 157"/>
                <a:gd name="T37" fmla="*/ 8 h 105"/>
                <a:gd name="T38" fmla="*/ 38 w 157"/>
                <a:gd name="T39" fmla="*/ 6 h 105"/>
                <a:gd name="T40" fmla="*/ 32 w 157"/>
                <a:gd name="T41" fmla="*/ 4 h 105"/>
                <a:gd name="T42" fmla="*/ 29 w 157"/>
                <a:gd name="T43" fmla="*/ 3 h 105"/>
                <a:gd name="T44" fmla="*/ 15 w 157"/>
                <a:gd name="T45" fmla="*/ 0 h 105"/>
                <a:gd name="T46" fmla="*/ 12 w 157"/>
                <a:gd name="T47" fmla="*/ 13 h 105"/>
                <a:gd name="T48" fmla="*/ 3 w 157"/>
                <a:gd name="T49" fmla="*/ 49 h 105"/>
                <a:gd name="T50" fmla="*/ 0 w 157"/>
                <a:gd name="T51" fmla="*/ 63 h 105"/>
                <a:gd name="T52" fmla="*/ 0 w 157"/>
                <a:gd name="T53" fmla="*/ 63 h 105"/>
                <a:gd name="T54" fmla="*/ 9 w 157"/>
                <a:gd name="T55" fmla="*/ 65 h 105"/>
                <a:gd name="T56" fmla="*/ 30 w 157"/>
                <a:gd name="T57" fmla="*/ 71 h 105"/>
                <a:gd name="T58" fmla="*/ 61 w 157"/>
                <a:gd name="T59" fmla="*/ 79 h 105"/>
                <a:gd name="T60" fmla="*/ 61 w 157"/>
                <a:gd name="T61" fmla="*/ 79 h 105"/>
                <a:gd name="T62" fmla="*/ 63 w 157"/>
                <a:gd name="T63" fmla="*/ 80 h 105"/>
                <a:gd name="T64" fmla="*/ 67 w 157"/>
                <a:gd name="T65" fmla="*/ 81 h 105"/>
                <a:gd name="T66" fmla="*/ 73 w 157"/>
                <a:gd name="T67" fmla="*/ 84 h 105"/>
                <a:gd name="T68" fmla="*/ 89 w 157"/>
                <a:gd name="T69" fmla="*/ 35 h 105"/>
                <a:gd name="T70" fmla="*/ 114 w 157"/>
                <a:gd name="T71" fmla="*/ 43 h 105"/>
                <a:gd name="T72" fmla="*/ 131 w 157"/>
                <a:gd name="T73" fmla="*/ 49 h 105"/>
                <a:gd name="T74" fmla="*/ 138 w 157"/>
                <a:gd name="T75" fmla="*/ 52 h 105"/>
                <a:gd name="T76" fmla="*/ 125 w 157"/>
                <a:gd name="T77" fmla="*/ 87 h 105"/>
                <a:gd name="T78" fmla="*/ 116 w 157"/>
                <a:gd name="T79" fmla="*/ 84 h 105"/>
                <a:gd name="T80" fmla="*/ 107 w 157"/>
                <a:gd name="T81" fmla="*/ 81 h 105"/>
                <a:gd name="T82" fmla="*/ 113 w 157"/>
                <a:gd name="T83" fmla="*/ 66 h 105"/>
                <a:gd name="T84" fmla="*/ 99 w 157"/>
                <a:gd name="T85" fmla="*/ 61 h 105"/>
                <a:gd name="T86" fmla="*/ 94 w 157"/>
                <a:gd name="T87" fmla="*/ 76 h 105"/>
                <a:gd name="T88" fmla="*/ 90 w 157"/>
                <a:gd name="T89" fmla="*/ 89 h 105"/>
                <a:gd name="T90" fmla="*/ 103 w 157"/>
                <a:gd name="T91" fmla="*/ 94 h 105"/>
                <a:gd name="T92" fmla="*/ 112 w 157"/>
                <a:gd name="T93" fmla="*/ 97 h 105"/>
                <a:gd name="T94" fmla="*/ 120 w 157"/>
                <a:gd name="T95" fmla="*/ 100 h 105"/>
                <a:gd name="T96" fmla="*/ 133 w 157"/>
                <a:gd name="T97" fmla="*/ 105 h 105"/>
                <a:gd name="T98" fmla="*/ 138 w 157"/>
                <a:gd name="T99" fmla="*/ 92 h 105"/>
                <a:gd name="T100" fmla="*/ 152 w 157"/>
                <a:gd name="T101" fmla="*/ 57 h 105"/>
                <a:gd name="T102" fmla="*/ 157 w 157"/>
                <a:gd name="T103" fmla="*/ 45 h 105"/>
                <a:gd name="T104" fmla="*/ 157 w 157"/>
                <a:gd name="T105" fmla="*/ 44 h 105"/>
                <a:gd name="T106" fmla="*/ 147 w 157"/>
                <a:gd name="T107" fmla="*/ 41 h 105"/>
                <a:gd name="T108" fmla="*/ 125 w 157"/>
                <a:gd name="T109" fmla="*/ 33 h 105"/>
                <a:gd name="T110" fmla="*/ 93 w 157"/>
                <a:gd name="T111" fmla="*/ 2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7" h="105">
                  <a:moveTo>
                    <a:pt x="93" y="22"/>
                  </a:move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0" y="21"/>
                    <a:pt x="87" y="20"/>
                  </a:cubicBezTo>
                  <a:cubicBezTo>
                    <a:pt x="85" y="19"/>
                    <a:pt x="83" y="18"/>
                    <a:pt x="82" y="18"/>
                  </a:cubicBezTo>
                  <a:cubicBezTo>
                    <a:pt x="81" y="18"/>
                    <a:pt x="80" y="17"/>
                    <a:pt x="80" y="17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5" y="66"/>
                    <a:pt x="53" y="63"/>
                    <a:pt x="40" y="59"/>
                  </a:cubicBezTo>
                  <a:cubicBezTo>
                    <a:pt x="34" y="58"/>
                    <a:pt x="28" y="56"/>
                    <a:pt x="24" y="55"/>
                  </a:cubicBezTo>
                  <a:cubicBezTo>
                    <a:pt x="21" y="54"/>
                    <a:pt x="20" y="53"/>
                    <a:pt x="18" y="53"/>
                  </a:cubicBezTo>
                  <a:cubicBezTo>
                    <a:pt x="17" y="53"/>
                    <a:pt x="16" y="53"/>
                    <a:pt x="16" y="53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7" y="17"/>
                    <a:pt x="28" y="17"/>
                  </a:cubicBezTo>
                  <a:cubicBezTo>
                    <a:pt x="30" y="18"/>
                    <a:pt x="33" y="18"/>
                    <a:pt x="35" y="19"/>
                  </a:cubicBezTo>
                  <a:cubicBezTo>
                    <a:pt x="40" y="20"/>
                    <a:pt x="44" y="22"/>
                    <a:pt x="44" y="22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8"/>
                    <a:pt x="43" y="7"/>
                    <a:pt x="38" y="6"/>
                  </a:cubicBezTo>
                  <a:cubicBezTo>
                    <a:pt x="36" y="5"/>
                    <a:pt x="34" y="4"/>
                    <a:pt x="32" y="4"/>
                  </a:cubicBezTo>
                  <a:cubicBezTo>
                    <a:pt x="30" y="3"/>
                    <a:pt x="29" y="3"/>
                    <a:pt x="29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3" y="64"/>
                    <a:pt x="9" y="65"/>
                  </a:cubicBezTo>
                  <a:cubicBezTo>
                    <a:pt x="15" y="66"/>
                    <a:pt x="23" y="69"/>
                    <a:pt x="30" y="71"/>
                  </a:cubicBezTo>
                  <a:cubicBezTo>
                    <a:pt x="45" y="75"/>
                    <a:pt x="61" y="79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79"/>
                    <a:pt x="61" y="80"/>
                    <a:pt x="63" y="80"/>
                  </a:cubicBezTo>
                  <a:cubicBezTo>
                    <a:pt x="64" y="80"/>
                    <a:pt x="65" y="81"/>
                    <a:pt x="67" y="81"/>
                  </a:cubicBezTo>
                  <a:cubicBezTo>
                    <a:pt x="70" y="82"/>
                    <a:pt x="73" y="84"/>
                    <a:pt x="73" y="84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9" y="35"/>
                    <a:pt x="101" y="39"/>
                    <a:pt x="114" y="43"/>
                  </a:cubicBezTo>
                  <a:cubicBezTo>
                    <a:pt x="120" y="45"/>
                    <a:pt x="126" y="47"/>
                    <a:pt x="131" y="49"/>
                  </a:cubicBezTo>
                  <a:cubicBezTo>
                    <a:pt x="135" y="51"/>
                    <a:pt x="138" y="52"/>
                    <a:pt x="138" y="52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25" y="87"/>
                    <a:pt x="121" y="85"/>
                    <a:pt x="116" y="84"/>
                  </a:cubicBezTo>
                  <a:cubicBezTo>
                    <a:pt x="112" y="82"/>
                    <a:pt x="107" y="81"/>
                    <a:pt x="107" y="81"/>
                  </a:cubicBezTo>
                  <a:cubicBezTo>
                    <a:pt x="113" y="66"/>
                    <a:pt x="113" y="66"/>
                    <a:pt x="113" y="66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3" y="94"/>
                    <a:pt x="107" y="95"/>
                    <a:pt x="112" y="97"/>
                  </a:cubicBezTo>
                  <a:cubicBezTo>
                    <a:pt x="116" y="98"/>
                    <a:pt x="120" y="100"/>
                    <a:pt x="120" y="100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8" y="92"/>
                    <a:pt x="138" y="92"/>
                    <a:pt x="138" y="92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45"/>
                    <a:pt x="157" y="45"/>
                    <a:pt x="157" y="45"/>
                  </a:cubicBezTo>
                  <a:cubicBezTo>
                    <a:pt x="157" y="44"/>
                    <a:pt x="157" y="44"/>
                    <a:pt x="157" y="44"/>
                  </a:cubicBezTo>
                  <a:cubicBezTo>
                    <a:pt x="157" y="44"/>
                    <a:pt x="153" y="43"/>
                    <a:pt x="147" y="41"/>
                  </a:cubicBezTo>
                  <a:cubicBezTo>
                    <a:pt x="141" y="38"/>
                    <a:pt x="133" y="35"/>
                    <a:pt x="125" y="33"/>
                  </a:cubicBezTo>
                  <a:cubicBezTo>
                    <a:pt x="109" y="27"/>
                    <a:pt x="93" y="22"/>
                    <a:pt x="93" y="2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40"/>
            <p:cNvSpPr/>
            <p:nvPr/>
          </p:nvSpPr>
          <p:spPr bwMode="auto">
            <a:xfrm>
              <a:off x="6423025" y="476251"/>
              <a:ext cx="669925" cy="517525"/>
            </a:xfrm>
            <a:custGeom>
              <a:avLst/>
              <a:gdLst>
                <a:gd name="T0" fmla="*/ 99 w 158"/>
                <a:gd name="T1" fmla="*/ 34 h 122"/>
                <a:gd name="T2" fmla="*/ 99 w 158"/>
                <a:gd name="T3" fmla="*/ 34 h 122"/>
                <a:gd name="T4" fmla="*/ 86 w 158"/>
                <a:gd name="T5" fmla="*/ 27 h 122"/>
                <a:gd name="T6" fmla="*/ 64 w 158"/>
                <a:gd name="T7" fmla="*/ 73 h 122"/>
                <a:gd name="T8" fmla="*/ 18 w 158"/>
                <a:gd name="T9" fmla="*/ 52 h 122"/>
                <a:gd name="T10" fmla="*/ 32 w 158"/>
                <a:gd name="T11" fmla="*/ 18 h 122"/>
                <a:gd name="T12" fmla="*/ 50 w 158"/>
                <a:gd name="T13" fmla="*/ 26 h 122"/>
                <a:gd name="T14" fmla="*/ 44 w 158"/>
                <a:gd name="T15" fmla="*/ 40 h 122"/>
                <a:gd name="T16" fmla="*/ 57 w 158"/>
                <a:gd name="T17" fmla="*/ 46 h 122"/>
                <a:gd name="T18" fmla="*/ 63 w 158"/>
                <a:gd name="T19" fmla="*/ 32 h 122"/>
                <a:gd name="T20" fmla="*/ 69 w 158"/>
                <a:gd name="T21" fmla="*/ 19 h 122"/>
                <a:gd name="T22" fmla="*/ 56 w 158"/>
                <a:gd name="T23" fmla="*/ 14 h 122"/>
                <a:gd name="T24" fmla="*/ 38 w 158"/>
                <a:gd name="T25" fmla="*/ 5 h 122"/>
                <a:gd name="T26" fmla="*/ 36 w 158"/>
                <a:gd name="T27" fmla="*/ 4 h 122"/>
                <a:gd name="T28" fmla="*/ 31 w 158"/>
                <a:gd name="T29" fmla="*/ 3 h 122"/>
                <a:gd name="T30" fmla="*/ 24 w 158"/>
                <a:gd name="T31" fmla="*/ 0 h 122"/>
                <a:gd name="T32" fmla="*/ 19 w 158"/>
                <a:gd name="T33" fmla="*/ 13 h 122"/>
                <a:gd name="T34" fmla="*/ 5 w 158"/>
                <a:gd name="T35" fmla="*/ 47 h 122"/>
                <a:gd name="T36" fmla="*/ 0 w 158"/>
                <a:gd name="T37" fmla="*/ 60 h 122"/>
                <a:gd name="T38" fmla="*/ 0 w 158"/>
                <a:gd name="T39" fmla="*/ 60 h 122"/>
                <a:gd name="T40" fmla="*/ 9 w 158"/>
                <a:gd name="T41" fmla="*/ 64 h 122"/>
                <a:gd name="T42" fmla="*/ 29 w 158"/>
                <a:gd name="T43" fmla="*/ 73 h 122"/>
                <a:gd name="T44" fmla="*/ 49 w 158"/>
                <a:gd name="T45" fmla="*/ 82 h 122"/>
                <a:gd name="T46" fmla="*/ 55 w 158"/>
                <a:gd name="T47" fmla="*/ 85 h 122"/>
                <a:gd name="T48" fmla="*/ 58 w 158"/>
                <a:gd name="T49" fmla="*/ 86 h 122"/>
                <a:gd name="T50" fmla="*/ 58 w 158"/>
                <a:gd name="T51" fmla="*/ 86 h 122"/>
                <a:gd name="T52" fmla="*/ 70 w 158"/>
                <a:gd name="T53" fmla="*/ 92 h 122"/>
                <a:gd name="T54" fmla="*/ 93 w 158"/>
                <a:gd name="T55" fmla="*/ 46 h 122"/>
                <a:gd name="T56" fmla="*/ 116 w 158"/>
                <a:gd name="T57" fmla="*/ 58 h 122"/>
                <a:gd name="T58" fmla="*/ 132 w 158"/>
                <a:gd name="T59" fmla="*/ 66 h 122"/>
                <a:gd name="T60" fmla="*/ 139 w 158"/>
                <a:gd name="T61" fmla="*/ 70 h 122"/>
                <a:gd name="T62" fmla="*/ 120 w 158"/>
                <a:gd name="T63" fmla="*/ 103 h 122"/>
                <a:gd name="T64" fmla="*/ 112 w 158"/>
                <a:gd name="T65" fmla="*/ 98 h 122"/>
                <a:gd name="T66" fmla="*/ 104 w 158"/>
                <a:gd name="T67" fmla="*/ 94 h 122"/>
                <a:gd name="T68" fmla="*/ 111 w 158"/>
                <a:gd name="T69" fmla="*/ 80 h 122"/>
                <a:gd name="T70" fmla="*/ 99 w 158"/>
                <a:gd name="T71" fmla="*/ 74 h 122"/>
                <a:gd name="T72" fmla="*/ 92 w 158"/>
                <a:gd name="T73" fmla="*/ 87 h 122"/>
                <a:gd name="T74" fmla="*/ 85 w 158"/>
                <a:gd name="T75" fmla="*/ 100 h 122"/>
                <a:gd name="T76" fmla="*/ 97 w 158"/>
                <a:gd name="T77" fmla="*/ 106 h 122"/>
                <a:gd name="T78" fmla="*/ 105 w 158"/>
                <a:gd name="T79" fmla="*/ 110 h 122"/>
                <a:gd name="T80" fmla="*/ 114 w 158"/>
                <a:gd name="T81" fmla="*/ 115 h 122"/>
                <a:gd name="T82" fmla="*/ 125 w 158"/>
                <a:gd name="T83" fmla="*/ 122 h 122"/>
                <a:gd name="T84" fmla="*/ 132 w 158"/>
                <a:gd name="T85" fmla="*/ 110 h 122"/>
                <a:gd name="T86" fmla="*/ 151 w 158"/>
                <a:gd name="T87" fmla="*/ 78 h 122"/>
                <a:gd name="T88" fmla="*/ 158 w 158"/>
                <a:gd name="T89" fmla="*/ 66 h 122"/>
                <a:gd name="T90" fmla="*/ 158 w 158"/>
                <a:gd name="T91" fmla="*/ 66 h 122"/>
                <a:gd name="T92" fmla="*/ 149 w 158"/>
                <a:gd name="T93" fmla="*/ 60 h 122"/>
                <a:gd name="T94" fmla="*/ 129 w 158"/>
                <a:gd name="T95" fmla="*/ 49 h 122"/>
                <a:gd name="T96" fmla="*/ 99 w 158"/>
                <a:gd name="T97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22">
                  <a:moveTo>
                    <a:pt x="99" y="34"/>
                  </a:moveTo>
                  <a:cubicBezTo>
                    <a:pt x="99" y="34"/>
                    <a:pt x="99" y="34"/>
                    <a:pt x="99" y="34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7" y="5"/>
                    <a:pt x="36" y="4"/>
                  </a:cubicBezTo>
                  <a:cubicBezTo>
                    <a:pt x="35" y="4"/>
                    <a:pt x="33" y="3"/>
                    <a:pt x="31" y="3"/>
                  </a:cubicBezTo>
                  <a:cubicBezTo>
                    <a:pt x="28" y="1"/>
                    <a:pt x="24" y="0"/>
                    <a:pt x="24" y="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4" y="62"/>
                    <a:pt x="9" y="64"/>
                  </a:cubicBezTo>
                  <a:cubicBezTo>
                    <a:pt x="15" y="66"/>
                    <a:pt x="22" y="69"/>
                    <a:pt x="29" y="73"/>
                  </a:cubicBezTo>
                  <a:cubicBezTo>
                    <a:pt x="36" y="76"/>
                    <a:pt x="43" y="79"/>
                    <a:pt x="49" y="82"/>
                  </a:cubicBezTo>
                  <a:cubicBezTo>
                    <a:pt x="51" y="83"/>
                    <a:pt x="54" y="84"/>
                    <a:pt x="55" y="85"/>
                  </a:cubicBezTo>
                  <a:cubicBezTo>
                    <a:pt x="57" y="85"/>
                    <a:pt x="58" y="86"/>
                    <a:pt x="58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104" y="52"/>
                    <a:pt x="116" y="58"/>
                  </a:cubicBezTo>
                  <a:cubicBezTo>
                    <a:pt x="122" y="61"/>
                    <a:pt x="127" y="64"/>
                    <a:pt x="132" y="66"/>
                  </a:cubicBezTo>
                  <a:cubicBezTo>
                    <a:pt x="136" y="69"/>
                    <a:pt x="139" y="70"/>
                    <a:pt x="139" y="70"/>
                  </a:cubicBezTo>
                  <a:cubicBezTo>
                    <a:pt x="120" y="103"/>
                    <a:pt x="120" y="103"/>
                    <a:pt x="120" y="103"/>
                  </a:cubicBezTo>
                  <a:cubicBezTo>
                    <a:pt x="120" y="103"/>
                    <a:pt x="116" y="101"/>
                    <a:pt x="112" y="98"/>
                  </a:cubicBezTo>
                  <a:cubicBezTo>
                    <a:pt x="108" y="96"/>
                    <a:pt x="104" y="94"/>
                    <a:pt x="104" y="94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92" y="87"/>
                    <a:pt x="92" y="87"/>
                    <a:pt x="92" y="87"/>
                  </a:cubicBezTo>
                  <a:cubicBezTo>
                    <a:pt x="85" y="100"/>
                    <a:pt x="85" y="100"/>
                    <a:pt x="85" y="100"/>
                  </a:cubicBezTo>
                  <a:cubicBezTo>
                    <a:pt x="97" y="106"/>
                    <a:pt x="97" y="106"/>
                    <a:pt x="97" y="106"/>
                  </a:cubicBezTo>
                  <a:cubicBezTo>
                    <a:pt x="97" y="106"/>
                    <a:pt x="101" y="108"/>
                    <a:pt x="105" y="110"/>
                  </a:cubicBezTo>
                  <a:cubicBezTo>
                    <a:pt x="110" y="113"/>
                    <a:pt x="114" y="115"/>
                    <a:pt x="114" y="115"/>
                  </a:cubicBezTo>
                  <a:cubicBezTo>
                    <a:pt x="125" y="122"/>
                    <a:pt x="125" y="122"/>
                    <a:pt x="125" y="122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51" y="78"/>
                    <a:pt x="151" y="78"/>
                    <a:pt x="151" y="78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8" y="66"/>
                    <a:pt x="154" y="63"/>
                    <a:pt x="149" y="60"/>
                  </a:cubicBezTo>
                  <a:cubicBezTo>
                    <a:pt x="143" y="57"/>
                    <a:pt x="136" y="53"/>
                    <a:pt x="129" y="49"/>
                  </a:cubicBezTo>
                  <a:cubicBezTo>
                    <a:pt x="114" y="41"/>
                    <a:pt x="99" y="34"/>
                    <a:pt x="99" y="34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41"/>
            <p:cNvSpPr/>
            <p:nvPr/>
          </p:nvSpPr>
          <p:spPr bwMode="auto">
            <a:xfrm>
              <a:off x="7004050" y="785813"/>
              <a:ext cx="661988" cy="576263"/>
            </a:xfrm>
            <a:custGeom>
              <a:avLst/>
              <a:gdLst>
                <a:gd name="T0" fmla="*/ 102 w 156"/>
                <a:gd name="T1" fmla="*/ 44 h 136"/>
                <a:gd name="T2" fmla="*/ 102 w 156"/>
                <a:gd name="T3" fmla="*/ 45 h 136"/>
                <a:gd name="T4" fmla="*/ 90 w 156"/>
                <a:gd name="T5" fmla="*/ 36 h 136"/>
                <a:gd name="T6" fmla="*/ 62 w 156"/>
                <a:gd name="T7" fmla="*/ 78 h 136"/>
                <a:gd name="T8" fmla="*/ 60 w 156"/>
                <a:gd name="T9" fmla="*/ 77 h 136"/>
                <a:gd name="T10" fmla="*/ 55 w 156"/>
                <a:gd name="T11" fmla="*/ 74 h 136"/>
                <a:gd name="T12" fmla="*/ 41 w 156"/>
                <a:gd name="T13" fmla="*/ 65 h 136"/>
                <a:gd name="T14" fmla="*/ 19 w 156"/>
                <a:gd name="T15" fmla="*/ 51 h 136"/>
                <a:gd name="T16" fmla="*/ 39 w 156"/>
                <a:gd name="T17" fmla="*/ 19 h 136"/>
                <a:gd name="T18" fmla="*/ 55 w 156"/>
                <a:gd name="T19" fmla="*/ 30 h 136"/>
                <a:gd name="T20" fmla="*/ 47 w 156"/>
                <a:gd name="T21" fmla="*/ 43 h 136"/>
                <a:gd name="T22" fmla="*/ 59 w 156"/>
                <a:gd name="T23" fmla="*/ 50 h 136"/>
                <a:gd name="T24" fmla="*/ 67 w 156"/>
                <a:gd name="T25" fmla="*/ 37 h 136"/>
                <a:gd name="T26" fmla="*/ 75 w 156"/>
                <a:gd name="T27" fmla="*/ 26 h 136"/>
                <a:gd name="T28" fmla="*/ 63 w 156"/>
                <a:gd name="T29" fmla="*/ 18 h 136"/>
                <a:gd name="T30" fmla="*/ 46 w 156"/>
                <a:gd name="T31" fmla="*/ 7 h 136"/>
                <a:gd name="T32" fmla="*/ 40 w 156"/>
                <a:gd name="T33" fmla="*/ 4 h 136"/>
                <a:gd name="T34" fmla="*/ 34 w 156"/>
                <a:gd name="T35" fmla="*/ 0 h 136"/>
                <a:gd name="T36" fmla="*/ 27 w 156"/>
                <a:gd name="T37" fmla="*/ 12 h 136"/>
                <a:gd name="T38" fmla="*/ 8 w 156"/>
                <a:gd name="T39" fmla="*/ 44 h 136"/>
                <a:gd name="T40" fmla="*/ 1 w 156"/>
                <a:gd name="T41" fmla="*/ 56 h 136"/>
                <a:gd name="T42" fmla="*/ 0 w 156"/>
                <a:gd name="T43" fmla="*/ 56 h 136"/>
                <a:gd name="T44" fmla="*/ 3 w 156"/>
                <a:gd name="T45" fmla="*/ 57 h 136"/>
                <a:gd name="T46" fmla="*/ 9 w 156"/>
                <a:gd name="T47" fmla="*/ 61 h 136"/>
                <a:gd name="T48" fmla="*/ 27 w 156"/>
                <a:gd name="T49" fmla="*/ 73 h 136"/>
                <a:gd name="T50" fmla="*/ 46 w 156"/>
                <a:gd name="T51" fmla="*/ 84 h 136"/>
                <a:gd name="T52" fmla="*/ 52 w 156"/>
                <a:gd name="T53" fmla="*/ 88 h 136"/>
                <a:gd name="T54" fmla="*/ 54 w 156"/>
                <a:gd name="T55" fmla="*/ 90 h 136"/>
                <a:gd name="T56" fmla="*/ 54 w 156"/>
                <a:gd name="T57" fmla="*/ 90 h 136"/>
                <a:gd name="T58" fmla="*/ 65 w 156"/>
                <a:gd name="T59" fmla="*/ 98 h 136"/>
                <a:gd name="T60" fmla="*/ 94 w 156"/>
                <a:gd name="T61" fmla="*/ 56 h 136"/>
                <a:gd name="T62" fmla="*/ 115 w 156"/>
                <a:gd name="T63" fmla="*/ 71 h 136"/>
                <a:gd name="T64" fmla="*/ 130 w 156"/>
                <a:gd name="T65" fmla="*/ 82 h 136"/>
                <a:gd name="T66" fmla="*/ 136 w 156"/>
                <a:gd name="T67" fmla="*/ 87 h 136"/>
                <a:gd name="T68" fmla="*/ 113 w 156"/>
                <a:gd name="T69" fmla="*/ 116 h 136"/>
                <a:gd name="T70" fmla="*/ 98 w 156"/>
                <a:gd name="T71" fmla="*/ 104 h 136"/>
                <a:gd name="T72" fmla="*/ 108 w 156"/>
                <a:gd name="T73" fmla="*/ 92 h 136"/>
                <a:gd name="T74" fmla="*/ 96 w 156"/>
                <a:gd name="T75" fmla="*/ 84 h 136"/>
                <a:gd name="T76" fmla="*/ 87 w 156"/>
                <a:gd name="T77" fmla="*/ 97 h 136"/>
                <a:gd name="T78" fmla="*/ 79 w 156"/>
                <a:gd name="T79" fmla="*/ 108 h 136"/>
                <a:gd name="T80" fmla="*/ 90 w 156"/>
                <a:gd name="T81" fmla="*/ 116 h 136"/>
                <a:gd name="T82" fmla="*/ 105 w 156"/>
                <a:gd name="T83" fmla="*/ 127 h 136"/>
                <a:gd name="T84" fmla="*/ 115 w 156"/>
                <a:gd name="T85" fmla="*/ 136 h 136"/>
                <a:gd name="T86" fmla="*/ 124 w 156"/>
                <a:gd name="T87" fmla="*/ 125 h 136"/>
                <a:gd name="T88" fmla="*/ 147 w 156"/>
                <a:gd name="T89" fmla="*/ 96 h 136"/>
                <a:gd name="T90" fmla="*/ 156 w 156"/>
                <a:gd name="T91" fmla="*/ 85 h 136"/>
                <a:gd name="T92" fmla="*/ 156 w 156"/>
                <a:gd name="T93" fmla="*/ 85 h 136"/>
                <a:gd name="T94" fmla="*/ 130 w 156"/>
                <a:gd name="T95" fmla="*/ 64 h 136"/>
                <a:gd name="T96" fmla="*/ 102 w 156"/>
                <a:gd name="T97" fmla="*/ 4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6" h="136">
                  <a:moveTo>
                    <a:pt x="102" y="44"/>
                  </a:moveTo>
                  <a:cubicBezTo>
                    <a:pt x="102" y="45"/>
                    <a:pt x="102" y="45"/>
                    <a:pt x="102" y="45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2" y="78"/>
                    <a:pt x="61" y="78"/>
                    <a:pt x="60" y="77"/>
                  </a:cubicBezTo>
                  <a:cubicBezTo>
                    <a:pt x="59" y="76"/>
                    <a:pt x="57" y="75"/>
                    <a:pt x="55" y="74"/>
                  </a:cubicBezTo>
                  <a:cubicBezTo>
                    <a:pt x="51" y="71"/>
                    <a:pt x="46" y="68"/>
                    <a:pt x="41" y="65"/>
                  </a:cubicBezTo>
                  <a:cubicBezTo>
                    <a:pt x="30" y="58"/>
                    <a:pt x="19" y="51"/>
                    <a:pt x="19" y="51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7"/>
                    <a:pt x="43" y="5"/>
                    <a:pt x="40" y="4"/>
                  </a:cubicBezTo>
                  <a:cubicBezTo>
                    <a:pt x="37" y="2"/>
                    <a:pt x="34" y="0"/>
                    <a:pt x="34" y="0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1" y="56"/>
                    <a:pt x="3" y="57"/>
                  </a:cubicBezTo>
                  <a:cubicBezTo>
                    <a:pt x="4" y="58"/>
                    <a:pt x="6" y="59"/>
                    <a:pt x="9" y="61"/>
                  </a:cubicBezTo>
                  <a:cubicBezTo>
                    <a:pt x="14" y="64"/>
                    <a:pt x="21" y="68"/>
                    <a:pt x="27" y="73"/>
                  </a:cubicBezTo>
                  <a:cubicBezTo>
                    <a:pt x="34" y="77"/>
                    <a:pt x="41" y="81"/>
                    <a:pt x="46" y="84"/>
                  </a:cubicBezTo>
                  <a:cubicBezTo>
                    <a:pt x="48" y="86"/>
                    <a:pt x="50" y="87"/>
                    <a:pt x="52" y="88"/>
                  </a:cubicBezTo>
                  <a:cubicBezTo>
                    <a:pt x="53" y="89"/>
                    <a:pt x="54" y="90"/>
                    <a:pt x="54" y="90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4" y="56"/>
                    <a:pt x="105" y="63"/>
                    <a:pt x="115" y="71"/>
                  </a:cubicBezTo>
                  <a:cubicBezTo>
                    <a:pt x="121" y="75"/>
                    <a:pt x="126" y="79"/>
                    <a:pt x="130" y="82"/>
                  </a:cubicBezTo>
                  <a:cubicBezTo>
                    <a:pt x="134" y="85"/>
                    <a:pt x="136" y="87"/>
                    <a:pt x="136" y="87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105" y="127"/>
                    <a:pt x="105" y="127"/>
                    <a:pt x="105" y="127"/>
                  </a:cubicBezTo>
                  <a:cubicBezTo>
                    <a:pt x="115" y="136"/>
                    <a:pt x="115" y="136"/>
                    <a:pt x="115" y="136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47" y="96"/>
                    <a:pt x="147" y="96"/>
                    <a:pt x="147" y="96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56" y="85"/>
                    <a:pt x="143" y="74"/>
                    <a:pt x="130" y="64"/>
                  </a:cubicBezTo>
                  <a:cubicBezTo>
                    <a:pt x="116" y="54"/>
                    <a:pt x="102" y="44"/>
                    <a:pt x="102" y="44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42"/>
            <p:cNvSpPr/>
            <p:nvPr/>
          </p:nvSpPr>
          <p:spPr bwMode="auto">
            <a:xfrm>
              <a:off x="7537450" y="1184276"/>
              <a:ext cx="636588" cy="619125"/>
            </a:xfrm>
            <a:custGeom>
              <a:avLst/>
              <a:gdLst>
                <a:gd name="T0" fmla="*/ 103 w 150"/>
                <a:gd name="T1" fmla="*/ 54 h 146"/>
                <a:gd name="T2" fmla="*/ 102 w 150"/>
                <a:gd name="T3" fmla="*/ 54 h 146"/>
                <a:gd name="T4" fmla="*/ 92 w 150"/>
                <a:gd name="T5" fmla="*/ 44 h 146"/>
                <a:gd name="T6" fmla="*/ 57 w 150"/>
                <a:gd name="T7" fmla="*/ 82 h 146"/>
                <a:gd name="T8" fmla="*/ 52 w 150"/>
                <a:gd name="T9" fmla="*/ 76 h 146"/>
                <a:gd name="T10" fmla="*/ 39 w 150"/>
                <a:gd name="T11" fmla="*/ 65 h 146"/>
                <a:gd name="T12" fmla="*/ 20 w 150"/>
                <a:gd name="T13" fmla="*/ 48 h 146"/>
                <a:gd name="T14" fmla="*/ 44 w 150"/>
                <a:gd name="T15" fmla="*/ 20 h 146"/>
                <a:gd name="T16" fmla="*/ 59 w 150"/>
                <a:gd name="T17" fmla="*/ 33 h 146"/>
                <a:gd name="T18" fmla="*/ 48 w 150"/>
                <a:gd name="T19" fmla="*/ 44 h 146"/>
                <a:gd name="T20" fmla="*/ 59 w 150"/>
                <a:gd name="T21" fmla="*/ 54 h 146"/>
                <a:gd name="T22" fmla="*/ 69 w 150"/>
                <a:gd name="T23" fmla="*/ 42 h 146"/>
                <a:gd name="T24" fmla="*/ 79 w 150"/>
                <a:gd name="T25" fmla="*/ 32 h 146"/>
                <a:gd name="T26" fmla="*/ 68 w 150"/>
                <a:gd name="T27" fmla="*/ 22 h 146"/>
                <a:gd name="T28" fmla="*/ 53 w 150"/>
                <a:gd name="T29" fmla="*/ 9 h 146"/>
                <a:gd name="T30" fmla="*/ 47 w 150"/>
                <a:gd name="T31" fmla="*/ 5 h 146"/>
                <a:gd name="T32" fmla="*/ 42 w 150"/>
                <a:gd name="T33" fmla="*/ 0 h 146"/>
                <a:gd name="T34" fmla="*/ 33 w 150"/>
                <a:gd name="T35" fmla="*/ 11 h 146"/>
                <a:gd name="T36" fmla="*/ 9 w 150"/>
                <a:gd name="T37" fmla="*/ 39 h 146"/>
                <a:gd name="T38" fmla="*/ 1 w 150"/>
                <a:gd name="T39" fmla="*/ 50 h 146"/>
                <a:gd name="T40" fmla="*/ 0 w 150"/>
                <a:gd name="T41" fmla="*/ 50 h 146"/>
                <a:gd name="T42" fmla="*/ 2 w 150"/>
                <a:gd name="T43" fmla="*/ 52 h 146"/>
                <a:gd name="T44" fmla="*/ 8 w 150"/>
                <a:gd name="T45" fmla="*/ 57 h 146"/>
                <a:gd name="T46" fmla="*/ 24 w 150"/>
                <a:gd name="T47" fmla="*/ 71 h 146"/>
                <a:gd name="T48" fmla="*/ 41 w 150"/>
                <a:gd name="T49" fmla="*/ 85 h 146"/>
                <a:gd name="T50" fmla="*/ 48 w 150"/>
                <a:gd name="T51" fmla="*/ 92 h 146"/>
                <a:gd name="T52" fmla="*/ 48 w 150"/>
                <a:gd name="T53" fmla="*/ 92 h 146"/>
                <a:gd name="T54" fmla="*/ 58 w 150"/>
                <a:gd name="T55" fmla="*/ 101 h 146"/>
                <a:gd name="T56" fmla="*/ 93 w 150"/>
                <a:gd name="T57" fmla="*/ 64 h 146"/>
                <a:gd name="T58" fmla="*/ 112 w 150"/>
                <a:gd name="T59" fmla="*/ 82 h 146"/>
                <a:gd name="T60" fmla="*/ 130 w 150"/>
                <a:gd name="T61" fmla="*/ 101 h 146"/>
                <a:gd name="T62" fmla="*/ 103 w 150"/>
                <a:gd name="T63" fmla="*/ 127 h 146"/>
                <a:gd name="T64" fmla="*/ 90 w 150"/>
                <a:gd name="T65" fmla="*/ 113 h 146"/>
                <a:gd name="T66" fmla="*/ 101 w 150"/>
                <a:gd name="T67" fmla="*/ 102 h 146"/>
                <a:gd name="T68" fmla="*/ 96 w 150"/>
                <a:gd name="T69" fmla="*/ 97 h 146"/>
                <a:gd name="T70" fmla="*/ 91 w 150"/>
                <a:gd name="T71" fmla="*/ 92 h 146"/>
                <a:gd name="T72" fmla="*/ 80 w 150"/>
                <a:gd name="T73" fmla="*/ 103 h 146"/>
                <a:gd name="T74" fmla="*/ 70 w 150"/>
                <a:gd name="T75" fmla="*/ 113 h 146"/>
                <a:gd name="T76" fmla="*/ 75 w 150"/>
                <a:gd name="T77" fmla="*/ 118 h 146"/>
                <a:gd name="T78" fmla="*/ 80 w 150"/>
                <a:gd name="T79" fmla="*/ 123 h 146"/>
                <a:gd name="T80" fmla="*/ 93 w 150"/>
                <a:gd name="T81" fmla="*/ 136 h 146"/>
                <a:gd name="T82" fmla="*/ 102 w 150"/>
                <a:gd name="T83" fmla="*/ 146 h 146"/>
                <a:gd name="T84" fmla="*/ 112 w 150"/>
                <a:gd name="T85" fmla="*/ 137 h 146"/>
                <a:gd name="T86" fmla="*/ 140 w 150"/>
                <a:gd name="T87" fmla="*/ 111 h 146"/>
                <a:gd name="T88" fmla="*/ 150 w 150"/>
                <a:gd name="T89" fmla="*/ 102 h 146"/>
                <a:gd name="T90" fmla="*/ 150 w 150"/>
                <a:gd name="T91" fmla="*/ 102 h 146"/>
                <a:gd name="T92" fmla="*/ 127 w 150"/>
                <a:gd name="T93" fmla="*/ 78 h 146"/>
                <a:gd name="T94" fmla="*/ 110 w 150"/>
                <a:gd name="T95" fmla="*/ 61 h 146"/>
                <a:gd name="T96" fmla="*/ 103 w 150"/>
                <a:gd name="T97" fmla="*/ 5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146">
                  <a:moveTo>
                    <a:pt x="103" y="54"/>
                  </a:moveTo>
                  <a:cubicBezTo>
                    <a:pt x="102" y="54"/>
                    <a:pt x="102" y="54"/>
                    <a:pt x="102" y="5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7" y="82"/>
                    <a:pt x="55" y="80"/>
                    <a:pt x="52" y="76"/>
                  </a:cubicBezTo>
                  <a:cubicBezTo>
                    <a:pt x="48" y="73"/>
                    <a:pt x="43" y="69"/>
                    <a:pt x="39" y="65"/>
                  </a:cubicBezTo>
                  <a:cubicBezTo>
                    <a:pt x="29" y="57"/>
                    <a:pt x="20" y="48"/>
                    <a:pt x="20" y="48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0" y="7"/>
                    <a:pt x="47" y="5"/>
                  </a:cubicBezTo>
                  <a:cubicBezTo>
                    <a:pt x="44" y="2"/>
                    <a:pt x="42" y="0"/>
                    <a:pt x="42" y="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" y="51"/>
                    <a:pt x="2" y="52"/>
                  </a:cubicBezTo>
                  <a:cubicBezTo>
                    <a:pt x="4" y="53"/>
                    <a:pt x="6" y="55"/>
                    <a:pt x="8" y="57"/>
                  </a:cubicBezTo>
                  <a:cubicBezTo>
                    <a:pt x="12" y="60"/>
                    <a:pt x="18" y="66"/>
                    <a:pt x="24" y="71"/>
                  </a:cubicBezTo>
                  <a:cubicBezTo>
                    <a:pt x="30" y="76"/>
                    <a:pt x="36" y="81"/>
                    <a:pt x="41" y="85"/>
                  </a:cubicBezTo>
                  <a:cubicBezTo>
                    <a:pt x="45" y="89"/>
                    <a:pt x="48" y="92"/>
                    <a:pt x="48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102" y="73"/>
                    <a:pt x="112" y="82"/>
                  </a:cubicBezTo>
                  <a:cubicBezTo>
                    <a:pt x="121" y="92"/>
                    <a:pt x="130" y="101"/>
                    <a:pt x="130" y="101"/>
                  </a:cubicBezTo>
                  <a:cubicBezTo>
                    <a:pt x="103" y="127"/>
                    <a:pt x="103" y="127"/>
                    <a:pt x="103" y="127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101" y="102"/>
                    <a:pt x="101" y="102"/>
                    <a:pt x="101" y="102"/>
                  </a:cubicBezTo>
                  <a:cubicBezTo>
                    <a:pt x="101" y="102"/>
                    <a:pt x="98" y="100"/>
                    <a:pt x="96" y="97"/>
                  </a:cubicBezTo>
                  <a:cubicBezTo>
                    <a:pt x="93" y="95"/>
                    <a:pt x="91" y="92"/>
                    <a:pt x="91" y="92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70" y="113"/>
                    <a:pt x="70" y="113"/>
                    <a:pt x="70" y="113"/>
                  </a:cubicBezTo>
                  <a:cubicBezTo>
                    <a:pt x="70" y="113"/>
                    <a:pt x="73" y="116"/>
                    <a:pt x="75" y="118"/>
                  </a:cubicBezTo>
                  <a:cubicBezTo>
                    <a:pt x="77" y="120"/>
                    <a:pt x="80" y="123"/>
                    <a:pt x="80" y="123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102" y="146"/>
                    <a:pt x="102" y="146"/>
                    <a:pt x="102" y="146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0" y="102"/>
                    <a:pt x="138" y="90"/>
                    <a:pt x="127" y="78"/>
                  </a:cubicBezTo>
                  <a:cubicBezTo>
                    <a:pt x="121" y="71"/>
                    <a:pt x="115" y="66"/>
                    <a:pt x="110" y="61"/>
                  </a:cubicBezTo>
                  <a:cubicBezTo>
                    <a:pt x="106" y="57"/>
                    <a:pt x="103" y="54"/>
                    <a:pt x="103" y="54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43"/>
            <p:cNvSpPr/>
            <p:nvPr/>
          </p:nvSpPr>
          <p:spPr bwMode="auto">
            <a:xfrm>
              <a:off x="8012112" y="1663701"/>
              <a:ext cx="593725" cy="647700"/>
            </a:xfrm>
            <a:custGeom>
              <a:avLst/>
              <a:gdLst>
                <a:gd name="T0" fmla="*/ 100 w 140"/>
                <a:gd name="T1" fmla="*/ 62 h 153"/>
                <a:gd name="T2" fmla="*/ 100 w 140"/>
                <a:gd name="T3" fmla="*/ 62 h 153"/>
                <a:gd name="T4" fmla="*/ 91 w 140"/>
                <a:gd name="T5" fmla="*/ 51 h 153"/>
                <a:gd name="T6" fmla="*/ 51 w 140"/>
                <a:gd name="T7" fmla="*/ 83 h 153"/>
                <a:gd name="T8" fmla="*/ 46 w 140"/>
                <a:gd name="T9" fmla="*/ 77 h 153"/>
                <a:gd name="T10" fmla="*/ 41 w 140"/>
                <a:gd name="T11" fmla="*/ 70 h 153"/>
                <a:gd name="T12" fmla="*/ 35 w 140"/>
                <a:gd name="T13" fmla="*/ 63 h 153"/>
                <a:gd name="T14" fmla="*/ 19 w 140"/>
                <a:gd name="T15" fmla="*/ 44 h 153"/>
                <a:gd name="T16" fmla="*/ 47 w 140"/>
                <a:gd name="T17" fmla="*/ 20 h 153"/>
                <a:gd name="T18" fmla="*/ 60 w 140"/>
                <a:gd name="T19" fmla="*/ 35 h 153"/>
                <a:gd name="T20" fmla="*/ 48 w 140"/>
                <a:gd name="T21" fmla="*/ 45 h 153"/>
                <a:gd name="T22" fmla="*/ 57 w 140"/>
                <a:gd name="T23" fmla="*/ 55 h 153"/>
                <a:gd name="T24" fmla="*/ 69 w 140"/>
                <a:gd name="T25" fmla="*/ 45 h 153"/>
                <a:gd name="T26" fmla="*/ 80 w 140"/>
                <a:gd name="T27" fmla="*/ 37 h 153"/>
                <a:gd name="T28" fmla="*/ 70 w 140"/>
                <a:gd name="T29" fmla="*/ 26 h 153"/>
                <a:gd name="T30" fmla="*/ 57 w 140"/>
                <a:gd name="T31" fmla="*/ 11 h 153"/>
                <a:gd name="T32" fmla="*/ 48 w 140"/>
                <a:gd name="T33" fmla="*/ 0 h 153"/>
                <a:gd name="T34" fmla="*/ 38 w 140"/>
                <a:gd name="T35" fmla="*/ 9 h 153"/>
                <a:gd name="T36" fmla="*/ 10 w 140"/>
                <a:gd name="T37" fmla="*/ 34 h 153"/>
                <a:gd name="T38" fmla="*/ 0 w 140"/>
                <a:gd name="T39" fmla="*/ 43 h 153"/>
                <a:gd name="T40" fmla="*/ 0 w 140"/>
                <a:gd name="T41" fmla="*/ 43 h 153"/>
                <a:gd name="T42" fmla="*/ 20 w 140"/>
                <a:gd name="T43" fmla="*/ 67 h 153"/>
                <a:gd name="T44" fmla="*/ 34 w 140"/>
                <a:gd name="T45" fmla="*/ 84 h 153"/>
                <a:gd name="T46" fmla="*/ 40 w 140"/>
                <a:gd name="T47" fmla="*/ 92 h 153"/>
                <a:gd name="T48" fmla="*/ 41 w 140"/>
                <a:gd name="T49" fmla="*/ 92 h 153"/>
                <a:gd name="T50" fmla="*/ 49 w 140"/>
                <a:gd name="T51" fmla="*/ 102 h 153"/>
                <a:gd name="T52" fmla="*/ 89 w 140"/>
                <a:gd name="T53" fmla="*/ 71 h 153"/>
                <a:gd name="T54" fmla="*/ 94 w 140"/>
                <a:gd name="T55" fmla="*/ 77 h 153"/>
                <a:gd name="T56" fmla="*/ 105 w 140"/>
                <a:gd name="T57" fmla="*/ 92 h 153"/>
                <a:gd name="T58" fmla="*/ 120 w 140"/>
                <a:gd name="T59" fmla="*/ 113 h 153"/>
                <a:gd name="T60" fmla="*/ 90 w 140"/>
                <a:gd name="T61" fmla="*/ 134 h 153"/>
                <a:gd name="T62" fmla="*/ 79 w 140"/>
                <a:gd name="T63" fmla="*/ 119 h 153"/>
                <a:gd name="T64" fmla="*/ 91 w 140"/>
                <a:gd name="T65" fmla="*/ 110 h 153"/>
                <a:gd name="T66" fmla="*/ 87 w 140"/>
                <a:gd name="T67" fmla="*/ 104 h 153"/>
                <a:gd name="T68" fmla="*/ 84 w 140"/>
                <a:gd name="T69" fmla="*/ 100 h 153"/>
                <a:gd name="T70" fmla="*/ 83 w 140"/>
                <a:gd name="T71" fmla="*/ 98 h 153"/>
                <a:gd name="T72" fmla="*/ 71 w 140"/>
                <a:gd name="T73" fmla="*/ 108 h 153"/>
                <a:gd name="T74" fmla="*/ 60 w 140"/>
                <a:gd name="T75" fmla="*/ 116 h 153"/>
                <a:gd name="T76" fmla="*/ 61 w 140"/>
                <a:gd name="T77" fmla="*/ 118 h 153"/>
                <a:gd name="T78" fmla="*/ 63 w 140"/>
                <a:gd name="T79" fmla="*/ 121 h 153"/>
                <a:gd name="T80" fmla="*/ 67 w 140"/>
                <a:gd name="T81" fmla="*/ 127 h 153"/>
                <a:gd name="T82" fmla="*/ 78 w 140"/>
                <a:gd name="T83" fmla="*/ 142 h 153"/>
                <a:gd name="T84" fmla="*/ 86 w 140"/>
                <a:gd name="T85" fmla="*/ 153 h 153"/>
                <a:gd name="T86" fmla="*/ 98 w 140"/>
                <a:gd name="T87" fmla="*/ 145 h 153"/>
                <a:gd name="T88" fmla="*/ 128 w 140"/>
                <a:gd name="T89" fmla="*/ 124 h 153"/>
                <a:gd name="T90" fmla="*/ 140 w 140"/>
                <a:gd name="T91" fmla="*/ 117 h 153"/>
                <a:gd name="T92" fmla="*/ 140 w 140"/>
                <a:gd name="T93" fmla="*/ 117 h 153"/>
                <a:gd name="T94" fmla="*/ 120 w 140"/>
                <a:gd name="T95" fmla="*/ 89 h 153"/>
                <a:gd name="T96" fmla="*/ 113 w 140"/>
                <a:gd name="T97" fmla="*/ 79 h 153"/>
                <a:gd name="T98" fmla="*/ 107 w 140"/>
                <a:gd name="T99" fmla="*/ 71 h 153"/>
                <a:gd name="T100" fmla="*/ 100 w 140"/>
                <a:gd name="T101" fmla="*/ 6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0" h="153">
                  <a:moveTo>
                    <a:pt x="100" y="62"/>
                  </a:moveTo>
                  <a:cubicBezTo>
                    <a:pt x="100" y="62"/>
                    <a:pt x="100" y="62"/>
                    <a:pt x="100" y="62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1" y="83"/>
                    <a:pt x="49" y="81"/>
                    <a:pt x="46" y="77"/>
                  </a:cubicBezTo>
                  <a:cubicBezTo>
                    <a:pt x="45" y="75"/>
                    <a:pt x="43" y="73"/>
                    <a:pt x="41" y="70"/>
                  </a:cubicBezTo>
                  <a:cubicBezTo>
                    <a:pt x="40" y="68"/>
                    <a:pt x="37" y="66"/>
                    <a:pt x="35" y="63"/>
                  </a:cubicBezTo>
                  <a:cubicBezTo>
                    <a:pt x="27" y="54"/>
                    <a:pt x="19" y="44"/>
                    <a:pt x="19" y="44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10" y="55"/>
                    <a:pt x="20" y="67"/>
                  </a:cubicBezTo>
                  <a:cubicBezTo>
                    <a:pt x="26" y="73"/>
                    <a:pt x="31" y="79"/>
                    <a:pt x="34" y="84"/>
                  </a:cubicBezTo>
                  <a:cubicBezTo>
                    <a:pt x="38" y="89"/>
                    <a:pt x="40" y="92"/>
                    <a:pt x="40" y="92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9" y="102"/>
                    <a:pt x="49" y="102"/>
                    <a:pt x="49" y="102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91" y="73"/>
                    <a:pt x="94" y="77"/>
                  </a:cubicBezTo>
                  <a:cubicBezTo>
                    <a:pt x="97" y="81"/>
                    <a:pt x="101" y="86"/>
                    <a:pt x="105" y="92"/>
                  </a:cubicBezTo>
                  <a:cubicBezTo>
                    <a:pt x="113" y="102"/>
                    <a:pt x="120" y="113"/>
                    <a:pt x="120" y="113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91" y="110"/>
                    <a:pt x="91" y="110"/>
                    <a:pt x="91" y="110"/>
                  </a:cubicBezTo>
                  <a:cubicBezTo>
                    <a:pt x="91" y="110"/>
                    <a:pt x="89" y="107"/>
                    <a:pt x="87" y="104"/>
                  </a:cubicBezTo>
                  <a:cubicBezTo>
                    <a:pt x="86" y="103"/>
                    <a:pt x="85" y="101"/>
                    <a:pt x="84" y="100"/>
                  </a:cubicBezTo>
                  <a:cubicBezTo>
                    <a:pt x="84" y="99"/>
                    <a:pt x="83" y="98"/>
                    <a:pt x="83" y="98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0" y="116"/>
                    <a:pt x="60" y="117"/>
                    <a:pt x="61" y="118"/>
                  </a:cubicBezTo>
                  <a:cubicBezTo>
                    <a:pt x="62" y="119"/>
                    <a:pt x="63" y="120"/>
                    <a:pt x="63" y="121"/>
                  </a:cubicBezTo>
                  <a:cubicBezTo>
                    <a:pt x="65" y="124"/>
                    <a:pt x="67" y="127"/>
                    <a:pt x="67" y="127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86" y="153"/>
                    <a:pt x="86" y="153"/>
                    <a:pt x="86" y="153"/>
                  </a:cubicBezTo>
                  <a:cubicBezTo>
                    <a:pt x="98" y="145"/>
                    <a:pt x="98" y="145"/>
                    <a:pt x="98" y="145"/>
                  </a:cubicBezTo>
                  <a:cubicBezTo>
                    <a:pt x="128" y="124"/>
                    <a:pt x="128" y="124"/>
                    <a:pt x="128" y="124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7"/>
                    <a:pt x="130" y="103"/>
                    <a:pt x="120" y="89"/>
                  </a:cubicBezTo>
                  <a:cubicBezTo>
                    <a:pt x="118" y="86"/>
                    <a:pt x="116" y="82"/>
                    <a:pt x="113" y="79"/>
                  </a:cubicBezTo>
                  <a:cubicBezTo>
                    <a:pt x="111" y="76"/>
                    <a:pt x="109" y="73"/>
                    <a:pt x="107" y="71"/>
                  </a:cubicBezTo>
                  <a:cubicBezTo>
                    <a:pt x="103" y="66"/>
                    <a:pt x="100" y="62"/>
                    <a:pt x="100" y="6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44"/>
            <p:cNvSpPr/>
            <p:nvPr/>
          </p:nvSpPr>
          <p:spPr bwMode="auto">
            <a:xfrm>
              <a:off x="8410575" y="2209801"/>
              <a:ext cx="542925" cy="665163"/>
            </a:xfrm>
            <a:custGeom>
              <a:avLst/>
              <a:gdLst>
                <a:gd name="T0" fmla="*/ 97 w 128"/>
                <a:gd name="T1" fmla="*/ 70 h 157"/>
                <a:gd name="T2" fmla="*/ 96 w 128"/>
                <a:gd name="T3" fmla="*/ 70 h 157"/>
                <a:gd name="T4" fmla="*/ 89 w 128"/>
                <a:gd name="T5" fmla="*/ 57 h 157"/>
                <a:gd name="T6" fmla="*/ 45 w 128"/>
                <a:gd name="T7" fmla="*/ 83 h 157"/>
                <a:gd name="T8" fmla="*/ 41 w 128"/>
                <a:gd name="T9" fmla="*/ 76 h 157"/>
                <a:gd name="T10" fmla="*/ 32 w 128"/>
                <a:gd name="T11" fmla="*/ 61 h 157"/>
                <a:gd name="T12" fmla="*/ 19 w 128"/>
                <a:gd name="T13" fmla="*/ 40 h 157"/>
                <a:gd name="T14" fmla="*/ 50 w 128"/>
                <a:gd name="T15" fmla="*/ 20 h 157"/>
                <a:gd name="T16" fmla="*/ 61 w 128"/>
                <a:gd name="T17" fmla="*/ 36 h 157"/>
                <a:gd name="T18" fmla="*/ 48 w 128"/>
                <a:gd name="T19" fmla="*/ 44 h 157"/>
                <a:gd name="T20" fmla="*/ 51 w 128"/>
                <a:gd name="T21" fmla="*/ 50 h 157"/>
                <a:gd name="T22" fmla="*/ 54 w 128"/>
                <a:gd name="T23" fmla="*/ 54 h 157"/>
                <a:gd name="T24" fmla="*/ 55 w 128"/>
                <a:gd name="T25" fmla="*/ 56 h 157"/>
                <a:gd name="T26" fmla="*/ 68 w 128"/>
                <a:gd name="T27" fmla="*/ 48 h 157"/>
                <a:gd name="T28" fmla="*/ 80 w 128"/>
                <a:gd name="T29" fmla="*/ 41 h 157"/>
                <a:gd name="T30" fmla="*/ 79 w 128"/>
                <a:gd name="T31" fmla="*/ 39 h 157"/>
                <a:gd name="T32" fmla="*/ 77 w 128"/>
                <a:gd name="T33" fmla="*/ 35 h 157"/>
                <a:gd name="T34" fmla="*/ 73 w 128"/>
                <a:gd name="T35" fmla="*/ 29 h 157"/>
                <a:gd name="T36" fmla="*/ 62 w 128"/>
                <a:gd name="T37" fmla="*/ 12 h 157"/>
                <a:gd name="T38" fmla="*/ 54 w 128"/>
                <a:gd name="T39" fmla="*/ 0 h 157"/>
                <a:gd name="T40" fmla="*/ 43 w 128"/>
                <a:gd name="T41" fmla="*/ 8 h 157"/>
                <a:gd name="T42" fmla="*/ 11 w 128"/>
                <a:gd name="T43" fmla="*/ 28 h 157"/>
                <a:gd name="T44" fmla="*/ 0 w 128"/>
                <a:gd name="T45" fmla="*/ 36 h 157"/>
                <a:gd name="T46" fmla="*/ 0 w 128"/>
                <a:gd name="T47" fmla="*/ 36 h 157"/>
                <a:gd name="T48" fmla="*/ 17 w 128"/>
                <a:gd name="T49" fmla="*/ 63 h 157"/>
                <a:gd name="T50" fmla="*/ 28 w 128"/>
                <a:gd name="T51" fmla="*/ 81 h 157"/>
                <a:gd name="T52" fmla="*/ 33 w 128"/>
                <a:gd name="T53" fmla="*/ 90 h 157"/>
                <a:gd name="T54" fmla="*/ 33 w 128"/>
                <a:gd name="T55" fmla="*/ 90 h 157"/>
                <a:gd name="T56" fmla="*/ 40 w 128"/>
                <a:gd name="T57" fmla="*/ 101 h 157"/>
                <a:gd name="T58" fmla="*/ 84 w 128"/>
                <a:gd name="T59" fmla="*/ 76 h 157"/>
                <a:gd name="T60" fmla="*/ 89 w 128"/>
                <a:gd name="T61" fmla="*/ 83 h 157"/>
                <a:gd name="T62" fmla="*/ 97 w 128"/>
                <a:gd name="T63" fmla="*/ 99 h 157"/>
                <a:gd name="T64" fmla="*/ 109 w 128"/>
                <a:gd name="T65" fmla="*/ 122 h 157"/>
                <a:gd name="T66" fmla="*/ 75 w 128"/>
                <a:gd name="T67" fmla="*/ 139 h 157"/>
                <a:gd name="T68" fmla="*/ 67 w 128"/>
                <a:gd name="T69" fmla="*/ 122 h 157"/>
                <a:gd name="T70" fmla="*/ 81 w 128"/>
                <a:gd name="T71" fmla="*/ 115 h 157"/>
                <a:gd name="T72" fmla="*/ 74 w 128"/>
                <a:gd name="T73" fmla="*/ 103 h 157"/>
                <a:gd name="T74" fmla="*/ 61 w 128"/>
                <a:gd name="T75" fmla="*/ 110 h 157"/>
                <a:gd name="T76" fmla="*/ 48 w 128"/>
                <a:gd name="T77" fmla="*/ 117 h 157"/>
                <a:gd name="T78" fmla="*/ 55 w 128"/>
                <a:gd name="T79" fmla="*/ 129 h 157"/>
                <a:gd name="T80" fmla="*/ 63 w 128"/>
                <a:gd name="T81" fmla="*/ 145 h 157"/>
                <a:gd name="T82" fmla="*/ 69 w 128"/>
                <a:gd name="T83" fmla="*/ 157 h 157"/>
                <a:gd name="T84" fmla="*/ 82 w 128"/>
                <a:gd name="T85" fmla="*/ 151 h 157"/>
                <a:gd name="T86" fmla="*/ 115 w 128"/>
                <a:gd name="T87" fmla="*/ 135 h 157"/>
                <a:gd name="T88" fmla="*/ 128 w 128"/>
                <a:gd name="T89" fmla="*/ 129 h 157"/>
                <a:gd name="T90" fmla="*/ 128 w 128"/>
                <a:gd name="T91" fmla="*/ 129 h 157"/>
                <a:gd name="T92" fmla="*/ 113 w 128"/>
                <a:gd name="T93" fmla="*/ 99 h 157"/>
                <a:gd name="T94" fmla="*/ 102 w 128"/>
                <a:gd name="T95" fmla="*/ 79 h 157"/>
                <a:gd name="T96" fmla="*/ 97 w 128"/>
                <a:gd name="T97" fmla="*/ 7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157">
                  <a:moveTo>
                    <a:pt x="97" y="70"/>
                  </a:moveTo>
                  <a:cubicBezTo>
                    <a:pt x="96" y="70"/>
                    <a:pt x="96" y="70"/>
                    <a:pt x="96" y="70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3"/>
                    <a:pt x="44" y="80"/>
                    <a:pt x="41" y="76"/>
                  </a:cubicBezTo>
                  <a:cubicBezTo>
                    <a:pt x="39" y="72"/>
                    <a:pt x="36" y="66"/>
                    <a:pt x="32" y="61"/>
                  </a:cubicBezTo>
                  <a:cubicBezTo>
                    <a:pt x="26" y="50"/>
                    <a:pt x="19" y="40"/>
                    <a:pt x="19" y="4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8" y="44"/>
                    <a:pt x="50" y="47"/>
                    <a:pt x="51" y="50"/>
                  </a:cubicBezTo>
                  <a:cubicBezTo>
                    <a:pt x="52" y="52"/>
                    <a:pt x="53" y="53"/>
                    <a:pt x="54" y="54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0" y="41"/>
                    <a:pt x="80" y="40"/>
                    <a:pt x="79" y="39"/>
                  </a:cubicBezTo>
                  <a:cubicBezTo>
                    <a:pt x="78" y="38"/>
                    <a:pt x="78" y="36"/>
                    <a:pt x="77" y="35"/>
                  </a:cubicBezTo>
                  <a:cubicBezTo>
                    <a:pt x="75" y="32"/>
                    <a:pt x="73" y="29"/>
                    <a:pt x="73" y="29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8" y="49"/>
                    <a:pt x="17" y="63"/>
                  </a:cubicBezTo>
                  <a:cubicBezTo>
                    <a:pt x="21" y="69"/>
                    <a:pt x="25" y="76"/>
                    <a:pt x="28" y="81"/>
                  </a:cubicBezTo>
                  <a:cubicBezTo>
                    <a:pt x="31" y="86"/>
                    <a:pt x="33" y="90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84" y="76"/>
                    <a:pt x="84" y="76"/>
                    <a:pt x="84" y="76"/>
                  </a:cubicBezTo>
                  <a:cubicBezTo>
                    <a:pt x="84" y="76"/>
                    <a:pt x="86" y="79"/>
                    <a:pt x="89" y="83"/>
                  </a:cubicBezTo>
                  <a:cubicBezTo>
                    <a:pt x="91" y="88"/>
                    <a:pt x="94" y="93"/>
                    <a:pt x="97" y="99"/>
                  </a:cubicBezTo>
                  <a:cubicBezTo>
                    <a:pt x="103" y="111"/>
                    <a:pt x="109" y="122"/>
                    <a:pt x="109" y="122"/>
                  </a:cubicBezTo>
                  <a:cubicBezTo>
                    <a:pt x="75" y="139"/>
                    <a:pt x="75" y="139"/>
                    <a:pt x="75" y="139"/>
                  </a:cubicBezTo>
                  <a:cubicBezTo>
                    <a:pt x="67" y="122"/>
                    <a:pt x="67" y="122"/>
                    <a:pt x="67" y="122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74" y="103"/>
                    <a:pt x="74" y="103"/>
                    <a:pt x="74" y="103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55" y="129"/>
                    <a:pt x="55" y="129"/>
                    <a:pt x="55" y="129"/>
                  </a:cubicBezTo>
                  <a:cubicBezTo>
                    <a:pt x="63" y="145"/>
                    <a:pt x="63" y="145"/>
                    <a:pt x="63" y="145"/>
                  </a:cubicBezTo>
                  <a:cubicBezTo>
                    <a:pt x="69" y="157"/>
                    <a:pt x="69" y="157"/>
                    <a:pt x="69" y="157"/>
                  </a:cubicBezTo>
                  <a:cubicBezTo>
                    <a:pt x="82" y="151"/>
                    <a:pt x="82" y="151"/>
                    <a:pt x="82" y="151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0" y="114"/>
                    <a:pt x="113" y="99"/>
                  </a:cubicBezTo>
                  <a:cubicBezTo>
                    <a:pt x="109" y="92"/>
                    <a:pt x="105" y="84"/>
                    <a:pt x="102" y="79"/>
                  </a:cubicBezTo>
                  <a:cubicBezTo>
                    <a:pt x="99" y="73"/>
                    <a:pt x="97" y="70"/>
                    <a:pt x="97" y="70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45"/>
            <p:cNvSpPr/>
            <p:nvPr/>
          </p:nvSpPr>
          <p:spPr bwMode="auto">
            <a:xfrm>
              <a:off x="8729662" y="2816226"/>
              <a:ext cx="477838" cy="669925"/>
            </a:xfrm>
            <a:custGeom>
              <a:avLst/>
              <a:gdLst>
                <a:gd name="T0" fmla="*/ 91 w 113"/>
                <a:gd name="T1" fmla="*/ 75 h 158"/>
                <a:gd name="T2" fmla="*/ 91 w 113"/>
                <a:gd name="T3" fmla="*/ 75 h 158"/>
                <a:gd name="T4" fmla="*/ 85 w 113"/>
                <a:gd name="T5" fmla="*/ 61 h 158"/>
                <a:gd name="T6" fmla="*/ 38 w 113"/>
                <a:gd name="T7" fmla="*/ 80 h 158"/>
                <a:gd name="T8" fmla="*/ 29 w 113"/>
                <a:gd name="T9" fmla="*/ 57 h 158"/>
                <a:gd name="T10" fmla="*/ 21 w 113"/>
                <a:gd name="T11" fmla="*/ 41 h 158"/>
                <a:gd name="T12" fmla="*/ 18 w 113"/>
                <a:gd name="T13" fmla="*/ 34 h 158"/>
                <a:gd name="T14" fmla="*/ 52 w 113"/>
                <a:gd name="T15" fmla="*/ 18 h 158"/>
                <a:gd name="T16" fmla="*/ 60 w 113"/>
                <a:gd name="T17" fmla="*/ 36 h 158"/>
                <a:gd name="T18" fmla="*/ 46 w 113"/>
                <a:gd name="T19" fmla="*/ 43 h 158"/>
                <a:gd name="T20" fmla="*/ 47 w 113"/>
                <a:gd name="T21" fmla="*/ 44 h 158"/>
                <a:gd name="T22" fmla="*/ 49 w 113"/>
                <a:gd name="T23" fmla="*/ 49 h 158"/>
                <a:gd name="T24" fmla="*/ 51 w 113"/>
                <a:gd name="T25" fmla="*/ 55 h 158"/>
                <a:gd name="T26" fmla="*/ 66 w 113"/>
                <a:gd name="T27" fmla="*/ 50 h 158"/>
                <a:gd name="T28" fmla="*/ 79 w 113"/>
                <a:gd name="T29" fmla="*/ 44 h 158"/>
                <a:gd name="T30" fmla="*/ 76 w 113"/>
                <a:gd name="T31" fmla="*/ 38 h 158"/>
                <a:gd name="T32" fmla="*/ 74 w 113"/>
                <a:gd name="T33" fmla="*/ 33 h 158"/>
                <a:gd name="T34" fmla="*/ 73 w 113"/>
                <a:gd name="T35" fmla="*/ 31 h 158"/>
                <a:gd name="T36" fmla="*/ 65 w 113"/>
                <a:gd name="T37" fmla="*/ 13 h 158"/>
                <a:gd name="T38" fmla="*/ 59 w 113"/>
                <a:gd name="T39" fmla="*/ 0 h 158"/>
                <a:gd name="T40" fmla="*/ 46 w 113"/>
                <a:gd name="T41" fmla="*/ 5 h 158"/>
                <a:gd name="T42" fmla="*/ 13 w 113"/>
                <a:gd name="T43" fmla="*/ 21 h 158"/>
                <a:gd name="T44" fmla="*/ 0 w 113"/>
                <a:gd name="T45" fmla="*/ 27 h 158"/>
                <a:gd name="T46" fmla="*/ 0 w 113"/>
                <a:gd name="T47" fmla="*/ 27 h 158"/>
                <a:gd name="T48" fmla="*/ 13 w 113"/>
                <a:gd name="T49" fmla="*/ 56 h 158"/>
                <a:gd name="T50" fmla="*/ 18 w 113"/>
                <a:gd name="T51" fmla="*/ 67 h 158"/>
                <a:gd name="T52" fmla="*/ 21 w 113"/>
                <a:gd name="T53" fmla="*/ 76 h 158"/>
                <a:gd name="T54" fmla="*/ 25 w 113"/>
                <a:gd name="T55" fmla="*/ 85 h 158"/>
                <a:gd name="T56" fmla="*/ 25 w 113"/>
                <a:gd name="T57" fmla="*/ 85 h 158"/>
                <a:gd name="T58" fmla="*/ 30 w 113"/>
                <a:gd name="T59" fmla="*/ 98 h 158"/>
                <a:gd name="T60" fmla="*/ 78 w 113"/>
                <a:gd name="T61" fmla="*/ 80 h 158"/>
                <a:gd name="T62" fmla="*/ 81 w 113"/>
                <a:gd name="T63" fmla="*/ 87 h 158"/>
                <a:gd name="T64" fmla="*/ 87 w 113"/>
                <a:gd name="T65" fmla="*/ 104 h 158"/>
                <a:gd name="T66" fmla="*/ 95 w 113"/>
                <a:gd name="T67" fmla="*/ 129 h 158"/>
                <a:gd name="T68" fmla="*/ 59 w 113"/>
                <a:gd name="T69" fmla="*/ 140 h 158"/>
                <a:gd name="T70" fmla="*/ 53 w 113"/>
                <a:gd name="T71" fmla="*/ 122 h 158"/>
                <a:gd name="T72" fmla="*/ 68 w 113"/>
                <a:gd name="T73" fmla="*/ 117 h 158"/>
                <a:gd name="T74" fmla="*/ 64 w 113"/>
                <a:gd name="T75" fmla="*/ 104 h 158"/>
                <a:gd name="T76" fmla="*/ 49 w 113"/>
                <a:gd name="T77" fmla="*/ 109 h 158"/>
                <a:gd name="T78" fmla="*/ 36 w 113"/>
                <a:gd name="T79" fmla="*/ 114 h 158"/>
                <a:gd name="T80" fmla="*/ 40 w 113"/>
                <a:gd name="T81" fmla="*/ 127 h 158"/>
                <a:gd name="T82" fmla="*/ 46 w 113"/>
                <a:gd name="T83" fmla="*/ 145 h 158"/>
                <a:gd name="T84" fmla="*/ 48 w 113"/>
                <a:gd name="T85" fmla="*/ 151 h 158"/>
                <a:gd name="T86" fmla="*/ 50 w 113"/>
                <a:gd name="T87" fmla="*/ 158 h 158"/>
                <a:gd name="T88" fmla="*/ 64 w 113"/>
                <a:gd name="T89" fmla="*/ 153 h 158"/>
                <a:gd name="T90" fmla="*/ 99 w 113"/>
                <a:gd name="T91" fmla="*/ 142 h 158"/>
                <a:gd name="T92" fmla="*/ 112 w 113"/>
                <a:gd name="T93" fmla="*/ 138 h 158"/>
                <a:gd name="T94" fmla="*/ 113 w 113"/>
                <a:gd name="T95" fmla="*/ 138 h 158"/>
                <a:gd name="T96" fmla="*/ 112 w 113"/>
                <a:gd name="T97" fmla="*/ 136 h 158"/>
                <a:gd name="T98" fmla="*/ 109 w 113"/>
                <a:gd name="T99" fmla="*/ 128 h 158"/>
                <a:gd name="T100" fmla="*/ 102 w 113"/>
                <a:gd name="T101" fmla="*/ 106 h 158"/>
                <a:gd name="T102" fmla="*/ 95 w 113"/>
                <a:gd name="T103" fmla="*/ 85 h 158"/>
                <a:gd name="T104" fmla="*/ 91 w 113"/>
                <a:gd name="T105" fmla="*/ 7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" h="158">
                  <a:moveTo>
                    <a:pt x="91" y="75"/>
                  </a:moveTo>
                  <a:cubicBezTo>
                    <a:pt x="91" y="75"/>
                    <a:pt x="91" y="75"/>
                    <a:pt x="91" y="75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0"/>
                    <a:pt x="33" y="68"/>
                    <a:pt x="29" y="57"/>
                  </a:cubicBezTo>
                  <a:cubicBezTo>
                    <a:pt x="26" y="51"/>
                    <a:pt x="23" y="45"/>
                    <a:pt x="21" y="41"/>
                  </a:cubicBezTo>
                  <a:cubicBezTo>
                    <a:pt x="20" y="37"/>
                    <a:pt x="18" y="34"/>
                    <a:pt x="18" y="34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3"/>
                    <a:pt x="46" y="43"/>
                    <a:pt x="47" y="44"/>
                  </a:cubicBezTo>
                  <a:cubicBezTo>
                    <a:pt x="48" y="46"/>
                    <a:pt x="48" y="47"/>
                    <a:pt x="49" y="49"/>
                  </a:cubicBezTo>
                  <a:cubicBezTo>
                    <a:pt x="50" y="52"/>
                    <a:pt x="51" y="55"/>
                    <a:pt x="51" y="5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9" y="44"/>
                    <a:pt x="77" y="41"/>
                    <a:pt x="76" y="38"/>
                  </a:cubicBezTo>
                  <a:cubicBezTo>
                    <a:pt x="75" y="36"/>
                    <a:pt x="75" y="34"/>
                    <a:pt x="74" y="33"/>
                  </a:cubicBezTo>
                  <a:cubicBezTo>
                    <a:pt x="74" y="32"/>
                    <a:pt x="73" y="31"/>
                    <a:pt x="73" y="31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7" y="42"/>
                    <a:pt x="13" y="56"/>
                  </a:cubicBezTo>
                  <a:cubicBezTo>
                    <a:pt x="15" y="59"/>
                    <a:pt x="16" y="63"/>
                    <a:pt x="18" y="67"/>
                  </a:cubicBezTo>
                  <a:cubicBezTo>
                    <a:pt x="19" y="70"/>
                    <a:pt x="20" y="73"/>
                    <a:pt x="21" y="76"/>
                  </a:cubicBezTo>
                  <a:cubicBezTo>
                    <a:pt x="23" y="82"/>
                    <a:pt x="25" y="85"/>
                    <a:pt x="25" y="85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8" y="80"/>
                    <a:pt x="79" y="83"/>
                    <a:pt x="81" y="87"/>
                  </a:cubicBezTo>
                  <a:cubicBezTo>
                    <a:pt x="82" y="92"/>
                    <a:pt x="84" y="98"/>
                    <a:pt x="87" y="104"/>
                  </a:cubicBezTo>
                  <a:cubicBezTo>
                    <a:pt x="91" y="117"/>
                    <a:pt x="95" y="129"/>
                    <a:pt x="95" y="129"/>
                  </a:cubicBezTo>
                  <a:cubicBezTo>
                    <a:pt x="59" y="140"/>
                    <a:pt x="59" y="140"/>
                    <a:pt x="59" y="140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4" y="104"/>
                    <a:pt x="64" y="104"/>
                    <a:pt x="64" y="104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6" y="145"/>
                    <a:pt x="46" y="145"/>
                    <a:pt x="46" y="145"/>
                  </a:cubicBezTo>
                  <a:cubicBezTo>
                    <a:pt x="46" y="145"/>
                    <a:pt x="47" y="148"/>
                    <a:pt x="48" y="151"/>
                  </a:cubicBezTo>
                  <a:cubicBezTo>
                    <a:pt x="50" y="154"/>
                    <a:pt x="50" y="158"/>
                    <a:pt x="50" y="158"/>
                  </a:cubicBezTo>
                  <a:cubicBezTo>
                    <a:pt x="64" y="153"/>
                    <a:pt x="64" y="153"/>
                    <a:pt x="64" y="153"/>
                  </a:cubicBezTo>
                  <a:cubicBezTo>
                    <a:pt x="99" y="142"/>
                    <a:pt x="99" y="142"/>
                    <a:pt x="99" y="142"/>
                  </a:cubicBezTo>
                  <a:cubicBezTo>
                    <a:pt x="112" y="138"/>
                    <a:pt x="112" y="138"/>
                    <a:pt x="112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8"/>
                    <a:pt x="112" y="137"/>
                    <a:pt x="112" y="136"/>
                  </a:cubicBezTo>
                  <a:cubicBezTo>
                    <a:pt x="111" y="134"/>
                    <a:pt x="110" y="131"/>
                    <a:pt x="109" y="128"/>
                  </a:cubicBezTo>
                  <a:cubicBezTo>
                    <a:pt x="107" y="122"/>
                    <a:pt x="105" y="114"/>
                    <a:pt x="102" y="106"/>
                  </a:cubicBezTo>
                  <a:cubicBezTo>
                    <a:pt x="99" y="99"/>
                    <a:pt x="97" y="91"/>
                    <a:pt x="95" y="85"/>
                  </a:cubicBezTo>
                  <a:cubicBezTo>
                    <a:pt x="92" y="79"/>
                    <a:pt x="91" y="75"/>
                    <a:pt x="91" y="75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46"/>
            <p:cNvSpPr/>
            <p:nvPr/>
          </p:nvSpPr>
          <p:spPr bwMode="auto">
            <a:xfrm>
              <a:off x="8958262" y="3465513"/>
              <a:ext cx="401638" cy="652463"/>
            </a:xfrm>
            <a:custGeom>
              <a:avLst/>
              <a:gdLst>
                <a:gd name="T0" fmla="*/ 83 w 95"/>
                <a:gd name="T1" fmla="*/ 79 h 154"/>
                <a:gd name="T2" fmla="*/ 83 w 95"/>
                <a:gd name="T3" fmla="*/ 79 h 154"/>
                <a:gd name="T4" fmla="*/ 79 w 95"/>
                <a:gd name="T5" fmla="*/ 65 h 154"/>
                <a:gd name="T6" fmla="*/ 30 w 95"/>
                <a:gd name="T7" fmla="*/ 76 h 154"/>
                <a:gd name="T8" fmla="*/ 24 w 95"/>
                <a:gd name="T9" fmla="*/ 52 h 154"/>
                <a:gd name="T10" fmla="*/ 19 w 95"/>
                <a:gd name="T11" fmla="*/ 35 h 154"/>
                <a:gd name="T12" fmla="*/ 17 w 95"/>
                <a:gd name="T13" fmla="*/ 27 h 154"/>
                <a:gd name="T14" fmla="*/ 53 w 95"/>
                <a:gd name="T15" fmla="*/ 17 h 154"/>
                <a:gd name="T16" fmla="*/ 59 w 95"/>
                <a:gd name="T17" fmla="*/ 36 h 154"/>
                <a:gd name="T18" fmla="*/ 44 w 95"/>
                <a:gd name="T19" fmla="*/ 40 h 154"/>
                <a:gd name="T20" fmla="*/ 44 w 95"/>
                <a:gd name="T21" fmla="*/ 42 h 154"/>
                <a:gd name="T22" fmla="*/ 45 w 95"/>
                <a:gd name="T23" fmla="*/ 47 h 154"/>
                <a:gd name="T24" fmla="*/ 47 w 95"/>
                <a:gd name="T25" fmla="*/ 54 h 154"/>
                <a:gd name="T26" fmla="*/ 62 w 95"/>
                <a:gd name="T27" fmla="*/ 50 h 154"/>
                <a:gd name="T28" fmla="*/ 75 w 95"/>
                <a:gd name="T29" fmla="*/ 47 h 154"/>
                <a:gd name="T30" fmla="*/ 74 w 95"/>
                <a:gd name="T31" fmla="*/ 40 h 154"/>
                <a:gd name="T32" fmla="*/ 73 w 95"/>
                <a:gd name="T33" fmla="*/ 35 h 154"/>
                <a:gd name="T34" fmla="*/ 72 w 95"/>
                <a:gd name="T35" fmla="*/ 33 h 154"/>
                <a:gd name="T36" fmla="*/ 67 w 95"/>
                <a:gd name="T37" fmla="*/ 14 h 154"/>
                <a:gd name="T38" fmla="*/ 63 w 95"/>
                <a:gd name="T39" fmla="*/ 0 h 154"/>
                <a:gd name="T40" fmla="*/ 49 w 95"/>
                <a:gd name="T41" fmla="*/ 4 h 154"/>
                <a:gd name="T42" fmla="*/ 14 w 95"/>
                <a:gd name="T43" fmla="*/ 14 h 154"/>
                <a:gd name="T44" fmla="*/ 1 w 95"/>
                <a:gd name="T45" fmla="*/ 18 h 154"/>
                <a:gd name="T46" fmla="*/ 0 w 95"/>
                <a:gd name="T47" fmla="*/ 18 h 154"/>
                <a:gd name="T48" fmla="*/ 9 w 95"/>
                <a:gd name="T49" fmla="*/ 48 h 154"/>
                <a:gd name="T50" fmla="*/ 14 w 95"/>
                <a:gd name="T51" fmla="*/ 70 h 154"/>
                <a:gd name="T52" fmla="*/ 16 w 95"/>
                <a:gd name="T53" fmla="*/ 79 h 154"/>
                <a:gd name="T54" fmla="*/ 16 w 95"/>
                <a:gd name="T55" fmla="*/ 79 h 154"/>
                <a:gd name="T56" fmla="*/ 19 w 95"/>
                <a:gd name="T57" fmla="*/ 92 h 154"/>
                <a:gd name="T58" fmla="*/ 69 w 95"/>
                <a:gd name="T59" fmla="*/ 82 h 154"/>
                <a:gd name="T60" fmla="*/ 71 w 95"/>
                <a:gd name="T61" fmla="*/ 90 h 154"/>
                <a:gd name="T62" fmla="*/ 74 w 95"/>
                <a:gd name="T63" fmla="*/ 107 h 154"/>
                <a:gd name="T64" fmla="*/ 79 w 95"/>
                <a:gd name="T65" fmla="*/ 133 h 154"/>
                <a:gd name="T66" fmla="*/ 42 w 95"/>
                <a:gd name="T67" fmla="*/ 139 h 154"/>
                <a:gd name="T68" fmla="*/ 39 w 95"/>
                <a:gd name="T69" fmla="*/ 120 h 154"/>
                <a:gd name="T70" fmla="*/ 54 w 95"/>
                <a:gd name="T71" fmla="*/ 117 h 154"/>
                <a:gd name="T72" fmla="*/ 51 w 95"/>
                <a:gd name="T73" fmla="*/ 104 h 154"/>
                <a:gd name="T74" fmla="*/ 36 w 95"/>
                <a:gd name="T75" fmla="*/ 107 h 154"/>
                <a:gd name="T76" fmla="*/ 23 w 95"/>
                <a:gd name="T77" fmla="*/ 109 h 154"/>
                <a:gd name="T78" fmla="*/ 25 w 95"/>
                <a:gd name="T79" fmla="*/ 123 h 154"/>
                <a:gd name="T80" fmla="*/ 28 w 95"/>
                <a:gd name="T81" fmla="*/ 141 h 154"/>
                <a:gd name="T82" fmla="*/ 29 w 95"/>
                <a:gd name="T83" fmla="*/ 148 h 154"/>
                <a:gd name="T84" fmla="*/ 30 w 95"/>
                <a:gd name="T85" fmla="*/ 154 h 154"/>
                <a:gd name="T86" fmla="*/ 44 w 95"/>
                <a:gd name="T87" fmla="*/ 152 h 154"/>
                <a:gd name="T88" fmla="*/ 81 w 95"/>
                <a:gd name="T89" fmla="*/ 147 h 154"/>
                <a:gd name="T90" fmla="*/ 95 w 95"/>
                <a:gd name="T91" fmla="*/ 145 h 154"/>
                <a:gd name="T92" fmla="*/ 95 w 95"/>
                <a:gd name="T93" fmla="*/ 145 h 154"/>
                <a:gd name="T94" fmla="*/ 94 w 95"/>
                <a:gd name="T95" fmla="*/ 142 h 154"/>
                <a:gd name="T96" fmla="*/ 93 w 95"/>
                <a:gd name="T97" fmla="*/ 134 h 154"/>
                <a:gd name="T98" fmla="*/ 89 w 95"/>
                <a:gd name="T99" fmla="*/ 112 h 154"/>
                <a:gd name="T100" fmla="*/ 85 w 95"/>
                <a:gd name="T101" fmla="*/ 89 h 154"/>
                <a:gd name="T102" fmla="*/ 83 w 95"/>
                <a:gd name="T103" fmla="*/ 7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" h="154">
                  <a:moveTo>
                    <a:pt x="83" y="79"/>
                  </a:moveTo>
                  <a:cubicBezTo>
                    <a:pt x="83" y="79"/>
                    <a:pt x="83" y="79"/>
                    <a:pt x="83" y="79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76"/>
                    <a:pt x="27" y="64"/>
                    <a:pt x="24" y="52"/>
                  </a:cubicBezTo>
                  <a:cubicBezTo>
                    <a:pt x="23" y="45"/>
                    <a:pt x="21" y="39"/>
                    <a:pt x="19" y="35"/>
                  </a:cubicBezTo>
                  <a:cubicBezTo>
                    <a:pt x="18" y="30"/>
                    <a:pt x="17" y="27"/>
                    <a:pt x="17" y="2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0"/>
                    <a:pt x="44" y="41"/>
                    <a:pt x="44" y="42"/>
                  </a:cubicBezTo>
                  <a:cubicBezTo>
                    <a:pt x="44" y="43"/>
                    <a:pt x="45" y="45"/>
                    <a:pt x="45" y="47"/>
                  </a:cubicBezTo>
                  <a:cubicBezTo>
                    <a:pt x="46" y="50"/>
                    <a:pt x="47" y="54"/>
                    <a:pt x="47" y="54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3"/>
                    <a:pt x="74" y="40"/>
                  </a:cubicBezTo>
                  <a:cubicBezTo>
                    <a:pt x="73" y="38"/>
                    <a:pt x="73" y="36"/>
                    <a:pt x="73" y="35"/>
                  </a:cubicBezTo>
                  <a:cubicBezTo>
                    <a:pt x="72" y="34"/>
                    <a:pt x="72" y="33"/>
                    <a:pt x="72" y="33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5" y="33"/>
                    <a:pt x="9" y="48"/>
                  </a:cubicBezTo>
                  <a:cubicBezTo>
                    <a:pt x="11" y="56"/>
                    <a:pt x="12" y="64"/>
                    <a:pt x="14" y="70"/>
                  </a:cubicBezTo>
                  <a:cubicBezTo>
                    <a:pt x="15" y="75"/>
                    <a:pt x="16" y="79"/>
                    <a:pt x="16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69" y="82"/>
                    <a:pt x="70" y="85"/>
                    <a:pt x="71" y="90"/>
                  </a:cubicBezTo>
                  <a:cubicBezTo>
                    <a:pt x="72" y="94"/>
                    <a:pt x="73" y="101"/>
                    <a:pt x="74" y="107"/>
                  </a:cubicBezTo>
                  <a:cubicBezTo>
                    <a:pt x="77" y="120"/>
                    <a:pt x="79" y="133"/>
                    <a:pt x="79" y="133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39" y="120"/>
                    <a:pt x="39" y="120"/>
                    <a:pt x="39" y="120"/>
                  </a:cubicBezTo>
                  <a:cubicBezTo>
                    <a:pt x="54" y="117"/>
                    <a:pt x="54" y="117"/>
                    <a:pt x="54" y="117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23" y="109"/>
                    <a:pt x="23" y="109"/>
                    <a:pt x="23" y="109"/>
                  </a:cubicBezTo>
                  <a:cubicBezTo>
                    <a:pt x="25" y="123"/>
                    <a:pt x="25" y="123"/>
                    <a:pt x="25" y="123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141"/>
                    <a:pt x="29" y="144"/>
                    <a:pt x="29" y="148"/>
                  </a:cubicBezTo>
                  <a:cubicBezTo>
                    <a:pt x="30" y="151"/>
                    <a:pt x="30" y="154"/>
                    <a:pt x="30" y="154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95" y="145"/>
                    <a:pt x="95" y="145"/>
                    <a:pt x="95" y="145"/>
                  </a:cubicBezTo>
                  <a:cubicBezTo>
                    <a:pt x="95" y="145"/>
                    <a:pt x="95" y="145"/>
                    <a:pt x="95" y="145"/>
                  </a:cubicBezTo>
                  <a:cubicBezTo>
                    <a:pt x="95" y="145"/>
                    <a:pt x="95" y="144"/>
                    <a:pt x="94" y="142"/>
                  </a:cubicBezTo>
                  <a:cubicBezTo>
                    <a:pt x="94" y="140"/>
                    <a:pt x="94" y="138"/>
                    <a:pt x="93" y="134"/>
                  </a:cubicBezTo>
                  <a:cubicBezTo>
                    <a:pt x="92" y="128"/>
                    <a:pt x="91" y="120"/>
                    <a:pt x="89" y="112"/>
                  </a:cubicBezTo>
                  <a:cubicBezTo>
                    <a:pt x="88" y="103"/>
                    <a:pt x="86" y="95"/>
                    <a:pt x="85" y="89"/>
                  </a:cubicBezTo>
                  <a:cubicBezTo>
                    <a:pt x="84" y="83"/>
                    <a:pt x="83" y="79"/>
                    <a:pt x="83" y="79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47"/>
            <p:cNvSpPr/>
            <p:nvPr/>
          </p:nvSpPr>
          <p:spPr bwMode="auto">
            <a:xfrm>
              <a:off x="9093200" y="4143376"/>
              <a:ext cx="319088" cy="627063"/>
            </a:xfrm>
            <a:custGeom>
              <a:avLst/>
              <a:gdLst>
                <a:gd name="T0" fmla="*/ 73 w 75"/>
                <a:gd name="T1" fmla="*/ 81 h 148"/>
                <a:gd name="T2" fmla="*/ 73 w 75"/>
                <a:gd name="T3" fmla="*/ 81 h 148"/>
                <a:gd name="T4" fmla="*/ 72 w 75"/>
                <a:gd name="T5" fmla="*/ 66 h 148"/>
                <a:gd name="T6" fmla="*/ 21 w 75"/>
                <a:gd name="T7" fmla="*/ 70 h 148"/>
                <a:gd name="T8" fmla="*/ 19 w 75"/>
                <a:gd name="T9" fmla="*/ 45 h 148"/>
                <a:gd name="T10" fmla="*/ 17 w 75"/>
                <a:gd name="T11" fmla="*/ 28 h 148"/>
                <a:gd name="T12" fmla="*/ 16 w 75"/>
                <a:gd name="T13" fmla="*/ 20 h 148"/>
                <a:gd name="T14" fmla="*/ 53 w 75"/>
                <a:gd name="T15" fmla="*/ 16 h 148"/>
                <a:gd name="T16" fmla="*/ 55 w 75"/>
                <a:gd name="T17" fmla="*/ 35 h 148"/>
                <a:gd name="T18" fmla="*/ 40 w 75"/>
                <a:gd name="T19" fmla="*/ 37 h 148"/>
                <a:gd name="T20" fmla="*/ 40 w 75"/>
                <a:gd name="T21" fmla="*/ 39 h 148"/>
                <a:gd name="T22" fmla="*/ 40 w 75"/>
                <a:gd name="T23" fmla="*/ 44 h 148"/>
                <a:gd name="T24" fmla="*/ 41 w 75"/>
                <a:gd name="T25" fmla="*/ 51 h 148"/>
                <a:gd name="T26" fmla="*/ 56 w 75"/>
                <a:gd name="T27" fmla="*/ 49 h 148"/>
                <a:gd name="T28" fmla="*/ 70 w 75"/>
                <a:gd name="T29" fmla="*/ 48 h 148"/>
                <a:gd name="T30" fmla="*/ 70 w 75"/>
                <a:gd name="T31" fmla="*/ 41 h 148"/>
                <a:gd name="T32" fmla="*/ 69 w 75"/>
                <a:gd name="T33" fmla="*/ 36 h 148"/>
                <a:gd name="T34" fmla="*/ 69 w 75"/>
                <a:gd name="T35" fmla="*/ 34 h 148"/>
                <a:gd name="T36" fmla="*/ 67 w 75"/>
                <a:gd name="T37" fmla="*/ 14 h 148"/>
                <a:gd name="T38" fmla="*/ 65 w 75"/>
                <a:gd name="T39" fmla="*/ 0 h 148"/>
                <a:gd name="T40" fmla="*/ 51 w 75"/>
                <a:gd name="T41" fmla="*/ 1 h 148"/>
                <a:gd name="T42" fmla="*/ 14 w 75"/>
                <a:gd name="T43" fmla="*/ 6 h 148"/>
                <a:gd name="T44" fmla="*/ 1 w 75"/>
                <a:gd name="T45" fmla="*/ 8 h 148"/>
                <a:gd name="T46" fmla="*/ 0 w 75"/>
                <a:gd name="T47" fmla="*/ 8 h 148"/>
                <a:gd name="T48" fmla="*/ 4 w 75"/>
                <a:gd name="T49" fmla="*/ 40 h 148"/>
                <a:gd name="T50" fmla="*/ 6 w 75"/>
                <a:gd name="T51" fmla="*/ 61 h 148"/>
                <a:gd name="T52" fmla="*/ 7 w 75"/>
                <a:gd name="T53" fmla="*/ 71 h 148"/>
                <a:gd name="T54" fmla="*/ 7 w 75"/>
                <a:gd name="T55" fmla="*/ 71 h 148"/>
                <a:gd name="T56" fmla="*/ 8 w 75"/>
                <a:gd name="T57" fmla="*/ 85 h 148"/>
                <a:gd name="T58" fmla="*/ 59 w 75"/>
                <a:gd name="T59" fmla="*/ 82 h 148"/>
                <a:gd name="T60" fmla="*/ 60 w 75"/>
                <a:gd name="T61" fmla="*/ 90 h 148"/>
                <a:gd name="T62" fmla="*/ 60 w 75"/>
                <a:gd name="T63" fmla="*/ 108 h 148"/>
                <a:gd name="T64" fmla="*/ 61 w 75"/>
                <a:gd name="T65" fmla="*/ 134 h 148"/>
                <a:gd name="T66" fmla="*/ 23 w 75"/>
                <a:gd name="T67" fmla="*/ 134 h 148"/>
                <a:gd name="T68" fmla="*/ 23 w 75"/>
                <a:gd name="T69" fmla="*/ 115 h 148"/>
                <a:gd name="T70" fmla="*/ 38 w 75"/>
                <a:gd name="T71" fmla="*/ 115 h 148"/>
                <a:gd name="T72" fmla="*/ 38 w 75"/>
                <a:gd name="T73" fmla="*/ 101 h 148"/>
                <a:gd name="T74" fmla="*/ 23 w 75"/>
                <a:gd name="T75" fmla="*/ 101 h 148"/>
                <a:gd name="T76" fmla="*/ 9 w 75"/>
                <a:gd name="T77" fmla="*/ 102 h 148"/>
                <a:gd name="T78" fmla="*/ 9 w 75"/>
                <a:gd name="T79" fmla="*/ 116 h 148"/>
                <a:gd name="T80" fmla="*/ 10 w 75"/>
                <a:gd name="T81" fmla="*/ 134 h 148"/>
                <a:gd name="T82" fmla="*/ 10 w 75"/>
                <a:gd name="T83" fmla="*/ 148 h 148"/>
                <a:gd name="T84" fmla="*/ 24 w 75"/>
                <a:gd name="T85" fmla="*/ 148 h 148"/>
                <a:gd name="T86" fmla="*/ 61 w 75"/>
                <a:gd name="T87" fmla="*/ 148 h 148"/>
                <a:gd name="T88" fmla="*/ 75 w 75"/>
                <a:gd name="T89" fmla="*/ 148 h 148"/>
                <a:gd name="T90" fmla="*/ 75 w 75"/>
                <a:gd name="T91" fmla="*/ 148 h 148"/>
                <a:gd name="T92" fmla="*/ 74 w 75"/>
                <a:gd name="T93" fmla="*/ 114 h 148"/>
                <a:gd name="T94" fmla="*/ 74 w 75"/>
                <a:gd name="T95" fmla="*/ 91 h 148"/>
                <a:gd name="T96" fmla="*/ 73 w 75"/>
                <a:gd name="T97" fmla="*/ 8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148">
                  <a:moveTo>
                    <a:pt x="73" y="81"/>
                  </a:moveTo>
                  <a:cubicBezTo>
                    <a:pt x="73" y="81"/>
                    <a:pt x="73" y="81"/>
                    <a:pt x="73" y="81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70"/>
                    <a:pt x="20" y="58"/>
                    <a:pt x="19" y="45"/>
                  </a:cubicBezTo>
                  <a:cubicBezTo>
                    <a:pt x="18" y="39"/>
                    <a:pt x="17" y="33"/>
                    <a:pt x="17" y="28"/>
                  </a:cubicBezTo>
                  <a:cubicBezTo>
                    <a:pt x="16" y="23"/>
                    <a:pt x="16" y="20"/>
                    <a:pt x="16" y="20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8"/>
                    <a:pt x="40" y="39"/>
                  </a:cubicBezTo>
                  <a:cubicBezTo>
                    <a:pt x="40" y="40"/>
                    <a:pt x="40" y="42"/>
                    <a:pt x="40" y="44"/>
                  </a:cubicBezTo>
                  <a:cubicBezTo>
                    <a:pt x="41" y="47"/>
                    <a:pt x="41" y="51"/>
                    <a:pt x="41" y="51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4"/>
                    <a:pt x="70" y="41"/>
                  </a:cubicBezTo>
                  <a:cubicBezTo>
                    <a:pt x="70" y="39"/>
                    <a:pt x="69" y="37"/>
                    <a:pt x="69" y="36"/>
                  </a:cubicBezTo>
                  <a:cubicBezTo>
                    <a:pt x="69" y="35"/>
                    <a:pt x="69" y="34"/>
                    <a:pt x="69" y="3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2" y="24"/>
                    <a:pt x="4" y="40"/>
                  </a:cubicBezTo>
                  <a:cubicBezTo>
                    <a:pt x="5" y="48"/>
                    <a:pt x="6" y="55"/>
                    <a:pt x="6" y="61"/>
                  </a:cubicBezTo>
                  <a:cubicBezTo>
                    <a:pt x="6" y="67"/>
                    <a:pt x="7" y="71"/>
                    <a:pt x="7" y="71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82"/>
                    <a:pt x="59" y="85"/>
                    <a:pt x="60" y="90"/>
                  </a:cubicBezTo>
                  <a:cubicBezTo>
                    <a:pt x="60" y="95"/>
                    <a:pt x="60" y="101"/>
                    <a:pt x="60" y="108"/>
                  </a:cubicBezTo>
                  <a:cubicBezTo>
                    <a:pt x="60" y="121"/>
                    <a:pt x="61" y="134"/>
                    <a:pt x="61" y="134"/>
                  </a:cubicBezTo>
                  <a:cubicBezTo>
                    <a:pt x="23" y="134"/>
                    <a:pt x="23" y="134"/>
                    <a:pt x="23" y="134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5" y="148"/>
                    <a:pt x="75" y="131"/>
                    <a:pt x="74" y="114"/>
                  </a:cubicBezTo>
                  <a:cubicBezTo>
                    <a:pt x="74" y="106"/>
                    <a:pt x="74" y="98"/>
                    <a:pt x="74" y="91"/>
                  </a:cubicBezTo>
                  <a:cubicBezTo>
                    <a:pt x="73" y="85"/>
                    <a:pt x="73" y="81"/>
                    <a:pt x="73" y="8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4" name="Freeform 48"/>
          <p:cNvSpPr>
            <a:spLocks noEditPoints="1"/>
          </p:cNvSpPr>
          <p:nvPr/>
        </p:nvSpPr>
        <p:spPr bwMode="auto">
          <a:xfrm>
            <a:off x="4023899" y="1299090"/>
            <a:ext cx="860425" cy="849313"/>
          </a:xfrm>
          <a:custGeom>
            <a:avLst/>
            <a:gdLst>
              <a:gd name="T0" fmla="*/ 161 w 203"/>
              <a:gd name="T1" fmla="*/ 47 h 200"/>
              <a:gd name="T2" fmla="*/ 143 w 203"/>
              <a:gd name="T3" fmla="*/ 41 h 200"/>
              <a:gd name="T4" fmla="*/ 60 w 203"/>
              <a:gd name="T5" fmla="*/ 41 h 200"/>
              <a:gd name="T6" fmla="*/ 42 w 203"/>
              <a:gd name="T7" fmla="*/ 47 h 200"/>
              <a:gd name="T8" fmla="*/ 34 w 203"/>
              <a:gd name="T9" fmla="*/ 129 h 200"/>
              <a:gd name="T10" fmla="*/ 63 w 203"/>
              <a:gd name="T11" fmla="*/ 200 h 200"/>
              <a:gd name="T12" fmla="*/ 140 w 203"/>
              <a:gd name="T13" fmla="*/ 200 h 200"/>
              <a:gd name="T14" fmla="*/ 169 w 203"/>
              <a:gd name="T15" fmla="*/ 129 h 200"/>
              <a:gd name="T16" fmla="*/ 161 w 203"/>
              <a:gd name="T17" fmla="*/ 108 h 200"/>
              <a:gd name="T18" fmla="*/ 126 w 203"/>
              <a:gd name="T19" fmla="*/ 104 h 200"/>
              <a:gd name="T20" fmla="*/ 132 w 203"/>
              <a:gd name="T21" fmla="*/ 124 h 200"/>
              <a:gd name="T22" fmla="*/ 138 w 203"/>
              <a:gd name="T23" fmla="*/ 136 h 200"/>
              <a:gd name="T24" fmla="*/ 126 w 203"/>
              <a:gd name="T25" fmla="*/ 130 h 200"/>
              <a:gd name="T26" fmla="*/ 107 w 203"/>
              <a:gd name="T27" fmla="*/ 123 h 200"/>
              <a:gd name="T28" fmla="*/ 110 w 203"/>
              <a:gd name="T29" fmla="*/ 158 h 200"/>
              <a:gd name="T30" fmla="*/ 95 w 203"/>
              <a:gd name="T31" fmla="*/ 158 h 200"/>
              <a:gd name="T32" fmla="*/ 98 w 203"/>
              <a:gd name="T33" fmla="*/ 123 h 200"/>
              <a:gd name="T34" fmla="*/ 79 w 203"/>
              <a:gd name="T35" fmla="*/ 130 h 200"/>
              <a:gd name="T36" fmla="*/ 67 w 203"/>
              <a:gd name="T37" fmla="*/ 136 h 200"/>
              <a:gd name="T38" fmla="*/ 73 w 203"/>
              <a:gd name="T39" fmla="*/ 124 h 200"/>
              <a:gd name="T40" fmla="*/ 80 w 203"/>
              <a:gd name="T41" fmla="*/ 104 h 200"/>
              <a:gd name="T42" fmla="*/ 45 w 203"/>
              <a:gd name="T43" fmla="*/ 108 h 200"/>
              <a:gd name="T44" fmla="*/ 45 w 203"/>
              <a:gd name="T45" fmla="*/ 93 h 200"/>
              <a:gd name="T46" fmla="*/ 80 w 203"/>
              <a:gd name="T47" fmla="*/ 96 h 200"/>
              <a:gd name="T48" fmla="*/ 73 w 203"/>
              <a:gd name="T49" fmla="*/ 77 h 200"/>
              <a:gd name="T50" fmla="*/ 67 w 203"/>
              <a:gd name="T51" fmla="*/ 65 h 200"/>
              <a:gd name="T52" fmla="*/ 79 w 203"/>
              <a:gd name="T53" fmla="*/ 71 h 200"/>
              <a:gd name="T54" fmla="*/ 98 w 203"/>
              <a:gd name="T55" fmla="*/ 77 h 200"/>
              <a:gd name="T56" fmla="*/ 95 w 203"/>
              <a:gd name="T57" fmla="*/ 42 h 200"/>
              <a:gd name="T58" fmla="*/ 110 w 203"/>
              <a:gd name="T59" fmla="*/ 42 h 200"/>
              <a:gd name="T60" fmla="*/ 107 w 203"/>
              <a:gd name="T61" fmla="*/ 77 h 200"/>
              <a:gd name="T62" fmla="*/ 126 w 203"/>
              <a:gd name="T63" fmla="*/ 71 h 200"/>
              <a:gd name="T64" fmla="*/ 138 w 203"/>
              <a:gd name="T65" fmla="*/ 65 h 200"/>
              <a:gd name="T66" fmla="*/ 132 w 203"/>
              <a:gd name="T67" fmla="*/ 77 h 200"/>
              <a:gd name="T68" fmla="*/ 126 w 203"/>
              <a:gd name="T69" fmla="*/ 96 h 200"/>
              <a:gd name="T70" fmla="*/ 161 w 203"/>
              <a:gd name="T71" fmla="*/ 93 h 200"/>
              <a:gd name="T72" fmla="*/ 161 w 203"/>
              <a:gd name="T73" fmla="*/ 10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3" h="200">
                <a:moveTo>
                  <a:pt x="203" y="88"/>
                </a:moveTo>
                <a:cubicBezTo>
                  <a:pt x="203" y="65"/>
                  <a:pt x="184" y="47"/>
                  <a:pt x="161" y="47"/>
                </a:cubicBezTo>
                <a:cubicBezTo>
                  <a:pt x="154" y="47"/>
                  <a:pt x="148" y="48"/>
                  <a:pt x="142" y="52"/>
                </a:cubicBezTo>
                <a:cubicBezTo>
                  <a:pt x="143" y="48"/>
                  <a:pt x="143" y="45"/>
                  <a:pt x="143" y="41"/>
                </a:cubicBezTo>
                <a:cubicBezTo>
                  <a:pt x="143" y="18"/>
                  <a:pt x="124" y="0"/>
                  <a:pt x="102" y="0"/>
                </a:cubicBezTo>
                <a:cubicBezTo>
                  <a:pt x="79" y="0"/>
                  <a:pt x="60" y="18"/>
                  <a:pt x="60" y="41"/>
                </a:cubicBezTo>
                <a:cubicBezTo>
                  <a:pt x="60" y="45"/>
                  <a:pt x="61" y="48"/>
                  <a:pt x="61" y="52"/>
                </a:cubicBezTo>
                <a:cubicBezTo>
                  <a:pt x="56" y="48"/>
                  <a:pt x="49" y="47"/>
                  <a:pt x="42" y="47"/>
                </a:cubicBezTo>
                <a:cubicBezTo>
                  <a:pt x="19" y="47"/>
                  <a:pt x="0" y="65"/>
                  <a:pt x="0" y="88"/>
                </a:cubicBezTo>
                <a:cubicBezTo>
                  <a:pt x="0" y="108"/>
                  <a:pt x="15" y="125"/>
                  <a:pt x="34" y="129"/>
                </a:cubicBezTo>
                <a:cubicBezTo>
                  <a:pt x="26" y="136"/>
                  <a:pt x="21" y="147"/>
                  <a:pt x="21" y="158"/>
                </a:cubicBezTo>
                <a:cubicBezTo>
                  <a:pt x="21" y="181"/>
                  <a:pt x="40" y="200"/>
                  <a:pt x="63" y="200"/>
                </a:cubicBezTo>
                <a:cubicBezTo>
                  <a:pt x="81" y="200"/>
                  <a:pt x="96" y="189"/>
                  <a:pt x="102" y="173"/>
                </a:cubicBezTo>
                <a:cubicBezTo>
                  <a:pt x="107" y="189"/>
                  <a:pt x="123" y="200"/>
                  <a:pt x="140" y="200"/>
                </a:cubicBezTo>
                <a:cubicBezTo>
                  <a:pt x="163" y="200"/>
                  <a:pt x="182" y="181"/>
                  <a:pt x="182" y="158"/>
                </a:cubicBezTo>
                <a:cubicBezTo>
                  <a:pt x="182" y="147"/>
                  <a:pt x="177" y="136"/>
                  <a:pt x="169" y="129"/>
                </a:cubicBezTo>
                <a:cubicBezTo>
                  <a:pt x="188" y="125"/>
                  <a:pt x="203" y="108"/>
                  <a:pt x="203" y="88"/>
                </a:cubicBezTo>
                <a:close/>
                <a:moveTo>
                  <a:pt x="161" y="108"/>
                </a:moveTo>
                <a:cubicBezTo>
                  <a:pt x="158" y="108"/>
                  <a:pt x="156" y="106"/>
                  <a:pt x="155" y="104"/>
                </a:cubicBezTo>
                <a:cubicBezTo>
                  <a:pt x="126" y="104"/>
                  <a:pt x="126" y="104"/>
                  <a:pt x="126" y="104"/>
                </a:cubicBezTo>
                <a:cubicBezTo>
                  <a:pt x="125" y="108"/>
                  <a:pt x="124" y="111"/>
                  <a:pt x="122" y="114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34" y="124"/>
                  <a:pt x="137" y="124"/>
                  <a:pt x="138" y="126"/>
                </a:cubicBezTo>
                <a:cubicBezTo>
                  <a:pt x="141" y="129"/>
                  <a:pt x="141" y="134"/>
                  <a:pt x="138" y="136"/>
                </a:cubicBezTo>
                <a:cubicBezTo>
                  <a:pt x="136" y="139"/>
                  <a:pt x="131" y="139"/>
                  <a:pt x="128" y="136"/>
                </a:cubicBezTo>
                <a:cubicBezTo>
                  <a:pt x="127" y="135"/>
                  <a:pt x="126" y="132"/>
                  <a:pt x="126" y="13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3" y="122"/>
                  <a:pt x="110" y="123"/>
                  <a:pt x="107" y="123"/>
                </a:cubicBezTo>
                <a:cubicBezTo>
                  <a:pt x="107" y="153"/>
                  <a:pt x="107" y="153"/>
                  <a:pt x="107" y="153"/>
                </a:cubicBezTo>
                <a:cubicBezTo>
                  <a:pt x="108" y="154"/>
                  <a:pt x="110" y="156"/>
                  <a:pt x="110" y="158"/>
                </a:cubicBezTo>
                <a:cubicBezTo>
                  <a:pt x="110" y="162"/>
                  <a:pt x="107" y="166"/>
                  <a:pt x="103" y="166"/>
                </a:cubicBezTo>
                <a:cubicBezTo>
                  <a:pt x="99" y="166"/>
                  <a:pt x="95" y="162"/>
                  <a:pt x="95" y="158"/>
                </a:cubicBezTo>
                <a:cubicBezTo>
                  <a:pt x="95" y="156"/>
                  <a:pt x="97" y="154"/>
                  <a:pt x="98" y="153"/>
                </a:cubicBezTo>
                <a:cubicBezTo>
                  <a:pt x="98" y="123"/>
                  <a:pt x="98" y="123"/>
                  <a:pt x="98" y="123"/>
                </a:cubicBezTo>
                <a:cubicBezTo>
                  <a:pt x="95" y="123"/>
                  <a:pt x="92" y="122"/>
                  <a:pt x="89" y="120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9" y="132"/>
                  <a:pt x="79" y="135"/>
                  <a:pt x="77" y="136"/>
                </a:cubicBezTo>
                <a:cubicBezTo>
                  <a:pt x="74" y="139"/>
                  <a:pt x="69" y="139"/>
                  <a:pt x="67" y="136"/>
                </a:cubicBezTo>
                <a:cubicBezTo>
                  <a:pt x="64" y="134"/>
                  <a:pt x="64" y="129"/>
                  <a:pt x="67" y="126"/>
                </a:cubicBezTo>
                <a:cubicBezTo>
                  <a:pt x="68" y="124"/>
                  <a:pt x="71" y="124"/>
                  <a:pt x="73" y="124"/>
                </a:cubicBezTo>
                <a:cubicBezTo>
                  <a:pt x="83" y="114"/>
                  <a:pt x="83" y="114"/>
                  <a:pt x="83" y="114"/>
                </a:cubicBezTo>
                <a:cubicBezTo>
                  <a:pt x="81" y="111"/>
                  <a:pt x="80" y="108"/>
                  <a:pt x="80" y="104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49" y="106"/>
                  <a:pt x="47" y="108"/>
                  <a:pt x="45" y="108"/>
                </a:cubicBezTo>
                <a:cubicBezTo>
                  <a:pt x="41" y="108"/>
                  <a:pt x="37" y="104"/>
                  <a:pt x="37" y="100"/>
                </a:cubicBezTo>
                <a:cubicBezTo>
                  <a:pt x="37" y="96"/>
                  <a:pt x="41" y="93"/>
                  <a:pt x="45" y="93"/>
                </a:cubicBezTo>
                <a:cubicBezTo>
                  <a:pt x="47" y="93"/>
                  <a:pt x="49" y="95"/>
                  <a:pt x="50" y="96"/>
                </a:cubicBezTo>
                <a:cubicBezTo>
                  <a:pt x="80" y="96"/>
                  <a:pt x="80" y="96"/>
                  <a:pt x="80" y="96"/>
                </a:cubicBezTo>
                <a:cubicBezTo>
                  <a:pt x="80" y="93"/>
                  <a:pt x="81" y="90"/>
                  <a:pt x="83" y="87"/>
                </a:cubicBezTo>
                <a:cubicBezTo>
                  <a:pt x="73" y="77"/>
                  <a:pt x="73" y="77"/>
                  <a:pt x="73" y="77"/>
                </a:cubicBezTo>
                <a:cubicBezTo>
                  <a:pt x="71" y="77"/>
                  <a:pt x="68" y="76"/>
                  <a:pt x="67" y="75"/>
                </a:cubicBezTo>
                <a:cubicBezTo>
                  <a:pt x="64" y="72"/>
                  <a:pt x="64" y="67"/>
                  <a:pt x="67" y="65"/>
                </a:cubicBezTo>
                <a:cubicBezTo>
                  <a:pt x="69" y="62"/>
                  <a:pt x="74" y="62"/>
                  <a:pt x="77" y="65"/>
                </a:cubicBezTo>
                <a:cubicBezTo>
                  <a:pt x="79" y="66"/>
                  <a:pt x="79" y="69"/>
                  <a:pt x="79" y="71"/>
                </a:cubicBezTo>
                <a:cubicBezTo>
                  <a:pt x="89" y="81"/>
                  <a:pt x="89" y="81"/>
                  <a:pt x="89" y="81"/>
                </a:cubicBezTo>
                <a:cubicBezTo>
                  <a:pt x="92" y="79"/>
                  <a:pt x="95" y="78"/>
                  <a:pt x="98" y="77"/>
                </a:cubicBezTo>
                <a:cubicBezTo>
                  <a:pt x="98" y="48"/>
                  <a:pt x="98" y="48"/>
                  <a:pt x="98" y="48"/>
                </a:cubicBezTo>
                <a:cubicBezTo>
                  <a:pt x="97" y="47"/>
                  <a:pt x="95" y="45"/>
                  <a:pt x="95" y="42"/>
                </a:cubicBezTo>
                <a:cubicBezTo>
                  <a:pt x="95" y="38"/>
                  <a:pt x="99" y="35"/>
                  <a:pt x="103" y="35"/>
                </a:cubicBezTo>
                <a:cubicBezTo>
                  <a:pt x="107" y="35"/>
                  <a:pt x="110" y="38"/>
                  <a:pt x="110" y="42"/>
                </a:cubicBezTo>
                <a:cubicBezTo>
                  <a:pt x="110" y="45"/>
                  <a:pt x="108" y="47"/>
                  <a:pt x="107" y="48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110" y="78"/>
                  <a:pt x="113" y="79"/>
                  <a:pt x="116" y="81"/>
                </a:cubicBezTo>
                <a:cubicBezTo>
                  <a:pt x="126" y="71"/>
                  <a:pt x="126" y="71"/>
                  <a:pt x="126" y="71"/>
                </a:cubicBezTo>
                <a:cubicBezTo>
                  <a:pt x="126" y="69"/>
                  <a:pt x="127" y="66"/>
                  <a:pt x="128" y="65"/>
                </a:cubicBezTo>
                <a:cubicBezTo>
                  <a:pt x="131" y="62"/>
                  <a:pt x="136" y="62"/>
                  <a:pt x="138" y="65"/>
                </a:cubicBezTo>
                <a:cubicBezTo>
                  <a:pt x="141" y="67"/>
                  <a:pt x="141" y="72"/>
                  <a:pt x="138" y="75"/>
                </a:cubicBezTo>
                <a:cubicBezTo>
                  <a:pt x="137" y="76"/>
                  <a:pt x="134" y="77"/>
                  <a:pt x="132" y="77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24" y="90"/>
                  <a:pt x="125" y="93"/>
                  <a:pt x="126" y="96"/>
                </a:cubicBezTo>
                <a:cubicBezTo>
                  <a:pt x="155" y="96"/>
                  <a:pt x="155" y="96"/>
                  <a:pt x="155" y="96"/>
                </a:cubicBezTo>
                <a:cubicBezTo>
                  <a:pt x="156" y="95"/>
                  <a:pt x="158" y="93"/>
                  <a:pt x="161" y="93"/>
                </a:cubicBezTo>
                <a:cubicBezTo>
                  <a:pt x="165" y="93"/>
                  <a:pt x="168" y="96"/>
                  <a:pt x="168" y="100"/>
                </a:cubicBezTo>
                <a:cubicBezTo>
                  <a:pt x="168" y="104"/>
                  <a:pt x="165" y="108"/>
                  <a:pt x="161" y="108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Freeform 50"/>
          <p:cNvSpPr>
            <a:spLocks noEditPoints="1"/>
          </p:cNvSpPr>
          <p:nvPr/>
        </p:nvSpPr>
        <p:spPr bwMode="auto">
          <a:xfrm>
            <a:off x="6416418" y="4611291"/>
            <a:ext cx="417034" cy="410879"/>
          </a:xfrm>
          <a:custGeom>
            <a:avLst/>
            <a:gdLst>
              <a:gd name="T0" fmla="*/ 161 w 203"/>
              <a:gd name="T1" fmla="*/ 46 h 200"/>
              <a:gd name="T2" fmla="*/ 143 w 203"/>
              <a:gd name="T3" fmla="*/ 41 h 200"/>
              <a:gd name="T4" fmla="*/ 60 w 203"/>
              <a:gd name="T5" fmla="*/ 41 h 200"/>
              <a:gd name="T6" fmla="*/ 42 w 203"/>
              <a:gd name="T7" fmla="*/ 46 h 200"/>
              <a:gd name="T8" fmla="*/ 34 w 203"/>
              <a:gd name="T9" fmla="*/ 128 h 200"/>
              <a:gd name="T10" fmla="*/ 63 w 203"/>
              <a:gd name="T11" fmla="*/ 200 h 200"/>
              <a:gd name="T12" fmla="*/ 140 w 203"/>
              <a:gd name="T13" fmla="*/ 200 h 200"/>
              <a:gd name="T14" fmla="*/ 169 w 203"/>
              <a:gd name="T15" fmla="*/ 128 h 200"/>
              <a:gd name="T16" fmla="*/ 161 w 203"/>
              <a:gd name="T17" fmla="*/ 107 h 200"/>
              <a:gd name="T18" fmla="*/ 126 w 203"/>
              <a:gd name="T19" fmla="*/ 104 h 200"/>
              <a:gd name="T20" fmla="*/ 132 w 203"/>
              <a:gd name="T21" fmla="*/ 124 h 200"/>
              <a:gd name="T22" fmla="*/ 139 w 203"/>
              <a:gd name="T23" fmla="*/ 136 h 200"/>
              <a:gd name="T24" fmla="*/ 126 w 203"/>
              <a:gd name="T25" fmla="*/ 130 h 200"/>
              <a:gd name="T26" fmla="*/ 107 w 203"/>
              <a:gd name="T27" fmla="*/ 123 h 200"/>
              <a:gd name="T28" fmla="*/ 110 w 203"/>
              <a:gd name="T29" fmla="*/ 158 h 200"/>
              <a:gd name="T30" fmla="*/ 95 w 203"/>
              <a:gd name="T31" fmla="*/ 158 h 200"/>
              <a:gd name="T32" fmla="*/ 99 w 203"/>
              <a:gd name="T33" fmla="*/ 123 h 200"/>
              <a:gd name="T34" fmla="*/ 79 w 203"/>
              <a:gd name="T35" fmla="*/ 130 h 200"/>
              <a:gd name="T36" fmla="*/ 67 w 203"/>
              <a:gd name="T37" fmla="*/ 136 h 200"/>
              <a:gd name="T38" fmla="*/ 73 w 203"/>
              <a:gd name="T39" fmla="*/ 124 h 200"/>
              <a:gd name="T40" fmla="*/ 80 w 203"/>
              <a:gd name="T41" fmla="*/ 104 h 200"/>
              <a:gd name="T42" fmla="*/ 45 w 203"/>
              <a:gd name="T43" fmla="*/ 107 h 200"/>
              <a:gd name="T44" fmla="*/ 45 w 203"/>
              <a:gd name="T45" fmla="*/ 93 h 200"/>
              <a:gd name="T46" fmla="*/ 80 w 203"/>
              <a:gd name="T47" fmla="*/ 96 h 200"/>
              <a:gd name="T48" fmla="*/ 73 w 203"/>
              <a:gd name="T49" fmla="*/ 76 h 200"/>
              <a:gd name="T50" fmla="*/ 67 w 203"/>
              <a:gd name="T51" fmla="*/ 64 h 200"/>
              <a:gd name="T52" fmla="*/ 79 w 203"/>
              <a:gd name="T53" fmla="*/ 70 h 200"/>
              <a:gd name="T54" fmla="*/ 99 w 203"/>
              <a:gd name="T55" fmla="*/ 77 h 200"/>
              <a:gd name="T56" fmla="*/ 95 w 203"/>
              <a:gd name="T57" fmla="*/ 42 h 200"/>
              <a:gd name="T58" fmla="*/ 110 w 203"/>
              <a:gd name="T59" fmla="*/ 42 h 200"/>
              <a:gd name="T60" fmla="*/ 107 w 203"/>
              <a:gd name="T61" fmla="*/ 77 h 200"/>
              <a:gd name="T62" fmla="*/ 126 w 203"/>
              <a:gd name="T63" fmla="*/ 70 h 200"/>
              <a:gd name="T64" fmla="*/ 139 w 203"/>
              <a:gd name="T65" fmla="*/ 64 h 200"/>
              <a:gd name="T66" fmla="*/ 132 w 203"/>
              <a:gd name="T67" fmla="*/ 76 h 200"/>
              <a:gd name="T68" fmla="*/ 126 w 203"/>
              <a:gd name="T69" fmla="*/ 96 h 200"/>
              <a:gd name="T70" fmla="*/ 161 w 203"/>
              <a:gd name="T71" fmla="*/ 93 h 200"/>
              <a:gd name="T72" fmla="*/ 161 w 203"/>
              <a:gd name="T73" fmla="*/ 107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3" h="200">
                <a:moveTo>
                  <a:pt x="203" y="88"/>
                </a:moveTo>
                <a:cubicBezTo>
                  <a:pt x="203" y="65"/>
                  <a:pt x="184" y="46"/>
                  <a:pt x="161" y="46"/>
                </a:cubicBezTo>
                <a:cubicBezTo>
                  <a:pt x="154" y="46"/>
                  <a:pt x="148" y="48"/>
                  <a:pt x="142" y="51"/>
                </a:cubicBezTo>
                <a:cubicBezTo>
                  <a:pt x="143" y="48"/>
                  <a:pt x="143" y="45"/>
                  <a:pt x="143" y="41"/>
                </a:cubicBezTo>
                <a:cubicBezTo>
                  <a:pt x="143" y="18"/>
                  <a:pt x="125" y="0"/>
                  <a:pt x="102" y="0"/>
                </a:cubicBezTo>
                <a:cubicBezTo>
                  <a:pt x="79" y="0"/>
                  <a:pt x="60" y="18"/>
                  <a:pt x="60" y="41"/>
                </a:cubicBezTo>
                <a:cubicBezTo>
                  <a:pt x="60" y="45"/>
                  <a:pt x="61" y="48"/>
                  <a:pt x="61" y="51"/>
                </a:cubicBezTo>
                <a:cubicBezTo>
                  <a:pt x="56" y="48"/>
                  <a:pt x="49" y="46"/>
                  <a:pt x="42" y="46"/>
                </a:cubicBezTo>
                <a:cubicBezTo>
                  <a:pt x="19" y="46"/>
                  <a:pt x="0" y="65"/>
                  <a:pt x="0" y="88"/>
                </a:cubicBezTo>
                <a:cubicBezTo>
                  <a:pt x="0" y="108"/>
                  <a:pt x="15" y="125"/>
                  <a:pt x="34" y="128"/>
                </a:cubicBezTo>
                <a:cubicBezTo>
                  <a:pt x="26" y="136"/>
                  <a:pt x="21" y="146"/>
                  <a:pt x="21" y="158"/>
                </a:cubicBezTo>
                <a:cubicBezTo>
                  <a:pt x="21" y="181"/>
                  <a:pt x="40" y="200"/>
                  <a:pt x="63" y="200"/>
                </a:cubicBezTo>
                <a:cubicBezTo>
                  <a:pt x="81" y="200"/>
                  <a:pt x="96" y="188"/>
                  <a:pt x="102" y="173"/>
                </a:cubicBezTo>
                <a:cubicBezTo>
                  <a:pt x="108" y="188"/>
                  <a:pt x="123" y="200"/>
                  <a:pt x="140" y="200"/>
                </a:cubicBezTo>
                <a:cubicBezTo>
                  <a:pt x="163" y="200"/>
                  <a:pt x="182" y="181"/>
                  <a:pt x="182" y="158"/>
                </a:cubicBezTo>
                <a:cubicBezTo>
                  <a:pt x="182" y="146"/>
                  <a:pt x="177" y="136"/>
                  <a:pt x="169" y="128"/>
                </a:cubicBezTo>
                <a:cubicBezTo>
                  <a:pt x="188" y="125"/>
                  <a:pt x="203" y="108"/>
                  <a:pt x="203" y="88"/>
                </a:cubicBezTo>
                <a:close/>
                <a:moveTo>
                  <a:pt x="161" y="107"/>
                </a:moveTo>
                <a:cubicBezTo>
                  <a:pt x="158" y="107"/>
                  <a:pt x="156" y="106"/>
                  <a:pt x="155" y="104"/>
                </a:cubicBezTo>
                <a:cubicBezTo>
                  <a:pt x="126" y="104"/>
                  <a:pt x="126" y="104"/>
                  <a:pt x="126" y="104"/>
                </a:cubicBezTo>
                <a:cubicBezTo>
                  <a:pt x="125" y="108"/>
                  <a:pt x="124" y="111"/>
                  <a:pt x="122" y="113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34" y="124"/>
                  <a:pt x="137" y="124"/>
                  <a:pt x="139" y="126"/>
                </a:cubicBezTo>
                <a:cubicBezTo>
                  <a:pt x="141" y="129"/>
                  <a:pt x="141" y="133"/>
                  <a:pt x="139" y="136"/>
                </a:cubicBezTo>
                <a:cubicBezTo>
                  <a:pt x="136" y="139"/>
                  <a:pt x="131" y="139"/>
                  <a:pt x="128" y="136"/>
                </a:cubicBezTo>
                <a:cubicBezTo>
                  <a:pt x="127" y="134"/>
                  <a:pt x="126" y="132"/>
                  <a:pt x="126" y="130"/>
                </a:cubicBezTo>
                <a:cubicBezTo>
                  <a:pt x="116" y="119"/>
                  <a:pt x="116" y="119"/>
                  <a:pt x="116" y="119"/>
                </a:cubicBezTo>
                <a:cubicBezTo>
                  <a:pt x="113" y="121"/>
                  <a:pt x="110" y="122"/>
                  <a:pt x="107" y="123"/>
                </a:cubicBezTo>
                <a:cubicBezTo>
                  <a:pt x="107" y="152"/>
                  <a:pt x="107" y="152"/>
                  <a:pt x="107" y="152"/>
                </a:cubicBezTo>
                <a:cubicBezTo>
                  <a:pt x="109" y="154"/>
                  <a:pt x="110" y="156"/>
                  <a:pt x="110" y="158"/>
                </a:cubicBezTo>
                <a:cubicBezTo>
                  <a:pt x="110" y="162"/>
                  <a:pt x="107" y="165"/>
                  <a:pt x="103" y="165"/>
                </a:cubicBezTo>
                <a:cubicBezTo>
                  <a:pt x="99" y="165"/>
                  <a:pt x="95" y="162"/>
                  <a:pt x="95" y="158"/>
                </a:cubicBezTo>
                <a:cubicBezTo>
                  <a:pt x="95" y="156"/>
                  <a:pt x="97" y="154"/>
                  <a:pt x="99" y="152"/>
                </a:cubicBezTo>
                <a:cubicBezTo>
                  <a:pt x="99" y="123"/>
                  <a:pt x="99" y="123"/>
                  <a:pt x="99" y="123"/>
                </a:cubicBezTo>
                <a:cubicBezTo>
                  <a:pt x="95" y="122"/>
                  <a:pt x="92" y="121"/>
                  <a:pt x="89" y="119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9" y="132"/>
                  <a:pt x="79" y="134"/>
                  <a:pt x="77" y="136"/>
                </a:cubicBezTo>
                <a:cubicBezTo>
                  <a:pt x="74" y="139"/>
                  <a:pt x="70" y="139"/>
                  <a:pt x="67" y="136"/>
                </a:cubicBezTo>
                <a:cubicBezTo>
                  <a:pt x="64" y="133"/>
                  <a:pt x="64" y="129"/>
                  <a:pt x="67" y="126"/>
                </a:cubicBezTo>
                <a:cubicBezTo>
                  <a:pt x="68" y="124"/>
                  <a:pt x="71" y="124"/>
                  <a:pt x="73" y="124"/>
                </a:cubicBezTo>
                <a:cubicBezTo>
                  <a:pt x="83" y="113"/>
                  <a:pt x="83" y="113"/>
                  <a:pt x="83" y="113"/>
                </a:cubicBezTo>
                <a:cubicBezTo>
                  <a:pt x="82" y="111"/>
                  <a:pt x="80" y="108"/>
                  <a:pt x="80" y="104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49" y="106"/>
                  <a:pt x="47" y="107"/>
                  <a:pt x="45" y="107"/>
                </a:cubicBezTo>
                <a:cubicBezTo>
                  <a:pt x="41" y="107"/>
                  <a:pt x="37" y="104"/>
                  <a:pt x="37" y="100"/>
                </a:cubicBezTo>
                <a:cubicBezTo>
                  <a:pt x="37" y="96"/>
                  <a:pt x="41" y="93"/>
                  <a:pt x="45" y="93"/>
                </a:cubicBezTo>
                <a:cubicBezTo>
                  <a:pt x="47" y="93"/>
                  <a:pt x="49" y="94"/>
                  <a:pt x="50" y="96"/>
                </a:cubicBezTo>
                <a:cubicBezTo>
                  <a:pt x="80" y="96"/>
                  <a:pt x="80" y="96"/>
                  <a:pt x="80" y="96"/>
                </a:cubicBezTo>
                <a:cubicBezTo>
                  <a:pt x="80" y="93"/>
                  <a:pt x="82" y="89"/>
                  <a:pt x="83" y="87"/>
                </a:cubicBezTo>
                <a:cubicBezTo>
                  <a:pt x="73" y="76"/>
                  <a:pt x="73" y="76"/>
                  <a:pt x="73" y="76"/>
                </a:cubicBezTo>
                <a:cubicBezTo>
                  <a:pt x="71" y="77"/>
                  <a:pt x="68" y="76"/>
                  <a:pt x="67" y="74"/>
                </a:cubicBezTo>
                <a:cubicBezTo>
                  <a:pt x="64" y="72"/>
                  <a:pt x="64" y="67"/>
                  <a:pt x="67" y="64"/>
                </a:cubicBezTo>
                <a:cubicBezTo>
                  <a:pt x="70" y="61"/>
                  <a:pt x="74" y="61"/>
                  <a:pt x="77" y="64"/>
                </a:cubicBezTo>
                <a:cubicBezTo>
                  <a:pt x="79" y="66"/>
                  <a:pt x="79" y="68"/>
                  <a:pt x="79" y="70"/>
                </a:cubicBezTo>
                <a:cubicBezTo>
                  <a:pt x="89" y="81"/>
                  <a:pt x="89" y="81"/>
                  <a:pt x="89" y="81"/>
                </a:cubicBezTo>
                <a:cubicBezTo>
                  <a:pt x="92" y="79"/>
                  <a:pt x="95" y="78"/>
                  <a:pt x="99" y="77"/>
                </a:cubicBezTo>
                <a:cubicBezTo>
                  <a:pt x="99" y="48"/>
                  <a:pt x="99" y="48"/>
                  <a:pt x="99" y="48"/>
                </a:cubicBezTo>
                <a:cubicBezTo>
                  <a:pt x="97" y="47"/>
                  <a:pt x="95" y="45"/>
                  <a:pt x="95" y="42"/>
                </a:cubicBezTo>
                <a:cubicBezTo>
                  <a:pt x="95" y="38"/>
                  <a:pt x="99" y="35"/>
                  <a:pt x="103" y="35"/>
                </a:cubicBezTo>
                <a:cubicBezTo>
                  <a:pt x="107" y="35"/>
                  <a:pt x="110" y="38"/>
                  <a:pt x="110" y="42"/>
                </a:cubicBezTo>
                <a:cubicBezTo>
                  <a:pt x="110" y="45"/>
                  <a:pt x="109" y="47"/>
                  <a:pt x="107" y="48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110" y="78"/>
                  <a:pt x="113" y="79"/>
                  <a:pt x="116" y="81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126" y="68"/>
                  <a:pt x="127" y="66"/>
                  <a:pt x="128" y="64"/>
                </a:cubicBezTo>
                <a:cubicBezTo>
                  <a:pt x="131" y="61"/>
                  <a:pt x="136" y="61"/>
                  <a:pt x="139" y="64"/>
                </a:cubicBezTo>
                <a:cubicBezTo>
                  <a:pt x="141" y="67"/>
                  <a:pt x="141" y="72"/>
                  <a:pt x="139" y="74"/>
                </a:cubicBezTo>
                <a:cubicBezTo>
                  <a:pt x="137" y="76"/>
                  <a:pt x="134" y="77"/>
                  <a:pt x="132" y="76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24" y="89"/>
                  <a:pt x="125" y="93"/>
                  <a:pt x="126" y="96"/>
                </a:cubicBezTo>
                <a:cubicBezTo>
                  <a:pt x="155" y="96"/>
                  <a:pt x="155" y="96"/>
                  <a:pt x="155" y="96"/>
                </a:cubicBezTo>
                <a:cubicBezTo>
                  <a:pt x="156" y="94"/>
                  <a:pt x="158" y="93"/>
                  <a:pt x="161" y="93"/>
                </a:cubicBezTo>
                <a:cubicBezTo>
                  <a:pt x="165" y="93"/>
                  <a:pt x="168" y="96"/>
                  <a:pt x="168" y="100"/>
                </a:cubicBezTo>
                <a:cubicBezTo>
                  <a:pt x="168" y="104"/>
                  <a:pt x="165" y="107"/>
                  <a:pt x="161" y="107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Freeform 54"/>
          <p:cNvSpPr>
            <a:spLocks noEditPoints="1"/>
          </p:cNvSpPr>
          <p:nvPr/>
        </p:nvSpPr>
        <p:spPr bwMode="auto">
          <a:xfrm>
            <a:off x="7354119" y="1943581"/>
            <a:ext cx="423863" cy="419100"/>
          </a:xfrm>
          <a:custGeom>
            <a:avLst/>
            <a:gdLst>
              <a:gd name="T0" fmla="*/ 80 w 100"/>
              <a:gd name="T1" fmla="*/ 23 h 99"/>
              <a:gd name="T2" fmla="*/ 71 w 100"/>
              <a:gd name="T3" fmla="*/ 21 h 99"/>
              <a:gd name="T4" fmla="*/ 30 w 100"/>
              <a:gd name="T5" fmla="*/ 21 h 99"/>
              <a:gd name="T6" fmla="*/ 21 w 100"/>
              <a:gd name="T7" fmla="*/ 23 h 99"/>
              <a:gd name="T8" fmla="*/ 17 w 100"/>
              <a:gd name="T9" fmla="*/ 64 h 99"/>
              <a:gd name="T10" fmla="*/ 31 w 100"/>
              <a:gd name="T11" fmla="*/ 99 h 99"/>
              <a:gd name="T12" fmla="*/ 69 w 100"/>
              <a:gd name="T13" fmla="*/ 99 h 99"/>
              <a:gd name="T14" fmla="*/ 84 w 100"/>
              <a:gd name="T15" fmla="*/ 64 h 99"/>
              <a:gd name="T16" fmla="*/ 80 w 100"/>
              <a:gd name="T17" fmla="*/ 53 h 99"/>
              <a:gd name="T18" fmla="*/ 62 w 100"/>
              <a:gd name="T19" fmla="*/ 52 h 99"/>
              <a:gd name="T20" fmla="*/ 65 w 100"/>
              <a:gd name="T21" fmla="*/ 62 h 99"/>
              <a:gd name="T22" fmla="*/ 69 w 100"/>
              <a:gd name="T23" fmla="*/ 68 h 99"/>
              <a:gd name="T24" fmla="*/ 63 w 100"/>
              <a:gd name="T25" fmla="*/ 64 h 99"/>
              <a:gd name="T26" fmla="*/ 53 w 100"/>
              <a:gd name="T27" fmla="*/ 61 h 99"/>
              <a:gd name="T28" fmla="*/ 54 w 100"/>
              <a:gd name="T29" fmla="*/ 79 h 99"/>
              <a:gd name="T30" fmla="*/ 47 w 100"/>
              <a:gd name="T31" fmla="*/ 79 h 99"/>
              <a:gd name="T32" fmla="*/ 49 w 100"/>
              <a:gd name="T33" fmla="*/ 61 h 99"/>
              <a:gd name="T34" fmla="*/ 39 w 100"/>
              <a:gd name="T35" fmla="*/ 64 h 99"/>
              <a:gd name="T36" fmla="*/ 33 w 100"/>
              <a:gd name="T37" fmla="*/ 68 h 99"/>
              <a:gd name="T38" fmla="*/ 36 w 100"/>
              <a:gd name="T39" fmla="*/ 62 h 99"/>
              <a:gd name="T40" fmla="*/ 39 w 100"/>
              <a:gd name="T41" fmla="*/ 52 h 99"/>
              <a:gd name="T42" fmla="*/ 22 w 100"/>
              <a:gd name="T43" fmla="*/ 53 h 99"/>
              <a:gd name="T44" fmla="*/ 22 w 100"/>
              <a:gd name="T45" fmla="*/ 46 h 99"/>
              <a:gd name="T46" fmla="*/ 39 w 100"/>
              <a:gd name="T47" fmla="*/ 48 h 99"/>
              <a:gd name="T48" fmla="*/ 36 w 100"/>
              <a:gd name="T49" fmla="*/ 38 h 99"/>
              <a:gd name="T50" fmla="*/ 33 w 100"/>
              <a:gd name="T51" fmla="*/ 32 h 99"/>
              <a:gd name="T52" fmla="*/ 39 w 100"/>
              <a:gd name="T53" fmla="*/ 35 h 99"/>
              <a:gd name="T54" fmla="*/ 49 w 100"/>
              <a:gd name="T55" fmla="*/ 38 h 99"/>
              <a:gd name="T56" fmla="*/ 47 w 100"/>
              <a:gd name="T57" fmla="*/ 21 h 99"/>
              <a:gd name="T58" fmla="*/ 54 w 100"/>
              <a:gd name="T59" fmla="*/ 21 h 99"/>
              <a:gd name="T60" fmla="*/ 53 w 100"/>
              <a:gd name="T61" fmla="*/ 38 h 99"/>
              <a:gd name="T62" fmla="*/ 63 w 100"/>
              <a:gd name="T63" fmla="*/ 35 h 99"/>
              <a:gd name="T64" fmla="*/ 69 w 100"/>
              <a:gd name="T65" fmla="*/ 32 h 99"/>
              <a:gd name="T66" fmla="*/ 65 w 100"/>
              <a:gd name="T67" fmla="*/ 38 h 99"/>
              <a:gd name="T68" fmla="*/ 62 w 100"/>
              <a:gd name="T69" fmla="*/ 48 h 99"/>
              <a:gd name="T70" fmla="*/ 80 w 100"/>
              <a:gd name="T71" fmla="*/ 46 h 99"/>
              <a:gd name="T72" fmla="*/ 80 w 100"/>
              <a:gd name="T73" fmla="*/ 53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" h="99">
                <a:moveTo>
                  <a:pt x="100" y="44"/>
                </a:moveTo>
                <a:cubicBezTo>
                  <a:pt x="100" y="32"/>
                  <a:pt x="91" y="23"/>
                  <a:pt x="80" y="23"/>
                </a:cubicBezTo>
                <a:cubicBezTo>
                  <a:pt x="76" y="23"/>
                  <a:pt x="73" y="24"/>
                  <a:pt x="70" y="26"/>
                </a:cubicBezTo>
                <a:cubicBezTo>
                  <a:pt x="71" y="24"/>
                  <a:pt x="71" y="22"/>
                  <a:pt x="71" y="21"/>
                </a:cubicBezTo>
                <a:cubicBezTo>
                  <a:pt x="71" y="9"/>
                  <a:pt x="62" y="0"/>
                  <a:pt x="50" y="0"/>
                </a:cubicBezTo>
                <a:cubicBezTo>
                  <a:pt x="39" y="0"/>
                  <a:pt x="30" y="9"/>
                  <a:pt x="30" y="21"/>
                </a:cubicBezTo>
                <a:cubicBezTo>
                  <a:pt x="30" y="22"/>
                  <a:pt x="30" y="24"/>
                  <a:pt x="30" y="26"/>
                </a:cubicBezTo>
                <a:cubicBezTo>
                  <a:pt x="28" y="24"/>
                  <a:pt x="24" y="23"/>
                  <a:pt x="21" y="23"/>
                </a:cubicBezTo>
                <a:cubicBezTo>
                  <a:pt x="9" y="23"/>
                  <a:pt x="0" y="32"/>
                  <a:pt x="0" y="44"/>
                </a:cubicBezTo>
                <a:cubicBezTo>
                  <a:pt x="0" y="54"/>
                  <a:pt x="7" y="62"/>
                  <a:pt x="17" y="64"/>
                </a:cubicBezTo>
                <a:cubicBezTo>
                  <a:pt x="13" y="68"/>
                  <a:pt x="11" y="73"/>
                  <a:pt x="11" y="79"/>
                </a:cubicBezTo>
                <a:cubicBezTo>
                  <a:pt x="11" y="90"/>
                  <a:pt x="20" y="99"/>
                  <a:pt x="31" y="99"/>
                </a:cubicBezTo>
                <a:cubicBezTo>
                  <a:pt x="40" y="99"/>
                  <a:pt x="47" y="94"/>
                  <a:pt x="50" y="86"/>
                </a:cubicBezTo>
                <a:cubicBezTo>
                  <a:pt x="53" y="94"/>
                  <a:pt x="61" y="99"/>
                  <a:pt x="69" y="99"/>
                </a:cubicBezTo>
                <a:cubicBezTo>
                  <a:pt x="81" y="99"/>
                  <a:pt x="90" y="90"/>
                  <a:pt x="90" y="79"/>
                </a:cubicBezTo>
                <a:cubicBezTo>
                  <a:pt x="90" y="73"/>
                  <a:pt x="88" y="68"/>
                  <a:pt x="84" y="64"/>
                </a:cubicBezTo>
                <a:cubicBezTo>
                  <a:pt x="93" y="62"/>
                  <a:pt x="100" y="54"/>
                  <a:pt x="100" y="44"/>
                </a:cubicBezTo>
                <a:close/>
                <a:moveTo>
                  <a:pt x="80" y="53"/>
                </a:moveTo>
                <a:cubicBezTo>
                  <a:pt x="78" y="53"/>
                  <a:pt x="77" y="53"/>
                  <a:pt x="77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2" y="54"/>
                  <a:pt x="61" y="55"/>
                  <a:pt x="60" y="56"/>
                </a:cubicBezTo>
                <a:cubicBezTo>
                  <a:pt x="65" y="62"/>
                  <a:pt x="65" y="62"/>
                  <a:pt x="65" y="62"/>
                </a:cubicBezTo>
                <a:cubicBezTo>
                  <a:pt x="67" y="61"/>
                  <a:pt x="68" y="62"/>
                  <a:pt x="69" y="63"/>
                </a:cubicBezTo>
                <a:cubicBezTo>
                  <a:pt x="70" y="64"/>
                  <a:pt x="70" y="66"/>
                  <a:pt x="69" y="68"/>
                </a:cubicBezTo>
                <a:cubicBezTo>
                  <a:pt x="67" y="69"/>
                  <a:pt x="65" y="69"/>
                  <a:pt x="64" y="68"/>
                </a:cubicBezTo>
                <a:cubicBezTo>
                  <a:pt x="63" y="67"/>
                  <a:pt x="62" y="66"/>
                  <a:pt x="63" y="64"/>
                </a:cubicBezTo>
                <a:cubicBezTo>
                  <a:pt x="57" y="59"/>
                  <a:pt x="57" y="59"/>
                  <a:pt x="57" y="59"/>
                </a:cubicBezTo>
                <a:cubicBezTo>
                  <a:pt x="56" y="60"/>
                  <a:pt x="55" y="61"/>
                  <a:pt x="53" y="61"/>
                </a:cubicBezTo>
                <a:cubicBezTo>
                  <a:pt x="53" y="76"/>
                  <a:pt x="53" y="76"/>
                  <a:pt x="53" y="76"/>
                </a:cubicBezTo>
                <a:cubicBezTo>
                  <a:pt x="54" y="76"/>
                  <a:pt x="54" y="77"/>
                  <a:pt x="54" y="79"/>
                </a:cubicBezTo>
                <a:cubicBezTo>
                  <a:pt x="54" y="81"/>
                  <a:pt x="53" y="82"/>
                  <a:pt x="51" y="82"/>
                </a:cubicBezTo>
                <a:cubicBezTo>
                  <a:pt x="49" y="82"/>
                  <a:pt x="47" y="81"/>
                  <a:pt x="47" y="79"/>
                </a:cubicBezTo>
                <a:cubicBezTo>
                  <a:pt x="47" y="77"/>
                  <a:pt x="48" y="76"/>
                  <a:pt x="49" y="76"/>
                </a:cubicBezTo>
                <a:cubicBezTo>
                  <a:pt x="49" y="61"/>
                  <a:pt x="49" y="61"/>
                  <a:pt x="49" y="61"/>
                </a:cubicBezTo>
                <a:cubicBezTo>
                  <a:pt x="47" y="61"/>
                  <a:pt x="46" y="60"/>
                  <a:pt x="44" y="59"/>
                </a:cubicBezTo>
                <a:cubicBezTo>
                  <a:pt x="39" y="64"/>
                  <a:pt x="39" y="64"/>
                  <a:pt x="39" y="64"/>
                </a:cubicBezTo>
                <a:cubicBezTo>
                  <a:pt x="39" y="66"/>
                  <a:pt x="39" y="67"/>
                  <a:pt x="38" y="68"/>
                </a:cubicBezTo>
                <a:cubicBezTo>
                  <a:pt x="37" y="69"/>
                  <a:pt x="34" y="69"/>
                  <a:pt x="33" y="68"/>
                </a:cubicBezTo>
                <a:cubicBezTo>
                  <a:pt x="32" y="66"/>
                  <a:pt x="32" y="64"/>
                  <a:pt x="33" y="63"/>
                </a:cubicBezTo>
                <a:cubicBezTo>
                  <a:pt x="34" y="62"/>
                  <a:pt x="35" y="61"/>
                  <a:pt x="36" y="62"/>
                </a:cubicBezTo>
                <a:cubicBezTo>
                  <a:pt x="41" y="56"/>
                  <a:pt x="41" y="56"/>
                  <a:pt x="41" y="56"/>
                </a:cubicBezTo>
                <a:cubicBezTo>
                  <a:pt x="40" y="55"/>
                  <a:pt x="40" y="54"/>
                  <a:pt x="39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24" y="53"/>
                  <a:pt x="23" y="53"/>
                  <a:pt x="22" y="53"/>
                </a:cubicBezTo>
                <a:cubicBezTo>
                  <a:pt x="20" y="53"/>
                  <a:pt x="18" y="52"/>
                  <a:pt x="18" y="50"/>
                </a:cubicBezTo>
                <a:cubicBezTo>
                  <a:pt x="18" y="48"/>
                  <a:pt x="20" y="46"/>
                  <a:pt x="22" y="46"/>
                </a:cubicBezTo>
                <a:cubicBezTo>
                  <a:pt x="23" y="46"/>
                  <a:pt x="24" y="47"/>
                  <a:pt x="25" y="48"/>
                </a:cubicBezTo>
                <a:cubicBezTo>
                  <a:pt x="39" y="48"/>
                  <a:pt x="39" y="48"/>
                  <a:pt x="39" y="48"/>
                </a:cubicBezTo>
                <a:cubicBezTo>
                  <a:pt x="40" y="46"/>
                  <a:pt x="40" y="45"/>
                  <a:pt x="41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5" y="38"/>
                  <a:pt x="34" y="38"/>
                  <a:pt x="33" y="37"/>
                </a:cubicBezTo>
                <a:cubicBezTo>
                  <a:pt x="32" y="36"/>
                  <a:pt x="32" y="33"/>
                  <a:pt x="33" y="32"/>
                </a:cubicBezTo>
                <a:cubicBezTo>
                  <a:pt x="34" y="31"/>
                  <a:pt x="37" y="31"/>
                  <a:pt x="38" y="32"/>
                </a:cubicBezTo>
                <a:cubicBezTo>
                  <a:pt x="39" y="33"/>
                  <a:pt x="39" y="34"/>
                  <a:pt x="39" y="35"/>
                </a:cubicBezTo>
                <a:cubicBezTo>
                  <a:pt x="44" y="40"/>
                  <a:pt x="44" y="40"/>
                  <a:pt x="44" y="40"/>
                </a:cubicBezTo>
                <a:cubicBezTo>
                  <a:pt x="46" y="39"/>
                  <a:pt x="47" y="39"/>
                  <a:pt x="49" y="38"/>
                </a:cubicBezTo>
                <a:cubicBezTo>
                  <a:pt x="49" y="24"/>
                  <a:pt x="49" y="24"/>
                  <a:pt x="49" y="24"/>
                </a:cubicBezTo>
                <a:cubicBezTo>
                  <a:pt x="48" y="23"/>
                  <a:pt x="47" y="22"/>
                  <a:pt x="47" y="21"/>
                </a:cubicBezTo>
                <a:cubicBezTo>
                  <a:pt x="47" y="19"/>
                  <a:pt x="49" y="18"/>
                  <a:pt x="51" y="18"/>
                </a:cubicBezTo>
                <a:cubicBezTo>
                  <a:pt x="53" y="18"/>
                  <a:pt x="54" y="19"/>
                  <a:pt x="54" y="21"/>
                </a:cubicBezTo>
                <a:cubicBezTo>
                  <a:pt x="54" y="22"/>
                  <a:pt x="54" y="23"/>
                  <a:pt x="53" y="24"/>
                </a:cubicBezTo>
                <a:cubicBezTo>
                  <a:pt x="53" y="38"/>
                  <a:pt x="53" y="38"/>
                  <a:pt x="53" y="38"/>
                </a:cubicBezTo>
                <a:cubicBezTo>
                  <a:pt x="55" y="39"/>
                  <a:pt x="56" y="39"/>
                  <a:pt x="57" y="40"/>
                </a:cubicBezTo>
                <a:cubicBezTo>
                  <a:pt x="63" y="35"/>
                  <a:pt x="63" y="35"/>
                  <a:pt x="63" y="35"/>
                </a:cubicBezTo>
                <a:cubicBezTo>
                  <a:pt x="62" y="34"/>
                  <a:pt x="63" y="33"/>
                  <a:pt x="64" y="32"/>
                </a:cubicBezTo>
                <a:cubicBezTo>
                  <a:pt x="65" y="31"/>
                  <a:pt x="67" y="31"/>
                  <a:pt x="69" y="32"/>
                </a:cubicBezTo>
                <a:cubicBezTo>
                  <a:pt x="70" y="33"/>
                  <a:pt x="70" y="36"/>
                  <a:pt x="69" y="37"/>
                </a:cubicBezTo>
                <a:cubicBezTo>
                  <a:pt x="68" y="38"/>
                  <a:pt x="67" y="38"/>
                  <a:pt x="65" y="38"/>
                </a:cubicBezTo>
                <a:cubicBezTo>
                  <a:pt x="60" y="43"/>
                  <a:pt x="60" y="43"/>
                  <a:pt x="60" y="43"/>
                </a:cubicBezTo>
                <a:cubicBezTo>
                  <a:pt x="61" y="45"/>
                  <a:pt x="62" y="46"/>
                  <a:pt x="62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7" y="47"/>
                  <a:pt x="78" y="46"/>
                  <a:pt x="80" y="46"/>
                </a:cubicBezTo>
                <a:cubicBezTo>
                  <a:pt x="82" y="46"/>
                  <a:pt x="83" y="48"/>
                  <a:pt x="83" y="50"/>
                </a:cubicBezTo>
                <a:cubicBezTo>
                  <a:pt x="83" y="52"/>
                  <a:pt x="82" y="53"/>
                  <a:pt x="80" y="53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Freeform 55"/>
          <p:cNvSpPr>
            <a:spLocks noEditPoints="1"/>
          </p:cNvSpPr>
          <p:nvPr/>
        </p:nvSpPr>
        <p:spPr bwMode="auto">
          <a:xfrm>
            <a:off x="4131625" y="2987708"/>
            <a:ext cx="423863" cy="419100"/>
          </a:xfrm>
          <a:custGeom>
            <a:avLst/>
            <a:gdLst>
              <a:gd name="T0" fmla="*/ 79 w 100"/>
              <a:gd name="T1" fmla="*/ 23 h 99"/>
              <a:gd name="T2" fmla="*/ 70 w 100"/>
              <a:gd name="T3" fmla="*/ 21 h 99"/>
              <a:gd name="T4" fmla="*/ 29 w 100"/>
              <a:gd name="T5" fmla="*/ 21 h 99"/>
              <a:gd name="T6" fmla="*/ 20 w 100"/>
              <a:gd name="T7" fmla="*/ 23 h 99"/>
              <a:gd name="T8" fmla="*/ 16 w 100"/>
              <a:gd name="T9" fmla="*/ 64 h 99"/>
              <a:gd name="T10" fmla="*/ 31 w 100"/>
              <a:gd name="T11" fmla="*/ 99 h 99"/>
              <a:gd name="T12" fmla="*/ 69 w 100"/>
              <a:gd name="T13" fmla="*/ 99 h 99"/>
              <a:gd name="T14" fmla="*/ 83 w 100"/>
              <a:gd name="T15" fmla="*/ 64 h 99"/>
              <a:gd name="T16" fmla="*/ 79 w 100"/>
              <a:gd name="T17" fmla="*/ 54 h 99"/>
              <a:gd name="T18" fmla="*/ 62 w 100"/>
              <a:gd name="T19" fmla="*/ 52 h 99"/>
              <a:gd name="T20" fmla="*/ 65 w 100"/>
              <a:gd name="T21" fmla="*/ 62 h 99"/>
              <a:gd name="T22" fmla="*/ 68 w 100"/>
              <a:gd name="T23" fmla="*/ 68 h 99"/>
              <a:gd name="T24" fmla="*/ 62 w 100"/>
              <a:gd name="T25" fmla="*/ 65 h 99"/>
              <a:gd name="T26" fmla="*/ 52 w 100"/>
              <a:gd name="T27" fmla="*/ 62 h 99"/>
              <a:gd name="T28" fmla="*/ 54 w 100"/>
              <a:gd name="T29" fmla="*/ 79 h 99"/>
              <a:gd name="T30" fmla="*/ 47 w 100"/>
              <a:gd name="T31" fmla="*/ 79 h 99"/>
              <a:gd name="T32" fmla="*/ 48 w 100"/>
              <a:gd name="T33" fmla="*/ 62 h 99"/>
              <a:gd name="T34" fmla="*/ 38 w 100"/>
              <a:gd name="T35" fmla="*/ 65 h 99"/>
              <a:gd name="T36" fmla="*/ 32 w 100"/>
              <a:gd name="T37" fmla="*/ 68 h 99"/>
              <a:gd name="T38" fmla="*/ 36 w 100"/>
              <a:gd name="T39" fmla="*/ 62 h 99"/>
              <a:gd name="T40" fmla="*/ 39 w 100"/>
              <a:gd name="T41" fmla="*/ 52 h 99"/>
              <a:gd name="T42" fmla="*/ 22 w 100"/>
              <a:gd name="T43" fmla="*/ 54 h 99"/>
              <a:gd name="T44" fmla="*/ 22 w 100"/>
              <a:gd name="T45" fmla="*/ 47 h 99"/>
              <a:gd name="T46" fmla="*/ 39 w 100"/>
              <a:gd name="T47" fmla="*/ 48 h 99"/>
              <a:gd name="T48" fmla="*/ 36 w 100"/>
              <a:gd name="T49" fmla="*/ 38 h 99"/>
              <a:gd name="T50" fmla="*/ 32 w 100"/>
              <a:gd name="T51" fmla="*/ 32 h 99"/>
              <a:gd name="T52" fmla="*/ 38 w 100"/>
              <a:gd name="T53" fmla="*/ 35 h 99"/>
              <a:gd name="T54" fmla="*/ 48 w 100"/>
              <a:gd name="T55" fmla="*/ 39 h 99"/>
              <a:gd name="T56" fmla="*/ 47 w 100"/>
              <a:gd name="T57" fmla="*/ 21 h 99"/>
              <a:gd name="T58" fmla="*/ 54 w 100"/>
              <a:gd name="T59" fmla="*/ 21 h 99"/>
              <a:gd name="T60" fmla="*/ 52 w 100"/>
              <a:gd name="T61" fmla="*/ 39 h 99"/>
              <a:gd name="T62" fmla="*/ 62 w 100"/>
              <a:gd name="T63" fmla="*/ 35 h 99"/>
              <a:gd name="T64" fmla="*/ 68 w 100"/>
              <a:gd name="T65" fmla="*/ 32 h 99"/>
              <a:gd name="T66" fmla="*/ 65 w 100"/>
              <a:gd name="T67" fmla="*/ 38 h 99"/>
              <a:gd name="T68" fmla="*/ 62 w 100"/>
              <a:gd name="T69" fmla="*/ 48 h 99"/>
              <a:gd name="T70" fmla="*/ 79 w 100"/>
              <a:gd name="T71" fmla="*/ 47 h 99"/>
              <a:gd name="T72" fmla="*/ 79 w 100"/>
              <a:gd name="T73" fmla="*/ 54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" h="99">
                <a:moveTo>
                  <a:pt x="100" y="44"/>
                </a:moveTo>
                <a:cubicBezTo>
                  <a:pt x="100" y="33"/>
                  <a:pt x="91" y="23"/>
                  <a:pt x="79" y="23"/>
                </a:cubicBezTo>
                <a:cubicBezTo>
                  <a:pt x="76" y="23"/>
                  <a:pt x="73" y="24"/>
                  <a:pt x="70" y="26"/>
                </a:cubicBezTo>
                <a:cubicBezTo>
                  <a:pt x="70" y="24"/>
                  <a:pt x="70" y="23"/>
                  <a:pt x="70" y="21"/>
                </a:cubicBezTo>
                <a:cubicBezTo>
                  <a:pt x="70" y="9"/>
                  <a:pt x="61" y="0"/>
                  <a:pt x="50" y="0"/>
                </a:cubicBezTo>
                <a:cubicBezTo>
                  <a:pt x="38" y="0"/>
                  <a:pt x="29" y="9"/>
                  <a:pt x="29" y="21"/>
                </a:cubicBezTo>
                <a:cubicBezTo>
                  <a:pt x="29" y="23"/>
                  <a:pt x="29" y="24"/>
                  <a:pt x="30" y="26"/>
                </a:cubicBezTo>
                <a:cubicBezTo>
                  <a:pt x="27" y="24"/>
                  <a:pt x="24" y="23"/>
                  <a:pt x="20" y="23"/>
                </a:cubicBezTo>
                <a:cubicBezTo>
                  <a:pt x="9" y="23"/>
                  <a:pt x="0" y="33"/>
                  <a:pt x="0" y="44"/>
                </a:cubicBezTo>
                <a:cubicBezTo>
                  <a:pt x="0" y="54"/>
                  <a:pt x="7" y="62"/>
                  <a:pt x="16" y="64"/>
                </a:cubicBezTo>
                <a:cubicBezTo>
                  <a:pt x="12" y="68"/>
                  <a:pt x="10" y="73"/>
                  <a:pt x="10" y="79"/>
                </a:cubicBezTo>
                <a:cubicBezTo>
                  <a:pt x="10" y="90"/>
                  <a:pt x="19" y="99"/>
                  <a:pt x="31" y="99"/>
                </a:cubicBezTo>
                <a:cubicBezTo>
                  <a:pt x="39" y="99"/>
                  <a:pt x="47" y="94"/>
                  <a:pt x="50" y="86"/>
                </a:cubicBezTo>
                <a:cubicBezTo>
                  <a:pt x="53" y="94"/>
                  <a:pt x="60" y="99"/>
                  <a:pt x="69" y="99"/>
                </a:cubicBezTo>
                <a:cubicBezTo>
                  <a:pt x="80" y="99"/>
                  <a:pt x="89" y="90"/>
                  <a:pt x="89" y="79"/>
                </a:cubicBezTo>
                <a:cubicBezTo>
                  <a:pt x="89" y="73"/>
                  <a:pt x="87" y="68"/>
                  <a:pt x="83" y="64"/>
                </a:cubicBezTo>
                <a:cubicBezTo>
                  <a:pt x="93" y="62"/>
                  <a:pt x="100" y="54"/>
                  <a:pt x="100" y="44"/>
                </a:cubicBezTo>
                <a:close/>
                <a:moveTo>
                  <a:pt x="79" y="54"/>
                </a:moveTo>
                <a:cubicBezTo>
                  <a:pt x="78" y="54"/>
                  <a:pt x="77" y="53"/>
                  <a:pt x="76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1" y="54"/>
                  <a:pt x="61" y="55"/>
                  <a:pt x="60" y="57"/>
                </a:cubicBezTo>
                <a:cubicBezTo>
                  <a:pt x="65" y="62"/>
                  <a:pt x="65" y="62"/>
                  <a:pt x="65" y="62"/>
                </a:cubicBezTo>
                <a:cubicBezTo>
                  <a:pt x="66" y="62"/>
                  <a:pt x="67" y="62"/>
                  <a:pt x="68" y="63"/>
                </a:cubicBezTo>
                <a:cubicBezTo>
                  <a:pt x="69" y="64"/>
                  <a:pt x="69" y="67"/>
                  <a:pt x="68" y="68"/>
                </a:cubicBezTo>
                <a:cubicBezTo>
                  <a:pt x="67" y="69"/>
                  <a:pt x="64" y="69"/>
                  <a:pt x="63" y="68"/>
                </a:cubicBezTo>
                <a:cubicBezTo>
                  <a:pt x="62" y="67"/>
                  <a:pt x="62" y="66"/>
                  <a:pt x="62" y="65"/>
                </a:cubicBezTo>
                <a:cubicBezTo>
                  <a:pt x="57" y="60"/>
                  <a:pt x="57" y="60"/>
                  <a:pt x="57" y="60"/>
                </a:cubicBezTo>
                <a:cubicBezTo>
                  <a:pt x="56" y="61"/>
                  <a:pt x="54" y="61"/>
                  <a:pt x="52" y="62"/>
                </a:cubicBezTo>
                <a:cubicBezTo>
                  <a:pt x="52" y="76"/>
                  <a:pt x="52" y="76"/>
                  <a:pt x="52" y="76"/>
                </a:cubicBezTo>
                <a:cubicBezTo>
                  <a:pt x="53" y="77"/>
                  <a:pt x="54" y="78"/>
                  <a:pt x="54" y="79"/>
                </a:cubicBezTo>
                <a:cubicBezTo>
                  <a:pt x="54" y="81"/>
                  <a:pt x="52" y="82"/>
                  <a:pt x="50" y="82"/>
                </a:cubicBezTo>
                <a:cubicBezTo>
                  <a:pt x="48" y="82"/>
                  <a:pt x="47" y="81"/>
                  <a:pt x="47" y="79"/>
                </a:cubicBezTo>
                <a:cubicBezTo>
                  <a:pt x="47" y="78"/>
                  <a:pt x="47" y="77"/>
                  <a:pt x="48" y="76"/>
                </a:cubicBezTo>
                <a:cubicBezTo>
                  <a:pt x="48" y="62"/>
                  <a:pt x="48" y="62"/>
                  <a:pt x="48" y="62"/>
                </a:cubicBezTo>
                <a:cubicBezTo>
                  <a:pt x="47" y="61"/>
                  <a:pt x="45" y="61"/>
                  <a:pt x="44" y="60"/>
                </a:cubicBezTo>
                <a:cubicBezTo>
                  <a:pt x="38" y="65"/>
                  <a:pt x="38" y="65"/>
                  <a:pt x="38" y="65"/>
                </a:cubicBezTo>
                <a:cubicBezTo>
                  <a:pt x="39" y="66"/>
                  <a:pt x="38" y="67"/>
                  <a:pt x="38" y="68"/>
                </a:cubicBezTo>
                <a:cubicBezTo>
                  <a:pt x="36" y="69"/>
                  <a:pt x="34" y="69"/>
                  <a:pt x="32" y="68"/>
                </a:cubicBezTo>
                <a:cubicBezTo>
                  <a:pt x="31" y="67"/>
                  <a:pt x="31" y="64"/>
                  <a:pt x="32" y="63"/>
                </a:cubicBezTo>
                <a:cubicBezTo>
                  <a:pt x="33" y="62"/>
                  <a:pt x="34" y="62"/>
                  <a:pt x="36" y="62"/>
                </a:cubicBezTo>
                <a:cubicBezTo>
                  <a:pt x="41" y="57"/>
                  <a:pt x="41" y="57"/>
                  <a:pt x="41" y="57"/>
                </a:cubicBezTo>
                <a:cubicBezTo>
                  <a:pt x="40" y="55"/>
                  <a:pt x="39" y="54"/>
                  <a:pt x="39" y="52"/>
                </a:cubicBezTo>
                <a:cubicBezTo>
                  <a:pt x="24" y="52"/>
                  <a:pt x="24" y="52"/>
                  <a:pt x="24" y="52"/>
                </a:cubicBezTo>
                <a:cubicBezTo>
                  <a:pt x="24" y="53"/>
                  <a:pt x="23" y="54"/>
                  <a:pt x="22" y="54"/>
                </a:cubicBezTo>
                <a:cubicBezTo>
                  <a:pt x="20" y="54"/>
                  <a:pt x="18" y="52"/>
                  <a:pt x="18" y="50"/>
                </a:cubicBezTo>
                <a:cubicBezTo>
                  <a:pt x="18" y="48"/>
                  <a:pt x="20" y="47"/>
                  <a:pt x="22" y="47"/>
                </a:cubicBezTo>
                <a:cubicBezTo>
                  <a:pt x="23" y="47"/>
                  <a:pt x="24" y="47"/>
                  <a:pt x="24" y="48"/>
                </a:cubicBezTo>
                <a:cubicBezTo>
                  <a:pt x="39" y="48"/>
                  <a:pt x="39" y="48"/>
                  <a:pt x="39" y="48"/>
                </a:cubicBezTo>
                <a:cubicBezTo>
                  <a:pt x="39" y="46"/>
                  <a:pt x="40" y="45"/>
                  <a:pt x="41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4" y="38"/>
                  <a:pt x="33" y="38"/>
                  <a:pt x="32" y="37"/>
                </a:cubicBezTo>
                <a:cubicBezTo>
                  <a:pt x="31" y="36"/>
                  <a:pt x="31" y="34"/>
                  <a:pt x="32" y="32"/>
                </a:cubicBezTo>
                <a:cubicBezTo>
                  <a:pt x="34" y="31"/>
                  <a:pt x="36" y="31"/>
                  <a:pt x="38" y="32"/>
                </a:cubicBezTo>
                <a:cubicBezTo>
                  <a:pt x="38" y="33"/>
                  <a:pt x="39" y="34"/>
                  <a:pt x="38" y="35"/>
                </a:cubicBezTo>
                <a:cubicBezTo>
                  <a:pt x="44" y="41"/>
                  <a:pt x="44" y="41"/>
                  <a:pt x="44" y="41"/>
                </a:cubicBezTo>
                <a:cubicBezTo>
                  <a:pt x="45" y="40"/>
                  <a:pt x="47" y="39"/>
                  <a:pt x="48" y="39"/>
                </a:cubicBezTo>
                <a:cubicBezTo>
                  <a:pt x="48" y="24"/>
                  <a:pt x="48" y="24"/>
                  <a:pt x="48" y="24"/>
                </a:cubicBezTo>
                <a:cubicBezTo>
                  <a:pt x="47" y="24"/>
                  <a:pt x="47" y="23"/>
                  <a:pt x="47" y="21"/>
                </a:cubicBezTo>
                <a:cubicBezTo>
                  <a:pt x="47" y="19"/>
                  <a:pt x="48" y="18"/>
                  <a:pt x="50" y="18"/>
                </a:cubicBezTo>
                <a:cubicBezTo>
                  <a:pt x="52" y="18"/>
                  <a:pt x="54" y="19"/>
                  <a:pt x="54" y="21"/>
                </a:cubicBezTo>
                <a:cubicBezTo>
                  <a:pt x="54" y="23"/>
                  <a:pt x="53" y="24"/>
                  <a:pt x="52" y="24"/>
                </a:cubicBezTo>
                <a:cubicBezTo>
                  <a:pt x="52" y="39"/>
                  <a:pt x="52" y="39"/>
                  <a:pt x="52" y="39"/>
                </a:cubicBezTo>
                <a:cubicBezTo>
                  <a:pt x="54" y="39"/>
                  <a:pt x="56" y="40"/>
                  <a:pt x="57" y="41"/>
                </a:cubicBezTo>
                <a:cubicBezTo>
                  <a:pt x="62" y="35"/>
                  <a:pt x="62" y="35"/>
                  <a:pt x="62" y="35"/>
                </a:cubicBezTo>
                <a:cubicBezTo>
                  <a:pt x="62" y="34"/>
                  <a:pt x="62" y="33"/>
                  <a:pt x="63" y="32"/>
                </a:cubicBezTo>
                <a:cubicBezTo>
                  <a:pt x="64" y="31"/>
                  <a:pt x="67" y="31"/>
                  <a:pt x="68" y="32"/>
                </a:cubicBezTo>
                <a:cubicBezTo>
                  <a:pt x="69" y="34"/>
                  <a:pt x="69" y="36"/>
                  <a:pt x="68" y="37"/>
                </a:cubicBezTo>
                <a:cubicBezTo>
                  <a:pt x="67" y="38"/>
                  <a:pt x="66" y="38"/>
                  <a:pt x="65" y="38"/>
                </a:cubicBezTo>
                <a:cubicBezTo>
                  <a:pt x="60" y="43"/>
                  <a:pt x="60" y="43"/>
                  <a:pt x="60" y="43"/>
                </a:cubicBezTo>
                <a:cubicBezTo>
                  <a:pt x="61" y="45"/>
                  <a:pt x="61" y="46"/>
                  <a:pt x="62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7" y="47"/>
                  <a:pt x="78" y="47"/>
                  <a:pt x="79" y="47"/>
                </a:cubicBezTo>
                <a:cubicBezTo>
                  <a:pt x="81" y="47"/>
                  <a:pt x="83" y="48"/>
                  <a:pt x="83" y="50"/>
                </a:cubicBezTo>
                <a:cubicBezTo>
                  <a:pt x="83" y="52"/>
                  <a:pt x="81" y="54"/>
                  <a:pt x="79" y="54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Freeform 57"/>
          <p:cNvSpPr>
            <a:spLocks noEditPoints="1"/>
          </p:cNvSpPr>
          <p:nvPr/>
        </p:nvSpPr>
        <p:spPr bwMode="auto">
          <a:xfrm>
            <a:off x="5788954" y="5496404"/>
            <a:ext cx="270243" cy="268234"/>
          </a:xfrm>
          <a:custGeom>
            <a:avLst/>
            <a:gdLst>
              <a:gd name="T0" fmla="*/ 80 w 101"/>
              <a:gd name="T1" fmla="*/ 24 h 100"/>
              <a:gd name="T2" fmla="*/ 71 w 101"/>
              <a:gd name="T3" fmla="*/ 21 h 100"/>
              <a:gd name="T4" fmla="*/ 30 w 101"/>
              <a:gd name="T5" fmla="*/ 21 h 100"/>
              <a:gd name="T6" fmla="*/ 21 w 101"/>
              <a:gd name="T7" fmla="*/ 24 h 100"/>
              <a:gd name="T8" fmla="*/ 17 w 101"/>
              <a:gd name="T9" fmla="*/ 64 h 100"/>
              <a:gd name="T10" fmla="*/ 31 w 101"/>
              <a:gd name="T11" fmla="*/ 100 h 100"/>
              <a:gd name="T12" fmla="*/ 70 w 101"/>
              <a:gd name="T13" fmla="*/ 100 h 100"/>
              <a:gd name="T14" fmla="*/ 84 w 101"/>
              <a:gd name="T15" fmla="*/ 64 h 100"/>
              <a:gd name="T16" fmla="*/ 80 w 101"/>
              <a:gd name="T17" fmla="*/ 54 h 100"/>
              <a:gd name="T18" fmla="*/ 62 w 101"/>
              <a:gd name="T19" fmla="*/ 52 h 100"/>
              <a:gd name="T20" fmla="*/ 66 w 101"/>
              <a:gd name="T21" fmla="*/ 62 h 100"/>
              <a:gd name="T22" fmla="*/ 69 w 101"/>
              <a:gd name="T23" fmla="*/ 68 h 100"/>
              <a:gd name="T24" fmla="*/ 63 w 101"/>
              <a:gd name="T25" fmla="*/ 65 h 100"/>
              <a:gd name="T26" fmla="*/ 53 w 101"/>
              <a:gd name="T27" fmla="*/ 62 h 100"/>
              <a:gd name="T28" fmla="*/ 55 w 101"/>
              <a:gd name="T29" fmla="*/ 79 h 100"/>
              <a:gd name="T30" fmla="*/ 47 w 101"/>
              <a:gd name="T31" fmla="*/ 79 h 100"/>
              <a:gd name="T32" fmla="*/ 49 w 101"/>
              <a:gd name="T33" fmla="*/ 62 h 100"/>
              <a:gd name="T34" fmla="*/ 39 w 101"/>
              <a:gd name="T35" fmla="*/ 65 h 100"/>
              <a:gd name="T36" fmla="*/ 33 w 101"/>
              <a:gd name="T37" fmla="*/ 68 h 100"/>
              <a:gd name="T38" fmla="*/ 36 w 101"/>
              <a:gd name="T39" fmla="*/ 62 h 100"/>
              <a:gd name="T40" fmla="*/ 40 w 101"/>
              <a:gd name="T41" fmla="*/ 52 h 100"/>
              <a:gd name="T42" fmla="*/ 22 w 101"/>
              <a:gd name="T43" fmla="*/ 54 h 100"/>
              <a:gd name="T44" fmla="*/ 22 w 101"/>
              <a:gd name="T45" fmla="*/ 47 h 100"/>
              <a:gd name="T46" fmla="*/ 40 w 101"/>
              <a:gd name="T47" fmla="*/ 48 h 100"/>
              <a:gd name="T48" fmla="*/ 36 w 101"/>
              <a:gd name="T49" fmla="*/ 38 h 100"/>
              <a:gd name="T50" fmla="*/ 33 w 101"/>
              <a:gd name="T51" fmla="*/ 33 h 100"/>
              <a:gd name="T52" fmla="*/ 39 w 101"/>
              <a:gd name="T53" fmla="*/ 36 h 100"/>
              <a:gd name="T54" fmla="*/ 49 w 101"/>
              <a:gd name="T55" fmla="*/ 39 h 100"/>
              <a:gd name="T56" fmla="*/ 47 w 101"/>
              <a:gd name="T57" fmla="*/ 22 h 100"/>
              <a:gd name="T58" fmla="*/ 55 w 101"/>
              <a:gd name="T59" fmla="*/ 22 h 100"/>
              <a:gd name="T60" fmla="*/ 53 w 101"/>
              <a:gd name="T61" fmla="*/ 39 h 100"/>
              <a:gd name="T62" fmla="*/ 63 w 101"/>
              <a:gd name="T63" fmla="*/ 36 h 100"/>
              <a:gd name="T64" fmla="*/ 69 w 101"/>
              <a:gd name="T65" fmla="*/ 33 h 100"/>
              <a:gd name="T66" fmla="*/ 66 w 101"/>
              <a:gd name="T67" fmla="*/ 38 h 100"/>
              <a:gd name="T68" fmla="*/ 62 w 101"/>
              <a:gd name="T69" fmla="*/ 48 h 100"/>
              <a:gd name="T70" fmla="*/ 80 w 101"/>
              <a:gd name="T71" fmla="*/ 47 h 100"/>
              <a:gd name="T72" fmla="*/ 80 w 101"/>
              <a:gd name="T73" fmla="*/ 5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1" h="100">
                <a:moveTo>
                  <a:pt x="101" y="44"/>
                </a:moveTo>
                <a:cubicBezTo>
                  <a:pt x="101" y="33"/>
                  <a:pt x="91" y="24"/>
                  <a:pt x="80" y="24"/>
                </a:cubicBezTo>
                <a:cubicBezTo>
                  <a:pt x="77" y="24"/>
                  <a:pt x="73" y="25"/>
                  <a:pt x="70" y="26"/>
                </a:cubicBezTo>
                <a:cubicBezTo>
                  <a:pt x="71" y="24"/>
                  <a:pt x="71" y="23"/>
                  <a:pt x="71" y="21"/>
                </a:cubicBezTo>
                <a:cubicBezTo>
                  <a:pt x="71" y="10"/>
                  <a:pt x="62" y="0"/>
                  <a:pt x="51" y="0"/>
                </a:cubicBezTo>
                <a:cubicBezTo>
                  <a:pt x="39" y="0"/>
                  <a:pt x="30" y="10"/>
                  <a:pt x="30" y="21"/>
                </a:cubicBezTo>
                <a:cubicBezTo>
                  <a:pt x="30" y="23"/>
                  <a:pt x="30" y="24"/>
                  <a:pt x="31" y="26"/>
                </a:cubicBezTo>
                <a:cubicBezTo>
                  <a:pt x="28" y="25"/>
                  <a:pt x="24" y="24"/>
                  <a:pt x="21" y="24"/>
                </a:cubicBezTo>
                <a:cubicBezTo>
                  <a:pt x="10" y="24"/>
                  <a:pt x="0" y="33"/>
                  <a:pt x="0" y="44"/>
                </a:cubicBezTo>
                <a:cubicBezTo>
                  <a:pt x="0" y="54"/>
                  <a:pt x="8" y="63"/>
                  <a:pt x="17" y="64"/>
                </a:cubicBezTo>
                <a:cubicBezTo>
                  <a:pt x="13" y="68"/>
                  <a:pt x="11" y="73"/>
                  <a:pt x="11" y="79"/>
                </a:cubicBezTo>
                <a:cubicBezTo>
                  <a:pt x="11" y="90"/>
                  <a:pt x="20" y="100"/>
                  <a:pt x="31" y="100"/>
                </a:cubicBezTo>
                <a:cubicBezTo>
                  <a:pt x="40" y="100"/>
                  <a:pt x="48" y="94"/>
                  <a:pt x="51" y="86"/>
                </a:cubicBezTo>
                <a:cubicBezTo>
                  <a:pt x="53" y="94"/>
                  <a:pt x="61" y="100"/>
                  <a:pt x="70" y="100"/>
                </a:cubicBezTo>
                <a:cubicBezTo>
                  <a:pt x="81" y="100"/>
                  <a:pt x="90" y="90"/>
                  <a:pt x="90" y="79"/>
                </a:cubicBezTo>
                <a:cubicBezTo>
                  <a:pt x="90" y="73"/>
                  <a:pt x="88" y="68"/>
                  <a:pt x="84" y="64"/>
                </a:cubicBezTo>
                <a:cubicBezTo>
                  <a:pt x="94" y="63"/>
                  <a:pt x="101" y="54"/>
                  <a:pt x="101" y="44"/>
                </a:cubicBezTo>
                <a:close/>
                <a:moveTo>
                  <a:pt x="80" y="54"/>
                </a:moveTo>
                <a:cubicBezTo>
                  <a:pt x="79" y="54"/>
                  <a:pt x="78" y="53"/>
                  <a:pt x="77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2" y="54"/>
                  <a:pt x="61" y="56"/>
                  <a:pt x="61" y="57"/>
                </a:cubicBezTo>
                <a:cubicBezTo>
                  <a:pt x="66" y="62"/>
                  <a:pt x="66" y="62"/>
                  <a:pt x="66" y="62"/>
                </a:cubicBezTo>
                <a:cubicBezTo>
                  <a:pt x="67" y="62"/>
                  <a:pt x="68" y="62"/>
                  <a:pt x="69" y="63"/>
                </a:cubicBezTo>
                <a:cubicBezTo>
                  <a:pt x="70" y="64"/>
                  <a:pt x="70" y="67"/>
                  <a:pt x="69" y="68"/>
                </a:cubicBezTo>
                <a:cubicBezTo>
                  <a:pt x="67" y="69"/>
                  <a:pt x="65" y="69"/>
                  <a:pt x="64" y="68"/>
                </a:cubicBezTo>
                <a:cubicBezTo>
                  <a:pt x="63" y="67"/>
                  <a:pt x="63" y="66"/>
                  <a:pt x="63" y="65"/>
                </a:cubicBezTo>
                <a:cubicBezTo>
                  <a:pt x="58" y="60"/>
                  <a:pt x="58" y="60"/>
                  <a:pt x="58" y="60"/>
                </a:cubicBezTo>
                <a:cubicBezTo>
                  <a:pt x="56" y="61"/>
                  <a:pt x="55" y="61"/>
                  <a:pt x="53" y="62"/>
                </a:cubicBezTo>
                <a:cubicBezTo>
                  <a:pt x="53" y="76"/>
                  <a:pt x="53" y="76"/>
                  <a:pt x="53" y="76"/>
                </a:cubicBezTo>
                <a:cubicBezTo>
                  <a:pt x="54" y="77"/>
                  <a:pt x="55" y="78"/>
                  <a:pt x="55" y="79"/>
                </a:cubicBezTo>
                <a:cubicBezTo>
                  <a:pt x="55" y="81"/>
                  <a:pt x="53" y="83"/>
                  <a:pt x="51" y="83"/>
                </a:cubicBezTo>
                <a:cubicBezTo>
                  <a:pt x="49" y="83"/>
                  <a:pt x="47" y="81"/>
                  <a:pt x="47" y="79"/>
                </a:cubicBezTo>
                <a:cubicBezTo>
                  <a:pt x="47" y="78"/>
                  <a:pt x="48" y="77"/>
                  <a:pt x="49" y="76"/>
                </a:cubicBezTo>
                <a:cubicBezTo>
                  <a:pt x="49" y="62"/>
                  <a:pt x="49" y="62"/>
                  <a:pt x="49" y="62"/>
                </a:cubicBezTo>
                <a:cubicBezTo>
                  <a:pt x="47" y="61"/>
                  <a:pt x="46" y="61"/>
                  <a:pt x="44" y="60"/>
                </a:cubicBezTo>
                <a:cubicBezTo>
                  <a:pt x="39" y="65"/>
                  <a:pt x="39" y="65"/>
                  <a:pt x="39" y="65"/>
                </a:cubicBezTo>
                <a:cubicBezTo>
                  <a:pt x="39" y="66"/>
                  <a:pt x="39" y="67"/>
                  <a:pt x="38" y="68"/>
                </a:cubicBezTo>
                <a:cubicBezTo>
                  <a:pt x="37" y="69"/>
                  <a:pt x="35" y="69"/>
                  <a:pt x="33" y="68"/>
                </a:cubicBezTo>
                <a:cubicBezTo>
                  <a:pt x="32" y="67"/>
                  <a:pt x="32" y="64"/>
                  <a:pt x="33" y="63"/>
                </a:cubicBezTo>
                <a:cubicBezTo>
                  <a:pt x="34" y="62"/>
                  <a:pt x="35" y="62"/>
                  <a:pt x="36" y="62"/>
                </a:cubicBezTo>
                <a:cubicBezTo>
                  <a:pt x="42" y="57"/>
                  <a:pt x="42" y="57"/>
                  <a:pt x="42" y="57"/>
                </a:cubicBezTo>
                <a:cubicBezTo>
                  <a:pt x="41" y="56"/>
                  <a:pt x="40" y="54"/>
                  <a:pt x="40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25" y="53"/>
                  <a:pt x="24" y="54"/>
                  <a:pt x="22" y="54"/>
                </a:cubicBezTo>
                <a:cubicBezTo>
                  <a:pt x="20" y="54"/>
                  <a:pt x="19" y="52"/>
                  <a:pt x="19" y="50"/>
                </a:cubicBezTo>
                <a:cubicBezTo>
                  <a:pt x="19" y="48"/>
                  <a:pt x="20" y="47"/>
                  <a:pt x="22" y="47"/>
                </a:cubicBezTo>
                <a:cubicBezTo>
                  <a:pt x="24" y="47"/>
                  <a:pt x="25" y="47"/>
                  <a:pt x="25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0" y="47"/>
                  <a:pt x="41" y="45"/>
                  <a:pt x="42" y="44"/>
                </a:cubicBezTo>
                <a:cubicBezTo>
                  <a:pt x="36" y="38"/>
                  <a:pt x="36" y="38"/>
                  <a:pt x="36" y="38"/>
                </a:cubicBezTo>
                <a:cubicBezTo>
                  <a:pt x="35" y="39"/>
                  <a:pt x="34" y="38"/>
                  <a:pt x="33" y="38"/>
                </a:cubicBezTo>
                <a:cubicBezTo>
                  <a:pt x="32" y="36"/>
                  <a:pt x="32" y="34"/>
                  <a:pt x="33" y="33"/>
                </a:cubicBezTo>
                <a:cubicBezTo>
                  <a:pt x="35" y="31"/>
                  <a:pt x="37" y="31"/>
                  <a:pt x="38" y="33"/>
                </a:cubicBezTo>
                <a:cubicBezTo>
                  <a:pt x="39" y="33"/>
                  <a:pt x="39" y="35"/>
                  <a:pt x="39" y="36"/>
                </a:cubicBezTo>
                <a:cubicBezTo>
                  <a:pt x="44" y="41"/>
                  <a:pt x="44" y="41"/>
                  <a:pt x="44" y="41"/>
                </a:cubicBezTo>
                <a:cubicBezTo>
                  <a:pt x="46" y="40"/>
                  <a:pt x="47" y="39"/>
                  <a:pt x="49" y="39"/>
                </a:cubicBezTo>
                <a:cubicBezTo>
                  <a:pt x="49" y="24"/>
                  <a:pt x="49" y="24"/>
                  <a:pt x="49" y="24"/>
                </a:cubicBezTo>
                <a:cubicBezTo>
                  <a:pt x="48" y="24"/>
                  <a:pt x="47" y="23"/>
                  <a:pt x="47" y="22"/>
                </a:cubicBezTo>
                <a:cubicBezTo>
                  <a:pt x="47" y="20"/>
                  <a:pt x="49" y="18"/>
                  <a:pt x="51" y="18"/>
                </a:cubicBezTo>
                <a:cubicBezTo>
                  <a:pt x="53" y="18"/>
                  <a:pt x="55" y="20"/>
                  <a:pt x="55" y="22"/>
                </a:cubicBezTo>
                <a:cubicBezTo>
                  <a:pt x="55" y="23"/>
                  <a:pt x="54" y="24"/>
                  <a:pt x="53" y="24"/>
                </a:cubicBezTo>
                <a:cubicBezTo>
                  <a:pt x="53" y="39"/>
                  <a:pt x="53" y="39"/>
                  <a:pt x="53" y="39"/>
                </a:cubicBezTo>
                <a:cubicBezTo>
                  <a:pt x="55" y="39"/>
                  <a:pt x="56" y="40"/>
                  <a:pt x="58" y="41"/>
                </a:cubicBezTo>
                <a:cubicBezTo>
                  <a:pt x="63" y="36"/>
                  <a:pt x="63" y="36"/>
                  <a:pt x="63" y="36"/>
                </a:cubicBezTo>
                <a:cubicBezTo>
                  <a:pt x="63" y="35"/>
                  <a:pt x="63" y="33"/>
                  <a:pt x="64" y="33"/>
                </a:cubicBezTo>
                <a:cubicBezTo>
                  <a:pt x="65" y="31"/>
                  <a:pt x="67" y="31"/>
                  <a:pt x="69" y="33"/>
                </a:cubicBezTo>
                <a:cubicBezTo>
                  <a:pt x="70" y="34"/>
                  <a:pt x="70" y="36"/>
                  <a:pt x="69" y="38"/>
                </a:cubicBezTo>
                <a:cubicBezTo>
                  <a:pt x="68" y="38"/>
                  <a:pt x="67" y="39"/>
                  <a:pt x="66" y="38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45"/>
                  <a:pt x="62" y="47"/>
                  <a:pt x="62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8" y="47"/>
                  <a:pt x="79" y="47"/>
                  <a:pt x="80" y="47"/>
                </a:cubicBezTo>
                <a:cubicBezTo>
                  <a:pt x="82" y="47"/>
                  <a:pt x="83" y="48"/>
                  <a:pt x="83" y="50"/>
                </a:cubicBezTo>
                <a:cubicBezTo>
                  <a:pt x="83" y="52"/>
                  <a:pt x="82" y="54"/>
                  <a:pt x="80" y="54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Oval 60"/>
          <p:cNvSpPr>
            <a:spLocks noChangeArrowheads="1"/>
          </p:cNvSpPr>
          <p:nvPr/>
        </p:nvSpPr>
        <p:spPr bwMode="auto">
          <a:xfrm>
            <a:off x="7383477" y="2859198"/>
            <a:ext cx="165100" cy="169863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Oval 61"/>
          <p:cNvSpPr>
            <a:spLocks noChangeArrowheads="1"/>
          </p:cNvSpPr>
          <p:nvPr/>
        </p:nvSpPr>
        <p:spPr bwMode="auto">
          <a:xfrm>
            <a:off x="7908920" y="3205062"/>
            <a:ext cx="165100" cy="168275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Oval 62"/>
          <p:cNvSpPr>
            <a:spLocks noChangeArrowheads="1"/>
          </p:cNvSpPr>
          <p:nvPr/>
        </p:nvSpPr>
        <p:spPr bwMode="auto">
          <a:xfrm>
            <a:off x="3883049" y="4197434"/>
            <a:ext cx="165100" cy="169863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Oval 63"/>
          <p:cNvSpPr>
            <a:spLocks noChangeArrowheads="1"/>
          </p:cNvSpPr>
          <p:nvPr/>
        </p:nvSpPr>
        <p:spPr bwMode="auto">
          <a:xfrm>
            <a:off x="5170873" y="4774464"/>
            <a:ext cx="169863" cy="169863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Oval 67"/>
          <p:cNvSpPr>
            <a:spLocks noChangeArrowheads="1"/>
          </p:cNvSpPr>
          <p:nvPr/>
        </p:nvSpPr>
        <p:spPr bwMode="auto">
          <a:xfrm>
            <a:off x="7501828" y="5413060"/>
            <a:ext cx="165100" cy="166688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Freeform 49"/>
          <p:cNvSpPr>
            <a:spLocks noEditPoints="1"/>
          </p:cNvSpPr>
          <p:nvPr/>
        </p:nvSpPr>
        <p:spPr bwMode="auto">
          <a:xfrm>
            <a:off x="5467630" y="1159392"/>
            <a:ext cx="218120" cy="216097"/>
          </a:xfrm>
          <a:custGeom>
            <a:avLst/>
            <a:gdLst>
              <a:gd name="T0" fmla="*/ 161 w 202"/>
              <a:gd name="T1" fmla="*/ 47 h 200"/>
              <a:gd name="T2" fmla="*/ 142 w 202"/>
              <a:gd name="T3" fmla="*/ 41 h 200"/>
              <a:gd name="T4" fmla="*/ 60 w 202"/>
              <a:gd name="T5" fmla="*/ 41 h 200"/>
              <a:gd name="T6" fmla="*/ 41 w 202"/>
              <a:gd name="T7" fmla="*/ 47 h 200"/>
              <a:gd name="T8" fmla="*/ 33 w 202"/>
              <a:gd name="T9" fmla="*/ 129 h 200"/>
              <a:gd name="T10" fmla="*/ 62 w 202"/>
              <a:gd name="T11" fmla="*/ 200 h 200"/>
              <a:gd name="T12" fmla="*/ 140 w 202"/>
              <a:gd name="T13" fmla="*/ 200 h 200"/>
              <a:gd name="T14" fmla="*/ 169 w 202"/>
              <a:gd name="T15" fmla="*/ 129 h 200"/>
              <a:gd name="T16" fmla="*/ 160 w 202"/>
              <a:gd name="T17" fmla="*/ 108 h 200"/>
              <a:gd name="T18" fmla="*/ 125 w 202"/>
              <a:gd name="T19" fmla="*/ 105 h 200"/>
              <a:gd name="T20" fmla="*/ 132 w 202"/>
              <a:gd name="T21" fmla="*/ 124 h 200"/>
              <a:gd name="T22" fmla="*/ 138 w 202"/>
              <a:gd name="T23" fmla="*/ 136 h 200"/>
              <a:gd name="T24" fmla="*/ 126 w 202"/>
              <a:gd name="T25" fmla="*/ 130 h 200"/>
              <a:gd name="T26" fmla="*/ 106 w 202"/>
              <a:gd name="T27" fmla="*/ 124 h 200"/>
              <a:gd name="T28" fmla="*/ 109 w 202"/>
              <a:gd name="T29" fmla="*/ 158 h 200"/>
              <a:gd name="T30" fmla="*/ 95 w 202"/>
              <a:gd name="T31" fmla="*/ 158 h 200"/>
              <a:gd name="T32" fmla="*/ 98 w 202"/>
              <a:gd name="T33" fmla="*/ 124 h 200"/>
              <a:gd name="T34" fmla="*/ 78 w 202"/>
              <a:gd name="T35" fmla="*/ 130 h 200"/>
              <a:gd name="T36" fmla="*/ 66 w 202"/>
              <a:gd name="T37" fmla="*/ 136 h 200"/>
              <a:gd name="T38" fmla="*/ 72 w 202"/>
              <a:gd name="T39" fmla="*/ 124 h 200"/>
              <a:gd name="T40" fmla="*/ 79 w 202"/>
              <a:gd name="T41" fmla="*/ 105 h 200"/>
              <a:gd name="T42" fmla="*/ 44 w 202"/>
              <a:gd name="T43" fmla="*/ 108 h 200"/>
              <a:gd name="T44" fmla="*/ 44 w 202"/>
              <a:gd name="T45" fmla="*/ 93 h 200"/>
              <a:gd name="T46" fmla="*/ 79 w 202"/>
              <a:gd name="T47" fmla="*/ 96 h 200"/>
              <a:gd name="T48" fmla="*/ 72 w 202"/>
              <a:gd name="T49" fmla="*/ 77 h 200"/>
              <a:gd name="T50" fmla="*/ 66 w 202"/>
              <a:gd name="T51" fmla="*/ 65 h 200"/>
              <a:gd name="T52" fmla="*/ 78 w 202"/>
              <a:gd name="T53" fmla="*/ 71 h 200"/>
              <a:gd name="T54" fmla="*/ 98 w 202"/>
              <a:gd name="T55" fmla="*/ 77 h 200"/>
              <a:gd name="T56" fmla="*/ 95 w 202"/>
              <a:gd name="T57" fmla="*/ 42 h 200"/>
              <a:gd name="T58" fmla="*/ 109 w 202"/>
              <a:gd name="T59" fmla="*/ 42 h 200"/>
              <a:gd name="T60" fmla="*/ 106 w 202"/>
              <a:gd name="T61" fmla="*/ 77 h 200"/>
              <a:gd name="T62" fmla="*/ 126 w 202"/>
              <a:gd name="T63" fmla="*/ 71 h 200"/>
              <a:gd name="T64" fmla="*/ 138 w 202"/>
              <a:gd name="T65" fmla="*/ 65 h 200"/>
              <a:gd name="T66" fmla="*/ 132 w 202"/>
              <a:gd name="T67" fmla="*/ 77 h 200"/>
              <a:gd name="T68" fmla="*/ 125 w 202"/>
              <a:gd name="T69" fmla="*/ 96 h 200"/>
              <a:gd name="T70" fmla="*/ 160 w 202"/>
              <a:gd name="T71" fmla="*/ 93 h 200"/>
              <a:gd name="T72" fmla="*/ 160 w 202"/>
              <a:gd name="T73" fmla="*/ 10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2" h="200">
                <a:moveTo>
                  <a:pt x="202" y="88"/>
                </a:moveTo>
                <a:cubicBezTo>
                  <a:pt x="202" y="65"/>
                  <a:pt x="184" y="47"/>
                  <a:pt x="161" y="47"/>
                </a:cubicBezTo>
                <a:cubicBezTo>
                  <a:pt x="154" y="47"/>
                  <a:pt x="147" y="48"/>
                  <a:pt x="141" y="52"/>
                </a:cubicBezTo>
                <a:cubicBezTo>
                  <a:pt x="142" y="48"/>
                  <a:pt x="142" y="45"/>
                  <a:pt x="142" y="41"/>
                </a:cubicBezTo>
                <a:cubicBezTo>
                  <a:pt x="142" y="18"/>
                  <a:pt x="124" y="0"/>
                  <a:pt x="101" y="0"/>
                </a:cubicBezTo>
                <a:cubicBezTo>
                  <a:pt x="78" y="0"/>
                  <a:pt x="60" y="18"/>
                  <a:pt x="60" y="41"/>
                </a:cubicBezTo>
                <a:cubicBezTo>
                  <a:pt x="60" y="45"/>
                  <a:pt x="60" y="48"/>
                  <a:pt x="61" y="52"/>
                </a:cubicBezTo>
                <a:cubicBezTo>
                  <a:pt x="55" y="48"/>
                  <a:pt x="48" y="47"/>
                  <a:pt x="41" y="47"/>
                </a:cubicBezTo>
                <a:cubicBezTo>
                  <a:pt x="18" y="47"/>
                  <a:pt x="0" y="65"/>
                  <a:pt x="0" y="88"/>
                </a:cubicBezTo>
                <a:cubicBezTo>
                  <a:pt x="0" y="108"/>
                  <a:pt x="14" y="125"/>
                  <a:pt x="33" y="129"/>
                </a:cubicBezTo>
                <a:cubicBezTo>
                  <a:pt x="26" y="136"/>
                  <a:pt x="21" y="147"/>
                  <a:pt x="21" y="158"/>
                </a:cubicBezTo>
                <a:cubicBezTo>
                  <a:pt x="21" y="181"/>
                  <a:pt x="39" y="200"/>
                  <a:pt x="62" y="200"/>
                </a:cubicBezTo>
                <a:cubicBezTo>
                  <a:pt x="80" y="200"/>
                  <a:pt x="95" y="189"/>
                  <a:pt x="101" y="173"/>
                </a:cubicBezTo>
                <a:cubicBezTo>
                  <a:pt x="107" y="189"/>
                  <a:pt x="122" y="200"/>
                  <a:pt x="140" y="200"/>
                </a:cubicBezTo>
                <a:cubicBezTo>
                  <a:pt x="163" y="200"/>
                  <a:pt x="181" y="181"/>
                  <a:pt x="181" y="158"/>
                </a:cubicBezTo>
                <a:cubicBezTo>
                  <a:pt x="181" y="147"/>
                  <a:pt x="176" y="136"/>
                  <a:pt x="169" y="129"/>
                </a:cubicBezTo>
                <a:cubicBezTo>
                  <a:pt x="188" y="125"/>
                  <a:pt x="202" y="108"/>
                  <a:pt x="202" y="88"/>
                </a:cubicBezTo>
                <a:close/>
                <a:moveTo>
                  <a:pt x="160" y="108"/>
                </a:moveTo>
                <a:cubicBezTo>
                  <a:pt x="158" y="108"/>
                  <a:pt x="156" y="106"/>
                  <a:pt x="154" y="105"/>
                </a:cubicBezTo>
                <a:cubicBezTo>
                  <a:pt x="125" y="105"/>
                  <a:pt x="125" y="105"/>
                  <a:pt x="125" y="105"/>
                </a:cubicBezTo>
                <a:cubicBezTo>
                  <a:pt x="124" y="108"/>
                  <a:pt x="123" y="111"/>
                  <a:pt x="121" y="114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34" y="124"/>
                  <a:pt x="136" y="124"/>
                  <a:pt x="138" y="126"/>
                </a:cubicBezTo>
                <a:cubicBezTo>
                  <a:pt x="141" y="129"/>
                  <a:pt x="141" y="134"/>
                  <a:pt x="138" y="136"/>
                </a:cubicBezTo>
                <a:cubicBezTo>
                  <a:pt x="135" y="139"/>
                  <a:pt x="131" y="139"/>
                  <a:pt x="128" y="136"/>
                </a:cubicBezTo>
                <a:cubicBezTo>
                  <a:pt x="126" y="135"/>
                  <a:pt x="125" y="132"/>
                  <a:pt x="126" y="130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13" y="122"/>
                  <a:pt x="110" y="123"/>
                  <a:pt x="106" y="124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8" y="154"/>
                  <a:pt x="109" y="156"/>
                  <a:pt x="109" y="158"/>
                </a:cubicBezTo>
                <a:cubicBezTo>
                  <a:pt x="109" y="162"/>
                  <a:pt x="106" y="166"/>
                  <a:pt x="102" y="166"/>
                </a:cubicBezTo>
                <a:cubicBezTo>
                  <a:pt x="98" y="166"/>
                  <a:pt x="95" y="162"/>
                  <a:pt x="95" y="158"/>
                </a:cubicBezTo>
                <a:cubicBezTo>
                  <a:pt x="95" y="156"/>
                  <a:pt x="96" y="154"/>
                  <a:pt x="98" y="153"/>
                </a:cubicBezTo>
                <a:cubicBezTo>
                  <a:pt x="98" y="124"/>
                  <a:pt x="98" y="124"/>
                  <a:pt x="98" y="124"/>
                </a:cubicBezTo>
                <a:cubicBezTo>
                  <a:pt x="95" y="123"/>
                  <a:pt x="91" y="122"/>
                  <a:pt x="89" y="120"/>
                </a:cubicBezTo>
                <a:cubicBezTo>
                  <a:pt x="78" y="130"/>
                  <a:pt x="78" y="130"/>
                  <a:pt x="78" y="130"/>
                </a:cubicBezTo>
                <a:cubicBezTo>
                  <a:pt x="79" y="132"/>
                  <a:pt x="78" y="135"/>
                  <a:pt x="76" y="136"/>
                </a:cubicBezTo>
                <a:cubicBezTo>
                  <a:pt x="74" y="139"/>
                  <a:pt x="69" y="139"/>
                  <a:pt x="66" y="136"/>
                </a:cubicBezTo>
                <a:cubicBezTo>
                  <a:pt x="63" y="134"/>
                  <a:pt x="63" y="129"/>
                  <a:pt x="66" y="126"/>
                </a:cubicBezTo>
                <a:cubicBezTo>
                  <a:pt x="68" y="124"/>
                  <a:pt x="70" y="124"/>
                  <a:pt x="72" y="124"/>
                </a:cubicBezTo>
                <a:cubicBezTo>
                  <a:pt x="83" y="114"/>
                  <a:pt x="83" y="114"/>
                  <a:pt x="83" y="114"/>
                </a:cubicBezTo>
                <a:cubicBezTo>
                  <a:pt x="81" y="111"/>
                  <a:pt x="80" y="108"/>
                  <a:pt x="79" y="105"/>
                </a:cubicBezTo>
                <a:cubicBezTo>
                  <a:pt x="50" y="105"/>
                  <a:pt x="50" y="105"/>
                  <a:pt x="50" y="105"/>
                </a:cubicBezTo>
                <a:cubicBezTo>
                  <a:pt x="49" y="106"/>
                  <a:pt x="46" y="108"/>
                  <a:pt x="44" y="108"/>
                </a:cubicBezTo>
                <a:cubicBezTo>
                  <a:pt x="40" y="108"/>
                  <a:pt x="37" y="104"/>
                  <a:pt x="37" y="100"/>
                </a:cubicBezTo>
                <a:cubicBezTo>
                  <a:pt x="37" y="97"/>
                  <a:pt x="40" y="93"/>
                  <a:pt x="44" y="93"/>
                </a:cubicBezTo>
                <a:cubicBezTo>
                  <a:pt x="46" y="93"/>
                  <a:pt x="49" y="95"/>
                  <a:pt x="50" y="96"/>
                </a:cubicBezTo>
                <a:cubicBezTo>
                  <a:pt x="79" y="96"/>
                  <a:pt x="79" y="96"/>
                  <a:pt x="79" y="96"/>
                </a:cubicBezTo>
                <a:cubicBezTo>
                  <a:pt x="80" y="93"/>
                  <a:pt x="81" y="90"/>
                  <a:pt x="83" y="87"/>
                </a:cubicBezTo>
                <a:cubicBezTo>
                  <a:pt x="72" y="77"/>
                  <a:pt x="72" y="77"/>
                  <a:pt x="72" y="77"/>
                </a:cubicBezTo>
                <a:cubicBezTo>
                  <a:pt x="70" y="77"/>
                  <a:pt x="68" y="77"/>
                  <a:pt x="66" y="75"/>
                </a:cubicBezTo>
                <a:cubicBezTo>
                  <a:pt x="63" y="72"/>
                  <a:pt x="63" y="67"/>
                  <a:pt x="66" y="65"/>
                </a:cubicBezTo>
                <a:cubicBezTo>
                  <a:pt x="69" y="62"/>
                  <a:pt x="74" y="62"/>
                  <a:pt x="76" y="65"/>
                </a:cubicBezTo>
                <a:cubicBezTo>
                  <a:pt x="78" y="66"/>
                  <a:pt x="79" y="69"/>
                  <a:pt x="78" y="71"/>
                </a:cubicBezTo>
                <a:cubicBezTo>
                  <a:pt x="89" y="81"/>
                  <a:pt x="89" y="81"/>
                  <a:pt x="89" y="81"/>
                </a:cubicBezTo>
                <a:cubicBezTo>
                  <a:pt x="91" y="79"/>
                  <a:pt x="95" y="78"/>
                  <a:pt x="98" y="77"/>
                </a:cubicBezTo>
                <a:cubicBezTo>
                  <a:pt x="98" y="48"/>
                  <a:pt x="98" y="48"/>
                  <a:pt x="98" y="48"/>
                </a:cubicBezTo>
                <a:cubicBezTo>
                  <a:pt x="96" y="47"/>
                  <a:pt x="95" y="45"/>
                  <a:pt x="95" y="42"/>
                </a:cubicBezTo>
                <a:cubicBezTo>
                  <a:pt x="95" y="39"/>
                  <a:pt x="98" y="35"/>
                  <a:pt x="102" y="35"/>
                </a:cubicBezTo>
                <a:cubicBezTo>
                  <a:pt x="106" y="35"/>
                  <a:pt x="109" y="39"/>
                  <a:pt x="109" y="42"/>
                </a:cubicBezTo>
                <a:cubicBezTo>
                  <a:pt x="109" y="45"/>
                  <a:pt x="108" y="47"/>
                  <a:pt x="106" y="48"/>
                </a:cubicBezTo>
                <a:cubicBezTo>
                  <a:pt x="106" y="77"/>
                  <a:pt x="106" y="77"/>
                  <a:pt x="106" y="77"/>
                </a:cubicBezTo>
                <a:cubicBezTo>
                  <a:pt x="110" y="78"/>
                  <a:pt x="113" y="79"/>
                  <a:pt x="115" y="81"/>
                </a:cubicBezTo>
                <a:cubicBezTo>
                  <a:pt x="126" y="71"/>
                  <a:pt x="126" y="71"/>
                  <a:pt x="126" y="71"/>
                </a:cubicBezTo>
                <a:cubicBezTo>
                  <a:pt x="125" y="69"/>
                  <a:pt x="126" y="66"/>
                  <a:pt x="128" y="65"/>
                </a:cubicBezTo>
                <a:cubicBezTo>
                  <a:pt x="131" y="62"/>
                  <a:pt x="135" y="62"/>
                  <a:pt x="138" y="65"/>
                </a:cubicBezTo>
                <a:cubicBezTo>
                  <a:pt x="141" y="67"/>
                  <a:pt x="141" y="72"/>
                  <a:pt x="138" y="75"/>
                </a:cubicBezTo>
                <a:cubicBezTo>
                  <a:pt x="136" y="77"/>
                  <a:pt x="134" y="77"/>
                  <a:pt x="132" y="77"/>
                </a:cubicBezTo>
                <a:cubicBezTo>
                  <a:pt x="121" y="87"/>
                  <a:pt x="121" y="87"/>
                  <a:pt x="121" y="87"/>
                </a:cubicBezTo>
                <a:cubicBezTo>
                  <a:pt x="123" y="90"/>
                  <a:pt x="124" y="93"/>
                  <a:pt x="125" y="96"/>
                </a:cubicBezTo>
                <a:cubicBezTo>
                  <a:pt x="154" y="96"/>
                  <a:pt x="154" y="96"/>
                  <a:pt x="154" y="96"/>
                </a:cubicBezTo>
                <a:cubicBezTo>
                  <a:pt x="156" y="95"/>
                  <a:pt x="158" y="93"/>
                  <a:pt x="160" y="93"/>
                </a:cubicBezTo>
                <a:cubicBezTo>
                  <a:pt x="164" y="93"/>
                  <a:pt x="167" y="97"/>
                  <a:pt x="167" y="100"/>
                </a:cubicBezTo>
                <a:cubicBezTo>
                  <a:pt x="167" y="104"/>
                  <a:pt x="164" y="108"/>
                  <a:pt x="160" y="108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矩形 80"/>
          <p:cNvSpPr/>
          <p:nvPr/>
        </p:nvSpPr>
        <p:spPr>
          <a:xfrm>
            <a:off x="5249716" y="1713566"/>
            <a:ext cx="1712901" cy="171290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5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15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MH_Entry_1"/>
          <p:cNvSpPr/>
          <p:nvPr>
            <p:custDataLst>
              <p:tags r:id="rId1"/>
            </p:custDataLst>
          </p:nvPr>
        </p:nvSpPr>
        <p:spPr>
          <a:xfrm>
            <a:off x="4213067" y="3575700"/>
            <a:ext cx="3778403" cy="754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32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83" name="矩形 82"/>
          <p:cNvSpPr/>
          <p:nvPr/>
        </p:nvSpPr>
        <p:spPr>
          <a:xfrm>
            <a:off x="4337131" y="4140702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cxnSp>
        <p:nvCxnSpPr>
          <p:cNvPr id="84" name="直接连接符 83"/>
          <p:cNvCxnSpPr/>
          <p:nvPr/>
        </p:nvCxnSpPr>
        <p:spPr>
          <a:xfrm flipH="1">
            <a:off x="4357526" y="4448845"/>
            <a:ext cx="348948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H="1">
            <a:off x="4357526" y="3628429"/>
            <a:ext cx="348948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Freeform 1076"/>
          <p:cNvSpPr>
            <a:spLocks noEditPoints="1"/>
          </p:cNvSpPr>
          <p:nvPr/>
        </p:nvSpPr>
        <p:spPr bwMode="auto">
          <a:xfrm>
            <a:off x="114300" y="114074"/>
            <a:ext cx="2689772" cy="2729195"/>
          </a:xfrm>
          <a:custGeom>
            <a:avLst/>
            <a:gdLst>
              <a:gd name="T0" fmla="*/ 1244 w 2388"/>
              <a:gd name="T1" fmla="*/ 168 h 2423"/>
              <a:gd name="T2" fmla="*/ 1067 w 2388"/>
              <a:gd name="T3" fmla="*/ 32 h 2423"/>
              <a:gd name="T4" fmla="*/ 1201 w 2388"/>
              <a:gd name="T5" fmla="*/ 211 h 2423"/>
              <a:gd name="T6" fmla="*/ 963 w 2388"/>
              <a:gd name="T7" fmla="*/ 277 h 2423"/>
              <a:gd name="T8" fmla="*/ 512 w 2388"/>
              <a:gd name="T9" fmla="*/ 2 h 2423"/>
              <a:gd name="T10" fmla="*/ 387 w 2388"/>
              <a:gd name="T11" fmla="*/ 176 h 2423"/>
              <a:gd name="T12" fmla="*/ 0 w 2388"/>
              <a:gd name="T13" fmla="*/ 0 h 2423"/>
              <a:gd name="T14" fmla="*/ 176 w 2388"/>
              <a:gd name="T15" fmla="*/ 387 h 2423"/>
              <a:gd name="T16" fmla="*/ 176 w 2388"/>
              <a:gd name="T17" fmla="*/ 547 h 2423"/>
              <a:gd name="T18" fmla="*/ 6 w 2388"/>
              <a:gd name="T19" fmla="*/ 995 h 2423"/>
              <a:gd name="T20" fmla="*/ 280 w 2388"/>
              <a:gd name="T21" fmla="*/ 1233 h 2423"/>
              <a:gd name="T22" fmla="*/ 211 w 2388"/>
              <a:gd name="T23" fmla="*/ 1102 h 2423"/>
              <a:gd name="T24" fmla="*/ 35 w 2388"/>
              <a:gd name="T25" fmla="*/ 1276 h 2423"/>
              <a:gd name="T26" fmla="*/ 168 w 2388"/>
              <a:gd name="T27" fmla="*/ 1398 h 2423"/>
              <a:gd name="T28" fmla="*/ 40 w 2388"/>
              <a:gd name="T29" fmla="*/ 2423 h 2423"/>
              <a:gd name="T30" fmla="*/ 83 w 2388"/>
              <a:gd name="T31" fmla="*/ 1438 h 2423"/>
              <a:gd name="T32" fmla="*/ 211 w 2388"/>
              <a:gd name="T33" fmla="*/ 1276 h 2423"/>
              <a:gd name="T34" fmla="*/ 323 w 2388"/>
              <a:gd name="T35" fmla="*/ 953 h 2423"/>
              <a:gd name="T36" fmla="*/ 48 w 2388"/>
              <a:gd name="T37" fmla="*/ 590 h 2423"/>
              <a:gd name="T38" fmla="*/ 176 w 2388"/>
              <a:gd name="T39" fmla="*/ 763 h 2423"/>
              <a:gd name="T40" fmla="*/ 390 w 2388"/>
              <a:gd name="T41" fmla="*/ 590 h 2423"/>
              <a:gd name="T42" fmla="*/ 555 w 2388"/>
              <a:gd name="T43" fmla="*/ 389 h 2423"/>
              <a:gd name="T44" fmla="*/ 750 w 2388"/>
              <a:gd name="T45" fmla="*/ 176 h 2423"/>
              <a:gd name="T46" fmla="*/ 555 w 2388"/>
              <a:gd name="T47" fmla="*/ 45 h 2423"/>
              <a:gd name="T48" fmla="*/ 921 w 2388"/>
              <a:gd name="T49" fmla="*/ 320 h 2423"/>
              <a:gd name="T50" fmla="*/ 1244 w 2388"/>
              <a:gd name="T51" fmla="*/ 211 h 2423"/>
              <a:gd name="T52" fmla="*/ 1406 w 2388"/>
              <a:gd name="T53" fmla="*/ 80 h 2423"/>
              <a:gd name="T54" fmla="*/ 2388 w 2388"/>
              <a:gd name="T55" fmla="*/ 37 h 2423"/>
              <a:gd name="T56" fmla="*/ 1364 w 2388"/>
              <a:gd name="T57" fmla="*/ 168 h 2423"/>
              <a:gd name="T58" fmla="*/ 78 w 2388"/>
              <a:gd name="T59" fmla="*/ 1233 h 2423"/>
              <a:gd name="T60" fmla="*/ 168 w 2388"/>
              <a:gd name="T61" fmla="*/ 1142 h 2423"/>
              <a:gd name="T62" fmla="*/ 176 w 2388"/>
              <a:gd name="T63" fmla="*/ 179 h 2423"/>
              <a:gd name="T64" fmla="*/ 43 w 2388"/>
              <a:gd name="T65" fmla="*/ 344 h 2423"/>
              <a:gd name="T66" fmla="*/ 344 w 2388"/>
              <a:gd name="T67" fmla="*/ 42 h 2423"/>
              <a:gd name="T68" fmla="*/ 176 w 2388"/>
              <a:gd name="T69" fmla="*/ 176 h 2423"/>
              <a:gd name="T70" fmla="*/ 344 w 2388"/>
              <a:gd name="T71" fmla="*/ 213 h 2423"/>
              <a:gd name="T72" fmla="*/ 211 w 2388"/>
              <a:gd name="T73" fmla="*/ 344 h 2423"/>
              <a:gd name="T74" fmla="*/ 344 w 2388"/>
              <a:gd name="T75" fmla="*/ 213 h 2423"/>
              <a:gd name="T76" fmla="*/ 211 w 2388"/>
              <a:gd name="T77" fmla="*/ 728 h 2423"/>
              <a:gd name="T78" fmla="*/ 352 w 2388"/>
              <a:gd name="T79" fmla="*/ 590 h 2423"/>
              <a:gd name="T80" fmla="*/ 352 w 2388"/>
              <a:gd name="T81" fmla="*/ 547 h 2423"/>
              <a:gd name="T82" fmla="*/ 211 w 2388"/>
              <a:gd name="T83" fmla="*/ 389 h 2423"/>
              <a:gd name="T84" fmla="*/ 352 w 2388"/>
              <a:gd name="T85" fmla="*/ 547 h 2423"/>
              <a:gd name="T86" fmla="*/ 715 w 2388"/>
              <a:gd name="T87" fmla="*/ 355 h 2423"/>
              <a:gd name="T88" fmla="*/ 555 w 2388"/>
              <a:gd name="T89" fmla="*/ 213 h 2423"/>
              <a:gd name="T90" fmla="*/ 390 w 2388"/>
              <a:gd name="T91" fmla="*/ 213 h 2423"/>
              <a:gd name="T92" fmla="*/ 512 w 2388"/>
              <a:gd name="T93" fmla="*/ 355 h 2423"/>
              <a:gd name="T94" fmla="*/ 390 w 2388"/>
              <a:gd name="T95" fmla="*/ 213 h 2423"/>
              <a:gd name="T96" fmla="*/ 390 w 2388"/>
              <a:gd name="T97" fmla="*/ 389 h 2423"/>
              <a:gd name="T98" fmla="*/ 512 w 2388"/>
              <a:gd name="T99" fmla="*/ 547 h 2423"/>
              <a:gd name="T100" fmla="*/ 1201 w 2388"/>
              <a:gd name="T101" fmla="*/ 168 h 2423"/>
              <a:gd name="T102" fmla="*/ 1110 w 2388"/>
              <a:gd name="T103" fmla="*/ 74 h 2423"/>
              <a:gd name="T104" fmla="*/ 1201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364" y="168"/>
                </a:moveTo>
                <a:lnTo>
                  <a:pt x="1244" y="168"/>
                </a:lnTo>
                <a:lnTo>
                  <a:pt x="1244" y="32"/>
                </a:lnTo>
                <a:lnTo>
                  <a:pt x="1067" y="32"/>
                </a:lnTo>
                <a:lnTo>
                  <a:pt x="1067" y="211"/>
                </a:lnTo>
                <a:lnTo>
                  <a:pt x="1201" y="211"/>
                </a:lnTo>
                <a:lnTo>
                  <a:pt x="1201" y="277"/>
                </a:lnTo>
                <a:lnTo>
                  <a:pt x="963" y="277"/>
                </a:lnTo>
                <a:lnTo>
                  <a:pt x="963" y="2"/>
                </a:lnTo>
                <a:lnTo>
                  <a:pt x="512" y="2"/>
                </a:lnTo>
                <a:lnTo>
                  <a:pt x="512" y="176"/>
                </a:lnTo>
                <a:lnTo>
                  <a:pt x="387" y="176"/>
                </a:lnTo>
                <a:lnTo>
                  <a:pt x="387" y="0"/>
                </a:lnTo>
                <a:lnTo>
                  <a:pt x="0" y="0"/>
                </a:lnTo>
                <a:lnTo>
                  <a:pt x="0" y="387"/>
                </a:lnTo>
                <a:lnTo>
                  <a:pt x="176" y="387"/>
                </a:lnTo>
                <a:lnTo>
                  <a:pt x="176" y="389"/>
                </a:lnTo>
                <a:lnTo>
                  <a:pt x="176" y="547"/>
                </a:lnTo>
                <a:lnTo>
                  <a:pt x="6" y="547"/>
                </a:lnTo>
                <a:lnTo>
                  <a:pt x="6" y="995"/>
                </a:lnTo>
                <a:lnTo>
                  <a:pt x="280" y="995"/>
                </a:lnTo>
                <a:lnTo>
                  <a:pt x="280" y="1233"/>
                </a:lnTo>
                <a:lnTo>
                  <a:pt x="211" y="1233"/>
                </a:lnTo>
                <a:lnTo>
                  <a:pt x="211" y="1102"/>
                </a:lnTo>
                <a:lnTo>
                  <a:pt x="35" y="1102"/>
                </a:lnTo>
                <a:lnTo>
                  <a:pt x="35" y="1276"/>
                </a:lnTo>
                <a:lnTo>
                  <a:pt x="168" y="1276"/>
                </a:lnTo>
                <a:lnTo>
                  <a:pt x="168" y="1398"/>
                </a:lnTo>
                <a:lnTo>
                  <a:pt x="40" y="1398"/>
                </a:lnTo>
                <a:lnTo>
                  <a:pt x="40" y="2423"/>
                </a:lnTo>
                <a:lnTo>
                  <a:pt x="83" y="2423"/>
                </a:lnTo>
                <a:lnTo>
                  <a:pt x="83" y="1438"/>
                </a:lnTo>
                <a:lnTo>
                  <a:pt x="211" y="1438"/>
                </a:lnTo>
                <a:lnTo>
                  <a:pt x="211" y="1276"/>
                </a:lnTo>
                <a:lnTo>
                  <a:pt x="323" y="1276"/>
                </a:lnTo>
                <a:lnTo>
                  <a:pt x="323" y="953"/>
                </a:lnTo>
                <a:lnTo>
                  <a:pt x="48" y="953"/>
                </a:lnTo>
                <a:lnTo>
                  <a:pt x="48" y="590"/>
                </a:lnTo>
                <a:lnTo>
                  <a:pt x="176" y="590"/>
                </a:lnTo>
                <a:lnTo>
                  <a:pt x="176" y="763"/>
                </a:lnTo>
                <a:lnTo>
                  <a:pt x="390" y="763"/>
                </a:lnTo>
                <a:lnTo>
                  <a:pt x="390" y="590"/>
                </a:lnTo>
                <a:lnTo>
                  <a:pt x="555" y="590"/>
                </a:lnTo>
                <a:lnTo>
                  <a:pt x="555" y="389"/>
                </a:lnTo>
                <a:lnTo>
                  <a:pt x="750" y="389"/>
                </a:lnTo>
                <a:lnTo>
                  <a:pt x="750" y="176"/>
                </a:lnTo>
                <a:lnTo>
                  <a:pt x="555" y="176"/>
                </a:lnTo>
                <a:lnTo>
                  <a:pt x="555" y="45"/>
                </a:lnTo>
                <a:lnTo>
                  <a:pt x="921" y="45"/>
                </a:lnTo>
                <a:lnTo>
                  <a:pt x="921" y="320"/>
                </a:lnTo>
                <a:lnTo>
                  <a:pt x="1244" y="320"/>
                </a:lnTo>
                <a:lnTo>
                  <a:pt x="1244" y="211"/>
                </a:lnTo>
                <a:lnTo>
                  <a:pt x="1406" y="211"/>
                </a:lnTo>
                <a:lnTo>
                  <a:pt x="1406" y="80"/>
                </a:lnTo>
                <a:lnTo>
                  <a:pt x="2388" y="80"/>
                </a:lnTo>
                <a:lnTo>
                  <a:pt x="2388" y="37"/>
                </a:lnTo>
                <a:lnTo>
                  <a:pt x="1364" y="37"/>
                </a:lnTo>
                <a:lnTo>
                  <a:pt x="1364" y="168"/>
                </a:lnTo>
                <a:close/>
                <a:moveTo>
                  <a:pt x="168" y="1233"/>
                </a:moveTo>
                <a:lnTo>
                  <a:pt x="78" y="1233"/>
                </a:lnTo>
                <a:lnTo>
                  <a:pt x="78" y="1142"/>
                </a:lnTo>
                <a:lnTo>
                  <a:pt x="168" y="1142"/>
                </a:lnTo>
                <a:lnTo>
                  <a:pt x="168" y="1233"/>
                </a:lnTo>
                <a:close/>
                <a:moveTo>
                  <a:pt x="176" y="179"/>
                </a:moveTo>
                <a:lnTo>
                  <a:pt x="176" y="344"/>
                </a:lnTo>
                <a:lnTo>
                  <a:pt x="43" y="344"/>
                </a:lnTo>
                <a:lnTo>
                  <a:pt x="43" y="42"/>
                </a:lnTo>
                <a:lnTo>
                  <a:pt x="344" y="42"/>
                </a:lnTo>
                <a:lnTo>
                  <a:pt x="344" y="176"/>
                </a:lnTo>
                <a:lnTo>
                  <a:pt x="176" y="176"/>
                </a:lnTo>
                <a:lnTo>
                  <a:pt x="176" y="179"/>
                </a:lnTo>
                <a:close/>
                <a:moveTo>
                  <a:pt x="344" y="213"/>
                </a:moveTo>
                <a:lnTo>
                  <a:pt x="344" y="344"/>
                </a:lnTo>
                <a:lnTo>
                  <a:pt x="211" y="344"/>
                </a:lnTo>
                <a:lnTo>
                  <a:pt x="211" y="213"/>
                </a:lnTo>
                <a:lnTo>
                  <a:pt x="344" y="213"/>
                </a:lnTo>
                <a:close/>
                <a:moveTo>
                  <a:pt x="352" y="728"/>
                </a:moveTo>
                <a:lnTo>
                  <a:pt x="211" y="728"/>
                </a:lnTo>
                <a:lnTo>
                  <a:pt x="211" y="590"/>
                </a:lnTo>
                <a:lnTo>
                  <a:pt x="352" y="590"/>
                </a:lnTo>
                <a:lnTo>
                  <a:pt x="352" y="728"/>
                </a:lnTo>
                <a:close/>
                <a:moveTo>
                  <a:pt x="352" y="547"/>
                </a:moveTo>
                <a:lnTo>
                  <a:pt x="211" y="547"/>
                </a:lnTo>
                <a:lnTo>
                  <a:pt x="211" y="389"/>
                </a:lnTo>
                <a:lnTo>
                  <a:pt x="352" y="389"/>
                </a:lnTo>
                <a:lnTo>
                  <a:pt x="352" y="547"/>
                </a:lnTo>
                <a:close/>
                <a:moveTo>
                  <a:pt x="715" y="213"/>
                </a:moveTo>
                <a:lnTo>
                  <a:pt x="715" y="355"/>
                </a:lnTo>
                <a:lnTo>
                  <a:pt x="555" y="355"/>
                </a:lnTo>
                <a:lnTo>
                  <a:pt x="555" y="213"/>
                </a:lnTo>
                <a:lnTo>
                  <a:pt x="715" y="213"/>
                </a:lnTo>
                <a:close/>
                <a:moveTo>
                  <a:pt x="390" y="213"/>
                </a:moveTo>
                <a:lnTo>
                  <a:pt x="512" y="213"/>
                </a:lnTo>
                <a:lnTo>
                  <a:pt x="512" y="355"/>
                </a:lnTo>
                <a:lnTo>
                  <a:pt x="390" y="355"/>
                </a:lnTo>
                <a:lnTo>
                  <a:pt x="390" y="213"/>
                </a:lnTo>
                <a:close/>
                <a:moveTo>
                  <a:pt x="390" y="547"/>
                </a:moveTo>
                <a:lnTo>
                  <a:pt x="390" y="389"/>
                </a:lnTo>
                <a:lnTo>
                  <a:pt x="512" y="389"/>
                </a:lnTo>
                <a:lnTo>
                  <a:pt x="512" y="547"/>
                </a:lnTo>
                <a:lnTo>
                  <a:pt x="390" y="547"/>
                </a:lnTo>
                <a:close/>
                <a:moveTo>
                  <a:pt x="1201" y="168"/>
                </a:moveTo>
                <a:lnTo>
                  <a:pt x="1110" y="168"/>
                </a:lnTo>
                <a:lnTo>
                  <a:pt x="1110" y="74"/>
                </a:lnTo>
                <a:lnTo>
                  <a:pt x="1201" y="74"/>
                </a:lnTo>
                <a:lnTo>
                  <a:pt x="1201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Freeform 1077"/>
          <p:cNvSpPr>
            <a:spLocks noEditPoints="1"/>
          </p:cNvSpPr>
          <p:nvPr/>
        </p:nvSpPr>
        <p:spPr bwMode="auto">
          <a:xfrm>
            <a:off x="9375098" y="125576"/>
            <a:ext cx="2689772" cy="2729195"/>
          </a:xfrm>
          <a:custGeom>
            <a:avLst/>
            <a:gdLst>
              <a:gd name="T0" fmla="*/ 1147 w 2388"/>
              <a:gd name="T1" fmla="*/ 168 h 2423"/>
              <a:gd name="T2" fmla="*/ 1320 w 2388"/>
              <a:gd name="T3" fmla="*/ 32 h 2423"/>
              <a:gd name="T4" fmla="*/ 1190 w 2388"/>
              <a:gd name="T5" fmla="*/ 211 h 2423"/>
              <a:gd name="T6" fmla="*/ 1427 w 2388"/>
              <a:gd name="T7" fmla="*/ 277 h 2423"/>
              <a:gd name="T8" fmla="*/ 1875 w 2388"/>
              <a:gd name="T9" fmla="*/ 2 h 2423"/>
              <a:gd name="T10" fmla="*/ 2004 w 2388"/>
              <a:gd name="T11" fmla="*/ 176 h 2423"/>
              <a:gd name="T12" fmla="*/ 2388 w 2388"/>
              <a:gd name="T13" fmla="*/ 0 h 2423"/>
              <a:gd name="T14" fmla="*/ 2214 w 2388"/>
              <a:gd name="T15" fmla="*/ 387 h 2423"/>
              <a:gd name="T16" fmla="*/ 2214 w 2388"/>
              <a:gd name="T17" fmla="*/ 547 h 2423"/>
              <a:gd name="T18" fmla="*/ 2385 w 2388"/>
              <a:gd name="T19" fmla="*/ 995 h 2423"/>
              <a:gd name="T20" fmla="*/ 2110 w 2388"/>
              <a:gd name="T21" fmla="*/ 1233 h 2423"/>
              <a:gd name="T22" fmla="*/ 2177 w 2388"/>
              <a:gd name="T23" fmla="*/ 1102 h 2423"/>
              <a:gd name="T24" fmla="*/ 2356 w 2388"/>
              <a:gd name="T25" fmla="*/ 1276 h 2423"/>
              <a:gd name="T26" fmla="*/ 2220 w 2388"/>
              <a:gd name="T27" fmla="*/ 1398 h 2423"/>
              <a:gd name="T28" fmla="*/ 2350 w 2388"/>
              <a:gd name="T29" fmla="*/ 2423 h 2423"/>
              <a:gd name="T30" fmla="*/ 2308 w 2388"/>
              <a:gd name="T31" fmla="*/ 1438 h 2423"/>
              <a:gd name="T32" fmla="*/ 2177 w 2388"/>
              <a:gd name="T33" fmla="*/ 1276 h 2423"/>
              <a:gd name="T34" fmla="*/ 2068 w 2388"/>
              <a:gd name="T35" fmla="*/ 953 h 2423"/>
              <a:gd name="T36" fmla="*/ 2342 w 2388"/>
              <a:gd name="T37" fmla="*/ 590 h 2423"/>
              <a:gd name="T38" fmla="*/ 2214 w 2388"/>
              <a:gd name="T39" fmla="*/ 763 h 2423"/>
              <a:gd name="T40" fmla="*/ 2001 w 2388"/>
              <a:gd name="T41" fmla="*/ 590 h 2423"/>
              <a:gd name="T42" fmla="*/ 1835 w 2388"/>
              <a:gd name="T43" fmla="*/ 389 h 2423"/>
              <a:gd name="T44" fmla="*/ 1638 w 2388"/>
              <a:gd name="T45" fmla="*/ 176 h 2423"/>
              <a:gd name="T46" fmla="*/ 1835 w 2388"/>
              <a:gd name="T47" fmla="*/ 45 h 2423"/>
              <a:gd name="T48" fmla="*/ 1470 w 2388"/>
              <a:gd name="T49" fmla="*/ 320 h 2423"/>
              <a:gd name="T50" fmla="*/ 1147 w 2388"/>
              <a:gd name="T51" fmla="*/ 211 h 2423"/>
              <a:gd name="T52" fmla="*/ 984 w 2388"/>
              <a:gd name="T53" fmla="*/ 80 h 2423"/>
              <a:gd name="T54" fmla="*/ 0 w 2388"/>
              <a:gd name="T55" fmla="*/ 37 h 2423"/>
              <a:gd name="T56" fmla="*/ 1027 w 2388"/>
              <a:gd name="T57" fmla="*/ 168 h 2423"/>
              <a:gd name="T58" fmla="*/ 2313 w 2388"/>
              <a:gd name="T59" fmla="*/ 1233 h 2423"/>
              <a:gd name="T60" fmla="*/ 2220 w 2388"/>
              <a:gd name="T61" fmla="*/ 1142 h 2423"/>
              <a:gd name="T62" fmla="*/ 2214 w 2388"/>
              <a:gd name="T63" fmla="*/ 179 h 2423"/>
              <a:gd name="T64" fmla="*/ 2345 w 2388"/>
              <a:gd name="T65" fmla="*/ 344 h 2423"/>
              <a:gd name="T66" fmla="*/ 2046 w 2388"/>
              <a:gd name="T67" fmla="*/ 42 h 2423"/>
              <a:gd name="T68" fmla="*/ 2214 w 2388"/>
              <a:gd name="T69" fmla="*/ 176 h 2423"/>
              <a:gd name="T70" fmla="*/ 2046 w 2388"/>
              <a:gd name="T71" fmla="*/ 213 h 2423"/>
              <a:gd name="T72" fmla="*/ 2177 w 2388"/>
              <a:gd name="T73" fmla="*/ 344 h 2423"/>
              <a:gd name="T74" fmla="*/ 2046 w 2388"/>
              <a:gd name="T75" fmla="*/ 213 h 2423"/>
              <a:gd name="T76" fmla="*/ 2177 w 2388"/>
              <a:gd name="T77" fmla="*/ 728 h 2423"/>
              <a:gd name="T78" fmla="*/ 2036 w 2388"/>
              <a:gd name="T79" fmla="*/ 590 h 2423"/>
              <a:gd name="T80" fmla="*/ 2036 w 2388"/>
              <a:gd name="T81" fmla="*/ 547 h 2423"/>
              <a:gd name="T82" fmla="*/ 2177 w 2388"/>
              <a:gd name="T83" fmla="*/ 389 h 2423"/>
              <a:gd name="T84" fmla="*/ 2036 w 2388"/>
              <a:gd name="T85" fmla="*/ 547 h 2423"/>
              <a:gd name="T86" fmla="*/ 1675 w 2388"/>
              <a:gd name="T87" fmla="*/ 355 h 2423"/>
              <a:gd name="T88" fmla="*/ 1835 w 2388"/>
              <a:gd name="T89" fmla="*/ 213 h 2423"/>
              <a:gd name="T90" fmla="*/ 2001 w 2388"/>
              <a:gd name="T91" fmla="*/ 213 h 2423"/>
              <a:gd name="T92" fmla="*/ 1875 w 2388"/>
              <a:gd name="T93" fmla="*/ 355 h 2423"/>
              <a:gd name="T94" fmla="*/ 2001 w 2388"/>
              <a:gd name="T95" fmla="*/ 213 h 2423"/>
              <a:gd name="T96" fmla="*/ 2001 w 2388"/>
              <a:gd name="T97" fmla="*/ 389 h 2423"/>
              <a:gd name="T98" fmla="*/ 1875 w 2388"/>
              <a:gd name="T99" fmla="*/ 547 h 2423"/>
              <a:gd name="T100" fmla="*/ 1190 w 2388"/>
              <a:gd name="T101" fmla="*/ 168 h 2423"/>
              <a:gd name="T102" fmla="*/ 1280 w 2388"/>
              <a:gd name="T103" fmla="*/ 74 h 2423"/>
              <a:gd name="T104" fmla="*/ 1190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027" y="168"/>
                </a:moveTo>
                <a:lnTo>
                  <a:pt x="1147" y="168"/>
                </a:lnTo>
                <a:lnTo>
                  <a:pt x="1147" y="32"/>
                </a:lnTo>
                <a:lnTo>
                  <a:pt x="1320" y="32"/>
                </a:lnTo>
                <a:lnTo>
                  <a:pt x="1320" y="211"/>
                </a:lnTo>
                <a:lnTo>
                  <a:pt x="1190" y="211"/>
                </a:lnTo>
                <a:lnTo>
                  <a:pt x="1190" y="277"/>
                </a:lnTo>
                <a:lnTo>
                  <a:pt x="1427" y="277"/>
                </a:lnTo>
                <a:lnTo>
                  <a:pt x="1427" y="2"/>
                </a:lnTo>
                <a:lnTo>
                  <a:pt x="1875" y="2"/>
                </a:lnTo>
                <a:lnTo>
                  <a:pt x="1875" y="176"/>
                </a:lnTo>
                <a:lnTo>
                  <a:pt x="2004" y="176"/>
                </a:lnTo>
                <a:lnTo>
                  <a:pt x="2004" y="0"/>
                </a:lnTo>
                <a:lnTo>
                  <a:pt x="2388" y="0"/>
                </a:lnTo>
                <a:lnTo>
                  <a:pt x="2388" y="387"/>
                </a:lnTo>
                <a:lnTo>
                  <a:pt x="2214" y="387"/>
                </a:lnTo>
                <a:lnTo>
                  <a:pt x="2214" y="389"/>
                </a:lnTo>
                <a:lnTo>
                  <a:pt x="2214" y="547"/>
                </a:lnTo>
                <a:lnTo>
                  <a:pt x="2385" y="547"/>
                </a:lnTo>
                <a:lnTo>
                  <a:pt x="2385" y="995"/>
                </a:lnTo>
                <a:lnTo>
                  <a:pt x="2110" y="995"/>
                </a:lnTo>
                <a:lnTo>
                  <a:pt x="2110" y="1233"/>
                </a:lnTo>
                <a:lnTo>
                  <a:pt x="2177" y="1233"/>
                </a:lnTo>
                <a:lnTo>
                  <a:pt x="2177" y="1102"/>
                </a:lnTo>
                <a:lnTo>
                  <a:pt x="2356" y="1102"/>
                </a:lnTo>
                <a:lnTo>
                  <a:pt x="2356" y="1276"/>
                </a:lnTo>
                <a:lnTo>
                  <a:pt x="2220" y="1276"/>
                </a:lnTo>
                <a:lnTo>
                  <a:pt x="2220" y="1398"/>
                </a:lnTo>
                <a:lnTo>
                  <a:pt x="2350" y="1398"/>
                </a:lnTo>
                <a:lnTo>
                  <a:pt x="2350" y="2423"/>
                </a:lnTo>
                <a:lnTo>
                  <a:pt x="2308" y="2423"/>
                </a:lnTo>
                <a:lnTo>
                  <a:pt x="2308" y="1438"/>
                </a:lnTo>
                <a:lnTo>
                  <a:pt x="2177" y="1438"/>
                </a:lnTo>
                <a:lnTo>
                  <a:pt x="2177" y="1276"/>
                </a:lnTo>
                <a:lnTo>
                  <a:pt x="2068" y="1276"/>
                </a:lnTo>
                <a:lnTo>
                  <a:pt x="2068" y="953"/>
                </a:lnTo>
                <a:lnTo>
                  <a:pt x="2342" y="953"/>
                </a:lnTo>
                <a:lnTo>
                  <a:pt x="2342" y="590"/>
                </a:lnTo>
                <a:lnTo>
                  <a:pt x="2214" y="590"/>
                </a:lnTo>
                <a:lnTo>
                  <a:pt x="2214" y="763"/>
                </a:lnTo>
                <a:lnTo>
                  <a:pt x="2001" y="763"/>
                </a:lnTo>
                <a:lnTo>
                  <a:pt x="2001" y="590"/>
                </a:lnTo>
                <a:lnTo>
                  <a:pt x="1835" y="590"/>
                </a:lnTo>
                <a:lnTo>
                  <a:pt x="1835" y="389"/>
                </a:lnTo>
                <a:lnTo>
                  <a:pt x="1638" y="389"/>
                </a:lnTo>
                <a:lnTo>
                  <a:pt x="1638" y="176"/>
                </a:lnTo>
                <a:lnTo>
                  <a:pt x="1835" y="176"/>
                </a:lnTo>
                <a:lnTo>
                  <a:pt x="1835" y="45"/>
                </a:lnTo>
                <a:lnTo>
                  <a:pt x="1470" y="45"/>
                </a:lnTo>
                <a:lnTo>
                  <a:pt x="1470" y="320"/>
                </a:lnTo>
                <a:lnTo>
                  <a:pt x="1147" y="320"/>
                </a:lnTo>
                <a:lnTo>
                  <a:pt x="1147" y="211"/>
                </a:lnTo>
                <a:lnTo>
                  <a:pt x="984" y="211"/>
                </a:lnTo>
                <a:lnTo>
                  <a:pt x="984" y="80"/>
                </a:lnTo>
                <a:lnTo>
                  <a:pt x="0" y="80"/>
                </a:lnTo>
                <a:lnTo>
                  <a:pt x="0" y="37"/>
                </a:lnTo>
                <a:lnTo>
                  <a:pt x="1027" y="37"/>
                </a:lnTo>
                <a:lnTo>
                  <a:pt x="1027" y="168"/>
                </a:lnTo>
                <a:close/>
                <a:moveTo>
                  <a:pt x="2220" y="1233"/>
                </a:moveTo>
                <a:lnTo>
                  <a:pt x="2313" y="1233"/>
                </a:lnTo>
                <a:lnTo>
                  <a:pt x="2313" y="1142"/>
                </a:lnTo>
                <a:lnTo>
                  <a:pt x="2220" y="1142"/>
                </a:lnTo>
                <a:lnTo>
                  <a:pt x="2220" y="1233"/>
                </a:lnTo>
                <a:close/>
                <a:moveTo>
                  <a:pt x="2214" y="179"/>
                </a:moveTo>
                <a:lnTo>
                  <a:pt x="2214" y="344"/>
                </a:lnTo>
                <a:lnTo>
                  <a:pt x="2345" y="344"/>
                </a:lnTo>
                <a:lnTo>
                  <a:pt x="2345" y="42"/>
                </a:lnTo>
                <a:lnTo>
                  <a:pt x="2046" y="42"/>
                </a:lnTo>
                <a:lnTo>
                  <a:pt x="2046" y="176"/>
                </a:lnTo>
                <a:lnTo>
                  <a:pt x="2214" y="176"/>
                </a:lnTo>
                <a:lnTo>
                  <a:pt x="2214" y="179"/>
                </a:lnTo>
                <a:close/>
                <a:moveTo>
                  <a:pt x="2046" y="213"/>
                </a:moveTo>
                <a:lnTo>
                  <a:pt x="2046" y="344"/>
                </a:lnTo>
                <a:lnTo>
                  <a:pt x="2177" y="344"/>
                </a:lnTo>
                <a:lnTo>
                  <a:pt x="2177" y="213"/>
                </a:lnTo>
                <a:lnTo>
                  <a:pt x="2046" y="213"/>
                </a:lnTo>
                <a:close/>
                <a:moveTo>
                  <a:pt x="2036" y="728"/>
                </a:moveTo>
                <a:lnTo>
                  <a:pt x="2177" y="728"/>
                </a:lnTo>
                <a:lnTo>
                  <a:pt x="2177" y="590"/>
                </a:lnTo>
                <a:lnTo>
                  <a:pt x="2036" y="590"/>
                </a:lnTo>
                <a:lnTo>
                  <a:pt x="2036" y="728"/>
                </a:lnTo>
                <a:close/>
                <a:moveTo>
                  <a:pt x="2036" y="547"/>
                </a:moveTo>
                <a:lnTo>
                  <a:pt x="2177" y="547"/>
                </a:lnTo>
                <a:lnTo>
                  <a:pt x="2177" y="389"/>
                </a:lnTo>
                <a:lnTo>
                  <a:pt x="2036" y="389"/>
                </a:lnTo>
                <a:lnTo>
                  <a:pt x="2036" y="547"/>
                </a:lnTo>
                <a:close/>
                <a:moveTo>
                  <a:pt x="1675" y="213"/>
                </a:moveTo>
                <a:lnTo>
                  <a:pt x="1675" y="355"/>
                </a:lnTo>
                <a:lnTo>
                  <a:pt x="1835" y="355"/>
                </a:lnTo>
                <a:lnTo>
                  <a:pt x="1835" y="213"/>
                </a:lnTo>
                <a:lnTo>
                  <a:pt x="1675" y="213"/>
                </a:lnTo>
                <a:close/>
                <a:moveTo>
                  <a:pt x="2001" y="213"/>
                </a:moveTo>
                <a:lnTo>
                  <a:pt x="1875" y="213"/>
                </a:lnTo>
                <a:lnTo>
                  <a:pt x="1875" y="355"/>
                </a:lnTo>
                <a:lnTo>
                  <a:pt x="2001" y="355"/>
                </a:lnTo>
                <a:lnTo>
                  <a:pt x="2001" y="213"/>
                </a:lnTo>
                <a:close/>
                <a:moveTo>
                  <a:pt x="2001" y="547"/>
                </a:moveTo>
                <a:lnTo>
                  <a:pt x="2001" y="389"/>
                </a:lnTo>
                <a:lnTo>
                  <a:pt x="1875" y="389"/>
                </a:lnTo>
                <a:lnTo>
                  <a:pt x="1875" y="547"/>
                </a:lnTo>
                <a:lnTo>
                  <a:pt x="2001" y="547"/>
                </a:lnTo>
                <a:close/>
                <a:moveTo>
                  <a:pt x="1190" y="168"/>
                </a:moveTo>
                <a:lnTo>
                  <a:pt x="1280" y="168"/>
                </a:lnTo>
                <a:lnTo>
                  <a:pt x="1280" y="74"/>
                </a:lnTo>
                <a:lnTo>
                  <a:pt x="1190" y="74"/>
                </a:lnTo>
                <a:lnTo>
                  <a:pt x="1190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7" name="Freeform 1078"/>
          <p:cNvSpPr>
            <a:spLocks noEditPoints="1"/>
          </p:cNvSpPr>
          <p:nvPr/>
        </p:nvSpPr>
        <p:spPr bwMode="auto">
          <a:xfrm>
            <a:off x="9375098" y="4001560"/>
            <a:ext cx="2689772" cy="2726943"/>
          </a:xfrm>
          <a:custGeom>
            <a:avLst/>
            <a:gdLst>
              <a:gd name="T0" fmla="*/ 1147 w 2388"/>
              <a:gd name="T1" fmla="*/ 2256 h 2421"/>
              <a:gd name="T2" fmla="*/ 1320 w 2388"/>
              <a:gd name="T3" fmla="*/ 2389 h 2421"/>
              <a:gd name="T4" fmla="*/ 1190 w 2388"/>
              <a:gd name="T5" fmla="*/ 2213 h 2421"/>
              <a:gd name="T6" fmla="*/ 1427 w 2388"/>
              <a:gd name="T7" fmla="*/ 2143 h 2421"/>
              <a:gd name="T8" fmla="*/ 1875 w 2388"/>
              <a:gd name="T9" fmla="*/ 2418 h 2421"/>
              <a:gd name="T10" fmla="*/ 2004 w 2388"/>
              <a:gd name="T11" fmla="*/ 2245 h 2421"/>
              <a:gd name="T12" fmla="*/ 2388 w 2388"/>
              <a:gd name="T13" fmla="*/ 2421 h 2421"/>
              <a:gd name="T14" fmla="*/ 2214 w 2388"/>
              <a:gd name="T15" fmla="*/ 2034 h 2421"/>
              <a:gd name="T16" fmla="*/ 2214 w 2388"/>
              <a:gd name="T17" fmla="*/ 1877 h 2421"/>
              <a:gd name="T18" fmla="*/ 2385 w 2388"/>
              <a:gd name="T19" fmla="*/ 1425 h 2421"/>
              <a:gd name="T20" fmla="*/ 2110 w 2388"/>
              <a:gd name="T21" fmla="*/ 1188 h 2421"/>
              <a:gd name="T22" fmla="*/ 2177 w 2388"/>
              <a:gd name="T23" fmla="*/ 1321 h 2421"/>
              <a:gd name="T24" fmla="*/ 2356 w 2388"/>
              <a:gd name="T25" fmla="*/ 1145 h 2421"/>
              <a:gd name="T26" fmla="*/ 2220 w 2388"/>
              <a:gd name="T27" fmla="*/ 1025 h 2421"/>
              <a:gd name="T28" fmla="*/ 2350 w 2388"/>
              <a:gd name="T29" fmla="*/ 0 h 2421"/>
              <a:gd name="T30" fmla="*/ 2308 w 2388"/>
              <a:gd name="T31" fmla="*/ 982 h 2421"/>
              <a:gd name="T32" fmla="*/ 2177 w 2388"/>
              <a:gd name="T33" fmla="*/ 1145 h 2421"/>
              <a:gd name="T34" fmla="*/ 2068 w 2388"/>
              <a:gd name="T35" fmla="*/ 1468 h 2421"/>
              <a:gd name="T36" fmla="*/ 2342 w 2388"/>
              <a:gd name="T37" fmla="*/ 1834 h 2421"/>
              <a:gd name="T38" fmla="*/ 2214 w 2388"/>
              <a:gd name="T39" fmla="*/ 1658 h 2421"/>
              <a:gd name="T40" fmla="*/ 2001 w 2388"/>
              <a:gd name="T41" fmla="*/ 1834 h 2421"/>
              <a:gd name="T42" fmla="*/ 1835 w 2388"/>
              <a:gd name="T43" fmla="*/ 2031 h 2421"/>
              <a:gd name="T44" fmla="*/ 1638 w 2388"/>
              <a:gd name="T45" fmla="*/ 2245 h 2421"/>
              <a:gd name="T46" fmla="*/ 1835 w 2388"/>
              <a:gd name="T47" fmla="*/ 2376 h 2421"/>
              <a:gd name="T48" fmla="*/ 1470 w 2388"/>
              <a:gd name="T49" fmla="*/ 2101 h 2421"/>
              <a:gd name="T50" fmla="*/ 1147 w 2388"/>
              <a:gd name="T51" fmla="*/ 2213 h 2421"/>
              <a:gd name="T52" fmla="*/ 984 w 2388"/>
              <a:gd name="T53" fmla="*/ 2341 h 2421"/>
              <a:gd name="T54" fmla="*/ 0 w 2388"/>
              <a:gd name="T55" fmla="*/ 2384 h 2421"/>
              <a:gd name="T56" fmla="*/ 1027 w 2388"/>
              <a:gd name="T57" fmla="*/ 2256 h 2421"/>
              <a:gd name="T58" fmla="*/ 2313 w 2388"/>
              <a:gd name="T59" fmla="*/ 1188 h 2421"/>
              <a:gd name="T60" fmla="*/ 2220 w 2388"/>
              <a:gd name="T61" fmla="*/ 1279 h 2421"/>
              <a:gd name="T62" fmla="*/ 2214 w 2388"/>
              <a:gd name="T63" fmla="*/ 2242 h 2421"/>
              <a:gd name="T64" fmla="*/ 2345 w 2388"/>
              <a:gd name="T65" fmla="*/ 2077 h 2421"/>
              <a:gd name="T66" fmla="*/ 2046 w 2388"/>
              <a:gd name="T67" fmla="*/ 2378 h 2421"/>
              <a:gd name="T68" fmla="*/ 2214 w 2388"/>
              <a:gd name="T69" fmla="*/ 2245 h 2421"/>
              <a:gd name="T70" fmla="*/ 2046 w 2388"/>
              <a:gd name="T71" fmla="*/ 2208 h 2421"/>
              <a:gd name="T72" fmla="*/ 2177 w 2388"/>
              <a:gd name="T73" fmla="*/ 2077 h 2421"/>
              <a:gd name="T74" fmla="*/ 2046 w 2388"/>
              <a:gd name="T75" fmla="*/ 2208 h 2421"/>
              <a:gd name="T76" fmla="*/ 2177 w 2388"/>
              <a:gd name="T77" fmla="*/ 1692 h 2421"/>
              <a:gd name="T78" fmla="*/ 2036 w 2388"/>
              <a:gd name="T79" fmla="*/ 1834 h 2421"/>
              <a:gd name="T80" fmla="*/ 2036 w 2388"/>
              <a:gd name="T81" fmla="*/ 1877 h 2421"/>
              <a:gd name="T82" fmla="*/ 2177 w 2388"/>
              <a:gd name="T83" fmla="*/ 2031 h 2421"/>
              <a:gd name="T84" fmla="*/ 2036 w 2388"/>
              <a:gd name="T85" fmla="*/ 1877 h 2421"/>
              <a:gd name="T86" fmla="*/ 1675 w 2388"/>
              <a:gd name="T87" fmla="*/ 2069 h 2421"/>
              <a:gd name="T88" fmla="*/ 1835 w 2388"/>
              <a:gd name="T89" fmla="*/ 2210 h 2421"/>
              <a:gd name="T90" fmla="*/ 2001 w 2388"/>
              <a:gd name="T91" fmla="*/ 2210 h 2421"/>
              <a:gd name="T92" fmla="*/ 1875 w 2388"/>
              <a:gd name="T93" fmla="*/ 2069 h 2421"/>
              <a:gd name="T94" fmla="*/ 2001 w 2388"/>
              <a:gd name="T95" fmla="*/ 2210 h 2421"/>
              <a:gd name="T96" fmla="*/ 2001 w 2388"/>
              <a:gd name="T97" fmla="*/ 2031 h 2421"/>
              <a:gd name="T98" fmla="*/ 1875 w 2388"/>
              <a:gd name="T99" fmla="*/ 1877 h 2421"/>
              <a:gd name="T100" fmla="*/ 1190 w 2388"/>
              <a:gd name="T101" fmla="*/ 2256 h 2421"/>
              <a:gd name="T102" fmla="*/ 1280 w 2388"/>
              <a:gd name="T103" fmla="*/ 2346 h 2421"/>
              <a:gd name="T104" fmla="*/ 1190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027" y="2256"/>
                </a:moveTo>
                <a:lnTo>
                  <a:pt x="1147" y="2256"/>
                </a:lnTo>
                <a:lnTo>
                  <a:pt x="1147" y="2389"/>
                </a:lnTo>
                <a:lnTo>
                  <a:pt x="1320" y="2389"/>
                </a:lnTo>
                <a:lnTo>
                  <a:pt x="1320" y="2213"/>
                </a:lnTo>
                <a:lnTo>
                  <a:pt x="1190" y="2213"/>
                </a:lnTo>
                <a:lnTo>
                  <a:pt x="1190" y="2143"/>
                </a:lnTo>
                <a:lnTo>
                  <a:pt x="1427" y="2143"/>
                </a:lnTo>
                <a:lnTo>
                  <a:pt x="1427" y="2418"/>
                </a:lnTo>
                <a:lnTo>
                  <a:pt x="1875" y="2418"/>
                </a:lnTo>
                <a:lnTo>
                  <a:pt x="1875" y="2245"/>
                </a:lnTo>
                <a:lnTo>
                  <a:pt x="2004" y="2245"/>
                </a:lnTo>
                <a:lnTo>
                  <a:pt x="2004" y="2421"/>
                </a:lnTo>
                <a:lnTo>
                  <a:pt x="2388" y="2421"/>
                </a:lnTo>
                <a:lnTo>
                  <a:pt x="2388" y="2034"/>
                </a:lnTo>
                <a:lnTo>
                  <a:pt x="2214" y="2034"/>
                </a:lnTo>
                <a:lnTo>
                  <a:pt x="2214" y="2031"/>
                </a:lnTo>
                <a:lnTo>
                  <a:pt x="2214" y="1877"/>
                </a:lnTo>
                <a:lnTo>
                  <a:pt x="2385" y="1877"/>
                </a:lnTo>
                <a:lnTo>
                  <a:pt x="2385" y="1425"/>
                </a:lnTo>
                <a:lnTo>
                  <a:pt x="2110" y="1425"/>
                </a:lnTo>
                <a:lnTo>
                  <a:pt x="2110" y="1188"/>
                </a:lnTo>
                <a:lnTo>
                  <a:pt x="2177" y="1188"/>
                </a:lnTo>
                <a:lnTo>
                  <a:pt x="2177" y="1321"/>
                </a:lnTo>
                <a:lnTo>
                  <a:pt x="2356" y="1321"/>
                </a:lnTo>
                <a:lnTo>
                  <a:pt x="2356" y="1145"/>
                </a:lnTo>
                <a:lnTo>
                  <a:pt x="2220" y="1145"/>
                </a:lnTo>
                <a:lnTo>
                  <a:pt x="2220" y="1025"/>
                </a:lnTo>
                <a:lnTo>
                  <a:pt x="2350" y="1025"/>
                </a:lnTo>
                <a:lnTo>
                  <a:pt x="2350" y="0"/>
                </a:lnTo>
                <a:lnTo>
                  <a:pt x="2308" y="0"/>
                </a:lnTo>
                <a:lnTo>
                  <a:pt x="2308" y="982"/>
                </a:lnTo>
                <a:lnTo>
                  <a:pt x="2177" y="982"/>
                </a:lnTo>
                <a:lnTo>
                  <a:pt x="2177" y="1145"/>
                </a:lnTo>
                <a:lnTo>
                  <a:pt x="2068" y="1145"/>
                </a:lnTo>
                <a:lnTo>
                  <a:pt x="2068" y="1468"/>
                </a:lnTo>
                <a:lnTo>
                  <a:pt x="2342" y="1468"/>
                </a:lnTo>
                <a:lnTo>
                  <a:pt x="2342" y="1834"/>
                </a:lnTo>
                <a:lnTo>
                  <a:pt x="2214" y="1834"/>
                </a:lnTo>
                <a:lnTo>
                  <a:pt x="2214" y="1658"/>
                </a:lnTo>
                <a:lnTo>
                  <a:pt x="2001" y="1658"/>
                </a:lnTo>
                <a:lnTo>
                  <a:pt x="2001" y="1834"/>
                </a:lnTo>
                <a:lnTo>
                  <a:pt x="1835" y="1834"/>
                </a:lnTo>
                <a:lnTo>
                  <a:pt x="1835" y="2031"/>
                </a:lnTo>
                <a:lnTo>
                  <a:pt x="1638" y="2031"/>
                </a:lnTo>
                <a:lnTo>
                  <a:pt x="1638" y="2245"/>
                </a:lnTo>
                <a:lnTo>
                  <a:pt x="1835" y="2245"/>
                </a:lnTo>
                <a:lnTo>
                  <a:pt x="1835" y="2376"/>
                </a:lnTo>
                <a:lnTo>
                  <a:pt x="1470" y="2376"/>
                </a:lnTo>
                <a:lnTo>
                  <a:pt x="1470" y="2101"/>
                </a:lnTo>
                <a:lnTo>
                  <a:pt x="1147" y="2101"/>
                </a:lnTo>
                <a:lnTo>
                  <a:pt x="1147" y="2213"/>
                </a:lnTo>
                <a:lnTo>
                  <a:pt x="984" y="2213"/>
                </a:lnTo>
                <a:lnTo>
                  <a:pt x="984" y="2341"/>
                </a:lnTo>
                <a:lnTo>
                  <a:pt x="0" y="2341"/>
                </a:lnTo>
                <a:lnTo>
                  <a:pt x="0" y="2384"/>
                </a:lnTo>
                <a:lnTo>
                  <a:pt x="1027" y="2384"/>
                </a:lnTo>
                <a:lnTo>
                  <a:pt x="1027" y="2256"/>
                </a:lnTo>
                <a:close/>
                <a:moveTo>
                  <a:pt x="2220" y="1188"/>
                </a:moveTo>
                <a:lnTo>
                  <a:pt x="2313" y="1188"/>
                </a:lnTo>
                <a:lnTo>
                  <a:pt x="2313" y="1279"/>
                </a:lnTo>
                <a:lnTo>
                  <a:pt x="2220" y="1279"/>
                </a:lnTo>
                <a:lnTo>
                  <a:pt x="2220" y="1188"/>
                </a:lnTo>
                <a:close/>
                <a:moveTo>
                  <a:pt x="2214" y="2242"/>
                </a:moveTo>
                <a:lnTo>
                  <a:pt x="2214" y="2077"/>
                </a:lnTo>
                <a:lnTo>
                  <a:pt x="2345" y="2077"/>
                </a:lnTo>
                <a:lnTo>
                  <a:pt x="2345" y="2378"/>
                </a:lnTo>
                <a:lnTo>
                  <a:pt x="2046" y="2378"/>
                </a:lnTo>
                <a:lnTo>
                  <a:pt x="2046" y="2245"/>
                </a:lnTo>
                <a:lnTo>
                  <a:pt x="2214" y="2245"/>
                </a:lnTo>
                <a:lnTo>
                  <a:pt x="2214" y="2242"/>
                </a:lnTo>
                <a:close/>
                <a:moveTo>
                  <a:pt x="2046" y="2208"/>
                </a:moveTo>
                <a:lnTo>
                  <a:pt x="2046" y="2077"/>
                </a:lnTo>
                <a:lnTo>
                  <a:pt x="2177" y="2077"/>
                </a:lnTo>
                <a:lnTo>
                  <a:pt x="2177" y="2208"/>
                </a:lnTo>
                <a:lnTo>
                  <a:pt x="2046" y="2208"/>
                </a:lnTo>
                <a:close/>
                <a:moveTo>
                  <a:pt x="2036" y="1692"/>
                </a:moveTo>
                <a:lnTo>
                  <a:pt x="2177" y="1692"/>
                </a:lnTo>
                <a:lnTo>
                  <a:pt x="2177" y="1834"/>
                </a:lnTo>
                <a:lnTo>
                  <a:pt x="2036" y="1834"/>
                </a:lnTo>
                <a:lnTo>
                  <a:pt x="2036" y="1692"/>
                </a:lnTo>
                <a:close/>
                <a:moveTo>
                  <a:pt x="2036" y="1877"/>
                </a:moveTo>
                <a:lnTo>
                  <a:pt x="2177" y="1877"/>
                </a:lnTo>
                <a:lnTo>
                  <a:pt x="2177" y="2031"/>
                </a:lnTo>
                <a:lnTo>
                  <a:pt x="2036" y="2031"/>
                </a:lnTo>
                <a:lnTo>
                  <a:pt x="2036" y="1877"/>
                </a:lnTo>
                <a:close/>
                <a:moveTo>
                  <a:pt x="1675" y="2210"/>
                </a:moveTo>
                <a:lnTo>
                  <a:pt x="1675" y="2069"/>
                </a:lnTo>
                <a:lnTo>
                  <a:pt x="1835" y="2069"/>
                </a:lnTo>
                <a:lnTo>
                  <a:pt x="1835" y="2210"/>
                </a:lnTo>
                <a:lnTo>
                  <a:pt x="1675" y="2210"/>
                </a:lnTo>
                <a:close/>
                <a:moveTo>
                  <a:pt x="2001" y="2210"/>
                </a:moveTo>
                <a:lnTo>
                  <a:pt x="1875" y="2210"/>
                </a:lnTo>
                <a:lnTo>
                  <a:pt x="1875" y="2069"/>
                </a:lnTo>
                <a:lnTo>
                  <a:pt x="2001" y="2069"/>
                </a:lnTo>
                <a:lnTo>
                  <a:pt x="2001" y="2210"/>
                </a:lnTo>
                <a:close/>
                <a:moveTo>
                  <a:pt x="2001" y="1877"/>
                </a:moveTo>
                <a:lnTo>
                  <a:pt x="2001" y="2031"/>
                </a:lnTo>
                <a:lnTo>
                  <a:pt x="1875" y="2031"/>
                </a:lnTo>
                <a:lnTo>
                  <a:pt x="1875" y="1877"/>
                </a:lnTo>
                <a:lnTo>
                  <a:pt x="2001" y="1877"/>
                </a:lnTo>
                <a:close/>
                <a:moveTo>
                  <a:pt x="1190" y="2256"/>
                </a:moveTo>
                <a:lnTo>
                  <a:pt x="1280" y="2256"/>
                </a:lnTo>
                <a:lnTo>
                  <a:pt x="1280" y="2346"/>
                </a:lnTo>
                <a:lnTo>
                  <a:pt x="1190" y="2346"/>
                </a:lnTo>
                <a:lnTo>
                  <a:pt x="1190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" name="Freeform 1079"/>
          <p:cNvSpPr>
            <a:spLocks noEditPoints="1"/>
          </p:cNvSpPr>
          <p:nvPr/>
        </p:nvSpPr>
        <p:spPr bwMode="auto">
          <a:xfrm>
            <a:off x="114300" y="4001561"/>
            <a:ext cx="2689772" cy="2726943"/>
          </a:xfrm>
          <a:custGeom>
            <a:avLst/>
            <a:gdLst>
              <a:gd name="T0" fmla="*/ 1244 w 2388"/>
              <a:gd name="T1" fmla="*/ 2256 h 2421"/>
              <a:gd name="T2" fmla="*/ 1067 w 2388"/>
              <a:gd name="T3" fmla="*/ 2389 h 2421"/>
              <a:gd name="T4" fmla="*/ 1201 w 2388"/>
              <a:gd name="T5" fmla="*/ 2213 h 2421"/>
              <a:gd name="T6" fmla="*/ 963 w 2388"/>
              <a:gd name="T7" fmla="*/ 2143 h 2421"/>
              <a:gd name="T8" fmla="*/ 512 w 2388"/>
              <a:gd name="T9" fmla="*/ 2418 h 2421"/>
              <a:gd name="T10" fmla="*/ 387 w 2388"/>
              <a:gd name="T11" fmla="*/ 2245 h 2421"/>
              <a:gd name="T12" fmla="*/ 0 w 2388"/>
              <a:gd name="T13" fmla="*/ 2421 h 2421"/>
              <a:gd name="T14" fmla="*/ 176 w 2388"/>
              <a:gd name="T15" fmla="*/ 2034 h 2421"/>
              <a:gd name="T16" fmla="*/ 176 w 2388"/>
              <a:gd name="T17" fmla="*/ 1877 h 2421"/>
              <a:gd name="T18" fmla="*/ 6 w 2388"/>
              <a:gd name="T19" fmla="*/ 1425 h 2421"/>
              <a:gd name="T20" fmla="*/ 280 w 2388"/>
              <a:gd name="T21" fmla="*/ 1188 h 2421"/>
              <a:gd name="T22" fmla="*/ 211 w 2388"/>
              <a:gd name="T23" fmla="*/ 1321 h 2421"/>
              <a:gd name="T24" fmla="*/ 35 w 2388"/>
              <a:gd name="T25" fmla="*/ 1145 h 2421"/>
              <a:gd name="T26" fmla="*/ 168 w 2388"/>
              <a:gd name="T27" fmla="*/ 1025 h 2421"/>
              <a:gd name="T28" fmla="*/ 40 w 2388"/>
              <a:gd name="T29" fmla="*/ 0 h 2421"/>
              <a:gd name="T30" fmla="*/ 83 w 2388"/>
              <a:gd name="T31" fmla="*/ 982 h 2421"/>
              <a:gd name="T32" fmla="*/ 211 w 2388"/>
              <a:gd name="T33" fmla="*/ 1145 h 2421"/>
              <a:gd name="T34" fmla="*/ 323 w 2388"/>
              <a:gd name="T35" fmla="*/ 1468 h 2421"/>
              <a:gd name="T36" fmla="*/ 48 w 2388"/>
              <a:gd name="T37" fmla="*/ 1834 h 2421"/>
              <a:gd name="T38" fmla="*/ 176 w 2388"/>
              <a:gd name="T39" fmla="*/ 1658 h 2421"/>
              <a:gd name="T40" fmla="*/ 390 w 2388"/>
              <a:gd name="T41" fmla="*/ 1834 h 2421"/>
              <a:gd name="T42" fmla="*/ 555 w 2388"/>
              <a:gd name="T43" fmla="*/ 2031 h 2421"/>
              <a:gd name="T44" fmla="*/ 750 w 2388"/>
              <a:gd name="T45" fmla="*/ 2245 h 2421"/>
              <a:gd name="T46" fmla="*/ 555 w 2388"/>
              <a:gd name="T47" fmla="*/ 2376 h 2421"/>
              <a:gd name="T48" fmla="*/ 921 w 2388"/>
              <a:gd name="T49" fmla="*/ 2101 h 2421"/>
              <a:gd name="T50" fmla="*/ 1244 w 2388"/>
              <a:gd name="T51" fmla="*/ 2213 h 2421"/>
              <a:gd name="T52" fmla="*/ 1406 w 2388"/>
              <a:gd name="T53" fmla="*/ 2341 h 2421"/>
              <a:gd name="T54" fmla="*/ 2388 w 2388"/>
              <a:gd name="T55" fmla="*/ 2384 h 2421"/>
              <a:gd name="T56" fmla="*/ 1364 w 2388"/>
              <a:gd name="T57" fmla="*/ 2256 h 2421"/>
              <a:gd name="T58" fmla="*/ 78 w 2388"/>
              <a:gd name="T59" fmla="*/ 1188 h 2421"/>
              <a:gd name="T60" fmla="*/ 168 w 2388"/>
              <a:gd name="T61" fmla="*/ 1279 h 2421"/>
              <a:gd name="T62" fmla="*/ 176 w 2388"/>
              <a:gd name="T63" fmla="*/ 2242 h 2421"/>
              <a:gd name="T64" fmla="*/ 43 w 2388"/>
              <a:gd name="T65" fmla="*/ 2077 h 2421"/>
              <a:gd name="T66" fmla="*/ 344 w 2388"/>
              <a:gd name="T67" fmla="*/ 2378 h 2421"/>
              <a:gd name="T68" fmla="*/ 176 w 2388"/>
              <a:gd name="T69" fmla="*/ 2245 h 2421"/>
              <a:gd name="T70" fmla="*/ 344 w 2388"/>
              <a:gd name="T71" fmla="*/ 2208 h 2421"/>
              <a:gd name="T72" fmla="*/ 211 w 2388"/>
              <a:gd name="T73" fmla="*/ 2077 h 2421"/>
              <a:gd name="T74" fmla="*/ 344 w 2388"/>
              <a:gd name="T75" fmla="*/ 2208 h 2421"/>
              <a:gd name="T76" fmla="*/ 211 w 2388"/>
              <a:gd name="T77" fmla="*/ 1692 h 2421"/>
              <a:gd name="T78" fmla="*/ 352 w 2388"/>
              <a:gd name="T79" fmla="*/ 1834 h 2421"/>
              <a:gd name="T80" fmla="*/ 352 w 2388"/>
              <a:gd name="T81" fmla="*/ 1877 h 2421"/>
              <a:gd name="T82" fmla="*/ 211 w 2388"/>
              <a:gd name="T83" fmla="*/ 2031 h 2421"/>
              <a:gd name="T84" fmla="*/ 352 w 2388"/>
              <a:gd name="T85" fmla="*/ 1877 h 2421"/>
              <a:gd name="T86" fmla="*/ 715 w 2388"/>
              <a:gd name="T87" fmla="*/ 2069 h 2421"/>
              <a:gd name="T88" fmla="*/ 555 w 2388"/>
              <a:gd name="T89" fmla="*/ 2210 h 2421"/>
              <a:gd name="T90" fmla="*/ 390 w 2388"/>
              <a:gd name="T91" fmla="*/ 2210 h 2421"/>
              <a:gd name="T92" fmla="*/ 512 w 2388"/>
              <a:gd name="T93" fmla="*/ 2069 h 2421"/>
              <a:gd name="T94" fmla="*/ 390 w 2388"/>
              <a:gd name="T95" fmla="*/ 2210 h 2421"/>
              <a:gd name="T96" fmla="*/ 390 w 2388"/>
              <a:gd name="T97" fmla="*/ 2031 h 2421"/>
              <a:gd name="T98" fmla="*/ 512 w 2388"/>
              <a:gd name="T99" fmla="*/ 1877 h 2421"/>
              <a:gd name="T100" fmla="*/ 1201 w 2388"/>
              <a:gd name="T101" fmla="*/ 2256 h 2421"/>
              <a:gd name="T102" fmla="*/ 1110 w 2388"/>
              <a:gd name="T103" fmla="*/ 2346 h 2421"/>
              <a:gd name="T104" fmla="*/ 1201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364" y="2256"/>
                </a:moveTo>
                <a:lnTo>
                  <a:pt x="1244" y="2256"/>
                </a:lnTo>
                <a:lnTo>
                  <a:pt x="1244" y="2389"/>
                </a:lnTo>
                <a:lnTo>
                  <a:pt x="1067" y="2389"/>
                </a:lnTo>
                <a:lnTo>
                  <a:pt x="1067" y="2213"/>
                </a:lnTo>
                <a:lnTo>
                  <a:pt x="1201" y="2213"/>
                </a:lnTo>
                <a:lnTo>
                  <a:pt x="1201" y="2143"/>
                </a:lnTo>
                <a:lnTo>
                  <a:pt x="963" y="2143"/>
                </a:lnTo>
                <a:lnTo>
                  <a:pt x="963" y="2418"/>
                </a:lnTo>
                <a:lnTo>
                  <a:pt x="512" y="2418"/>
                </a:lnTo>
                <a:lnTo>
                  <a:pt x="512" y="2245"/>
                </a:lnTo>
                <a:lnTo>
                  <a:pt x="387" y="2245"/>
                </a:lnTo>
                <a:lnTo>
                  <a:pt x="387" y="2421"/>
                </a:lnTo>
                <a:lnTo>
                  <a:pt x="0" y="2421"/>
                </a:lnTo>
                <a:lnTo>
                  <a:pt x="0" y="2034"/>
                </a:lnTo>
                <a:lnTo>
                  <a:pt x="176" y="2034"/>
                </a:lnTo>
                <a:lnTo>
                  <a:pt x="176" y="2031"/>
                </a:lnTo>
                <a:lnTo>
                  <a:pt x="176" y="1877"/>
                </a:lnTo>
                <a:lnTo>
                  <a:pt x="6" y="1877"/>
                </a:lnTo>
                <a:lnTo>
                  <a:pt x="6" y="1425"/>
                </a:lnTo>
                <a:lnTo>
                  <a:pt x="280" y="1425"/>
                </a:lnTo>
                <a:lnTo>
                  <a:pt x="280" y="1188"/>
                </a:lnTo>
                <a:lnTo>
                  <a:pt x="211" y="1188"/>
                </a:lnTo>
                <a:lnTo>
                  <a:pt x="211" y="1321"/>
                </a:lnTo>
                <a:lnTo>
                  <a:pt x="35" y="1321"/>
                </a:lnTo>
                <a:lnTo>
                  <a:pt x="35" y="1145"/>
                </a:lnTo>
                <a:lnTo>
                  <a:pt x="168" y="1145"/>
                </a:lnTo>
                <a:lnTo>
                  <a:pt x="168" y="1025"/>
                </a:lnTo>
                <a:lnTo>
                  <a:pt x="40" y="1025"/>
                </a:lnTo>
                <a:lnTo>
                  <a:pt x="40" y="0"/>
                </a:lnTo>
                <a:lnTo>
                  <a:pt x="83" y="0"/>
                </a:lnTo>
                <a:lnTo>
                  <a:pt x="83" y="982"/>
                </a:lnTo>
                <a:lnTo>
                  <a:pt x="211" y="982"/>
                </a:lnTo>
                <a:lnTo>
                  <a:pt x="211" y="1145"/>
                </a:lnTo>
                <a:lnTo>
                  <a:pt x="323" y="1145"/>
                </a:lnTo>
                <a:lnTo>
                  <a:pt x="323" y="1468"/>
                </a:lnTo>
                <a:lnTo>
                  <a:pt x="48" y="1468"/>
                </a:lnTo>
                <a:lnTo>
                  <a:pt x="48" y="1834"/>
                </a:lnTo>
                <a:lnTo>
                  <a:pt x="176" y="1834"/>
                </a:lnTo>
                <a:lnTo>
                  <a:pt x="176" y="1658"/>
                </a:lnTo>
                <a:lnTo>
                  <a:pt x="390" y="1658"/>
                </a:lnTo>
                <a:lnTo>
                  <a:pt x="390" y="1834"/>
                </a:lnTo>
                <a:lnTo>
                  <a:pt x="555" y="1834"/>
                </a:lnTo>
                <a:lnTo>
                  <a:pt x="555" y="2031"/>
                </a:lnTo>
                <a:lnTo>
                  <a:pt x="750" y="2031"/>
                </a:lnTo>
                <a:lnTo>
                  <a:pt x="750" y="2245"/>
                </a:lnTo>
                <a:lnTo>
                  <a:pt x="555" y="2245"/>
                </a:lnTo>
                <a:lnTo>
                  <a:pt x="555" y="2376"/>
                </a:lnTo>
                <a:lnTo>
                  <a:pt x="921" y="2376"/>
                </a:lnTo>
                <a:lnTo>
                  <a:pt x="921" y="2101"/>
                </a:lnTo>
                <a:lnTo>
                  <a:pt x="1244" y="2101"/>
                </a:lnTo>
                <a:lnTo>
                  <a:pt x="1244" y="2213"/>
                </a:lnTo>
                <a:lnTo>
                  <a:pt x="1406" y="2213"/>
                </a:lnTo>
                <a:lnTo>
                  <a:pt x="1406" y="2341"/>
                </a:lnTo>
                <a:lnTo>
                  <a:pt x="2388" y="2341"/>
                </a:lnTo>
                <a:lnTo>
                  <a:pt x="2388" y="2384"/>
                </a:lnTo>
                <a:lnTo>
                  <a:pt x="1364" y="2384"/>
                </a:lnTo>
                <a:lnTo>
                  <a:pt x="1364" y="2256"/>
                </a:lnTo>
                <a:close/>
                <a:moveTo>
                  <a:pt x="168" y="1188"/>
                </a:moveTo>
                <a:lnTo>
                  <a:pt x="78" y="1188"/>
                </a:lnTo>
                <a:lnTo>
                  <a:pt x="78" y="1279"/>
                </a:lnTo>
                <a:lnTo>
                  <a:pt x="168" y="1279"/>
                </a:lnTo>
                <a:lnTo>
                  <a:pt x="168" y="1188"/>
                </a:lnTo>
                <a:close/>
                <a:moveTo>
                  <a:pt x="176" y="2242"/>
                </a:moveTo>
                <a:lnTo>
                  <a:pt x="176" y="2077"/>
                </a:lnTo>
                <a:lnTo>
                  <a:pt x="43" y="2077"/>
                </a:lnTo>
                <a:lnTo>
                  <a:pt x="43" y="2378"/>
                </a:lnTo>
                <a:lnTo>
                  <a:pt x="344" y="2378"/>
                </a:lnTo>
                <a:lnTo>
                  <a:pt x="344" y="2245"/>
                </a:lnTo>
                <a:lnTo>
                  <a:pt x="176" y="2245"/>
                </a:lnTo>
                <a:lnTo>
                  <a:pt x="176" y="2242"/>
                </a:lnTo>
                <a:close/>
                <a:moveTo>
                  <a:pt x="344" y="2208"/>
                </a:moveTo>
                <a:lnTo>
                  <a:pt x="344" y="2077"/>
                </a:lnTo>
                <a:lnTo>
                  <a:pt x="211" y="2077"/>
                </a:lnTo>
                <a:lnTo>
                  <a:pt x="211" y="2208"/>
                </a:lnTo>
                <a:lnTo>
                  <a:pt x="344" y="2208"/>
                </a:lnTo>
                <a:close/>
                <a:moveTo>
                  <a:pt x="352" y="1692"/>
                </a:moveTo>
                <a:lnTo>
                  <a:pt x="211" y="1692"/>
                </a:lnTo>
                <a:lnTo>
                  <a:pt x="211" y="1834"/>
                </a:lnTo>
                <a:lnTo>
                  <a:pt x="352" y="1834"/>
                </a:lnTo>
                <a:lnTo>
                  <a:pt x="352" y="1692"/>
                </a:lnTo>
                <a:close/>
                <a:moveTo>
                  <a:pt x="352" y="1877"/>
                </a:moveTo>
                <a:lnTo>
                  <a:pt x="211" y="1877"/>
                </a:lnTo>
                <a:lnTo>
                  <a:pt x="211" y="2031"/>
                </a:lnTo>
                <a:lnTo>
                  <a:pt x="352" y="2031"/>
                </a:lnTo>
                <a:lnTo>
                  <a:pt x="352" y="1877"/>
                </a:lnTo>
                <a:close/>
                <a:moveTo>
                  <a:pt x="715" y="2210"/>
                </a:moveTo>
                <a:lnTo>
                  <a:pt x="715" y="2069"/>
                </a:lnTo>
                <a:lnTo>
                  <a:pt x="555" y="2069"/>
                </a:lnTo>
                <a:lnTo>
                  <a:pt x="555" y="2210"/>
                </a:lnTo>
                <a:lnTo>
                  <a:pt x="715" y="2210"/>
                </a:lnTo>
                <a:close/>
                <a:moveTo>
                  <a:pt x="390" y="2210"/>
                </a:moveTo>
                <a:lnTo>
                  <a:pt x="512" y="2210"/>
                </a:lnTo>
                <a:lnTo>
                  <a:pt x="512" y="2069"/>
                </a:lnTo>
                <a:lnTo>
                  <a:pt x="390" y="2069"/>
                </a:lnTo>
                <a:lnTo>
                  <a:pt x="390" y="2210"/>
                </a:lnTo>
                <a:close/>
                <a:moveTo>
                  <a:pt x="390" y="1877"/>
                </a:moveTo>
                <a:lnTo>
                  <a:pt x="390" y="2031"/>
                </a:lnTo>
                <a:lnTo>
                  <a:pt x="512" y="2031"/>
                </a:lnTo>
                <a:lnTo>
                  <a:pt x="512" y="1877"/>
                </a:lnTo>
                <a:lnTo>
                  <a:pt x="390" y="1877"/>
                </a:lnTo>
                <a:close/>
                <a:moveTo>
                  <a:pt x="1201" y="2256"/>
                </a:moveTo>
                <a:lnTo>
                  <a:pt x="1110" y="2256"/>
                </a:lnTo>
                <a:lnTo>
                  <a:pt x="1110" y="2346"/>
                </a:lnTo>
                <a:lnTo>
                  <a:pt x="1201" y="2346"/>
                </a:lnTo>
                <a:lnTo>
                  <a:pt x="1201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/>
      <p:bldP spid="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Freeform 1076"/>
          <p:cNvSpPr>
            <a:spLocks noEditPoints="1"/>
          </p:cNvSpPr>
          <p:nvPr/>
        </p:nvSpPr>
        <p:spPr bwMode="auto">
          <a:xfrm>
            <a:off x="114300" y="114074"/>
            <a:ext cx="1773237" cy="1799227"/>
          </a:xfrm>
          <a:custGeom>
            <a:avLst/>
            <a:gdLst>
              <a:gd name="T0" fmla="*/ 1244 w 2388"/>
              <a:gd name="T1" fmla="*/ 168 h 2423"/>
              <a:gd name="T2" fmla="*/ 1067 w 2388"/>
              <a:gd name="T3" fmla="*/ 32 h 2423"/>
              <a:gd name="T4" fmla="*/ 1201 w 2388"/>
              <a:gd name="T5" fmla="*/ 211 h 2423"/>
              <a:gd name="T6" fmla="*/ 963 w 2388"/>
              <a:gd name="T7" fmla="*/ 277 h 2423"/>
              <a:gd name="T8" fmla="*/ 512 w 2388"/>
              <a:gd name="T9" fmla="*/ 2 h 2423"/>
              <a:gd name="T10" fmla="*/ 387 w 2388"/>
              <a:gd name="T11" fmla="*/ 176 h 2423"/>
              <a:gd name="T12" fmla="*/ 0 w 2388"/>
              <a:gd name="T13" fmla="*/ 0 h 2423"/>
              <a:gd name="T14" fmla="*/ 176 w 2388"/>
              <a:gd name="T15" fmla="*/ 387 h 2423"/>
              <a:gd name="T16" fmla="*/ 176 w 2388"/>
              <a:gd name="T17" fmla="*/ 547 h 2423"/>
              <a:gd name="T18" fmla="*/ 6 w 2388"/>
              <a:gd name="T19" fmla="*/ 995 h 2423"/>
              <a:gd name="T20" fmla="*/ 280 w 2388"/>
              <a:gd name="T21" fmla="*/ 1233 h 2423"/>
              <a:gd name="T22" fmla="*/ 211 w 2388"/>
              <a:gd name="T23" fmla="*/ 1102 h 2423"/>
              <a:gd name="T24" fmla="*/ 35 w 2388"/>
              <a:gd name="T25" fmla="*/ 1276 h 2423"/>
              <a:gd name="T26" fmla="*/ 168 w 2388"/>
              <a:gd name="T27" fmla="*/ 1398 h 2423"/>
              <a:gd name="T28" fmla="*/ 40 w 2388"/>
              <a:gd name="T29" fmla="*/ 2423 h 2423"/>
              <a:gd name="T30" fmla="*/ 83 w 2388"/>
              <a:gd name="T31" fmla="*/ 1438 h 2423"/>
              <a:gd name="T32" fmla="*/ 211 w 2388"/>
              <a:gd name="T33" fmla="*/ 1276 h 2423"/>
              <a:gd name="T34" fmla="*/ 323 w 2388"/>
              <a:gd name="T35" fmla="*/ 953 h 2423"/>
              <a:gd name="T36" fmla="*/ 48 w 2388"/>
              <a:gd name="T37" fmla="*/ 590 h 2423"/>
              <a:gd name="T38" fmla="*/ 176 w 2388"/>
              <a:gd name="T39" fmla="*/ 763 h 2423"/>
              <a:gd name="T40" fmla="*/ 390 w 2388"/>
              <a:gd name="T41" fmla="*/ 590 h 2423"/>
              <a:gd name="T42" fmla="*/ 555 w 2388"/>
              <a:gd name="T43" fmla="*/ 389 h 2423"/>
              <a:gd name="T44" fmla="*/ 750 w 2388"/>
              <a:gd name="T45" fmla="*/ 176 h 2423"/>
              <a:gd name="T46" fmla="*/ 555 w 2388"/>
              <a:gd name="T47" fmla="*/ 45 h 2423"/>
              <a:gd name="T48" fmla="*/ 921 w 2388"/>
              <a:gd name="T49" fmla="*/ 320 h 2423"/>
              <a:gd name="T50" fmla="*/ 1244 w 2388"/>
              <a:gd name="T51" fmla="*/ 211 h 2423"/>
              <a:gd name="T52" fmla="*/ 1406 w 2388"/>
              <a:gd name="T53" fmla="*/ 80 h 2423"/>
              <a:gd name="T54" fmla="*/ 2388 w 2388"/>
              <a:gd name="T55" fmla="*/ 37 h 2423"/>
              <a:gd name="T56" fmla="*/ 1364 w 2388"/>
              <a:gd name="T57" fmla="*/ 168 h 2423"/>
              <a:gd name="T58" fmla="*/ 78 w 2388"/>
              <a:gd name="T59" fmla="*/ 1233 h 2423"/>
              <a:gd name="T60" fmla="*/ 168 w 2388"/>
              <a:gd name="T61" fmla="*/ 1142 h 2423"/>
              <a:gd name="T62" fmla="*/ 176 w 2388"/>
              <a:gd name="T63" fmla="*/ 179 h 2423"/>
              <a:gd name="T64" fmla="*/ 43 w 2388"/>
              <a:gd name="T65" fmla="*/ 344 h 2423"/>
              <a:gd name="T66" fmla="*/ 344 w 2388"/>
              <a:gd name="T67" fmla="*/ 42 h 2423"/>
              <a:gd name="T68" fmla="*/ 176 w 2388"/>
              <a:gd name="T69" fmla="*/ 176 h 2423"/>
              <a:gd name="T70" fmla="*/ 344 w 2388"/>
              <a:gd name="T71" fmla="*/ 213 h 2423"/>
              <a:gd name="T72" fmla="*/ 211 w 2388"/>
              <a:gd name="T73" fmla="*/ 344 h 2423"/>
              <a:gd name="T74" fmla="*/ 344 w 2388"/>
              <a:gd name="T75" fmla="*/ 213 h 2423"/>
              <a:gd name="T76" fmla="*/ 211 w 2388"/>
              <a:gd name="T77" fmla="*/ 728 h 2423"/>
              <a:gd name="T78" fmla="*/ 352 w 2388"/>
              <a:gd name="T79" fmla="*/ 590 h 2423"/>
              <a:gd name="T80" fmla="*/ 352 w 2388"/>
              <a:gd name="T81" fmla="*/ 547 h 2423"/>
              <a:gd name="T82" fmla="*/ 211 w 2388"/>
              <a:gd name="T83" fmla="*/ 389 h 2423"/>
              <a:gd name="T84" fmla="*/ 352 w 2388"/>
              <a:gd name="T85" fmla="*/ 547 h 2423"/>
              <a:gd name="T86" fmla="*/ 715 w 2388"/>
              <a:gd name="T87" fmla="*/ 355 h 2423"/>
              <a:gd name="T88" fmla="*/ 555 w 2388"/>
              <a:gd name="T89" fmla="*/ 213 h 2423"/>
              <a:gd name="T90" fmla="*/ 390 w 2388"/>
              <a:gd name="T91" fmla="*/ 213 h 2423"/>
              <a:gd name="T92" fmla="*/ 512 w 2388"/>
              <a:gd name="T93" fmla="*/ 355 h 2423"/>
              <a:gd name="T94" fmla="*/ 390 w 2388"/>
              <a:gd name="T95" fmla="*/ 213 h 2423"/>
              <a:gd name="T96" fmla="*/ 390 w 2388"/>
              <a:gd name="T97" fmla="*/ 389 h 2423"/>
              <a:gd name="T98" fmla="*/ 512 w 2388"/>
              <a:gd name="T99" fmla="*/ 547 h 2423"/>
              <a:gd name="T100" fmla="*/ 1201 w 2388"/>
              <a:gd name="T101" fmla="*/ 168 h 2423"/>
              <a:gd name="T102" fmla="*/ 1110 w 2388"/>
              <a:gd name="T103" fmla="*/ 74 h 2423"/>
              <a:gd name="T104" fmla="*/ 1201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364" y="168"/>
                </a:moveTo>
                <a:lnTo>
                  <a:pt x="1244" y="168"/>
                </a:lnTo>
                <a:lnTo>
                  <a:pt x="1244" y="32"/>
                </a:lnTo>
                <a:lnTo>
                  <a:pt x="1067" y="32"/>
                </a:lnTo>
                <a:lnTo>
                  <a:pt x="1067" y="211"/>
                </a:lnTo>
                <a:lnTo>
                  <a:pt x="1201" y="211"/>
                </a:lnTo>
                <a:lnTo>
                  <a:pt x="1201" y="277"/>
                </a:lnTo>
                <a:lnTo>
                  <a:pt x="963" y="277"/>
                </a:lnTo>
                <a:lnTo>
                  <a:pt x="963" y="2"/>
                </a:lnTo>
                <a:lnTo>
                  <a:pt x="512" y="2"/>
                </a:lnTo>
                <a:lnTo>
                  <a:pt x="512" y="176"/>
                </a:lnTo>
                <a:lnTo>
                  <a:pt x="387" y="176"/>
                </a:lnTo>
                <a:lnTo>
                  <a:pt x="387" y="0"/>
                </a:lnTo>
                <a:lnTo>
                  <a:pt x="0" y="0"/>
                </a:lnTo>
                <a:lnTo>
                  <a:pt x="0" y="387"/>
                </a:lnTo>
                <a:lnTo>
                  <a:pt x="176" y="387"/>
                </a:lnTo>
                <a:lnTo>
                  <a:pt x="176" y="389"/>
                </a:lnTo>
                <a:lnTo>
                  <a:pt x="176" y="547"/>
                </a:lnTo>
                <a:lnTo>
                  <a:pt x="6" y="547"/>
                </a:lnTo>
                <a:lnTo>
                  <a:pt x="6" y="995"/>
                </a:lnTo>
                <a:lnTo>
                  <a:pt x="280" y="995"/>
                </a:lnTo>
                <a:lnTo>
                  <a:pt x="280" y="1233"/>
                </a:lnTo>
                <a:lnTo>
                  <a:pt x="211" y="1233"/>
                </a:lnTo>
                <a:lnTo>
                  <a:pt x="211" y="1102"/>
                </a:lnTo>
                <a:lnTo>
                  <a:pt x="35" y="1102"/>
                </a:lnTo>
                <a:lnTo>
                  <a:pt x="35" y="1276"/>
                </a:lnTo>
                <a:lnTo>
                  <a:pt x="168" y="1276"/>
                </a:lnTo>
                <a:lnTo>
                  <a:pt x="168" y="1398"/>
                </a:lnTo>
                <a:lnTo>
                  <a:pt x="40" y="1398"/>
                </a:lnTo>
                <a:lnTo>
                  <a:pt x="40" y="2423"/>
                </a:lnTo>
                <a:lnTo>
                  <a:pt x="83" y="2423"/>
                </a:lnTo>
                <a:lnTo>
                  <a:pt x="83" y="1438"/>
                </a:lnTo>
                <a:lnTo>
                  <a:pt x="211" y="1438"/>
                </a:lnTo>
                <a:lnTo>
                  <a:pt x="211" y="1276"/>
                </a:lnTo>
                <a:lnTo>
                  <a:pt x="323" y="1276"/>
                </a:lnTo>
                <a:lnTo>
                  <a:pt x="323" y="953"/>
                </a:lnTo>
                <a:lnTo>
                  <a:pt x="48" y="953"/>
                </a:lnTo>
                <a:lnTo>
                  <a:pt x="48" y="590"/>
                </a:lnTo>
                <a:lnTo>
                  <a:pt x="176" y="590"/>
                </a:lnTo>
                <a:lnTo>
                  <a:pt x="176" y="763"/>
                </a:lnTo>
                <a:lnTo>
                  <a:pt x="390" y="763"/>
                </a:lnTo>
                <a:lnTo>
                  <a:pt x="390" y="590"/>
                </a:lnTo>
                <a:lnTo>
                  <a:pt x="555" y="590"/>
                </a:lnTo>
                <a:lnTo>
                  <a:pt x="555" y="389"/>
                </a:lnTo>
                <a:lnTo>
                  <a:pt x="750" y="389"/>
                </a:lnTo>
                <a:lnTo>
                  <a:pt x="750" y="176"/>
                </a:lnTo>
                <a:lnTo>
                  <a:pt x="555" y="176"/>
                </a:lnTo>
                <a:lnTo>
                  <a:pt x="555" y="45"/>
                </a:lnTo>
                <a:lnTo>
                  <a:pt x="921" y="45"/>
                </a:lnTo>
                <a:lnTo>
                  <a:pt x="921" y="320"/>
                </a:lnTo>
                <a:lnTo>
                  <a:pt x="1244" y="320"/>
                </a:lnTo>
                <a:lnTo>
                  <a:pt x="1244" y="211"/>
                </a:lnTo>
                <a:lnTo>
                  <a:pt x="1406" y="211"/>
                </a:lnTo>
                <a:lnTo>
                  <a:pt x="1406" y="80"/>
                </a:lnTo>
                <a:lnTo>
                  <a:pt x="2388" y="80"/>
                </a:lnTo>
                <a:lnTo>
                  <a:pt x="2388" y="37"/>
                </a:lnTo>
                <a:lnTo>
                  <a:pt x="1364" y="37"/>
                </a:lnTo>
                <a:lnTo>
                  <a:pt x="1364" y="168"/>
                </a:lnTo>
                <a:close/>
                <a:moveTo>
                  <a:pt x="168" y="1233"/>
                </a:moveTo>
                <a:lnTo>
                  <a:pt x="78" y="1233"/>
                </a:lnTo>
                <a:lnTo>
                  <a:pt x="78" y="1142"/>
                </a:lnTo>
                <a:lnTo>
                  <a:pt x="168" y="1142"/>
                </a:lnTo>
                <a:lnTo>
                  <a:pt x="168" y="1233"/>
                </a:lnTo>
                <a:close/>
                <a:moveTo>
                  <a:pt x="176" y="179"/>
                </a:moveTo>
                <a:lnTo>
                  <a:pt x="176" y="344"/>
                </a:lnTo>
                <a:lnTo>
                  <a:pt x="43" y="344"/>
                </a:lnTo>
                <a:lnTo>
                  <a:pt x="43" y="42"/>
                </a:lnTo>
                <a:lnTo>
                  <a:pt x="344" y="42"/>
                </a:lnTo>
                <a:lnTo>
                  <a:pt x="344" y="176"/>
                </a:lnTo>
                <a:lnTo>
                  <a:pt x="176" y="176"/>
                </a:lnTo>
                <a:lnTo>
                  <a:pt x="176" y="179"/>
                </a:lnTo>
                <a:close/>
                <a:moveTo>
                  <a:pt x="344" y="213"/>
                </a:moveTo>
                <a:lnTo>
                  <a:pt x="344" y="344"/>
                </a:lnTo>
                <a:lnTo>
                  <a:pt x="211" y="344"/>
                </a:lnTo>
                <a:lnTo>
                  <a:pt x="211" y="213"/>
                </a:lnTo>
                <a:lnTo>
                  <a:pt x="344" y="213"/>
                </a:lnTo>
                <a:close/>
                <a:moveTo>
                  <a:pt x="352" y="728"/>
                </a:moveTo>
                <a:lnTo>
                  <a:pt x="211" y="728"/>
                </a:lnTo>
                <a:lnTo>
                  <a:pt x="211" y="590"/>
                </a:lnTo>
                <a:lnTo>
                  <a:pt x="352" y="590"/>
                </a:lnTo>
                <a:lnTo>
                  <a:pt x="352" y="728"/>
                </a:lnTo>
                <a:close/>
                <a:moveTo>
                  <a:pt x="352" y="547"/>
                </a:moveTo>
                <a:lnTo>
                  <a:pt x="211" y="547"/>
                </a:lnTo>
                <a:lnTo>
                  <a:pt x="211" y="389"/>
                </a:lnTo>
                <a:lnTo>
                  <a:pt x="352" y="389"/>
                </a:lnTo>
                <a:lnTo>
                  <a:pt x="352" y="547"/>
                </a:lnTo>
                <a:close/>
                <a:moveTo>
                  <a:pt x="715" y="213"/>
                </a:moveTo>
                <a:lnTo>
                  <a:pt x="715" y="355"/>
                </a:lnTo>
                <a:lnTo>
                  <a:pt x="555" y="355"/>
                </a:lnTo>
                <a:lnTo>
                  <a:pt x="555" y="213"/>
                </a:lnTo>
                <a:lnTo>
                  <a:pt x="715" y="213"/>
                </a:lnTo>
                <a:close/>
                <a:moveTo>
                  <a:pt x="390" y="213"/>
                </a:moveTo>
                <a:lnTo>
                  <a:pt x="512" y="213"/>
                </a:lnTo>
                <a:lnTo>
                  <a:pt x="512" y="355"/>
                </a:lnTo>
                <a:lnTo>
                  <a:pt x="390" y="355"/>
                </a:lnTo>
                <a:lnTo>
                  <a:pt x="390" y="213"/>
                </a:lnTo>
                <a:close/>
                <a:moveTo>
                  <a:pt x="390" y="547"/>
                </a:moveTo>
                <a:lnTo>
                  <a:pt x="390" y="389"/>
                </a:lnTo>
                <a:lnTo>
                  <a:pt x="512" y="389"/>
                </a:lnTo>
                <a:lnTo>
                  <a:pt x="512" y="547"/>
                </a:lnTo>
                <a:lnTo>
                  <a:pt x="390" y="547"/>
                </a:lnTo>
                <a:close/>
                <a:moveTo>
                  <a:pt x="1201" y="168"/>
                </a:moveTo>
                <a:lnTo>
                  <a:pt x="1110" y="168"/>
                </a:lnTo>
                <a:lnTo>
                  <a:pt x="1110" y="74"/>
                </a:lnTo>
                <a:lnTo>
                  <a:pt x="1201" y="74"/>
                </a:lnTo>
                <a:lnTo>
                  <a:pt x="1201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2" name="Freeform 1077"/>
          <p:cNvSpPr>
            <a:spLocks noEditPoints="1"/>
          </p:cNvSpPr>
          <p:nvPr/>
        </p:nvSpPr>
        <p:spPr bwMode="auto">
          <a:xfrm>
            <a:off x="10285413" y="114074"/>
            <a:ext cx="1773237" cy="1799227"/>
          </a:xfrm>
          <a:custGeom>
            <a:avLst/>
            <a:gdLst>
              <a:gd name="T0" fmla="*/ 1147 w 2388"/>
              <a:gd name="T1" fmla="*/ 168 h 2423"/>
              <a:gd name="T2" fmla="*/ 1320 w 2388"/>
              <a:gd name="T3" fmla="*/ 32 h 2423"/>
              <a:gd name="T4" fmla="*/ 1190 w 2388"/>
              <a:gd name="T5" fmla="*/ 211 h 2423"/>
              <a:gd name="T6" fmla="*/ 1427 w 2388"/>
              <a:gd name="T7" fmla="*/ 277 h 2423"/>
              <a:gd name="T8" fmla="*/ 1875 w 2388"/>
              <a:gd name="T9" fmla="*/ 2 h 2423"/>
              <a:gd name="T10" fmla="*/ 2004 w 2388"/>
              <a:gd name="T11" fmla="*/ 176 h 2423"/>
              <a:gd name="T12" fmla="*/ 2388 w 2388"/>
              <a:gd name="T13" fmla="*/ 0 h 2423"/>
              <a:gd name="T14" fmla="*/ 2214 w 2388"/>
              <a:gd name="T15" fmla="*/ 387 h 2423"/>
              <a:gd name="T16" fmla="*/ 2214 w 2388"/>
              <a:gd name="T17" fmla="*/ 547 h 2423"/>
              <a:gd name="T18" fmla="*/ 2385 w 2388"/>
              <a:gd name="T19" fmla="*/ 995 h 2423"/>
              <a:gd name="T20" fmla="*/ 2110 w 2388"/>
              <a:gd name="T21" fmla="*/ 1233 h 2423"/>
              <a:gd name="T22" fmla="*/ 2177 w 2388"/>
              <a:gd name="T23" fmla="*/ 1102 h 2423"/>
              <a:gd name="T24" fmla="*/ 2356 w 2388"/>
              <a:gd name="T25" fmla="*/ 1276 h 2423"/>
              <a:gd name="T26" fmla="*/ 2220 w 2388"/>
              <a:gd name="T27" fmla="*/ 1398 h 2423"/>
              <a:gd name="T28" fmla="*/ 2350 w 2388"/>
              <a:gd name="T29" fmla="*/ 2423 h 2423"/>
              <a:gd name="T30" fmla="*/ 2308 w 2388"/>
              <a:gd name="T31" fmla="*/ 1438 h 2423"/>
              <a:gd name="T32" fmla="*/ 2177 w 2388"/>
              <a:gd name="T33" fmla="*/ 1276 h 2423"/>
              <a:gd name="T34" fmla="*/ 2068 w 2388"/>
              <a:gd name="T35" fmla="*/ 953 h 2423"/>
              <a:gd name="T36" fmla="*/ 2342 w 2388"/>
              <a:gd name="T37" fmla="*/ 590 h 2423"/>
              <a:gd name="T38" fmla="*/ 2214 w 2388"/>
              <a:gd name="T39" fmla="*/ 763 h 2423"/>
              <a:gd name="T40" fmla="*/ 2001 w 2388"/>
              <a:gd name="T41" fmla="*/ 590 h 2423"/>
              <a:gd name="T42" fmla="*/ 1835 w 2388"/>
              <a:gd name="T43" fmla="*/ 389 h 2423"/>
              <a:gd name="T44" fmla="*/ 1638 w 2388"/>
              <a:gd name="T45" fmla="*/ 176 h 2423"/>
              <a:gd name="T46" fmla="*/ 1835 w 2388"/>
              <a:gd name="T47" fmla="*/ 45 h 2423"/>
              <a:gd name="T48" fmla="*/ 1470 w 2388"/>
              <a:gd name="T49" fmla="*/ 320 h 2423"/>
              <a:gd name="T50" fmla="*/ 1147 w 2388"/>
              <a:gd name="T51" fmla="*/ 211 h 2423"/>
              <a:gd name="T52" fmla="*/ 984 w 2388"/>
              <a:gd name="T53" fmla="*/ 80 h 2423"/>
              <a:gd name="T54" fmla="*/ 0 w 2388"/>
              <a:gd name="T55" fmla="*/ 37 h 2423"/>
              <a:gd name="T56" fmla="*/ 1027 w 2388"/>
              <a:gd name="T57" fmla="*/ 168 h 2423"/>
              <a:gd name="T58" fmla="*/ 2313 w 2388"/>
              <a:gd name="T59" fmla="*/ 1233 h 2423"/>
              <a:gd name="T60" fmla="*/ 2220 w 2388"/>
              <a:gd name="T61" fmla="*/ 1142 h 2423"/>
              <a:gd name="T62" fmla="*/ 2214 w 2388"/>
              <a:gd name="T63" fmla="*/ 179 h 2423"/>
              <a:gd name="T64" fmla="*/ 2345 w 2388"/>
              <a:gd name="T65" fmla="*/ 344 h 2423"/>
              <a:gd name="T66" fmla="*/ 2046 w 2388"/>
              <a:gd name="T67" fmla="*/ 42 h 2423"/>
              <a:gd name="T68" fmla="*/ 2214 w 2388"/>
              <a:gd name="T69" fmla="*/ 176 h 2423"/>
              <a:gd name="T70" fmla="*/ 2046 w 2388"/>
              <a:gd name="T71" fmla="*/ 213 h 2423"/>
              <a:gd name="T72" fmla="*/ 2177 w 2388"/>
              <a:gd name="T73" fmla="*/ 344 h 2423"/>
              <a:gd name="T74" fmla="*/ 2046 w 2388"/>
              <a:gd name="T75" fmla="*/ 213 h 2423"/>
              <a:gd name="T76" fmla="*/ 2177 w 2388"/>
              <a:gd name="T77" fmla="*/ 728 h 2423"/>
              <a:gd name="T78" fmla="*/ 2036 w 2388"/>
              <a:gd name="T79" fmla="*/ 590 h 2423"/>
              <a:gd name="T80" fmla="*/ 2036 w 2388"/>
              <a:gd name="T81" fmla="*/ 547 h 2423"/>
              <a:gd name="T82" fmla="*/ 2177 w 2388"/>
              <a:gd name="T83" fmla="*/ 389 h 2423"/>
              <a:gd name="T84" fmla="*/ 2036 w 2388"/>
              <a:gd name="T85" fmla="*/ 547 h 2423"/>
              <a:gd name="T86" fmla="*/ 1675 w 2388"/>
              <a:gd name="T87" fmla="*/ 355 h 2423"/>
              <a:gd name="T88" fmla="*/ 1835 w 2388"/>
              <a:gd name="T89" fmla="*/ 213 h 2423"/>
              <a:gd name="T90" fmla="*/ 2001 w 2388"/>
              <a:gd name="T91" fmla="*/ 213 h 2423"/>
              <a:gd name="T92" fmla="*/ 1875 w 2388"/>
              <a:gd name="T93" fmla="*/ 355 h 2423"/>
              <a:gd name="T94" fmla="*/ 2001 w 2388"/>
              <a:gd name="T95" fmla="*/ 213 h 2423"/>
              <a:gd name="T96" fmla="*/ 2001 w 2388"/>
              <a:gd name="T97" fmla="*/ 389 h 2423"/>
              <a:gd name="T98" fmla="*/ 1875 w 2388"/>
              <a:gd name="T99" fmla="*/ 547 h 2423"/>
              <a:gd name="T100" fmla="*/ 1190 w 2388"/>
              <a:gd name="T101" fmla="*/ 168 h 2423"/>
              <a:gd name="T102" fmla="*/ 1280 w 2388"/>
              <a:gd name="T103" fmla="*/ 74 h 2423"/>
              <a:gd name="T104" fmla="*/ 1190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027" y="168"/>
                </a:moveTo>
                <a:lnTo>
                  <a:pt x="1147" y="168"/>
                </a:lnTo>
                <a:lnTo>
                  <a:pt x="1147" y="32"/>
                </a:lnTo>
                <a:lnTo>
                  <a:pt x="1320" y="32"/>
                </a:lnTo>
                <a:lnTo>
                  <a:pt x="1320" y="211"/>
                </a:lnTo>
                <a:lnTo>
                  <a:pt x="1190" y="211"/>
                </a:lnTo>
                <a:lnTo>
                  <a:pt x="1190" y="277"/>
                </a:lnTo>
                <a:lnTo>
                  <a:pt x="1427" y="277"/>
                </a:lnTo>
                <a:lnTo>
                  <a:pt x="1427" y="2"/>
                </a:lnTo>
                <a:lnTo>
                  <a:pt x="1875" y="2"/>
                </a:lnTo>
                <a:lnTo>
                  <a:pt x="1875" y="176"/>
                </a:lnTo>
                <a:lnTo>
                  <a:pt x="2004" y="176"/>
                </a:lnTo>
                <a:lnTo>
                  <a:pt x="2004" y="0"/>
                </a:lnTo>
                <a:lnTo>
                  <a:pt x="2388" y="0"/>
                </a:lnTo>
                <a:lnTo>
                  <a:pt x="2388" y="387"/>
                </a:lnTo>
                <a:lnTo>
                  <a:pt x="2214" y="387"/>
                </a:lnTo>
                <a:lnTo>
                  <a:pt x="2214" y="389"/>
                </a:lnTo>
                <a:lnTo>
                  <a:pt x="2214" y="547"/>
                </a:lnTo>
                <a:lnTo>
                  <a:pt x="2385" y="547"/>
                </a:lnTo>
                <a:lnTo>
                  <a:pt x="2385" y="995"/>
                </a:lnTo>
                <a:lnTo>
                  <a:pt x="2110" y="995"/>
                </a:lnTo>
                <a:lnTo>
                  <a:pt x="2110" y="1233"/>
                </a:lnTo>
                <a:lnTo>
                  <a:pt x="2177" y="1233"/>
                </a:lnTo>
                <a:lnTo>
                  <a:pt x="2177" y="1102"/>
                </a:lnTo>
                <a:lnTo>
                  <a:pt x="2356" y="1102"/>
                </a:lnTo>
                <a:lnTo>
                  <a:pt x="2356" y="1276"/>
                </a:lnTo>
                <a:lnTo>
                  <a:pt x="2220" y="1276"/>
                </a:lnTo>
                <a:lnTo>
                  <a:pt x="2220" y="1398"/>
                </a:lnTo>
                <a:lnTo>
                  <a:pt x="2350" y="1398"/>
                </a:lnTo>
                <a:lnTo>
                  <a:pt x="2350" y="2423"/>
                </a:lnTo>
                <a:lnTo>
                  <a:pt x="2308" y="2423"/>
                </a:lnTo>
                <a:lnTo>
                  <a:pt x="2308" y="1438"/>
                </a:lnTo>
                <a:lnTo>
                  <a:pt x="2177" y="1438"/>
                </a:lnTo>
                <a:lnTo>
                  <a:pt x="2177" y="1276"/>
                </a:lnTo>
                <a:lnTo>
                  <a:pt x="2068" y="1276"/>
                </a:lnTo>
                <a:lnTo>
                  <a:pt x="2068" y="953"/>
                </a:lnTo>
                <a:lnTo>
                  <a:pt x="2342" y="953"/>
                </a:lnTo>
                <a:lnTo>
                  <a:pt x="2342" y="590"/>
                </a:lnTo>
                <a:lnTo>
                  <a:pt x="2214" y="590"/>
                </a:lnTo>
                <a:lnTo>
                  <a:pt x="2214" y="763"/>
                </a:lnTo>
                <a:lnTo>
                  <a:pt x="2001" y="763"/>
                </a:lnTo>
                <a:lnTo>
                  <a:pt x="2001" y="590"/>
                </a:lnTo>
                <a:lnTo>
                  <a:pt x="1835" y="590"/>
                </a:lnTo>
                <a:lnTo>
                  <a:pt x="1835" y="389"/>
                </a:lnTo>
                <a:lnTo>
                  <a:pt x="1638" y="389"/>
                </a:lnTo>
                <a:lnTo>
                  <a:pt x="1638" y="176"/>
                </a:lnTo>
                <a:lnTo>
                  <a:pt x="1835" y="176"/>
                </a:lnTo>
                <a:lnTo>
                  <a:pt x="1835" y="45"/>
                </a:lnTo>
                <a:lnTo>
                  <a:pt x="1470" y="45"/>
                </a:lnTo>
                <a:lnTo>
                  <a:pt x="1470" y="320"/>
                </a:lnTo>
                <a:lnTo>
                  <a:pt x="1147" y="320"/>
                </a:lnTo>
                <a:lnTo>
                  <a:pt x="1147" y="211"/>
                </a:lnTo>
                <a:lnTo>
                  <a:pt x="984" y="211"/>
                </a:lnTo>
                <a:lnTo>
                  <a:pt x="984" y="80"/>
                </a:lnTo>
                <a:lnTo>
                  <a:pt x="0" y="80"/>
                </a:lnTo>
                <a:lnTo>
                  <a:pt x="0" y="37"/>
                </a:lnTo>
                <a:lnTo>
                  <a:pt x="1027" y="37"/>
                </a:lnTo>
                <a:lnTo>
                  <a:pt x="1027" y="168"/>
                </a:lnTo>
                <a:close/>
                <a:moveTo>
                  <a:pt x="2220" y="1233"/>
                </a:moveTo>
                <a:lnTo>
                  <a:pt x="2313" y="1233"/>
                </a:lnTo>
                <a:lnTo>
                  <a:pt x="2313" y="1142"/>
                </a:lnTo>
                <a:lnTo>
                  <a:pt x="2220" y="1142"/>
                </a:lnTo>
                <a:lnTo>
                  <a:pt x="2220" y="1233"/>
                </a:lnTo>
                <a:close/>
                <a:moveTo>
                  <a:pt x="2214" y="179"/>
                </a:moveTo>
                <a:lnTo>
                  <a:pt x="2214" y="344"/>
                </a:lnTo>
                <a:lnTo>
                  <a:pt x="2345" y="344"/>
                </a:lnTo>
                <a:lnTo>
                  <a:pt x="2345" y="42"/>
                </a:lnTo>
                <a:lnTo>
                  <a:pt x="2046" y="42"/>
                </a:lnTo>
                <a:lnTo>
                  <a:pt x="2046" y="176"/>
                </a:lnTo>
                <a:lnTo>
                  <a:pt x="2214" y="176"/>
                </a:lnTo>
                <a:lnTo>
                  <a:pt x="2214" y="179"/>
                </a:lnTo>
                <a:close/>
                <a:moveTo>
                  <a:pt x="2046" y="213"/>
                </a:moveTo>
                <a:lnTo>
                  <a:pt x="2046" y="344"/>
                </a:lnTo>
                <a:lnTo>
                  <a:pt x="2177" y="344"/>
                </a:lnTo>
                <a:lnTo>
                  <a:pt x="2177" y="213"/>
                </a:lnTo>
                <a:lnTo>
                  <a:pt x="2046" y="213"/>
                </a:lnTo>
                <a:close/>
                <a:moveTo>
                  <a:pt x="2036" y="728"/>
                </a:moveTo>
                <a:lnTo>
                  <a:pt x="2177" y="728"/>
                </a:lnTo>
                <a:lnTo>
                  <a:pt x="2177" y="590"/>
                </a:lnTo>
                <a:lnTo>
                  <a:pt x="2036" y="590"/>
                </a:lnTo>
                <a:lnTo>
                  <a:pt x="2036" y="728"/>
                </a:lnTo>
                <a:close/>
                <a:moveTo>
                  <a:pt x="2036" y="547"/>
                </a:moveTo>
                <a:lnTo>
                  <a:pt x="2177" y="547"/>
                </a:lnTo>
                <a:lnTo>
                  <a:pt x="2177" y="389"/>
                </a:lnTo>
                <a:lnTo>
                  <a:pt x="2036" y="389"/>
                </a:lnTo>
                <a:lnTo>
                  <a:pt x="2036" y="547"/>
                </a:lnTo>
                <a:close/>
                <a:moveTo>
                  <a:pt x="1675" y="213"/>
                </a:moveTo>
                <a:lnTo>
                  <a:pt x="1675" y="355"/>
                </a:lnTo>
                <a:lnTo>
                  <a:pt x="1835" y="355"/>
                </a:lnTo>
                <a:lnTo>
                  <a:pt x="1835" y="213"/>
                </a:lnTo>
                <a:lnTo>
                  <a:pt x="1675" y="213"/>
                </a:lnTo>
                <a:close/>
                <a:moveTo>
                  <a:pt x="2001" y="213"/>
                </a:moveTo>
                <a:lnTo>
                  <a:pt x="1875" y="213"/>
                </a:lnTo>
                <a:lnTo>
                  <a:pt x="1875" y="355"/>
                </a:lnTo>
                <a:lnTo>
                  <a:pt x="2001" y="355"/>
                </a:lnTo>
                <a:lnTo>
                  <a:pt x="2001" y="213"/>
                </a:lnTo>
                <a:close/>
                <a:moveTo>
                  <a:pt x="2001" y="547"/>
                </a:moveTo>
                <a:lnTo>
                  <a:pt x="2001" y="389"/>
                </a:lnTo>
                <a:lnTo>
                  <a:pt x="1875" y="389"/>
                </a:lnTo>
                <a:lnTo>
                  <a:pt x="1875" y="547"/>
                </a:lnTo>
                <a:lnTo>
                  <a:pt x="2001" y="547"/>
                </a:lnTo>
                <a:close/>
                <a:moveTo>
                  <a:pt x="1190" y="168"/>
                </a:moveTo>
                <a:lnTo>
                  <a:pt x="1280" y="168"/>
                </a:lnTo>
                <a:lnTo>
                  <a:pt x="1280" y="74"/>
                </a:lnTo>
                <a:lnTo>
                  <a:pt x="1190" y="74"/>
                </a:lnTo>
                <a:lnTo>
                  <a:pt x="1190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3" name="Freeform 1078"/>
          <p:cNvSpPr>
            <a:spLocks noEditPoints="1"/>
          </p:cNvSpPr>
          <p:nvPr/>
        </p:nvSpPr>
        <p:spPr bwMode="auto">
          <a:xfrm>
            <a:off x="10285412" y="4935538"/>
            <a:ext cx="1773237" cy="1797742"/>
          </a:xfrm>
          <a:custGeom>
            <a:avLst/>
            <a:gdLst>
              <a:gd name="T0" fmla="*/ 1147 w 2388"/>
              <a:gd name="T1" fmla="*/ 2256 h 2421"/>
              <a:gd name="T2" fmla="*/ 1320 w 2388"/>
              <a:gd name="T3" fmla="*/ 2389 h 2421"/>
              <a:gd name="T4" fmla="*/ 1190 w 2388"/>
              <a:gd name="T5" fmla="*/ 2213 h 2421"/>
              <a:gd name="T6" fmla="*/ 1427 w 2388"/>
              <a:gd name="T7" fmla="*/ 2143 h 2421"/>
              <a:gd name="T8" fmla="*/ 1875 w 2388"/>
              <a:gd name="T9" fmla="*/ 2418 h 2421"/>
              <a:gd name="T10" fmla="*/ 2004 w 2388"/>
              <a:gd name="T11" fmla="*/ 2245 h 2421"/>
              <a:gd name="T12" fmla="*/ 2388 w 2388"/>
              <a:gd name="T13" fmla="*/ 2421 h 2421"/>
              <a:gd name="T14" fmla="*/ 2214 w 2388"/>
              <a:gd name="T15" fmla="*/ 2034 h 2421"/>
              <a:gd name="T16" fmla="*/ 2214 w 2388"/>
              <a:gd name="T17" fmla="*/ 1877 h 2421"/>
              <a:gd name="T18" fmla="*/ 2385 w 2388"/>
              <a:gd name="T19" fmla="*/ 1425 h 2421"/>
              <a:gd name="T20" fmla="*/ 2110 w 2388"/>
              <a:gd name="T21" fmla="*/ 1188 h 2421"/>
              <a:gd name="T22" fmla="*/ 2177 w 2388"/>
              <a:gd name="T23" fmla="*/ 1321 h 2421"/>
              <a:gd name="T24" fmla="*/ 2356 w 2388"/>
              <a:gd name="T25" fmla="*/ 1145 h 2421"/>
              <a:gd name="T26" fmla="*/ 2220 w 2388"/>
              <a:gd name="T27" fmla="*/ 1025 h 2421"/>
              <a:gd name="T28" fmla="*/ 2350 w 2388"/>
              <a:gd name="T29" fmla="*/ 0 h 2421"/>
              <a:gd name="T30" fmla="*/ 2308 w 2388"/>
              <a:gd name="T31" fmla="*/ 982 h 2421"/>
              <a:gd name="T32" fmla="*/ 2177 w 2388"/>
              <a:gd name="T33" fmla="*/ 1145 h 2421"/>
              <a:gd name="T34" fmla="*/ 2068 w 2388"/>
              <a:gd name="T35" fmla="*/ 1468 h 2421"/>
              <a:gd name="T36" fmla="*/ 2342 w 2388"/>
              <a:gd name="T37" fmla="*/ 1834 h 2421"/>
              <a:gd name="T38" fmla="*/ 2214 w 2388"/>
              <a:gd name="T39" fmla="*/ 1658 h 2421"/>
              <a:gd name="T40" fmla="*/ 2001 w 2388"/>
              <a:gd name="T41" fmla="*/ 1834 h 2421"/>
              <a:gd name="T42" fmla="*/ 1835 w 2388"/>
              <a:gd name="T43" fmla="*/ 2031 h 2421"/>
              <a:gd name="T44" fmla="*/ 1638 w 2388"/>
              <a:gd name="T45" fmla="*/ 2245 h 2421"/>
              <a:gd name="T46" fmla="*/ 1835 w 2388"/>
              <a:gd name="T47" fmla="*/ 2376 h 2421"/>
              <a:gd name="T48" fmla="*/ 1470 w 2388"/>
              <a:gd name="T49" fmla="*/ 2101 h 2421"/>
              <a:gd name="T50" fmla="*/ 1147 w 2388"/>
              <a:gd name="T51" fmla="*/ 2213 h 2421"/>
              <a:gd name="T52" fmla="*/ 984 w 2388"/>
              <a:gd name="T53" fmla="*/ 2341 h 2421"/>
              <a:gd name="T54" fmla="*/ 0 w 2388"/>
              <a:gd name="T55" fmla="*/ 2384 h 2421"/>
              <a:gd name="T56" fmla="*/ 1027 w 2388"/>
              <a:gd name="T57" fmla="*/ 2256 h 2421"/>
              <a:gd name="T58" fmla="*/ 2313 w 2388"/>
              <a:gd name="T59" fmla="*/ 1188 h 2421"/>
              <a:gd name="T60" fmla="*/ 2220 w 2388"/>
              <a:gd name="T61" fmla="*/ 1279 h 2421"/>
              <a:gd name="T62" fmla="*/ 2214 w 2388"/>
              <a:gd name="T63" fmla="*/ 2242 h 2421"/>
              <a:gd name="T64" fmla="*/ 2345 w 2388"/>
              <a:gd name="T65" fmla="*/ 2077 h 2421"/>
              <a:gd name="T66" fmla="*/ 2046 w 2388"/>
              <a:gd name="T67" fmla="*/ 2378 h 2421"/>
              <a:gd name="T68" fmla="*/ 2214 w 2388"/>
              <a:gd name="T69" fmla="*/ 2245 h 2421"/>
              <a:gd name="T70" fmla="*/ 2046 w 2388"/>
              <a:gd name="T71" fmla="*/ 2208 h 2421"/>
              <a:gd name="T72" fmla="*/ 2177 w 2388"/>
              <a:gd name="T73" fmla="*/ 2077 h 2421"/>
              <a:gd name="T74" fmla="*/ 2046 w 2388"/>
              <a:gd name="T75" fmla="*/ 2208 h 2421"/>
              <a:gd name="T76" fmla="*/ 2177 w 2388"/>
              <a:gd name="T77" fmla="*/ 1692 h 2421"/>
              <a:gd name="T78" fmla="*/ 2036 w 2388"/>
              <a:gd name="T79" fmla="*/ 1834 h 2421"/>
              <a:gd name="T80" fmla="*/ 2036 w 2388"/>
              <a:gd name="T81" fmla="*/ 1877 h 2421"/>
              <a:gd name="T82" fmla="*/ 2177 w 2388"/>
              <a:gd name="T83" fmla="*/ 2031 h 2421"/>
              <a:gd name="T84" fmla="*/ 2036 w 2388"/>
              <a:gd name="T85" fmla="*/ 1877 h 2421"/>
              <a:gd name="T86" fmla="*/ 1675 w 2388"/>
              <a:gd name="T87" fmla="*/ 2069 h 2421"/>
              <a:gd name="T88" fmla="*/ 1835 w 2388"/>
              <a:gd name="T89" fmla="*/ 2210 h 2421"/>
              <a:gd name="T90" fmla="*/ 2001 w 2388"/>
              <a:gd name="T91" fmla="*/ 2210 h 2421"/>
              <a:gd name="T92" fmla="*/ 1875 w 2388"/>
              <a:gd name="T93" fmla="*/ 2069 h 2421"/>
              <a:gd name="T94" fmla="*/ 2001 w 2388"/>
              <a:gd name="T95" fmla="*/ 2210 h 2421"/>
              <a:gd name="T96" fmla="*/ 2001 w 2388"/>
              <a:gd name="T97" fmla="*/ 2031 h 2421"/>
              <a:gd name="T98" fmla="*/ 1875 w 2388"/>
              <a:gd name="T99" fmla="*/ 1877 h 2421"/>
              <a:gd name="T100" fmla="*/ 1190 w 2388"/>
              <a:gd name="T101" fmla="*/ 2256 h 2421"/>
              <a:gd name="T102" fmla="*/ 1280 w 2388"/>
              <a:gd name="T103" fmla="*/ 2346 h 2421"/>
              <a:gd name="T104" fmla="*/ 1190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027" y="2256"/>
                </a:moveTo>
                <a:lnTo>
                  <a:pt x="1147" y="2256"/>
                </a:lnTo>
                <a:lnTo>
                  <a:pt x="1147" y="2389"/>
                </a:lnTo>
                <a:lnTo>
                  <a:pt x="1320" y="2389"/>
                </a:lnTo>
                <a:lnTo>
                  <a:pt x="1320" y="2213"/>
                </a:lnTo>
                <a:lnTo>
                  <a:pt x="1190" y="2213"/>
                </a:lnTo>
                <a:lnTo>
                  <a:pt x="1190" y="2143"/>
                </a:lnTo>
                <a:lnTo>
                  <a:pt x="1427" y="2143"/>
                </a:lnTo>
                <a:lnTo>
                  <a:pt x="1427" y="2418"/>
                </a:lnTo>
                <a:lnTo>
                  <a:pt x="1875" y="2418"/>
                </a:lnTo>
                <a:lnTo>
                  <a:pt x="1875" y="2245"/>
                </a:lnTo>
                <a:lnTo>
                  <a:pt x="2004" y="2245"/>
                </a:lnTo>
                <a:lnTo>
                  <a:pt x="2004" y="2421"/>
                </a:lnTo>
                <a:lnTo>
                  <a:pt x="2388" y="2421"/>
                </a:lnTo>
                <a:lnTo>
                  <a:pt x="2388" y="2034"/>
                </a:lnTo>
                <a:lnTo>
                  <a:pt x="2214" y="2034"/>
                </a:lnTo>
                <a:lnTo>
                  <a:pt x="2214" y="2031"/>
                </a:lnTo>
                <a:lnTo>
                  <a:pt x="2214" y="1877"/>
                </a:lnTo>
                <a:lnTo>
                  <a:pt x="2385" y="1877"/>
                </a:lnTo>
                <a:lnTo>
                  <a:pt x="2385" y="1425"/>
                </a:lnTo>
                <a:lnTo>
                  <a:pt x="2110" y="1425"/>
                </a:lnTo>
                <a:lnTo>
                  <a:pt x="2110" y="1188"/>
                </a:lnTo>
                <a:lnTo>
                  <a:pt x="2177" y="1188"/>
                </a:lnTo>
                <a:lnTo>
                  <a:pt x="2177" y="1321"/>
                </a:lnTo>
                <a:lnTo>
                  <a:pt x="2356" y="1321"/>
                </a:lnTo>
                <a:lnTo>
                  <a:pt x="2356" y="1145"/>
                </a:lnTo>
                <a:lnTo>
                  <a:pt x="2220" y="1145"/>
                </a:lnTo>
                <a:lnTo>
                  <a:pt x="2220" y="1025"/>
                </a:lnTo>
                <a:lnTo>
                  <a:pt x="2350" y="1025"/>
                </a:lnTo>
                <a:lnTo>
                  <a:pt x="2350" y="0"/>
                </a:lnTo>
                <a:lnTo>
                  <a:pt x="2308" y="0"/>
                </a:lnTo>
                <a:lnTo>
                  <a:pt x="2308" y="982"/>
                </a:lnTo>
                <a:lnTo>
                  <a:pt x="2177" y="982"/>
                </a:lnTo>
                <a:lnTo>
                  <a:pt x="2177" y="1145"/>
                </a:lnTo>
                <a:lnTo>
                  <a:pt x="2068" y="1145"/>
                </a:lnTo>
                <a:lnTo>
                  <a:pt x="2068" y="1468"/>
                </a:lnTo>
                <a:lnTo>
                  <a:pt x="2342" y="1468"/>
                </a:lnTo>
                <a:lnTo>
                  <a:pt x="2342" y="1834"/>
                </a:lnTo>
                <a:lnTo>
                  <a:pt x="2214" y="1834"/>
                </a:lnTo>
                <a:lnTo>
                  <a:pt x="2214" y="1658"/>
                </a:lnTo>
                <a:lnTo>
                  <a:pt x="2001" y="1658"/>
                </a:lnTo>
                <a:lnTo>
                  <a:pt x="2001" y="1834"/>
                </a:lnTo>
                <a:lnTo>
                  <a:pt x="1835" y="1834"/>
                </a:lnTo>
                <a:lnTo>
                  <a:pt x="1835" y="2031"/>
                </a:lnTo>
                <a:lnTo>
                  <a:pt x="1638" y="2031"/>
                </a:lnTo>
                <a:lnTo>
                  <a:pt x="1638" y="2245"/>
                </a:lnTo>
                <a:lnTo>
                  <a:pt x="1835" y="2245"/>
                </a:lnTo>
                <a:lnTo>
                  <a:pt x="1835" y="2376"/>
                </a:lnTo>
                <a:lnTo>
                  <a:pt x="1470" y="2376"/>
                </a:lnTo>
                <a:lnTo>
                  <a:pt x="1470" y="2101"/>
                </a:lnTo>
                <a:lnTo>
                  <a:pt x="1147" y="2101"/>
                </a:lnTo>
                <a:lnTo>
                  <a:pt x="1147" y="2213"/>
                </a:lnTo>
                <a:lnTo>
                  <a:pt x="984" y="2213"/>
                </a:lnTo>
                <a:lnTo>
                  <a:pt x="984" y="2341"/>
                </a:lnTo>
                <a:lnTo>
                  <a:pt x="0" y="2341"/>
                </a:lnTo>
                <a:lnTo>
                  <a:pt x="0" y="2384"/>
                </a:lnTo>
                <a:lnTo>
                  <a:pt x="1027" y="2384"/>
                </a:lnTo>
                <a:lnTo>
                  <a:pt x="1027" y="2256"/>
                </a:lnTo>
                <a:close/>
                <a:moveTo>
                  <a:pt x="2220" y="1188"/>
                </a:moveTo>
                <a:lnTo>
                  <a:pt x="2313" y="1188"/>
                </a:lnTo>
                <a:lnTo>
                  <a:pt x="2313" y="1279"/>
                </a:lnTo>
                <a:lnTo>
                  <a:pt x="2220" y="1279"/>
                </a:lnTo>
                <a:lnTo>
                  <a:pt x="2220" y="1188"/>
                </a:lnTo>
                <a:close/>
                <a:moveTo>
                  <a:pt x="2214" y="2242"/>
                </a:moveTo>
                <a:lnTo>
                  <a:pt x="2214" y="2077"/>
                </a:lnTo>
                <a:lnTo>
                  <a:pt x="2345" y="2077"/>
                </a:lnTo>
                <a:lnTo>
                  <a:pt x="2345" y="2378"/>
                </a:lnTo>
                <a:lnTo>
                  <a:pt x="2046" y="2378"/>
                </a:lnTo>
                <a:lnTo>
                  <a:pt x="2046" y="2245"/>
                </a:lnTo>
                <a:lnTo>
                  <a:pt x="2214" y="2245"/>
                </a:lnTo>
                <a:lnTo>
                  <a:pt x="2214" y="2242"/>
                </a:lnTo>
                <a:close/>
                <a:moveTo>
                  <a:pt x="2046" y="2208"/>
                </a:moveTo>
                <a:lnTo>
                  <a:pt x="2046" y="2077"/>
                </a:lnTo>
                <a:lnTo>
                  <a:pt x="2177" y="2077"/>
                </a:lnTo>
                <a:lnTo>
                  <a:pt x="2177" y="2208"/>
                </a:lnTo>
                <a:lnTo>
                  <a:pt x="2046" y="2208"/>
                </a:lnTo>
                <a:close/>
                <a:moveTo>
                  <a:pt x="2036" y="1692"/>
                </a:moveTo>
                <a:lnTo>
                  <a:pt x="2177" y="1692"/>
                </a:lnTo>
                <a:lnTo>
                  <a:pt x="2177" y="1834"/>
                </a:lnTo>
                <a:lnTo>
                  <a:pt x="2036" y="1834"/>
                </a:lnTo>
                <a:lnTo>
                  <a:pt x="2036" y="1692"/>
                </a:lnTo>
                <a:close/>
                <a:moveTo>
                  <a:pt x="2036" y="1877"/>
                </a:moveTo>
                <a:lnTo>
                  <a:pt x="2177" y="1877"/>
                </a:lnTo>
                <a:lnTo>
                  <a:pt x="2177" y="2031"/>
                </a:lnTo>
                <a:lnTo>
                  <a:pt x="2036" y="2031"/>
                </a:lnTo>
                <a:lnTo>
                  <a:pt x="2036" y="1877"/>
                </a:lnTo>
                <a:close/>
                <a:moveTo>
                  <a:pt x="1675" y="2210"/>
                </a:moveTo>
                <a:lnTo>
                  <a:pt x="1675" y="2069"/>
                </a:lnTo>
                <a:lnTo>
                  <a:pt x="1835" y="2069"/>
                </a:lnTo>
                <a:lnTo>
                  <a:pt x="1835" y="2210"/>
                </a:lnTo>
                <a:lnTo>
                  <a:pt x="1675" y="2210"/>
                </a:lnTo>
                <a:close/>
                <a:moveTo>
                  <a:pt x="2001" y="2210"/>
                </a:moveTo>
                <a:lnTo>
                  <a:pt x="1875" y="2210"/>
                </a:lnTo>
                <a:lnTo>
                  <a:pt x="1875" y="2069"/>
                </a:lnTo>
                <a:lnTo>
                  <a:pt x="2001" y="2069"/>
                </a:lnTo>
                <a:lnTo>
                  <a:pt x="2001" y="2210"/>
                </a:lnTo>
                <a:close/>
                <a:moveTo>
                  <a:pt x="2001" y="1877"/>
                </a:moveTo>
                <a:lnTo>
                  <a:pt x="2001" y="2031"/>
                </a:lnTo>
                <a:lnTo>
                  <a:pt x="1875" y="2031"/>
                </a:lnTo>
                <a:lnTo>
                  <a:pt x="1875" y="1877"/>
                </a:lnTo>
                <a:lnTo>
                  <a:pt x="2001" y="1877"/>
                </a:lnTo>
                <a:close/>
                <a:moveTo>
                  <a:pt x="1190" y="2256"/>
                </a:moveTo>
                <a:lnTo>
                  <a:pt x="1280" y="2256"/>
                </a:lnTo>
                <a:lnTo>
                  <a:pt x="1280" y="2346"/>
                </a:lnTo>
                <a:lnTo>
                  <a:pt x="1190" y="2346"/>
                </a:lnTo>
                <a:lnTo>
                  <a:pt x="1190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4" name="Freeform 1079"/>
          <p:cNvSpPr>
            <a:spLocks noEditPoints="1"/>
          </p:cNvSpPr>
          <p:nvPr/>
        </p:nvSpPr>
        <p:spPr bwMode="auto">
          <a:xfrm>
            <a:off x="114300" y="4935538"/>
            <a:ext cx="1773237" cy="1797742"/>
          </a:xfrm>
          <a:custGeom>
            <a:avLst/>
            <a:gdLst>
              <a:gd name="T0" fmla="*/ 1244 w 2388"/>
              <a:gd name="T1" fmla="*/ 2256 h 2421"/>
              <a:gd name="T2" fmla="*/ 1067 w 2388"/>
              <a:gd name="T3" fmla="*/ 2389 h 2421"/>
              <a:gd name="T4" fmla="*/ 1201 w 2388"/>
              <a:gd name="T5" fmla="*/ 2213 h 2421"/>
              <a:gd name="T6" fmla="*/ 963 w 2388"/>
              <a:gd name="T7" fmla="*/ 2143 h 2421"/>
              <a:gd name="T8" fmla="*/ 512 w 2388"/>
              <a:gd name="T9" fmla="*/ 2418 h 2421"/>
              <a:gd name="T10" fmla="*/ 387 w 2388"/>
              <a:gd name="T11" fmla="*/ 2245 h 2421"/>
              <a:gd name="T12" fmla="*/ 0 w 2388"/>
              <a:gd name="T13" fmla="*/ 2421 h 2421"/>
              <a:gd name="T14" fmla="*/ 176 w 2388"/>
              <a:gd name="T15" fmla="*/ 2034 h 2421"/>
              <a:gd name="T16" fmla="*/ 176 w 2388"/>
              <a:gd name="T17" fmla="*/ 1877 h 2421"/>
              <a:gd name="T18" fmla="*/ 6 w 2388"/>
              <a:gd name="T19" fmla="*/ 1425 h 2421"/>
              <a:gd name="T20" fmla="*/ 280 w 2388"/>
              <a:gd name="T21" fmla="*/ 1188 h 2421"/>
              <a:gd name="T22" fmla="*/ 211 w 2388"/>
              <a:gd name="T23" fmla="*/ 1321 h 2421"/>
              <a:gd name="T24" fmla="*/ 35 w 2388"/>
              <a:gd name="T25" fmla="*/ 1145 h 2421"/>
              <a:gd name="T26" fmla="*/ 168 w 2388"/>
              <a:gd name="T27" fmla="*/ 1025 h 2421"/>
              <a:gd name="T28" fmla="*/ 40 w 2388"/>
              <a:gd name="T29" fmla="*/ 0 h 2421"/>
              <a:gd name="T30" fmla="*/ 83 w 2388"/>
              <a:gd name="T31" fmla="*/ 982 h 2421"/>
              <a:gd name="T32" fmla="*/ 211 w 2388"/>
              <a:gd name="T33" fmla="*/ 1145 h 2421"/>
              <a:gd name="T34" fmla="*/ 323 w 2388"/>
              <a:gd name="T35" fmla="*/ 1468 h 2421"/>
              <a:gd name="T36" fmla="*/ 48 w 2388"/>
              <a:gd name="T37" fmla="*/ 1834 h 2421"/>
              <a:gd name="T38" fmla="*/ 176 w 2388"/>
              <a:gd name="T39" fmla="*/ 1658 h 2421"/>
              <a:gd name="T40" fmla="*/ 390 w 2388"/>
              <a:gd name="T41" fmla="*/ 1834 h 2421"/>
              <a:gd name="T42" fmla="*/ 555 w 2388"/>
              <a:gd name="T43" fmla="*/ 2031 h 2421"/>
              <a:gd name="T44" fmla="*/ 750 w 2388"/>
              <a:gd name="T45" fmla="*/ 2245 h 2421"/>
              <a:gd name="T46" fmla="*/ 555 w 2388"/>
              <a:gd name="T47" fmla="*/ 2376 h 2421"/>
              <a:gd name="T48" fmla="*/ 921 w 2388"/>
              <a:gd name="T49" fmla="*/ 2101 h 2421"/>
              <a:gd name="T50" fmla="*/ 1244 w 2388"/>
              <a:gd name="T51" fmla="*/ 2213 h 2421"/>
              <a:gd name="T52" fmla="*/ 1406 w 2388"/>
              <a:gd name="T53" fmla="*/ 2341 h 2421"/>
              <a:gd name="T54" fmla="*/ 2388 w 2388"/>
              <a:gd name="T55" fmla="*/ 2384 h 2421"/>
              <a:gd name="T56" fmla="*/ 1364 w 2388"/>
              <a:gd name="T57" fmla="*/ 2256 h 2421"/>
              <a:gd name="T58" fmla="*/ 78 w 2388"/>
              <a:gd name="T59" fmla="*/ 1188 h 2421"/>
              <a:gd name="T60" fmla="*/ 168 w 2388"/>
              <a:gd name="T61" fmla="*/ 1279 h 2421"/>
              <a:gd name="T62" fmla="*/ 176 w 2388"/>
              <a:gd name="T63" fmla="*/ 2242 h 2421"/>
              <a:gd name="T64" fmla="*/ 43 w 2388"/>
              <a:gd name="T65" fmla="*/ 2077 h 2421"/>
              <a:gd name="T66" fmla="*/ 344 w 2388"/>
              <a:gd name="T67" fmla="*/ 2378 h 2421"/>
              <a:gd name="T68" fmla="*/ 176 w 2388"/>
              <a:gd name="T69" fmla="*/ 2245 h 2421"/>
              <a:gd name="T70" fmla="*/ 344 w 2388"/>
              <a:gd name="T71" fmla="*/ 2208 h 2421"/>
              <a:gd name="T72" fmla="*/ 211 w 2388"/>
              <a:gd name="T73" fmla="*/ 2077 h 2421"/>
              <a:gd name="T74" fmla="*/ 344 w 2388"/>
              <a:gd name="T75" fmla="*/ 2208 h 2421"/>
              <a:gd name="T76" fmla="*/ 211 w 2388"/>
              <a:gd name="T77" fmla="*/ 1692 h 2421"/>
              <a:gd name="T78" fmla="*/ 352 w 2388"/>
              <a:gd name="T79" fmla="*/ 1834 h 2421"/>
              <a:gd name="T80" fmla="*/ 352 w 2388"/>
              <a:gd name="T81" fmla="*/ 1877 h 2421"/>
              <a:gd name="T82" fmla="*/ 211 w 2388"/>
              <a:gd name="T83" fmla="*/ 2031 h 2421"/>
              <a:gd name="T84" fmla="*/ 352 w 2388"/>
              <a:gd name="T85" fmla="*/ 1877 h 2421"/>
              <a:gd name="T86" fmla="*/ 715 w 2388"/>
              <a:gd name="T87" fmla="*/ 2069 h 2421"/>
              <a:gd name="T88" fmla="*/ 555 w 2388"/>
              <a:gd name="T89" fmla="*/ 2210 h 2421"/>
              <a:gd name="T90" fmla="*/ 390 w 2388"/>
              <a:gd name="T91" fmla="*/ 2210 h 2421"/>
              <a:gd name="T92" fmla="*/ 512 w 2388"/>
              <a:gd name="T93" fmla="*/ 2069 h 2421"/>
              <a:gd name="T94" fmla="*/ 390 w 2388"/>
              <a:gd name="T95" fmla="*/ 2210 h 2421"/>
              <a:gd name="T96" fmla="*/ 390 w 2388"/>
              <a:gd name="T97" fmla="*/ 2031 h 2421"/>
              <a:gd name="T98" fmla="*/ 512 w 2388"/>
              <a:gd name="T99" fmla="*/ 1877 h 2421"/>
              <a:gd name="T100" fmla="*/ 1201 w 2388"/>
              <a:gd name="T101" fmla="*/ 2256 h 2421"/>
              <a:gd name="T102" fmla="*/ 1110 w 2388"/>
              <a:gd name="T103" fmla="*/ 2346 h 2421"/>
              <a:gd name="T104" fmla="*/ 1201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364" y="2256"/>
                </a:moveTo>
                <a:lnTo>
                  <a:pt x="1244" y="2256"/>
                </a:lnTo>
                <a:lnTo>
                  <a:pt x="1244" y="2389"/>
                </a:lnTo>
                <a:lnTo>
                  <a:pt x="1067" y="2389"/>
                </a:lnTo>
                <a:lnTo>
                  <a:pt x="1067" y="2213"/>
                </a:lnTo>
                <a:lnTo>
                  <a:pt x="1201" y="2213"/>
                </a:lnTo>
                <a:lnTo>
                  <a:pt x="1201" y="2143"/>
                </a:lnTo>
                <a:lnTo>
                  <a:pt x="963" y="2143"/>
                </a:lnTo>
                <a:lnTo>
                  <a:pt x="963" y="2418"/>
                </a:lnTo>
                <a:lnTo>
                  <a:pt x="512" y="2418"/>
                </a:lnTo>
                <a:lnTo>
                  <a:pt x="512" y="2245"/>
                </a:lnTo>
                <a:lnTo>
                  <a:pt x="387" y="2245"/>
                </a:lnTo>
                <a:lnTo>
                  <a:pt x="387" y="2421"/>
                </a:lnTo>
                <a:lnTo>
                  <a:pt x="0" y="2421"/>
                </a:lnTo>
                <a:lnTo>
                  <a:pt x="0" y="2034"/>
                </a:lnTo>
                <a:lnTo>
                  <a:pt x="176" y="2034"/>
                </a:lnTo>
                <a:lnTo>
                  <a:pt x="176" y="2031"/>
                </a:lnTo>
                <a:lnTo>
                  <a:pt x="176" y="1877"/>
                </a:lnTo>
                <a:lnTo>
                  <a:pt x="6" y="1877"/>
                </a:lnTo>
                <a:lnTo>
                  <a:pt x="6" y="1425"/>
                </a:lnTo>
                <a:lnTo>
                  <a:pt x="280" y="1425"/>
                </a:lnTo>
                <a:lnTo>
                  <a:pt x="280" y="1188"/>
                </a:lnTo>
                <a:lnTo>
                  <a:pt x="211" y="1188"/>
                </a:lnTo>
                <a:lnTo>
                  <a:pt x="211" y="1321"/>
                </a:lnTo>
                <a:lnTo>
                  <a:pt x="35" y="1321"/>
                </a:lnTo>
                <a:lnTo>
                  <a:pt x="35" y="1145"/>
                </a:lnTo>
                <a:lnTo>
                  <a:pt x="168" y="1145"/>
                </a:lnTo>
                <a:lnTo>
                  <a:pt x="168" y="1025"/>
                </a:lnTo>
                <a:lnTo>
                  <a:pt x="40" y="1025"/>
                </a:lnTo>
                <a:lnTo>
                  <a:pt x="40" y="0"/>
                </a:lnTo>
                <a:lnTo>
                  <a:pt x="83" y="0"/>
                </a:lnTo>
                <a:lnTo>
                  <a:pt x="83" y="982"/>
                </a:lnTo>
                <a:lnTo>
                  <a:pt x="211" y="982"/>
                </a:lnTo>
                <a:lnTo>
                  <a:pt x="211" y="1145"/>
                </a:lnTo>
                <a:lnTo>
                  <a:pt x="323" y="1145"/>
                </a:lnTo>
                <a:lnTo>
                  <a:pt x="323" y="1468"/>
                </a:lnTo>
                <a:lnTo>
                  <a:pt x="48" y="1468"/>
                </a:lnTo>
                <a:lnTo>
                  <a:pt x="48" y="1834"/>
                </a:lnTo>
                <a:lnTo>
                  <a:pt x="176" y="1834"/>
                </a:lnTo>
                <a:lnTo>
                  <a:pt x="176" y="1658"/>
                </a:lnTo>
                <a:lnTo>
                  <a:pt x="390" y="1658"/>
                </a:lnTo>
                <a:lnTo>
                  <a:pt x="390" y="1834"/>
                </a:lnTo>
                <a:lnTo>
                  <a:pt x="555" y="1834"/>
                </a:lnTo>
                <a:lnTo>
                  <a:pt x="555" y="2031"/>
                </a:lnTo>
                <a:lnTo>
                  <a:pt x="750" y="2031"/>
                </a:lnTo>
                <a:lnTo>
                  <a:pt x="750" y="2245"/>
                </a:lnTo>
                <a:lnTo>
                  <a:pt x="555" y="2245"/>
                </a:lnTo>
                <a:lnTo>
                  <a:pt x="555" y="2376"/>
                </a:lnTo>
                <a:lnTo>
                  <a:pt x="921" y="2376"/>
                </a:lnTo>
                <a:lnTo>
                  <a:pt x="921" y="2101"/>
                </a:lnTo>
                <a:lnTo>
                  <a:pt x="1244" y="2101"/>
                </a:lnTo>
                <a:lnTo>
                  <a:pt x="1244" y="2213"/>
                </a:lnTo>
                <a:lnTo>
                  <a:pt x="1406" y="2213"/>
                </a:lnTo>
                <a:lnTo>
                  <a:pt x="1406" y="2341"/>
                </a:lnTo>
                <a:lnTo>
                  <a:pt x="2388" y="2341"/>
                </a:lnTo>
                <a:lnTo>
                  <a:pt x="2388" y="2384"/>
                </a:lnTo>
                <a:lnTo>
                  <a:pt x="1364" y="2384"/>
                </a:lnTo>
                <a:lnTo>
                  <a:pt x="1364" y="2256"/>
                </a:lnTo>
                <a:close/>
                <a:moveTo>
                  <a:pt x="168" y="1188"/>
                </a:moveTo>
                <a:lnTo>
                  <a:pt x="78" y="1188"/>
                </a:lnTo>
                <a:lnTo>
                  <a:pt x="78" y="1279"/>
                </a:lnTo>
                <a:lnTo>
                  <a:pt x="168" y="1279"/>
                </a:lnTo>
                <a:lnTo>
                  <a:pt x="168" y="1188"/>
                </a:lnTo>
                <a:close/>
                <a:moveTo>
                  <a:pt x="176" y="2242"/>
                </a:moveTo>
                <a:lnTo>
                  <a:pt x="176" y="2077"/>
                </a:lnTo>
                <a:lnTo>
                  <a:pt x="43" y="2077"/>
                </a:lnTo>
                <a:lnTo>
                  <a:pt x="43" y="2378"/>
                </a:lnTo>
                <a:lnTo>
                  <a:pt x="344" y="2378"/>
                </a:lnTo>
                <a:lnTo>
                  <a:pt x="344" y="2245"/>
                </a:lnTo>
                <a:lnTo>
                  <a:pt x="176" y="2245"/>
                </a:lnTo>
                <a:lnTo>
                  <a:pt x="176" y="2242"/>
                </a:lnTo>
                <a:close/>
                <a:moveTo>
                  <a:pt x="344" y="2208"/>
                </a:moveTo>
                <a:lnTo>
                  <a:pt x="344" y="2077"/>
                </a:lnTo>
                <a:lnTo>
                  <a:pt x="211" y="2077"/>
                </a:lnTo>
                <a:lnTo>
                  <a:pt x="211" y="2208"/>
                </a:lnTo>
                <a:lnTo>
                  <a:pt x="344" y="2208"/>
                </a:lnTo>
                <a:close/>
                <a:moveTo>
                  <a:pt x="352" y="1692"/>
                </a:moveTo>
                <a:lnTo>
                  <a:pt x="211" y="1692"/>
                </a:lnTo>
                <a:lnTo>
                  <a:pt x="211" y="1834"/>
                </a:lnTo>
                <a:lnTo>
                  <a:pt x="352" y="1834"/>
                </a:lnTo>
                <a:lnTo>
                  <a:pt x="352" y="1692"/>
                </a:lnTo>
                <a:close/>
                <a:moveTo>
                  <a:pt x="352" y="1877"/>
                </a:moveTo>
                <a:lnTo>
                  <a:pt x="211" y="1877"/>
                </a:lnTo>
                <a:lnTo>
                  <a:pt x="211" y="2031"/>
                </a:lnTo>
                <a:lnTo>
                  <a:pt x="352" y="2031"/>
                </a:lnTo>
                <a:lnTo>
                  <a:pt x="352" y="1877"/>
                </a:lnTo>
                <a:close/>
                <a:moveTo>
                  <a:pt x="715" y="2210"/>
                </a:moveTo>
                <a:lnTo>
                  <a:pt x="715" y="2069"/>
                </a:lnTo>
                <a:lnTo>
                  <a:pt x="555" y="2069"/>
                </a:lnTo>
                <a:lnTo>
                  <a:pt x="555" y="2210"/>
                </a:lnTo>
                <a:lnTo>
                  <a:pt x="715" y="2210"/>
                </a:lnTo>
                <a:close/>
                <a:moveTo>
                  <a:pt x="390" y="2210"/>
                </a:moveTo>
                <a:lnTo>
                  <a:pt x="512" y="2210"/>
                </a:lnTo>
                <a:lnTo>
                  <a:pt x="512" y="2069"/>
                </a:lnTo>
                <a:lnTo>
                  <a:pt x="390" y="2069"/>
                </a:lnTo>
                <a:lnTo>
                  <a:pt x="390" y="2210"/>
                </a:lnTo>
                <a:close/>
                <a:moveTo>
                  <a:pt x="390" y="1877"/>
                </a:moveTo>
                <a:lnTo>
                  <a:pt x="390" y="2031"/>
                </a:lnTo>
                <a:lnTo>
                  <a:pt x="512" y="2031"/>
                </a:lnTo>
                <a:lnTo>
                  <a:pt x="512" y="1877"/>
                </a:lnTo>
                <a:lnTo>
                  <a:pt x="390" y="1877"/>
                </a:lnTo>
                <a:close/>
                <a:moveTo>
                  <a:pt x="1201" y="2256"/>
                </a:moveTo>
                <a:lnTo>
                  <a:pt x="1110" y="2256"/>
                </a:lnTo>
                <a:lnTo>
                  <a:pt x="1110" y="2346"/>
                </a:lnTo>
                <a:lnTo>
                  <a:pt x="1201" y="2346"/>
                </a:lnTo>
                <a:lnTo>
                  <a:pt x="1201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MH_Other_1"/>
          <p:cNvSpPr/>
          <p:nvPr>
            <p:custDataLst>
              <p:tags r:id="rId1"/>
            </p:custDataLst>
          </p:nvPr>
        </p:nvSpPr>
        <p:spPr bwMode="auto">
          <a:xfrm>
            <a:off x="549275" y="4125913"/>
            <a:ext cx="11093450" cy="1347787"/>
          </a:xfrm>
          <a:custGeom>
            <a:avLst/>
            <a:gdLst>
              <a:gd name="T0" fmla="*/ 0 w 5760"/>
              <a:gd name="T1" fmla="*/ 0 h 700"/>
              <a:gd name="T2" fmla="*/ 72 w 5760"/>
              <a:gd name="T3" fmla="*/ 38 h 700"/>
              <a:gd name="T4" fmla="*/ 197 w 5760"/>
              <a:gd name="T5" fmla="*/ 96 h 700"/>
              <a:gd name="T6" fmla="*/ 378 w 5760"/>
              <a:gd name="T7" fmla="*/ 175 h 700"/>
              <a:gd name="T8" fmla="*/ 613 w 5760"/>
              <a:gd name="T9" fmla="*/ 266 h 700"/>
              <a:gd name="T10" fmla="*/ 748 w 5760"/>
              <a:gd name="T11" fmla="*/ 314 h 700"/>
              <a:gd name="T12" fmla="*/ 895 w 5760"/>
              <a:gd name="T13" fmla="*/ 363 h 700"/>
              <a:gd name="T14" fmla="*/ 1053 w 5760"/>
              <a:gd name="T15" fmla="*/ 412 h 700"/>
              <a:gd name="T16" fmla="*/ 1221 w 5760"/>
              <a:gd name="T17" fmla="*/ 458 h 700"/>
              <a:gd name="T18" fmla="*/ 1400 w 5760"/>
              <a:gd name="T19" fmla="*/ 504 h 700"/>
              <a:gd name="T20" fmla="*/ 1588 w 5760"/>
              <a:gd name="T21" fmla="*/ 547 h 700"/>
              <a:gd name="T22" fmla="*/ 1786 w 5760"/>
              <a:gd name="T23" fmla="*/ 586 h 700"/>
              <a:gd name="T24" fmla="*/ 1991 w 5760"/>
              <a:gd name="T25" fmla="*/ 621 h 700"/>
              <a:gd name="T26" fmla="*/ 2206 w 5760"/>
              <a:gd name="T27" fmla="*/ 651 h 700"/>
              <a:gd name="T28" fmla="*/ 2427 w 5760"/>
              <a:gd name="T29" fmla="*/ 674 h 700"/>
              <a:gd name="T30" fmla="*/ 2656 w 5760"/>
              <a:gd name="T31" fmla="*/ 691 h 700"/>
              <a:gd name="T32" fmla="*/ 2890 w 5760"/>
              <a:gd name="T33" fmla="*/ 699 h 700"/>
              <a:gd name="T34" fmla="*/ 3132 w 5760"/>
              <a:gd name="T35" fmla="*/ 699 h 700"/>
              <a:gd name="T36" fmla="*/ 3378 w 5760"/>
              <a:gd name="T37" fmla="*/ 690 h 700"/>
              <a:gd name="T38" fmla="*/ 3630 w 5760"/>
              <a:gd name="T39" fmla="*/ 670 h 700"/>
              <a:gd name="T40" fmla="*/ 3821 w 5760"/>
              <a:gd name="T41" fmla="*/ 648 h 700"/>
              <a:gd name="T42" fmla="*/ 3950 w 5760"/>
              <a:gd name="T43" fmla="*/ 629 h 700"/>
              <a:gd name="T44" fmla="*/ 4080 w 5760"/>
              <a:gd name="T45" fmla="*/ 608 h 700"/>
              <a:gd name="T46" fmla="*/ 4211 w 5760"/>
              <a:gd name="T47" fmla="*/ 583 h 700"/>
              <a:gd name="T48" fmla="*/ 4343 w 5760"/>
              <a:gd name="T49" fmla="*/ 555 h 700"/>
              <a:gd name="T50" fmla="*/ 4475 w 5760"/>
              <a:gd name="T51" fmla="*/ 523 h 700"/>
              <a:gd name="T52" fmla="*/ 4608 w 5760"/>
              <a:gd name="T53" fmla="*/ 489 h 700"/>
              <a:gd name="T54" fmla="*/ 4742 w 5760"/>
              <a:gd name="T55" fmla="*/ 450 h 700"/>
              <a:gd name="T56" fmla="*/ 4876 w 5760"/>
              <a:gd name="T57" fmla="*/ 408 h 700"/>
              <a:gd name="T58" fmla="*/ 5012 w 5760"/>
              <a:gd name="T59" fmla="*/ 363 h 700"/>
              <a:gd name="T60" fmla="*/ 5146 w 5760"/>
              <a:gd name="T61" fmla="*/ 313 h 700"/>
              <a:gd name="T62" fmla="*/ 5283 w 5760"/>
              <a:gd name="T63" fmla="*/ 259 h 700"/>
              <a:gd name="T64" fmla="*/ 5418 w 5760"/>
              <a:gd name="T65" fmla="*/ 201 h 700"/>
              <a:gd name="T66" fmla="*/ 5555 w 5760"/>
              <a:gd name="T67" fmla="*/ 138 h 700"/>
              <a:gd name="T68" fmla="*/ 5692 w 5760"/>
              <a:gd name="T69" fmla="*/ 72 h 700"/>
              <a:gd name="T70" fmla="*/ 5760 w 5760"/>
              <a:gd name="T71" fmla="*/ 37 h 700"/>
              <a:gd name="T72" fmla="*/ 5623 w 5760"/>
              <a:gd name="T73" fmla="*/ 63 h 700"/>
              <a:gd name="T74" fmla="*/ 5460 w 5760"/>
              <a:gd name="T75" fmla="*/ 92 h 700"/>
              <a:gd name="T76" fmla="*/ 5242 w 5760"/>
              <a:gd name="T77" fmla="*/ 127 h 700"/>
              <a:gd name="T78" fmla="*/ 4971 w 5760"/>
              <a:gd name="T79" fmla="*/ 164 h 700"/>
              <a:gd name="T80" fmla="*/ 4653 w 5760"/>
              <a:gd name="T81" fmla="*/ 203 h 700"/>
              <a:gd name="T82" fmla="*/ 4294 w 5760"/>
              <a:gd name="T83" fmla="*/ 241 h 700"/>
              <a:gd name="T84" fmla="*/ 3898 w 5760"/>
              <a:gd name="T85" fmla="*/ 272 h 700"/>
              <a:gd name="T86" fmla="*/ 3579 w 5760"/>
              <a:gd name="T87" fmla="*/ 291 h 700"/>
              <a:gd name="T88" fmla="*/ 3358 w 5760"/>
              <a:gd name="T89" fmla="*/ 300 h 700"/>
              <a:gd name="T90" fmla="*/ 3132 w 5760"/>
              <a:gd name="T91" fmla="*/ 307 h 700"/>
              <a:gd name="T92" fmla="*/ 2898 w 5760"/>
              <a:gd name="T93" fmla="*/ 310 h 700"/>
              <a:gd name="T94" fmla="*/ 2660 w 5760"/>
              <a:gd name="T95" fmla="*/ 309 h 700"/>
              <a:gd name="T96" fmla="*/ 2417 w 5760"/>
              <a:gd name="T97" fmla="*/ 306 h 700"/>
              <a:gd name="T98" fmla="*/ 2170 w 5760"/>
              <a:gd name="T99" fmla="*/ 297 h 700"/>
              <a:gd name="T100" fmla="*/ 1920 w 5760"/>
              <a:gd name="T101" fmla="*/ 284 h 700"/>
              <a:gd name="T102" fmla="*/ 1667 w 5760"/>
              <a:gd name="T103" fmla="*/ 266 h 700"/>
              <a:gd name="T104" fmla="*/ 1412 w 5760"/>
              <a:gd name="T105" fmla="*/ 242 h 700"/>
              <a:gd name="T106" fmla="*/ 1155 w 5760"/>
              <a:gd name="T107" fmla="*/ 212 h 700"/>
              <a:gd name="T108" fmla="*/ 898 w 5760"/>
              <a:gd name="T109" fmla="*/ 177 h 700"/>
              <a:gd name="T110" fmla="*/ 640 w 5760"/>
              <a:gd name="T111" fmla="*/ 136 h 700"/>
              <a:gd name="T112" fmla="*/ 383 w 5760"/>
              <a:gd name="T113" fmla="*/ 87 h 700"/>
              <a:gd name="T114" fmla="*/ 128 w 5760"/>
              <a:gd name="T115" fmla="*/ 31 h 700"/>
              <a:gd name="T116" fmla="*/ 0 w 5760"/>
              <a:gd name="T117" fmla="*/ 0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760" h="700">
                <a:moveTo>
                  <a:pt x="0" y="0"/>
                </a:moveTo>
                <a:lnTo>
                  <a:pt x="0" y="0"/>
                </a:lnTo>
                <a:lnTo>
                  <a:pt x="32" y="17"/>
                </a:lnTo>
                <a:lnTo>
                  <a:pt x="72" y="38"/>
                </a:lnTo>
                <a:lnTo>
                  <a:pt x="128" y="64"/>
                </a:lnTo>
                <a:lnTo>
                  <a:pt x="197" y="96"/>
                </a:lnTo>
                <a:lnTo>
                  <a:pt x="281" y="134"/>
                </a:lnTo>
                <a:lnTo>
                  <a:pt x="378" y="175"/>
                </a:lnTo>
                <a:lnTo>
                  <a:pt x="490" y="219"/>
                </a:lnTo>
                <a:lnTo>
                  <a:pt x="613" y="266"/>
                </a:lnTo>
                <a:lnTo>
                  <a:pt x="679" y="290"/>
                </a:lnTo>
                <a:lnTo>
                  <a:pt x="748" y="314"/>
                </a:lnTo>
                <a:lnTo>
                  <a:pt x="820" y="339"/>
                </a:lnTo>
                <a:lnTo>
                  <a:pt x="895" y="363"/>
                </a:lnTo>
                <a:lnTo>
                  <a:pt x="973" y="387"/>
                </a:lnTo>
                <a:lnTo>
                  <a:pt x="1053" y="412"/>
                </a:lnTo>
                <a:lnTo>
                  <a:pt x="1136" y="436"/>
                </a:lnTo>
                <a:lnTo>
                  <a:pt x="1221" y="458"/>
                </a:lnTo>
                <a:lnTo>
                  <a:pt x="1310" y="482"/>
                </a:lnTo>
                <a:lnTo>
                  <a:pt x="1400" y="504"/>
                </a:lnTo>
                <a:lnTo>
                  <a:pt x="1494" y="526"/>
                </a:lnTo>
                <a:lnTo>
                  <a:pt x="1588" y="547"/>
                </a:lnTo>
                <a:lnTo>
                  <a:pt x="1686" y="568"/>
                </a:lnTo>
                <a:lnTo>
                  <a:pt x="1786" y="586"/>
                </a:lnTo>
                <a:lnTo>
                  <a:pt x="1888" y="604"/>
                </a:lnTo>
                <a:lnTo>
                  <a:pt x="1991" y="621"/>
                </a:lnTo>
                <a:lnTo>
                  <a:pt x="2097" y="636"/>
                </a:lnTo>
                <a:lnTo>
                  <a:pt x="2206" y="651"/>
                </a:lnTo>
                <a:lnTo>
                  <a:pt x="2315" y="664"/>
                </a:lnTo>
                <a:lnTo>
                  <a:pt x="2427" y="674"/>
                </a:lnTo>
                <a:lnTo>
                  <a:pt x="2541" y="683"/>
                </a:lnTo>
                <a:lnTo>
                  <a:pt x="2656" y="691"/>
                </a:lnTo>
                <a:lnTo>
                  <a:pt x="2772" y="695"/>
                </a:lnTo>
                <a:lnTo>
                  <a:pt x="2890" y="699"/>
                </a:lnTo>
                <a:lnTo>
                  <a:pt x="3010" y="700"/>
                </a:lnTo>
                <a:lnTo>
                  <a:pt x="3132" y="699"/>
                </a:lnTo>
                <a:lnTo>
                  <a:pt x="3254" y="695"/>
                </a:lnTo>
                <a:lnTo>
                  <a:pt x="3378" y="690"/>
                </a:lnTo>
                <a:lnTo>
                  <a:pt x="3503" y="681"/>
                </a:lnTo>
                <a:lnTo>
                  <a:pt x="3630" y="670"/>
                </a:lnTo>
                <a:lnTo>
                  <a:pt x="3756" y="656"/>
                </a:lnTo>
                <a:lnTo>
                  <a:pt x="3821" y="648"/>
                </a:lnTo>
                <a:lnTo>
                  <a:pt x="3885" y="638"/>
                </a:lnTo>
                <a:lnTo>
                  <a:pt x="3950" y="629"/>
                </a:lnTo>
                <a:lnTo>
                  <a:pt x="4015" y="619"/>
                </a:lnTo>
                <a:lnTo>
                  <a:pt x="4080" y="608"/>
                </a:lnTo>
                <a:lnTo>
                  <a:pt x="4145" y="596"/>
                </a:lnTo>
                <a:lnTo>
                  <a:pt x="4211" y="583"/>
                </a:lnTo>
                <a:lnTo>
                  <a:pt x="4277" y="569"/>
                </a:lnTo>
                <a:lnTo>
                  <a:pt x="4343" y="555"/>
                </a:lnTo>
                <a:lnTo>
                  <a:pt x="4409" y="539"/>
                </a:lnTo>
                <a:lnTo>
                  <a:pt x="4475" y="523"/>
                </a:lnTo>
                <a:lnTo>
                  <a:pt x="4541" y="506"/>
                </a:lnTo>
                <a:lnTo>
                  <a:pt x="4608" y="489"/>
                </a:lnTo>
                <a:lnTo>
                  <a:pt x="4674" y="470"/>
                </a:lnTo>
                <a:lnTo>
                  <a:pt x="4742" y="450"/>
                </a:lnTo>
                <a:lnTo>
                  <a:pt x="4809" y="430"/>
                </a:lnTo>
                <a:lnTo>
                  <a:pt x="4876" y="408"/>
                </a:lnTo>
                <a:lnTo>
                  <a:pt x="4943" y="386"/>
                </a:lnTo>
                <a:lnTo>
                  <a:pt x="5012" y="363"/>
                </a:lnTo>
                <a:lnTo>
                  <a:pt x="5079" y="338"/>
                </a:lnTo>
                <a:lnTo>
                  <a:pt x="5146" y="313"/>
                </a:lnTo>
                <a:lnTo>
                  <a:pt x="5214" y="286"/>
                </a:lnTo>
                <a:lnTo>
                  <a:pt x="5283" y="259"/>
                </a:lnTo>
                <a:lnTo>
                  <a:pt x="5350" y="231"/>
                </a:lnTo>
                <a:lnTo>
                  <a:pt x="5418" y="201"/>
                </a:lnTo>
                <a:lnTo>
                  <a:pt x="5487" y="170"/>
                </a:lnTo>
                <a:lnTo>
                  <a:pt x="5555" y="138"/>
                </a:lnTo>
                <a:lnTo>
                  <a:pt x="5623" y="106"/>
                </a:lnTo>
                <a:lnTo>
                  <a:pt x="5692" y="72"/>
                </a:lnTo>
                <a:lnTo>
                  <a:pt x="5760" y="37"/>
                </a:lnTo>
                <a:lnTo>
                  <a:pt x="5760" y="37"/>
                </a:lnTo>
                <a:lnTo>
                  <a:pt x="5725" y="44"/>
                </a:lnTo>
                <a:lnTo>
                  <a:pt x="5623" y="63"/>
                </a:lnTo>
                <a:lnTo>
                  <a:pt x="5549" y="77"/>
                </a:lnTo>
                <a:lnTo>
                  <a:pt x="5460" y="92"/>
                </a:lnTo>
                <a:lnTo>
                  <a:pt x="5358" y="109"/>
                </a:lnTo>
                <a:lnTo>
                  <a:pt x="5242" y="127"/>
                </a:lnTo>
                <a:lnTo>
                  <a:pt x="5112" y="145"/>
                </a:lnTo>
                <a:lnTo>
                  <a:pt x="4971" y="164"/>
                </a:lnTo>
                <a:lnTo>
                  <a:pt x="4818" y="184"/>
                </a:lnTo>
                <a:lnTo>
                  <a:pt x="4653" y="203"/>
                </a:lnTo>
                <a:lnTo>
                  <a:pt x="4478" y="223"/>
                </a:lnTo>
                <a:lnTo>
                  <a:pt x="4294" y="241"/>
                </a:lnTo>
                <a:lnTo>
                  <a:pt x="4100" y="257"/>
                </a:lnTo>
                <a:lnTo>
                  <a:pt x="3898" y="272"/>
                </a:lnTo>
                <a:lnTo>
                  <a:pt x="3688" y="285"/>
                </a:lnTo>
                <a:lnTo>
                  <a:pt x="3579" y="291"/>
                </a:lnTo>
                <a:lnTo>
                  <a:pt x="3470" y="296"/>
                </a:lnTo>
                <a:lnTo>
                  <a:pt x="3358" y="300"/>
                </a:lnTo>
                <a:lnTo>
                  <a:pt x="3246" y="303"/>
                </a:lnTo>
                <a:lnTo>
                  <a:pt x="3132" y="307"/>
                </a:lnTo>
                <a:lnTo>
                  <a:pt x="3016" y="309"/>
                </a:lnTo>
                <a:lnTo>
                  <a:pt x="2898" y="310"/>
                </a:lnTo>
                <a:lnTo>
                  <a:pt x="2780" y="310"/>
                </a:lnTo>
                <a:lnTo>
                  <a:pt x="2660" y="309"/>
                </a:lnTo>
                <a:lnTo>
                  <a:pt x="2539" y="308"/>
                </a:lnTo>
                <a:lnTo>
                  <a:pt x="2417" y="306"/>
                </a:lnTo>
                <a:lnTo>
                  <a:pt x="2294" y="302"/>
                </a:lnTo>
                <a:lnTo>
                  <a:pt x="2170" y="297"/>
                </a:lnTo>
                <a:lnTo>
                  <a:pt x="2045" y="291"/>
                </a:lnTo>
                <a:lnTo>
                  <a:pt x="1920" y="284"/>
                </a:lnTo>
                <a:lnTo>
                  <a:pt x="1793" y="275"/>
                </a:lnTo>
                <a:lnTo>
                  <a:pt x="1667" y="266"/>
                </a:lnTo>
                <a:lnTo>
                  <a:pt x="1539" y="254"/>
                </a:lnTo>
                <a:lnTo>
                  <a:pt x="1412" y="242"/>
                </a:lnTo>
                <a:lnTo>
                  <a:pt x="1284" y="228"/>
                </a:lnTo>
                <a:lnTo>
                  <a:pt x="1155" y="212"/>
                </a:lnTo>
                <a:lnTo>
                  <a:pt x="1026" y="196"/>
                </a:lnTo>
                <a:lnTo>
                  <a:pt x="898" y="177"/>
                </a:lnTo>
                <a:lnTo>
                  <a:pt x="769" y="158"/>
                </a:lnTo>
                <a:lnTo>
                  <a:pt x="640" y="136"/>
                </a:lnTo>
                <a:lnTo>
                  <a:pt x="512" y="112"/>
                </a:lnTo>
                <a:lnTo>
                  <a:pt x="383" y="87"/>
                </a:lnTo>
                <a:lnTo>
                  <a:pt x="255" y="60"/>
                </a:lnTo>
                <a:lnTo>
                  <a:pt x="128" y="3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MH_SubTitle_1"/>
          <p:cNvSpPr/>
          <p:nvPr>
            <p:custDataLst>
              <p:tags r:id="rId2"/>
            </p:custDataLst>
          </p:nvPr>
        </p:nvSpPr>
        <p:spPr bwMode="auto">
          <a:xfrm>
            <a:off x="2189163" y="3349625"/>
            <a:ext cx="1390650" cy="1393825"/>
          </a:xfrm>
          <a:custGeom>
            <a:avLst/>
            <a:gdLst>
              <a:gd name="T0" fmla="*/ 642 w 642"/>
              <a:gd name="T1" fmla="*/ 338 h 643"/>
              <a:gd name="T2" fmla="*/ 635 w 642"/>
              <a:gd name="T3" fmla="*/ 386 h 643"/>
              <a:gd name="T4" fmla="*/ 623 w 642"/>
              <a:gd name="T5" fmla="*/ 432 h 643"/>
              <a:gd name="T6" fmla="*/ 603 w 642"/>
              <a:gd name="T7" fmla="*/ 474 h 643"/>
              <a:gd name="T8" fmla="*/ 578 w 642"/>
              <a:gd name="T9" fmla="*/ 514 h 643"/>
              <a:gd name="T10" fmla="*/ 548 w 642"/>
              <a:gd name="T11" fmla="*/ 548 h 643"/>
              <a:gd name="T12" fmla="*/ 513 w 642"/>
              <a:gd name="T13" fmla="*/ 579 h 643"/>
              <a:gd name="T14" fmla="*/ 474 w 642"/>
              <a:gd name="T15" fmla="*/ 604 h 643"/>
              <a:gd name="T16" fmla="*/ 431 w 642"/>
              <a:gd name="T17" fmla="*/ 623 h 643"/>
              <a:gd name="T18" fmla="*/ 386 w 642"/>
              <a:gd name="T19" fmla="*/ 636 h 643"/>
              <a:gd name="T20" fmla="*/ 337 w 642"/>
              <a:gd name="T21" fmla="*/ 643 h 643"/>
              <a:gd name="T22" fmla="*/ 304 w 642"/>
              <a:gd name="T23" fmla="*/ 643 h 643"/>
              <a:gd name="T24" fmla="*/ 256 w 642"/>
              <a:gd name="T25" fmla="*/ 636 h 643"/>
              <a:gd name="T26" fmla="*/ 210 w 642"/>
              <a:gd name="T27" fmla="*/ 623 h 643"/>
              <a:gd name="T28" fmla="*/ 167 w 642"/>
              <a:gd name="T29" fmla="*/ 604 h 643"/>
              <a:gd name="T30" fmla="*/ 128 w 642"/>
              <a:gd name="T31" fmla="*/ 579 h 643"/>
              <a:gd name="T32" fmla="*/ 93 w 642"/>
              <a:gd name="T33" fmla="*/ 548 h 643"/>
              <a:gd name="T34" fmla="*/ 63 w 642"/>
              <a:gd name="T35" fmla="*/ 514 h 643"/>
              <a:gd name="T36" fmla="*/ 38 w 642"/>
              <a:gd name="T37" fmla="*/ 474 h 643"/>
              <a:gd name="T38" fmla="*/ 19 w 642"/>
              <a:gd name="T39" fmla="*/ 432 h 643"/>
              <a:gd name="T40" fmla="*/ 7 w 642"/>
              <a:gd name="T41" fmla="*/ 386 h 643"/>
              <a:gd name="T42" fmla="*/ 0 w 642"/>
              <a:gd name="T43" fmla="*/ 338 h 643"/>
              <a:gd name="T44" fmla="*/ 0 w 642"/>
              <a:gd name="T45" fmla="*/ 304 h 643"/>
              <a:gd name="T46" fmla="*/ 7 w 642"/>
              <a:gd name="T47" fmla="*/ 256 h 643"/>
              <a:gd name="T48" fmla="*/ 19 w 642"/>
              <a:gd name="T49" fmla="*/ 211 h 643"/>
              <a:gd name="T50" fmla="*/ 38 w 642"/>
              <a:gd name="T51" fmla="*/ 169 h 643"/>
              <a:gd name="T52" fmla="*/ 63 w 642"/>
              <a:gd name="T53" fmla="*/ 129 h 643"/>
              <a:gd name="T54" fmla="*/ 93 w 642"/>
              <a:gd name="T55" fmla="*/ 95 h 643"/>
              <a:gd name="T56" fmla="*/ 128 w 642"/>
              <a:gd name="T57" fmla="*/ 64 h 643"/>
              <a:gd name="T58" fmla="*/ 167 w 642"/>
              <a:gd name="T59" fmla="*/ 39 h 643"/>
              <a:gd name="T60" fmla="*/ 210 w 642"/>
              <a:gd name="T61" fmla="*/ 19 h 643"/>
              <a:gd name="T62" fmla="*/ 256 w 642"/>
              <a:gd name="T63" fmla="*/ 7 h 643"/>
              <a:gd name="T64" fmla="*/ 304 w 642"/>
              <a:gd name="T65" fmla="*/ 0 h 643"/>
              <a:gd name="T66" fmla="*/ 337 w 642"/>
              <a:gd name="T67" fmla="*/ 0 h 643"/>
              <a:gd name="T68" fmla="*/ 386 w 642"/>
              <a:gd name="T69" fmla="*/ 7 h 643"/>
              <a:gd name="T70" fmla="*/ 431 w 642"/>
              <a:gd name="T71" fmla="*/ 19 h 643"/>
              <a:gd name="T72" fmla="*/ 474 w 642"/>
              <a:gd name="T73" fmla="*/ 39 h 643"/>
              <a:gd name="T74" fmla="*/ 513 w 642"/>
              <a:gd name="T75" fmla="*/ 64 h 643"/>
              <a:gd name="T76" fmla="*/ 548 w 642"/>
              <a:gd name="T77" fmla="*/ 95 h 643"/>
              <a:gd name="T78" fmla="*/ 578 w 642"/>
              <a:gd name="T79" fmla="*/ 129 h 643"/>
              <a:gd name="T80" fmla="*/ 603 w 642"/>
              <a:gd name="T81" fmla="*/ 169 h 643"/>
              <a:gd name="T82" fmla="*/ 623 w 642"/>
              <a:gd name="T83" fmla="*/ 211 h 643"/>
              <a:gd name="T84" fmla="*/ 635 w 642"/>
              <a:gd name="T85" fmla="*/ 256 h 643"/>
              <a:gd name="T86" fmla="*/ 642 w 642"/>
              <a:gd name="T87" fmla="*/ 304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2" h="643">
                <a:moveTo>
                  <a:pt x="642" y="321"/>
                </a:moveTo>
                <a:lnTo>
                  <a:pt x="642" y="321"/>
                </a:lnTo>
                <a:lnTo>
                  <a:pt x="642" y="338"/>
                </a:lnTo>
                <a:lnTo>
                  <a:pt x="640" y="354"/>
                </a:lnTo>
                <a:lnTo>
                  <a:pt x="639" y="370"/>
                </a:lnTo>
                <a:lnTo>
                  <a:pt x="635" y="386"/>
                </a:lnTo>
                <a:lnTo>
                  <a:pt x="632" y="401"/>
                </a:lnTo>
                <a:lnTo>
                  <a:pt x="627" y="417"/>
                </a:lnTo>
                <a:lnTo>
                  <a:pt x="623" y="432"/>
                </a:lnTo>
                <a:lnTo>
                  <a:pt x="617" y="447"/>
                </a:lnTo>
                <a:lnTo>
                  <a:pt x="610" y="460"/>
                </a:lnTo>
                <a:lnTo>
                  <a:pt x="603" y="474"/>
                </a:lnTo>
                <a:lnTo>
                  <a:pt x="596" y="488"/>
                </a:lnTo>
                <a:lnTo>
                  <a:pt x="588" y="501"/>
                </a:lnTo>
                <a:lnTo>
                  <a:pt x="578" y="514"/>
                </a:lnTo>
                <a:lnTo>
                  <a:pt x="569" y="525"/>
                </a:lnTo>
                <a:lnTo>
                  <a:pt x="559" y="538"/>
                </a:lnTo>
                <a:lnTo>
                  <a:pt x="548" y="548"/>
                </a:lnTo>
                <a:lnTo>
                  <a:pt x="537" y="560"/>
                </a:lnTo>
                <a:lnTo>
                  <a:pt x="525" y="570"/>
                </a:lnTo>
                <a:lnTo>
                  <a:pt x="513" y="579"/>
                </a:lnTo>
                <a:lnTo>
                  <a:pt x="501" y="588"/>
                </a:lnTo>
                <a:lnTo>
                  <a:pt x="487" y="596"/>
                </a:lnTo>
                <a:lnTo>
                  <a:pt x="474" y="604"/>
                </a:lnTo>
                <a:lnTo>
                  <a:pt x="460" y="611"/>
                </a:lnTo>
                <a:lnTo>
                  <a:pt x="446" y="618"/>
                </a:lnTo>
                <a:lnTo>
                  <a:pt x="431" y="623"/>
                </a:lnTo>
                <a:lnTo>
                  <a:pt x="417" y="628"/>
                </a:lnTo>
                <a:lnTo>
                  <a:pt x="401" y="632"/>
                </a:lnTo>
                <a:lnTo>
                  <a:pt x="386" y="636"/>
                </a:lnTo>
                <a:lnTo>
                  <a:pt x="370" y="639"/>
                </a:lnTo>
                <a:lnTo>
                  <a:pt x="354" y="642"/>
                </a:lnTo>
                <a:lnTo>
                  <a:pt x="337" y="643"/>
                </a:lnTo>
                <a:lnTo>
                  <a:pt x="321" y="643"/>
                </a:lnTo>
                <a:lnTo>
                  <a:pt x="321" y="643"/>
                </a:lnTo>
                <a:lnTo>
                  <a:pt x="304" y="643"/>
                </a:lnTo>
                <a:lnTo>
                  <a:pt x="288" y="642"/>
                </a:lnTo>
                <a:lnTo>
                  <a:pt x="272" y="639"/>
                </a:lnTo>
                <a:lnTo>
                  <a:pt x="256" y="636"/>
                </a:lnTo>
                <a:lnTo>
                  <a:pt x="240" y="632"/>
                </a:lnTo>
                <a:lnTo>
                  <a:pt x="225" y="628"/>
                </a:lnTo>
                <a:lnTo>
                  <a:pt x="210" y="623"/>
                </a:lnTo>
                <a:lnTo>
                  <a:pt x="196" y="618"/>
                </a:lnTo>
                <a:lnTo>
                  <a:pt x="182" y="611"/>
                </a:lnTo>
                <a:lnTo>
                  <a:pt x="167" y="604"/>
                </a:lnTo>
                <a:lnTo>
                  <a:pt x="155" y="596"/>
                </a:lnTo>
                <a:lnTo>
                  <a:pt x="141" y="588"/>
                </a:lnTo>
                <a:lnTo>
                  <a:pt x="128" y="579"/>
                </a:lnTo>
                <a:lnTo>
                  <a:pt x="117" y="570"/>
                </a:lnTo>
                <a:lnTo>
                  <a:pt x="105" y="560"/>
                </a:lnTo>
                <a:lnTo>
                  <a:pt x="93" y="548"/>
                </a:lnTo>
                <a:lnTo>
                  <a:pt x="83" y="538"/>
                </a:lnTo>
                <a:lnTo>
                  <a:pt x="73" y="525"/>
                </a:lnTo>
                <a:lnTo>
                  <a:pt x="63" y="514"/>
                </a:lnTo>
                <a:lnTo>
                  <a:pt x="54" y="501"/>
                </a:lnTo>
                <a:lnTo>
                  <a:pt x="46" y="488"/>
                </a:lnTo>
                <a:lnTo>
                  <a:pt x="38" y="474"/>
                </a:lnTo>
                <a:lnTo>
                  <a:pt x="32" y="460"/>
                </a:lnTo>
                <a:lnTo>
                  <a:pt x="25" y="447"/>
                </a:lnTo>
                <a:lnTo>
                  <a:pt x="19" y="432"/>
                </a:lnTo>
                <a:lnTo>
                  <a:pt x="15" y="417"/>
                </a:lnTo>
                <a:lnTo>
                  <a:pt x="10" y="401"/>
                </a:lnTo>
                <a:lnTo>
                  <a:pt x="7" y="386"/>
                </a:lnTo>
                <a:lnTo>
                  <a:pt x="3" y="370"/>
                </a:lnTo>
                <a:lnTo>
                  <a:pt x="1" y="354"/>
                </a:lnTo>
                <a:lnTo>
                  <a:pt x="0" y="338"/>
                </a:lnTo>
                <a:lnTo>
                  <a:pt x="0" y="321"/>
                </a:lnTo>
                <a:lnTo>
                  <a:pt x="0" y="321"/>
                </a:lnTo>
                <a:lnTo>
                  <a:pt x="0" y="304"/>
                </a:lnTo>
                <a:lnTo>
                  <a:pt x="1" y="288"/>
                </a:lnTo>
                <a:lnTo>
                  <a:pt x="3" y="272"/>
                </a:lnTo>
                <a:lnTo>
                  <a:pt x="7" y="256"/>
                </a:lnTo>
                <a:lnTo>
                  <a:pt x="10" y="242"/>
                </a:lnTo>
                <a:lnTo>
                  <a:pt x="15" y="226"/>
                </a:lnTo>
                <a:lnTo>
                  <a:pt x="19" y="211"/>
                </a:lnTo>
                <a:lnTo>
                  <a:pt x="25" y="196"/>
                </a:lnTo>
                <a:lnTo>
                  <a:pt x="32" y="182"/>
                </a:lnTo>
                <a:lnTo>
                  <a:pt x="38" y="169"/>
                </a:lnTo>
                <a:lnTo>
                  <a:pt x="46" y="155"/>
                </a:lnTo>
                <a:lnTo>
                  <a:pt x="54" y="141"/>
                </a:lnTo>
                <a:lnTo>
                  <a:pt x="63" y="129"/>
                </a:lnTo>
                <a:lnTo>
                  <a:pt x="73" y="117"/>
                </a:lnTo>
                <a:lnTo>
                  <a:pt x="83" y="105"/>
                </a:lnTo>
                <a:lnTo>
                  <a:pt x="93" y="95"/>
                </a:lnTo>
                <a:lnTo>
                  <a:pt x="105" y="83"/>
                </a:lnTo>
                <a:lnTo>
                  <a:pt x="117" y="73"/>
                </a:lnTo>
                <a:lnTo>
                  <a:pt x="128" y="64"/>
                </a:lnTo>
                <a:lnTo>
                  <a:pt x="141" y="55"/>
                </a:lnTo>
                <a:lnTo>
                  <a:pt x="155" y="47"/>
                </a:lnTo>
                <a:lnTo>
                  <a:pt x="167" y="39"/>
                </a:lnTo>
                <a:lnTo>
                  <a:pt x="182" y="32"/>
                </a:lnTo>
                <a:lnTo>
                  <a:pt x="196" y="25"/>
                </a:lnTo>
                <a:lnTo>
                  <a:pt x="210" y="19"/>
                </a:lnTo>
                <a:lnTo>
                  <a:pt x="225" y="15"/>
                </a:lnTo>
                <a:lnTo>
                  <a:pt x="240" y="10"/>
                </a:lnTo>
                <a:lnTo>
                  <a:pt x="256" y="7"/>
                </a:lnTo>
                <a:lnTo>
                  <a:pt x="272" y="3"/>
                </a:lnTo>
                <a:lnTo>
                  <a:pt x="288" y="1"/>
                </a:lnTo>
                <a:lnTo>
                  <a:pt x="304" y="0"/>
                </a:lnTo>
                <a:lnTo>
                  <a:pt x="321" y="0"/>
                </a:lnTo>
                <a:lnTo>
                  <a:pt x="321" y="0"/>
                </a:lnTo>
                <a:lnTo>
                  <a:pt x="337" y="0"/>
                </a:lnTo>
                <a:lnTo>
                  <a:pt x="354" y="1"/>
                </a:lnTo>
                <a:lnTo>
                  <a:pt x="370" y="3"/>
                </a:lnTo>
                <a:lnTo>
                  <a:pt x="386" y="7"/>
                </a:lnTo>
                <a:lnTo>
                  <a:pt x="401" y="10"/>
                </a:lnTo>
                <a:lnTo>
                  <a:pt x="417" y="15"/>
                </a:lnTo>
                <a:lnTo>
                  <a:pt x="431" y="19"/>
                </a:lnTo>
                <a:lnTo>
                  <a:pt x="446" y="25"/>
                </a:lnTo>
                <a:lnTo>
                  <a:pt x="460" y="32"/>
                </a:lnTo>
                <a:lnTo>
                  <a:pt x="474" y="39"/>
                </a:lnTo>
                <a:lnTo>
                  <a:pt x="487" y="47"/>
                </a:lnTo>
                <a:lnTo>
                  <a:pt x="501" y="55"/>
                </a:lnTo>
                <a:lnTo>
                  <a:pt x="513" y="64"/>
                </a:lnTo>
                <a:lnTo>
                  <a:pt x="525" y="73"/>
                </a:lnTo>
                <a:lnTo>
                  <a:pt x="537" y="83"/>
                </a:lnTo>
                <a:lnTo>
                  <a:pt x="548" y="95"/>
                </a:lnTo>
                <a:lnTo>
                  <a:pt x="559" y="105"/>
                </a:lnTo>
                <a:lnTo>
                  <a:pt x="569" y="117"/>
                </a:lnTo>
                <a:lnTo>
                  <a:pt x="578" y="129"/>
                </a:lnTo>
                <a:lnTo>
                  <a:pt x="588" y="141"/>
                </a:lnTo>
                <a:lnTo>
                  <a:pt x="596" y="155"/>
                </a:lnTo>
                <a:lnTo>
                  <a:pt x="603" y="169"/>
                </a:lnTo>
                <a:lnTo>
                  <a:pt x="610" y="182"/>
                </a:lnTo>
                <a:lnTo>
                  <a:pt x="617" y="196"/>
                </a:lnTo>
                <a:lnTo>
                  <a:pt x="623" y="211"/>
                </a:lnTo>
                <a:lnTo>
                  <a:pt x="627" y="226"/>
                </a:lnTo>
                <a:lnTo>
                  <a:pt x="632" y="242"/>
                </a:lnTo>
                <a:lnTo>
                  <a:pt x="635" y="256"/>
                </a:lnTo>
                <a:lnTo>
                  <a:pt x="639" y="272"/>
                </a:lnTo>
                <a:lnTo>
                  <a:pt x="640" y="288"/>
                </a:lnTo>
                <a:lnTo>
                  <a:pt x="642" y="304"/>
                </a:lnTo>
                <a:lnTo>
                  <a:pt x="642" y="321"/>
                </a:lnTo>
                <a:lnTo>
                  <a:pt x="642" y="3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 anchorCtr="1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0" name="MH_SubTitle_2"/>
          <p:cNvSpPr/>
          <p:nvPr>
            <p:custDataLst>
              <p:tags r:id="rId3"/>
            </p:custDataLst>
          </p:nvPr>
        </p:nvSpPr>
        <p:spPr bwMode="auto">
          <a:xfrm>
            <a:off x="4330700" y="3586163"/>
            <a:ext cx="1390650" cy="1392237"/>
          </a:xfrm>
          <a:custGeom>
            <a:avLst/>
            <a:gdLst>
              <a:gd name="T0" fmla="*/ 642 w 642"/>
              <a:gd name="T1" fmla="*/ 339 h 643"/>
              <a:gd name="T2" fmla="*/ 635 w 642"/>
              <a:gd name="T3" fmla="*/ 386 h 643"/>
              <a:gd name="T4" fmla="*/ 623 w 642"/>
              <a:gd name="T5" fmla="*/ 432 h 643"/>
              <a:gd name="T6" fmla="*/ 603 w 642"/>
              <a:gd name="T7" fmla="*/ 474 h 643"/>
              <a:gd name="T8" fmla="*/ 578 w 642"/>
              <a:gd name="T9" fmla="*/ 514 h 643"/>
              <a:gd name="T10" fmla="*/ 547 w 642"/>
              <a:gd name="T11" fmla="*/ 548 h 643"/>
              <a:gd name="T12" fmla="*/ 513 w 642"/>
              <a:gd name="T13" fmla="*/ 579 h 643"/>
              <a:gd name="T14" fmla="*/ 473 w 642"/>
              <a:gd name="T15" fmla="*/ 604 h 643"/>
              <a:gd name="T16" fmla="*/ 431 w 642"/>
              <a:gd name="T17" fmla="*/ 623 h 643"/>
              <a:gd name="T18" fmla="*/ 386 w 642"/>
              <a:gd name="T19" fmla="*/ 636 h 643"/>
              <a:gd name="T20" fmla="*/ 337 w 642"/>
              <a:gd name="T21" fmla="*/ 643 h 643"/>
              <a:gd name="T22" fmla="*/ 304 w 642"/>
              <a:gd name="T23" fmla="*/ 643 h 643"/>
              <a:gd name="T24" fmla="*/ 256 w 642"/>
              <a:gd name="T25" fmla="*/ 636 h 643"/>
              <a:gd name="T26" fmla="*/ 210 w 642"/>
              <a:gd name="T27" fmla="*/ 623 h 643"/>
              <a:gd name="T28" fmla="*/ 168 w 642"/>
              <a:gd name="T29" fmla="*/ 604 h 643"/>
              <a:gd name="T30" fmla="*/ 128 w 642"/>
              <a:gd name="T31" fmla="*/ 579 h 643"/>
              <a:gd name="T32" fmla="*/ 94 w 642"/>
              <a:gd name="T33" fmla="*/ 548 h 643"/>
              <a:gd name="T34" fmla="*/ 63 w 642"/>
              <a:gd name="T35" fmla="*/ 514 h 643"/>
              <a:gd name="T36" fmla="*/ 38 w 642"/>
              <a:gd name="T37" fmla="*/ 474 h 643"/>
              <a:gd name="T38" fmla="*/ 19 w 642"/>
              <a:gd name="T39" fmla="*/ 432 h 643"/>
              <a:gd name="T40" fmla="*/ 6 w 642"/>
              <a:gd name="T41" fmla="*/ 386 h 643"/>
              <a:gd name="T42" fmla="*/ 0 w 642"/>
              <a:gd name="T43" fmla="*/ 339 h 643"/>
              <a:gd name="T44" fmla="*/ 0 w 642"/>
              <a:gd name="T45" fmla="*/ 305 h 643"/>
              <a:gd name="T46" fmla="*/ 6 w 642"/>
              <a:gd name="T47" fmla="*/ 256 h 643"/>
              <a:gd name="T48" fmla="*/ 19 w 642"/>
              <a:gd name="T49" fmla="*/ 211 h 643"/>
              <a:gd name="T50" fmla="*/ 38 w 642"/>
              <a:gd name="T51" fmla="*/ 169 h 643"/>
              <a:gd name="T52" fmla="*/ 63 w 642"/>
              <a:gd name="T53" fmla="*/ 129 h 643"/>
              <a:gd name="T54" fmla="*/ 94 w 642"/>
              <a:gd name="T55" fmla="*/ 95 h 643"/>
              <a:gd name="T56" fmla="*/ 128 w 642"/>
              <a:gd name="T57" fmla="*/ 64 h 643"/>
              <a:gd name="T58" fmla="*/ 168 w 642"/>
              <a:gd name="T59" fmla="*/ 39 h 643"/>
              <a:gd name="T60" fmla="*/ 210 w 642"/>
              <a:gd name="T61" fmla="*/ 19 h 643"/>
              <a:gd name="T62" fmla="*/ 256 w 642"/>
              <a:gd name="T63" fmla="*/ 7 h 643"/>
              <a:gd name="T64" fmla="*/ 304 w 642"/>
              <a:gd name="T65" fmla="*/ 0 h 643"/>
              <a:gd name="T66" fmla="*/ 337 w 642"/>
              <a:gd name="T67" fmla="*/ 0 h 643"/>
              <a:gd name="T68" fmla="*/ 386 w 642"/>
              <a:gd name="T69" fmla="*/ 7 h 643"/>
              <a:gd name="T70" fmla="*/ 431 w 642"/>
              <a:gd name="T71" fmla="*/ 19 h 643"/>
              <a:gd name="T72" fmla="*/ 473 w 642"/>
              <a:gd name="T73" fmla="*/ 39 h 643"/>
              <a:gd name="T74" fmla="*/ 513 w 642"/>
              <a:gd name="T75" fmla="*/ 64 h 643"/>
              <a:gd name="T76" fmla="*/ 547 w 642"/>
              <a:gd name="T77" fmla="*/ 95 h 643"/>
              <a:gd name="T78" fmla="*/ 578 w 642"/>
              <a:gd name="T79" fmla="*/ 129 h 643"/>
              <a:gd name="T80" fmla="*/ 603 w 642"/>
              <a:gd name="T81" fmla="*/ 169 h 643"/>
              <a:gd name="T82" fmla="*/ 623 w 642"/>
              <a:gd name="T83" fmla="*/ 211 h 643"/>
              <a:gd name="T84" fmla="*/ 635 w 642"/>
              <a:gd name="T85" fmla="*/ 256 h 643"/>
              <a:gd name="T86" fmla="*/ 642 w 642"/>
              <a:gd name="T87" fmla="*/ 305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2" h="643">
                <a:moveTo>
                  <a:pt x="642" y="321"/>
                </a:moveTo>
                <a:lnTo>
                  <a:pt x="642" y="321"/>
                </a:lnTo>
                <a:lnTo>
                  <a:pt x="642" y="339"/>
                </a:lnTo>
                <a:lnTo>
                  <a:pt x="641" y="354"/>
                </a:lnTo>
                <a:lnTo>
                  <a:pt x="639" y="370"/>
                </a:lnTo>
                <a:lnTo>
                  <a:pt x="635" y="386"/>
                </a:lnTo>
                <a:lnTo>
                  <a:pt x="632" y="402"/>
                </a:lnTo>
                <a:lnTo>
                  <a:pt x="627" y="417"/>
                </a:lnTo>
                <a:lnTo>
                  <a:pt x="623" y="432"/>
                </a:lnTo>
                <a:lnTo>
                  <a:pt x="617" y="447"/>
                </a:lnTo>
                <a:lnTo>
                  <a:pt x="610" y="460"/>
                </a:lnTo>
                <a:lnTo>
                  <a:pt x="603" y="474"/>
                </a:lnTo>
                <a:lnTo>
                  <a:pt x="595" y="488"/>
                </a:lnTo>
                <a:lnTo>
                  <a:pt x="587" y="501"/>
                </a:lnTo>
                <a:lnTo>
                  <a:pt x="578" y="514"/>
                </a:lnTo>
                <a:lnTo>
                  <a:pt x="569" y="525"/>
                </a:lnTo>
                <a:lnTo>
                  <a:pt x="559" y="538"/>
                </a:lnTo>
                <a:lnTo>
                  <a:pt x="547" y="548"/>
                </a:lnTo>
                <a:lnTo>
                  <a:pt x="537" y="560"/>
                </a:lnTo>
                <a:lnTo>
                  <a:pt x="525" y="570"/>
                </a:lnTo>
                <a:lnTo>
                  <a:pt x="513" y="579"/>
                </a:lnTo>
                <a:lnTo>
                  <a:pt x="501" y="588"/>
                </a:lnTo>
                <a:lnTo>
                  <a:pt x="487" y="596"/>
                </a:lnTo>
                <a:lnTo>
                  <a:pt x="473" y="604"/>
                </a:lnTo>
                <a:lnTo>
                  <a:pt x="460" y="611"/>
                </a:lnTo>
                <a:lnTo>
                  <a:pt x="446" y="618"/>
                </a:lnTo>
                <a:lnTo>
                  <a:pt x="431" y="623"/>
                </a:lnTo>
                <a:lnTo>
                  <a:pt x="416" y="628"/>
                </a:lnTo>
                <a:lnTo>
                  <a:pt x="401" y="632"/>
                </a:lnTo>
                <a:lnTo>
                  <a:pt x="386" y="636"/>
                </a:lnTo>
                <a:lnTo>
                  <a:pt x="370" y="639"/>
                </a:lnTo>
                <a:lnTo>
                  <a:pt x="354" y="642"/>
                </a:lnTo>
                <a:lnTo>
                  <a:pt x="337" y="643"/>
                </a:lnTo>
                <a:lnTo>
                  <a:pt x="321" y="643"/>
                </a:lnTo>
                <a:lnTo>
                  <a:pt x="321" y="643"/>
                </a:lnTo>
                <a:lnTo>
                  <a:pt x="304" y="643"/>
                </a:lnTo>
                <a:lnTo>
                  <a:pt x="288" y="642"/>
                </a:lnTo>
                <a:lnTo>
                  <a:pt x="272" y="639"/>
                </a:lnTo>
                <a:lnTo>
                  <a:pt x="256" y="636"/>
                </a:lnTo>
                <a:lnTo>
                  <a:pt x="240" y="632"/>
                </a:lnTo>
                <a:lnTo>
                  <a:pt x="225" y="628"/>
                </a:lnTo>
                <a:lnTo>
                  <a:pt x="210" y="623"/>
                </a:lnTo>
                <a:lnTo>
                  <a:pt x="195" y="618"/>
                </a:lnTo>
                <a:lnTo>
                  <a:pt x="182" y="611"/>
                </a:lnTo>
                <a:lnTo>
                  <a:pt x="168" y="604"/>
                </a:lnTo>
                <a:lnTo>
                  <a:pt x="154" y="596"/>
                </a:lnTo>
                <a:lnTo>
                  <a:pt x="141" y="588"/>
                </a:lnTo>
                <a:lnTo>
                  <a:pt x="128" y="579"/>
                </a:lnTo>
                <a:lnTo>
                  <a:pt x="117" y="570"/>
                </a:lnTo>
                <a:lnTo>
                  <a:pt x="104" y="560"/>
                </a:lnTo>
                <a:lnTo>
                  <a:pt x="94" y="548"/>
                </a:lnTo>
                <a:lnTo>
                  <a:pt x="83" y="538"/>
                </a:lnTo>
                <a:lnTo>
                  <a:pt x="72" y="525"/>
                </a:lnTo>
                <a:lnTo>
                  <a:pt x="63" y="514"/>
                </a:lnTo>
                <a:lnTo>
                  <a:pt x="54" y="501"/>
                </a:lnTo>
                <a:lnTo>
                  <a:pt x="46" y="488"/>
                </a:lnTo>
                <a:lnTo>
                  <a:pt x="38" y="474"/>
                </a:lnTo>
                <a:lnTo>
                  <a:pt x="31" y="460"/>
                </a:lnTo>
                <a:lnTo>
                  <a:pt x="25" y="447"/>
                </a:lnTo>
                <a:lnTo>
                  <a:pt x="19" y="432"/>
                </a:lnTo>
                <a:lnTo>
                  <a:pt x="14" y="417"/>
                </a:lnTo>
                <a:lnTo>
                  <a:pt x="10" y="402"/>
                </a:lnTo>
                <a:lnTo>
                  <a:pt x="6" y="386"/>
                </a:lnTo>
                <a:lnTo>
                  <a:pt x="3" y="370"/>
                </a:lnTo>
                <a:lnTo>
                  <a:pt x="1" y="354"/>
                </a:lnTo>
                <a:lnTo>
                  <a:pt x="0" y="339"/>
                </a:lnTo>
                <a:lnTo>
                  <a:pt x="0" y="321"/>
                </a:lnTo>
                <a:lnTo>
                  <a:pt x="0" y="321"/>
                </a:lnTo>
                <a:lnTo>
                  <a:pt x="0" y="305"/>
                </a:lnTo>
                <a:lnTo>
                  <a:pt x="1" y="288"/>
                </a:lnTo>
                <a:lnTo>
                  <a:pt x="3" y="272"/>
                </a:lnTo>
                <a:lnTo>
                  <a:pt x="6" y="256"/>
                </a:lnTo>
                <a:lnTo>
                  <a:pt x="10" y="242"/>
                </a:lnTo>
                <a:lnTo>
                  <a:pt x="14" y="226"/>
                </a:lnTo>
                <a:lnTo>
                  <a:pt x="19" y="211"/>
                </a:lnTo>
                <a:lnTo>
                  <a:pt x="25" y="196"/>
                </a:lnTo>
                <a:lnTo>
                  <a:pt x="31" y="182"/>
                </a:lnTo>
                <a:lnTo>
                  <a:pt x="38" y="169"/>
                </a:lnTo>
                <a:lnTo>
                  <a:pt x="46" y="155"/>
                </a:lnTo>
                <a:lnTo>
                  <a:pt x="54" y="141"/>
                </a:lnTo>
                <a:lnTo>
                  <a:pt x="63" y="129"/>
                </a:lnTo>
                <a:lnTo>
                  <a:pt x="72" y="117"/>
                </a:lnTo>
                <a:lnTo>
                  <a:pt x="83" y="105"/>
                </a:lnTo>
                <a:lnTo>
                  <a:pt x="94" y="95"/>
                </a:lnTo>
                <a:lnTo>
                  <a:pt x="104" y="83"/>
                </a:lnTo>
                <a:lnTo>
                  <a:pt x="117" y="73"/>
                </a:lnTo>
                <a:lnTo>
                  <a:pt x="128" y="64"/>
                </a:lnTo>
                <a:lnTo>
                  <a:pt x="141" y="55"/>
                </a:lnTo>
                <a:lnTo>
                  <a:pt x="154" y="47"/>
                </a:lnTo>
                <a:lnTo>
                  <a:pt x="168" y="39"/>
                </a:lnTo>
                <a:lnTo>
                  <a:pt x="182" y="32"/>
                </a:lnTo>
                <a:lnTo>
                  <a:pt x="195" y="25"/>
                </a:lnTo>
                <a:lnTo>
                  <a:pt x="210" y="19"/>
                </a:lnTo>
                <a:lnTo>
                  <a:pt x="225" y="15"/>
                </a:lnTo>
                <a:lnTo>
                  <a:pt x="240" y="10"/>
                </a:lnTo>
                <a:lnTo>
                  <a:pt x="256" y="7"/>
                </a:lnTo>
                <a:lnTo>
                  <a:pt x="272" y="4"/>
                </a:lnTo>
                <a:lnTo>
                  <a:pt x="288" y="1"/>
                </a:lnTo>
                <a:lnTo>
                  <a:pt x="304" y="0"/>
                </a:lnTo>
                <a:lnTo>
                  <a:pt x="321" y="0"/>
                </a:lnTo>
                <a:lnTo>
                  <a:pt x="321" y="0"/>
                </a:lnTo>
                <a:lnTo>
                  <a:pt x="337" y="0"/>
                </a:lnTo>
                <a:lnTo>
                  <a:pt x="354" y="1"/>
                </a:lnTo>
                <a:lnTo>
                  <a:pt x="370" y="4"/>
                </a:lnTo>
                <a:lnTo>
                  <a:pt x="386" y="7"/>
                </a:lnTo>
                <a:lnTo>
                  <a:pt x="401" y="10"/>
                </a:lnTo>
                <a:lnTo>
                  <a:pt x="416" y="15"/>
                </a:lnTo>
                <a:lnTo>
                  <a:pt x="431" y="19"/>
                </a:lnTo>
                <a:lnTo>
                  <a:pt x="446" y="25"/>
                </a:lnTo>
                <a:lnTo>
                  <a:pt x="460" y="32"/>
                </a:lnTo>
                <a:lnTo>
                  <a:pt x="473" y="39"/>
                </a:lnTo>
                <a:lnTo>
                  <a:pt x="487" y="47"/>
                </a:lnTo>
                <a:lnTo>
                  <a:pt x="501" y="55"/>
                </a:lnTo>
                <a:lnTo>
                  <a:pt x="513" y="64"/>
                </a:lnTo>
                <a:lnTo>
                  <a:pt x="525" y="73"/>
                </a:lnTo>
                <a:lnTo>
                  <a:pt x="537" y="83"/>
                </a:lnTo>
                <a:lnTo>
                  <a:pt x="547" y="95"/>
                </a:lnTo>
                <a:lnTo>
                  <a:pt x="559" y="105"/>
                </a:lnTo>
                <a:lnTo>
                  <a:pt x="569" y="117"/>
                </a:lnTo>
                <a:lnTo>
                  <a:pt x="578" y="129"/>
                </a:lnTo>
                <a:lnTo>
                  <a:pt x="587" y="141"/>
                </a:lnTo>
                <a:lnTo>
                  <a:pt x="595" y="155"/>
                </a:lnTo>
                <a:lnTo>
                  <a:pt x="603" y="169"/>
                </a:lnTo>
                <a:lnTo>
                  <a:pt x="610" y="182"/>
                </a:lnTo>
                <a:lnTo>
                  <a:pt x="617" y="196"/>
                </a:lnTo>
                <a:lnTo>
                  <a:pt x="623" y="211"/>
                </a:lnTo>
                <a:lnTo>
                  <a:pt x="627" y="226"/>
                </a:lnTo>
                <a:lnTo>
                  <a:pt x="632" y="242"/>
                </a:lnTo>
                <a:lnTo>
                  <a:pt x="635" y="256"/>
                </a:lnTo>
                <a:lnTo>
                  <a:pt x="639" y="272"/>
                </a:lnTo>
                <a:lnTo>
                  <a:pt x="641" y="288"/>
                </a:lnTo>
                <a:lnTo>
                  <a:pt x="642" y="305"/>
                </a:lnTo>
                <a:lnTo>
                  <a:pt x="642" y="321"/>
                </a:lnTo>
                <a:lnTo>
                  <a:pt x="642" y="3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1" name="MH_SubTitle_4"/>
          <p:cNvSpPr/>
          <p:nvPr>
            <p:custDataLst>
              <p:tags r:id="rId4"/>
            </p:custDataLst>
          </p:nvPr>
        </p:nvSpPr>
        <p:spPr bwMode="auto">
          <a:xfrm>
            <a:off x="8610600" y="3349625"/>
            <a:ext cx="1392238" cy="1393825"/>
          </a:xfrm>
          <a:custGeom>
            <a:avLst/>
            <a:gdLst>
              <a:gd name="T0" fmla="*/ 643 w 643"/>
              <a:gd name="T1" fmla="*/ 339 h 643"/>
              <a:gd name="T2" fmla="*/ 636 w 643"/>
              <a:gd name="T3" fmla="*/ 387 h 643"/>
              <a:gd name="T4" fmla="*/ 623 w 643"/>
              <a:gd name="T5" fmla="*/ 432 h 643"/>
              <a:gd name="T6" fmla="*/ 604 w 643"/>
              <a:gd name="T7" fmla="*/ 474 h 643"/>
              <a:gd name="T8" fmla="*/ 579 w 643"/>
              <a:gd name="T9" fmla="*/ 514 h 643"/>
              <a:gd name="T10" fmla="*/ 549 w 643"/>
              <a:gd name="T11" fmla="*/ 549 h 643"/>
              <a:gd name="T12" fmla="*/ 514 w 643"/>
              <a:gd name="T13" fmla="*/ 579 h 643"/>
              <a:gd name="T14" fmla="*/ 475 w 643"/>
              <a:gd name="T15" fmla="*/ 604 h 643"/>
              <a:gd name="T16" fmla="*/ 432 w 643"/>
              <a:gd name="T17" fmla="*/ 624 h 643"/>
              <a:gd name="T18" fmla="*/ 386 w 643"/>
              <a:gd name="T19" fmla="*/ 636 h 643"/>
              <a:gd name="T20" fmla="*/ 338 w 643"/>
              <a:gd name="T21" fmla="*/ 643 h 643"/>
              <a:gd name="T22" fmla="*/ 305 w 643"/>
              <a:gd name="T23" fmla="*/ 643 h 643"/>
              <a:gd name="T24" fmla="*/ 256 w 643"/>
              <a:gd name="T25" fmla="*/ 636 h 643"/>
              <a:gd name="T26" fmla="*/ 211 w 643"/>
              <a:gd name="T27" fmla="*/ 624 h 643"/>
              <a:gd name="T28" fmla="*/ 169 w 643"/>
              <a:gd name="T29" fmla="*/ 604 h 643"/>
              <a:gd name="T30" fmla="*/ 129 w 643"/>
              <a:gd name="T31" fmla="*/ 579 h 643"/>
              <a:gd name="T32" fmla="*/ 95 w 643"/>
              <a:gd name="T33" fmla="*/ 549 h 643"/>
              <a:gd name="T34" fmla="*/ 64 w 643"/>
              <a:gd name="T35" fmla="*/ 514 h 643"/>
              <a:gd name="T36" fmla="*/ 39 w 643"/>
              <a:gd name="T37" fmla="*/ 474 h 643"/>
              <a:gd name="T38" fmla="*/ 19 w 643"/>
              <a:gd name="T39" fmla="*/ 432 h 643"/>
              <a:gd name="T40" fmla="*/ 7 w 643"/>
              <a:gd name="T41" fmla="*/ 387 h 643"/>
              <a:gd name="T42" fmla="*/ 0 w 643"/>
              <a:gd name="T43" fmla="*/ 339 h 643"/>
              <a:gd name="T44" fmla="*/ 0 w 643"/>
              <a:gd name="T45" fmla="*/ 306 h 643"/>
              <a:gd name="T46" fmla="*/ 7 w 643"/>
              <a:gd name="T47" fmla="*/ 257 h 643"/>
              <a:gd name="T48" fmla="*/ 19 w 643"/>
              <a:gd name="T49" fmla="*/ 211 h 643"/>
              <a:gd name="T50" fmla="*/ 39 w 643"/>
              <a:gd name="T51" fmla="*/ 169 h 643"/>
              <a:gd name="T52" fmla="*/ 64 w 643"/>
              <a:gd name="T53" fmla="*/ 129 h 643"/>
              <a:gd name="T54" fmla="*/ 95 w 643"/>
              <a:gd name="T55" fmla="*/ 95 h 643"/>
              <a:gd name="T56" fmla="*/ 129 w 643"/>
              <a:gd name="T57" fmla="*/ 64 h 643"/>
              <a:gd name="T58" fmla="*/ 169 w 643"/>
              <a:gd name="T59" fmla="*/ 39 h 643"/>
              <a:gd name="T60" fmla="*/ 211 w 643"/>
              <a:gd name="T61" fmla="*/ 20 h 643"/>
              <a:gd name="T62" fmla="*/ 256 w 643"/>
              <a:gd name="T63" fmla="*/ 7 h 643"/>
              <a:gd name="T64" fmla="*/ 305 w 643"/>
              <a:gd name="T65" fmla="*/ 0 h 643"/>
              <a:gd name="T66" fmla="*/ 338 w 643"/>
              <a:gd name="T67" fmla="*/ 0 h 643"/>
              <a:gd name="T68" fmla="*/ 386 w 643"/>
              <a:gd name="T69" fmla="*/ 7 h 643"/>
              <a:gd name="T70" fmla="*/ 432 w 643"/>
              <a:gd name="T71" fmla="*/ 20 h 643"/>
              <a:gd name="T72" fmla="*/ 475 w 643"/>
              <a:gd name="T73" fmla="*/ 39 h 643"/>
              <a:gd name="T74" fmla="*/ 514 w 643"/>
              <a:gd name="T75" fmla="*/ 64 h 643"/>
              <a:gd name="T76" fmla="*/ 549 w 643"/>
              <a:gd name="T77" fmla="*/ 95 h 643"/>
              <a:gd name="T78" fmla="*/ 579 w 643"/>
              <a:gd name="T79" fmla="*/ 129 h 643"/>
              <a:gd name="T80" fmla="*/ 604 w 643"/>
              <a:gd name="T81" fmla="*/ 169 h 643"/>
              <a:gd name="T82" fmla="*/ 623 w 643"/>
              <a:gd name="T83" fmla="*/ 211 h 643"/>
              <a:gd name="T84" fmla="*/ 636 w 643"/>
              <a:gd name="T85" fmla="*/ 257 h 643"/>
              <a:gd name="T86" fmla="*/ 643 w 643"/>
              <a:gd name="T87" fmla="*/ 306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3" h="643">
                <a:moveTo>
                  <a:pt x="643" y="322"/>
                </a:moveTo>
                <a:lnTo>
                  <a:pt x="643" y="322"/>
                </a:lnTo>
                <a:lnTo>
                  <a:pt x="643" y="339"/>
                </a:lnTo>
                <a:lnTo>
                  <a:pt x="642" y="355"/>
                </a:lnTo>
                <a:lnTo>
                  <a:pt x="639" y="371"/>
                </a:lnTo>
                <a:lnTo>
                  <a:pt x="636" y="387"/>
                </a:lnTo>
                <a:lnTo>
                  <a:pt x="632" y="403"/>
                </a:lnTo>
                <a:lnTo>
                  <a:pt x="628" y="417"/>
                </a:lnTo>
                <a:lnTo>
                  <a:pt x="623" y="432"/>
                </a:lnTo>
                <a:lnTo>
                  <a:pt x="618" y="447"/>
                </a:lnTo>
                <a:lnTo>
                  <a:pt x="611" y="461"/>
                </a:lnTo>
                <a:lnTo>
                  <a:pt x="604" y="474"/>
                </a:lnTo>
                <a:lnTo>
                  <a:pt x="596" y="488"/>
                </a:lnTo>
                <a:lnTo>
                  <a:pt x="588" y="502"/>
                </a:lnTo>
                <a:lnTo>
                  <a:pt x="579" y="514"/>
                </a:lnTo>
                <a:lnTo>
                  <a:pt x="570" y="526"/>
                </a:lnTo>
                <a:lnTo>
                  <a:pt x="559" y="538"/>
                </a:lnTo>
                <a:lnTo>
                  <a:pt x="549" y="549"/>
                </a:lnTo>
                <a:lnTo>
                  <a:pt x="538" y="560"/>
                </a:lnTo>
                <a:lnTo>
                  <a:pt x="526" y="570"/>
                </a:lnTo>
                <a:lnTo>
                  <a:pt x="514" y="579"/>
                </a:lnTo>
                <a:lnTo>
                  <a:pt x="501" y="588"/>
                </a:lnTo>
                <a:lnTo>
                  <a:pt x="488" y="596"/>
                </a:lnTo>
                <a:lnTo>
                  <a:pt x="475" y="604"/>
                </a:lnTo>
                <a:lnTo>
                  <a:pt x="460" y="611"/>
                </a:lnTo>
                <a:lnTo>
                  <a:pt x="447" y="618"/>
                </a:lnTo>
                <a:lnTo>
                  <a:pt x="432" y="624"/>
                </a:lnTo>
                <a:lnTo>
                  <a:pt x="417" y="628"/>
                </a:lnTo>
                <a:lnTo>
                  <a:pt x="402" y="633"/>
                </a:lnTo>
                <a:lnTo>
                  <a:pt x="386" y="636"/>
                </a:lnTo>
                <a:lnTo>
                  <a:pt x="370" y="640"/>
                </a:lnTo>
                <a:lnTo>
                  <a:pt x="354" y="642"/>
                </a:lnTo>
                <a:lnTo>
                  <a:pt x="338" y="643"/>
                </a:lnTo>
                <a:lnTo>
                  <a:pt x="321" y="643"/>
                </a:lnTo>
                <a:lnTo>
                  <a:pt x="321" y="643"/>
                </a:lnTo>
                <a:lnTo>
                  <a:pt x="305" y="643"/>
                </a:lnTo>
                <a:lnTo>
                  <a:pt x="288" y="642"/>
                </a:lnTo>
                <a:lnTo>
                  <a:pt x="272" y="640"/>
                </a:lnTo>
                <a:lnTo>
                  <a:pt x="256" y="636"/>
                </a:lnTo>
                <a:lnTo>
                  <a:pt x="242" y="633"/>
                </a:lnTo>
                <a:lnTo>
                  <a:pt x="226" y="628"/>
                </a:lnTo>
                <a:lnTo>
                  <a:pt x="211" y="624"/>
                </a:lnTo>
                <a:lnTo>
                  <a:pt x="196" y="618"/>
                </a:lnTo>
                <a:lnTo>
                  <a:pt x="182" y="611"/>
                </a:lnTo>
                <a:lnTo>
                  <a:pt x="169" y="604"/>
                </a:lnTo>
                <a:lnTo>
                  <a:pt x="155" y="596"/>
                </a:lnTo>
                <a:lnTo>
                  <a:pt x="141" y="588"/>
                </a:lnTo>
                <a:lnTo>
                  <a:pt x="129" y="579"/>
                </a:lnTo>
                <a:lnTo>
                  <a:pt x="117" y="570"/>
                </a:lnTo>
                <a:lnTo>
                  <a:pt x="105" y="560"/>
                </a:lnTo>
                <a:lnTo>
                  <a:pt x="95" y="549"/>
                </a:lnTo>
                <a:lnTo>
                  <a:pt x="83" y="538"/>
                </a:lnTo>
                <a:lnTo>
                  <a:pt x="73" y="526"/>
                </a:lnTo>
                <a:lnTo>
                  <a:pt x="64" y="514"/>
                </a:lnTo>
                <a:lnTo>
                  <a:pt x="55" y="502"/>
                </a:lnTo>
                <a:lnTo>
                  <a:pt x="47" y="488"/>
                </a:lnTo>
                <a:lnTo>
                  <a:pt x="39" y="474"/>
                </a:lnTo>
                <a:lnTo>
                  <a:pt x="32" y="461"/>
                </a:lnTo>
                <a:lnTo>
                  <a:pt x="25" y="447"/>
                </a:lnTo>
                <a:lnTo>
                  <a:pt x="19" y="432"/>
                </a:lnTo>
                <a:lnTo>
                  <a:pt x="15" y="417"/>
                </a:lnTo>
                <a:lnTo>
                  <a:pt x="10" y="403"/>
                </a:lnTo>
                <a:lnTo>
                  <a:pt x="7" y="387"/>
                </a:lnTo>
                <a:lnTo>
                  <a:pt x="4" y="371"/>
                </a:lnTo>
                <a:lnTo>
                  <a:pt x="2" y="355"/>
                </a:lnTo>
                <a:lnTo>
                  <a:pt x="0" y="339"/>
                </a:lnTo>
                <a:lnTo>
                  <a:pt x="0" y="322"/>
                </a:lnTo>
                <a:lnTo>
                  <a:pt x="0" y="322"/>
                </a:lnTo>
                <a:lnTo>
                  <a:pt x="0" y="306"/>
                </a:lnTo>
                <a:lnTo>
                  <a:pt x="2" y="289"/>
                </a:lnTo>
                <a:lnTo>
                  <a:pt x="4" y="273"/>
                </a:lnTo>
                <a:lnTo>
                  <a:pt x="7" y="257"/>
                </a:lnTo>
                <a:lnTo>
                  <a:pt x="10" y="242"/>
                </a:lnTo>
                <a:lnTo>
                  <a:pt x="15" y="226"/>
                </a:lnTo>
                <a:lnTo>
                  <a:pt x="19" y="211"/>
                </a:lnTo>
                <a:lnTo>
                  <a:pt x="25" y="196"/>
                </a:lnTo>
                <a:lnTo>
                  <a:pt x="32" y="183"/>
                </a:lnTo>
                <a:lnTo>
                  <a:pt x="39" y="169"/>
                </a:lnTo>
                <a:lnTo>
                  <a:pt x="47" y="155"/>
                </a:lnTo>
                <a:lnTo>
                  <a:pt x="55" y="142"/>
                </a:lnTo>
                <a:lnTo>
                  <a:pt x="64" y="129"/>
                </a:lnTo>
                <a:lnTo>
                  <a:pt x="73" y="118"/>
                </a:lnTo>
                <a:lnTo>
                  <a:pt x="83" y="105"/>
                </a:lnTo>
                <a:lnTo>
                  <a:pt x="95" y="95"/>
                </a:lnTo>
                <a:lnTo>
                  <a:pt x="105" y="84"/>
                </a:lnTo>
                <a:lnTo>
                  <a:pt x="117" y="73"/>
                </a:lnTo>
                <a:lnTo>
                  <a:pt x="129" y="64"/>
                </a:lnTo>
                <a:lnTo>
                  <a:pt x="141" y="55"/>
                </a:lnTo>
                <a:lnTo>
                  <a:pt x="155" y="47"/>
                </a:lnTo>
                <a:lnTo>
                  <a:pt x="169" y="39"/>
                </a:lnTo>
                <a:lnTo>
                  <a:pt x="182" y="32"/>
                </a:lnTo>
                <a:lnTo>
                  <a:pt x="196" y="26"/>
                </a:lnTo>
                <a:lnTo>
                  <a:pt x="211" y="20"/>
                </a:lnTo>
                <a:lnTo>
                  <a:pt x="226" y="15"/>
                </a:lnTo>
                <a:lnTo>
                  <a:pt x="242" y="11"/>
                </a:lnTo>
                <a:lnTo>
                  <a:pt x="256" y="7"/>
                </a:lnTo>
                <a:lnTo>
                  <a:pt x="272" y="4"/>
                </a:lnTo>
                <a:lnTo>
                  <a:pt x="288" y="2"/>
                </a:lnTo>
                <a:lnTo>
                  <a:pt x="305" y="0"/>
                </a:lnTo>
                <a:lnTo>
                  <a:pt x="321" y="0"/>
                </a:lnTo>
                <a:lnTo>
                  <a:pt x="321" y="0"/>
                </a:lnTo>
                <a:lnTo>
                  <a:pt x="338" y="0"/>
                </a:lnTo>
                <a:lnTo>
                  <a:pt x="354" y="2"/>
                </a:lnTo>
                <a:lnTo>
                  <a:pt x="370" y="4"/>
                </a:lnTo>
                <a:lnTo>
                  <a:pt x="386" y="7"/>
                </a:lnTo>
                <a:lnTo>
                  <a:pt x="402" y="11"/>
                </a:lnTo>
                <a:lnTo>
                  <a:pt x="417" y="15"/>
                </a:lnTo>
                <a:lnTo>
                  <a:pt x="432" y="20"/>
                </a:lnTo>
                <a:lnTo>
                  <a:pt x="447" y="26"/>
                </a:lnTo>
                <a:lnTo>
                  <a:pt x="460" y="32"/>
                </a:lnTo>
                <a:lnTo>
                  <a:pt x="475" y="39"/>
                </a:lnTo>
                <a:lnTo>
                  <a:pt x="488" y="47"/>
                </a:lnTo>
                <a:lnTo>
                  <a:pt x="501" y="55"/>
                </a:lnTo>
                <a:lnTo>
                  <a:pt x="514" y="64"/>
                </a:lnTo>
                <a:lnTo>
                  <a:pt x="526" y="73"/>
                </a:lnTo>
                <a:lnTo>
                  <a:pt x="538" y="84"/>
                </a:lnTo>
                <a:lnTo>
                  <a:pt x="549" y="95"/>
                </a:lnTo>
                <a:lnTo>
                  <a:pt x="559" y="105"/>
                </a:lnTo>
                <a:lnTo>
                  <a:pt x="570" y="118"/>
                </a:lnTo>
                <a:lnTo>
                  <a:pt x="579" y="129"/>
                </a:lnTo>
                <a:lnTo>
                  <a:pt x="588" y="142"/>
                </a:lnTo>
                <a:lnTo>
                  <a:pt x="596" y="155"/>
                </a:lnTo>
                <a:lnTo>
                  <a:pt x="604" y="169"/>
                </a:lnTo>
                <a:lnTo>
                  <a:pt x="611" y="183"/>
                </a:lnTo>
                <a:lnTo>
                  <a:pt x="618" y="196"/>
                </a:lnTo>
                <a:lnTo>
                  <a:pt x="623" y="211"/>
                </a:lnTo>
                <a:lnTo>
                  <a:pt x="628" y="226"/>
                </a:lnTo>
                <a:lnTo>
                  <a:pt x="632" y="242"/>
                </a:lnTo>
                <a:lnTo>
                  <a:pt x="636" y="257"/>
                </a:lnTo>
                <a:lnTo>
                  <a:pt x="639" y="273"/>
                </a:lnTo>
                <a:lnTo>
                  <a:pt x="642" y="289"/>
                </a:lnTo>
                <a:lnTo>
                  <a:pt x="643" y="306"/>
                </a:lnTo>
                <a:lnTo>
                  <a:pt x="643" y="322"/>
                </a:lnTo>
                <a:lnTo>
                  <a:pt x="643" y="3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 anchorCtr="1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2" name="MH_SubTitle_3"/>
          <p:cNvSpPr/>
          <p:nvPr>
            <p:custDataLst>
              <p:tags r:id="rId5"/>
            </p:custDataLst>
          </p:nvPr>
        </p:nvSpPr>
        <p:spPr bwMode="auto">
          <a:xfrm>
            <a:off x="6465888" y="3573463"/>
            <a:ext cx="1393825" cy="1392237"/>
          </a:xfrm>
          <a:custGeom>
            <a:avLst/>
            <a:gdLst>
              <a:gd name="T0" fmla="*/ 643 w 643"/>
              <a:gd name="T1" fmla="*/ 339 h 643"/>
              <a:gd name="T2" fmla="*/ 636 w 643"/>
              <a:gd name="T3" fmla="*/ 387 h 643"/>
              <a:gd name="T4" fmla="*/ 623 w 643"/>
              <a:gd name="T5" fmla="*/ 432 h 643"/>
              <a:gd name="T6" fmla="*/ 604 w 643"/>
              <a:gd name="T7" fmla="*/ 474 h 643"/>
              <a:gd name="T8" fmla="*/ 579 w 643"/>
              <a:gd name="T9" fmla="*/ 514 h 643"/>
              <a:gd name="T10" fmla="*/ 548 w 643"/>
              <a:gd name="T11" fmla="*/ 549 h 643"/>
              <a:gd name="T12" fmla="*/ 514 w 643"/>
              <a:gd name="T13" fmla="*/ 579 h 643"/>
              <a:gd name="T14" fmla="*/ 474 w 643"/>
              <a:gd name="T15" fmla="*/ 604 h 643"/>
              <a:gd name="T16" fmla="*/ 432 w 643"/>
              <a:gd name="T17" fmla="*/ 624 h 643"/>
              <a:gd name="T18" fmla="*/ 387 w 643"/>
              <a:gd name="T19" fmla="*/ 636 h 643"/>
              <a:gd name="T20" fmla="*/ 339 w 643"/>
              <a:gd name="T21" fmla="*/ 643 h 643"/>
              <a:gd name="T22" fmla="*/ 306 w 643"/>
              <a:gd name="T23" fmla="*/ 643 h 643"/>
              <a:gd name="T24" fmla="*/ 257 w 643"/>
              <a:gd name="T25" fmla="*/ 636 h 643"/>
              <a:gd name="T26" fmla="*/ 211 w 643"/>
              <a:gd name="T27" fmla="*/ 624 h 643"/>
              <a:gd name="T28" fmla="*/ 169 w 643"/>
              <a:gd name="T29" fmla="*/ 604 h 643"/>
              <a:gd name="T30" fmla="*/ 129 w 643"/>
              <a:gd name="T31" fmla="*/ 579 h 643"/>
              <a:gd name="T32" fmla="*/ 95 w 643"/>
              <a:gd name="T33" fmla="*/ 549 h 643"/>
              <a:gd name="T34" fmla="*/ 64 w 643"/>
              <a:gd name="T35" fmla="*/ 514 h 643"/>
              <a:gd name="T36" fmla="*/ 39 w 643"/>
              <a:gd name="T37" fmla="*/ 474 h 643"/>
              <a:gd name="T38" fmla="*/ 20 w 643"/>
              <a:gd name="T39" fmla="*/ 432 h 643"/>
              <a:gd name="T40" fmla="*/ 7 w 643"/>
              <a:gd name="T41" fmla="*/ 387 h 643"/>
              <a:gd name="T42" fmla="*/ 0 w 643"/>
              <a:gd name="T43" fmla="*/ 339 h 643"/>
              <a:gd name="T44" fmla="*/ 0 w 643"/>
              <a:gd name="T45" fmla="*/ 306 h 643"/>
              <a:gd name="T46" fmla="*/ 7 w 643"/>
              <a:gd name="T47" fmla="*/ 257 h 643"/>
              <a:gd name="T48" fmla="*/ 20 w 643"/>
              <a:gd name="T49" fmla="*/ 211 h 643"/>
              <a:gd name="T50" fmla="*/ 39 w 643"/>
              <a:gd name="T51" fmla="*/ 169 h 643"/>
              <a:gd name="T52" fmla="*/ 64 w 643"/>
              <a:gd name="T53" fmla="*/ 129 h 643"/>
              <a:gd name="T54" fmla="*/ 95 w 643"/>
              <a:gd name="T55" fmla="*/ 95 h 643"/>
              <a:gd name="T56" fmla="*/ 129 w 643"/>
              <a:gd name="T57" fmla="*/ 64 h 643"/>
              <a:gd name="T58" fmla="*/ 169 w 643"/>
              <a:gd name="T59" fmla="*/ 39 h 643"/>
              <a:gd name="T60" fmla="*/ 211 w 643"/>
              <a:gd name="T61" fmla="*/ 20 h 643"/>
              <a:gd name="T62" fmla="*/ 257 w 643"/>
              <a:gd name="T63" fmla="*/ 7 h 643"/>
              <a:gd name="T64" fmla="*/ 306 w 643"/>
              <a:gd name="T65" fmla="*/ 0 h 643"/>
              <a:gd name="T66" fmla="*/ 339 w 643"/>
              <a:gd name="T67" fmla="*/ 0 h 643"/>
              <a:gd name="T68" fmla="*/ 387 w 643"/>
              <a:gd name="T69" fmla="*/ 7 h 643"/>
              <a:gd name="T70" fmla="*/ 432 w 643"/>
              <a:gd name="T71" fmla="*/ 20 h 643"/>
              <a:gd name="T72" fmla="*/ 474 w 643"/>
              <a:gd name="T73" fmla="*/ 39 h 643"/>
              <a:gd name="T74" fmla="*/ 514 w 643"/>
              <a:gd name="T75" fmla="*/ 64 h 643"/>
              <a:gd name="T76" fmla="*/ 548 w 643"/>
              <a:gd name="T77" fmla="*/ 95 h 643"/>
              <a:gd name="T78" fmla="*/ 579 w 643"/>
              <a:gd name="T79" fmla="*/ 129 h 643"/>
              <a:gd name="T80" fmla="*/ 604 w 643"/>
              <a:gd name="T81" fmla="*/ 169 h 643"/>
              <a:gd name="T82" fmla="*/ 623 w 643"/>
              <a:gd name="T83" fmla="*/ 211 h 643"/>
              <a:gd name="T84" fmla="*/ 636 w 643"/>
              <a:gd name="T85" fmla="*/ 257 h 643"/>
              <a:gd name="T86" fmla="*/ 643 w 643"/>
              <a:gd name="T87" fmla="*/ 306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3" h="643">
                <a:moveTo>
                  <a:pt x="643" y="322"/>
                </a:moveTo>
                <a:lnTo>
                  <a:pt x="643" y="322"/>
                </a:lnTo>
                <a:lnTo>
                  <a:pt x="643" y="339"/>
                </a:lnTo>
                <a:lnTo>
                  <a:pt x="642" y="355"/>
                </a:lnTo>
                <a:lnTo>
                  <a:pt x="639" y="371"/>
                </a:lnTo>
                <a:lnTo>
                  <a:pt x="636" y="387"/>
                </a:lnTo>
                <a:lnTo>
                  <a:pt x="633" y="403"/>
                </a:lnTo>
                <a:lnTo>
                  <a:pt x="628" y="417"/>
                </a:lnTo>
                <a:lnTo>
                  <a:pt x="623" y="432"/>
                </a:lnTo>
                <a:lnTo>
                  <a:pt x="618" y="447"/>
                </a:lnTo>
                <a:lnTo>
                  <a:pt x="611" y="461"/>
                </a:lnTo>
                <a:lnTo>
                  <a:pt x="604" y="474"/>
                </a:lnTo>
                <a:lnTo>
                  <a:pt x="596" y="488"/>
                </a:lnTo>
                <a:lnTo>
                  <a:pt x="588" y="502"/>
                </a:lnTo>
                <a:lnTo>
                  <a:pt x="579" y="514"/>
                </a:lnTo>
                <a:lnTo>
                  <a:pt x="570" y="526"/>
                </a:lnTo>
                <a:lnTo>
                  <a:pt x="560" y="538"/>
                </a:lnTo>
                <a:lnTo>
                  <a:pt x="548" y="549"/>
                </a:lnTo>
                <a:lnTo>
                  <a:pt x="538" y="560"/>
                </a:lnTo>
                <a:lnTo>
                  <a:pt x="526" y="570"/>
                </a:lnTo>
                <a:lnTo>
                  <a:pt x="514" y="579"/>
                </a:lnTo>
                <a:lnTo>
                  <a:pt x="502" y="588"/>
                </a:lnTo>
                <a:lnTo>
                  <a:pt x="488" y="596"/>
                </a:lnTo>
                <a:lnTo>
                  <a:pt x="474" y="604"/>
                </a:lnTo>
                <a:lnTo>
                  <a:pt x="461" y="611"/>
                </a:lnTo>
                <a:lnTo>
                  <a:pt x="447" y="618"/>
                </a:lnTo>
                <a:lnTo>
                  <a:pt x="432" y="624"/>
                </a:lnTo>
                <a:lnTo>
                  <a:pt x="417" y="628"/>
                </a:lnTo>
                <a:lnTo>
                  <a:pt x="402" y="633"/>
                </a:lnTo>
                <a:lnTo>
                  <a:pt x="387" y="636"/>
                </a:lnTo>
                <a:lnTo>
                  <a:pt x="371" y="640"/>
                </a:lnTo>
                <a:lnTo>
                  <a:pt x="355" y="642"/>
                </a:lnTo>
                <a:lnTo>
                  <a:pt x="339" y="643"/>
                </a:lnTo>
                <a:lnTo>
                  <a:pt x="322" y="643"/>
                </a:lnTo>
                <a:lnTo>
                  <a:pt x="322" y="643"/>
                </a:lnTo>
                <a:lnTo>
                  <a:pt x="306" y="643"/>
                </a:lnTo>
                <a:lnTo>
                  <a:pt x="289" y="642"/>
                </a:lnTo>
                <a:lnTo>
                  <a:pt x="273" y="640"/>
                </a:lnTo>
                <a:lnTo>
                  <a:pt x="257" y="636"/>
                </a:lnTo>
                <a:lnTo>
                  <a:pt x="242" y="633"/>
                </a:lnTo>
                <a:lnTo>
                  <a:pt x="226" y="628"/>
                </a:lnTo>
                <a:lnTo>
                  <a:pt x="211" y="624"/>
                </a:lnTo>
                <a:lnTo>
                  <a:pt x="196" y="618"/>
                </a:lnTo>
                <a:lnTo>
                  <a:pt x="183" y="611"/>
                </a:lnTo>
                <a:lnTo>
                  <a:pt x="169" y="604"/>
                </a:lnTo>
                <a:lnTo>
                  <a:pt x="155" y="596"/>
                </a:lnTo>
                <a:lnTo>
                  <a:pt x="142" y="588"/>
                </a:lnTo>
                <a:lnTo>
                  <a:pt x="129" y="579"/>
                </a:lnTo>
                <a:lnTo>
                  <a:pt x="118" y="570"/>
                </a:lnTo>
                <a:lnTo>
                  <a:pt x="105" y="560"/>
                </a:lnTo>
                <a:lnTo>
                  <a:pt x="95" y="549"/>
                </a:lnTo>
                <a:lnTo>
                  <a:pt x="83" y="538"/>
                </a:lnTo>
                <a:lnTo>
                  <a:pt x="73" y="526"/>
                </a:lnTo>
                <a:lnTo>
                  <a:pt x="64" y="514"/>
                </a:lnTo>
                <a:lnTo>
                  <a:pt x="55" y="502"/>
                </a:lnTo>
                <a:lnTo>
                  <a:pt x="47" y="488"/>
                </a:lnTo>
                <a:lnTo>
                  <a:pt x="39" y="474"/>
                </a:lnTo>
                <a:lnTo>
                  <a:pt x="32" y="461"/>
                </a:lnTo>
                <a:lnTo>
                  <a:pt x="25" y="447"/>
                </a:lnTo>
                <a:lnTo>
                  <a:pt x="20" y="432"/>
                </a:lnTo>
                <a:lnTo>
                  <a:pt x="15" y="417"/>
                </a:lnTo>
                <a:lnTo>
                  <a:pt x="11" y="403"/>
                </a:lnTo>
                <a:lnTo>
                  <a:pt x="7" y="387"/>
                </a:lnTo>
                <a:lnTo>
                  <a:pt x="4" y="371"/>
                </a:lnTo>
                <a:lnTo>
                  <a:pt x="1" y="355"/>
                </a:lnTo>
                <a:lnTo>
                  <a:pt x="0" y="339"/>
                </a:lnTo>
                <a:lnTo>
                  <a:pt x="0" y="322"/>
                </a:lnTo>
                <a:lnTo>
                  <a:pt x="0" y="322"/>
                </a:lnTo>
                <a:lnTo>
                  <a:pt x="0" y="306"/>
                </a:lnTo>
                <a:lnTo>
                  <a:pt x="1" y="289"/>
                </a:lnTo>
                <a:lnTo>
                  <a:pt x="4" y="273"/>
                </a:lnTo>
                <a:lnTo>
                  <a:pt x="7" y="257"/>
                </a:lnTo>
                <a:lnTo>
                  <a:pt x="11" y="242"/>
                </a:lnTo>
                <a:lnTo>
                  <a:pt x="15" y="226"/>
                </a:lnTo>
                <a:lnTo>
                  <a:pt x="20" y="211"/>
                </a:lnTo>
                <a:lnTo>
                  <a:pt x="25" y="196"/>
                </a:lnTo>
                <a:lnTo>
                  <a:pt x="32" y="183"/>
                </a:lnTo>
                <a:lnTo>
                  <a:pt x="39" y="169"/>
                </a:lnTo>
                <a:lnTo>
                  <a:pt x="47" y="155"/>
                </a:lnTo>
                <a:lnTo>
                  <a:pt x="55" y="142"/>
                </a:lnTo>
                <a:lnTo>
                  <a:pt x="64" y="129"/>
                </a:lnTo>
                <a:lnTo>
                  <a:pt x="73" y="118"/>
                </a:lnTo>
                <a:lnTo>
                  <a:pt x="83" y="105"/>
                </a:lnTo>
                <a:lnTo>
                  <a:pt x="95" y="95"/>
                </a:lnTo>
                <a:lnTo>
                  <a:pt x="105" y="84"/>
                </a:lnTo>
                <a:lnTo>
                  <a:pt x="118" y="73"/>
                </a:lnTo>
                <a:lnTo>
                  <a:pt x="129" y="64"/>
                </a:lnTo>
                <a:lnTo>
                  <a:pt x="142" y="55"/>
                </a:lnTo>
                <a:lnTo>
                  <a:pt x="155" y="47"/>
                </a:lnTo>
                <a:lnTo>
                  <a:pt x="169" y="39"/>
                </a:lnTo>
                <a:lnTo>
                  <a:pt x="183" y="32"/>
                </a:lnTo>
                <a:lnTo>
                  <a:pt x="196" y="26"/>
                </a:lnTo>
                <a:lnTo>
                  <a:pt x="211" y="20"/>
                </a:lnTo>
                <a:lnTo>
                  <a:pt x="226" y="15"/>
                </a:lnTo>
                <a:lnTo>
                  <a:pt x="242" y="11"/>
                </a:lnTo>
                <a:lnTo>
                  <a:pt x="257" y="7"/>
                </a:lnTo>
                <a:lnTo>
                  <a:pt x="273" y="4"/>
                </a:lnTo>
                <a:lnTo>
                  <a:pt x="289" y="2"/>
                </a:lnTo>
                <a:lnTo>
                  <a:pt x="306" y="0"/>
                </a:lnTo>
                <a:lnTo>
                  <a:pt x="322" y="0"/>
                </a:lnTo>
                <a:lnTo>
                  <a:pt x="322" y="0"/>
                </a:lnTo>
                <a:lnTo>
                  <a:pt x="339" y="0"/>
                </a:lnTo>
                <a:lnTo>
                  <a:pt x="355" y="2"/>
                </a:lnTo>
                <a:lnTo>
                  <a:pt x="371" y="4"/>
                </a:lnTo>
                <a:lnTo>
                  <a:pt x="387" y="7"/>
                </a:lnTo>
                <a:lnTo>
                  <a:pt x="402" y="11"/>
                </a:lnTo>
                <a:lnTo>
                  <a:pt x="417" y="15"/>
                </a:lnTo>
                <a:lnTo>
                  <a:pt x="432" y="20"/>
                </a:lnTo>
                <a:lnTo>
                  <a:pt x="447" y="26"/>
                </a:lnTo>
                <a:lnTo>
                  <a:pt x="461" y="32"/>
                </a:lnTo>
                <a:lnTo>
                  <a:pt x="474" y="39"/>
                </a:lnTo>
                <a:lnTo>
                  <a:pt x="488" y="47"/>
                </a:lnTo>
                <a:lnTo>
                  <a:pt x="502" y="55"/>
                </a:lnTo>
                <a:lnTo>
                  <a:pt x="514" y="64"/>
                </a:lnTo>
                <a:lnTo>
                  <a:pt x="526" y="73"/>
                </a:lnTo>
                <a:lnTo>
                  <a:pt x="538" y="84"/>
                </a:lnTo>
                <a:lnTo>
                  <a:pt x="548" y="95"/>
                </a:lnTo>
                <a:lnTo>
                  <a:pt x="560" y="105"/>
                </a:lnTo>
                <a:lnTo>
                  <a:pt x="570" y="118"/>
                </a:lnTo>
                <a:lnTo>
                  <a:pt x="579" y="129"/>
                </a:lnTo>
                <a:lnTo>
                  <a:pt x="588" y="142"/>
                </a:lnTo>
                <a:lnTo>
                  <a:pt x="596" y="155"/>
                </a:lnTo>
                <a:lnTo>
                  <a:pt x="604" y="169"/>
                </a:lnTo>
                <a:lnTo>
                  <a:pt x="611" y="183"/>
                </a:lnTo>
                <a:lnTo>
                  <a:pt x="618" y="196"/>
                </a:lnTo>
                <a:lnTo>
                  <a:pt x="623" y="211"/>
                </a:lnTo>
                <a:lnTo>
                  <a:pt x="628" y="226"/>
                </a:lnTo>
                <a:lnTo>
                  <a:pt x="633" y="242"/>
                </a:lnTo>
                <a:lnTo>
                  <a:pt x="636" y="257"/>
                </a:lnTo>
                <a:lnTo>
                  <a:pt x="639" y="273"/>
                </a:lnTo>
                <a:lnTo>
                  <a:pt x="642" y="289"/>
                </a:lnTo>
                <a:lnTo>
                  <a:pt x="643" y="306"/>
                </a:lnTo>
                <a:lnTo>
                  <a:pt x="643" y="322"/>
                </a:lnTo>
                <a:lnTo>
                  <a:pt x="643" y="32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1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7" name="MH_Entry_1"/>
          <p:cNvSpPr/>
          <p:nvPr>
            <p:custDataLst>
              <p:tags r:id="rId6"/>
            </p:custDataLst>
          </p:nvPr>
        </p:nvSpPr>
        <p:spPr>
          <a:xfrm>
            <a:off x="4578723" y="205244"/>
            <a:ext cx="3039054" cy="554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4191000" y="662444"/>
            <a:ext cx="38116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4138309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481304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Freeform 1076"/>
          <p:cNvSpPr>
            <a:spLocks noEditPoints="1"/>
          </p:cNvSpPr>
          <p:nvPr/>
        </p:nvSpPr>
        <p:spPr bwMode="auto">
          <a:xfrm>
            <a:off x="114300" y="114074"/>
            <a:ext cx="1773237" cy="1799227"/>
          </a:xfrm>
          <a:custGeom>
            <a:avLst/>
            <a:gdLst>
              <a:gd name="T0" fmla="*/ 1244 w 2388"/>
              <a:gd name="T1" fmla="*/ 168 h 2423"/>
              <a:gd name="T2" fmla="*/ 1067 w 2388"/>
              <a:gd name="T3" fmla="*/ 32 h 2423"/>
              <a:gd name="T4" fmla="*/ 1201 w 2388"/>
              <a:gd name="T5" fmla="*/ 211 h 2423"/>
              <a:gd name="T6" fmla="*/ 963 w 2388"/>
              <a:gd name="T7" fmla="*/ 277 h 2423"/>
              <a:gd name="T8" fmla="*/ 512 w 2388"/>
              <a:gd name="T9" fmla="*/ 2 h 2423"/>
              <a:gd name="T10" fmla="*/ 387 w 2388"/>
              <a:gd name="T11" fmla="*/ 176 h 2423"/>
              <a:gd name="T12" fmla="*/ 0 w 2388"/>
              <a:gd name="T13" fmla="*/ 0 h 2423"/>
              <a:gd name="T14" fmla="*/ 176 w 2388"/>
              <a:gd name="T15" fmla="*/ 387 h 2423"/>
              <a:gd name="T16" fmla="*/ 176 w 2388"/>
              <a:gd name="T17" fmla="*/ 547 h 2423"/>
              <a:gd name="T18" fmla="*/ 6 w 2388"/>
              <a:gd name="T19" fmla="*/ 995 h 2423"/>
              <a:gd name="T20" fmla="*/ 280 w 2388"/>
              <a:gd name="T21" fmla="*/ 1233 h 2423"/>
              <a:gd name="T22" fmla="*/ 211 w 2388"/>
              <a:gd name="T23" fmla="*/ 1102 h 2423"/>
              <a:gd name="T24" fmla="*/ 35 w 2388"/>
              <a:gd name="T25" fmla="*/ 1276 h 2423"/>
              <a:gd name="T26" fmla="*/ 168 w 2388"/>
              <a:gd name="T27" fmla="*/ 1398 h 2423"/>
              <a:gd name="T28" fmla="*/ 40 w 2388"/>
              <a:gd name="T29" fmla="*/ 2423 h 2423"/>
              <a:gd name="T30" fmla="*/ 83 w 2388"/>
              <a:gd name="T31" fmla="*/ 1438 h 2423"/>
              <a:gd name="T32" fmla="*/ 211 w 2388"/>
              <a:gd name="T33" fmla="*/ 1276 h 2423"/>
              <a:gd name="T34" fmla="*/ 323 w 2388"/>
              <a:gd name="T35" fmla="*/ 953 h 2423"/>
              <a:gd name="T36" fmla="*/ 48 w 2388"/>
              <a:gd name="T37" fmla="*/ 590 h 2423"/>
              <a:gd name="T38" fmla="*/ 176 w 2388"/>
              <a:gd name="T39" fmla="*/ 763 h 2423"/>
              <a:gd name="T40" fmla="*/ 390 w 2388"/>
              <a:gd name="T41" fmla="*/ 590 h 2423"/>
              <a:gd name="T42" fmla="*/ 555 w 2388"/>
              <a:gd name="T43" fmla="*/ 389 h 2423"/>
              <a:gd name="T44" fmla="*/ 750 w 2388"/>
              <a:gd name="T45" fmla="*/ 176 h 2423"/>
              <a:gd name="T46" fmla="*/ 555 w 2388"/>
              <a:gd name="T47" fmla="*/ 45 h 2423"/>
              <a:gd name="T48" fmla="*/ 921 w 2388"/>
              <a:gd name="T49" fmla="*/ 320 h 2423"/>
              <a:gd name="T50" fmla="*/ 1244 w 2388"/>
              <a:gd name="T51" fmla="*/ 211 h 2423"/>
              <a:gd name="T52" fmla="*/ 1406 w 2388"/>
              <a:gd name="T53" fmla="*/ 80 h 2423"/>
              <a:gd name="T54" fmla="*/ 2388 w 2388"/>
              <a:gd name="T55" fmla="*/ 37 h 2423"/>
              <a:gd name="T56" fmla="*/ 1364 w 2388"/>
              <a:gd name="T57" fmla="*/ 168 h 2423"/>
              <a:gd name="T58" fmla="*/ 78 w 2388"/>
              <a:gd name="T59" fmla="*/ 1233 h 2423"/>
              <a:gd name="T60" fmla="*/ 168 w 2388"/>
              <a:gd name="T61" fmla="*/ 1142 h 2423"/>
              <a:gd name="T62" fmla="*/ 176 w 2388"/>
              <a:gd name="T63" fmla="*/ 179 h 2423"/>
              <a:gd name="T64" fmla="*/ 43 w 2388"/>
              <a:gd name="T65" fmla="*/ 344 h 2423"/>
              <a:gd name="T66" fmla="*/ 344 w 2388"/>
              <a:gd name="T67" fmla="*/ 42 h 2423"/>
              <a:gd name="T68" fmla="*/ 176 w 2388"/>
              <a:gd name="T69" fmla="*/ 176 h 2423"/>
              <a:gd name="T70" fmla="*/ 344 w 2388"/>
              <a:gd name="T71" fmla="*/ 213 h 2423"/>
              <a:gd name="T72" fmla="*/ 211 w 2388"/>
              <a:gd name="T73" fmla="*/ 344 h 2423"/>
              <a:gd name="T74" fmla="*/ 344 w 2388"/>
              <a:gd name="T75" fmla="*/ 213 h 2423"/>
              <a:gd name="T76" fmla="*/ 211 w 2388"/>
              <a:gd name="T77" fmla="*/ 728 h 2423"/>
              <a:gd name="T78" fmla="*/ 352 w 2388"/>
              <a:gd name="T79" fmla="*/ 590 h 2423"/>
              <a:gd name="T80" fmla="*/ 352 w 2388"/>
              <a:gd name="T81" fmla="*/ 547 h 2423"/>
              <a:gd name="T82" fmla="*/ 211 w 2388"/>
              <a:gd name="T83" fmla="*/ 389 h 2423"/>
              <a:gd name="T84" fmla="*/ 352 w 2388"/>
              <a:gd name="T85" fmla="*/ 547 h 2423"/>
              <a:gd name="T86" fmla="*/ 715 w 2388"/>
              <a:gd name="T87" fmla="*/ 355 h 2423"/>
              <a:gd name="T88" fmla="*/ 555 w 2388"/>
              <a:gd name="T89" fmla="*/ 213 h 2423"/>
              <a:gd name="T90" fmla="*/ 390 w 2388"/>
              <a:gd name="T91" fmla="*/ 213 h 2423"/>
              <a:gd name="T92" fmla="*/ 512 w 2388"/>
              <a:gd name="T93" fmla="*/ 355 h 2423"/>
              <a:gd name="T94" fmla="*/ 390 w 2388"/>
              <a:gd name="T95" fmla="*/ 213 h 2423"/>
              <a:gd name="T96" fmla="*/ 390 w 2388"/>
              <a:gd name="T97" fmla="*/ 389 h 2423"/>
              <a:gd name="T98" fmla="*/ 512 w 2388"/>
              <a:gd name="T99" fmla="*/ 547 h 2423"/>
              <a:gd name="T100" fmla="*/ 1201 w 2388"/>
              <a:gd name="T101" fmla="*/ 168 h 2423"/>
              <a:gd name="T102" fmla="*/ 1110 w 2388"/>
              <a:gd name="T103" fmla="*/ 74 h 2423"/>
              <a:gd name="T104" fmla="*/ 1201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364" y="168"/>
                </a:moveTo>
                <a:lnTo>
                  <a:pt x="1244" y="168"/>
                </a:lnTo>
                <a:lnTo>
                  <a:pt x="1244" y="32"/>
                </a:lnTo>
                <a:lnTo>
                  <a:pt x="1067" y="32"/>
                </a:lnTo>
                <a:lnTo>
                  <a:pt x="1067" y="211"/>
                </a:lnTo>
                <a:lnTo>
                  <a:pt x="1201" y="211"/>
                </a:lnTo>
                <a:lnTo>
                  <a:pt x="1201" y="277"/>
                </a:lnTo>
                <a:lnTo>
                  <a:pt x="963" y="277"/>
                </a:lnTo>
                <a:lnTo>
                  <a:pt x="963" y="2"/>
                </a:lnTo>
                <a:lnTo>
                  <a:pt x="512" y="2"/>
                </a:lnTo>
                <a:lnTo>
                  <a:pt x="512" y="176"/>
                </a:lnTo>
                <a:lnTo>
                  <a:pt x="387" y="176"/>
                </a:lnTo>
                <a:lnTo>
                  <a:pt x="387" y="0"/>
                </a:lnTo>
                <a:lnTo>
                  <a:pt x="0" y="0"/>
                </a:lnTo>
                <a:lnTo>
                  <a:pt x="0" y="387"/>
                </a:lnTo>
                <a:lnTo>
                  <a:pt x="176" y="387"/>
                </a:lnTo>
                <a:lnTo>
                  <a:pt x="176" y="389"/>
                </a:lnTo>
                <a:lnTo>
                  <a:pt x="176" y="547"/>
                </a:lnTo>
                <a:lnTo>
                  <a:pt x="6" y="547"/>
                </a:lnTo>
                <a:lnTo>
                  <a:pt x="6" y="995"/>
                </a:lnTo>
                <a:lnTo>
                  <a:pt x="280" y="995"/>
                </a:lnTo>
                <a:lnTo>
                  <a:pt x="280" y="1233"/>
                </a:lnTo>
                <a:lnTo>
                  <a:pt x="211" y="1233"/>
                </a:lnTo>
                <a:lnTo>
                  <a:pt x="211" y="1102"/>
                </a:lnTo>
                <a:lnTo>
                  <a:pt x="35" y="1102"/>
                </a:lnTo>
                <a:lnTo>
                  <a:pt x="35" y="1276"/>
                </a:lnTo>
                <a:lnTo>
                  <a:pt x="168" y="1276"/>
                </a:lnTo>
                <a:lnTo>
                  <a:pt x="168" y="1398"/>
                </a:lnTo>
                <a:lnTo>
                  <a:pt x="40" y="1398"/>
                </a:lnTo>
                <a:lnTo>
                  <a:pt x="40" y="2423"/>
                </a:lnTo>
                <a:lnTo>
                  <a:pt x="83" y="2423"/>
                </a:lnTo>
                <a:lnTo>
                  <a:pt x="83" y="1438"/>
                </a:lnTo>
                <a:lnTo>
                  <a:pt x="211" y="1438"/>
                </a:lnTo>
                <a:lnTo>
                  <a:pt x="211" y="1276"/>
                </a:lnTo>
                <a:lnTo>
                  <a:pt x="323" y="1276"/>
                </a:lnTo>
                <a:lnTo>
                  <a:pt x="323" y="953"/>
                </a:lnTo>
                <a:lnTo>
                  <a:pt x="48" y="953"/>
                </a:lnTo>
                <a:lnTo>
                  <a:pt x="48" y="590"/>
                </a:lnTo>
                <a:lnTo>
                  <a:pt x="176" y="590"/>
                </a:lnTo>
                <a:lnTo>
                  <a:pt x="176" y="763"/>
                </a:lnTo>
                <a:lnTo>
                  <a:pt x="390" y="763"/>
                </a:lnTo>
                <a:lnTo>
                  <a:pt x="390" y="590"/>
                </a:lnTo>
                <a:lnTo>
                  <a:pt x="555" y="590"/>
                </a:lnTo>
                <a:lnTo>
                  <a:pt x="555" y="389"/>
                </a:lnTo>
                <a:lnTo>
                  <a:pt x="750" y="389"/>
                </a:lnTo>
                <a:lnTo>
                  <a:pt x="750" y="176"/>
                </a:lnTo>
                <a:lnTo>
                  <a:pt x="555" y="176"/>
                </a:lnTo>
                <a:lnTo>
                  <a:pt x="555" y="45"/>
                </a:lnTo>
                <a:lnTo>
                  <a:pt x="921" y="45"/>
                </a:lnTo>
                <a:lnTo>
                  <a:pt x="921" y="320"/>
                </a:lnTo>
                <a:lnTo>
                  <a:pt x="1244" y="320"/>
                </a:lnTo>
                <a:lnTo>
                  <a:pt x="1244" y="211"/>
                </a:lnTo>
                <a:lnTo>
                  <a:pt x="1406" y="211"/>
                </a:lnTo>
                <a:lnTo>
                  <a:pt x="1406" y="80"/>
                </a:lnTo>
                <a:lnTo>
                  <a:pt x="2388" y="80"/>
                </a:lnTo>
                <a:lnTo>
                  <a:pt x="2388" y="37"/>
                </a:lnTo>
                <a:lnTo>
                  <a:pt x="1364" y="37"/>
                </a:lnTo>
                <a:lnTo>
                  <a:pt x="1364" y="168"/>
                </a:lnTo>
                <a:close/>
                <a:moveTo>
                  <a:pt x="168" y="1233"/>
                </a:moveTo>
                <a:lnTo>
                  <a:pt x="78" y="1233"/>
                </a:lnTo>
                <a:lnTo>
                  <a:pt x="78" y="1142"/>
                </a:lnTo>
                <a:lnTo>
                  <a:pt x="168" y="1142"/>
                </a:lnTo>
                <a:lnTo>
                  <a:pt x="168" y="1233"/>
                </a:lnTo>
                <a:close/>
                <a:moveTo>
                  <a:pt x="176" y="179"/>
                </a:moveTo>
                <a:lnTo>
                  <a:pt x="176" y="344"/>
                </a:lnTo>
                <a:lnTo>
                  <a:pt x="43" y="344"/>
                </a:lnTo>
                <a:lnTo>
                  <a:pt x="43" y="42"/>
                </a:lnTo>
                <a:lnTo>
                  <a:pt x="344" y="42"/>
                </a:lnTo>
                <a:lnTo>
                  <a:pt x="344" y="176"/>
                </a:lnTo>
                <a:lnTo>
                  <a:pt x="176" y="176"/>
                </a:lnTo>
                <a:lnTo>
                  <a:pt x="176" y="179"/>
                </a:lnTo>
                <a:close/>
                <a:moveTo>
                  <a:pt x="344" y="213"/>
                </a:moveTo>
                <a:lnTo>
                  <a:pt x="344" y="344"/>
                </a:lnTo>
                <a:lnTo>
                  <a:pt x="211" y="344"/>
                </a:lnTo>
                <a:lnTo>
                  <a:pt x="211" y="213"/>
                </a:lnTo>
                <a:lnTo>
                  <a:pt x="344" y="213"/>
                </a:lnTo>
                <a:close/>
                <a:moveTo>
                  <a:pt x="352" y="728"/>
                </a:moveTo>
                <a:lnTo>
                  <a:pt x="211" y="728"/>
                </a:lnTo>
                <a:lnTo>
                  <a:pt x="211" y="590"/>
                </a:lnTo>
                <a:lnTo>
                  <a:pt x="352" y="590"/>
                </a:lnTo>
                <a:lnTo>
                  <a:pt x="352" y="728"/>
                </a:lnTo>
                <a:close/>
                <a:moveTo>
                  <a:pt x="352" y="547"/>
                </a:moveTo>
                <a:lnTo>
                  <a:pt x="211" y="547"/>
                </a:lnTo>
                <a:lnTo>
                  <a:pt x="211" y="389"/>
                </a:lnTo>
                <a:lnTo>
                  <a:pt x="352" y="389"/>
                </a:lnTo>
                <a:lnTo>
                  <a:pt x="352" y="547"/>
                </a:lnTo>
                <a:close/>
                <a:moveTo>
                  <a:pt x="715" y="213"/>
                </a:moveTo>
                <a:lnTo>
                  <a:pt x="715" y="355"/>
                </a:lnTo>
                <a:lnTo>
                  <a:pt x="555" y="355"/>
                </a:lnTo>
                <a:lnTo>
                  <a:pt x="555" y="213"/>
                </a:lnTo>
                <a:lnTo>
                  <a:pt x="715" y="213"/>
                </a:lnTo>
                <a:close/>
                <a:moveTo>
                  <a:pt x="390" y="213"/>
                </a:moveTo>
                <a:lnTo>
                  <a:pt x="512" y="213"/>
                </a:lnTo>
                <a:lnTo>
                  <a:pt x="512" y="355"/>
                </a:lnTo>
                <a:lnTo>
                  <a:pt x="390" y="355"/>
                </a:lnTo>
                <a:lnTo>
                  <a:pt x="390" y="213"/>
                </a:lnTo>
                <a:close/>
                <a:moveTo>
                  <a:pt x="390" y="547"/>
                </a:moveTo>
                <a:lnTo>
                  <a:pt x="390" y="389"/>
                </a:lnTo>
                <a:lnTo>
                  <a:pt x="512" y="389"/>
                </a:lnTo>
                <a:lnTo>
                  <a:pt x="512" y="547"/>
                </a:lnTo>
                <a:lnTo>
                  <a:pt x="390" y="547"/>
                </a:lnTo>
                <a:close/>
                <a:moveTo>
                  <a:pt x="1201" y="168"/>
                </a:moveTo>
                <a:lnTo>
                  <a:pt x="1110" y="168"/>
                </a:lnTo>
                <a:lnTo>
                  <a:pt x="1110" y="74"/>
                </a:lnTo>
                <a:lnTo>
                  <a:pt x="1201" y="74"/>
                </a:lnTo>
                <a:lnTo>
                  <a:pt x="1201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2" name="Freeform 1077"/>
          <p:cNvSpPr>
            <a:spLocks noEditPoints="1"/>
          </p:cNvSpPr>
          <p:nvPr/>
        </p:nvSpPr>
        <p:spPr bwMode="auto">
          <a:xfrm>
            <a:off x="10285413" y="114074"/>
            <a:ext cx="1773237" cy="1799227"/>
          </a:xfrm>
          <a:custGeom>
            <a:avLst/>
            <a:gdLst>
              <a:gd name="T0" fmla="*/ 1147 w 2388"/>
              <a:gd name="T1" fmla="*/ 168 h 2423"/>
              <a:gd name="T2" fmla="*/ 1320 w 2388"/>
              <a:gd name="T3" fmla="*/ 32 h 2423"/>
              <a:gd name="T4" fmla="*/ 1190 w 2388"/>
              <a:gd name="T5" fmla="*/ 211 h 2423"/>
              <a:gd name="T6" fmla="*/ 1427 w 2388"/>
              <a:gd name="T7" fmla="*/ 277 h 2423"/>
              <a:gd name="T8" fmla="*/ 1875 w 2388"/>
              <a:gd name="T9" fmla="*/ 2 h 2423"/>
              <a:gd name="T10" fmla="*/ 2004 w 2388"/>
              <a:gd name="T11" fmla="*/ 176 h 2423"/>
              <a:gd name="T12" fmla="*/ 2388 w 2388"/>
              <a:gd name="T13" fmla="*/ 0 h 2423"/>
              <a:gd name="T14" fmla="*/ 2214 w 2388"/>
              <a:gd name="T15" fmla="*/ 387 h 2423"/>
              <a:gd name="T16" fmla="*/ 2214 w 2388"/>
              <a:gd name="T17" fmla="*/ 547 h 2423"/>
              <a:gd name="T18" fmla="*/ 2385 w 2388"/>
              <a:gd name="T19" fmla="*/ 995 h 2423"/>
              <a:gd name="T20" fmla="*/ 2110 w 2388"/>
              <a:gd name="T21" fmla="*/ 1233 h 2423"/>
              <a:gd name="T22" fmla="*/ 2177 w 2388"/>
              <a:gd name="T23" fmla="*/ 1102 h 2423"/>
              <a:gd name="T24" fmla="*/ 2356 w 2388"/>
              <a:gd name="T25" fmla="*/ 1276 h 2423"/>
              <a:gd name="T26" fmla="*/ 2220 w 2388"/>
              <a:gd name="T27" fmla="*/ 1398 h 2423"/>
              <a:gd name="T28" fmla="*/ 2350 w 2388"/>
              <a:gd name="T29" fmla="*/ 2423 h 2423"/>
              <a:gd name="T30" fmla="*/ 2308 w 2388"/>
              <a:gd name="T31" fmla="*/ 1438 h 2423"/>
              <a:gd name="T32" fmla="*/ 2177 w 2388"/>
              <a:gd name="T33" fmla="*/ 1276 h 2423"/>
              <a:gd name="T34" fmla="*/ 2068 w 2388"/>
              <a:gd name="T35" fmla="*/ 953 h 2423"/>
              <a:gd name="T36" fmla="*/ 2342 w 2388"/>
              <a:gd name="T37" fmla="*/ 590 h 2423"/>
              <a:gd name="T38" fmla="*/ 2214 w 2388"/>
              <a:gd name="T39" fmla="*/ 763 h 2423"/>
              <a:gd name="T40" fmla="*/ 2001 w 2388"/>
              <a:gd name="T41" fmla="*/ 590 h 2423"/>
              <a:gd name="T42" fmla="*/ 1835 w 2388"/>
              <a:gd name="T43" fmla="*/ 389 h 2423"/>
              <a:gd name="T44" fmla="*/ 1638 w 2388"/>
              <a:gd name="T45" fmla="*/ 176 h 2423"/>
              <a:gd name="T46" fmla="*/ 1835 w 2388"/>
              <a:gd name="T47" fmla="*/ 45 h 2423"/>
              <a:gd name="T48" fmla="*/ 1470 w 2388"/>
              <a:gd name="T49" fmla="*/ 320 h 2423"/>
              <a:gd name="T50" fmla="*/ 1147 w 2388"/>
              <a:gd name="T51" fmla="*/ 211 h 2423"/>
              <a:gd name="T52" fmla="*/ 984 w 2388"/>
              <a:gd name="T53" fmla="*/ 80 h 2423"/>
              <a:gd name="T54" fmla="*/ 0 w 2388"/>
              <a:gd name="T55" fmla="*/ 37 h 2423"/>
              <a:gd name="T56" fmla="*/ 1027 w 2388"/>
              <a:gd name="T57" fmla="*/ 168 h 2423"/>
              <a:gd name="T58" fmla="*/ 2313 w 2388"/>
              <a:gd name="T59" fmla="*/ 1233 h 2423"/>
              <a:gd name="T60" fmla="*/ 2220 w 2388"/>
              <a:gd name="T61" fmla="*/ 1142 h 2423"/>
              <a:gd name="T62" fmla="*/ 2214 w 2388"/>
              <a:gd name="T63" fmla="*/ 179 h 2423"/>
              <a:gd name="T64" fmla="*/ 2345 w 2388"/>
              <a:gd name="T65" fmla="*/ 344 h 2423"/>
              <a:gd name="T66" fmla="*/ 2046 w 2388"/>
              <a:gd name="T67" fmla="*/ 42 h 2423"/>
              <a:gd name="T68" fmla="*/ 2214 w 2388"/>
              <a:gd name="T69" fmla="*/ 176 h 2423"/>
              <a:gd name="T70" fmla="*/ 2046 w 2388"/>
              <a:gd name="T71" fmla="*/ 213 h 2423"/>
              <a:gd name="T72" fmla="*/ 2177 w 2388"/>
              <a:gd name="T73" fmla="*/ 344 h 2423"/>
              <a:gd name="T74" fmla="*/ 2046 w 2388"/>
              <a:gd name="T75" fmla="*/ 213 h 2423"/>
              <a:gd name="T76" fmla="*/ 2177 w 2388"/>
              <a:gd name="T77" fmla="*/ 728 h 2423"/>
              <a:gd name="T78" fmla="*/ 2036 w 2388"/>
              <a:gd name="T79" fmla="*/ 590 h 2423"/>
              <a:gd name="T80" fmla="*/ 2036 w 2388"/>
              <a:gd name="T81" fmla="*/ 547 h 2423"/>
              <a:gd name="T82" fmla="*/ 2177 w 2388"/>
              <a:gd name="T83" fmla="*/ 389 h 2423"/>
              <a:gd name="T84" fmla="*/ 2036 w 2388"/>
              <a:gd name="T85" fmla="*/ 547 h 2423"/>
              <a:gd name="T86" fmla="*/ 1675 w 2388"/>
              <a:gd name="T87" fmla="*/ 355 h 2423"/>
              <a:gd name="T88" fmla="*/ 1835 w 2388"/>
              <a:gd name="T89" fmla="*/ 213 h 2423"/>
              <a:gd name="T90" fmla="*/ 2001 w 2388"/>
              <a:gd name="T91" fmla="*/ 213 h 2423"/>
              <a:gd name="T92" fmla="*/ 1875 w 2388"/>
              <a:gd name="T93" fmla="*/ 355 h 2423"/>
              <a:gd name="T94" fmla="*/ 2001 w 2388"/>
              <a:gd name="T95" fmla="*/ 213 h 2423"/>
              <a:gd name="T96" fmla="*/ 2001 w 2388"/>
              <a:gd name="T97" fmla="*/ 389 h 2423"/>
              <a:gd name="T98" fmla="*/ 1875 w 2388"/>
              <a:gd name="T99" fmla="*/ 547 h 2423"/>
              <a:gd name="T100" fmla="*/ 1190 w 2388"/>
              <a:gd name="T101" fmla="*/ 168 h 2423"/>
              <a:gd name="T102" fmla="*/ 1280 w 2388"/>
              <a:gd name="T103" fmla="*/ 74 h 2423"/>
              <a:gd name="T104" fmla="*/ 1190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027" y="168"/>
                </a:moveTo>
                <a:lnTo>
                  <a:pt x="1147" y="168"/>
                </a:lnTo>
                <a:lnTo>
                  <a:pt x="1147" y="32"/>
                </a:lnTo>
                <a:lnTo>
                  <a:pt x="1320" y="32"/>
                </a:lnTo>
                <a:lnTo>
                  <a:pt x="1320" y="211"/>
                </a:lnTo>
                <a:lnTo>
                  <a:pt x="1190" y="211"/>
                </a:lnTo>
                <a:lnTo>
                  <a:pt x="1190" y="277"/>
                </a:lnTo>
                <a:lnTo>
                  <a:pt x="1427" y="277"/>
                </a:lnTo>
                <a:lnTo>
                  <a:pt x="1427" y="2"/>
                </a:lnTo>
                <a:lnTo>
                  <a:pt x="1875" y="2"/>
                </a:lnTo>
                <a:lnTo>
                  <a:pt x="1875" y="176"/>
                </a:lnTo>
                <a:lnTo>
                  <a:pt x="2004" y="176"/>
                </a:lnTo>
                <a:lnTo>
                  <a:pt x="2004" y="0"/>
                </a:lnTo>
                <a:lnTo>
                  <a:pt x="2388" y="0"/>
                </a:lnTo>
                <a:lnTo>
                  <a:pt x="2388" y="387"/>
                </a:lnTo>
                <a:lnTo>
                  <a:pt x="2214" y="387"/>
                </a:lnTo>
                <a:lnTo>
                  <a:pt x="2214" y="389"/>
                </a:lnTo>
                <a:lnTo>
                  <a:pt x="2214" y="547"/>
                </a:lnTo>
                <a:lnTo>
                  <a:pt x="2385" y="547"/>
                </a:lnTo>
                <a:lnTo>
                  <a:pt x="2385" y="995"/>
                </a:lnTo>
                <a:lnTo>
                  <a:pt x="2110" y="995"/>
                </a:lnTo>
                <a:lnTo>
                  <a:pt x="2110" y="1233"/>
                </a:lnTo>
                <a:lnTo>
                  <a:pt x="2177" y="1233"/>
                </a:lnTo>
                <a:lnTo>
                  <a:pt x="2177" y="1102"/>
                </a:lnTo>
                <a:lnTo>
                  <a:pt x="2356" y="1102"/>
                </a:lnTo>
                <a:lnTo>
                  <a:pt x="2356" y="1276"/>
                </a:lnTo>
                <a:lnTo>
                  <a:pt x="2220" y="1276"/>
                </a:lnTo>
                <a:lnTo>
                  <a:pt x="2220" y="1398"/>
                </a:lnTo>
                <a:lnTo>
                  <a:pt x="2350" y="1398"/>
                </a:lnTo>
                <a:lnTo>
                  <a:pt x="2350" y="2423"/>
                </a:lnTo>
                <a:lnTo>
                  <a:pt x="2308" y="2423"/>
                </a:lnTo>
                <a:lnTo>
                  <a:pt x="2308" y="1438"/>
                </a:lnTo>
                <a:lnTo>
                  <a:pt x="2177" y="1438"/>
                </a:lnTo>
                <a:lnTo>
                  <a:pt x="2177" y="1276"/>
                </a:lnTo>
                <a:lnTo>
                  <a:pt x="2068" y="1276"/>
                </a:lnTo>
                <a:lnTo>
                  <a:pt x="2068" y="953"/>
                </a:lnTo>
                <a:lnTo>
                  <a:pt x="2342" y="953"/>
                </a:lnTo>
                <a:lnTo>
                  <a:pt x="2342" y="590"/>
                </a:lnTo>
                <a:lnTo>
                  <a:pt x="2214" y="590"/>
                </a:lnTo>
                <a:lnTo>
                  <a:pt x="2214" y="763"/>
                </a:lnTo>
                <a:lnTo>
                  <a:pt x="2001" y="763"/>
                </a:lnTo>
                <a:lnTo>
                  <a:pt x="2001" y="590"/>
                </a:lnTo>
                <a:lnTo>
                  <a:pt x="1835" y="590"/>
                </a:lnTo>
                <a:lnTo>
                  <a:pt x="1835" y="389"/>
                </a:lnTo>
                <a:lnTo>
                  <a:pt x="1638" y="389"/>
                </a:lnTo>
                <a:lnTo>
                  <a:pt x="1638" y="176"/>
                </a:lnTo>
                <a:lnTo>
                  <a:pt x="1835" y="176"/>
                </a:lnTo>
                <a:lnTo>
                  <a:pt x="1835" y="45"/>
                </a:lnTo>
                <a:lnTo>
                  <a:pt x="1470" y="45"/>
                </a:lnTo>
                <a:lnTo>
                  <a:pt x="1470" y="320"/>
                </a:lnTo>
                <a:lnTo>
                  <a:pt x="1147" y="320"/>
                </a:lnTo>
                <a:lnTo>
                  <a:pt x="1147" y="211"/>
                </a:lnTo>
                <a:lnTo>
                  <a:pt x="984" y="211"/>
                </a:lnTo>
                <a:lnTo>
                  <a:pt x="984" y="80"/>
                </a:lnTo>
                <a:lnTo>
                  <a:pt x="0" y="80"/>
                </a:lnTo>
                <a:lnTo>
                  <a:pt x="0" y="37"/>
                </a:lnTo>
                <a:lnTo>
                  <a:pt x="1027" y="37"/>
                </a:lnTo>
                <a:lnTo>
                  <a:pt x="1027" y="168"/>
                </a:lnTo>
                <a:close/>
                <a:moveTo>
                  <a:pt x="2220" y="1233"/>
                </a:moveTo>
                <a:lnTo>
                  <a:pt x="2313" y="1233"/>
                </a:lnTo>
                <a:lnTo>
                  <a:pt x="2313" y="1142"/>
                </a:lnTo>
                <a:lnTo>
                  <a:pt x="2220" y="1142"/>
                </a:lnTo>
                <a:lnTo>
                  <a:pt x="2220" y="1233"/>
                </a:lnTo>
                <a:close/>
                <a:moveTo>
                  <a:pt x="2214" y="179"/>
                </a:moveTo>
                <a:lnTo>
                  <a:pt x="2214" y="344"/>
                </a:lnTo>
                <a:lnTo>
                  <a:pt x="2345" y="344"/>
                </a:lnTo>
                <a:lnTo>
                  <a:pt x="2345" y="42"/>
                </a:lnTo>
                <a:lnTo>
                  <a:pt x="2046" y="42"/>
                </a:lnTo>
                <a:lnTo>
                  <a:pt x="2046" y="176"/>
                </a:lnTo>
                <a:lnTo>
                  <a:pt x="2214" y="176"/>
                </a:lnTo>
                <a:lnTo>
                  <a:pt x="2214" y="179"/>
                </a:lnTo>
                <a:close/>
                <a:moveTo>
                  <a:pt x="2046" y="213"/>
                </a:moveTo>
                <a:lnTo>
                  <a:pt x="2046" y="344"/>
                </a:lnTo>
                <a:lnTo>
                  <a:pt x="2177" y="344"/>
                </a:lnTo>
                <a:lnTo>
                  <a:pt x="2177" y="213"/>
                </a:lnTo>
                <a:lnTo>
                  <a:pt x="2046" y="213"/>
                </a:lnTo>
                <a:close/>
                <a:moveTo>
                  <a:pt x="2036" y="728"/>
                </a:moveTo>
                <a:lnTo>
                  <a:pt x="2177" y="728"/>
                </a:lnTo>
                <a:lnTo>
                  <a:pt x="2177" y="590"/>
                </a:lnTo>
                <a:lnTo>
                  <a:pt x="2036" y="590"/>
                </a:lnTo>
                <a:lnTo>
                  <a:pt x="2036" y="728"/>
                </a:lnTo>
                <a:close/>
                <a:moveTo>
                  <a:pt x="2036" y="547"/>
                </a:moveTo>
                <a:lnTo>
                  <a:pt x="2177" y="547"/>
                </a:lnTo>
                <a:lnTo>
                  <a:pt x="2177" y="389"/>
                </a:lnTo>
                <a:lnTo>
                  <a:pt x="2036" y="389"/>
                </a:lnTo>
                <a:lnTo>
                  <a:pt x="2036" y="547"/>
                </a:lnTo>
                <a:close/>
                <a:moveTo>
                  <a:pt x="1675" y="213"/>
                </a:moveTo>
                <a:lnTo>
                  <a:pt x="1675" y="355"/>
                </a:lnTo>
                <a:lnTo>
                  <a:pt x="1835" y="355"/>
                </a:lnTo>
                <a:lnTo>
                  <a:pt x="1835" y="213"/>
                </a:lnTo>
                <a:lnTo>
                  <a:pt x="1675" y="213"/>
                </a:lnTo>
                <a:close/>
                <a:moveTo>
                  <a:pt x="2001" y="213"/>
                </a:moveTo>
                <a:lnTo>
                  <a:pt x="1875" y="213"/>
                </a:lnTo>
                <a:lnTo>
                  <a:pt x="1875" y="355"/>
                </a:lnTo>
                <a:lnTo>
                  <a:pt x="2001" y="355"/>
                </a:lnTo>
                <a:lnTo>
                  <a:pt x="2001" y="213"/>
                </a:lnTo>
                <a:close/>
                <a:moveTo>
                  <a:pt x="2001" y="547"/>
                </a:moveTo>
                <a:lnTo>
                  <a:pt x="2001" y="389"/>
                </a:lnTo>
                <a:lnTo>
                  <a:pt x="1875" y="389"/>
                </a:lnTo>
                <a:lnTo>
                  <a:pt x="1875" y="547"/>
                </a:lnTo>
                <a:lnTo>
                  <a:pt x="2001" y="547"/>
                </a:lnTo>
                <a:close/>
                <a:moveTo>
                  <a:pt x="1190" y="168"/>
                </a:moveTo>
                <a:lnTo>
                  <a:pt x="1280" y="168"/>
                </a:lnTo>
                <a:lnTo>
                  <a:pt x="1280" y="74"/>
                </a:lnTo>
                <a:lnTo>
                  <a:pt x="1190" y="74"/>
                </a:lnTo>
                <a:lnTo>
                  <a:pt x="1190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3" name="Freeform 1078"/>
          <p:cNvSpPr>
            <a:spLocks noEditPoints="1"/>
          </p:cNvSpPr>
          <p:nvPr/>
        </p:nvSpPr>
        <p:spPr bwMode="auto">
          <a:xfrm>
            <a:off x="10285412" y="4935538"/>
            <a:ext cx="1773237" cy="1797742"/>
          </a:xfrm>
          <a:custGeom>
            <a:avLst/>
            <a:gdLst>
              <a:gd name="T0" fmla="*/ 1147 w 2388"/>
              <a:gd name="T1" fmla="*/ 2256 h 2421"/>
              <a:gd name="T2" fmla="*/ 1320 w 2388"/>
              <a:gd name="T3" fmla="*/ 2389 h 2421"/>
              <a:gd name="T4" fmla="*/ 1190 w 2388"/>
              <a:gd name="T5" fmla="*/ 2213 h 2421"/>
              <a:gd name="T6" fmla="*/ 1427 w 2388"/>
              <a:gd name="T7" fmla="*/ 2143 h 2421"/>
              <a:gd name="T8" fmla="*/ 1875 w 2388"/>
              <a:gd name="T9" fmla="*/ 2418 h 2421"/>
              <a:gd name="T10" fmla="*/ 2004 w 2388"/>
              <a:gd name="T11" fmla="*/ 2245 h 2421"/>
              <a:gd name="T12" fmla="*/ 2388 w 2388"/>
              <a:gd name="T13" fmla="*/ 2421 h 2421"/>
              <a:gd name="T14" fmla="*/ 2214 w 2388"/>
              <a:gd name="T15" fmla="*/ 2034 h 2421"/>
              <a:gd name="T16" fmla="*/ 2214 w 2388"/>
              <a:gd name="T17" fmla="*/ 1877 h 2421"/>
              <a:gd name="T18" fmla="*/ 2385 w 2388"/>
              <a:gd name="T19" fmla="*/ 1425 h 2421"/>
              <a:gd name="T20" fmla="*/ 2110 w 2388"/>
              <a:gd name="T21" fmla="*/ 1188 h 2421"/>
              <a:gd name="T22" fmla="*/ 2177 w 2388"/>
              <a:gd name="T23" fmla="*/ 1321 h 2421"/>
              <a:gd name="T24" fmla="*/ 2356 w 2388"/>
              <a:gd name="T25" fmla="*/ 1145 h 2421"/>
              <a:gd name="T26" fmla="*/ 2220 w 2388"/>
              <a:gd name="T27" fmla="*/ 1025 h 2421"/>
              <a:gd name="T28" fmla="*/ 2350 w 2388"/>
              <a:gd name="T29" fmla="*/ 0 h 2421"/>
              <a:gd name="T30" fmla="*/ 2308 w 2388"/>
              <a:gd name="T31" fmla="*/ 982 h 2421"/>
              <a:gd name="T32" fmla="*/ 2177 w 2388"/>
              <a:gd name="T33" fmla="*/ 1145 h 2421"/>
              <a:gd name="T34" fmla="*/ 2068 w 2388"/>
              <a:gd name="T35" fmla="*/ 1468 h 2421"/>
              <a:gd name="T36" fmla="*/ 2342 w 2388"/>
              <a:gd name="T37" fmla="*/ 1834 h 2421"/>
              <a:gd name="T38" fmla="*/ 2214 w 2388"/>
              <a:gd name="T39" fmla="*/ 1658 h 2421"/>
              <a:gd name="T40" fmla="*/ 2001 w 2388"/>
              <a:gd name="T41" fmla="*/ 1834 h 2421"/>
              <a:gd name="T42" fmla="*/ 1835 w 2388"/>
              <a:gd name="T43" fmla="*/ 2031 h 2421"/>
              <a:gd name="T44" fmla="*/ 1638 w 2388"/>
              <a:gd name="T45" fmla="*/ 2245 h 2421"/>
              <a:gd name="T46" fmla="*/ 1835 w 2388"/>
              <a:gd name="T47" fmla="*/ 2376 h 2421"/>
              <a:gd name="T48" fmla="*/ 1470 w 2388"/>
              <a:gd name="T49" fmla="*/ 2101 h 2421"/>
              <a:gd name="T50" fmla="*/ 1147 w 2388"/>
              <a:gd name="T51" fmla="*/ 2213 h 2421"/>
              <a:gd name="T52" fmla="*/ 984 w 2388"/>
              <a:gd name="T53" fmla="*/ 2341 h 2421"/>
              <a:gd name="T54" fmla="*/ 0 w 2388"/>
              <a:gd name="T55" fmla="*/ 2384 h 2421"/>
              <a:gd name="T56" fmla="*/ 1027 w 2388"/>
              <a:gd name="T57" fmla="*/ 2256 h 2421"/>
              <a:gd name="T58" fmla="*/ 2313 w 2388"/>
              <a:gd name="T59" fmla="*/ 1188 h 2421"/>
              <a:gd name="T60" fmla="*/ 2220 w 2388"/>
              <a:gd name="T61" fmla="*/ 1279 h 2421"/>
              <a:gd name="T62" fmla="*/ 2214 w 2388"/>
              <a:gd name="T63" fmla="*/ 2242 h 2421"/>
              <a:gd name="T64" fmla="*/ 2345 w 2388"/>
              <a:gd name="T65" fmla="*/ 2077 h 2421"/>
              <a:gd name="T66" fmla="*/ 2046 w 2388"/>
              <a:gd name="T67" fmla="*/ 2378 h 2421"/>
              <a:gd name="T68" fmla="*/ 2214 w 2388"/>
              <a:gd name="T69" fmla="*/ 2245 h 2421"/>
              <a:gd name="T70" fmla="*/ 2046 w 2388"/>
              <a:gd name="T71" fmla="*/ 2208 h 2421"/>
              <a:gd name="T72" fmla="*/ 2177 w 2388"/>
              <a:gd name="T73" fmla="*/ 2077 h 2421"/>
              <a:gd name="T74" fmla="*/ 2046 w 2388"/>
              <a:gd name="T75" fmla="*/ 2208 h 2421"/>
              <a:gd name="T76" fmla="*/ 2177 w 2388"/>
              <a:gd name="T77" fmla="*/ 1692 h 2421"/>
              <a:gd name="T78" fmla="*/ 2036 w 2388"/>
              <a:gd name="T79" fmla="*/ 1834 h 2421"/>
              <a:gd name="T80" fmla="*/ 2036 w 2388"/>
              <a:gd name="T81" fmla="*/ 1877 h 2421"/>
              <a:gd name="T82" fmla="*/ 2177 w 2388"/>
              <a:gd name="T83" fmla="*/ 2031 h 2421"/>
              <a:gd name="T84" fmla="*/ 2036 w 2388"/>
              <a:gd name="T85" fmla="*/ 1877 h 2421"/>
              <a:gd name="T86" fmla="*/ 1675 w 2388"/>
              <a:gd name="T87" fmla="*/ 2069 h 2421"/>
              <a:gd name="T88" fmla="*/ 1835 w 2388"/>
              <a:gd name="T89" fmla="*/ 2210 h 2421"/>
              <a:gd name="T90" fmla="*/ 2001 w 2388"/>
              <a:gd name="T91" fmla="*/ 2210 h 2421"/>
              <a:gd name="T92" fmla="*/ 1875 w 2388"/>
              <a:gd name="T93" fmla="*/ 2069 h 2421"/>
              <a:gd name="T94" fmla="*/ 2001 w 2388"/>
              <a:gd name="T95" fmla="*/ 2210 h 2421"/>
              <a:gd name="T96" fmla="*/ 2001 w 2388"/>
              <a:gd name="T97" fmla="*/ 2031 h 2421"/>
              <a:gd name="T98" fmla="*/ 1875 w 2388"/>
              <a:gd name="T99" fmla="*/ 1877 h 2421"/>
              <a:gd name="T100" fmla="*/ 1190 w 2388"/>
              <a:gd name="T101" fmla="*/ 2256 h 2421"/>
              <a:gd name="T102" fmla="*/ 1280 w 2388"/>
              <a:gd name="T103" fmla="*/ 2346 h 2421"/>
              <a:gd name="T104" fmla="*/ 1190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027" y="2256"/>
                </a:moveTo>
                <a:lnTo>
                  <a:pt x="1147" y="2256"/>
                </a:lnTo>
                <a:lnTo>
                  <a:pt x="1147" y="2389"/>
                </a:lnTo>
                <a:lnTo>
                  <a:pt x="1320" y="2389"/>
                </a:lnTo>
                <a:lnTo>
                  <a:pt x="1320" y="2213"/>
                </a:lnTo>
                <a:lnTo>
                  <a:pt x="1190" y="2213"/>
                </a:lnTo>
                <a:lnTo>
                  <a:pt x="1190" y="2143"/>
                </a:lnTo>
                <a:lnTo>
                  <a:pt x="1427" y="2143"/>
                </a:lnTo>
                <a:lnTo>
                  <a:pt x="1427" y="2418"/>
                </a:lnTo>
                <a:lnTo>
                  <a:pt x="1875" y="2418"/>
                </a:lnTo>
                <a:lnTo>
                  <a:pt x="1875" y="2245"/>
                </a:lnTo>
                <a:lnTo>
                  <a:pt x="2004" y="2245"/>
                </a:lnTo>
                <a:lnTo>
                  <a:pt x="2004" y="2421"/>
                </a:lnTo>
                <a:lnTo>
                  <a:pt x="2388" y="2421"/>
                </a:lnTo>
                <a:lnTo>
                  <a:pt x="2388" y="2034"/>
                </a:lnTo>
                <a:lnTo>
                  <a:pt x="2214" y="2034"/>
                </a:lnTo>
                <a:lnTo>
                  <a:pt x="2214" y="2031"/>
                </a:lnTo>
                <a:lnTo>
                  <a:pt x="2214" y="1877"/>
                </a:lnTo>
                <a:lnTo>
                  <a:pt x="2385" y="1877"/>
                </a:lnTo>
                <a:lnTo>
                  <a:pt x="2385" y="1425"/>
                </a:lnTo>
                <a:lnTo>
                  <a:pt x="2110" y="1425"/>
                </a:lnTo>
                <a:lnTo>
                  <a:pt x="2110" y="1188"/>
                </a:lnTo>
                <a:lnTo>
                  <a:pt x="2177" y="1188"/>
                </a:lnTo>
                <a:lnTo>
                  <a:pt x="2177" y="1321"/>
                </a:lnTo>
                <a:lnTo>
                  <a:pt x="2356" y="1321"/>
                </a:lnTo>
                <a:lnTo>
                  <a:pt x="2356" y="1145"/>
                </a:lnTo>
                <a:lnTo>
                  <a:pt x="2220" y="1145"/>
                </a:lnTo>
                <a:lnTo>
                  <a:pt x="2220" y="1025"/>
                </a:lnTo>
                <a:lnTo>
                  <a:pt x="2350" y="1025"/>
                </a:lnTo>
                <a:lnTo>
                  <a:pt x="2350" y="0"/>
                </a:lnTo>
                <a:lnTo>
                  <a:pt x="2308" y="0"/>
                </a:lnTo>
                <a:lnTo>
                  <a:pt x="2308" y="982"/>
                </a:lnTo>
                <a:lnTo>
                  <a:pt x="2177" y="982"/>
                </a:lnTo>
                <a:lnTo>
                  <a:pt x="2177" y="1145"/>
                </a:lnTo>
                <a:lnTo>
                  <a:pt x="2068" y="1145"/>
                </a:lnTo>
                <a:lnTo>
                  <a:pt x="2068" y="1468"/>
                </a:lnTo>
                <a:lnTo>
                  <a:pt x="2342" y="1468"/>
                </a:lnTo>
                <a:lnTo>
                  <a:pt x="2342" y="1834"/>
                </a:lnTo>
                <a:lnTo>
                  <a:pt x="2214" y="1834"/>
                </a:lnTo>
                <a:lnTo>
                  <a:pt x="2214" y="1658"/>
                </a:lnTo>
                <a:lnTo>
                  <a:pt x="2001" y="1658"/>
                </a:lnTo>
                <a:lnTo>
                  <a:pt x="2001" y="1834"/>
                </a:lnTo>
                <a:lnTo>
                  <a:pt x="1835" y="1834"/>
                </a:lnTo>
                <a:lnTo>
                  <a:pt x="1835" y="2031"/>
                </a:lnTo>
                <a:lnTo>
                  <a:pt x="1638" y="2031"/>
                </a:lnTo>
                <a:lnTo>
                  <a:pt x="1638" y="2245"/>
                </a:lnTo>
                <a:lnTo>
                  <a:pt x="1835" y="2245"/>
                </a:lnTo>
                <a:lnTo>
                  <a:pt x="1835" y="2376"/>
                </a:lnTo>
                <a:lnTo>
                  <a:pt x="1470" y="2376"/>
                </a:lnTo>
                <a:lnTo>
                  <a:pt x="1470" y="2101"/>
                </a:lnTo>
                <a:lnTo>
                  <a:pt x="1147" y="2101"/>
                </a:lnTo>
                <a:lnTo>
                  <a:pt x="1147" y="2213"/>
                </a:lnTo>
                <a:lnTo>
                  <a:pt x="984" y="2213"/>
                </a:lnTo>
                <a:lnTo>
                  <a:pt x="984" y="2341"/>
                </a:lnTo>
                <a:lnTo>
                  <a:pt x="0" y="2341"/>
                </a:lnTo>
                <a:lnTo>
                  <a:pt x="0" y="2384"/>
                </a:lnTo>
                <a:lnTo>
                  <a:pt x="1027" y="2384"/>
                </a:lnTo>
                <a:lnTo>
                  <a:pt x="1027" y="2256"/>
                </a:lnTo>
                <a:close/>
                <a:moveTo>
                  <a:pt x="2220" y="1188"/>
                </a:moveTo>
                <a:lnTo>
                  <a:pt x="2313" y="1188"/>
                </a:lnTo>
                <a:lnTo>
                  <a:pt x="2313" y="1279"/>
                </a:lnTo>
                <a:lnTo>
                  <a:pt x="2220" y="1279"/>
                </a:lnTo>
                <a:lnTo>
                  <a:pt x="2220" y="1188"/>
                </a:lnTo>
                <a:close/>
                <a:moveTo>
                  <a:pt x="2214" y="2242"/>
                </a:moveTo>
                <a:lnTo>
                  <a:pt x="2214" y="2077"/>
                </a:lnTo>
                <a:lnTo>
                  <a:pt x="2345" y="2077"/>
                </a:lnTo>
                <a:lnTo>
                  <a:pt x="2345" y="2378"/>
                </a:lnTo>
                <a:lnTo>
                  <a:pt x="2046" y="2378"/>
                </a:lnTo>
                <a:lnTo>
                  <a:pt x="2046" y="2245"/>
                </a:lnTo>
                <a:lnTo>
                  <a:pt x="2214" y="2245"/>
                </a:lnTo>
                <a:lnTo>
                  <a:pt x="2214" y="2242"/>
                </a:lnTo>
                <a:close/>
                <a:moveTo>
                  <a:pt x="2046" y="2208"/>
                </a:moveTo>
                <a:lnTo>
                  <a:pt x="2046" y="2077"/>
                </a:lnTo>
                <a:lnTo>
                  <a:pt x="2177" y="2077"/>
                </a:lnTo>
                <a:lnTo>
                  <a:pt x="2177" y="2208"/>
                </a:lnTo>
                <a:lnTo>
                  <a:pt x="2046" y="2208"/>
                </a:lnTo>
                <a:close/>
                <a:moveTo>
                  <a:pt x="2036" y="1692"/>
                </a:moveTo>
                <a:lnTo>
                  <a:pt x="2177" y="1692"/>
                </a:lnTo>
                <a:lnTo>
                  <a:pt x="2177" y="1834"/>
                </a:lnTo>
                <a:lnTo>
                  <a:pt x="2036" y="1834"/>
                </a:lnTo>
                <a:lnTo>
                  <a:pt x="2036" y="1692"/>
                </a:lnTo>
                <a:close/>
                <a:moveTo>
                  <a:pt x="2036" y="1877"/>
                </a:moveTo>
                <a:lnTo>
                  <a:pt x="2177" y="1877"/>
                </a:lnTo>
                <a:lnTo>
                  <a:pt x="2177" y="2031"/>
                </a:lnTo>
                <a:lnTo>
                  <a:pt x="2036" y="2031"/>
                </a:lnTo>
                <a:lnTo>
                  <a:pt x="2036" y="1877"/>
                </a:lnTo>
                <a:close/>
                <a:moveTo>
                  <a:pt x="1675" y="2210"/>
                </a:moveTo>
                <a:lnTo>
                  <a:pt x="1675" y="2069"/>
                </a:lnTo>
                <a:lnTo>
                  <a:pt x="1835" y="2069"/>
                </a:lnTo>
                <a:lnTo>
                  <a:pt x="1835" y="2210"/>
                </a:lnTo>
                <a:lnTo>
                  <a:pt x="1675" y="2210"/>
                </a:lnTo>
                <a:close/>
                <a:moveTo>
                  <a:pt x="2001" y="2210"/>
                </a:moveTo>
                <a:lnTo>
                  <a:pt x="1875" y="2210"/>
                </a:lnTo>
                <a:lnTo>
                  <a:pt x="1875" y="2069"/>
                </a:lnTo>
                <a:lnTo>
                  <a:pt x="2001" y="2069"/>
                </a:lnTo>
                <a:lnTo>
                  <a:pt x="2001" y="2210"/>
                </a:lnTo>
                <a:close/>
                <a:moveTo>
                  <a:pt x="2001" y="1877"/>
                </a:moveTo>
                <a:lnTo>
                  <a:pt x="2001" y="2031"/>
                </a:lnTo>
                <a:lnTo>
                  <a:pt x="1875" y="2031"/>
                </a:lnTo>
                <a:lnTo>
                  <a:pt x="1875" y="1877"/>
                </a:lnTo>
                <a:lnTo>
                  <a:pt x="2001" y="1877"/>
                </a:lnTo>
                <a:close/>
                <a:moveTo>
                  <a:pt x="1190" y="2256"/>
                </a:moveTo>
                <a:lnTo>
                  <a:pt x="1280" y="2256"/>
                </a:lnTo>
                <a:lnTo>
                  <a:pt x="1280" y="2346"/>
                </a:lnTo>
                <a:lnTo>
                  <a:pt x="1190" y="2346"/>
                </a:lnTo>
                <a:lnTo>
                  <a:pt x="1190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4" name="Freeform 1079"/>
          <p:cNvSpPr>
            <a:spLocks noEditPoints="1"/>
          </p:cNvSpPr>
          <p:nvPr/>
        </p:nvSpPr>
        <p:spPr bwMode="auto">
          <a:xfrm>
            <a:off x="114300" y="4935538"/>
            <a:ext cx="1773237" cy="1797742"/>
          </a:xfrm>
          <a:custGeom>
            <a:avLst/>
            <a:gdLst>
              <a:gd name="T0" fmla="*/ 1244 w 2388"/>
              <a:gd name="T1" fmla="*/ 2256 h 2421"/>
              <a:gd name="T2" fmla="*/ 1067 w 2388"/>
              <a:gd name="T3" fmla="*/ 2389 h 2421"/>
              <a:gd name="T4" fmla="*/ 1201 w 2388"/>
              <a:gd name="T5" fmla="*/ 2213 h 2421"/>
              <a:gd name="T6" fmla="*/ 963 w 2388"/>
              <a:gd name="T7" fmla="*/ 2143 h 2421"/>
              <a:gd name="T8" fmla="*/ 512 w 2388"/>
              <a:gd name="T9" fmla="*/ 2418 h 2421"/>
              <a:gd name="T10" fmla="*/ 387 w 2388"/>
              <a:gd name="T11" fmla="*/ 2245 h 2421"/>
              <a:gd name="T12" fmla="*/ 0 w 2388"/>
              <a:gd name="T13" fmla="*/ 2421 h 2421"/>
              <a:gd name="T14" fmla="*/ 176 w 2388"/>
              <a:gd name="T15" fmla="*/ 2034 h 2421"/>
              <a:gd name="T16" fmla="*/ 176 w 2388"/>
              <a:gd name="T17" fmla="*/ 1877 h 2421"/>
              <a:gd name="T18" fmla="*/ 6 w 2388"/>
              <a:gd name="T19" fmla="*/ 1425 h 2421"/>
              <a:gd name="T20" fmla="*/ 280 w 2388"/>
              <a:gd name="T21" fmla="*/ 1188 h 2421"/>
              <a:gd name="T22" fmla="*/ 211 w 2388"/>
              <a:gd name="T23" fmla="*/ 1321 h 2421"/>
              <a:gd name="T24" fmla="*/ 35 w 2388"/>
              <a:gd name="T25" fmla="*/ 1145 h 2421"/>
              <a:gd name="T26" fmla="*/ 168 w 2388"/>
              <a:gd name="T27" fmla="*/ 1025 h 2421"/>
              <a:gd name="T28" fmla="*/ 40 w 2388"/>
              <a:gd name="T29" fmla="*/ 0 h 2421"/>
              <a:gd name="T30" fmla="*/ 83 w 2388"/>
              <a:gd name="T31" fmla="*/ 982 h 2421"/>
              <a:gd name="T32" fmla="*/ 211 w 2388"/>
              <a:gd name="T33" fmla="*/ 1145 h 2421"/>
              <a:gd name="T34" fmla="*/ 323 w 2388"/>
              <a:gd name="T35" fmla="*/ 1468 h 2421"/>
              <a:gd name="T36" fmla="*/ 48 w 2388"/>
              <a:gd name="T37" fmla="*/ 1834 h 2421"/>
              <a:gd name="T38" fmla="*/ 176 w 2388"/>
              <a:gd name="T39" fmla="*/ 1658 h 2421"/>
              <a:gd name="T40" fmla="*/ 390 w 2388"/>
              <a:gd name="T41" fmla="*/ 1834 h 2421"/>
              <a:gd name="T42" fmla="*/ 555 w 2388"/>
              <a:gd name="T43" fmla="*/ 2031 h 2421"/>
              <a:gd name="T44" fmla="*/ 750 w 2388"/>
              <a:gd name="T45" fmla="*/ 2245 h 2421"/>
              <a:gd name="T46" fmla="*/ 555 w 2388"/>
              <a:gd name="T47" fmla="*/ 2376 h 2421"/>
              <a:gd name="T48" fmla="*/ 921 w 2388"/>
              <a:gd name="T49" fmla="*/ 2101 h 2421"/>
              <a:gd name="T50" fmla="*/ 1244 w 2388"/>
              <a:gd name="T51" fmla="*/ 2213 h 2421"/>
              <a:gd name="T52" fmla="*/ 1406 w 2388"/>
              <a:gd name="T53" fmla="*/ 2341 h 2421"/>
              <a:gd name="T54" fmla="*/ 2388 w 2388"/>
              <a:gd name="T55" fmla="*/ 2384 h 2421"/>
              <a:gd name="T56" fmla="*/ 1364 w 2388"/>
              <a:gd name="T57" fmla="*/ 2256 h 2421"/>
              <a:gd name="T58" fmla="*/ 78 w 2388"/>
              <a:gd name="T59" fmla="*/ 1188 h 2421"/>
              <a:gd name="T60" fmla="*/ 168 w 2388"/>
              <a:gd name="T61" fmla="*/ 1279 h 2421"/>
              <a:gd name="T62" fmla="*/ 176 w 2388"/>
              <a:gd name="T63" fmla="*/ 2242 h 2421"/>
              <a:gd name="T64" fmla="*/ 43 w 2388"/>
              <a:gd name="T65" fmla="*/ 2077 h 2421"/>
              <a:gd name="T66" fmla="*/ 344 w 2388"/>
              <a:gd name="T67" fmla="*/ 2378 h 2421"/>
              <a:gd name="T68" fmla="*/ 176 w 2388"/>
              <a:gd name="T69" fmla="*/ 2245 h 2421"/>
              <a:gd name="T70" fmla="*/ 344 w 2388"/>
              <a:gd name="T71" fmla="*/ 2208 h 2421"/>
              <a:gd name="T72" fmla="*/ 211 w 2388"/>
              <a:gd name="T73" fmla="*/ 2077 h 2421"/>
              <a:gd name="T74" fmla="*/ 344 w 2388"/>
              <a:gd name="T75" fmla="*/ 2208 h 2421"/>
              <a:gd name="T76" fmla="*/ 211 w 2388"/>
              <a:gd name="T77" fmla="*/ 1692 h 2421"/>
              <a:gd name="T78" fmla="*/ 352 w 2388"/>
              <a:gd name="T79" fmla="*/ 1834 h 2421"/>
              <a:gd name="T80" fmla="*/ 352 w 2388"/>
              <a:gd name="T81" fmla="*/ 1877 h 2421"/>
              <a:gd name="T82" fmla="*/ 211 w 2388"/>
              <a:gd name="T83" fmla="*/ 2031 h 2421"/>
              <a:gd name="T84" fmla="*/ 352 w 2388"/>
              <a:gd name="T85" fmla="*/ 1877 h 2421"/>
              <a:gd name="T86" fmla="*/ 715 w 2388"/>
              <a:gd name="T87" fmla="*/ 2069 h 2421"/>
              <a:gd name="T88" fmla="*/ 555 w 2388"/>
              <a:gd name="T89" fmla="*/ 2210 h 2421"/>
              <a:gd name="T90" fmla="*/ 390 w 2388"/>
              <a:gd name="T91" fmla="*/ 2210 h 2421"/>
              <a:gd name="T92" fmla="*/ 512 w 2388"/>
              <a:gd name="T93" fmla="*/ 2069 h 2421"/>
              <a:gd name="T94" fmla="*/ 390 w 2388"/>
              <a:gd name="T95" fmla="*/ 2210 h 2421"/>
              <a:gd name="T96" fmla="*/ 390 w 2388"/>
              <a:gd name="T97" fmla="*/ 2031 h 2421"/>
              <a:gd name="T98" fmla="*/ 512 w 2388"/>
              <a:gd name="T99" fmla="*/ 1877 h 2421"/>
              <a:gd name="T100" fmla="*/ 1201 w 2388"/>
              <a:gd name="T101" fmla="*/ 2256 h 2421"/>
              <a:gd name="T102" fmla="*/ 1110 w 2388"/>
              <a:gd name="T103" fmla="*/ 2346 h 2421"/>
              <a:gd name="T104" fmla="*/ 1201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364" y="2256"/>
                </a:moveTo>
                <a:lnTo>
                  <a:pt x="1244" y="2256"/>
                </a:lnTo>
                <a:lnTo>
                  <a:pt x="1244" y="2389"/>
                </a:lnTo>
                <a:lnTo>
                  <a:pt x="1067" y="2389"/>
                </a:lnTo>
                <a:lnTo>
                  <a:pt x="1067" y="2213"/>
                </a:lnTo>
                <a:lnTo>
                  <a:pt x="1201" y="2213"/>
                </a:lnTo>
                <a:lnTo>
                  <a:pt x="1201" y="2143"/>
                </a:lnTo>
                <a:lnTo>
                  <a:pt x="963" y="2143"/>
                </a:lnTo>
                <a:lnTo>
                  <a:pt x="963" y="2418"/>
                </a:lnTo>
                <a:lnTo>
                  <a:pt x="512" y="2418"/>
                </a:lnTo>
                <a:lnTo>
                  <a:pt x="512" y="2245"/>
                </a:lnTo>
                <a:lnTo>
                  <a:pt x="387" y="2245"/>
                </a:lnTo>
                <a:lnTo>
                  <a:pt x="387" y="2421"/>
                </a:lnTo>
                <a:lnTo>
                  <a:pt x="0" y="2421"/>
                </a:lnTo>
                <a:lnTo>
                  <a:pt x="0" y="2034"/>
                </a:lnTo>
                <a:lnTo>
                  <a:pt x="176" y="2034"/>
                </a:lnTo>
                <a:lnTo>
                  <a:pt x="176" y="2031"/>
                </a:lnTo>
                <a:lnTo>
                  <a:pt x="176" y="1877"/>
                </a:lnTo>
                <a:lnTo>
                  <a:pt x="6" y="1877"/>
                </a:lnTo>
                <a:lnTo>
                  <a:pt x="6" y="1425"/>
                </a:lnTo>
                <a:lnTo>
                  <a:pt x="280" y="1425"/>
                </a:lnTo>
                <a:lnTo>
                  <a:pt x="280" y="1188"/>
                </a:lnTo>
                <a:lnTo>
                  <a:pt x="211" y="1188"/>
                </a:lnTo>
                <a:lnTo>
                  <a:pt x="211" y="1321"/>
                </a:lnTo>
                <a:lnTo>
                  <a:pt x="35" y="1321"/>
                </a:lnTo>
                <a:lnTo>
                  <a:pt x="35" y="1145"/>
                </a:lnTo>
                <a:lnTo>
                  <a:pt x="168" y="1145"/>
                </a:lnTo>
                <a:lnTo>
                  <a:pt x="168" y="1025"/>
                </a:lnTo>
                <a:lnTo>
                  <a:pt x="40" y="1025"/>
                </a:lnTo>
                <a:lnTo>
                  <a:pt x="40" y="0"/>
                </a:lnTo>
                <a:lnTo>
                  <a:pt x="83" y="0"/>
                </a:lnTo>
                <a:lnTo>
                  <a:pt x="83" y="982"/>
                </a:lnTo>
                <a:lnTo>
                  <a:pt x="211" y="982"/>
                </a:lnTo>
                <a:lnTo>
                  <a:pt x="211" y="1145"/>
                </a:lnTo>
                <a:lnTo>
                  <a:pt x="323" y="1145"/>
                </a:lnTo>
                <a:lnTo>
                  <a:pt x="323" y="1468"/>
                </a:lnTo>
                <a:lnTo>
                  <a:pt x="48" y="1468"/>
                </a:lnTo>
                <a:lnTo>
                  <a:pt x="48" y="1834"/>
                </a:lnTo>
                <a:lnTo>
                  <a:pt x="176" y="1834"/>
                </a:lnTo>
                <a:lnTo>
                  <a:pt x="176" y="1658"/>
                </a:lnTo>
                <a:lnTo>
                  <a:pt x="390" y="1658"/>
                </a:lnTo>
                <a:lnTo>
                  <a:pt x="390" y="1834"/>
                </a:lnTo>
                <a:lnTo>
                  <a:pt x="555" y="1834"/>
                </a:lnTo>
                <a:lnTo>
                  <a:pt x="555" y="2031"/>
                </a:lnTo>
                <a:lnTo>
                  <a:pt x="750" y="2031"/>
                </a:lnTo>
                <a:lnTo>
                  <a:pt x="750" y="2245"/>
                </a:lnTo>
                <a:lnTo>
                  <a:pt x="555" y="2245"/>
                </a:lnTo>
                <a:lnTo>
                  <a:pt x="555" y="2376"/>
                </a:lnTo>
                <a:lnTo>
                  <a:pt x="921" y="2376"/>
                </a:lnTo>
                <a:lnTo>
                  <a:pt x="921" y="2101"/>
                </a:lnTo>
                <a:lnTo>
                  <a:pt x="1244" y="2101"/>
                </a:lnTo>
                <a:lnTo>
                  <a:pt x="1244" y="2213"/>
                </a:lnTo>
                <a:lnTo>
                  <a:pt x="1406" y="2213"/>
                </a:lnTo>
                <a:lnTo>
                  <a:pt x="1406" y="2341"/>
                </a:lnTo>
                <a:lnTo>
                  <a:pt x="2388" y="2341"/>
                </a:lnTo>
                <a:lnTo>
                  <a:pt x="2388" y="2384"/>
                </a:lnTo>
                <a:lnTo>
                  <a:pt x="1364" y="2384"/>
                </a:lnTo>
                <a:lnTo>
                  <a:pt x="1364" y="2256"/>
                </a:lnTo>
                <a:close/>
                <a:moveTo>
                  <a:pt x="168" y="1188"/>
                </a:moveTo>
                <a:lnTo>
                  <a:pt x="78" y="1188"/>
                </a:lnTo>
                <a:lnTo>
                  <a:pt x="78" y="1279"/>
                </a:lnTo>
                <a:lnTo>
                  <a:pt x="168" y="1279"/>
                </a:lnTo>
                <a:lnTo>
                  <a:pt x="168" y="1188"/>
                </a:lnTo>
                <a:close/>
                <a:moveTo>
                  <a:pt x="176" y="2242"/>
                </a:moveTo>
                <a:lnTo>
                  <a:pt x="176" y="2077"/>
                </a:lnTo>
                <a:lnTo>
                  <a:pt x="43" y="2077"/>
                </a:lnTo>
                <a:lnTo>
                  <a:pt x="43" y="2378"/>
                </a:lnTo>
                <a:lnTo>
                  <a:pt x="344" y="2378"/>
                </a:lnTo>
                <a:lnTo>
                  <a:pt x="344" y="2245"/>
                </a:lnTo>
                <a:lnTo>
                  <a:pt x="176" y="2245"/>
                </a:lnTo>
                <a:lnTo>
                  <a:pt x="176" y="2242"/>
                </a:lnTo>
                <a:close/>
                <a:moveTo>
                  <a:pt x="344" y="2208"/>
                </a:moveTo>
                <a:lnTo>
                  <a:pt x="344" y="2077"/>
                </a:lnTo>
                <a:lnTo>
                  <a:pt x="211" y="2077"/>
                </a:lnTo>
                <a:lnTo>
                  <a:pt x="211" y="2208"/>
                </a:lnTo>
                <a:lnTo>
                  <a:pt x="344" y="2208"/>
                </a:lnTo>
                <a:close/>
                <a:moveTo>
                  <a:pt x="352" y="1692"/>
                </a:moveTo>
                <a:lnTo>
                  <a:pt x="211" y="1692"/>
                </a:lnTo>
                <a:lnTo>
                  <a:pt x="211" y="1834"/>
                </a:lnTo>
                <a:lnTo>
                  <a:pt x="352" y="1834"/>
                </a:lnTo>
                <a:lnTo>
                  <a:pt x="352" y="1692"/>
                </a:lnTo>
                <a:close/>
                <a:moveTo>
                  <a:pt x="352" y="1877"/>
                </a:moveTo>
                <a:lnTo>
                  <a:pt x="211" y="1877"/>
                </a:lnTo>
                <a:lnTo>
                  <a:pt x="211" y="2031"/>
                </a:lnTo>
                <a:lnTo>
                  <a:pt x="352" y="2031"/>
                </a:lnTo>
                <a:lnTo>
                  <a:pt x="352" y="1877"/>
                </a:lnTo>
                <a:close/>
                <a:moveTo>
                  <a:pt x="715" y="2210"/>
                </a:moveTo>
                <a:lnTo>
                  <a:pt x="715" y="2069"/>
                </a:lnTo>
                <a:lnTo>
                  <a:pt x="555" y="2069"/>
                </a:lnTo>
                <a:lnTo>
                  <a:pt x="555" y="2210"/>
                </a:lnTo>
                <a:lnTo>
                  <a:pt x="715" y="2210"/>
                </a:lnTo>
                <a:close/>
                <a:moveTo>
                  <a:pt x="390" y="2210"/>
                </a:moveTo>
                <a:lnTo>
                  <a:pt x="512" y="2210"/>
                </a:lnTo>
                <a:lnTo>
                  <a:pt x="512" y="2069"/>
                </a:lnTo>
                <a:lnTo>
                  <a:pt x="390" y="2069"/>
                </a:lnTo>
                <a:lnTo>
                  <a:pt x="390" y="2210"/>
                </a:lnTo>
                <a:close/>
                <a:moveTo>
                  <a:pt x="390" y="1877"/>
                </a:moveTo>
                <a:lnTo>
                  <a:pt x="390" y="2031"/>
                </a:lnTo>
                <a:lnTo>
                  <a:pt x="512" y="2031"/>
                </a:lnTo>
                <a:lnTo>
                  <a:pt x="512" y="1877"/>
                </a:lnTo>
                <a:lnTo>
                  <a:pt x="390" y="1877"/>
                </a:lnTo>
                <a:close/>
                <a:moveTo>
                  <a:pt x="1201" y="2256"/>
                </a:moveTo>
                <a:lnTo>
                  <a:pt x="1110" y="2256"/>
                </a:lnTo>
                <a:lnTo>
                  <a:pt x="1110" y="2346"/>
                </a:lnTo>
                <a:lnTo>
                  <a:pt x="1201" y="2346"/>
                </a:lnTo>
                <a:lnTo>
                  <a:pt x="1201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MH_Other_1"/>
          <p:cNvSpPr/>
          <p:nvPr>
            <p:custDataLst>
              <p:tags r:id="rId1"/>
            </p:custDataLst>
          </p:nvPr>
        </p:nvSpPr>
        <p:spPr>
          <a:xfrm>
            <a:off x="5227638" y="2803525"/>
            <a:ext cx="1736725" cy="173672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MH_SubTitle_1"/>
          <p:cNvSpPr/>
          <p:nvPr>
            <p:custDataLst>
              <p:tags r:id="rId2"/>
            </p:custDataLst>
          </p:nvPr>
        </p:nvSpPr>
        <p:spPr>
          <a:xfrm>
            <a:off x="3876675" y="2198688"/>
            <a:ext cx="2089150" cy="1430337"/>
          </a:xfrm>
          <a:custGeom>
            <a:avLst/>
            <a:gdLst>
              <a:gd name="connsiteX0" fmla="*/ 492296 w 2336641"/>
              <a:gd name="connsiteY0" fmla="*/ 0 h 1601848"/>
              <a:gd name="connsiteX1" fmla="*/ 1657485 w 2336641"/>
              <a:gd name="connsiteY1" fmla="*/ 0 h 1601848"/>
              <a:gd name="connsiteX2" fmla="*/ 1844345 w 2336641"/>
              <a:gd name="connsiteY2" fmla="*/ 0 h 1601848"/>
              <a:gd name="connsiteX3" fmla="*/ 2336641 w 2336641"/>
              <a:gd name="connsiteY3" fmla="*/ 0 h 1601848"/>
              <a:gd name="connsiteX4" fmla="*/ 2336641 w 2336641"/>
              <a:gd name="connsiteY4" fmla="*/ 340586 h 1601848"/>
              <a:gd name="connsiteX5" fmla="*/ 2336641 w 2336641"/>
              <a:gd name="connsiteY5" fmla="*/ 413428 h 1601848"/>
              <a:gd name="connsiteX6" fmla="*/ 2336641 w 2336641"/>
              <a:gd name="connsiteY6" fmla="*/ 492296 h 1601848"/>
              <a:gd name="connsiteX7" fmla="*/ 2336641 w 2336641"/>
              <a:gd name="connsiteY7" fmla="*/ 557721 h 1601848"/>
              <a:gd name="connsiteX8" fmla="*/ 2336641 w 2336641"/>
              <a:gd name="connsiteY8" fmla="*/ 1109552 h 1601848"/>
              <a:gd name="connsiteX9" fmla="*/ 1844345 w 2336641"/>
              <a:gd name="connsiteY9" fmla="*/ 1601848 h 1601848"/>
              <a:gd name="connsiteX10" fmla="*/ 679157 w 2336641"/>
              <a:gd name="connsiteY10" fmla="*/ 1601848 h 1601848"/>
              <a:gd name="connsiteX11" fmla="*/ 492296 w 2336641"/>
              <a:gd name="connsiteY11" fmla="*/ 1601848 h 1601848"/>
              <a:gd name="connsiteX12" fmla="*/ 0 w 2336641"/>
              <a:gd name="connsiteY12" fmla="*/ 1601848 h 1601848"/>
              <a:gd name="connsiteX13" fmla="*/ 0 w 2336641"/>
              <a:gd name="connsiteY13" fmla="*/ 1312171 h 1601848"/>
              <a:gd name="connsiteX14" fmla="*/ 0 w 2336641"/>
              <a:gd name="connsiteY14" fmla="*/ 1188420 h 1601848"/>
              <a:gd name="connsiteX15" fmla="*/ 0 w 2336641"/>
              <a:gd name="connsiteY15" fmla="*/ 1109552 h 1601848"/>
              <a:gd name="connsiteX16" fmla="*/ 0 w 2336641"/>
              <a:gd name="connsiteY16" fmla="*/ 1045713 h 1601848"/>
              <a:gd name="connsiteX17" fmla="*/ 0 w 2336641"/>
              <a:gd name="connsiteY17" fmla="*/ 492296 h 1601848"/>
              <a:gd name="connsiteX18" fmla="*/ 492296 w 2336641"/>
              <a:gd name="connsiteY18" fmla="*/ 0 h 160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36641" h="1601848">
                <a:moveTo>
                  <a:pt x="492296" y="0"/>
                </a:moveTo>
                <a:lnTo>
                  <a:pt x="1657485" y="0"/>
                </a:lnTo>
                <a:lnTo>
                  <a:pt x="1844345" y="0"/>
                </a:lnTo>
                <a:lnTo>
                  <a:pt x="2336641" y="0"/>
                </a:lnTo>
                <a:lnTo>
                  <a:pt x="2336641" y="340586"/>
                </a:lnTo>
                <a:lnTo>
                  <a:pt x="2336641" y="413428"/>
                </a:lnTo>
                <a:lnTo>
                  <a:pt x="2336641" y="492296"/>
                </a:lnTo>
                <a:lnTo>
                  <a:pt x="2336641" y="557721"/>
                </a:lnTo>
                <a:lnTo>
                  <a:pt x="2336641" y="1109552"/>
                </a:lnTo>
                <a:cubicBezTo>
                  <a:pt x="2336641" y="1381439"/>
                  <a:pt x="2116232" y="1601848"/>
                  <a:pt x="1844345" y="1601848"/>
                </a:cubicBezTo>
                <a:lnTo>
                  <a:pt x="679157" y="1601848"/>
                </a:lnTo>
                <a:lnTo>
                  <a:pt x="492296" y="1601848"/>
                </a:lnTo>
                <a:lnTo>
                  <a:pt x="0" y="1601848"/>
                </a:lnTo>
                <a:lnTo>
                  <a:pt x="0" y="1312171"/>
                </a:lnTo>
                <a:lnTo>
                  <a:pt x="0" y="1188420"/>
                </a:lnTo>
                <a:lnTo>
                  <a:pt x="0" y="1109552"/>
                </a:lnTo>
                <a:lnTo>
                  <a:pt x="0" y="1045713"/>
                </a:lnTo>
                <a:lnTo>
                  <a:pt x="0" y="492296"/>
                </a:lnTo>
                <a:cubicBezTo>
                  <a:pt x="0" y="220409"/>
                  <a:pt x="220409" y="0"/>
                  <a:pt x="492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8" name="MH_SubTitle_4"/>
          <p:cNvSpPr/>
          <p:nvPr>
            <p:custDataLst>
              <p:tags r:id="rId3"/>
            </p:custDataLst>
          </p:nvPr>
        </p:nvSpPr>
        <p:spPr>
          <a:xfrm>
            <a:off x="3876675" y="3833813"/>
            <a:ext cx="2089150" cy="1430337"/>
          </a:xfrm>
          <a:custGeom>
            <a:avLst/>
            <a:gdLst>
              <a:gd name="connsiteX0" fmla="*/ 0 w 2336641"/>
              <a:gd name="connsiteY0" fmla="*/ 0 h 1601848"/>
              <a:gd name="connsiteX1" fmla="*/ 492296 w 2336641"/>
              <a:gd name="connsiteY1" fmla="*/ 0 h 1601848"/>
              <a:gd name="connsiteX2" fmla="*/ 679156 w 2336641"/>
              <a:gd name="connsiteY2" fmla="*/ 0 h 1601848"/>
              <a:gd name="connsiteX3" fmla="*/ 1844345 w 2336641"/>
              <a:gd name="connsiteY3" fmla="*/ 0 h 1601848"/>
              <a:gd name="connsiteX4" fmla="*/ 2336641 w 2336641"/>
              <a:gd name="connsiteY4" fmla="*/ 492296 h 1601848"/>
              <a:gd name="connsiteX5" fmla="*/ 2336641 w 2336641"/>
              <a:gd name="connsiteY5" fmla="*/ 953072 h 1601848"/>
              <a:gd name="connsiteX6" fmla="*/ 2336641 w 2336641"/>
              <a:gd name="connsiteY6" fmla="*/ 1109552 h 1601848"/>
              <a:gd name="connsiteX7" fmla="*/ 2336641 w 2336641"/>
              <a:gd name="connsiteY7" fmla="*/ 1188420 h 1601848"/>
              <a:gd name="connsiteX8" fmla="*/ 2336641 w 2336641"/>
              <a:gd name="connsiteY8" fmla="*/ 1372172 h 1601848"/>
              <a:gd name="connsiteX9" fmla="*/ 2336641 w 2336641"/>
              <a:gd name="connsiteY9" fmla="*/ 1601848 h 1601848"/>
              <a:gd name="connsiteX10" fmla="*/ 1844345 w 2336641"/>
              <a:gd name="connsiteY10" fmla="*/ 1601848 h 1601848"/>
              <a:gd name="connsiteX11" fmla="*/ 1657484 w 2336641"/>
              <a:gd name="connsiteY11" fmla="*/ 1601848 h 1601848"/>
              <a:gd name="connsiteX12" fmla="*/ 492296 w 2336641"/>
              <a:gd name="connsiteY12" fmla="*/ 1601848 h 1601848"/>
              <a:gd name="connsiteX13" fmla="*/ 0 w 2336641"/>
              <a:gd name="connsiteY13" fmla="*/ 1109552 h 1601848"/>
              <a:gd name="connsiteX14" fmla="*/ 0 w 2336641"/>
              <a:gd name="connsiteY14" fmla="*/ 614097 h 1601848"/>
              <a:gd name="connsiteX15" fmla="*/ 0 w 2336641"/>
              <a:gd name="connsiteY15" fmla="*/ 492296 h 1601848"/>
              <a:gd name="connsiteX16" fmla="*/ 0 w 2336641"/>
              <a:gd name="connsiteY16" fmla="*/ 413428 h 1601848"/>
              <a:gd name="connsiteX17" fmla="*/ 0 w 2336641"/>
              <a:gd name="connsiteY17" fmla="*/ 347639 h 160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36641" h="1601848">
                <a:moveTo>
                  <a:pt x="0" y="0"/>
                </a:moveTo>
                <a:lnTo>
                  <a:pt x="492296" y="0"/>
                </a:lnTo>
                <a:lnTo>
                  <a:pt x="679156" y="0"/>
                </a:lnTo>
                <a:lnTo>
                  <a:pt x="1844345" y="0"/>
                </a:lnTo>
                <a:cubicBezTo>
                  <a:pt x="2116233" y="0"/>
                  <a:pt x="2336641" y="220409"/>
                  <a:pt x="2336641" y="492296"/>
                </a:cubicBezTo>
                <a:lnTo>
                  <a:pt x="2336641" y="953072"/>
                </a:lnTo>
                <a:lnTo>
                  <a:pt x="2336641" y="1109552"/>
                </a:lnTo>
                <a:lnTo>
                  <a:pt x="2336641" y="1188420"/>
                </a:lnTo>
                <a:lnTo>
                  <a:pt x="2336641" y="1372172"/>
                </a:lnTo>
                <a:lnTo>
                  <a:pt x="2336641" y="1601848"/>
                </a:lnTo>
                <a:lnTo>
                  <a:pt x="1844345" y="1601848"/>
                </a:lnTo>
                <a:lnTo>
                  <a:pt x="1657484" y="1601848"/>
                </a:lnTo>
                <a:lnTo>
                  <a:pt x="492296" y="1601848"/>
                </a:lnTo>
                <a:cubicBezTo>
                  <a:pt x="220409" y="1601848"/>
                  <a:pt x="0" y="1381440"/>
                  <a:pt x="0" y="1109552"/>
                </a:cubicBezTo>
                <a:lnTo>
                  <a:pt x="0" y="614097"/>
                </a:lnTo>
                <a:lnTo>
                  <a:pt x="0" y="492296"/>
                </a:lnTo>
                <a:lnTo>
                  <a:pt x="0" y="413428"/>
                </a:lnTo>
                <a:lnTo>
                  <a:pt x="0" y="3476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9" name="MH_SubTitle_2"/>
          <p:cNvSpPr/>
          <p:nvPr>
            <p:custDataLst>
              <p:tags r:id="rId4"/>
            </p:custDataLst>
          </p:nvPr>
        </p:nvSpPr>
        <p:spPr>
          <a:xfrm>
            <a:off x="6226175" y="2198688"/>
            <a:ext cx="2089150" cy="1430337"/>
          </a:xfrm>
          <a:custGeom>
            <a:avLst/>
            <a:gdLst>
              <a:gd name="connsiteX0" fmla="*/ 0 w 2336641"/>
              <a:gd name="connsiteY0" fmla="*/ 0 h 1601848"/>
              <a:gd name="connsiteX1" fmla="*/ 492296 w 2336641"/>
              <a:gd name="connsiteY1" fmla="*/ 0 h 1601848"/>
              <a:gd name="connsiteX2" fmla="*/ 679156 w 2336641"/>
              <a:gd name="connsiteY2" fmla="*/ 0 h 1601848"/>
              <a:gd name="connsiteX3" fmla="*/ 1844345 w 2336641"/>
              <a:gd name="connsiteY3" fmla="*/ 0 h 1601848"/>
              <a:gd name="connsiteX4" fmla="*/ 2336641 w 2336641"/>
              <a:gd name="connsiteY4" fmla="*/ 492296 h 1601848"/>
              <a:gd name="connsiteX5" fmla="*/ 2336641 w 2336641"/>
              <a:gd name="connsiteY5" fmla="*/ 1004404 h 1601848"/>
              <a:gd name="connsiteX6" fmla="*/ 2336641 w 2336641"/>
              <a:gd name="connsiteY6" fmla="*/ 1109552 h 1601848"/>
              <a:gd name="connsiteX7" fmla="*/ 2336641 w 2336641"/>
              <a:gd name="connsiteY7" fmla="*/ 1188420 h 1601848"/>
              <a:gd name="connsiteX8" fmla="*/ 2336641 w 2336641"/>
              <a:gd name="connsiteY8" fmla="*/ 1423504 h 1601848"/>
              <a:gd name="connsiteX9" fmla="*/ 2336641 w 2336641"/>
              <a:gd name="connsiteY9" fmla="*/ 1601848 h 1601848"/>
              <a:gd name="connsiteX10" fmla="*/ 1844345 w 2336641"/>
              <a:gd name="connsiteY10" fmla="*/ 1601848 h 1601848"/>
              <a:gd name="connsiteX11" fmla="*/ 1657484 w 2336641"/>
              <a:gd name="connsiteY11" fmla="*/ 1601848 h 1601848"/>
              <a:gd name="connsiteX12" fmla="*/ 492296 w 2336641"/>
              <a:gd name="connsiteY12" fmla="*/ 1601848 h 1601848"/>
              <a:gd name="connsiteX13" fmla="*/ 0 w 2336641"/>
              <a:gd name="connsiteY13" fmla="*/ 1109552 h 1601848"/>
              <a:gd name="connsiteX14" fmla="*/ 0 w 2336641"/>
              <a:gd name="connsiteY14" fmla="*/ 588548 h 1601848"/>
              <a:gd name="connsiteX15" fmla="*/ 0 w 2336641"/>
              <a:gd name="connsiteY15" fmla="*/ 492296 h 1601848"/>
              <a:gd name="connsiteX16" fmla="*/ 0 w 2336641"/>
              <a:gd name="connsiteY16" fmla="*/ 413428 h 1601848"/>
              <a:gd name="connsiteX17" fmla="*/ 0 w 2336641"/>
              <a:gd name="connsiteY17" fmla="*/ 371414 h 160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36641" h="1601848">
                <a:moveTo>
                  <a:pt x="0" y="0"/>
                </a:moveTo>
                <a:lnTo>
                  <a:pt x="492296" y="0"/>
                </a:lnTo>
                <a:lnTo>
                  <a:pt x="679156" y="0"/>
                </a:lnTo>
                <a:lnTo>
                  <a:pt x="1844345" y="0"/>
                </a:lnTo>
                <a:cubicBezTo>
                  <a:pt x="2116232" y="0"/>
                  <a:pt x="2336641" y="220409"/>
                  <a:pt x="2336641" y="492296"/>
                </a:cubicBezTo>
                <a:lnTo>
                  <a:pt x="2336641" y="1004404"/>
                </a:lnTo>
                <a:lnTo>
                  <a:pt x="2336641" y="1109552"/>
                </a:lnTo>
                <a:lnTo>
                  <a:pt x="2336641" y="1188420"/>
                </a:lnTo>
                <a:lnTo>
                  <a:pt x="2336641" y="1423504"/>
                </a:lnTo>
                <a:lnTo>
                  <a:pt x="2336641" y="1601848"/>
                </a:lnTo>
                <a:lnTo>
                  <a:pt x="1844345" y="1601848"/>
                </a:lnTo>
                <a:lnTo>
                  <a:pt x="1657484" y="1601848"/>
                </a:lnTo>
                <a:lnTo>
                  <a:pt x="492296" y="1601848"/>
                </a:lnTo>
                <a:cubicBezTo>
                  <a:pt x="220408" y="1601848"/>
                  <a:pt x="0" y="1381439"/>
                  <a:pt x="0" y="1109552"/>
                </a:cubicBezTo>
                <a:lnTo>
                  <a:pt x="0" y="588548"/>
                </a:lnTo>
                <a:lnTo>
                  <a:pt x="0" y="492296"/>
                </a:lnTo>
                <a:lnTo>
                  <a:pt x="0" y="413428"/>
                </a:lnTo>
                <a:lnTo>
                  <a:pt x="0" y="3714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0" name="MH_SubTitle_3"/>
          <p:cNvSpPr/>
          <p:nvPr>
            <p:custDataLst>
              <p:tags r:id="rId5"/>
            </p:custDataLst>
          </p:nvPr>
        </p:nvSpPr>
        <p:spPr>
          <a:xfrm>
            <a:off x="6226175" y="3836988"/>
            <a:ext cx="2089150" cy="1431925"/>
          </a:xfrm>
          <a:custGeom>
            <a:avLst/>
            <a:gdLst>
              <a:gd name="connsiteX0" fmla="*/ 492296 w 2336641"/>
              <a:gd name="connsiteY0" fmla="*/ 0 h 1601848"/>
              <a:gd name="connsiteX1" fmla="*/ 1657484 w 2336641"/>
              <a:gd name="connsiteY1" fmla="*/ 0 h 1601848"/>
              <a:gd name="connsiteX2" fmla="*/ 1844345 w 2336641"/>
              <a:gd name="connsiteY2" fmla="*/ 0 h 1601848"/>
              <a:gd name="connsiteX3" fmla="*/ 2336641 w 2336641"/>
              <a:gd name="connsiteY3" fmla="*/ 0 h 1601848"/>
              <a:gd name="connsiteX4" fmla="*/ 2336641 w 2336641"/>
              <a:gd name="connsiteY4" fmla="*/ 297807 h 1601848"/>
              <a:gd name="connsiteX5" fmla="*/ 2336641 w 2336641"/>
              <a:gd name="connsiteY5" fmla="*/ 413429 h 1601848"/>
              <a:gd name="connsiteX6" fmla="*/ 2336641 w 2336641"/>
              <a:gd name="connsiteY6" fmla="*/ 492296 h 1601848"/>
              <a:gd name="connsiteX7" fmla="*/ 2336641 w 2336641"/>
              <a:gd name="connsiteY7" fmla="*/ 716907 h 1601848"/>
              <a:gd name="connsiteX8" fmla="*/ 2336641 w 2336641"/>
              <a:gd name="connsiteY8" fmla="*/ 1109552 h 1601848"/>
              <a:gd name="connsiteX9" fmla="*/ 1844345 w 2336641"/>
              <a:gd name="connsiteY9" fmla="*/ 1601848 h 1601848"/>
              <a:gd name="connsiteX10" fmla="*/ 679156 w 2336641"/>
              <a:gd name="connsiteY10" fmla="*/ 1601848 h 1601848"/>
              <a:gd name="connsiteX11" fmla="*/ 492296 w 2336641"/>
              <a:gd name="connsiteY11" fmla="*/ 1601848 h 1601848"/>
              <a:gd name="connsiteX12" fmla="*/ 0 w 2336641"/>
              <a:gd name="connsiteY12" fmla="*/ 1601848 h 1601848"/>
              <a:gd name="connsiteX13" fmla="*/ 0 w 2336641"/>
              <a:gd name="connsiteY13" fmla="*/ 1461527 h 1601848"/>
              <a:gd name="connsiteX14" fmla="*/ 0 w 2336641"/>
              <a:gd name="connsiteY14" fmla="*/ 1188420 h 1601848"/>
              <a:gd name="connsiteX15" fmla="*/ 0 w 2336641"/>
              <a:gd name="connsiteY15" fmla="*/ 1109552 h 1601848"/>
              <a:gd name="connsiteX16" fmla="*/ 0 w 2336641"/>
              <a:gd name="connsiteY16" fmla="*/ 1042427 h 1601848"/>
              <a:gd name="connsiteX17" fmla="*/ 0 w 2336641"/>
              <a:gd name="connsiteY17" fmla="*/ 492296 h 1601848"/>
              <a:gd name="connsiteX18" fmla="*/ 492296 w 2336641"/>
              <a:gd name="connsiteY18" fmla="*/ 0 h 160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36641" h="1601848">
                <a:moveTo>
                  <a:pt x="492296" y="0"/>
                </a:moveTo>
                <a:lnTo>
                  <a:pt x="1657484" y="0"/>
                </a:lnTo>
                <a:lnTo>
                  <a:pt x="1844345" y="0"/>
                </a:lnTo>
                <a:lnTo>
                  <a:pt x="2336641" y="0"/>
                </a:lnTo>
                <a:lnTo>
                  <a:pt x="2336641" y="297807"/>
                </a:lnTo>
                <a:lnTo>
                  <a:pt x="2336641" y="413429"/>
                </a:lnTo>
                <a:lnTo>
                  <a:pt x="2336641" y="492296"/>
                </a:lnTo>
                <a:lnTo>
                  <a:pt x="2336641" y="716907"/>
                </a:lnTo>
                <a:lnTo>
                  <a:pt x="2336641" y="1109552"/>
                </a:lnTo>
                <a:cubicBezTo>
                  <a:pt x="2336641" y="1381440"/>
                  <a:pt x="2116232" y="1601848"/>
                  <a:pt x="1844345" y="1601848"/>
                </a:cubicBezTo>
                <a:lnTo>
                  <a:pt x="679156" y="1601848"/>
                </a:lnTo>
                <a:lnTo>
                  <a:pt x="492296" y="1601848"/>
                </a:lnTo>
                <a:lnTo>
                  <a:pt x="0" y="1601848"/>
                </a:lnTo>
                <a:lnTo>
                  <a:pt x="0" y="1461527"/>
                </a:lnTo>
                <a:lnTo>
                  <a:pt x="0" y="1188420"/>
                </a:lnTo>
                <a:lnTo>
                  <a:pt x="0" y="1109552"/>
                </a:lnTo>
                <a:lnTo>
                  <a:pt x="0" y="1042427"/>
                </a:lnTo>
                <a:lnTo>
                  <a:pt x="0" y="492296"/>
                </a:lnTo>
                <a:cubicBezTo>
                  <a:pt x="0" y="220409"/>
                  <a:pt x="220408" y="0"/>
                  <a:pt x="492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9" name="MH_Entry_1"/>
          <p:cNvSpPr/>
          <p:nvPr>
            <p:custDataLst>
              <p:tags r:id="rId6"/>
            </p:custDataLst>
          </p:nvPr>
        </p:nvSpPr>
        <p:spPr>
          <a:xfrm>
            <a:off x="4578723" y="205244"/>
            <a:ext cx="3039054" cy="554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4191000" y="662444"/>
            <a:ext cx="38116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4138309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7481304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Freeform 1076"/>
          <p:cNvSpPr>
            <a:spLocks noEditPoints="1"/>
          </p:cNvSpPr>
          <p:nvPr/>
        </p:nvSpPr>
        <p:spPr bwMode="auto">
          <a:xfrm>
            <a:off x="114300" y="114074"/>
            <a:ext cx="1773237" cy="1799227"/>
          </a:xfrm>
          <a:custGeom>
            <a:avLst/>
            <a:gdLst>
              <a:gd name="T0" fmla="*/ 1244 w 2388"/>
              <a:gd name="T1" fmla="*/ 168 h 2423"/>
              <a:gd name="T2" fmla="*/ 1067 w 2388"/>
              <a:gd name="T3" fmla="*/ 32 h 2423"/>
              <a:gd name="T4" fmla="*/ 1201 w 2388"/>
              <a:gd name="T5" fmla="*/ 211 h 2423"/>
              <a:gd name="T6" fmla="*/ 963 w 2388"/>
              <a:gd name="T7" fmla="*/ 277 h 2423"/>
              <a:gd name="T8" fmla="*/ 512 w 2388"/>
              <a:gd name="T9" fmla="*/ 2 h 2423"/>
              <a:gd name="T10" fmla="*/ 387 w 2388"/>
              <a:gd name="T11" fmla="*/ 176 h 2423"/>
              <a:gd name="T12" fmla="*/ 0 w 2388"/>
              <a:gd name="T13" fmla="*/ 0 h 2423"/>
              <a:gd name="T14" fmla="*/ 176 w 2388"/>
              <a:gd name="T15" fmla="*/ 387 h 2423"/>
              <a:gd name="T16" fmla="*/ 176 w 2388"/>
              <a:gd name="T17" fmla="*/ 547 h 2423"/>
              <a:gd name="T18" fmla="*/ 6 w 2388"/>
              <a:gd name="T19" fmla="*/ 995 h 2423"/>
              <a:gd name="T20" fmla="*/ 280 w 2388"/>
              <a:gd name="T21" fmla="*/ 1233 h 2423"/>
              <a:gd name="T22" fmla="*/ 211 w 2388"/>
              <a:gd name="T23" fmla="*/ 1102 h 2423"/>
              <a:gd name="T24" fmla="*/ 35 w 2388"/>
              <a:gd name="T25" fmla="*/ 1276 h 2423"/>
              <a:gd name="T26" fmla="*/ 168 w 2388"/>
              <a:gd name="T27" fmla="*/ 1398 h 2423"/>
              <a:gd name="T28" fmla="*/ 40 w 2388"/>
              <a:gd name="T29" fmla="*/ 2423 h 2423"/>
              <a:gd name="T30" fmla="*/ 83 w 2388"/>
              <a:gd name="T31" fmla="*/ 1438 h 2423"/>
              <a:gd name="T32" fmla="*/ 211 w 2388"/>
              <a:gd name="T33" fmla="*/ 1276 h 2423"/>
              <a:gd name="T34" fmla="*/ 323 w 2388"/>
              <a:gd name="T35" fmla="*/ 953 h 2423"/>
              <a:gd name="T36" fmla="*/ 48 w 2388"/>
              <a:gd name="T37" fmla="*/ 590 h 2423"/>
              <a:gd name="T38" fmla="*/ 176 w 2388"/>
              <a:gd name="T39" fmla="*/ 763 h 2423"/>
              <a:gd name="T40" fmla="*/ 390 w 2388"/>
              <a:gd name="T41" fmla="*/ 590 h 2423"/>
              <a:gd name="T42" fmla="*/ 555 w 2388"/>
              <a:gd name="T43" fmla="*/ 389 h 2423"/>
              <a:gd name="T44" fmla="*/ 750 w 2388"/>
              <a:gd name="T45" fmla="*/ 176 h 2423"/>
              <a:gd name="T46" fmla="*/ 555 w 2388"/>
              <a:gd name="T47" fmla="*/ 45 h 2423"/>
              <a:gd name="T48" fmla="*/ 921 w 2388"/>
              <a:gd name="T49" fmla="*/ 320 h 2423"/>
              <a:gd name="T50" fmla="*/ 1244 w 2388"/>
              <a:gd name="T51" fmla="*/ 211 h 2423"/>
              <a:gd name="T52" fmla="*/ 1406 w 2388"/>
              <a:gd name="T53" fmla="*/ 80 h 2423"/>
              <a:gd name="T54" fmla="*/ 2388 w 2388"/>
              <a:gd name="T55" fmla="*/ 37 h 2423"/>
              <a:gd name="T56" fmla="*/ 1364 w 2388"/>
              <a:gd name="T57" fmla="*/ 168 h 2423"/>
              <a:gd name="T58" fmla="*/ 78 w 2388"/>
              <a:gd name="T59" fmla="*/ 1233 h 2423"/>
              <a:gd name="T60" fmla="*/ 168 w 2388"/>
              <a:gd name="T61" fmla="*/ 1142 h 2423"/>
              <a:gd name="T62" fmla="*/ 176 w 2388"/>
              <a:gd name="T63" fmla="*/ 179 h 2423"/>
              <a:gd name="T64" fmla="*/ 43 w 2388"/>
              <a:gd name="T65" fmla="*/ 344 h 2423"/>
              <a:gd name="T66" fmla="*/ 344 w 2388"/>
              <a:gd name="T67" fmla="*/ 42 h 2423"/>
              <a:gd name="T68" fmla="*/ 176 w 2388"/>
              <a:gd name="T69" fmla="*/ 176 h 2423"/>
              <a:gd name="T70" fmla="*/ 344 w 2388"/>
              <a:gd name="T71" fmla="*/ 213 h 2423"/>
              <a:gd name="T72" fmla="*/ 211 w 2388"/>
              <a:gd name="T73" fmla="*/ 344 h 2423"/>
              <a:gd name="T74" fmla="*/ 344 w 2388"/>
              <a:gd name="T75" fmla="*/ 213 h 2423"/>
              <a:gd name="T76" fmla="*/ 211 w 2388"/>
              <a:gd name="T77" fmla="*/ 728 h 2423"/>
              <a:gd name="T78" fmla="*/ 352 w 2388"/>
              <a:gd name="T79" fmla="*/ 590 h 2423"/>
              <a:gd name="T80" fmla="*/ 352 w 2388"/>
              <a:gd name="T81" fmla="*/ 547 h 2423"/>
              <a:gd name="T82" fmla="*/ 211 w 2388"/>
              <a:gd name="T83" fmla="*/ 389 h 2423"/>
              <a:gd name="T84" fmla="*/ 352 w 2388"/>
              <a:gd name="T85" fmla="*/ 547 h 2423"/>
              <a:gd name="T86" fmla="*/ 715 w 2388"/>
              <a:gd name="T87" fmla="*/ 355 h 2423"/>
              <a:gd name="T88" fmla="*/ 555 w 2388"/>
              <a:gd name="T89" fmla="*/ 213 h 2423"/>
              <a:gd name="T90" fmla="*/ 390 w 2388"/>
              <a:gd name="T91" fmla="*/ 213 h 2423"/>
              <a:gd name="T92" fmla="*/ 512 w 2388"/>
              <a:gd name="T93" fmla="*/ 355 h 2423"/>
              <a:gd name="T94" fmla="*/ 390 w 2388"/>
              <a:gd name="T95" fmla="*/ 213 h 2423"/>
              <a:gd name="T96" fmla="*/ 390 w 2388"/>
              <a:gd name="T97" fmla="*/ 389 h 2423"/>
              <a:gd name="T98" fmla="*/ 512 w 2388"/>
              <a:gd name="T99" fmla="*/ 547 h 2423"/>
              <a:gd name="T100" fmla="*/ 1201 w 2388"/>
              <a:gd name="T101" fmla="*/ 168 h 2423"/>
              <a:gd name="T102" fmla="*/ 1110 w 2388"/>
              <a:gd name="T103" fmla="*/ 74 h 2423"/>
              <a:gd name="T104" fmla="*/ 1201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364" y="168"/>
                </a:moveTo>
                <a:lnTo>
                  <a:pt x="1244" y="168"/>
                </a:lnTo>
                <a:lnTo>
                  <a:pt x="1244" y="32"/>
                </a:lnTo>
                <a:lnTo>
                  <a:pt x="1067" y="32"/>
                </a:lnTo>
                <a:lnTo>
                  <a:pt x="1067" y="211"/>
                </a:lnTo>
                <a:lnTo>
                  <a:pt x="1201" y="211"/>
                </a:lnTo>
                <a:lnTo>
                  <a:pt x="1201" y="277"/>
                </a:lnTo>
                <a:lnTo>
                  <a:pt x="963" y="277"/>
                </a:lnTo>
                <a:lnTo>
                  <a:pt x="963" y="2"/>
                </a:lnTo>
                <a:lnTo>
                  <a:pt x="512" y="2"/>
                </a:lnTo>
                <a:lnTo>
                  <a:pt x="512" y="176"/>
                </a:lnTo>
                <a:lnTo>
                  <a:pt x="387" y="176"/>
                </a:lnTo>
                <a:lnTo>
                  <a:pt x="387" y="0"/>
                </a:lnTo>
                <a:lnTo>
                  <a:pt x="0" y="0"/>
                </a:lnTo>
                <a:lnTo>
                  <a:pt x="0" y="387"/>
                </a:lnTo>
                <a:lnTo>
                  <a:pt x="176" y="387"/>
                </a:lnTo>
                <a:lnTo>
                  <a:pt x="176" y="389"/>
                </a:lnTo>
                <a:lnTo>
                  <a:pt x="176" y="547"/>
                </a:lnTo>
                <a:lnTo>
                  <a:pt x="6" y="547"/>
                </a:lnTo>
                <a:lnTo>
                  <a:pt x="6" y="995"/>
                </a:lnTo>
                <a:lnTo>
                  <a:pt x="280" y="995"/>
                </a:lnTo>
                <a:lnTo>
                  <a:pt x="280" y="1233"/>
                </a:lnTo>
                <a:lnTo>
                  <a:pt x="211" y="1233"/>
                </a:lnTo>
                <a:lnTo>
                  <a:pt x="211" y="1102"/>
                </a:lnTo>
                <a:lnTo>
                  <a:pt x="35" y="1102"/>
                </a:lnTo>
                <a:lnTo>
                  <a:pt x="35" y="1276"/>
                </a:lnTo>
                <a:lnTo>
                  <a:pt x="168" y="1276"/>
                </a:lnTo>
                <a:lnTo>
                  <a:pt x="168" y="1398"/>
                </a:lnTo>
                <a:lnTo>
                  <a:pt x="40" y="1398"/>
                </a:lnTo>
                <a:lnTo>
                  <a:pt x="40" y="2423"/>
                </a:lnTo>
                <a:lnTo>
                  <a:pt x="83" y="2423"/>
                </a:lnTo>
                <a:lnTo>
                  <a:pt x="83" y="1438"/>
                </a:lnTo>
                <a:lnTo>
                  <a:pt x="211" y="1438"/>
                </a:lnTo>
                <a:lnTo>
                  <a:pt x="211" y="1276"/>
                </a:lnTo>
                <a:lnTo>
                  <a:pt x="323" y="1276"/>
                </a:lnTo>
                <a:lnTo>
                  <a:pt x="323" y="953"/>
                </a:lnTo>
                <a:lnTo>
                  <a:pt x="48" y="953"/>
                </a:lnTo>
                <a:lnTo>
                  <a:pt x="48" y="590"/>
                </a:lnTo>
                <a:lnTo>
                  <a:pt x="176" y="590"/>
                </a:lnTo>
                <a:lnTo>
                  <a:pt x="176" y="763"/>
                </a:lnTo>
                <a:lnTo>
                  <a:pt x="390" y="763"/>
                </a:lnTo>
                <a:lnTo>
                  <a:pt x="390" y="590"/>
                </a:lnTo>
                <a:lnTo>
                  <a:pt x="555" y="590"/>
                </a:lnTo>
                <a:lnTo>
                  <a:pt x="555" y="389"/>
                </a:lnTo>
                <a:lnTo>
                  <a:pt x="750" y="389"/>
                </a:lnTo>
                <a:lnTo>
                  <a:pt x="750" y="176"/>
                </a:lnTo>
                <a:lnTo>
                  <a:pt x="555" y="176"/>
                </a:lnTo>
                <a:lnTo>
                  <a:pt x="555" y="45"/>
                </a:lnTo>
                <a:lnTo>
                  <a:pt x="921" y="45"/>
                </a:lnTo>
                <a:lnTo>
                  <a:pt x="921" y="320"/>
                </a:lnTo>
                <a:lnTo>
                  <a:pt x="1244" y="320"/>
                </a:lnTo>
                <a:lnTo>
                  <a:pt x="1244" y="211"/>
                </a:lnTo>
                <a:lnTo>
                  <a:pt x="1406" y="211"/>
                </a:lnTo>
                <a:lnTo>
                  <a:pt x="1406" y="80"/>
                </a:lnTo>
                <a:lnTo>
                  <a:pt x="2388" y="80"/>
                </a:lnTo>
                <a:lnTo>
                  <a:pt x="2388" y="37"/>
                </a:lnTo>
                <a:lnTo>
                  <a:pt x="1364" y="37"/>
                </a:lnTo>
                <a:lnTo>
                  <a:pt x="1364" y="168"/>
                </a:lnTo>
                <a:close/>
                <a:moveTo>
                  <a:pt x="168" y="1233"/>
                </a:moveTo>
                <a:lnTo>
                  <a:pt x="78" y="1233"/>
                </a:lnTo>
                <a:lnTo>
                  <a:pt x="78" y="1142"/>
                </a:lnTo>
                <a:lnTo>
                  <a:pt x="168" y="1142"/>
                </a:lnTo>
                <a:lnTo>
                  <a:pt x="168" y="1233"/>
                </a:lnTo>
                <a:close/>
                <a:moveTo>
                  <a:pt x="176" y="179"/>
                </a:moveTo>
                <a:lnTo>
                  <a:pt x="176" y="344"/>
                </a:lnTo>
                <a:lnTo>
                  <a:pt x="43" y="344"/>
                </a:lnTo>
                <a:lnTo>
                  <a:pt x="43" y="42"/>
                </a:lnTo>
                <a:lnTo>
                  <a:pt x="344" y="42"/>
                </a:lnTo>
                <a:lnTo>
                  <a:pt x="344" y="176"/>
                </a:lnTo>
                <a:lnTo>
                  <a:pt x="176" y="176"/>
                </a:lnTo>
                <a:lnTo>
                  <a:pt x="176" y="179"/>
                </a:lnTo>
                <a:close/>
                <a:moveTo>
                  <a:pt x="344" y="213"/>
                </a:moveTo>
                <a:lnTo>
                  <a:pt x="344" y="344"/>
                </a:lnTo>
                <a:lnTo>
                  <a:pt x="211" y="344"/>
                </a:lnTo>
                <a:lnTo>
                  <a:pt x="211" y="213"/>
                </a:lnTo>
                <a:lnTo>
                  <a:pt x="344" y="213"/>
                </a:lnTo>
                <a:close/>
                <a:moveTo>
                  <a:pt x="352" y="728"/>
                </a:moveTo>
                <a:lnTo>
                  <a:pt x="211" y="728"/>
                </a:lnTo>
                <a:lnTo>
                  <a:pt x="211" y="590"/>
                </a:lnTo>
                <a:lnTo>
                  <a:pt x="352" y="590"/>
                </a:lnTo>
                <a:lnTo>
                  <a:pt x="352" y="728"/>
                </a:lnTo>
                <a:close/>
                <a:moveTo>
                  <a:pt x="352" y="547"/>
                </a:moveTo>
                <a:lnTo>
                  <a:pt x="211" y="547"/>
                </a:lnTo>
                <a:lnTo>
                  <a:pt x="211" y="389"/>
                </a:lnTo>
                <a:lnTo>
                  <a:pt x="352" y="389"/>
                </a:lnTo>
                <a:lnTo>
                  <a:pt x="352" y="547"/>
                </a:lnTo>
                <a:close/>
                <a:moveTo>
                  <a:pt x="715" y="213"/>
                </a:moveTo>
                <a:lnTo>
                  <a:pt x="715" y="355"/>
                </a:lnTo>
                <a:lnTo>
                  <a:pt x="555" y="355"/>
                </a:lnTo>
                <a:lnTo>
                  <a:pt x="555" y="213"/>
                </a:lnTo>
                <a:lnTo>
                  <a:pt x="715" y="213"/>
                </a:lnTo>
                <a:close/>
                <a:moveTo>
                  <a:pt x="390" y="213"/>
                </a:moveTo>
                <a:lnTo>
                  <a:pt x="512" y="213"/>
                </a:lnTo>
                <a:lnTo>
                  <a:pt x="512" y="355"/>
                </a:lnTo>
                <a:lnTo>
                  <a:pt x="390" y="355"/>
                </a:lnTo>
                <a:lnTo>
                  <a:pt x="390" y="213"/>
                </a:lnTo>
                <a:close/>
                <a:moveTo>
                  <a:pt x="390" y="547"/>
                </a:moveTo>
                <a:lnTo>
                  <a:pt x="390" y="389"/>
                </a:lnTo>
                <a:lnTo>
                  <a:pt x="512" y="389"/>
                </a:lnTo>
                <a:lnTo>
                  <a:pt x="512" y="547"/>
                </a:lnTo>
                <a:lnTo>
                  <a:pt x="390" y="547"/>
                </a:lnTo>
                <a:close/>
                <a:moveTo>
                  <a:pt x="1201" y="168"/>
                </a:moveTo>
                <a:lnTo>
                  <a:pt x="1110" y="168"/>
                </a:lnTo>
                <a:lnTo>
                  <a:pt x="1110" y="74"/>
                </a:lnTo>
                <a:lnTo>
                  <a:pt x="1201" y="74"/>
                </a:lnTo>
                <a:lnTo>
                  <a:pt x="1201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2" name="Freeform 1077"/>
          <p:cNvSpPr>
            <a:spLocks noEditPoints="1"/>
          </p:cNvSpPr>
          <p:nvPr/>
        </p:nvSpPr>
        <p:spPr bwMode="auto">
          <a:xfrm>
            <a:off x="10285413" y="114074"/>
            <a:ext cx="1773237" cy="1799227"/>
          </a:xfrm>
          <a:custGeom>
            <a:avLst/>
            <a:gdLst>
              <a:gd name="T0" fmla="*/ 1147 w 2388"/>
              <a:gd name="T1" fmla="*/ 168 h 2423"/>
              <a:gd name="T2" fmla="*/ 1320 w 2388"/>
              <a:gd name="T3" fmla="*/ 32 h 2423"/>
              <a:gd name="T4" fmla="*/ 1190 w 2388"/>
              <a:gd name="T5" fmla="*/ 211 h 2423"/>
              <a:gd name="T6" fmla="*/ 1427 w 2388"/>
              <a:gd name="T7" fmla="*/ 277 h 2423"/>
              <a:gd name="T8" fmla="*/ 1875 w 2388"/>
              <a:gd name="T9" fmla="*/ 2 h 2423"/>
              <a:gd name="T10" fmla="*/ 2004 w 2388"/>
              <a:gd name="T11" fmla="*/ 176 h 2423"/>
              <a:gd name="T12" fmla="*/ 2388 w 2388"/>
              <a:gd name="T13" fmla="*/ 0 h 2423"/>
              <a:gd name="T14" fmla="*/ 2214 w 2388"/>
              <a:gd name="T15" fmla="*/ 387 h 2423"/>
              <a:gd name="T16" fmla="*/ 2214 w 2388"/>
              <a:gd name="T17" fmla="*/ 547 h 2423"/>
              <a:gd name="T18" fmla="*/ 2385 w 2388"/>
              <a:gd name="T19" fmla="*/ 995 h 2423"/>
              <a:gd name="T20" fmla="*/ 2110 w 2388"/>
              <a:gd name="T21" fmla="*/ 1233 h 2423"/>
              <a:gd name="T22" fmla="*/ 2177 w 2388"/>
              <a:gd name="T23" fmla="*/ 1102 h 2423"/>
              <a:gd name="T24" fmla="*/ 2356 w 2388"/>
              <a:gd name="T25" fmla="*/ 1276 h 2423"/>
              <a:gd name="T26" fmla="*/ 2220 w 2388"/>
              <a:gd name="T27" fmla="*/ 1398 h 2423"/>
              <a:gd name="T28" fmla="*/ 2350 w 2388"/>
              <a:gd name="T29" fmla="*/ 2423 h 2423"/>
              <a:gd name="T30" fmla="*/ 2308 w 2388"/>
              <a:gd name="T31" fmla="*/ 1438 h 2423"/>
              <a:gd name="T32" fmla="*/ 2177 w 2388"/>
              <a:gd name="T33" fmla="*/ 1276 h 2423"/>
              <a:gd name="T34" fmla="*/ 2068 w 2388"/>
              <a:gd name="T35" fmla="*/ 953 h 2423"/>
              <a:gd name="T36" fmla="*/ 2342 w 2388"/>
              <a:gd name="T37" fmla="*/ 590 h 2423"/>
              <a:gd name="T38" fmla="*/ 2214 w 2388"/>
              <a:gd name="T39" fmla="*/ 763 h 2423"/>
              <a:gd name="T40" fmla="*/ 2001 w 2388"/>
              <a:gd name="T41" fmla="*/ 590 h 2423"/>
              <a:gd name="T42" fmla="*/ 1835 w 2388"/>
              <a:gd name="T43" fmla="*/ 389 h 2423"/>
              <a:gd name="T44" fmla="*/ 1638 w 2388"/>
              <a:gd name="T45" fmla="*/ 176 h 2423"/>
              <a:gd name="T46" fmla="*/ 1835 w 2388"/>
              <a:gd name="T47" fmla="*/ 45 h 2423"/>
              <a:gd name="T48" fmla="*/ 1470 w 2388"/>
              <a:gd name="T49" fmla="*/ 320 h 2423"/>
              <a:gd name="T50" fmla="*/ 1147 w 2388"/>
              <a:gd name="T51" fmla="*/ 211 h 2423"/>
              <a:gd name="T52" fmla="*/ 984 w 2388"/>
              <a:gd name="T53" fmla="*/ 80 h 2423"/>
              <a:gd name="T54" fmla="*/ 0 w 2388"/>
              <a:gd name="T55" fmla="*/ 37 h 2423"/>
              <a:gd name="T56" fmla="*/ 1027 w 2388"/>
              <a:gd name="T57" fmla="*/ 168 h 2423"/>
              <a:gd name="T58" fmla="*/ 2313 w 2388"/>
              <a:gd name="T59" fmla="*/ 1233 h 2423"/>
              <a:gd name="T60" fmla="*/ 2220 w 2388"/>
              <a:gd name="T61" fmla="*/ 1142 h 2423"/>
              <a:gd name="T62" fmla="*/ 2214 w 2388"/>
              <a:gd name="T63" fmla="*/ 179 h 2423"/>
              <a:gd name="T64" fmla="*/ 2345 w 2388"/>
              <a:gd name="T65" fmla="*/ 344 h 2423"/>
              <a:gd name="T66" fmla="*/ 2046 w 2388"/>
              <a:gd name="T67" fmla="*/ 42 h 2423"/>
              <a:gd name="T68" fmla="*/ 2214 w 2388"/>
              <a:gd name="T69" fmla="*/ 176 h 2423"/>
              <a:gd name="T70" fmla="*/ 2046 w 2388"/>
              <a:gd name="T71" fmla="*/ 213 h 2423"/>
              <a:gd name="T72" fmla="*/ 2177 w 2388"/>
              <a:gd name="T73" fmla="*/ 344 h 2423"/>
              <a:gd name="T74" fmla="*/ 2046 w 2388"/>
              <a:gd name="T75" fmla="*/ 213 h 2423"/>
              <a:gd name="T76" fmla="*/ 2177 w 2388"/>
              <a:gd name="T77" fmla="*/ 728 h 2423"/>
              <a:gd name="T78" fmla="*/ 2036 w 2388"/>
              <a:gd name="T79" fmla="*/ 590 h 2423"/>
              <a:gd name="T80" fmla="*/ 2036 w 2388"/>
              <a:gd name="T81" fmla="*/ 547 h 2423"/>
              <a:gd name="T82" fmla="*/ 2177 w 2388"/>
              <a:gd name="T83" fmla="*/ 389 h 2423"/>
              <a:gd name="T84" fmla="*/ 2036 w 2388"/>
              <a:gd name="T85" fmla="*/ 547 h 2423"/>
              <a:gd name="T86" fmla="*/ 1675 w 2388"/>
              <a:gd name="T87" fmla="*/ 355 h 2423"/>
              <a:gd name="T88" fmla="*/ 1835 w 2388"/>
              <a:gd name="T89" fmla="*/ 213 h 2423"/>
              <a:gd name="T90" fmla="*/ 2001 w 2388"/>
              <a:gd name="T91" fmla="*/ 213 h 2423"/>
              <a:gd name="T92" fmla="*/ 1875 w 2388"/>
              <a:gd name="T93" fmla="*/ 355 h 2423"/>
              <a:gd name="T94" fmla="*/ 2001 w 2388"/>
              <a:gd name="T95" fmla="*/ 213 h 2423"/>
              <a:gd name="T96" fmla="*/ 2001 w 2388"/>
              <a:gd name="T97" fmla="*/ 389 h 2423"/>
              <a:gd name="T98" fmla="*/ 1875 w 2388"/>
              <a:gd name="T99" fmla="*/ 547 h 2423"/>
              <a:gd name="T100" fmla="*/ 1190 w 2388"/>
              <a:gd name="T101" fmla="*/ 168 h 2423"/>
              <a:gd name="T102" fmla="*/ 1280 w 2388"/>
              <a:gd name="T103" fmla="*/ 74 h 2423"/>
              <a:gd name="T104" fmla="*/ 1190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027" y="168"/>
                </a:moveTo>
                <a:lnTo>
                  <a:pt x="1147" y="168"/>
                </a:lnTo>
                <a:lnTo>
                  <a:pt x="1147" y="32"/>
                </a:lnTo>
                <a:lnTo>
                  <a:pt x="1320" y="32"/>
                </a:lnTo>
                <a:lnTo>
                  <a:pt x="1320" y="211"/>
                </a:lnTo>
                <a:lnTo>
                  <a:pt x="1190" y="211"/>
                </a:lnTo>
                <a:lnTo>
                  <a:pt x="1190" y="277"/>
                </a:lnTo>
                <a:lnTo>
                  <a:pt x="1427" y="277"/>
                </a:lnTo>
                <a:lnTo>
                  <a:pt x="1427" y="2"/>
                </a:lnTo>
                <a:lnTo>
                  <a:pt x="1875" y="2"/>
                </a:lnTo>
                <a:lnTo>
                  <a:pt x="1875" y="176"/>
                </a:lnTo>
                <a:lnTo>
                  <a:pt x="2004" y="176"/>
                </a:lnTo>
                <a:lnTo>
                  <a:pt x="2004" y="0"/>
                </a:lnTo>
                <a:lnTo>
                  <a:pt x="2388" y="0"/>
                </a:lnTo>
                <a:lnTo>
                  <a:pt x="2388" y="387"/>
                </a:lnTo>
                <a:lnTo>
                  <a:pt x="2214" y="387"/>
                </a:lnTo>
                <a:lnTo>
                  <a:pt x="2214" y="389"/>
                </a:lnTo>
                <a:lnTo>
                  <a:pt x="2214" y="547"/>
                </a:lnTo>
                <a:lnTo>
                  <a:pt x="2385" y="547"/>
                </a:lnTo>
                <a:lnTo>
                  <a:pt x="2385" y="995"/>
                </a:lnTo>
                <a:lnTo>
                  <a:pt x="2110" y="995"/>
                </a:lnTo>
                <a:lnTo>
                  <a:pt x="2110" y="1233"/>
                </a:lnTo>
                <a:lnTo>
                  <a:pt x="2177" y="1233"/>
                </a:lnTo>
                <a:lnTo>
                  <a:pt x="2177" y="1102"/>
                </a:lnTo>
                <a:lnTo>
                  <a:pt x="2356" y="1102"/>
                </a:lnTo>
                <a:lnTo>
                  <a:pt x="2356" y="1276"/>
                </a:lnTo>
                <a:lnTo>
                  <a:pt x="2220" y="1276"/>
                </a:lnTo>
                <a:lnTo>
                  <a:pt x="2220" y="1398"/>
                </a:lnTo>
                <a:lnTo>
                  <a:pt x="2350" y="1398"/>
                </a:lnTo>
                <a:lnTo>
                  <a:pt x="2350" y="2423"/>
                </a:lnTo>
                <a:lnTo>
                  <a:pt x="2308" y="2423"/>
                </a:lnTo>
                <a:lnTo>
                  <a:pt x="2308" y="1438"/>
                </a:lnTo>
                <a:lnTo>
                  <a:pt x="2177" y="1438"/>
                </a:lnTo>
                <a:lnTo>
                  <a:pt x="2177" y="1276"/>
                </a:lnTo>
                <a:lnTo>
                  <a:pt x="2068" y="1276"/>
                </a:lnTo>
                <a:lnTo>
                  <a:pt x="2068" y="953"/>
                </a:lnTo>
                <a:lnTo>
                  <a:pt x="2342" y="953"/>
                </a:lnTo>
                <a:lnTo>
                  <a:pt x="2342" y="590"/>
                </a:lnTo>
                <a:lnTo>
                  <a:pt x="2214" y="590"/>
                </a:lnTo>
                <a:lnTo>
                  <a:pt x="2214" y="763"/>
                </a:lnTo>
                <a:lnTo>
                  <a:pt x="2001" y="763"/>
                </a:lnTo>
                <a:lnTo>
                  <a:pt x="2001" y="590"/>
                </a:lnTo>
                <a:lnTo>
                  <a:pt x="1835" y="590"/>
                </a:lnTo>
                <a:lnTo>
                  <a:pt x="1835" y="389"/>
                </a:lnTo>
                <a:lnTo>
                  <a:pt x="1638" y="389"/>
                </a:lnTo>
                <a:lnTo>
                  <a:pt x="1638" y="176"/>
                </a:lnTo>
                <a:lnTo>
                  <a:pt x="1835" y="176"/>
                </a:lnTo>
                <a:lnTo>
                  <a:pt x="1835" y="45"/>
                </a:lnTo>
                <a:lnTo>
                  <a:pt x="1470" y="45"/>
                </a:lnTo>
                <a:lnTo>
                  <a:pt x="1470" y="320"/>
                </a:lnTo>
                <a:lnTo>
                  <a:pt x="1147" y="320"/>
                </a:lnTo>
                <a:lnTo>
                  <a:pt x="1147" y="211"/>
                </a:lnTo>
                <a:lnTo>
                  <a:pt x="984" y="211"/>
                </a:lnTo>
                <a:lnTo>
                  <a:pt x="984" y="80"/>
                </a:lnTo>
                <a:lnTo>
                  <a:pt x="0" y="80"/>
                </a:lnTo>
                <a:lnTo>
                  <a:pt x="0" y="37"/>
                </a:lnTo>
                <a:lnTo>
                  <a:pt x="1027" y="37"/>
                </a:lnTo>
                <a:lnTo>
                  <a:pt x="1027" y="168"/>
                </a:lnTo>
                <a:close/>
                <a:moveTo>
                  <a:pt x="2220" y="1233"/>
                </a:moveTo>
                <a:lnTo>
                  <a:pt x="2313" y="1233"/>
                </a:lnTo>
                <a:lnTo>
                  <a:pt x="2313" y="1142"/>
                </a:lnTo>
                <a:lnTo>
                  <a:pt x="2220" y="1142"/>
                </a:lnTo>
                <a:lnTo>
                  <a:pt x="2220" y="1233"/>
                </a:lnTo>
                <a:close/>
                <a:moveTo>
                  <a:pt x="2214" y="179"/>
                </a:moveTo>
                <a:lnTo>
                  <a:pt x="2214" y="344"/>
                </a:lnTo>
                <a:lnTo>
                  <a:pt x="2345" y="344"/>
                </a:lnTo>
                <a:lnTo>
                  <a:pt x="2345" y="42"/>
                </a:lnTo>
                <a:lnTo>
                  <a:pt x="2046" y="42"/>
                </a:lnTo>
                <a:lnTo>
                  <a:pt x="2046" y="176"/>
                </a:lnTo>
                <a:lnTo>
                  <a:pt x="2214" y="176"/>
                </a:lnTo>
                <a:lnTo>
                  <a:pt x="2214" y="179"/>
                </a:lnTo>
                <a:close/>
                <a:moveTo>
                  <a:pt x="2046" y="213"/>
                </a:moveTo>
                <a:lnTo>
                  <a:pt x="2046" y="344"/>
                </a:lnTo>
                <a:lnTo>
                  <a:pt x="2177" y="344"/>
                </a:lnTo>
                <a:lnTo>
                  <a:pt x="2177" y="213"/>
                </a:lnTo>
                <a:lnTo>
                  <a:pt x="2046" y="213"/>
                </a:lnTo>
                <a:close/>
                <a:moveTo>
                  <a:pt x="2036" y="728"/>
                </a:moveTo>
                <a:lnTo>
                  <a:pt x="2177" y="728"/>
                </a:lnTo>
                <a:lnTo>
                  <a:pt x="2177" y="590"/>
                </a:lnTo>
                <a:lnTo>
                  <a:pt x="2036" y="590"/>
                </a:lnTo>
                <a:lnTo>
                  <a:pt x="2036" y="728"/>
                </a:lnTo>
                <a:close/>
                <a:moveTo>
                  <a:pt x="2036" y="547"/>
                </a:moveTo>
                <a:lnTo>
                  <a:pt x="2177" y="547"/>
                </a:lnTo>
                <a:lnTo>
                  <a:pt x="2177" y="389"/>
                </a:lnTo>
                <a:lnTo>
                  <a:pt x="2036" y="389"/>
                </a:lnTo>
                <a:lnTo>
                  <a:pt x="2036" y="547"/>
                </a:lnTo>
                <a:close/>
                <a:moveTo>
                  <a:pt x="1675" y="213"/>
                </a:moveTo>
                <a:lnTo>
                  <a:pt x="1675" y="355"/>
                </a:lnTo>
                <a:lnTo>
                  <a:pt x="1835" y="355"/>
                </a:lnTo>
                <a:lnTo>
                  <a:pt x="1835" y="213"/>
                </a:lnTo>
                <a:lnTo>
                  <a:pt x="1675" y="213"/>
                </a:lnTo>
                <a:close/>
                <a:moveTo>
                  <a:pt x="2001" y="213"/>
                </a:moveTo>
                <a:lnTo>
                  <a:pt x="1875" y="213"/>
                </a:lnTo>
                <a:lnTo>
                  <a:pt x="1875" y="355"/>
                </a:lnTo>
                <a:lnTo>
                  <a:pt x="2001" y="355"/>
                </a:lnTo>
                <a:lnTo>
                  <a:pt x="2001" y="213"/>
                </a:lnTo>
                <a:close/>
                <a:moveTo>
                  <a:pt x="2001" y="547"/>
                </a:moveTo>
                <a:lnTo>
                  <a:pt x="2001" y="389"/>
                </a:lnTo>
                <a:lnTo>
                  <a:pt x="1875" y="389"/>
                </a:lnTo>
                <a:lnTo>
                  <a:pt x="1875" y="547"/>
                </a:lnTo>
                <a:lnTo>
                  <a:pt x="2001" y="547"/>
                </a:lnTo>
                <a:close/>
                <a:moveTo>
                  <a:pt x="1190" y="168"/>
                </a:moveTo>
                <a:lnTo>
                  <a:pt x="1280" y="168"/>
                </a:lnTo>
                <a:lnTo>
                  <a:pt x="1280" y="74"/>
                </a:lnTo>
                <a:lnTo>
                  <a:pt x="1190" y="74"/>
                </a:lnTo>
                <a:lnTo>
                  <a:pt x="1190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3" name="Freeform 1078"/>
          <p:cNvSpPr>
            <a:spLocks noEditPoints="1"/>
          </p:cNvSpPr>
          <p:nvPr/>
        </p:nvSpPr>
        <p:spPr bwMode="auto">
          <a:xfrm>
            <a:off x="10285412" y="4935538"/>
            <a:ext cx="1773237" cy="1797742"/>
          </a:xfrm>
          <a:custGeom>
            <a:avLst/>
            <a:gdLst>
              <a:gd name="T0" fmla="*/ 1147 w 2388"/>
              <a:gd name="T1" fmla="*/ 2256 h 2421"/>
              <a:gd name="T2" fmla="*/ 1320 w 2388"/>
              <a:gd name="T3" fmla="*/ 2389 h 2421"/>
              <a:gd name="T4" fmla="*/ 1190 w 2388"/>
              <a:gd name="T5" fmla="*/ 2213 h 2421"/>
              <a:gd name="T6" fmla="*/ 1427 w 2388"/>
              <a:gd name="T7" fmla="*/ 2143 h 2421"/>
              <a:gd name="T8" fmla="*/ 1875 w 2388"/>
              <a:gd name="T9" fmla="*/ 2418 h 2421"/>
              <a:gd name="T10" fmla="*/ 2004 w 2388"/>
              <a:gd name="T11" fmla="*/ 2245 h 2421"/>
              <a:gd name="T12" fmla="*/ 2388 w 2388"/>
              <a:gd name="T13" fmla="*/ 2421 h 2421"/>
              <a:gd name="T14" fmla="*/ 2214 w 2388"/>
              <a:gd name="T15" fmla="*/ 2034 h 2421"/>
              <a:gd name="T16" fmla="*/ 2214 w 2388"/>
              <a:gd name="T17" fmla="*/ 1877 h 2421"/>
              <a:gd name="T18" fmla="*/ 2385 w 2388"/>
              <a:gd name="T19" fmla="*/ 1425 h 2421"/>
              <a:gd name="T20" fmla="*/ 2110 w 2388"/>
              <a:gd name="T21" fmla="*/ 1188 h 2421"/>
              <a:gd name="T22" fmla="*/ 2177 w 2388"/>
              <a:gd name="T23" fmla="*/ 1321 h 2421"/>
              <a:gd name="T24" fmla="*/ 2356 w 2388"/>
              <a:gd name="T25" fmla="*/ 1145 h 2421"/>
              <a:gd name="T26" fmla="*/ 2220 w 2388"/>
              <a:gd name="T27" fmla="*/ 1025 h 2421"/>
              <a:gd name="T28" fmla="*/ 2350 w 2388"/>
              <a:gd name="T29" fmla="*/ 0 h 2421"/>
              <a:gd name="T30" fmla="*/ 2308 w 2388"/>
              <a:gd name="T31" fmla="*/ 982 h 2421"/>
              <a:gd name="T32" fmla="*/ 2177 w 2388"/>
              <a:gd name="T33" fmla="*/ 1145 h 2421"/>
              <a:gd name="T34" fmla="*/ 2068 w 2388"/>
              <a:gd name="T35" fmla="*/ 1468 h 2421"/>
              <a:gd name="T36" fmla="*/ 2342 w 2388"/>
              <a:gd name="T37" fmla="*/ 1834 h 2421"/>
              <a:gd name="T38" fmla="*/ 2214 w 2388"/>
              <a:gd name="T39" fmla="*/ 1658 h 2421"/>
              <a:gd name="T40" fmla="*/ 2001 w 2388"/>
              <a:gd name="T41" fmla="*/ 1834 h 2421"/>
              <a:gd name="T42" fmla="*/ 1835 w 2388"/>
              <a:gd name="T43" fmla="*/ 2031 h 2421"/>
              <a:gd name="T44" fmla="*/ 1638 w 2388"/>
              <a:gd name="T45" fmla="*/ 2245 h 2421"/>
              <a:gd name="T46" fmla="*/ 1835 w 2388"/>
              <a:gd name="T47" fmla="*/ 2376 h 2421"/>
              <a:gd name="T48" fmla="*/ 1470 w 2388"/>
              <a:gd name="T49" fmla="*/ 2101 h 2421"/>
              <a:gd name="T50" fmla="*/ 1147 w 2388"/>
              <a:gd name="T51" fmla="*/ 2213 h 2421"/>
              <a:gd name="T52" fmla="*/ 984 w 2388"/>
              <a:gd name="T53" fmla="*/ 2341 h 2421"/>
              <a:gd name="T54" fmla="*/ 0 w 2388"/>
              <a:gd name="T55" fmla="*/ 2384 h 2421"/>
              <a:gd name="T56" fmla="*/ 1027 w 2388"/>
              <a:gd name="T57" fmla="*/ 2256 h 2421"/>
              <a:gd name="T58" fmla="*/ 2313 w 2388"/>
              <a:gd name="T59" fmla="*/ 1188 h 2421"/>
              <a:gd name="T60" fmla="*/ 2220 w 2388"/>
              <a:gd name="T61" fmla="*/ 1279 h 2421"/>
              <a:gd name="T62" fmla="*/ 2214 w 2388"/>
              <a:gd name="T63" fmla="*/ 2242 h 2421"/>
              <a:gd name="T64" fmla="*/ 2345 w 2388"/>
              <a:gd name="T65" fmla="*/ 2077 h 2421"/>
              <a:gd name="T66" fmla="*/ 2046 w 2388"/>
              <a:gd name="T67" fmla="*/ 2378 h 2421"/>
              <a:gd name="T68" fmla="*/ 2214 w 2388"/>
              <a:gd name="T69" fmla="*/ 2245 h 2421"/>
              <a:gd name="T70" fmla="*/ 2046 w 2388"/>
              <a:gd name="T71" fmla="*/ 2208 h 2421"/>
              <a:gd name="T72" fmla="*/ 2177 w 2388"/>
              <a:gd name="T73" fmla="*/ 2077 h 2421"/>
              <a:gd name="T74" fmla="*/ 2046 w 2388"/>
              <a:gd name="T75" fmla="*/ 2208 h 2421"/>
              <a:gd name="T76" fmla="*/ 2177 w 2388"/>
              <a:gd name="T77" fmla="*/ 1692 h 2421"/>
              <a:gd name="T78" fmla="*/ 2036 w 2388"/>
              <a:gd name="T79" fmla="*/ 1834 h 2421"/>
              <a:gd name="T80" fmla="*/ 2036 w 2388"/>
              <a:gd name="T81" fmla="*/ 1877 h 2421"/>
              <a:gd name="T82" fmla="*/ 2177 w 2388"/>
              <a:gd name="T83" fmla="*/ 2031 h 2421"/>
              <a:gd name="T84" fmla="*/ 2036 w 2388"/>
              <a:gd name="T85" fmla="*/ 1877 h 2421"/>
              <a:gd name="T86" fmla="*/ 1675 w 2388"/>
              <a:gd name="T87" fmla="*/ 2069 h 2421"/>
              <a:gd name="T88" fmla="*/ 1835 w 2388"/>
              <a:gd name="T89" fmla="*/ 2210 h 2421"/>
              <a:gd name="T90" fmla="*/ 2001 w 2388"/>
              <a:gd name="T91" fmla="*/ 2210 h 2421"/>
              <a:gd name="T92" fmla="*/ 1875 w 2388"/>
              <a:gd name="T93" fmla="*/ 2069 h 2421"/>
              <a:gd name="T94" fmla="*/ 2001 w 2388"/>
              <a:gd name="T95" fmla="*/ 2210 h 2421"/>
              <a:gd name="T96" fmla="*/ 2001 w 2388"/>
              <a:gd name="T97" fmla="*/ 2031 h 2421"/>
              <a:gd name="T98" fmla="*/ 1875 w 2388"/>
              <a:gd name="T99" fmla="*/ 1877 h 2421"/>
              <a:gd name="T100" fmla="*/ 1190 w 2388"/>
              <a:gd name="T101" fmla="*/ 2256 h 2421"/>
              <a:gd name="T102" fmla="*/ 1280 w 2388"/>
              <a:gd name="T103" fmla="*/ 2346 h 2421"/>
              <a:gd name="T104" fmla="*/ 1190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027" y="2256"/>
                </a:moveTo>
                <a:lnTo>
                  <a:pt x="1147" y="2256"/>
                </a:lnTo>
                <a:lnTo>
                  <a:pt x="1147" y="2389"/>
                </a:lnTo>
                <a:lnTo>
                  <a:pt x="1320" y="2389"/>
                </a:lnTo>
                <a:lnTo>
                  <a:pt x="1320" y="2213"/>
                </a:lnTo>
                <a:lnTo>
                  <a:pt x="1190" y="2213"/>
                </a:lnTo>
                <a:lnTo>
                  <a:pt x="1190" y="2143"/>
                </a:lnTo>
                <a:lnTo>
                  <a:pt x="1427" y="2143"/>
                </a:lnTo>
                <a:lnTo>
                  <a:pt x="1427" y="2418"/>
                </a:lnTo>
                <a:lnTo>
                  <a:pt x="1875" y="2418"/>
                </a:lnTo>
                <a:lnTo>
                  <a:pt x="1875" y="2245"/>
                </a:lnTo>
                <a:lnTo>
                  <a:pt x="2004" y="2245"/>
                </a:lnTo>
                <a:lnTo>
                  <a:pt x="2004" y="2421"/>
                </a:lnTo>
                <a:lnTo>
                  <a:pt x="2388" y="2421"/>
                </a:lnTo>
                <a:lnTo>
                  <a:pt x="2388" y="2034"/>
                </a:lnTo>
                <a:lnTo>
                  <a:pt x="2214" y="2034"/>
                </a:lnTo>
                <a:lnTo>
                  <a:pt x="2214" y="2031"/>
                </a:lnTo>
                <a:lnTo>
                  <a:pt x="2214" y="1877"/>
                </a:lnTo>
                <a:lnTo>
                  <a:pt x="2385" y="1877"/>
                </a:lnTo>
                <a:lnTo>
                  <a:pt x="2385" y="1425"/>
                </a:lnTo>
                <a:lnTo>
                  <a:pt x="2110" y="1425"/>
                </a:lnTo>
                <a:lnTo>
                  <a:pt x="2110" y="1188"/>
                </a:lnTo>
                <a:lnTo>
                  <a:pt x="2177" y="1188"/>
                </a:lnTo>
                <a:lnTo>
                  <a:pt x="2177" y="1321"/>
                </a:lnTo>
                <a:lnTo>
                  <a:pt x="2356" y="1321"/>
                </a:lnTo>
                <a:lnTo>
                  <a:pt x="2356" y="1145"/>
                </a:lnTo>
                <a:lnTo>
                  <a:pt x="2220" y="1145"/>
                </a:lnTo>
                <a:lnTo>
                  <a:pt x="2220" y="1025"/>
                </a:lnTo>
                <a:lnTo>
                  <a:pt x="2350" y="1025"/>
                </a:lnTo>
                <a:lnTo>
                  <a:pt x="2350" y="0"/>
                </a:lnTo>
                <a:lnTo>
                  <a:pt x="2308" y="0"/>
                </a:lnTo>
                <a:lnTo>
                  <a:pt x="2308" y="982"/>
                </a:lnTo>
                <a:lnTo>
                  <a:pt x="2177" y="982"/>
                </a:lnTo>
                <a:lnTo>
                  <a:pt x="2177" y="1145"/>
                </a:lnTo>
                <a:lnTo>
                  <a:pt x="2068" y="1145"/>
                </a:lnTo>
                <a:lnTo>
                  <a:pt x="2068" y="1468"/>
                </a:lnTo>
                <a:lnTo>
                  <a:pt x="2342" y="1468"/>
                </a:lnTo>
                <a:lnTo>
                  <a:pt x="2342" y="1834"/>
                </a:lnTo>
                <a:lnTo>
                  <a:pt x="2214" y="1834"/>
                </a:lnTo>
                <a:lnTo>
                  <a:pt x="2214" y="1658"/>
                </a:lnTo>
                <a:lnTo>
                  <a:pt x="2001" y="1658"/>
                </a:lnTo>
                <a:lnTo>
                  <a:pt x="2001" y="1834"/>
                </a:lnTo>
                <a:lnTo>
                  <a:pt x="1835" y="1834"/>
                </a:lnTo>
                <a:lnTo>
                  <a:pt x="1835" y="2031"/>
                </a:lnTo>
                <a:lnTo>
                  <a:pt x="1638" y="2031"/>
                </a:lnTo>
                <a:lnTo>
                  <a:pt x="1638" y="2245"/>
                </a:lnTo>
                <a:lnTo>
                  <a:pt x="1835" y="2245"/>
                </a:lnTo>
                <a:lnTo>
                  <a:pt x="1835" y="2376"/>
                </a:lnTo>
                <a:lnTo>
                  <a:pt x="1470" y="2376"/>
                </a:lnTo>
                <a:lnTo>
                  <a:pt x="1470" y="2101"/>
                </a:lnTo>
                <a:lnTo>
                  <a:pt x="1147" y="2101"/>
                </a:lnTo>
                <a:lnTo>
                  <a:pt x="1147" y="2213"/>
                </a:lnTo>
                <a:lnTo>
                  <a:pt x="984" y="2213"/>
                </a:lnTo>
                <a:lnTo>
                  <a:pt x="984" y="2341"/>
                </a:lnTo>
                <a:lnTo>
                  <a:pt x="0" y="2341"/>
                </a:lnTo>
                <a:lnTo>
                  <a:pt x="0" y="2384"/>
                </a:lnTo>
                <a:lnTo>
                  <a:pt x="1027" y="2384"/>
                </a:lnTo>
                <a:lnTo>
                  <a:pt x="1027" y="2256"/>
                </a:lnTo>
                <a:close/>
                <a:moveTo>
                  <a:pt x="2220" y="1188"/>
                </a:moveTo>
                <a:lnTo>
                  <a:pt x="2313" y="1188"/>
                </a:lnTo>
                <a:lnTo>
                  <a:pt x="2313" y="1279"/>
                </a:lnTo>
                <a:lnTo>
                  <a:pt x="2220" y="1279"/>
                </a:lnTo>
                <a:lnTo>
                  <a:pt x="2220" y="1188"/>
                </a:lnTo>
                <a:close/>
                <a:moveTo>
                  <a:pt x="2214" y="2242"/>
                </a:moveTo>
                <a:lnTo>
                  <a:pt x="2214" y="2077"/>
                </a:lnTo>
                <a:lnTo>
                  <a:pt x="2345" y="2077"/>
                </a:lnTo>
                <a:lnTo>
                  <a:pt x="2345" y="2378"/>
                </a:lnTo>
                <a:lnTo>
                  <a:pt x="2046" y="2378"/>
                </a:lnTo>
                <a:lnTo>
                  <a:pt x="2046" y="2245"/>
                </a:lnTo>
                <a:lnTo>
                  <a:pt x="2214" y="2245"/>
                </a:lnTo>
                <a:lnTo>
                  <a:pt x="2214" y="2242"/>
                </a:lnTo>
                <a:close/>
                <a:moveTo>
                  <a:pt x="2046" y="2208"/>
                </a:moveTo>
                <a:lnTo>
                  <a:pt x="2046" y="2077"/>
                </a:lnTo>
                <a:lnTo>
                  <a:pt x="2177" y="2077"/>
                </a:lnTo>
                <a:lnTo>
                  <a:pt x="2177" y="2208"/>
                </a:lnTo>
                <a:lnTo>
                  <a:pt x="2046" y="2208"/>
                </a:lnTo>
                <a:close/>
                <a:moveTo>
                  <a:pt x="2036" y="1692"/>
                </a:moveTo>
                <a:lnTo>
                  <a:pt x="2177" y="1692"/>
                </a:lnTo>
                <a:lnTo>
                  <a:pt x="2177" y="1834"/>
                </a:lnTo>
                <a:lnTo>
                  <a:pt x="2036" y="1834"/>
                </a:lnTo>
                <a:lnTo>
                  <a:pt x="2036" y="1692"/>
                </a:lnTo>
                <a:close/>
                <a:moveTo>
                  <a:pt x="2036" y="1877"/>
                </a:moveTo>
                <a:lnTo>
                  <a:pt x="2177" y="1877"/>
                </a:lnTo>
                <a:lnTo>
                  <a:pt x="2177" y="2031"/>
                </a:lnTo>
                <a:lnTo>
                  <a:pt x="2036" y="2031"/>
                </a:lnTo>
                <a:lnTo>
                  <a:pt x="2036" y="1877"/>
                </a:lnTo>
                <a:close/>
                <a:moveTo>
                  <a:pt x="1675" y="2210"/>
                </a:moveTo>
                <a:lnTo>
                  <a:pt x="1675" y="2069"/>
                </a:lnTo>
                <a:lnTo>
                  <a:pt x="1835" y="2069"/>
                </a:lnTo>
                <a:lnTo>
                  <a:pt x="1835" y="2210"/>
                </a:lnTo>
                <a:lnTo>
                  <a:pt x="1675" y="2210"/>
                </a:lnTo>
                <a:close/>
                <a:moveTo>
                  <a:pt x="2001" y="2210"/>
                </a:moveTo>
                <a:lnTo>
                  <a:pt x="1875" y="2210"/>
                </a:lnTo>
                <a:lnTo>
                  <a:pt x="1875" y="2069"/>
                </a:lnTo>
                <a:lnTo>
                  <a:pt x="2001" y="2069"/>
                </a:lnTo>
                <a:lnTo>
                  <a:pt x="2001" y="2210"/>
                </a:lnTo>
                <a:close/>
                <a:moveTo>
                  <a:pt x="2001" y="1877"/>
                </a:moveTo>
                <a:lnTo>
                  <a:pt x="2001" y="2031"/>
                </a:lnTo>
                <a:lnTo>
                  <a:pt x="1875" y="2031"/>
                </a:lnTo>
                <a:lnTo>
                  <a:pt x="1875" y="1877"/>
                </a:lnTo>
                <a:lnTo>
                  <a:pt x="2001" y="1877"/>
                </a:lnTo>
                <a:close/>
                <a:moveTo>
                  <a:pt x="1190" y="2256"/>
                </a:moveTo>
                <a:lnTo>
                  <a:pt x="1280" y="2256"/>
                </a:lnTo>
                <a:lnTo>
                  <a:pt x="1280" y="2346"/>
                </a:lnTo>
                <a:lnTo>
                  <a:pt x="1190" y="2346"/>
                </a:lnTo>
                <a:lnTo>
                  <a:pt x="1190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4" name="Freeform 1079"/>
          <p:cNvSpPr>
            <a:spLocks noEditPoints="1"/>
          </p:cNvSpPr>
          <p:nvPr/>
        </p:nvSpPr>
        <p:spPr bwMode="auto">
          <a:xfrm>
            <a:off x="114300" y="4935538"/>
            <a:ext cx="1773237" cy="1797742"/>
          </a:xfrm>
          <a:custGeom>
            <a:avLst/>
            <a:gdLst>
              <a:gd name="T0" fmla="*/ 1244 w 2388"/>
              <a:gd name="T1" fmla="*/ 2256 h 2421"/>
              <a:gd name="T2" fmla="*/ 1067 w 2388"/>
              <a:gd name="T3" fmla="*/ 2389 h 2421"/>
              <a:gd name="T4" fmla="*/ 1201 w 2388"/>
              <a:gd name="T5" fmla="*/ 2213 h 2421"/>
              <a:gd name="T6" fmla="*/ 963 w 2388"/>
              <a:gd name="T7" fmla="*/ 2143 h 2421"/>
              <a:gd name="T8" fmla="*/ 512 w 2388"/>
              <a:gd name="T9" fmla="*/ 2418 h 2421"/>
              <a:gd name="T10" fmla="*/ 387 w 2388"/>
              <a:gd name="T11" fmla="*/ 2245 h 2421"/>
              <a:gd name="T12" fmla="*/ 0 w 2388"/>
              <a:gd name="T13" fmla="*/ 2421 h 2421"/>
              <a:gd name="T14" fmla="*/ 176 w 2388"/>
              <a:gd name="T15" fmla="*/ 2034 h 2421"/>
              <a:gd name="T16" fmla="*/ 176 w 2388"/>
              <a:gd name="T17" fmla="*/ 1877 h 2421"/>
              <a:gd name="T18" fmla="*/ 6 w 2388"/>
              <a:gd name="T19" fmla="*/ 1425 h 2421"/>
              <a:gd name="T20" fmla="*/ 280 w 2388"/>
              <a:gd name="T21" fmla="*/ 1188 h 2421"/>
              <a:gd name="T22" fmla="*/ 211 w 2388"/>
              <a:gd name="T23" fmla="*/ 1321 h 2421"/>
              <a:gd name="T24" fmla="*/ 35 w 2388"/>
              <a:gd name="T25" fmla="*/ 1145 h 2421"/>
              <a:gd name="T26" fmla="*/ 168 w 2388"/>
              <a:gd name="T27" fmla="*/ 1025 h 2421"/>
              <a:gd name="T28" fmla="*/ 40 w 2388"/>
              <a:gd name="T29" fmla="*/ 0 h 2421"/>
              <a:gd name="T30" fmla="*/ 83 w 2388"/>
              <a:gd name="T31" fmla="*/ 982 h 2421"/>
              <a:gd name="T32" fmla="*/ 211 w 2388"/>
              <a:gd name="T33" fmla="*/ 1145 h 2421"/>
              <a:gd name="T34" fmla="*/ 323 w 2388"/>
              <a:gd name="T35" fmla="*/ 1468 h 2421"/>
              <a:gd name="T36" fmla="*/ 48 w 2388"/>
              <a:gd name="T37" fmla="*/ 1834 h 2421"/>
              <a:gd name="T38" fmla="*/ 176 w 2388"/>
              <a:gd name="T39" fmla="*/ 1658 h 2421"/>
              <a:gd name="T40" fmla="*/ 390 w 2388"/>
              <a:gd name="T41" fmla="*/ 1834 h 2421"/>
              <a:gd name="T42" fmla="*/ 555 w 2388"/>
              <a:gd name="T43" fmla="*/ 2031 h 2421"/>
              <a:gd name="T44" fmla="*/ 750 w 2388"/>
              <a:gd name="T45" fmla="*/ 2245 h 2421"/>
              <a:gd name="T46" fmla="*/ 555 w 2388"/>
              <a:gd name="T47" fmla="*/ 2376 h 2421"/>
              <a:gd name="T48" fmla="*/ 921 w 2388"/>
              <a:gd name="T49" fmla="*/ 2101 h 2421"/>
              <a:gd name="T50" fmla="*/ 1244 w 2388"/>
              <a:gd name="T51" fmla="*/ 2213 h 2421"/>
              <a:gd name="T52" fmla="*/ 1406 w 2388"/>
              <a:gd name="T53" fmla="*/ 2341 h 2421"/>
              <a:gd name="T54" fmla="*/ 2388 w 2388"/>
              <a:gd name="T55" fmla="*/ 2384 h 2421"/>
              <a:gd name="T56" fmla="*/ 1364 w 2388"/>
              <a:gd name="T57" fmla="*/ 2256 h 2421"/>
              <a:gd name="T58" fmla="*/ 78 w 2388"/>
              <a:gd name="T59" fmla="*/ 1188 h 2421"/>
              <a:gd name="T60" fmla="*/ 168 w 2388"/>
              <a:gd name="T61" fmla="*/ 1279 h 2421"/>
              <a:gd name="T62" fmla="*/ 176 w 2388"/>
              <a:gd name="T63" fmla="*/ 2242 h 2421"/>
              <a:gd name="T64" fmla="*/ 43 w 2388"/>
              <a:gd name="T65" fmla="*/ 2077 h 2421"/>
              <a:gd name="T66" fmla="*/ 344 w 2388"/>
              <a:gd name="T67" fmla="*/ 2378 h 2421"/>
              <a:gd name="T68" fmla="*/ 176 w 2388"/>
              <a:gd name="T69" fmla="*/ 2245 h 2421"/>
              <a:gd name="T70" fmla="*/ 344 w 2388"/>
              <a:gd name="T71" fmla="*/ 2208 h 2421"/>
              <a:gd name="T72" fmla="*/ 211 w 2388"/>
              <a:gd name="T73" fmla="*/ 2077 h 2421"/>
              <a:gd name="T74" fmla="*/ 344 w 2388"/>
              <a:gd name="T75" fmla="*/ 2208 h 2421"/>
              <a:gd name="T76" fmla="*/ 211 w 2388"/>
              <a:gd name="T77" fmla="*/ 1692 h 2421"/>
              <a:gd name="T78" fmla="*/ 352 w 2388"/>
              <a:gd name="T79" fmla="*/ 1834 h 2421"/>
              <a:gd name="T80" fmla="*/ 352 w 2388"/>
              <a:gd name="T81" fmla="*/ 1877 h 2421"/>
              <a:gd name="T82" fmla="*/ 211 w 2388"/>
              <a:gd name="T83" fmla="*/ 2031 h 2421"/>
              <a:gd name="T84" fmla="*/ 352 w 2388"/>
              <a:gd name="T85" fmla="*/ 1877 h 2421"/>
              <a:gd name="T86" fmla="*/ 715 w 2388"/>
              <a:gd name="T87" fmla="*/ 2069 h 2421"/>
              <a:gd name="T88" fmla="*/ 555 w 2388"/>
              <a:gd name="T89" fmla="*/ 2210 h 2421"/>
              <a:gd name="T90" fmla="*/ 390 w 2388"/>
              <a:gd name="T91" fmla="*/ 2210 h 2421"/>
              <a:gd name="T92" fmla="*/ 512 w 2388"/>
              <a:gd name="T93" fmla="*/ 2069 h 2421"/>
              <a:gd name="T94" fmla="*/ 390 w 2388"/>
              <a:gd name="T95" fmla="*/ 2210 h 2421"/>
              <a:gd name="T96" fmla="*/ 390 w 2388"/>
              <a:gd name="T97" fmla="*/ 2031 h 2421"/>
              <a:gd name="T98" fmla="*/ 512 w 2388"/>
              <a:gd name="T99" fmla="*/ 1877 h 2421"/>
              <a:gd name="T100" fmla="*/ 1201 w 2388"/>
              <a:gd name="T101" fmla="*/ 2256 h 2421"/>
              <a:gd name="T102" fmla="*/ 1110 w 2388"/>
              <a:gd name="T103" fmla="*/ 2346 h 2421"/>
              <a:gd name="T104" fmla="*/ 1201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364" y="2256"/>
                </a:moveTo>
                <a:lnTo>
                  <a:pt x="1244" y="2256"/>
                </a:lnTo>
                <a:lnTo>
                  <a:pt x="1244" y="2389"/>
                </a:lnTo>
                <a:lnTo>
                  <a:pt x="1067" y="2389"/>
                </a:lnTo>
                <a:lnTo>
                  <a:pt x="1067" y="2213"/>
                </a:lnTo>
                <a:lnTo>
                  <a:pt x="1201" y="2213"/>
                </a:lnTo>
                <a:lnTo>
                  <a:pt x="1201" y="2143"/>
                </a:lnTo>
                <a:lnTo>
                  <a:pt x="963" y="2143"/>
                </a:lnTo>
                <a:lnTo>
                  <a:pt x="963" y="2418"/>
                </a:lnTo>
                <a:lnTo>
                  <a:pt x="512" y="2418"/>
                </a:lnTo>
                <a:lnTo>
                  <a:pt x="512" y="2245"/>
                </a:lnTo>
                <a:lnTo>
                  <a:pt x="387" y="2245"/>
                </a:lnTo>
                <a:lnTo>
                  <a:pt x="387" y="2421"/>
                </a:lnTo>
                <a:lnTo>
                  <a:pt x="0" y="2421"/>
                </a:lnTo>
                <a:lnTo>
                  <a:pt x="0" y="2034"/>
                </a:lnTo>
                <a:lnTo>
                  <a:pt x="176" y="2034"/>
                </a:lnTo>
                <a:lnTo>
                  <a:pt x="176" y="2031"/>
                </a:lnTo>
                <a:lnTo>
                  <a:pt x="176" y="1877"/>
                </a:lnTo>
                <a:lnTo>
                  <a:pt x="6" y="1877"/>
                </a:lnTo>
                <a:lnTo>
                  <a:pt x="6" y="1425"/>
                </a:lnTo>
                <a:lnTo>
                  <a:pt x="280" y="1425"/>
                </a:lnTo>
                <a:lnTo>
                  <a:pt x="280" y="1188"/>
                </a:lnTo>
                <a:lnTo>
                  <a:pt x="211" y="1188"/>
                </a:lnTo>
                <a:lnTo>
                  <a:pt x="211" y="1321"/>
                </a:lnTo>
                <a:lnTo>
                  <a:pt x="35" y="1321"/>
                </a:lnTo>
                <a:lnTo>
                  <a:pt x="35" y="1145"/>
                </a:lnTo>
                <a:lnTo>
                  <a:pt x="168" y="1145"/>
                </a:lnTo>
                <a:lnTo>
                  <a:pt x="168" y="1025"/>
                </a:lnTo>
                <a:lnTo>
                  <a:pt x="40" y="1025"/>
                </a:lnTo>
                <a:lnTo>
                  <a:pt x="40" y="0"/>
                </a:lnTo>
                <a:lnTo>
                  <a:pt x="83" y="0"/>
                </a:lnTo>
                <a:lnTo>
                  <a:pt x="83" y="982"/>
                </a:lnTo>
                <a:lnTo>
                  <a:pt x="211" y="982"/>
                </a:lnTo>
                <a:lnTo>
                  <a:pt x="211" y="1145"/>
                </a:lnTo>
                <a:lnTo>
                  <a:pt x="323" y="1145"/>
                </a:lnTo>
                <a:lnTo>
                  <a:pt x="323" y="1468"/>
                </a:lnTo>
                <a:lnTo>
                  <a:pt x="48" y="1468"/>
                </a:lnTo>
                <a:lnTo>
                  <a:pt x="48" y="1834"/>
                </a:lnTo>
                <a:lnTo>
                  <a:pt x="176" y="1834"/>
                </a:lnTo>
                <a:lnTo>
                  <a:pt x="176" y="1658"/>
                </a:lnTo>
                <a:lnTo>
                  <a:pt x="390" y="1658"/>
                </a:lnTo>
                <a:lnTo>
                  <a:pt x="390" y="1834"/>
                </a:lnTo>
                <a:lnTo>
                  <a:pt x="555" y="1834"/>
                </a:lnTo>
                <a:lnTo>
                  <a:pt x="555" y="2031"/>
                </a:lnTo>
                <a:lnTo>
                  <a:pt x="750" y="2031"/>
                </a:lnTo>
                <a:lnTo>
                  <a:pt x="750" y="2245"/>
                </a:lnTo>
                <a:lnTo>
                  <a:pt x="555" y="2245"/>
                </a:lnTo>
                <a:lnTo>
                  <a:pt x="555" y="2376"/>
                </a:lnTo>
                <a:lnTo>
                  <a:pt x="921" y="2376"/>
                </a:lnTo>
                <a:lnTo>
                  <a:pt x="921" y="2101"/>
                </a:lnTo>
                <a:lnTo>
                  <a:pt x="1244" y="2101"/>
                </a:lnTo>
                <a:lnTo>
                  <a:pt x="1244" y="2213"/>
                </a:lnTo>
                <a:lnTo>
                  <a:pt x="1406" y="2213"/>
                </a:lnTo>
                <a:lnTo>
                  <a:pt x="1406" y="2341"/>
                </a:lnTo>
                <a:lnTo>
                  <a:pt x="2388" y="2341"/>
                </a:lnTo>
                <a:lnTo>
                  <a:pt x="2388" y="2384"/>
                </a:lnTo>
                <a:lnTo>
                  <a:pt x="1364" y="2384"/>
                </a:lnTo>
                <a:lnTo>
                  <a:pt x="1364" y="2256"/>
                </a:lnTo>
                <a:close/>
                <a:moveTo>
                  <a:pt x="168" y="1188"/>
                </a:moveTo>
                <a:lnTo>
                  <a:pt x="78" y="1188"/>
                </a:lnTo>
                <a:lnTo>
                  <a:pt x="78" y="1279"/>
                </a:lnTo>
                <a:lnTo>
                  <a:pt x="168" y="1279"/>
                </a:lnTo>
                <a:lnTo>
                  <a:pt x="168" y="1188"/>
                </a:lnTo>
                <a:close/>
                <a:moveTo>
                  <a:pt x="176" y="2242"/>
                </a:moveTo>
                <a:lnTo>
                  <a:pt x="176" y="2077"/>
                </a:lnTo>
                <a:lnTo>
                  <a:pt x="43" y="2077"/>
                </a:lnTo>
                <a:lnTo>
                  <a:pt x="43" y="2378"/>
                </a:lnTo>
                <a:lnTo>
                  <a:pt x="344" y="2378"/>
                </a:lnTo>
                <a:lnTo>
                  <a:pt x="344" y="2245"/>
                </a:lnTo>
                <a:lnTo>
                  <a:pt x="176" y="2245"/>
                </a:lnTo>
                <a:lnTo>
                  <a:pt x="176" y="2242"/>
                </a:lnTo>
                <a:close/>
                <a:moveTo>
                  <a:pt x="344" y="2208"/>
                </a:moveTo>
                <a:lnTo>
                  <a:pt x="344" y="2077"/>
                </a:lnTo>
                <a:lnTo>
                  <a:pt x="211" y="2077"/>
                </a:lnTo>
                <a:lnTo>
                  <a:pt x="211" y="2208"/>
                </a:lnTo>
                <a:lnTo>
                  <a:pt x="344" y="2208"/>
                </a:lnTo>
                <a:close/>
                <a:moveTo>
                  <a:pt x="352" y="1692"/>
                </a:moveTo>
                <a:lnTo>
                  <a:pt x="211" y="1692"/>
                </a:lnTo>
                <a:lnTo>
                  <a:pt x="211" y="1834"/>
                </a:lnTo>
                <a:lnTo>
                  <a:pt x="352" y="1834"/>
                </a:lnTo>
                <a:lnTo>
                  <a:pt x="352" y="1692"/>
                </a:lnTo>
                <a:close/>
                <a:moveTo>
                  <a:pt x="352" y="1877"/>
                </a:moveTo>
                <a:lnTo>
                  <a:pt x="211" y="1877"/>
                </a:lnTo>
                <a:lnTo>
                  <a:pt x="211" y="2031"/>
                </a:lnTo>
                <a:lnTo>
                  <a:pt x="352" y="2031"/>
                </a:lnTo>
                <a:lnTo>
                  <a:pt x="352" y="1877"/>
                </a:lnTo>
                <a:close/>
                <a:moveTo>
                  <a:pt x="715" y="2210"/>
                </a:moveTo>
                <a:lnTo>
                  <a:pt x="715" y="2069"/>
                </a:lnTo>
                <a:lnTo>
                  <a:pt x="555" y="2069"/>
                </a:lnTo>
                <a:lnTo>
                  <a:pt x="555" y="2210"/>
                </a:lnTo>
                <a:lnTo>
                  <a:pt x="715" y="2210"/>
                </a:lnTo>
                <a:close/>
                <a:moveTo>
                  <a:pt x="390" y="2210"/>
                </a:moveTo>
                <a:lnTo>
                  <a:pt x="512" y="2210"/>
                </a:lnTo>
                <a:lnTo>
                  <a:pt x="512" y="2069"/>
                </a:lnTo>
                <a:lnTo>
                  <a:pt x="390" y="2069"/>
                </a:lnTo>
                <a:lnTo>
                  <a:pt x="390" y="2210"/>
                </a:lnTo>
                <a:close/>
                <a:moveTo>
                  <a:pt x="390" y="1877"/>
                </a:moveTo>
                <a:lnTo>
                  <a:pt x="390" y="2031"/>
                </a:lnTo>
                <a:lnTo>
                  <a:pt x="512" y="2031"/>
                </a:lnTo>
                <a:lnTo>
                  <a:pt x="512" y="1877"/>
                </a:lnTo>
                <a:lnTo>
                  <a:pt x="390" y="1877"/>
                </a:lnTo>
                <a:close/>
                <a:moveTo>
                  <a:pt x="1201" y="2256"/>
                </a:moveTo>
                <a:lnTo>
                  <a:pt x="1110" y="2256"/>
                </a:lnTo>
                <a:lnTo>
                  <a:pt x="1110" y="2346"/>
                </a:lnTo>
                <a:lnTo>
                  <a:pt x="1201" y="2346"/>
                </a:lnTo>
                <a:lnTo>
                  <a:pt x="1201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MH_SubTitle_2"/>
          <p:cNvSpPr/>
          <p:nvPr/>
        </p:nvSpPr>
        <p:spPr>
          <a:xfrm>
            <a:off x="6332538" y="1968500"/>
            <a:ext cx="5080000" cy="1149350"/>
          </a:xfrm>
          <a:prstGeom prst="homePlate">
            <a:avLst>
              <a:gd name="adj" fmla="val 76562"/>
            </a:avLst>
          </a:prstGeom>
          <a:solidFill>
            <a:schemeClr val="bg1">
              <a:lumMod val="8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tIns="0" rIns="0" bIns="0" anchor="ctr">
            <a:norm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MH_Other_3"/>
          <p:cNvSpPr/>
          <p:nvPr/>
        </p:nvSpPr>
        <p:spPr>
          <a:xfrm>
            <a:off x="6327775" y="1968500"/>
            <a:ext cx="771525" cy="1149350"/>
          </a:xfrm>
          <a:custGeom>
            <a:avLst/>
            <a:gdLst>
              <a:gd name="connsiteX0" fmla="*/ 0 w 745331"/>
              <a:gd name="connsiteY0" fmla="*/ 0 h 873919"/>
              <a:gd name="connsiteX1" fmla="*/ 745331 w 745331"/>
              <a:gd name="connsiteY1" fmla="*/ 428625 h 873919"/>
              <a:gd name="connsiteX2" fmla="*/ 9525 w 745331"/>
              <a:gd name="connsiteY2" fmla="*/ 873919 h 873919"/>
              <a:gd name="connsiteX3" fmla="*/ 0 w 745331"/>
              <a:gd name="connsiteY3" fmla="*/ 0 h 87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SubTitle_1"/>
          <p:cNvSpPr/>
          <p:nvPr/>
        </p:nvSpPr>
        <p:spPr>
          <a:xfrm flipH="1">
            <a:off x="755650" y="1968500"/>
            <a:ext cx="5080000" cy="1149350"/>
          </a:xfrm>
          <a:prstGeom prst="homePlate">
            <a:avLst>
              <a:gd name="adj" fmla="val 76562"/>
            </a:avLst>
          </a:prstGeom>
          <a:solidFill>
            <a:schemeClr val="bg1">
              <a:lumMod val="8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828000" bIns="0"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 dirty="0">
              <a:solidFill>
                <a:srgbClr val="333333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MH_Other_6"/>
          <p:cNvSpPr/>
          <p:nvPr/>
        </p:nvSpPr>
        <p:spPr>
          <a:xfrm flipH="1">
            <a:off x="5070475" y="1968500"/>
            <a:ext cx="771525" cy="1158875"/>
          </a:xfrm>
          <a:custGeom>
            <a:avLst/>
            <a:gdLst>
              <a:gd name="connsiteX0" fmla="*/ 0 w 745331"/>
              <a:gd name="connsiteY0" fmla="*/ 0 h 873919"/>
              <a:gd name="connsiteX1" fmla="*/ 745331 w 745331"/>
              <a:gd name="connsiteY1" fmla="*/ 428625 h 873919"/>
              <a:gd name="connsiteX2" fmla="*/ 9525 w 745331"/>
              <a:gd name="connsiteY2" fmla="*/ 873919 h 873919"/>
              <a:gd name="connsiteX3" fmla="*/ 0 w 745331"/>
              <a:gd name="connsiteY3" fmla="*/ 0 h 87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36000" bIns="0"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MH_SubTitle_4"/>
          <p:cNvSpPr/>
          <p:nvPr/>
        </p:nvSpPr>
        <p:spPr>
          <a:xfrm>
            <a:off x="6332538" y="4067175"/>
            <a:ext cx="5080000" cy="1158875"/>
          </a:xfrm>
          <a:prstGeom prst="homePlate">
            <a:avLst>
              <a:gd name="adj" fmla="val 76562"/>
            </a:avLst>
          </a:prstGeom>
          <a:solidFill>
            <a:schemeClr val="bg1">
              <a:lumMod val="8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tIns="0" rIns="0" bIns="0" anchor="ctr">
            <a:norm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MH_Other_9"/>
          <p:cNvSpPr/>
          <p:nvPr/>
        </p:nvSpPr>
        <p:spPr>
          <a:xfrm>
            <a:off x="6327775" y="4067175"/>
            <a:ext cx="771525" cy="1158875"/>
          </a:xfrm>
          <a:custGeom>
            <a:avLst/>
            <a:gdLst>
              <a:gd name="connsiteX0" fmla="*/ 0 w 745331"/>
              <a:gd name="connsiteY0" fmla="*/ 0 h 873919"/>
              <a:gd name="connsiteX1" fmla="*/ 745331 w 745331"/>
              <a:gd name="connsiteY1" fmla="*/ 428625 h 873919"/>
              <a:gd name="connsiteX2" fmla="*/ 9525 w 745331"/>
              <a:gd name="connsiteY2" fmla="*/ 873919 h 873919"/>
              <a:gd name="connsiteX3" fmla="*/ 0 w 745331"/>
              <a:gd name="connsiteY3" fmla="*/ 0 h 87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288000" bIns="0"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8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MH_SubTitle_3"/>
          <p:cNvSpPr/>
          <p:nvPr/>
        </p:nvSpPr>
        <p:spPr>
          <a:xfrm flipH="1">
            <a:off x="755650" y="4067175"/>
            <a:ext cx="5080000" cy="1158875"/>
          </a:xfrm>
          <a:prstGeom prst="homePlate">
            <a:avLst>
              <a:gd name="adj" fmla="val 76562"/>
            </a:avLst>
          </a:prstGeom>
          <a:solidFill>
            <a:schemeClr val="bg1">
              <a:lumMod val="8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828000" bIns="0" anchor="ctr">
            <a:normAutofit/>
          </a:bodyPr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MH_Other_12"/>
          <p:cNvSpPr/>
          <p:nvPr/>
        </p:nvSpPr>
        <p:spPr>
          <a:xfrm flipH="1">
            <a:off x="5070475" y="4067175"/>
            <a:ext cx="771525" cy="1158875"/>
          </a:xfrm>
          <a:custGeom>
            <a:avLst/>
            <a:gdLst>
              <a:gd name="connsiteX0" fmla="*/ 0 w 745331"/>
              <a:gd name="connsiteY0" fmla="*/ 0 h 873919"/>
              <a:gd name="connsiteX1" fmla="*/ 745331 w 745331"/>
              <a:gd name="connsiteY1" fmla="*/ 428625 h 873919"/>
              <a:gd name="connsiteX2" fmla="*/ 9525 w 745331"/>
              <a:gd name="connsiteY2" fmla="*/ 873919 h 873919"/>
              <a:gd name="connsiteX3" fmla="*/ 0 w 745331"/>
              <a:gd name="connsiteY3" fmla="*/ 0 h 87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36000" bIns="0"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MH_Entry_1"/>
          <p:cNvSpPr/>
          <p:nvPr>
            <p:custDataLst>
              <p:tags r:id="rId1"/>
            </p:custDataLst>
          </p:nvPr>
        </p:nvSpPr>
        <p:spPr>
          <a:xfrm>
            <a:off x="4578723" y="205244"/>
            <a:ext cx="3039054" cy="554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23" name="矩形 22"/>
          <p:cNvSpPr/>
          <p:nvPr/>
        </p:nvSpPr>
        <p:spPr>
          <a:xfrm>
            <a:off x="4191000" y="662444"/>
            <a:ext cx="38116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4138309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7481304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Freeform 1076"/>
          <p:cNvSpPr>
            <a:spLocks noEditPoints="1"/>
          </p:cNvSpPr>
          <p:nvPr/>
        </p:nvSpPr>
        <p:spPr bwMode="auto">
          <a:xfrm>
            <a:off x="114300" y="114074"/>
            <a:ext cx="1773237" cy="1799227"/>
          </a:xfrm>
          <a:custGeom>
            <a:avLst/>
            <a:gdLst>
              <a:gd name="T0" fmla="*/ 1244 w 2388"/>
              <a:gd name="T1" fmla="*/ 168 h 2423"/>
              <a:gd name="T2" fmla="*/ 1067 w 2388"/>
              <a:gd name="T3" fmla="*/ 32 h 2423"/>
              <a:gd name="T4" fmla="*/ 1201 w 2388"/>
              <a:gd name="T5" fmla="*/ 211 h 2423"/>
              <a:gd name="T6" fmla="*/ 963 w 2388"/>
              <a:gd name="T7" fmla="*/ 277 h 2423"/>
              <a:gd name="T8" fmla="*/ 512 w 2388"/>
              <a:gd name="T9" fmla="*/ 2 h 2423"/>
              <a:gd name="T10" fmla="*/ 387 w 2388"/>
              <a:gd name="T11" fmla="*/ 176 h 2423"/>
              <a:gd name="T12" fmla="*/ 0 w 2388"/>
              <a:gd name="T13" fmla="*/ 0 h 2423"/>
              <a:gd name="T14" fmla="*/ 176 w 2388"/>
              <a:gd name="T15" fmla="*/ 387 h 2423"/>
              <a:gd name="T16" fmla="*/ 176 w 2388"/>
              <a:gd name="T17" fmla="*/ 547 h 2423"/>
              <a:gd name="T18" fmla="*/ 6 w 2388"/>
              <a:gd name="T19" fmla="*/ 995 h 2423"/>
              <a:gd name="T20" fmla="*/ 280 w 2388"/>
              <a:gd name="T21" fmla="*/ 1233 h 2423"/>
              <a:gd name="T22" fmla="*/ 211 w 2388"/>
              <a:gd name="T23" fmla="*/ 1102 h 2423"/>
              <a:gd name="T24" fmla="*/ 35 w 2388"/>
              <a:gd name="T25" fmla="*/ 1276 h 2423"/>
              <a:gd name="T26" fmla="*/ 168 w 2388"/>
              <a:gd name="T27" fmla="*/ 1398 h 2423"/>
              <a:gd name="T28" fmla="*/ 40 w 2388"/>
              <a:gd name="T29" fmla="*/ 2423 h 2423"/>
              <a:gd name="T30" fmla="*/ 83 w 2388"/>
              <a:gd name="T31" fmla="*/ 1438 h 2423"/>
              <a:gd name="T32" fmla="*/ 211 w 2388"/>
              <a:gd name="T33" fmla="*/ 1276 h 2423"/>
              <a:gd name="T34" fmla="*/ 323 w 2388"/>
              <a:gd name="T35" fmla="*/ 953 h 2423"/>
              <a:gd name="T36" fmla="*/ 48 w 2388"/>
              <a:gd name="T37" fmla="*/ 590 h 2423"/>
              <a:gd name="T38" fmla="*/ 176 w 2388"/>
              <a:gd name="T39" fmla="*/ 763 h 2423"/>
              <a:gd name="T40" fmla="*/ 390 w 2388"/>
              <a:gd name="T41" fmla="*/ 590 h 2423"/>
              <a:gd name="T42" fmla="*/ 555 w 2388"/>
              <a:gd name="T43" fmla="*/ 389 h 2423"/>
              <a:gd name="T44" fmla="*/ 750 w 2388"/>
              <a:gd name="T45" fmla="*/ 176 h 2423"/>
              <a:gd name="T46" fmla="*/ 555 w 2388"/>
              <a:gd name="T47" fmla="*/ 45 h 2423"/>
              <a:gd name="T48" fmla="*/ 921 w 2388"/>
              <a:gd name="T49" fmla="*/ 320 h 2423"/>
              <a:gd name="T50" fmla="*/ 1244 w 2388"/>
              <a:gd name="T51" fmla="*/ 211 h 2423"/>
              <a:gd name="T52" fmla="*/ 1406 w 2388"/>
              <a:gd name="T53" fmla="*/ 80 h 2423"/>
              <a:gd name="T54" fmla="*/ 2388 w 2388"/>
              <a:gd name="T55" fmla="*/ 37 h 2423"/>
              <a:gd name="T56" fmla="*/ 1364 w 2388"/>
              <a:gd name="T57" fmla="*/ 168 h 2423"/>
              <a:gd name="T58" fmla="*/ 78 w 2388"/>
              <a:gd name="T59" fmla="*/ 1233 h 2423"/>
              <a:gd name="T60" fmla="*/ 168 w 2388"/>
              <a:gd name="T61" fmla="*/ 1142 h 2423"/>
              <a:gd name="T62" fmla="*/ 176 w 2388"/>
              <a:gd name="T63" fmla="*/ 179 h 2423"/>
              <a:gd name="T64" fmla="*/ 43 w 2388"/>
              <a:gd name="T65" fmla="*/ 344 h 2423"/>
              <a:gd name="T66" fmla="*/ 344 w 2388"/>
              <a:gd name="T67" fmla="*/ 42 h 2423"/>
              <a:gd name="T68" fmla="*/ 176 w 2388"/>
              <a:gd name="T69" fmla="*/ 176 h 2423"/>
              <a:gd name="T70" fmla="*/ 344 w 2388"/>
              <a:gd name="T71" fmla="*/ 213 h 2423"/>
              <a:gd name="T72" fmla="*/ 211 w 2388"/>
              <a:gd name="T73" fmla="*/ 344 h 2423"/>
              <a:gd name="T74" fmla="*/ 344 w 2388"/>
              <a:gd name="T75" fmla="*/ 213 h 2423"/>
              <a:gd name="T76" fmla="*/ 211 w 2388"/>
              <a:gd name="T77" fmla="*/ 728 h 2423"/>
              <a:gd name="T78" fmla="*/ 352 w 2388"/>
              <a:gd name="T79" fmla="*/ 590 h 2423"/>
              <a:gd name="T80" fmla="*/ 352 w 2388"/>
              <a:gd name="T81" fmla="*/ 547 h 2423"/>
              <a:gd name="T82" fmla="*/ 211 w 2388"/>
              <a:gd name="T83" fmla="*/ 389 h 2423"/>
              <a:gd name="T84" fmla="*/ 352 w 2388"/>
              <a:gd name="T85" fmla="*/ 547 h 2423"/>
              <a:gd name="T86" fmla="*/ 715 w 2388"/>
              <a:gd name="T87" fmla="*/ 355 h 2423"/>
              <a:gd name="T88" fmla="*/ 555 w 2388"/>
              <a:gd name="T89" fmla="*/ 213 h 2423"/>
              <a:gd name="T90" fmla="*/ 390 w 2388"/>
              <a:gd name="T91" fmla="*/ 213 h 2423"/>
              <a:gd name="T92" fmla="*/ 512 w 2388"/>
              <a:gd name="T93" fmla="*/ 355 h 2423"/>
              <a:gd name="T94" fmla="*/ 390 w 2388"/>
              <a:gd name="T95" fmla="*/ 213 h 2423"/>
              <a:gd name="T96" fmla="*/ 390 w 2388"/>
              <a:gd name="T97" fmla="*/ 389 h 2423"/>
              <a:gd name="T98" fmla="*/ 512 w 2388"/>
              <a:gd name="T99" fmla="*/ 547 h 2423"/>
              <a:gd name="T100" fmla="*/ 1201 w 2388"/>
              <a:gd name="T101" fmla="*/ 168 h 2423"/>
              <a:gd name="T102" fmla="*/ 1110 w 2388"/>
              <a:gd name="T103" fmla="*/ 74 h 2423"/>
              <a:gd name="T104" fmla="*/ 1201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364" y="168"/>
                </a:moveTo>
                <a:lnTo>
                  <a:pt x="1244" y="168"/>
                </a:lnTo>
                <a:lnTo>
                  <a:pt x="1244" y="32"/>
                </a:lnTo>
                <a:lnTo>
                  <a:pt x="1067" y="32"/>
                </a:lnTo>
                <a:lnTo>
                  <a:pt x="1067" y="211"/>
                </a:lnTo>
                <a:lnTo>
                  <a:pt x="1201" y="211"/>
                </a:lnTo>
                <a:lnTo>
                  <a:pt x="1201" y="277"/>
                </a:lnTo>
                <a:lnTo>
                  <a:pt x="963" y="277"/>
                </a:lnTo>
                <a:lnTo>
                  <a:pt x="963" y="2"/>
                </a:lnTo>
                <a:lnTo>
                  <a:pt x="512" y="2"/>
                </a:lnTo>
                <a:lnTo>
                  <a:pt x="512" y="176"/>
                </a:lnTo>
                <a:lnTo>
                  <a:pt x="387" y="176"/>
                </a:lnTo>
                <a:lnTo>
                  <a:pt x="387" y="0"/>
                </a:lnTo>
                <a:lnTo>
                  <a:pt x="0" y="0"/>
                </a:lnTo>
                <a:lnTo>
                  <a:pt x="0" y="387"/>
                </a:lnTo>
                <a:lnTo>
                  <a:pt x="176" y="387"/>
                </a:lnTo>
                <a:lnTo>
                  <a:pt x="176" y="389"/>
                </a:lnTo>
                <a:lnTo>
                  <a:pt x="176" y="547"/>
                </a:lnTo>
                <a:lnTo>
                  <a:pt x="6" y="547"/>
                </a:lnTo>
                <a:lnTo>
                  <a:pt x="6" y="995"/>
                </a:lnTo>
                <a:lnTo>
                  <a:pt x="280" y="995"/>
                </a:lnTo>
                <a:lnTo>
                  <a:pt x="280" y="1233"/>
                </a:lnTo>
                <a:lnTo>
                  <a:pt x="211" y="1233"/>
                </a:lnTo>
                <a:lnTo>
                  <a:pt x="211" y="1102"/>
                </a:lnTo>
                <a:lnTo>
                  <a:pt x="35" y="1102"/>
                </a:lnTo>
                <a:lnTo>
                  <a:pt x="35" y="1276"/>
                </a:lnTo>
                <a:lnTo>
                  <a:pt x="168" y="1276"/>
                </a:lnTo>
                <a:lnTo>
                  <a:pt x="168" y="1398"/>
                </a:lnTo>
                <a:lnTo>
                  <a:pt x="40" y="1398"/>
                </a:lnTo>
                <a:lnTo>
                  <a:pt x="40" y="2423"/>
                </a:lnTo>
                <a:lnTo>
                  <a:pt x="83" y="2423"/>
                </a:lnTo>
                <a:lnTo>
                  <a:pt x="83" y="1438"/>
                </a:lnTo>
                <a:lnTo>
                  <a:pt x="211" y="1438"/>
                </a:lnTo>
                <a:lnTo>
                  <a:pt x="211" y="1276"/>
                </a:lnTo>
                <a:lnTo>
                  <a:pt x="323" y="1276"/>
                </a:lnTo>
                <a:lnTo>
                  <a:pt x="323" y="953"/>
                </a:lnTo>
                <a:lnTo>
                  <a:pt x="48" y="953"/>
                </a:lnTo>
                <a:lnTo>
                  <a:pt x="48" y="590"/>
                </a:lnTo>
                <a:lnTo>
                  <a:pt x="176" y="590"/>
                </a:lnTo>
                <a:lnTo>
                  <a:pt x="176" y="763"/>
                </a:lnTo>
                <a:lnTo>
                  <a:pt x="390" y="763"/>
                </a:lnTo>
                <a:lnTo>
                  <a:pt x="390" y="590"/>
                </a:lnTo>
                <a:lnTo>
                  <a:pt x="555" y="590"/>
                </a:lnTo>
                <a:lnTo>
                  <a:pt x="555" y="389"/>
                </a:lnTo>
                <a:lnTo>
                  <a:pt x="750" y="389"/>
                </a:lnTo>
                <a:lnTo>
                  <a:pt x="750" y="176"/>
                </a:lnTo>
                <a:lnTo>
                  <a:pt x="555" y="176"/>
                </a:lnTo>
                <a:lnTo>
                  <a:pt x="555" y="45"/>
                </a:lnTo>
                <a:lnTo>
                  <a:pt x="921" y="45"/>
                </a:lnTo>
                <a:lnTo>
                  <a:pt x="921" y="320"/>
                </a:lnTo>
                <a:lnTo>
                  <a:pt x="1244" y="320"/>
                </a:lnTo>
                <a:lnTo>
                  <a:pt x="1244" y="211"/>
                </a:lnTo>
                <a:lnTo>
                  <a:pt x="1406" y="211"/>
                </a:lnTo>
                <a:lnTo>
                  <a:pt x="1406" y="80"/>
                </a:lnTo>
                <a:lnTo>
                  <a:pt x="2388" y="80"/>
                </a:lnTo>
                <a:lnTo>
                  <a:pt x="2388" y="37"/>
                </a:lnTo>
                <a:lnTo>
                  <a:pt x="1364" y="37"/>
                </a:lnTo>
                <a:lnTo>
                  <a:pt x="1364" y="168"/>
                </a:lnTo>
                <a:close/>
                <a:moveTo>
                  <a:pt x="168" y="1233"/>
                </a:moveTo>
                <a:lnTo>
                  <a:pt x="78" y="1233"/>
                </a:lnTo>
                <a:lnTo>
                  <a:pt x="78" y="1142"/>
                </a:lnTo>
                <a:lnTo>
                  <a:pt x="168" y="1142"/>
                </a:lnTo>
                <a:lnTo>
                  <a:pt x="168" y="1233"/>
                </a:lnTo>
                <a:close/>
                <a:moveTo>
                  <a:pt x="176" y="179"/>
                </a:moveTo>
                <a:lnTo>
                  <a:pt x="176" y="344"/>
                </a:lnTo>
                <a:lnTo>
                  <a:pt x="43" y="344"/>
                </a:lnTo>
                <a:lnTo>
                  <a:pt x="43" y="42"/>
                </a:lnTo>
                <a:lnTo>
                  <a:pt x="344" y="42"/>
                </a:lnTo>
                <a:lnTo>
                  <a:pt x="344" y="176"/>
                </a:lnTo>
                <a:lnTo>
                  <a:pt x="176" y="176"/>
                </a:lnTo>
                <a:lnTo>
                  <a:pt x="176" y="179"/>
                </a:lnTo>
                <a:close/>
                <a:moveTo>
                  <a:pt x="344" y="213"/>
                </a:moveTo>
                <a:lnTo>
                  <a:pt x="344" y="344"/>
                </a:lnTo>
                <a:lnTo>
                  <a:pt x="211" y="344"/>
                </a:lnTo>
                <a:lnTo>
                  <a:pt x="211" y="213"/>
                </a:lnTo>
                <a:lnTo>
                  <a:pt x="344" y="213"/>
                </a:lnTo>
                <a:close/>
                <a:moveTo>
                  <a:pt x="352" y="728"/>
                </a:moveTo>
                <a:lnTo>
                  <a:pt x="211" y="728"/>
                </a:lnTo>
                <a:lnTo>
                  <a:pt x="211" y="590"/>
                </a:lnTo>
                <a:lnTo>
                  <a:pt x="352" y="590"/>
                </a:lnTo>
                <a:lnTo>
                  <a:pt x="352" y="728"/>
                </a:lnTo>
                <a:close/>
                <a:moveTo>
                  <a:pt x="352" y="547"/>
                </a:moveTo>
                <a:lnTo>
                  <a:pt x="211" y="547"/>
                </a:lnTo>
                <a:lnTo>
                  <a:pt x="211" y="389"/>
                </a:lnTo>
                <a:lnTo>
                  <a:pt x="352" y="389"/>
                </a:lnTo>
                <a:lnTo>
                  <a:pt x="352" y="547"/>
                </a:lnTo>
                <a:close/>
                <a:moveTo>
                  <a:pt x="715" y="213"/>
                </a:moveTo>
                <a:lnTo>
                  <a:pt x="715" y="355"/>
                </a:lnTo>
                <a:lnTo>
                  <a:pt x="555" y="355"/>
                </a:lnTo>
                <a:lnTo>
                  <a:pt x="555" y="213"/>
                </a:lnTo>
                <a:lnTo>
                  <a:pt x="715" y="213"/>
                </a:lnTo>
                <a:close/>
                <a:moveTo>
                  <a:pt x="390" y="213"/>
                </a:moveTo>
                <a:lnTo>
                  <a:pt x="512" y="213"/>
                </a:lnTo>
                <a:lnTo>
                  <a:pt x="512" y="355"/>
                </a:lnTo>
                <a:lnTo>
                  <a:pt x="390" y="355"/>
                </a:lnTo>
                <a:lnTo>
                  <a:pt x="390" y="213"/>
                </a:lnTo>
                <a:close/>
                <a:moveTo>
                  <a:pt x="390" y="547"/>
                </a:moveTo>
                <a:lnTo>
                  <a:pt x="390" y="389"/>
                </a:lnTo>
                <a:lnTo>
                  <a:pt x="512" y="389"/>
                </a:lnTo>
                <a:lnTo>
                  <a:pt x="512" y="547"/>
                </a:lnTo>
                <a:lnTo>
                  <a:pt x="390" y="547"/>
                </a:lnTo>
                <a:close/>
                <a:moveTo>
                  <a:pt x="1201" y="168"/>
                </a:moveTo>
                <a:lnTo>
                  <a:pt x="1110" y="168"/>
                </a:lnTo>
                <a:lnTo>
                  <a:pt x="1110" y="74"/>
                </a:lnTo>
                <a:lnTo>
                  <a:pt x="1201" y="74"/>
                </a:lnTo>
                <a:lnTo>
                  <a:pt x="1201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2" name="Freeform 1077"/>
          <p:cNvSpPr>
            <a:spLocks noEditPoints="1"/>
          </p:cNvSpPr>
          <p:nvPr/>
        </p:nvSpPr>
        <p:spPr bwMode="auto">
          <a:xfrm>
            <a:off x="10285413" y="114074"/>
            <a:ext cx="1773237" cy="1799227"/>
          </a:xfrm>
          <a:custGeom>
            <a:avLst/>
            <a:gdLst>
              <a:gd name="T0" fmla="*/ 1147 w 2388"/>
              <a:gd name="T1" fmla="*/ 168 h 2423"/>
              <a:gd name="T2" fmla="*/ 1320 w 2388"/>
              <a:gd name="T3" fmla="*/ 32 h 2423"/>
              <a:gd name="T4" fmla="*/ 1190 w 2388"/>
              <a:gd name="T5" fmla="*/ 211 h 2423"/>
              <a:gd name="T6" fmla="*/ 1427 w 2388"/>
              <a:gd name="T7" fmla="*/ 277 h 2423"/>
              <a:gd name="T8" fmla="*/ 1875 w 2388"/>
              <a:gd name="T9" fmla="*/ 2 h 2423"/>
              <a:gd name="T10" fmla="*/ 2004 w 2388"/>
              <a:gd name="T11" fmla="*/ 176 h 2423"/>
              <a:gd name="T12" fmla="*/ 2388 w 2388"/>
              <a:gd name="T13" fmla="*/ 0 h 2423"/>
              <a:gd name="T14" fmla="*/ 2214 w 2388"/>
              <a:gd name="T15" fmla="*/ 387 h 2423"/>
              <a:gd name="T16" fmla="*/ 2214 w 2388"/>
              <a:gd name="T17" fmla="*/ 547 h 2423"/>
              <a:gd name="T18" fmla="*/ 2385 w 2388"/>
              <a:gd name="T19" fmla="*/ 995 h 2423"/>
              <a:gd name="T20" fmla="*/ 2110 w 2388"/>
              <a:gd name="T21" fmla="*/ 1233 h 2423"/>
              <a:gd name="T22" fmla="*/ 2177 w 2388"/>
              <a:gd name="T23" fmla="*/ 1102 h 2423"/>
              <a:gd name="T24" fmla="*/ 2356 w 2388"/>
              <a:gd name="T25" fmla="*/ 1276 h 2423"/>
              <a:gd name="T26" fmla="*/ 2220 w 2388"/>
              <a:gd name="T27" fmla="*/ 1398 h 2423"/>
              <a:gd name="T28" fmla="*/ 2350 w 2388"/>
              <a:gd name="T29" fmla="*/ 2423 h 2423"/>
              <a:gd name="T30" fmla="*/ 2308 w 2388"/>
              <a:gd name="T31" fmla="*/ 1438 h 2423"/>
              <a:gd name="T32" fmla="*/ 2177 w 2388"/>
              <a:gd name="T33" fmla="*/ 1276 h 2423"/>
              <a:gd name="T34" fmla="*/ 2068 w 2388"/>
              <a:gd name="T35" fmla="*/ 953 h 2423"/>
              <a:gd name="T36" fmla="*/ 2342 w 2388"/>
              <a:gd name="T37" fmla="*/ 590 h 2423"/>
              <a:gd name="T38" fmla="*/ 2214 w 2388"/>
              <a:gd name="T39" fmla="*/ 763 h 2423"/>
              <a:gd name="T40" fmla="*/ 2001 w 2388"/>
              <a:gd name="T41" fmla="*/ 590 h 2423"/>
              <a:gd name="T42" fmla="*/ 1835 w 2388"/>
              <a:gd name="T43" fmla="*/ 389 h 2423"/>
              <a:gd name="T44" fmla="*/ 1638 w 2388"/>
              <a:gd name="T45" fmla="*/ 176 h 2423"/>
              <a:gd name="T46" fmla="*/ 1835 w 2388"/>
              <a:gd name="T47" fmla="*/ 45 h 2423"/>
              <a:gd name="T48" fmla="*/ 1470 w 2388"/>
              <a:gd name="T49" fmla="*/ 320 h 2423"/>
              <a:gd name="T50" fmla="*/ 1147 w 2388"/>
              <a:gd name="T51" fmla="*/ 211 h 2423"/>
              <a:gd name="T52" fmla="*/ 984 w 2388"/>
              <a:gd name="T53" fmla="*/ 80 h 2423"/>
              <a:gd name="T54" fmla="*/ 0 w 2388"/>
              <a:gd name="T55" fmla="*/ 37 h 2423"/>
              <a:gd name="T56" fmla="*/ 1027 w 2388"/>
              <a:gd name="T57" fmla="*/ 168 h 2423"/>
              <a:gd name="T58" fmla="*/ 2313 w 2388"/>
              <a:gd name="T59" fmla="*/ 1233 h 2423"/>
              <a:gd name="T60" fmla="*/ 2220 w 2388"/>
              <a:gd name="T61" fmla="*/ 1142 h 2423"/>
              <a:gd name="T62" fmla="*/ 2214 w 2388"/>
              <a:gd name="T63" fmla="*/ 179 h 2423"/>
              <a:gd name="T64" fmla="*/ 2345 w 2388"/>
              <a:gd name="T65" fmla="*/ 344 h 2423"/>
              <a:gd name="T66" fmla="*/ 2046 w 2388"/>
              <a:gd name="T67" fmla="*/ 42 h 2423"/>
              <a:gd name="T68" fmla="*/ 2214 w 2388"/>
              <a:gd name="T69" fmla="*/ 176 h 2423"/>
              <a:gd name="T70" fmla="*/ 2046 w 2388"/>
              <a:gd name="T71" fmla="*/ 213 h 2423"/>
              <a:gd name="T72" fmla="*/ 2177 w 2388"/>
              <a:gd name="T73" fmla="*/ 344 h 2423"/>
              <a:gd name="T74" fmla="*/ 2046 w 2388"/>
              <a:gd name="T75" fmla="*/ 213 h 2423"/>
              <a:gd name="T76" fmla="*/ 2177 w 2388"/>
              <a:gd name="T77" fmla="*/ 728 h 2423"/>
              <a:gd name="T78" fmla="*/ 2036 w 2388"/>
              <a:gd name="T79" fmla="*/ 590 h 2423"/>
              <a:gd name="T80" fmla="*/ 2036 w 2388"/>
              <a:gd name="T81" fmla="*/ 547 h 2423"/>
              <a:gd name="T82" fmla="*/ 2177 w 2388"/>
              <a:gd name="T83" fmla="*/ 389 h 2423"/>
              <a:gd name="T84" fmla="*/ 2036 w 2388"/>
              <a:gd name="T85" fmla="*/ 547 h 2423"/>
              <a:gd name="T86" fmla="*/ 1675 w 2388"/>
              <a:gd name="T87" fmla="*/ 355 h 2423"/>
              <a:gd name="T88" fmla="*/ 1835 w 2388"/>
              <a:gd name="T89" fmla="*/ 213 h 2423"/>
              <a:gd name="T90" fmla="*/ 2001 w 2388"/>
              <a:gd name="T91" fmla="*/ 213 h 2423"/>
              <a:gd name="T92" fmla="*/ 1875 w 2388"/>
              <a:gd name="T93" fmla="*/ 355 h 2423"/>
              <a:gd name="T94" fmla="*/ 2001 w 2388"/>
              <a:gd name="T95" fmla="*/ 213 h 2423"/>
              <a:gd name="T96" fmla="*/ 2001 w 2388"/>
              <a:gd name="T97" fmla="*/ 389 h 2423"/>
              <a:gd name="T98" fmla="*/ 1875 w 2388"/>
              <a:gd name="T99" fmla="*/ 547 h 2423"/>
              <a:gd name="T100" fmla="*/ 1190 w 2388"/>
              <a:gd name="T101" fmla="*/ 168 h 2423"/>
              <a:gd name="T102" fmla="*/ 1280 w 2388"/>
              <a:gd name="T103" fmla="*/ 74 h 2423"/>
              <a:gd name="T104" fmla="*/ 1190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027" y="168"/>
                </a:moveTo>
                <a:lnTo>
                  <a:pt x="1147" y="168"/>
                </a:lnTo>
                <a:lnTo>
                  <a:pt x="1147" y="32"/>
                </a:lnTo>
                <a:lnTo>
                  <a:pt x="1320" y="32"/>
                </a:lnTo>
                <a:lnTo>
                  <a:pt x="1320" y="211"/>
                </a:lnTo>
                <a:lnTo>
                  <a:pt x="1190" y="211"/>
                </a:lnTo>
                <a:lnTo>
                  <a:pt x="1190" y="277"/>
                </a:lnTo>
                <a:lnTo>
                  <a:pt x="1427" y="277"/>
                </a:lnTo>
                <a:lnTo>
                  <a:pt x="1427" y="2"/>
                </a:lnTo>
                <a:lnTo>
                  <a:pt x="1875" y="2"/>
                </a:lnTo>
                <a:lnTo>
                  <a:pt x="1875" y="176"/>
                </a:lnTo>
                <a:lnTo>
                  <a:pt x="2004" y="176"/>
                </a:lnTo>
                <a:lnTo>
                  <a:pt x="2004" y="0"/>
                </a:lnTo>
                <a:lnTo>
                  <a:pt x="2388" y="0"/>
                </a:lnTo>
                <a:lnTo>
                  <a:pt x="2388" y="387"/>
                </a:lnTo>
                <a:lnTo>
                  <a:pt x="2214" y="387"/>
                </a:lnTo>
                <a:lnTo>
                  <a:pt x="2214" y="389"/>
                </a:lnTo>
                <a:lnTo>
                  <a:pt x="2214" y="547"/>
                </a:lnTo>
                <a:lnTo>
                  <a:pt x="2385" y="547"/>
                </a:lnTo>
                <a:lnTo>
                  <a:pt x="2385" y="995"/>
                </a:lnTo>
                <a:lnTo>
                  <a:pt x="2110" y="995"/>
                </a:lnTo>
                <a:lnTo>
                  <a:pt x="2110" y="1233"/>
                </a:lnTo>
                <a:lnTo>
                  <a:pt x="2177" y="1233"/>
                </a:lnTo>
                <a:lnTo>
                  <a:pt x="2177" y="1102"/>
                </a:lnTo>
                <a:lnTo>
                  <a:pt x="2356" y="1102"/>
                </a:lnTo>
                <a:lnTo>
                  <a:pt x="2356" y="1276"/>
                </a:lnTo>
                <a:lnTo>
                  <a:pt x="2220" y="1276"/>
                </a:lnTo>
                <a:lnTo>
                  <a:pt x="2220" y="1398"/>
                </a:lnTo>
                <a:lnTo>
                  <a:pt x="2350" y="1398"/>
                </a:lnTo>
                <a:lnTo>
                  <a:pt x="2350" y="2423"/>
                </a:lnTo>
                <a:lnTo>
                  <a:pt x="2308" y="2423"/>
                </a:lnTo>
                <a:lnTo>
                  <a:pt x="2308" y="1438"/>
                </a:lnTo>
                <a:lnTo>
                  <a:pt x="2177" y="1438"/>
                </a:lnTo>
                <a:lnTo>
                  <a:pt x="2177" y="1276"/>
                </a:lnTo>
                <a:lnTo>
                  <a:pt x="2068" y="1276"/>
                </a:lnTo>
                <a:lnTo>
                  <a:pt x="2068" y="953"/>
                </a:lnTo>
                <a:lnTo>
                  <a:pt x="2342" y="953"/>
                </a:lnTo>
                <a:lnTo>
                  <a:pt x="2342" y="590"/>
                </a:lnTo>
                <a:lnTo>
                  <a:pt x="2214" y="590"/>
                </a:lnTo>
                <a:lnTo>
                  <a:pt x="2214" y="763"/>
                </a:lnTo>
                <a:lnTo>
                  <a:pt x="2001" y="763"/>
                </a:lnTo>
                <a:lnTo>
                  <a:pt x="2001" y="590"/>
                </a:lnTo>
                <a:lnTo>
                  <a:pt x="1835" y="590"/>
                </a:lnTo>
                <a:lnTo>
                  <a:pt x="1835" y="389"/>
                </a:lnTo>
                <a:lnTo>
                  <a:pt x="1638" y="389"/>
                </a:lnTo>
                <a:lnTo>
                  <a:pt x="1638" y="176"/>
                </a:lnTo>
                <a:lnTo>
                  <a:pt x="1835" y="176"/>
                </a:lnTo>
                <a:lnTo>
                  <a:pt x="1835" y="45"/>
                </a:lnTo>
                <a:lnTo>
                  <a:pt x="1470" y="45"/>
                </a:lnTo>
                <a:lnTo>
                  <a:pt x="1470" y="320"/>
                </a:lnTo>
                <a:lnTo>
                  <a:pt x="1147" y="320"/>
                </a:lnTo>
                <a:lnTo>
                  <a:pt x="1147" y="211"/>
                </a:lnTo>
                <a:lnTo>
                  <a:pt x="984" y="211"/>
                </a:lnTo>
                <a:lnTo>
                  <a:pt x="984" y="80"/>
                </a:lnTo>
                <a:lnTo>
                  <a:pt x="0" y="80"/>
                </a:lnTo>
                <a:lnTo>
                  <a:pt x="0" y="37"/>
                </a:lnTo>
                <a:lnTo>
                  <a:pt x="1027" y="37"/>
                </a:lnTo>
                <a:lnTo>
                  <a:pt x="1027" y="168"/>
                </a:lnTo>
                <a:close/>
                <a:moveTo>
                  <a:pt x="2220" y="1233"/>
                </a:moveTo>
                <a:lnTo>
                  <a:pt x="2313" y="1233"/>
                </a:lnTo>
                <a:lnTo>
                  <a:pt x="2313" y="1142"/>
                </a:lnTo>
                <a:lnTo>
                  <a:pt x="2220" y="1142"/>
                </a:lnTo>
                <a:lnTo>
                  <a:pt x="2220" y="1233"/>
                </a:lnTo>
                <a:close/>
                <a:moveTo>
                  <a:pt x="2214" y="179"/>
                </a:moveTo>
                <a:lnTo>
                  <a:pt x="2214" y="344"/>
                </a:lnTo>
                <a:lnTo>
                  <a:pt x="2345" y="344"/>
                </a:lnTo>
                <a:lnTo>
                  <a:pt x="2345" y="42"/>
                </a:lnTo>
                <a:lnTo>
                  <a:pt x="2046" y="42"/>
                </a:lnTo>
                <a:lnTo>
                  <a:pt x="2046" y="176"/>
                </a:lnTo>
                <a:lnTo>
                  <a:pt x="2214" y="176"/>
                </a:lnTo>
                <a:lnTo>
                  <a:pt x="2214" y="179"/>
                </a:lnTo>
                <a:close/>
                <a:moveTo>
                  <a:pt x="2046" y="213"/>
                </a:moveTo>
                <a:lnTo>
                  <a:pt x="2046" y="344"/>
                </a:lnTo>
                <a:lnTo>
                  <a:pt x="2177" y="344"/>
                </a:lnTo>
                <a:lnTo>
                  <a:pt x="2177" y="213"/>
                </a:lnTo>
                <a:lnTo>
                  <a:pt x="2046" y="213"/>
                </a:lnTo>
                <a:close/>
                <a:moveTo>
                  <a:pt x="2036" y="728"/>
                </a:moveTo>
                <a:lnTo>
                  <a:pt x="2177" y="728"/>
                </a:lnTo>
                <a:lnTo>
                  <a:pt x="2177" y="590"/>
                </a:lnTo>
                <a:lnTo>
                  <a:pt x="2036" y="590"/>
                </a:lnTo>
                <a:lnTo>
                  <a:pt x="2036" y="728"/>
                </a:lnTo>
                <a:close/>
                <a:moveTo>
                  <a:pt x="2036" y="547"/>
                </a:moveTo>
                <a:lnTo>
                  <a:pt x="2177" y="547"/>
                </a:lnTo>
                <a:lnTo>
                  <a:pt x="2177" y="389"/>
                </a:lnTo>
                <a:lnTo>
                  <a:pt x="2036" y="389"/>
                </a:lnTo>
                <a:lnTo>
                  <a:pt x="2036" y="547"/>
                </a:lnTo>
                <a:close/>
                <a:moveTo>
                  <a:pt x="1675" y="213"/>
                </a:moveTo>
                <a:lnTo>
                  <a:pt x="1675" y="355"/>
                </a:lnTo>
                <a:lnTo>
                  <a:pt x="1835" y="355"/>
                </a:lnTo>
                <a:lnTo>
                  <a:pt x="1835" y="213"/>
                </a:lnTo>
                <a:lnTo>
                  <a:pt x="1675" y="213"/>
                </a:lnTo>
                <a:close/>
                <a:moveTo>
                  <a:pt x="2001" y="213"/>
                </a:moveTo>
                <a:lnTo>
                  <a:pt x="1875" y="213"/>
                </a:lnTo>
                <a:lnTo>
                  <a:pt x="1875" y="355"/>
                </a:lnTo>
                <a:lnTo>
                  <a:pt x="2001" y="355"/>
                </a:lnTo>
                <a:lnTo>
                  <a:pt x="2001" y="213"/>
                </a:lnTo>
                <a:close/>
                <a:moveTo>
                  <a:pt x="2001" y="547"/>
                </a:moveTo>
                <a:lnTo>
                  <a:pt x="2001" y="389"/>
                </a:lnTo>
                <a:lnTo>
                  <a:pt x="1875" y="389"/>
                </a:lnTo>
                <a:lnTo>
                  <a:pt x="1875" y="547"/>
                </a:lnTo>
                <a:lnTo>
                  <a:pt x="2001" y="547"/>
                </a:lnTo>
                <a:close/>
                <a:moveTo>
                  <a:pt x="1190" y="168"/>
                </a:moveTo>
                <a:lnTo>
                  <a:pt x="1280" y="168"/>
                </a:lnTo>
                <a:lnTo>
                  <a:pt x="1280" y="74"/>
                </a:lnTo>
                <a:lnTo>
                  <a:pt x="1190" y="74"/>
                </a:lnTo>
                <a:lnTo>
                  <a:pt x="1190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3" name="Freeform 1078"/>
          <p:cNvSpPr>
            <a:spLocks noEditPoints="1"/>
          </p:cNvSpPr>
          <p:nvPr/>
        </p:nvSpPr>
        <p:spPr bwMode="auto">
          <a:xfrm>
            <a:off x="10285412" y="4935538"/>
            <a:ext cx="1773237" cy="1797742"/>
          </a:xfrm>
          <a:custGeom>
            <a:avLst/>
            <a:gdLst>
              <a:gd name="T0" fmla="*/ 1147 w 2388"/>
              <a:gd name="T1" fmla="*/ 2256 h 2421"/>
              <a:gd name="T2" fmla="*/ 1320 w 2388"/>
              <a:gd name="T3" fmla="*/ 2389 h 2421"/>
              <a:gd name="T4" fmla="*/ 1190 w 2388"/>
              <a:gd name="T5" fmla="*/ 2213 h 2421"/>
              <a:gd name="T6" fmla="*/ 1427 w 2388"/>
              <a:gd name="T7" fmla="*/ 2143 h 2421"/>
              <a:gd name="T8" fmla="*/ 1875 w 2388"/>
              <a:gd name="T9" fmla="*/ 2418 h 2421"/>
              <a:gd name="T10" fmla="*/ 2004 w 2388"/>
              <a:gd name="T11" fmla="*/ 2245 h 2421"/>
              <a:gd name="T12" fmla="*/ 2388 w 2388"/>
              <a:gd name="T13" fmla="*/ 2421 h 2421"/>
              <a:gd name="T14" fmla="*/ 2214 w 2388"/>
              <a:gd name="T15" fmla="*/ 2034 h 2421"/>
              <a:gd name="T16" fmla="*/ 2214 w 2388"/>
              <a:gd name="T17" fmla="*/ 1877 h 2421"/>
              <a:gd name="T18" fmla="*/ 2385 w 2388"/>
              <a:gd name="T19" fmla="*/ 1425 h 2421"/>
              <a:gd name="T20" fmla="*/ 2110 w 2388"/>
              <a:gd name="T21" fmla="*/ 1188 h 2421"/>
              <a:gd name="T22" fmla="*/ 2177 w 2388"/>
              <a:gd name="T23" fmla="*/ 1321 h 2421"/>
              <a:gd name="T24" fmla="*/ 2356 w 2388"/>
              <a:gd name="T25" fmla="*/ 1145 h 2421"/>
              <a:gd name="T26" fmla="*/ 2220 w 2388"/>
              <a:gd name="T27" fmla="*/ 1025 h 2421"/>
              <a:gd name="T28" fmla="*/ 2350 w 2388"/>
              <a:gd name="T29" fmla="*/ 0 h 2421"/>
              <a:gd name="T30" fmla="*/ 2308 w 2388"/>
              <a:gd name="T31" fmla="*/ 982 h 2421"/>
              <a:gd name="T32" fmla="*/ 2177 w 2388"/>
              <a:gd name="T33" fmla="*/ 1145 h 2421"/>
              <a:gd name="T34" fmla="*/ 2068 w 2388"/>
              <a:gd name="T35" fmla="*/ 1468 h 2421"/>
              <a:gd name="T36" fmla="*/ 2342 w 2388"/>
              <a:gd name="T37" fmla="*/ 1834 h 2421"/>
              <a:gd name="T38" fmla="*/ 2214 w 2388"/>
              <a:gd name="T39" fmla="*/ 1658 h 2421"/>
              <a:gd name="T40" fmla="*/ 2001 w 2388"/>
              <a:gd name="T41" fmla="*/ 1834 h 2421"/>
              <a:gd name="T42" fmla="*/ 1835 w 2388"/>
              <a:gd name="T43" fmla="*/ 2031 h 2421"/>
              <a:gd name="T44" fmla="*/ 1638 w 2388"/>
              <a:gd name="T45" fmla="*/ 2245 h 2421"/>
              <a:gd name="T46" fmla="*/ 1835 w 2388"/>
              <a:gd name="T47" fmla="*/ 2376 h 2421"/>
              <a:gd name="T48" fmla="*/ 1470 w 2388"/>
              <a:gd name="T49" fmla="*/ 2101 h 2421"/>
              <a:gd name="T50" fmla="*/ 1147 w 2388"/>
              <a:gd name="T51" fmla="*/ 2213 h 2421"/>
              <a:gd name="T52" fmla="*/ 984 w 2388"/>
              <a:gd name="T53" fmla="*/ 2341 h 2421"/>
              <a:gd name="T54" fmla="*/ 0 w 2388"/>
              <a:gd name="T55" fmla="*/ 2384 h 2421"/>
              <a:gd name="T56" fmla="*/ 1027 w 2388"/>
              <a:gd name="T57" fmla="*/ 2256 h 2421"/>
              <a:gd name="T58" fmla="*/ 2313 w 2388"/>
              <a:gd name="T59" fmla="*/ 1188 h 2421"/>
              <a:gd name="T60" fmla="*/ 2220 w 2388"/>
              <a:gd name="T61" fmla="*/ 1279 h 2421"/>
              <a:gd name="T62" fmla="*/ 2214 w 2388"/>
              <a:gd name="T63" fmla="*/ 2242 h 2421"/>
              <a:gd name="T64" fmla="*/ 2345 w 2388"/>
              <a:gd name="T65" fmla="*/ 2077 h 2421"/>
              <a:gd name="T66" fmla="*/ 2046 w 2388"/>
              <a:gd name="T67" fmla="*/ 2378 h 2421"/>
              <a:gd name="T68" fmla="*/ 2214 w 2388"/>
              <a:gd name="T69" fmla="*/ 2245 h 2421"/>
              <a:gd name="T70" fmla="*/ 2046 w 2388"/>
              <a:gd name="T71" fmla="*/ 2208 h 2421"/>
              <a:gd name="T72" fmla="*/ 2177 w 2388"/>
              <a:gd name="T73" fmla="*/ 2077 h 2421"/>
              <a:gd name="T74" fmla="*/ 2046 w 2388"/>
              <a:gd name="T75" fmla="*/ 2208 h 2421"/>
              <a:gd name="T76" fmla="*/ 2177 w 2388"/>
              <a:gd name="T77" fmla="*/ 1692 h 2421"/>
              <a:gd name="T78" fmla="*/ 2036 w 2388"/>
              <a:gd name="T79" fmla="*/ 1834 h 2421"/>
              <a:gd name="T80" fmla="*/ 2036 w 2388"/>
              <a:gd name="T81" fmla="*/ 1877 h 2421"/>
              <a:gd name="T82" fmla="*/ 2177 w 2388"/>
              <a:gd name="T83" fmla="*/ 2031 h 2421"/>
              <a:gd name="T84" fmla="*/ 2036 w 2388"/>
              <a:gd name="T85" fmla="*/ 1877 h 2421"/>
              <a:gd name="T86" fmla="*/ 1675 w 2388"/>
              <a:gd name="T87" fmla="*/ 2069 h 2421"/>
              <a:gd name="T88" fmla="*/ 1835 w 2388"/>
              <a:gd name="T89" fmla="*/ 2210 h 2421"/>
              <a:gd name="T90" fmla="*/ 2001 w 2388"/>
              <a:gd name="T91" fmla="*/ 2210 h 2421"/>
              <a:gd name="T92" fmla="*/ 1875 w 2388"/>
              <a:gd name="T93" fmla="*/ 2069 h 2421"/>
              <a:gd name="T94" fmla="*/ 2001 w 2388"/>
              <a:gd name="T95" fmla="*/ 2210 h 2421"/>
              <a:gd name="T96" fmla="*/ 2001 w 2388"/>
              <a:gd name="T97" fmla="*/ 2031 h 2421"/>
              <a:gd name="T98" fmla="*/ 1875 w 2388"/>
              <a:gd name="T99" fmla="*/ 1877 h 2421"/>
              <a:gd name="T100" fmla="*/ 1190 w 2388"/>
              <a:gd name="T101" fmla="*/ 2256 h 2421"/>
              <a:gd name="T102" fmla="*/ 1280 w 2388"/>
              <a:gd name="T103" fmla="*/ 2346 h 2421"/>
              <a:gd name="T104" fmla="*/ 1190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027" y="2256"/>
                </a:moveTo>
                <a:lnTo>
                  <a:pt x="1147" y="2256"/>
                </a:lnTo>
                <a:lnTo>
                  <a:pt x="1147" y="2389"/>
                </a:lnTo>
                <a:lnTo>
                  <a:pt x="1320" y="2389"/>
                </a:lnTo>
                <a:lnTo>
                  <a:pt x="1320" y="2213"/>
                </a:lnTo>
                <a:lnTo>
                  <a:pt x="1190" y="2213"/>
                </a:lnTo>
                <a:lnTo>
                  <a:pt x="1190" y="2143"/>
                </a:lnTo>
                <a:lnTo>
                  <a:pt x="1427" y="2143"/>
                </a:lnTo>
                <a:lnTo>
                  <a:pt x="1427" y="2418"/>
                </a:lnTo>
                <a:lnTo>
                  <a:pt x="1875" y="2418"/>
                </a:lnTo>
                <a:lnTo>
                  <a:pt x="1875" y="2245"/>
                </a:lnTo>
                <a:lnTo>
                  <a:pt x="2004" y="2245"/>
                </a:lnTo>
                <a:lnTo>
                  <a:pt x="2004" y="2421"/>
                </a:lnTo>
                <a:lnTo>
                  <a:pt x="2388" y="2421"/>
                </a:lnTo>
                <a:lnTo>
                  <a:pt x="2388" y="2034"/>
                </a:lnTo>
                <a:lnTo>
                  <a:pt x="2214" y="2034"/>
                </a:lnTo>
                <a:lnTo>
                  <a:pt x="2214" y="2031"/>
                </a:lnTo>
                <a:lnTo>
                  <a:pt x="2214" y="1877"/>
                </a:lnTo>
                <a:lnTo>
                  <a:pt x="2385" y="1877"/>
                </a:lnTo>
                <a:lnTo>
                  <a:pt x="2385" y="1425"/>
                </a:lnTo>
                <a:lnTo>
                  <a:pt x="2110" y="1425"/>
                </a:lnTo>
                <a:lnTo>
                  <a:pt x="2110" y="1188"/>
                </a:lnTo>
                <a:lnTo>
                  <a:pt x="2177" y="1188"/>
                </a:lnTo>
                <a:lnTo>
                  <a:pt x="2177" y="1321"/>
                </a:lnTo>
                <a:lnTo>
                  <a:pt x="2356" y="1321"/>
                </a:lnTo>
                <a:lnTo>
                  <a:pt x="2356" y="1145"/>
                </a:lnTo>
                <a:lnTo>
                  <a:pt x="2220" y="1145"/>
                </a:lnTo>
                <a:lnTo>
                  <a:pt x="2220" y="1025"/>
                </a:lnTo>
                <a:lnTo>
                  <a:pt x="2350" y="1025"/>
                </a:lnTo>
                <a:lnTo>
                  <a:pt x="2350" y="0"/>
                </a:lnTo>
                <a:lnTo>
                  <a:pt x="2308" y="0"/>
                </a:lnTo>
                <a:lnTo>
                  <a:pt x="2308" y="982"/>
                </a:lnTo>
                <a:lnTo>
                  <a:pt x="2177" y="982"/>
                </a:lnTo>
                <a:lnTo>
                  <a:pt x="2177" y="1145"/>
                </a:lnTo>
                <a:lnTo>
                  <a:pt x="2068" y="1145"/>
                </a:lnTo>
                <a:lnTo>
                  <a:pt x="2068" y="1468"/>
                </a:lnTo>
                <a:lnTo>
                  <a:pt x="2342" y="1468"/>
                </a:lnTo>
                <a:lnTo>
                  <a:pt x="2342" y="1834"/>
                </a:lnTo>
                <a:lnTo>
                  <a:pt x="2214" y="1834"/>
                </a:lnTo>
                <a:lnTo>
                  <a:pt x="2214" y="1658"/>
                </a:lnTo>
                <a:lnTo>
                  <a:pt x="2001" y="1658"/>
                </a:lnTo>
                <a:lnTo>
                  <a:pt x="2001" y="1834"/>
                </a:lnTo>
                <a:lnTo>
                  <a:pt x="1835" y="1834"/>
                </a:lnTo>
                <a:lnTo>
                  <a:pt x="1835" y="2031"/>
                </a:lnTo>
                <a:lnTo>
                  <a:pt x="1638" y="2031"/>
                </a:lnTo>
                <a:lnTo>
                  <a:pt x="1638" y="2245"/>
                </a:lnTo>
                <a:lnTo>
                  <a:pt x="1835" y="2245"/>
                </a:lnTo>
                <a:lnTo>
                  <a:pt x="1835" y="2376"/>
                </a:lnTo>
                <a:lnTo>
                  <a:pt x="1470" y="2376"/>
                </a:lnTo>
                <a:lnTo>
                  <a:pt x="1470" y="2101"/>
                </a:lnTo>
                <a:lnTo>
                  <a:pt x="1147" y="2101"/>
                </a:lnTo>
                <a:lnTo>
                  <a:pt x="1147" y="2213"/>
                </a:lnTo>
                <a:lnTo>
                  <a:pt x="984" y="2213"/>
                </a:lnTo>
                <a:lnTo>
                  <a:pt x="984" y="2341"/>
                </a:lnTo>
                <a:lnTo>
                  <a:pt x="0" y="2341"/>
                </a:lnTo>
                <a:lnTo>
                  <a:pt x="0" y="2384"/>
                </a:lnTo>
                <a:lnTo>
                  <a:pt x="1027" y="2384"/>
                </a:lnTo>
                <a:lnTo>
                  <a:pt x="1027" y="2256"/>
                </a:lnTo>
                <a:close/>
                <a:moveTo>
                  <a:pt x="2220" y="1188"/>
                </a:moveTo>
                <a:lnTo>
                  <a:pt x="2313" y="1188"/>
                </a:lnTo>
                <a:lnTo>
                  <a:pt x="2313" y="1279"/>
                </a:lnTo>
                <a:lnTo>
                  <a:pt x="2220" y="1279"/>
                </a:lnTo>
                <a:lnTo>
                  <a:pt x="2220" y="1188"/>
                </a:lnTo>
                <a:close/>
                <a:moveTo>
                  <a:pt x="2214" y="2242"/>
                </a:moveTo>
                <a:lnTo>
                  <a:pt x="2214" y="2077"/>
                </a:lnTo>
                <a:lnTo>
                  <a:pt x="2345" y="2077"/>
                </a:lnTo>
                <a:lnTo>
                  <a:pt x="2345" y="2378"/>
                </a:lnTo>
                <a:lnTo>
                  <a:pt x="2046" y="2378"/>
                </a:lnTo>
                <a:lnTo>
                  <a:pt x="2046" y="2245"/>
                </a:lnTo>
                <a:lnTo>
                  <a:pt x="2214" y="2245"/>
                </a:lnTo>
                <a:lnTo>
                  <a:pt x="2214" y="2242"/>
                </a:lnTo>
                <a:close/>
                <a:moveTo>
                  <a:pt x="2046" y="2208"/>
                </a:moveTo>
                <a:lnTo>
                  <a:pt x="2046" y="2077"/>
                </a:lnTo>
                <a:lnTo>
                  <a:pt x="2177" y="2077"/>
                </a:lnTo>
                <a:lnTo>
                  <a:pt x="2177" y="2208"/>
                </a:lnTo>
                <a:lnTo>
                  <a:pt x="2046" y="2208"/>
                </a:lnTo>
                <a:close/>
                <a:moveTo>
                  <a:pt x="2036" y="1692"/>
                </a:moveTo>
                <a:lnTo>
                  <a:pt x="2177" y="1692"/>
                </a:lnTo>
                <a:lnTo>
                  <a:pt x="2177" y="1834"/>
                </a:lnTo>
                <a:lnTo>
                  <a:pt x="2036" y="1834"/>
                </a:lnTo>
                <a:lnTo>
                  <a:pt x="2036" y="1692"/>
                </a:lnTo>
                <a:close/>
                <a:moveTo>
                  <a:pt x="2036" y="1877"/>
                </a:moveTo>
                <a:lnTo>
                  <a:pt x="2177" y="1877"/>
                </a:lnTo>
                <a:lnTo>
                  <a:pt x="2177" y="2031"/>
                </a:lnTo>
                <a:lnTo>
                  <a:pt x="2036" y="2031"/>
                </a:lnTo>
                <a:lnTo>
                  <a:pt x="2036" y="1877"/>
                </a:lnTo>
                <a:close/>
                <a:moveTo>
                  <a:pt x="1675" y="2210"/>
                </a:moveTo>
                <a:lnTo>
                  <a:pt x="1675" y="2069"/>
                </a:lnTo>
                <a:lnTo>
                  <a:pt x="1835" y="2069"/>
                </a:lnTo>
                <a:lnTo>
                  <a:pt x="1835" y="2210"/>
                </a:lnTo>
                <a:lnTo>
                  <a:pt x="1675" y="2210"/>
                </a:lnTo>
                <a:close/>
                <a:moveTo>
                  <a:pt x="2001" y="2210"/>
                </a:moveTo>
                <a:lnTo>
                  <a:pt x="1875" y="2210"/>
                </a:lnTo>
                <a:lnTo>
                  <a:pt x="1875" y="2069"/>
                </a:lnTo>
                <a:lnTo>
                  <a:pt x="2001" y="2069"/>
                </a:lnTo>
                <a:lnTo>
                  <a:pt x="2001" y="2210"/>
                </a:lnTo>
                <a:close/>
                <a:moveTo>
                  <a:pt x="2001" y="1877"/>
                </a:moveTo>
                <a:lnTo>
                  <a:pt x="2001" y="2031"/>
                </a:lnTo>
                <a:lnTo>
                  <a:pt x="1875" y="2031"/>
                </a:lnTo>
                <a:lnTo>
                  <a:pt x="1875" y="1877"/>
                </a:lnTo>
                <a:lnTo>
                  <a:pt x="2001" y="1877"/>
                </a:lnTo>
                <a:close/>
                <a:moveTo>
                  <a:pt x="1190" y="2256"/>
                </a:moveTo>
                <a:lnTo>
                  <a:pt x="1280" y="2256"/>
                </a:lnTo>
                <a:lnTo>
                  <a:pt x="1280" y="2346"/>
                </a:lnTo>
                <a:lnTo>
                  <a:pt x="1190" y="2346"/>
                </a:lnTo>
                <a:lnTo>
                  <a:pt x="1190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4" name="Freeform 1079"/>
          <p:cNvSpPr>
            <a:spLocks noEditPoints="1"/>
          </p:cNvSpPr>
          <p:nvPr/>
        </p:nvSpPr>
        <p:spPr bwMode="auto">
          <a:xfrm>
            <a:off x="114300" y="4935538"/>
            <a:ext cx="1773237" cy="1797742"/>
          </a:xfrm>
          <a:custGeom>
            <a:avLst/>
            <a:gdLst>
              <a:gd name="T0" fmla="*/ 1244 w 2388"/>
              <a:gd name="T1" fmla="*/ 2256 h 2421"/>
              <a:gd name="T2" fmla="*/ 1067 w 2388"/>
              <a:gd name="T3" fmla="*/ 2389 h 2421"/>
              <a:gd name="T4" fmla="*/ 1201 w 2388"/>
              <a:gd name="T5" fmla="*/ 2213 h 2421"/>
              <a:gd name="T6" fmla="*/ 963 w 2388"/>
              <a:gd name="T7" fmla="*/ 2143 h 2421"/>
              <a:gd name="T8" fmla="*/ 512 w 2388"/>
              <a:gd name="T9" fmla="*/ 2418 h 2421"/>
              <a:gd name="T10" fmla="*/ 387 w 2388"/>
              <a:gd name="T11" fmla="*/ 2245 h 2421"/>
              <a:gd name="T12" fmla="*/ 0 w 2388"/>
              <a:gd name="T13" fmla="*/ 2421 h 2421"/>
              <a:gd name="T14" fmla="*/ 176 w 2388"/>
              <a:gd name="T15" fmla="*/ 2034 h 2421"/>
              <a:gd name="T16" fmla="*/ 176 w 2388"/>
              <a:gd name="T17" fmla="*/ 1877 h 2421"/>
              <a:gd name="T18" fmla="*/ 6 w 2388"/>
              <a:gd name="T19" fmla="*/ 1425 h 2421"/>
              <a:gd name="T20" fmla="*/ 280 w 2388"/>
              <a:gd name="T21" fmla="*/ 1188 h 2421"/>
              <a:gd name="T22" fmla="*/ 211 w 2388"/>
              <a:gd name="T23" fmla="*/ 1321 h 2421"/>
              <a:gd name="T24" fmla="*/ 35 w 2388"/>
              <a:gd name="T25" fmla="*/ 1145 h 2421"/>
              <a:gd name="T26" fmla="*/ 168 w 2388"/>
              <a:gd name="T27" fmla="*/ 1025 h 2421"/>
              <a:gd name="T28" fmla="*/ 40 w 2388"/>
              <a:gd name="T29" fmla="*/ 0 h 2421"/>
              <a:gd name="T30" fmla="*/ 83 w 2388"/>
              <a:gd name="T31" fmla="*/ 982 h 2421"/>
              <a:gd name="T32" fmla="*/ 211 w 2388"/>
              <a:gd name="T33" fmla="*/ 1145 h 2421"/>
              <a:gd name="T34" fmla="*/ 323 w 2388"/>
              <a:gd name="T35" fmla="*/ 1468 h 2421"/>
              <a:gd name="T36" fmla="*/ 48 w 2388"/>
              <a:gd name="T37" fmla="*/ 1834 h 2421"/>
              <a:gd name="T38" fmla="*/ 176 w 2388"/>
              <a:gd name="T39" fmla="*/ 1658 h 2421"/>
              <a:gd name="T40" fmla="*/ 390 w 2388"/>
              <a:gd name="T41" fmla="*/ 1834 h 2421"/>
              <a:gd name="T42" fmla="*/ 555 w 2388"/>
              <a:gd name="T43" fmla="*/ 2031 h 2421"/>
              <a:gd name="T44" fmla="*/ 750 w 2388"/>
              <a:gd name="T45" fmla="*/ 2245 h 2421"/>
              <a:gd name="T46" fmla="*/ 555 w 2388"/>
              <a:gd name="T47" fmla="*/ 2376 h 2421"/>
              <a:gd name="T48" fmla="*/ 921 w 2388"/>
              <a:gd name="T49" fmla="*/ 2101 h 2421"/>
              <a:gd name="T50" fmla="*/ 1244 w 2388"/>
              <a:gd name="T51" fmla="*/ 2213 h 2421"/>
              <a:gd name="T52" fmla="*/ 1406 w 2388"/>
              <a:gd name="T53" fmla="*/ 2341 h 2421"/>
              <a:gd name="T54" fmla="*/ 2388 w 2388"/>
              <a:gd name="T55" fmla="*/ 2384 h 2421"/>
              <a:gd name="T56" fmla="*/ 1364 w 2388"/>
              <a:gd name="T57" fmla="*/ 2256 h 2421"/>
              <a:gd name="T58" fmla="*/ 78 w 2388"/>
              <a:gd name="T59" fmla="*/ 1188 h 2421"/>
              <a:gd name="T60" fmla="*/ 168 w 2388"/>
              <a:gd name="T61" fmla="*/ 1279 h 2421"/>
              <a:gd name="T62" fmla="*/ 176 w 2388"/>
              <a:gd name="T63" fmla="*/ 2242 h 2421"/>
              <a:gd name="T64" fmla="*/ 43 w 2388"/>
              <a:gd name="T65" fmla="*/ 2077 h 2421"/>
              <a:gd name="T66" fmla="*/ 344 w 2388"/>
              <a:gd name="T67" fmla="*/ 2378 h 2421"/>
              <a:gd name="T68" fmla="*/ 176 w 2388"/>
              <a:gd name="T69" fmla="*/ 2245 h 2421"/>
              <a:gd name="T70" fmla="*/ 344 w 2388"/>
              <a:gd name="T71" fmla="*/ 2208 h 2421"/>
              <a:gd name="T72" fmla="*/ 211 w 2388"/>
              <a:gd name="T73" fmla="*/ 2077 h 2421"/>
              <a:gd name="T74" fmla="*/ 344 w 2388"/>
              <a:gd name="T75" fmla="*/ 2208 h 2421"/>
              <a:gd name="T76" fmla="*/ 211 w 2388"/>
              <a:gd name="T77" fmla="*/ 1692 h 2421"/>
              <a:gd name="T78" fmla="*/ 352 w 2388"/>
              <a:gd name="T79" fmla="*/ 1834 h 2421"/>
              <a:gd name="T80" fmla="*/ 352 w 2388"/>
              <a:gd name="T81" fmla="*/ 1877 h 2421"/>
              <a:gd name="T82" fmla="*/ 211 w 2388"/>
              <a:gd name="T83" fmla="*/ 2031 h 2421"/>
              <a:gd name="T84" fmla="*/ 352 w 2388"/>
              <a:gd name="T85" fmla="*/ 1877 h 2421"/>
              <a:gd name="T86" fmla="*/ 715 w 2388"/>
              <a:gd name="T87" fmla="*/ 2069 h 2421"/>
              <a:gd name="T88" fmla="*/ 555 w 2388"/>
              <a:gd name="T89" fmla="*/ 2210 h 2421"/>
              <a:gd name="T90" fmla="*/ 390 w 2388"/>
              <a:gd name="T91" fmla="*/ 2210 h 2421"/>
              <a:gd name="T92" fmla="*/ 512 w 2388"/>
              <a:gd name="T93" fmla="*/ 2069 h 2421"/>
              <a:gd name="T94" fmla="*/ 390 w 2388"/>
              <a:gd name="T95" fmla="*/ 2210 h 2421"/>
              <a:gd name="T96" fmla="*/ 390 w 2388"/>
              <a:gd name="T97" fmla="*/ 2031 h 2421"/>
              <a:gd name="T98" fmla="*/ 512 w 2388"/>
              <a:gd name="T99" fmla="*/ 1877 h 2421"/>
              <a:gd name="T100" fmla="*/ 1201 w 2388"/>
              <a:gd name="T101" fmla="*/ 2256 h 2421"/>
              <a:gd name="T102" fmla="*/ 1110 w 2388"/>
              <a:gd name="T103" fmla="*/ 2346 h 2421"/>
              <a:gd name="T104" fmla="*/ 1201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364" y="2256"/>
                </a:moveTo>
                <a:lnTo>
                  <a:pt x="1244" y="2256"/>
                </a:lnTo>
                <a:lnTo>
                  <a:pt x="1244" y="2389"/>
                </a:lnTo>
                <a:lnTo>
                  <a:pt x="1067" y="2389"/>
                </a:lnTo>
                <a:lnTo>
                  <a:pt x="1067" y="2213"/>
                </a:lnTo>
                <a:lnTo>
                  <a:pt x="1201" y="2213"/>
                </a:lnTo>
                <a:lnTo>
                  <a:pt x="1201" y="2143"/>
                </a:lnTo>
                <a:lnTo>
                  <a:pt x="963" y="2143"/>
                </a:lnTo>
                <a:lnTo>
                  <a:pt x="963" y="2418"/>
                </a:lnTo>
                <a:lnTo>
                  <a:pt x="512" y="2418"/>
                </a:lnTo>
                <a:lnTo>
                  <a:pt x="512" y="2245"/>
                </a:lnTo>
                <a:lnTo>
                  <a:pt x="387" y="2245"/>
                </a:lnTo>
                <a:lnTo>
                  <a:pt x="387" y="2421"/>
                </a:lnTo>
                <a:lnTo>
                  <a:pt x="0" y="2421"/>
                </a:lnTo>
                <a:lnTo>
                  <a:pt x="0" y="2034"/>
                </a:lnTo>
                <a:lnTo>
                  <a:pt x="176" y="2034"/>
                </a:lnTo>
                <a:lnTo>
                  <a:pt x="176" y="2031"/>
                </a:lnTo>
                <a:lnTo>
                  <a:pt x="176" y="1877"/>
                </a:lnTo>
                <a:lnTo>
                  <a:pt x="6" y="1877"/>
                </a:lnTo>
                <a:lnTo>
                  <a:pt x="6" y="1425"/>
                </a:lnTo>
                <a:lnTo>
                  <a:pt x="280" y="1425"/>
                </a:lnTo>
                <a:lnTo>
                  <a:pt x="280" y="1188"/>
                </a:lnTo>
                <a:lnTo>
                  <a:pt x="211" y="1188"/>
                </a:lnTo>
                <a:lnTo>
                  <a:pt x="211" y="1321"/>
                </a:lnTo>
                <a:lnTo>
                  <a:pt x="35" y="1321"/>
                </a:lnTo>
                <a:lnTo>
                  <a:pt x="35" y="1145"/>
                </a:lnTo>
                <a:lnTo>
                  <a:pt x="168" y="1145"/>
                </a:lnTo>
                <a:lnTo>
                  <a:pt x="168" y="1025"/>
                </a:lnTo>
                <a:lnTo>
                  <a:pt x="40" y="1025"/>
                </a:lnTo>
                <a:lnTo>
                  <a:pt x="40" y="0"/>
                </a:lnTo>
                <a:lnTo>
                  <a:pt x="83" y="0"/>
                </a:lnTo>
                <a:lnTo>
                  <a:pt x="83" y="982"/>
                </a:lnTo>
                <a:lnTo>
                  <a:pt x="211" y="982"/>
                </a:lnTo>
                <a:lnTo>
                  <a:pt x="211" y="1145"/>
                </a:lnTo>
                <a:lnTo>
                  <a:pt x="323" y="1145"/>
                </a:lnTo>
                <a:lnTo>
                  <a:pt x="323" y="1468"/>
                </a:lnTo>
                <a:lnTo>
                  <a:pt x="48" y="1468"/>
                </a:lnTo>
                <a:lnTo>
                  <a:pt x="48" y="1834"/>
                </a:lnTo>
                <a:lnTo>
                  <a:pt x="176" y="1834"/>
                </a:lnTo>
                <a:lnTo>
                  <a:pt x="176" y="1658"/>
                </a:lnTo>
                <a:lnTo>
                  <a:pt x="390" y="1658"/>
                </a:lnTo>
                <a:lnTo>
                  <a:pt x="390" y="1834"/>
                </a:lnTo>
                <a:lnTo>
                  <a:pt x="555" y="1834"/>
                </a:lnTo>
                <a:lnTo>
                  <a:pt x="555" y="2031"/>
                </a:lnTo>
                <a:lnTo>
                  <a:pt x="750" y="2031"/>
                </a:lnTo>
                <a:lnTo>
                  <a:pt x="750" y="2245"/>
                </a:lnTo>
                <a:lnTo>
                  <a:pt x="555" y="2245"/>
                </a:lnTo>
                <a:lnTo>
                  <a:pt x="555" y="2376"/>
                </a:lnTo>
                <a:lnTo>
                  <a:pt x="921" y="2376"/>
                </a:lnTo>
                <a:lnTo>
                  <a:pt x="921" y="2101"/>
                </a:lnTo>
                <a:lnTo>
                  <a:pt x="1244" y="2101"/>
                </a:lnTo>
                <a:lnTo>
                  <a:pt x="1244" y="2213"/>
                </a:lnTo>
                <a:lnTo>
                  <a:pt x="1406" y="2213"/>
                </a:lnTo>
                <a:lnTo>
                  <a:pt x="1406" y="2341"/>
                </a:lnTo>
                <a:lnTo>
                  <a:pt x="2388" y="2341"/>
                </a:lnTo>
                <a:lnTo>
                  <a:pt x="2388" y="2384"/>
                </a:lnTo>
                <a:lnTo>
                  <a:pt x="1364" y="2384"/>
                </a:lnTo>
                <a:lnTo>
                  <a:pt x="1364" y="2256"/>
                </a:lnTo>
                <a:close/>
                <a:moveTo>
                  <a:pt x="168" y="1188"/>
                </a:moveTo>
                <a:lnTo>
                  <a:pt x="78" y="1188"/>
                </a:lnTo>
                <a:lnTo>
                  <a:pt x="78" y="1279"/>
                </a:lnTo>
                <a:lnTo>
                  <a:pt x="168" y="1279"/>
                </a:lnTo>
                <a:lnTo>
                  <a:pt x="168" y="1188"/>
                </a:lnTo>
                <a:close/>
                <a:moveTo>
                  <a:pt x="176" y="2242"/>
                </a:moveTo>
                <a:lnTo>
                  <a:pt x="176" y="2077"/>
                </a:lnTo>
                <a:lnTo>
                  <a:pt x="43" y="2077"/>
                </a:lnTo>
                <a:lnTo>
                  <a:pt x="43" y="2378"/>
                </a:lnTo>
                <a:lnTo>
                  <a:pt x="344" y="2378"/>
                </a:lnTo>
                <a:lnTo>
                  <a:pt x="344" y="2245"/>
                </a:lnTo>
                <a:lnTo>
                  <a:pt x="176" y="2245"/>
                </a:lnTo>
                <a:lnTo>
                  <a:pt x="176" y="2242"/>
                </a:lnTo>
                <a:close/>
                <a:moveTo>
                  <a:pt x="344" y="2208"/>
                </a:moveTo>
                <a:lnTo>
                  <a:pt x="344" y="2077"/>
                </a:lnTo>
                <a:lnTo>
                  <a:pt x="211" y="2077"/>
                </a:lnTo>
                <a:lnTo>
                  <a:pt x="211" y="2208"/>
                </a:lnTo>
                <a:lnTo>
                  <a:pt x="344" y="2208"/>
                </a:lnTo>
                <a:close/>
                <a:moveTo>
                  <a:pt x="352" y="1692"/>
                </a:moveTo>
                <a:lnTo>
                  <a:pt x="211" y="1692"/>
                </a:lnTo>
                <a:lnTo>
                  <a:pt x="211" y="1834"/>
                </a:lnTo>
                <a:lnTo>
                  <a:pt x="352" y="1834"/>
                </a:lnTo>
                <a:lnTo>
                  <a:pt x="352" y="1692"/>
                </a:lnTo>
                <a:close/>
                <a:moveTo>
                  <a:pt x="352" y="1877"/>
                </a:moveTo>
                <a:lnTo>
                  <a:pt x="211" y="1877"/>
                </a:lnTo>
                <a:lnTo>
                  <a:pt x="211" y="2031"/>
                </a:lnTo>
                <a:lnTo>
                  <a:pt x="352" y="2031"/>
                </a:lnTo>
                <a:lnTo>
                  <a:pt x="352" y="1877"/>
                </a:lnTo>
                <a:close/>
                <a:moveTo>
                  <a:pt x="715" y="2210"/>
                </a:moveTo>
                <a:lnTo>
                  <a:pt x="715" y="2069"/>
                </a:lnTo>
                <a:lnTo>
                  <a:pt x="555" y="2069"/>
                </a:lnTo>
                <a:lnTo>
                  <a:pt x="555" y="2210"/>
                </a:lnTo>
                <a:lnTo>
                  <a:pt x="715" y="2210"/>
                </a:lnTo>
                <a:close/>
                <a:moveTo>
                  <a:pt x="390" y="2210"/>
                </a:moveTo>
                <a:lnTo>
                  <a:pt x="512" y="2210"/>
                </a:lnTo>
                <a:lnTo>
                  <a:pt x="512" y="2069"/>
                </a:lnTo>
                <a:lnTo>
                  <a:pt x="390" y="2069"/>
                </a:lnTo>
                <a:lnTo>
                  <a:pt x="390" y="2210"/>
                </a:lnTo>
                <a:close/>
                <a:moveTo>
                  <a:pt x="390" y="1877"/>
                </a:moveTo>
                <a:lnTo>
                  <a:pt x="390" y="2031"/>
                </a:lnTo>
                <a:lnTo>
                  <a:pt x="512" y="2031"/>
                </a:lnTo>
                <a:lnTo>
                  <a:pt x="512" y="1877"/>
                </a:lnTo>
                <a:lnTo>
                  <a:pt x="390" y="1877"/>
                </a:lnTo>
                <a:close/>
                <a:moveTo>
                  <a:pt x="1201" y="2256"/>
                </a:moveTo>
                <a:lnTo>
                  <a:pt x="1110" y="2256"/>
                </a:lnTo>
                <a:lnTo>
                  <a:pt x="1110" y="2346"/>
                </a:lnTo>
                <a:lnTo>
                  <a:pt x="1201" y="2346"/>
                </a:lnTo>
                <a:lnTo>
                  <a:pt x="1201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MH_Entry_1"/>
          <p:cNvSpPr/>
          <p:nvPr>
            <p:custDataLst>
              <p:tags r:id="rId1"/>
            </p:custDataLst>
          </p:nvPr>
        </p:nvSpPr>
        <p:spPr>
          <a:xfrm>
            <a:off x="4578723" y="205244"/>
            <a:ext cx="3039054" cy="554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4191000" y="662444"/>
            <a:ext cx="38116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4138309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481304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五边形 5"/>
          <p:cNvSpPr>
            <a:spLocks noChangeArrowheads="1"/>
          </p:cNvSpPr>
          <p:nvPr/>
        </p:nvSpPr>
        <p:spPr bwMode="auto">
          <a:xfrm>
            <a:off x="2995613" y="1358900"/>
            <a:ext cx="831850" cy="790575"/>
          </a:xfrm>
          <a:prstGeom prst="pentagon">
            <a:avLst/>
          </a:prstGeom>
          <a:noFill/>
          <a:ln w="25400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Freeform 72"/>
          <p:cNvSpPr>
            <a:spLocks noEditPoints="1" noChangeArrowheads="1"/>
          </p:cNvSpPr>
          <p:nvPr/>
        </p:nvSpPr>
        <p:spPr bwMode="auto">
          <a:xfrm>
            <a:off x="3192463" y="1554163"/>
            <a:ext cx="484187" cy="485775"/>
          </a:xfrm>
          <a:custGeom>
            <a:avLst/>
            <a:gdLst>
              <a:gd name="T0" fmla="*/ 2147483646 w 411"/>
              <a:gd name="T1" fmla="*/ 2147483646 h 412"/>
              <a:gd name="T2" fmla="*/ 2147483646 w 411"/>
              <a:gd name="T3" fmla="*/ 2147483646 h 412"/>
              <a:gd name="T4" fmla="*/ 2147483646 w 411"/>
              <a:gd name="T5" fmla="*/ 2147483646 h 412"/>
              <a:gd name="T6" fmla="*/ 2147483646 w 411"/>
              <a:gd name="T7" fmla="*/ 2147483646 h 412"/>
              <a:gd name="T8" fmla="*/ 2147483646 w 411"/>
              <a:gd name="T9" fmla="*/ 0 h 412"/>
              <a:gd name="T10" fmla="*/ 2147483646 w 411"/>
              <a:gd name="T11" fmla="*/ 2147483646 h 412"/>
              <a:gd name="T12" fmla="*/ 2147483646 w 411"/>
              <a:gd name="T13" fmla="*/ 2147483646 h 412"/>
              <a:gd name="T14" fmla="*/ 2147483646 w 411"/>
              <a:gd name="T15" fmla="*/ 2147483646 h 412"/>
              <a:gd name="T16" fmla="*/ 2147483646 w 411"/>
              <a:gd name="T17" fmla="*/ 2147483646 h 412"/>
              <a:gd name="T18" fmla="*/ 0 w 411"/>
              <a:gd name="T19" fmla="*/ 2147483646 h 412"/>
              <a:gd name="T20" fmla="*/ 2147483646 w 411"/>
              <a:gd name="T21" fmla="*/ 2147483646 h 412"/>
              <a:gd name="T22" fmla="*/ 2147483646 w 411"/>
              <a:gd name="T23" fmla="*/ 2147483646 h 412"/>
              <a:gd name="T24" fmla="*/ 2147483646 w 411"/>
              <a:gd name="T25" fmla="*/ 2147483646 h 412"/>
              <a:gd name="T26" fmla="*/ 2147483646 w 411"/>
              <a:gd name="T27" fmla="*/ 2147483646 h 412"/>
              <a:gd name="T28" fmla="*/ 2147483646 w 411"/>
              <a:gd name="T29" fmla="*/ 2147483646 h 412"/>
              <a:gd name="T30" fmla="*/ 2147483646 w 411"/>
              <a:gd name="T31" fmla="*/ 2147483646 h 412"/>
              <a:gd name="T32" fmla="*/ 2147483646 w 411"/>
              <a:gd name="T33" fmla="*/ 2147483646 h 412"/>
              <a:gd name="T34" fmla="*/ 2147483646 w 411"/>
              <a:gd name="T35" fmla="*/ 2147483646 h 412"/>
              <a:gd name="T36" fmla="*/ 2147483646 w 411"/>
              <a:gd name="T37" fmla="*/ 2147483646 h 412"/>
              <a:gd name="T38" fmla="*/ 2147483646 w 411"/>
              <a:gd name="T39" fmla="*/ 2147483646 h 412"/>
              <a:gd name="T40" fmla="*/ 2147483646 w 411"/>
              <a:gd name="T41" fmla="*/ 2147483646 h 412"/>
              <a:gd name="T42" fmla="*/ 2147483646 w 411"/>
              <a:gd name="T43" fmla="*/ 2147483646 h 412"/>
              <a:gd name="T44" fmla="*/ 2147483646 w 411"/>
              <a:gd name="T45" fmla="*/ 2147483646 h 412"/>
              <a:gd name="T46" fmla="*/ 2147483646 w 411"/>
              <a:gd name="T47" fmla="*/ 2147483646 h 412"/>
              <a:gd name="T48" fmla="*/ 2147483646 w 411"/>
              <a:gd name="T49" fmla="*/ 2147483646 h 412"/>
              <a:gd name="T50" fmla="*/ 2147483646 w 411"/>
              <a:gd name="T51" fmla="*/ 2147483646 h 412"/>
              <a:gd name="T52" fmla="*/ 2147483646 w 411"/>
              <a:gd name="T53" fmla="*/ 2147483646 h 412"/>
              <a:gd name="T54" fmla="*/ 2147483646 w 411"/>
              <a:gd name="T55" fmla="*/ 2147483646 h 412"/>
              <a:gd name="T56" fmla="*/ 2147483646 w 411"/>
              <a:gd name="T57" fmla="*/ 2147483646 h 412"/>
              <a:gd name="T58" fmla="*/ 2147483646 w 411"/>
              <a:gd name="T59" fmla="*/ 2147483646 h 412"/>
              <a:gd name="T60" fmla="*/ 2147483646 w 411"/>
              <a:gd name="T61" fmla="*/ 2147483646 h 412"/>
              <a:gd name="T62" fmla="*/ 2147483646 w 411"/>
              <a:gd name="T63" fmla="*/ 2147483646 h 412"/>
              <a:gd name="T64" fmla="*/ 2147483646 w 411"/>
              <a:gd name="T65" fmla="*/ 2147483646 h 412"/>
              <a:gd name="T66" fmla="*/ 2147483646 w 411"/>
              <a:gd name="T67" fmla="*/ 2147483646 h 412"/>
              <a:gd name="T68" fmla="*/ 2147483646 w 411"/>
              <a:gd name="T69" fmla="*/ 2147483646 h 412"/>
              <a:gd name="T70" fmla="*/ 2147483646 w 411"/>
              <a:gd name="T71" fmla="*/ 2147483646 h 41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11"/>
              <a:gd name="T109" fmla="*/ 0 h 412"/>
              <a:gd name="T110" fmla="*/ 411 w 411"/>
              <a:gd name="T111" fmla="*/ 412 h 41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11" h="412">
                <a:moveTo>
                  <a:pt x="337" y="198"/>
                </a:moveTo>
                <a:cubicBezTo>
                  <a:pt x="316" y="198"/>
                  <a:pt x="298" y="206"/>
                  <a:pt x="284" y="220"/>
                </a:cubicBezTo>
                <a:cubicBezTo>
                  <a:pt x="249" y="185"/>
                  <a:pt x="249" y="185"/>
                  <a:pt x="249" y="185"/>
                </a:cubicBezTo>
                <a:cubicBezTo>
                  <a:pt x="270" y="166"/>
                  <a:pt x="283" y="138"/>
                  <a:pt x="283" y="107"/>
                </a:cubicBezTo>
                <a:cubicBezTo>
                  <a:pt x="283" y="48"/>
                  <a:pt x="235" y="0"/>
                  <a:pt x="176" y="0"/>
                </a:cubicBezTo>
                <a:cubicBezTo>
                  <a:pt x="117" y="0"/>
                  <a:pt x="68" y="48"/>
                  <a:pt x="68" y="107"/>
                </a:cubicBezTo>
                <a:cubicBezTo>
                  <a:pt x="68" y="144"/>
                  <a:pt x="88" y="177"/>
                  <a:pt x="116" y="196"/>
                </a:cubicBezTo>
                <a:cubicBezTo>
                  <a:pt x="96" y="266"/>
                  <a:pt x="96" y="266"/>
                  <a:pt x="96" y="266"/>
                </a:cubicBezTo>
                <a:cubicBezTo>
                  <a:pt x="89" y="264"/>
                  <a:pt x="82" y="263"/>
                  <a:pt x="74" y="263"/>
                </a:cubicBezTo>
                <a:cubicBezTo>
                  <a:pt x="33" y="263"/>
                  <a:pt x="0" y="296"/>
                  <a:pt x="0" y="337"/>
                </a:cubicBezTo>
                <a:cubicBezTo>
                  <a:pt x="0" y="378"/>
                  <a:pt x="33" y="412"/>
                  <a:pt x="74" y="412"/>
                </a:cubicBezTo>
                <a:cubicBezTo>
                  <a:pt x="115" y="412"/>
                  <a:pt x="149" y="378"/>
                  <a:pt x="149" y="337"/>
                </a:cubicBezTo>
                <a:cubicBezTo>
                  <a:pt x="149" y="309"/>
                  <a:pt x="133" y="284"/>
                  <a:pt x="110" y="272"/>
                </a:cubicBezTo>
                <a:cubicBezTo>
                  <a:pt x="130" y="204"/>
                  <a:pt x="130" y="204"/>
                  <a:pt x="130" y="204"/>
                </a:cubicBezTo>
                <a:cubicBezTo>
                  <a:pt x="144" y="210"/>
                  <a:pt x="159" y="214"/>
                  <a:pt x="176" y="214"/>
                </a:cubicBezTo>
                <a:cubicBezTo>
                  <a:pt x="199" y="214"/>
                  <a:pt x="220" y="207"/>
                  <a:pt x="238" y="195"/>
                </a:cubicBezTo>
                <a:cubicBezTo>
                  <a:pt x="275" y="232"/>
                  <a:pt x="275" y="232"/>
                  <a:pt x="275" y="232"/>
                </a:cubicBezTo>
                <a:cubicBezTo>
                  <a:pt x="267" y="243"/>
                  <a:pt x="262" y="257"/>
                  <a:pt x="262" y="273"/>
                </a:cubicBezTo>
                <a:cubicBezTo>
                  <a:pt x="262" y="314"/>
                  <a:pt x="296" y="347"/>
                  <a:pt x="337" y="347"/>
                </a:cubicBezTo>
                <a:cubicBezTo>
                  <a:pt x="378" y="347"/>
                  <a:pt x="411" y="314"/>
                  <a:pt x="411" y="273"/>
                </a:cubicBezTo>
                <a:cubicBezTo>
                  <a:pt x="411" y="231"/>
                  <a:pt x="378" y="198"/>
                  <a:pt x="337" y="198"/>
                </a:cubicBezTo>
                <a:close/>
                <a:moveTo>
                  <a:pt x="134" y="337"/>
                </a:moveTo>
                <a:cubicBezTo>
                  <a:pt x="134" y="370"/>
                  <a:pt x="107" y="397"/>
                  <a:pt x="74" y="397"/>
                </a:cubicBezTo>
                <a:cubicBezTo>
                  <a:pt x="41" y="397"/>
                  <a:pt x="14" y="370"/>
                  <a:pt x="14" y="337"/>
                </a:cubicBezTo>
                <a:cubicBezTo>
                  <a:pt x="14" y="304"/>
                  <a:pt x="41" y="278"/>
                  <a:pt x="74" y="278"/>
                </a:cubicBezTo>
                <a:cubicBezTo>
                  <a:pt x="107" y="278"/>
                  <a:pt x="134" y="304"/>
                  <a:pt x="134" y="337"/>
                </a:cubicBezTo>
                <a:close/>
                <a:moveTo>
                  <a:pt x="83" y="107"/>
                </a:moveTo>
                <a:cubicBezTo>
                  <a:pt x="83" y="56"/>
                  <a:pt x="125" y="14"/>
                  <a:pt x="176" y="14"/>
                </a:cubicBezTo>
                <a:cubicBezTo>
                  <a:pt x="227" y="14"/>
                  <a:pt x="268" y="56"/>
                  <a:pt x="268" y="107"/>
                </a:cubicBezTo>
                <a:cubicBezTo>
                  <a:pt x="268" y="158"/>
                  <a:pt x="227" y="200"/>
                  <a:pt x="176" y="200"/>
                </a:cubicBezTo>
                <a:cubicBezTo>
                  <a:pt x="125" y="200"/>
                  <a:pt x="83" y="158"/>
                  <a:pt x="83" y="107"/>
                </a:cubicBezTo>
                <a:close/>
                <a:moveTo>
                  <a:pt x="337" y="332"/>
                </a:moveTo>
                <a:cubicBezTo>
                  <a:pt x="304" y="332"/>
                  <a:pt x="277" y="306"/>
                  <a:pt x="277" y="273"/>
                </a:cubicBezTo>
                <a:cubicBezTo>
                  <a:pt x="277" y="240"/>
                  <a:pt x="304" y="213"/>
                  <a:pt x="337" y="213"/>
                </a:cubicBezTo>
                <a:cubicBezTo>
                  <a:pt x="370" y="213"/>
                  <a:pt x="397" y="240"/>
                  <a:pt x="397" y="273"/>
                </a:cubicBezTo>
                <a:cubicBezTo>
                  <a:pt x="397" y="306"/>
                  <a:pt x="370" y="332"/>
                  <a:pt x="337" y="332"/>
                </a:cubicBezTo>
                <a:close/>
              </a:path>
            </a:pathLst>
          </a:custGeom>
          <a:solidFill>
            <a:srgbClr val="00B4ED"/>
          </a:solidFill>
          <a:ln w="9525">
            <a:solidFill>
              <a:schemeClr val="accent1"/>
            </a:solidFill>
            <a:round/>
          </a:ln>
        </p:spPr>
        <p:txBody>
          <a:bodyPr lIns="68571" tIns="34286" rIns="68571" bIns="34286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正五边形 10"/>
          <p:cNvSpPr>
            <a:spLocks noChangeArrowheads="1"/>
          </p:cNvSpPr>
          <p:nvPr/>
        </p:nvSpPr>
        <p:spPr bwMode="auto">
          <a:xfrm>
            <a:off x="8183563" y="2565400"/>
            <a:ext cx="831850" cy="790575"/>
          </a:xfrm>
          <a:prstGeom prst="pentagon">
            <a:avLst/>
          </a:prstGeom>
          <a:noFill/>
          <a:ln w="25400">
            <a:solidFill>
              <a:schemeClr val="accent4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Freeform 13"/>
          <p:cNvSpPr>
            <a:spLocks noEditPoints="1" noChangeArrowheads="1"/>
          </p:cNvSpPr>
          <p:nvPr/>
        </p:nvSpPr>
        <p:spPr bwMode="auto">
          <a:xfrm>
            <a:off x="8467725" y="2773363"/>
            <a:ext cx="263525" cy="482600"/>
          </a:xfrm>
          <a:custGeom>
            <a:avLst/>
            <a:gdLst>
              <a:gd name="T0" fmla="*/ 2147483646 w 122"/>
              <a:gd name="T1" fmla="*/ 2147483646 h 225"/>
              <a:gd name="T2" fmla="*/ 2147483646 w 122"/>
              <a:gd name="T3" fmla="*/ 2147483646 h 225"/>
              <a:gd name="T4" fmla="*/ 2147483646 w 122"/>
              <a:gd name="T5" fmla="*/ 2147483646 h 225"/>
              <a:gd name="T6" fmla="*/ 2147483646 w 122"/>
              <a:gd name="T7" fmla="*/ 2147483646 h 225"/>
              <a:gd name="T8" fmla="*/ 2147483646 w 122"/>
              <a:gd name="T9" fmla="*/ 2147483646 h 225"/>
              <a:gd name="T10" fmla="*/ 2147483646 w 122"/>
              <a:gd name="T11" fmla="*/ 2147483646 h 225"/>
              <a:gd name="T12" fmla="*/ 2147483646 w 122"/>
              <a:gd name="T13" fmla="*/ 2147483646 h 225"/>
              <a:gd name="T14" fmla="*/ 2147483646 w 122"/>
              <a:gd name="T15" fmla="*/ 2147483646 h 225"/>
              <a:gd name="T16" fmla="*/ 2147483646 w 122"/>
              <a:gd name="T17" fmla="*/ 2147483646 h 225"/>
              <a:gd name="T18" fmla="*/ 2147483646 w 122"/>
              <a:gd name="T19" fmla="*/ 2147483646 h 225"/>
              <a:gd name="T20" fmla="*/ 2147483646 w 122"/>
              <a:gd name="T21" fmla="*/ 2147483646 h 225"/>
              <a:gd name="T22" fmla="*/ 2147483646 w 122"/>
              <a:gd name="T23" fmla="*/ 2147483646 h 225"/>
              <a:gd name="T24" fmla="*/ 2147483646 w 122"/>
              <a:gd name="T25" fmla="*/ 2147483646 h 225"/>
              <a:gd name="T26" fmla="*/ 2147483646 w 122"/>
              <a:gd name="T27" fmla="*/ 2147483646 h 225"/>
              <a:gd name="T28" fmla="*/ 2147483646 w 122"/>
              <a:gd name="T29" fmla="*/ 2147483646 h 225"/>
              <a:gd name="T30" fmla="*/ 2147483646 w 122"/>
              <a:gd name="T31" fmla="*/ 2147483646 h 225"/>
              <a:gd name="T32" fmla="*/ 2147483646 w 122"/>
              <a:gd name="T33" fmla="*/ 2147483646 h 225"/>
              <a:gd name="T34" fmla="*/ 2147483646 w 122"/>
              <a:gd name="T35" fmla="*/ 2147483646 h 225"/>
              <a:gd name="T36" fmla="*/ 2147483646 w 122"/>
              <a:gd name="T37" fmla="*/ 2147483646 h 225"/>
              <a:gd name="T38" fmla="*/ 2147483646 w 122"/>
              <a:gd name="T39" fmla="*/ 2147483646 h 225"/>
              <a:gd name="T40" fmla="*/ 2147483646 w 122"/>
              <a:gd name="T41" fmla="*/ 2147483646 h 225"/>
              <a:gd name="T42" fmla="*/ 2147483646 w 122"/>
              <a:gd name="T43" fmla="*/ 2147483646 h 225"/>
              <a:gd name="T44" fmla="*/ 2147483646 w 122"/>
              <a:gd name="T45" fmla="*/ 2147483646 h 225"/>
              <a:gd name="T46" fmla="*/ 2147483646 w 122"/>
              <a:gd name="T47" fmla="*/ 2147483646 h 225"/>
              <a:gd name="T48" fmla="*/ 2147483646 w 122"/>
              <a:gd name="T49" fmla="*/ 2147483646 h 225"/>
              <a:gd name="T50" fmla="*/ 2147483646 w 122"/>
              <a:gd name="T51" fmla="*/ 2147483646 h 225"/>
              <a:gd name="T52" fmla="*/ 2147483646 w 122"/>
              <a:gd name="T53" fmla="*/ 2147483646 h 225"/>
              <a:gd name="T54" fmla="*/ 2147483646 w 122"/>
              <a:gd name="T55" fmla="*/ 2147483646 h 225"/>
              <a:gd name="T56" fmla="*/ 2147483646 w 122"/>
              <a:gd name="T57" fmla="*/ 2147483646 h 225"/>
              <a:gd name="T58" fmla="*/ 2147483646 w 122"/>
              <a:gd name="T59" fmla="*/ 2147483646 h 225"/>
              <a:gd name="T60" fmla="*/ 2147483646 w 122"/>
              <a:gd name="T61" fmla="*/ 2147483646 h 225"/>
              <a:gd name="T62" fmla="*/ 2147483646 w 122"/>
              <a:gd name="T63" fmla="*/ 2147483646 h 225"/>
              <a:gd name="T64" fmla="*/ 2147483646 w 122"/>
              <a:gd name="T65" fmla="*/ 2147483646 h 225"/>
              <a:gd name="T66" fmla="*/ 2147483646 w 122"/>
              <a:gd name="T67" fmla="*/ 2147483646 h 225"/>
              <a:gd name="T68" fmla="*/ 2147483646 w 122"/>
              <a:gd name="T69" fmla="*/ 2147483646 h 225"/>
              <a:gd name="T70" fmla="*/ 2147483646 w 122"/>
              <a:gd name="T71" fmla="*/ 2147483646 h 225"/>
              <a:gd name="T72" fmla="*/ 2147483646 w 122"/>
              <a:gd name="T73" fmla="*/ 2147483646 h 225"/>
              <a:gd name="T74" fmla="*/ 2147483646 w 122"/>
              <a:gd name="T75" fmla="*/ 2147483646 h 225"/>
              <a:gd name="T76" fmla="*/ 2147483646 w 122"/>
              <a:gd name="T77" fmla="*/ 2147483646 h 225"/>
              <a:gd name="T78" fmla="*/ 2147483646 w 122"/>
              <a:gd name="T79" fmla="*/ 2147483646 h 225"/>
              <a:gd name="T80" fmla="*/ 2147483646 w 122"/>
              <a:gd name="T81" fmla="*/ 2147483646 h 225"/>
              <a:gd name="T82" fmla="*/ 2147483646 w 122"/>
              <a:gd name="T83" fmla="*/ 2147483646 h 225"/>
              <a:gd name="T84" fmla="*/ 2147483646 w 122"/>
              <a:gd name="T85" fmla="*/ 2147483646 h 225"/>
              <a:gd name="T86" fmla="*/ 2147483646 w 122"/>
              <a:gd name="T87" fmla="*/ 2147483646 h 225"/>
              <a:gd name="T88" fmla="*/ 2147483646 w 122"/>
              <a:gd name="T89" fmla="*/ 2147483646 h 225"/>
              <a:gd name="T90" fmla="*/ 2147483646 w 122"/>
              <a:gd name="T91" fmla="*/ 2147483646 h 225"/>
              <a:gd name="T92" fmla="*/ 2147483646 w 122"/>
              <a:gd name="T93" fmla="*/ 2147483646 h 225"/>
              <a:gd name="T94" fmla="*/ 2147483646 w 122"/>
              <a:gd name="T95" fmla="*/ 2147483646 h 225"/>
              <a:gd name="T96" fmla="*/ 2147483646 w 122"/>
              <a:gd name="T97" fmla="*/ 2147483646 h 225"/>
              <a:gd name="T98" fmla="*/ 2147483646 w 122"/>
              <a:gd name="T99" fmla="*/ 2147483646 h 225"/>
              <a:gd name="T100" fmla="*/ 2147483646 w 122"/>
              <a:gd name="T101" fmla="*/ 2147483646 h 225"/>
              <a:gd name="T102" fmla="*/ 2147483646 w 122"/>
              <a:gd name="T103" fmla="*/ 2147483646 h 225"/>
              <a:gd name="T104" fmla="*/ 2147483646 w 122"/>
              <a:gd name="T105" fmla="*/ 2147483646 h 225"/>
              <a:gd name="T106" fmla="*/ 2147483646 w 122"/>
              <a:gd name="T107" fmla="*/ 2147483646 h 225"/>
              <a:gd name="T108" fmla="*/ 2147483646 w 122"/>
              <a:gd name="T109" fmla="*/ 2147483646 h 225"/>
              <a:gd name="T110" fmla="*/ 2147483646 w 122"/>
              <a:gd name="T111" fmla="*/ 2147483646 h 225"/>
              <a:gd name="T112" fmla="*/ 2147483646 w 122"/>
              <a:gd name="T113" fmla="*/ 2147483646 h 225"/>
              <a:gd name="T114" fmla="*/ 2147483646 w 122"/>
              <a:gd name="T115" fmla="*/ 2147483646 h 225"/>
              <a:gd name="T116" fmla="*/ 2147483646 w 122"/>
              <a:gd name="T117" fmla="*/ 2147483646 h 225"/>
              <a:gd name="T118" fmla="*/ 2147483646 w 122"/>
              <a:gd name="T119" fmla="*/ 2147483646 h 225"/>
              <a:gd name="T120" fmla="*/ 2147483646 w 122"/>
              <a:gd name="T121" fmla="*/ 2147483646 h 225"/>
              <a:gd name="T122" fmla="*/ 2147483646 w 122"/>
              <a:gd name="T123" fmla="*/ 2147483646 h 22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2"/>
              <a:gd name="T187" fmla="*/ 0 h 225"/>
              <a:gd name="T188" fmla="*/ 122 w 122"/>
              <a:gd name="T189" fmla="*/ 225 h 22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2" h="225">
                <a:moveTo>
                  <a:pt x="3" y="57"/>
                </a:moveTo>
                <a:cubicBezTo>
                  <a:pt x="1" y="59"/>
                  <a:pt x="1" y="62"/>
                  <a:pt x="2" y="65"/>
                </a:cubicBezTo>
                <a:cubicBezTo>
                  <a:pt x="3" y="69"/>
                  <a:pt x="3" y="69"/>
                  <a:pt x="3" y="69"/>
                </a:cubicBezTo>
                <a:cubicBezTo>
                  <a:pt x="4" y="74"/>
                  <a:pt x="9" y="77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5" y="77"/>
                  <a:pt x="16" y="77"/>
                  <a:pt x="17" y="76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15" y="47"/>
                  <a:pt x="118" y="45"/>
                  <a:pt x="119" y="42"/>
                </a:cubicBezTo>
                <a:cubicBezTo>
                  <a:pt x="120" y="40"/>
                  <a:pt x="121" y="37"/>
                  <a:pt x="120" y="34"/>
                </a:cubicBezTo>
                <a:cubicBezTo>
                  <a:pt x="119" y="30"/>
                  <a:pt x="119" y="30"/>
                  <a:pt x="119" y="30"/>
                </a:cubicBezTo>
                <a:cubicBezTo>
                  <a:pt x="117" y="25"/>
                  <a:pt x="113" y="22"/>
                  <a:pt x="108" y="22"/>
                </a:cubicBezTo>
                <a:cubicBezTo>
                  <a:pt x="107" y="22"/>
                  <a:pt x="106" y="22"/>
                  <a:pt x="105" y="23"/>
                </a:cubicBezTo>
                <a:cubicBezTo>
                  <a:pt x="9" y="51"/>
                  <a:pt x="9" y="51"/>
                  <a:pt x="9" y="51"/>
                </a:cubicBezTo>
                <a:cubicBezTo>
                  <a:pt x="6" y="52"/>
                  <a:pt x="4" y="54"/>
                  <a:pt x="3" y="57"/>
                </a:cubicBezTo>
                <a:close/>
                <a:moveTo>
                  <a:pt x="106" y="28"/>
                </a:moveTo>
                <a:cubicBezTo>
                  <a:pt x="107" y="28"/>
                  <a:pt x="107" y="28"/>
                  <a:pt x="108" y="28"/>
                </a:cubicBezTo>
                <a:cubicBezTo>
                  <a:pt x="110" y="28"/>
                  <a:pt x="112" y="30"/>
                  <a:pt x="113" y="32"/>
                </a:cubicBezTo>
                <a:cubicBezTo>
                  <a:pt x="114" y="35"/>
                  <a:pt x="114" y="35"/>
                  <a:pt x="114" y="35"/>
                </a:cubicBezTo>
                <a:cubicBezTo>
                  <a:pt x="115" y="37"/>
                  <a:pt x="114" y="38"/>
                  <a:pt x="114" y="40"/>
                </a:cubicBezTo>
                <a:cubicBezTo>
                  <a:pt x="113" y="41"/>
                  <a:pt x="112" y="42"/>
                  <a:pt x="111" y="42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4" y="71"/>
                  <a:pt x="14" y="71"/>
                </a:cubicBezTo>
                <a:cubicBezTo>
                  <a:pt x="14" y="71"/>
                  <a:pt x="14" y="71"/>
                  <a:pt x="14" y="71"/>
                </a:cubicBezTo>
                <a:cubicBezTo>
                  <a:pt x="11" y="71"/>
                  <a:pt x="9" y="69"/>
                  <a:pt x="9" y="67"/>
                </a:cubicBezTo>
                <a:cubicBezTo>
                  <a:pt x="8" y="63"/>
                  <a:pt x="8" y="63"/>
                  <a:pt x="8" y="63"/>
                </a:cubicBezTo>
                <a:cubicBezTo>
                  <a:pt x="7" y="62"/>
                  <a:pt x="7" y="61"/>
                  <a:pt x="8" y="59"/>
                </a:cubicBezTo>
                <a:cubicBezTo>
                  <a:pt x="9" y="58"/>
                  <a:pt x="10" y="57"/>
                  <a:pt x="11" y="57"/>
                </a:cubicBezTo>
                <a:lnTo>
                  <a:pt x="106" y="28"/>
                </a:lnTo>
                <a:close/>
                <a:moveTo>
                  <a:pt x="3" y="35"/>
                </a:moveTo>
                <a:cubicBezTo>
                  <a:pt x="4" y="40"/>
                  <a:pt x="9" y="43"/>
                  <a:pt x="14" y="43"/>
                </a:cubicBezTo>
                <a:cubicBezTo>
                  <a:pt x="15" y="43"/>
                  <a:pt x="16" y="43"/>
                  <a:pt x="17" y="43"/>
                </a:cubicBezTo>
                <a:cubicBezTo>
                  <a:pt x="66" y="28"/>
                  <a:pt x="66" y="28"/>
                  <a:pt x="66" y="28"/>
                </a:cubicBezTo>
                <a:cubicBezTo>
                  <a:pt x="72" y="26"/>
                  <a:pt x="76" y="19"/>
                  <a:pt x="74" y="13"/>
                </a:cubicBezTo>
                <a:cubicBezTo>
                  <a:pt x="73" y="10"/>
                  <a:pt x="73" y="10"/>
                  <a:pt x="73" y="10"/>
                </a:cubicBezTo>
                <a:cubicBezTo>
                  <a:pt x="71" y="4"/>
                  <a:pt x="65" y="0"/>
                  <a:pt x="59" y="2"/>
                </a:cubicBezTo>
                <a:cubicBezTo>
                  <a:pt x="9" y="17"/>
                  <a:pt x="9" y="17"/>
                  <a:pt x="9" y="17"/>
                </a:cubicBezTo>
                <a:cubicBezTo>
                  <a:pt x="3" y="19"/>
                  <a:pt x="0" y="25"/>
                  <a:pt x="2" y="31"/>
                </a:cubicBezTo>
                <a:lnTo>
                  <a:pt x="3" y="35"/>
                </a:lnTo>
                <a:close/>
                <a:moveTo>
                  <a:pt x="11" y="23"/>
                </a:move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2" y="8"/>
                  <a:pt x="62" y="8"/>
                </a:cubicBezTo>
                <a:cubicBezTo>
                  <a:pt x="64" y="8"/>
                  <a:pt x="67" y="9"/>
                  <a:pt x="67" y="12"/>
                </a:cubicBezTo>
                <a:cubicBezTo>
                  <a:pt x="68" y="15"/>
                  <a:pt x="68" y="15"/>
                  <a:pt x="68" y="15"/>
                </a:cubicBezTo>
                <a:cubicBezTo>
                  <a:pt x="69" y="18"/>
                  <a:pt x="68" y="21"/>
                  <a:pt x="65" y="22"/>
                </a:cubicBezTo>
                <a:cubicBezTo>
                  <a:pt x="15" y="37"/>
                  <a:pt x="15" y="37"/>
                  <a:pt x="15" y="37"/>
                </a:cubicBezTo>
                <a:cubicBezTo>
                  <a:pt x="15" y="37"/>
                  <a:pt x="14" y="37"/>
                  <a:pt x="14" y="37"/>
                </a:cubicBezTo>
                <a:cubicBezTo>
                  <a:pt x="11" y="37"/>
                  <a:pt x="9" y="36"/>
                  <a:pt x="9" y="33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27"/>
                  <a:pt x="8" y="24"/>
                  <a:pt x="11" y="23"/>
                </a:cubicBezTo>
                <a:close/>
                <a:moveTo>
                  <a:pt x="120" y="101"/>
                </a:moveTo>
                <a:cubicBezTo>
                  <a:pt x="119" y="97"/>
                  <a:pt x="119" y="97"/>
                  <a:pt x="119" y="97"/>
                </a:cubicBezTo>
                <a:cubicBezTo>
                  <a:pt x="117" y="92"/>
                  <a:pt x="110" y="88"/>
                  <a:pt x="105" y="90"/>
                </a:cubicBezTo>
                <a:cubicBezTo>
                  <a:pt x="82" y="96"/>
                  <a:pt x="82" y="96"/>
                  <a:pt x="82" y="96"/>
                </a:cubicBezTo>
                <a:cubicBezTo>
                  <a:pt x="76" y="98"/>
                  <a:pt x="72" y="104"/>
                  <a:pt x="72" y="110"/>
                </a:cubicBezTo>
                <a:cubicBezTo>
                  <a:pt x="72" y="138"/>
                  <a:pt x="72" y="138"/>
                  <a:pt x="72" y="138"/>
                </a:cubicBezTo>
                <a:cubicBezTo>
                  <a:pt x="55" y="138"/>
                  <a:pt x="55" y="138"/>
                  <a:pt x="55" y="138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5" y="104"/>
                  <a:pt x="54" y="101"/>
                  <a:pt x="53" y="99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5" y="81"/>
                  <a:pt x="118" y="79"/>
                  <a:pt x="119" y="76"/>
                </a:cubicBezTo>
                <a:cubicBezTo>
                  <a:pt x="120" y="73"/>
                  <a:pt x="121" y="70"/>
                  <a:pt x="120" y="67"/>
                </a:cubicBezTo>
                <a:cubicBezTo>
                  <a:pt x="119" y="64"/>
                  <a:pt x="119" y="64"/>
                  <a:pt x="119" y="64"/>
                </a:cubicBezTo>
                <a:cubicBezTo>
                  <a:pt x="117" y="58"/>
                  <a:pt x="110" y="54"/>
                  <a:pt x="105" y="56"/>
                </a:cubicBezTo>
                <a:cubicBezTo>
                  <a:pt x="9" y="85"/>
                  <a:pt x="9" y="85"/>
                  <a:pt x="9" y="85"/>
                </a:cubicBezTo>
                <a:cubicBezTo>
                  <a:pt x="6" y="86"/>
                  <a:pt x="4" y="88"/>
                  <a:pt x="3" y="90"/>
                </a:cubicBezTo>
                <a:cubicBezTo>
                  <a:pt x="1" y="92"/>
                  <a:pt x="1" y="95"/>
                  <a:pt x="1" y="97"/>
                </a:cubicBezTo>
                <a:cubicBezTo>
                  <a:pt x="2" y="98"/>
                  <a:pt x="2" y="98"/>
                  <a:pt x="2" y="99"/>
                </a:cubicBezTo>
                <a:cubicBezTo>
                  <a:pt x="3" y="102"/>
                  <a:pt x="3" y="102"/>
                  <a:pt x="3" y="102"/>
                </a:cubicBezTo>
                <a:cubicBezTo>
                  <a:pt x="4" y="106"/>
                  <a:pt x="7" y="109"/>
                  <a:pt x="10" y="110"/>
                </a:cubicBezTo>
                <a:cubicBezTo>
                  <a:pt x="11" y="110"/>
                  <a:pt x="11" y="110"/>
                  <a:pt x="11" y="110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26" y="114"/>
                  <a:pt x="28" y="118"/>
                  <a:pt x="28" y="121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17" y="138"/>
                  <a:pt x="17" y="138"/>
                  <a:pt x="17" y="138"/>
                </a:cubicBezTo>
                <a:cubicBezTo>
                  <a:pt x="17" y="187"/>
                  <a:pt x="17" y="187"/>
                  <a:pt x="17" y="187"/>
                </a:cubicBezTo>
                <a:cubicBezTo>
                  <a:pt x="17" y="199"/>
                  <a:pt x="28" y="208"/>
                  <a:pt x="40" y="209"/>
                </a:cubicBezTo>
                <a:cubicBezTo>
                  <a:pt x="40" y="214"/>
                  <a:pt x="40" y="214"/>
                  <a:pt x="40" y="214"/>
                </a:cubicBezTo>
                <a:cubicBezTo>
                  <a:pt x="40" y="220"/>
                  <a:pt x="46" y="225"/>
                  <a:pt x="53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81" y="225"/>
                  <a:pt x="87" y="220"/>
                  <a:pt x="87" y="214"/>
                </a:cubicBezTo>
                <a:cubicBezTo>
                  <a:pt x="87" y="209"/>
                  <a:pt x="87" y="209"/>
                  <a:pt x="87" y="209"/>
                </a:cubicBezTo>
                <a:cubicBezTo>
                  <a:pt x="99" y="208"/>
                  <a:pt x="110" y="199"/>
                  <a:pt x="110" y="187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99" y="138"/>
                  <a:pt x="99" y="138"/>
                  <a:pt x="99" y="138"/>
                </a:cubicBezTo>
                <a:cubicBezTo>
                  <a:pt x="99" y="125"/>
                  <a:pt x="99" y="125"/>
                  <a:pt x="99" y="125"/>
                </a:cubicBezTo>
                <a:cubicBezTo>
                  <a:pt x="99" y="122"/>
                  <a:pt x="101" y="118"/>
                  <a:pt x="104" y="117"/>
                </a:cubicBezTo>
                <a:cubicBezTo>
                  <a:pt x="112" y="115"/>
                  <a:pt x="112" y="115"/>
                  <a:pt x="112" y="115"/>
                </a:cubicBezTo>
                <a:cubicBezTo>
                  <a:pt x="118" y="113"/>
                  <a:pt x="122" y="107"/>
                  <a:pt x="120" y="101"/>
                </a:cubicBezTo>
                <a:close/>
                <a:moveTo>
                  <a:pt x="43" y="98"/>
                </a:moveTo>
                <a:cubicBezTo>
                  <a:pt x="45" y="99"/>
                  <a:pt x="46" y="100"/>
                  <a:pt x="47" y="101"/>
                </a:cubicBezTo>
                <a:cubicBezTo>
                  <a:pt x="48" y="103"/>
                  <a:pt x="49" y="104"/>
                  <a:pt x="49" y="106"/>
                </a:cubicBezTo>
                <a:cubicBezTo>
                  <a:pt x="49" y="138"/>
                  <a:pt x="49" y="138"/>
                  <a:pt x="49" y="138"/>
                </a:cubicBezTo>
                <a:cubicBezTo>
                  <a:pt x="35" y="138"/>
                  <a:pt x="35" y="138"/>
                  <a:pt x="35" y="138"/>
                </a:cubicBezTo>
                <a:cubicBezTo>
                  <a:pt x="35" y="121"/>
                  <a:pt x="35" y="121"/>
                  <a:pt x="35" y="121"/>
                </a:cubicBezTo>
                <a:cubicBezTo>
                  <a:pt x="35" y="116"/>
                  <a:pt x="30" y="110"/>
                  <a:pt x="25" y="108"/>
                </a:cubicBezTo>
                <a:cubicBezTo>
                  <a:pt x="25" y="108"/>
                  <a:pt x="24" y="108"/>
                  <a:pt x="24" y="108"/>
                </a:cubicBezTo>
                <a:cubicBezTo>
                  <a:pt x="13" y="104"/>
                  <a:pt x="13" y="104"/>
                  <a:pt x="13" y="104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0" y="104"/>
                  <a:pt x="9" y="102"/>
                  <a:pt x="9" y="101"/>
                </a:cubicBezTo>
                <a:cubicBezTo>
                  <a:pt x="8" y="97"/>
                  <a:pt x="8" y="97"/>
                  <a:pt x="8" y="97"/>
                </a:cubicBezTo>
                <a:cubicBezTo>
                  <a:pt x="8" y="97"/>
                  <a:pt x="8" y="97"/>
                  <a:pt x="8" y="97"/>
                </a:cubicBezTo>
                <a:cubicBezTo>
                  <a:pt x="7" y="96"/>
                  <a:pt x="7" y="94"/>
                  <a:pt x="8" y="93"/>
                </a:cubicBezTo>
                <a:cubicBezTo>
                  <a:pt x="9" y="92"/>
                  <a:pt x="10" y="91"/>
                  <a:pt x="11" y="90"/>
                </a:cubicBezTo>
                <a:cubicBezTo>
                  <a:pt x="12" y="90"/>
                  <a:pt x="12" y="90"/>
                  <a:pt x="12" y="90"/>
                </a:cubicBezTo>
                <a:cubicBezTo>
                  <a:pt x="13" y="90"/>
                  <a:pt x="13" y="90"/>
                  <a:pt x="13" y="90"/>
                </a:cubicBezTo>
                <a:cubicBezTo>
                  <a:pt x="24" y="86"/>
                  <a:pt x="24" y="86"/>
                  <a:pt x="24" y="86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07" y="62"/>
                  <a:pt x="107" y="62"/>
                  <a:pt x="108" y="62"/>
                </a:cubicBezTo>
                <a:cubicBezTo>
                  <a:pt x="110" y="62"/>
                  <a:pt x="112" y="63"/>
                  <a:pt x="113" y="66"/>
                </a:cubicBezTo>
                <a:cubicBezTo>
                  <a:pt x="114" y="69"/>
                  <a:pt x="114" y="69"/>
                  <a:pt x="114" y="69"/>
                </a:cubicBezTo>
                <a:cubicBezTo>
                  <a:pt x="115" y="71"/>
                  <a:pt x="114" y="72"/>
                  <a:pt x="114" y="73"/>
                </a:cubicBezTo>
                <a:cubicBezTo>
                  <a:pt x="113" y="74"/>
                  <a:pt x="112" y="75"/>
                  <a:pt x="111" y="76"/>
                </a:cubicBezTo>
                <a:cubicBezTo>
                  <a:pt x="49" y="94"/>
                  <a:pt x="49" y="94"/>
                  <a:pt x="49" y="94"/>
                </a:cubicBezTo>
                <a:cubicBezTo>
                  <a:pt x="39" y="97"/>
                  <a:pt x="43" y="98"/>
                  <a:pt x="43" y="98"/>
                </a:cubicBezTo>
                <a:close/>
                <a:moveTo>
                  <a:pt x="111" y="109"/>
                </a:moveTo>
                <a:cubicBezTo>
                  <a:pt x="103" y="111"/>
                  <a:pt x="103" y="111"/>
                  <a:pt x="103" y="111"/>
                </a:cubicBezTo>
                <a:cubicBezTo>
                  <a:pt x="97" y="113"/>
                  <a:pt x="92" y="119"/>
                  <a:pt x="92" y="125"/>
                </a:cubicBezTo>
                <a:cubicBezTo>
                  <a:pt x="92" y="138"/>
                  <a:pt x="92" y="138"/>
                  <a:pt x="92" y="138"/>
                </a:cubicBezTo>
                <a:cubicBezTo>
                  <a:pt x="78" y="138"/>
                  <a:pt x="78" y="138"/>
                  <a:pt x="78" y="138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78" y="107"/>
                  <a:pt x="81" y="103"/>
                  <a:pt x="84" y="102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9" y="95"/>
                  <a:pt x="112" y="96"/>
                  <a:pt x="113" y="99"/>
                </a:cubicBezTo>
                <a:cubicBezTo>
                  <a:pt x="114" y="103"/>
                  <a:pt x="114" y="103"/>
                  <a:pt x="114" y="103"/>
                </a:cubicBezTo>
                <a:cubicBezTo>
                  <a:pt x="115" y="106"/>
                  <a:pt x="113" y="109"/>
                  <a:pt x="111" y="109"/>
                </a:cubicBezTo>
                <a:close/>
              </a:path>
            </a:pathLst>
          </a:custGeom>
          <a:noFill/>
          <a:ln w="9525">
            <a:solidFill>
              <a:schemeClr val="accent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71" tIns="34286" rIns="68571" bIns="34286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正五边形 9"/>
          <p:cNvSpPr>
            <a:spLocks noChangeArrowheads="1"/>
          </p:cNvSpPr>
          <p:nvPr/>
        </p:nvSpPr>
        <p:spPr bwMode="auto">
          <a:xfrm>
            <a:off x="6446838" y="1401763"/>
            <a:ext cx="831850" cy="792162"/>
          </a:xfrm>
          <a:prstGeom prst="pentagon">
            <a:avLst/>
          </a:prstGeom>
          <a:noFill/>
          <a:ln w="25400">
            <a:solidFill>
              <a:schemeClr val="accent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" name="Freeform 78"/>
          <p:cNvSpPr>
            <a:spLocks noEditPoints="1" noChangeArrowheads="1"/>
          </p:cNvSpPr>
          <p:nvPr/>
        </p:nvSpPr>
        <p:spPr bwMode="auto">
          <a:xfrm>
            <a:off x="6677025" y="1652588"/>
            <a:ext cx="409575" cy="409575"/>
          </a:xfrm>
          <a:custGeom>
            <a:avLst/>
            <a:gdLst>
              <a:gd name="T0" fmla="*/ 2147483646 w 347"/>
              <a:gd name="T1" fmla="*/ 0 h 347"/>
              <a:gd name="T2" fmla="*/ 0 w 347"/>
              <a:gd name="T3" fmla="*/ 2147483646 h 347"/>
              <a:gd name="T4" fmla="*/ 2147483646 w 347"/>
              <a:gd name="T5" fmla="*/ 2147483646 h 347"/>
              <a:gd name="T6" fmla="*/ 2147483646 w 347"/>
              <a:gd name="T7" fmla="*/ 2147483646 h 347"/>
              <a:gd name="T8" fmla="*/ 2147483646 w 347"/>
              <a:gd name="T9" fmla="*/ 0 h 347"/>
              <a:gd name="T10" fmla="*/ 2147483646 w 347"/>
              <a:gd name="T11" fmla="*/ 2147483646 h 347"/>
              <a:gd name="T12" fmla="*/ 2147483646 w 347"/>
              <a:gd name="T13" fmla="*/ 2147483646 h 347"/>
              <a:gd name="T14" fmla="*/ 2147483646 w 347"/>
              <a:gd name="T15" fmla="*/ 2147483646 h 347"/>
              <a:gd name="T16" fmla="*/ 2147483646 w 347"/>
              <a:gd name="T17" fmla="*/ 2147483646 h 347"/>
              <a:gd name="T18" fmla="*/ 2147483646 w 347"/>
              <a:gd name="T19" fmla="*/ 2147483646 h 347"/>
              <a:gd name="T20" fmla="*/ 2147483646 w 347"/>
              <a:gd name="T21" fmla="*/ 2147483646 h 347"/>
              <a:gd name="T22" fmla="*/ 2147483646 w 347"/>
              <a:gd name="T23" fmla="*/ 2147483646 h 347"/>
              <a:gd name="T24" fmla="*/ 2147483646 w 347"/>
              <a:gd name="T25" fmla="*/ 2147483646 h 347"/>
              <a:gd name="T26" fmla="*/ 2147483646 w 347"/>
              <a:gd name="T27" fmla="*/ 2147483646 h 347"/>
              <a:gd name="T28" fmla="*/ 2147483646 w 347"/>
              <a:gd name="T29" fmla="*/ 2147483646 h 347"/>
              <a:gd name="T30" fmla="*/ 2147483646 w 347"/>
              <a:gd name="T31" fmla="*/ 2147483646 h 347"/>
              <a:gd name="T32" fmla="*/ 2147483646 w 347"/>
              <a:gd name="T33" fmla="*/ 2147483646 h 347"/>
              <a:gd name="T34" fmla="*/ 2147483646 w 347"/>
              <a:gd name="T35" fmla="*/ 2147483646 h 347"/>
              <a:gd name="T36" fmla="*/ 2147483646 w 347"/>
              <a:gd name="T37" fmla="*/ 2147483646 h 347"/>
              <a:gd name="T38" fmla="*/ 2147483646 w 347"/>
              <a:gd name="T39" fmla="*/ 2147483646 h 347"/>
              <a:gd name="T40" fmla="*/ 2147483646 w 347"/>
              <a:gd name="T41" fmla="*/ 2147483646 h 347"/>
              <a:gd name="T42" fmla="*/ 2147483646 w 347"/>
              <a:gd name="T43" fmla="*/ 2147483646 h 347"/>
              <a:gd name="T44" fmla="*/ 2147483646 w 347"/>
              <a:gd name="T45" fmla="*/ 2147483646 h 347"/>
              <a:gd name="T46" fmla="*/ 2147483646 w 347"/>
              <a:gd name="T47" fmla="*/ 2147483646 h 347"/>
              <a:gd name="T48" fmla="*/ 2147483646 w 347"/>
              <a:gd name="T49" fmla="*/ 2147483646 h 347"/>
              <a:gd name="T50" fmla="*/ 2147483646 w 347"/>
              <a:gd name="T51" fmla="*/ 2147483646 h 347"/>
              <a:gd name="T52" fmla="*/ 2147483646 w 347"/>
              <a:gd name="T53" fmla="*/ 2147483646 h 347"/>
              <a:gd name="T54" fmla="*/ 2147483646 w 347"/>
              <a:gd name="T55" fmla="*/ 2147483646 h 347"/>
              <a:gd name="T56" fmla="*/ 2147483646 w 347"/>
              <a:gd name="T57" fmla="*/ 2147483646 h 347"/>
              <a:gd name="T58" fmla="*/ 2147483646 w 347"/>
              <a:gd name="T59" fmla="*/ 2147483646 h 347"/>
              <a:gd name="T60" fmla="*/ 2147483646 w 347"/>
              <a:gd name="T61" fmla="*/ 2147483646 h 347"/>
              <a:gd name="T62" fmla="*/ 2147483646 w 347"/>
              <a:gd name="T63" fmla="*/ 2147483646 h 347"/>
              <a:gd name="T64" fmla="*/ 2147483646 w 347"/>
              <a:gd name="T65" fmla="*/ 2147483646 h 347"/>
              <a:gd name="T66" fmla="*/ 2147483646 w 347"/>
              <a:gd name="T67" fmla="*/ 2147483646 h 347"/>
              <a:gd name="T68" fmla="*/ 2147483646 w 347"/>
              <a:gd name="T69" fmla="*/ 2147483646 h 347"/>
              <a:gd name="T70" fmla="*/ 2147483646 w 347"/>
              <a:gd name="T71" fmla="*/ 2147483646 h 347"/>
              <a:gd name="T72" fmla="*/ 2147483646 w 347"/>
              <a:gd name="T73" fmla="*/ 2147483646 h 347"/>
              <a:gd name="T74" fmla="*/ 2147483646 w 347"/>
              <a:gd name="T75" fmla="*/ 2147483646 h 347"/>
              <a:gd name="T76" fmla="*/ 2147483646 w 347"/>
              <a:gd name="T77" fmla="*/ 2147483646 h 347"/>
              <a:gd name="T78" fmla="*/ 2147483646 w 347"/>
              <a:gd name="T79" fmla="*/ 2147483646 h 347"/>
              <a:gd name="T80" fmla="*/ 2147483646 w 347"/>
              <a:gd name="T81" fmla="*/ 2147483646 h 347"/>
              <a:gd name="T82" fmla="*/ 2147483646 w 347"/>
              <a:gd name="T83" fmla="*/ 2147483646 h 347"/>
              <a:gd name="T84" fmla="*/ 2147483646 w 347"/>
              <a:gd name="T85" fmla="*/ 2147483646 h 347"/>
              <a:gd name="T86" fmla="*/ 2147483646 w 347"/>
              <a:gd name="T87" fmla="*/ 2147483646 h 347"/>
              <a:gd name="T88" fmla="*/ 2147483646 w 347"/>
              <a:gd name="T89" fmla="*/ 2147483646 h 347"/>
              <a:gd name="T90" fmla="*/ 2147483646 w 347"/>
              <a:gd name="T91" fmla="*/ 2147483646 h 34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47"/>
              <a:gd name="T139" fmla="*/ 0 h 347"/>
              <a:gd name="T140" fmla="*/ 347 w 347"/>
              <a:gd name="T141" fmla="*/ 347 h 34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47" h="347">
                <a:moveTo>
                  <a:pt x="174" y="0"/>
                </a:moveTo>
                <a:cubicBezTo>
                  <a:pt x="78" y="0"/>
                  <a:pt x="0" y="78"/>
                  <a:pt x="0" y="174"/>
                </a:cubicBezTo>
                <a:cubicBezTo>
                  <a:pt x="0" y="269"/>
                  <a:pt x="78" y="347"/>
                  <a:pt x="174" y="347"/>
                </a:cubicBezTo>
                <a:cubicBezTo>
                  <a:pt x="269" y="347"/>
                  <a:pt x="347" y="269"/>
                  <a:pt x="347" y="174"/>
                </a:cubicBezTo>
                <a:cubicBezTo>
                  <a:pt x="347" y="78"/>
                  <a:pt x="269" y="0"/>
                  <a:pt x="174" y="0"/>
                </a:cubicBezTo>
                <a:close/>
                <a:moveTo>
                  <a:pt x="332" y="166"/>
                </a:moveTo>
                <a:cubicBezTo>
                  <a:pt x="283" y="166"/>
                  <a:pt x="283" y="166"/>
                  <a:pt x="283" y="166"/>
                </a:cubicBezTo>
                <a:cubicBezTo>
                  <a:pt x="281" y="107"/>
                  <a:pt x="261" y="55"/>
                  <a:pt x="231" y="26"/>
                </a:cubicBezTo>
                <a:cubicBezTo>
                  <a:pt x="288" y="48"/>
                  <a:pt x="329" y="102"/>
                  <a:pt x="332" y="166"/>
                </a:cubicBezTo>
                <a:close/>
                <a:moveTo>
                  <a:pt x="174" y="332"/>
                </a:moveTo>
                <a:cubicBezTo>
                  <a:pt x="165" y="330"/>
                  <a:pt x="148" y="277"/>
                  <a:pt x="147" y="181"/>
                </a:cubicBezTo>
                <a:cubicBezTo>
                  <a:pt x="200" y="181"/>
                  <a:pt x="200" y="181"/>
                  <a:pt x="200" y="181"/>
                </a:cubicBezTo>
                <a:cubicBezTo>
                  <a:pt x="199" y="277"/>
                  <a:pt x="183" y="330"/>
                  <a:pt x="174" y="332"/>
                </a:cubicBezTo>
                <a:close/>
                <a:moveTo>
                  <a:pt x="147" y="166"/>
                </a:moveTo>
                <a:cubicBezTo>
                  <a:pt x="148" y="70"/>
                  <a:pt x="165" y="17"/>
                  <a:pt x="174" y="15"/>
                </a:cubicBezTo>
                <a:cubicBezTo>
                  <a:pt x="174" y="15"/>
                  <a:pt x="174" y="15"/>
                  <a:pt x="174" y="15"/>
                </a:cubicBezTo>
                <a:cubicBezTo>
                  <a:pt x="183" y="17"/>
                  <a:pt x="199" y="70"/>
                  <a:pt x="200" y="166"/>
                </a:cubicBezTo>
                <a:lnTo>
                  <a:pt x="147" y="166"/>
                </a:lnTo>
                <a:close/>
                <a:moveTo>
                  <a:pt x="153" y="19"/>
                </a:moveTo>
                <a:cubicBezTo>
                  <a:pt x="138" y="51"/>
                  <a:pt x="133" y="118"/>
                  <a:pt x="133" y="166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81" y="94"/>
                  <a:pt x="112" y="34"/>
                  <a:pt x="153" y="19"/>
                </a:cubicBezTo>
                <a:close/>
                <a:moveTo>
                  <a:pt x="133" y="181"/>
                </a:moveTo>
                <a:cubicBezTo>
                  <a:pt x="133" y="229"/>
                  <a:pt x="138" y="296"/>
                  <a:pt x="153" y="329"/>
                </a:cubicBezTo>
                <a:cubicBezTo>
                  <a:pt x="112" y="313"/>
                  <a:pt x="81" y="254"/>
                  <a:pt x="79" y="181"/>
                </a:cubicBezTo>
                <a:lnTo>
                  <a:pt x="133" y="181"/>
                </a:lnTo>
                <a:close/>
                <a:moveTo>
                  <a:pt x="194" y="329"/>
                </a:moveTo>
                <a:cubicBezTo>
                  <a:pt x="209" y="296"/>
                  <a:pt x="214" y="229"/>
                  <a:pt x="215" y="181"/>
                </a:cubicBezTo>
                <a:cubicBezTo>
                  <a:pt x="268" y="181"/>
                  <a:pt x="268" y="181"/>
                  <a:pt x="268" y="181"/>
                </a:cubicBezTo>
                <a:cubicBezTo>
                  <a:pt x="266" y="254"/>
                  <a:pt x="235" y="313"/>
                  <a:pt x="194" y="329"/>
                </a:cubicBezTo>
                <a:close/>
                <a:moveTo>
                  <a:pt x="215" y="166"/>
                </a:moveTo>
                <a:cubicBezTo>
                  <a:pt x="214" y="118"/>
                  <a:pt x="209" y="51"/>
                  <a:pt x="194" y="19"/>
                </a:cubicBezTo>
                <a:cubicBezTo>
                  <a:pt x="235" y="34"/>
                  <a:pt x="266" y="94"/>
                  <a:pt x="268" y="166"/>
                </a:cubicBezTo>
                <a:lnTo>
                  <a:pt x="215" y="166"/>
                </a:lnTo>
                <a:close/>
                <a:moveTo>
                  <a:pt x="117" y="26"/>
                </a:moveTo>
                <a:cubicBezTo>
                  <a:pt x="87" y="55"/>
                  <a:pt x="66" y="107"/>
                  <a:pt x="64" y="166"/>
                </a:cubicBezTo>
                <a:cubicBezTo>
                  <a:pt x="15" y="166"/>
                  <a:pt x="15" y="166"/>
                  <a:pt x="15" y="166"/>
                </a:cubicBezTo>
                <a:cubicBezTo>
                  <a:pt x="18" y="102"/>
                  <a:pt x="59" y="48"/>
                  <a:pt x="117" y="26"/>
                </a:cubicBezTo>
                <a:close/>
                <a:moveTo>
                  <a:pt x="15" y="181"/>
                </a:moveTo>
                <a:cubicBezTo>
                  <a:pt x="64" y="181"/>
                  <a:pt x="64" y="181"/>
                  <a:pt x="64" y="181"/>
                </a:cubicBezTo>
                <a:cubicBezTo>
                  <a:pt x="66" y="241"/>
                  <a:pt x="87" y="292"/>
                  <a:pt x="117" y="322"/>
                </a:cubicBezTo>
                <a:cubicBezTo>
                  <a:pt x="59" y="300"/>
                  <a:pt x="18" y="245"/>
                  <a:pt x="15" y="181"/>
                </a:cubicBezTo>
                <a:close/>
                <a:moveTo>
                  <a:pt x="231" y="322"/>
                </a:moveTo>
                <a:cubicBezTo>
                  <a:pt x="261" y="292"/>
                  <a:pt x="281" y="241"/>
                  <a:pt x="283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29" y="245"/>
                  <a:pt x="288" y="300"/>
                  <a:pt x="231" y="322"/>
                </a:cubicBezTo>
                <a:close/>
              </a:path>
            </a:pathLst>
          </a:custGeom>
          <a:solidFill>
            <a:schemeClr val="accent3"/>
          </a:solidFill>
          <a:ln w="9525">
            <a:solidFill>
              <a:schemeClr val="accent3"/>
            </a:solidFill>
            <a:round/>
          </a:ln>
        </p:spPr>
        <p:txBody>
          <a:bodyPr lIns="68571" tIns="34286" rIns="68571" bIns="34286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正五边形 8"/>
          <p:cNvSpPr>
            <a:spLocks noChangeArrowheads="1"/>
          </p:cNvSpPr>
          <p:nvPr/>
        </p:nvSpPr>
        <p:spPr bwMode="auto">
          <a:xfrm>
            <a:off x="4724400" y="2565400"/>
            <a:ext cx="831850" cy="790575"/>
          </a:xfrm>
          <a:prstGeom prst="pentagon">
            <a:avLst/>
          </a:prstGeom>
          <a:noFill/>
          <a:ln w="25400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" name="Freeform 77"/>
          <p:cNvSpPr>
            <a:spLocks noEditPoints="1" noChangeArrowheads="1"/>
          </p:cNvSpPr>
          <p:nvPr/>
        </p:nvSpPr>
        <p:spPr bwMode="auto">
          <a:xfrm>
            <a:off x="4914900" y="2830513"/>
            <a:ext cx="485775" cy="333375"/>
          </a:xfrm>
          <a:custGeom>
            <a:avLst/>
            <a:gdLst>
              <a:gd name="T0" fmla="*/ 2147483646 w 413"/>
              <a:gd name="T1" fmla="*/ 2147483646 h 283"/>
              <a:gd name="T2" fmla="*/ 2147483646 w 413"/>
              <a:gd name="T3" fmla="*/ 2147483646 h 283"/>
              <a:gd name="T4" fmla="*/ 2147483646 w 413"/>
              <a:gd name="T5" fmla="*/ 2147483646 h 283"/>
              <a:gd name="T6" fmla="*/ 0 w 413"/>
              <a:gd name="T7" fmla="*/ 2147483646 h 283"/>
              <a:gd name="T8" fmla="*/ 2147483646 w 413"/>
              <a:gd name="T9" fmla="*/ 2147483646 h 283"/>
              <a:gd name="T10" fmla="*/ 2147483646 w 413"/>
              <a:gd name="T11" fmla="*/ 2147483646 h 283"/>
              <a:gd name="T12" fmla="*/ 2147483646 w 413"/>
              <a:gd name="T13" fmla="*/ 0 h 283"/>
              <a:gd name="T14" fmla="*/ 2147483646 w 413"/>
              <a:gd name="T15" fmla="*/ 2147483646 h 283"/>
              <a:gd name="T16" fmla="*/ 2147483646 w 413"/>
              <a:gd name="T17" fmla="*/ 2147483646 h 283"/>
              <a:gd name="T18" fmla="*/ 2147483646 w 413"/>
              <a:gd name="T19" fmla="*/ 2147483646 h 283"/>
              <a:gd name="T20" fmla="*/ 2147483646 w 413"/>
              <a:gd name="T21" fmla="*/ 2147483646 h 283"/>
              <a:gd name="T22" fmla="*/ 2147483646 w 413"/>
              <a:gd name="T23" fmla="*/ 2147483646 h 283"/>
              <a:gd name="T24" fmla="*/ 2147483646 w 413"/>
              <a:gd name="T25" fmla="*/ 2147483646 h 283"/>
              <a:gd name="T26" fmla="*/ 2147483646 w 413"/>
              <a:gd name="T27" fmla="*/ 2147483646 h 283"/>
              <a:gd name="T28" fmla="*/ 2147483646 w 413"/>
              <a:gd name="T29" fmla="*/ 2147483646 h 283"/>
              <a:gd name="T30" fmla="*/ 2147483646 w 413"/>
              <a:gd name="T31" fmla="*/ 2147483646 h 283"/>
              <a:gd name="T32" fmla="*/ 2147483646 w 413"/>
              <a:gd name="T33" fmla="*/ 2147483646 h 283"/>
              <a:gd name="T34" fmla="*/ 2147483646 w 413"/>
              <a:gd name="T35" fmla="*/ 2147483646 h 283"/>
              <a:gd name="T36" fmla="*/ 2147483646 w 413"/>
              <a:gd name="T37" fmla="*/ 2147483646 h 283"/>
              <a:gd name="T38" fmla="*/ 2147483646 w 413"/>
              <a:gd name="T39" fmla="*/ 2147483646 h 283"/>
              <a:gd name="T40" fmla="*/ 2147483646 w 413"/>
              <a:gd name="T41" fmla="*/ 2147483646 h 283"/>
              <a:gd name="T42" fmla="*/ 2147483646 w 413"/>
              <a:gd name="T43" fmla="*/ 2147483646 h 283"/>
              <a:gd name="T44" fmla="*/ 2147483646 w 413"/>
              <a:gd name="T45" fmla="*/ 2147483646 h 283"/>
              <a:gd name="T46" fmla="*/ 2147483646 w 413"/>
              <a:gd name="T47" fmla="*/ 2147483646 h 283"/>
              <a:gd name="T48" fmla="*/ 2147483646 w 413"/>
              <a:gd name="T49" fmla="*/ 2147483646 h 283"/>
              <a:gd name="T50" fmla="*/ 2147483646 w 413"/>
              <a:gd name="T51" fmla="*/ 2147483646 h 283"/>
              <a:gd name="T52" fmla="*/ 2147483646 w 413"/>
              <a:gd name="T53" fmla="*/ 2147483646 h 283"/>
              <a:gd name="T54" fmla="*/ 2147483646 w 413"/>
              <a:gd name="T55" fmla="*/ 2147483646 h 283"/>
              <a:gd name="T56" fmla="*/ 2147483646 w 413"/>
              <a:gd name="T57" fmla="*/ 2147483646 h 283"/>
              <a:gd name="T58" fmla="*/ 2147483646 w 413"/>
              <a:gd name="T59" fmla="*/ 2147483646 h 283"/>
              <a:gd name="T60" fmla="*/ 2147483646 w 413"/>
              <a:gd name="T61" fmla="*/ 2147483646 h 28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13"/>
              <a:gd name="T94" fmla="*/ 0 h 283"/>
              <a:gd name="T95" fmla="*/ 413 w 413"/>
              <a:gd name="T96" fmla="*/ 283 h 28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13" h="283">
                <a:moveTo>
                  <a:pt x="340" y="283"/>
                </a:moveTo>
                <a:cubicBezTo>
                  <a:pt x="73" y="283"/>
                  <a:pt x="73" y="283"/>
                  <a:pt x="73" y="283"/>
                </a:cubicBezTo>
                <a:cubicBezTo>
                  <a:pt x="73" y="283"/>
                  <a:pt x="72" y="283"/>
                  <a:pt x="72" y="283"/>
                </a:cubicBezTo>
                <a:cubicBezTo>
                  <a:pt x="32" y="282"/>
                  <a:pt x="0" y="249"/>
                  <a:pt x="0" y="209"/>
                </a:cubicBezTo>
                <a:cubicBezTo>
                  <a:pt x="0" y="169"/>
                  <a:pt x="31" y="137"/>
                  <a:pt x="70" y="135"/>
                </a:cubicBezTo>
                <a:cubicBezTo>
                  <a:pt x="67" y="126"/>
                  <a:pt x="66" y="117"/>
                  <a:pt x="66" y="107"/>
                </a:cubicBezTo>
                <a:cubicBezTo>
                  <a:pt x="66" y="48"/>
                  <a:pt x="114" y="0"/>
                  <a:pt x="173" y="0"/>
                </a:cubicBezTo>
                <a:cubicBezTo>
                  <a:pt x="217" y="0"/>
                  <a:pt x="257" y="27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311" y="69"/>
                  <a:pt x="343" y="98"/>
                  <a:pt x="346" y="135"/>
                </a:cubicBezTo>
                <a:cubicBezTo>
                  <a:pt x="384" y="139"/>
                  <a:pt x="413" y="171"/>
                  <a:pt x="413" y="209"/>
                </a:cubicBezTo>
                <a:cubicBezTo>
                  <a:pt x="413" y="249"/>
                  <a:pt x="381" y="282"/>
                  <a:pt x="341" y="283"/>
                </a:cubicBezTo>
                <a:cubicBezTo>
                  <a:pt x="340" y="283"/>
                  <a:pt x="340" y="283"/>
                  <a:pt x="340" y="283"/>
                </a:cubicBezTo>
                <a:close/>
                <a:moveTo>
                  <a:pt x="73" y="268"/>
                </a:moveTo>
                <a:cubicBezTo>
                  <a:pt x="339" y="268"/>
                  <a:pt x="339" y="268"/>
                  <a:pt x="339" y="268"/>
                </a:cubicBezTo>
                <a:cubicBezTo>
                  <a:pt x="339" y="268"/>
                  <a:pt x="340" y="268"/>
                  <a:pt x="340" y="268"/>
                </a:cubicBezTo>
                <a:cubicBezTo>
                  <a:pt x="372" y="268"/>
                  <a:pt x="398" y="241"/>
                  <a:pt x="398" y="209"/>
                </a:cubicBezTo>
                <a:cubicBezTo>
                  <a:pt x="398" y="176"/>
                  <a:pt x="372" y="150"/>
                  <a:pt x="339" y="150"/>
                </a:cubicBezTo>
                <a:cubicBezTo>
                  <a:pt x="335" y="150"/>
                  <a:pt x="332" y="146"/>
                  <a:pt x="332" y="142"/>
                </a:cubicBezTo>
                <a:cubicBezTo>
                  <a:pt x="332" y="110"/>
                  <a:pt x="305" y="83"/>
                  <a:pt x="273" y="83"/>
                </a:cubicBezTo>
                <a:cubicBezTo>
                  <a:pt x="271" y="83"/>
                  <a:pt x="270" y="83"/>
                  <a:pt x="268" y="84"/>
                </a:cubicBezTo>
                <a:cubicBezTo>
                  <a:pt x="265" y="84"/>
                  <a:pt x="262" y="82"/>
                  <a:pt x="261" y="79"/>
                </a:cubicBezTo>
                <a:cubicBezTo>
                  <a:pt x="248" y="40"/>
                  <a:pt x="213" y="15"/>
                  <a:pt x="173" y="15"/>
                </a:cubicBezTo>
                <a:cubicBezTo>
                  <a:pt x="122" y="15"/>
                  <a:pt x="81" y="56"/>
                  <a:pt x="81" y="107"/>
                </a:cubicBezTo>
                <a:cubicBezTo>
                  <a:pt x="81" y="118"/>
                  <a:pt x="83" y="129"/>
                  <a:pt x="87" y="140"/>
                </a:cubicBezTo>
                <a:cubicBezTo>
                  <a:pt x="88" y="142"/>
                  <a:pt x="87" y="145"/>
                  <a:pt x="86" y="147"/>
                </a:cubicBezTo>
                <a:cubicBezTo>
                  <a:pt x="84" y="149"/>
                  <a:pt x="82" y="150"/>
                  <a:pt x="79" y="150"/>
                </a:cubicBezTo>
                <a:cubicBezTo>
                  <a:pt x="77" y="150"/>
                  <a:pt x="75" y="150"/>
                  <a:pt x="73" y="150"/>
                </a:cubicBezTo>
                <a:cubicBezTo>
                  <a:pt x="41" y="150"/>
                  <a:pt x="14" y="176"/>
                  <a:pt x="14" y="209"/>
                </a:cubicBezTo>
                <a:cubicBezTo>
                  <a:pt x="14" y="241"/>
                  <a:pt x="41" y="268"/>
                  <a:pt x="73" y="268"/>
                </a:cubicBezTo>
                <a:cubicBezTo>
                  <a:pt x="73" y="268"/>
                  <a:pt x="73" y="268"/>
                  <a:pt x="73" y="268"/>
                </a:cubicBezTo>
                <a:close/>
              </a:path>
            </a:pathLst>
          </a:custGeom>
          <a:solidFill>
            <a:srgbClr val="FFBF17"/>
          </a:solidFill>
          <a:ln w="9525">
            <a:solidFill>
              <a:schemeClr val="accent2"/>
            </a:solidFill>
            <a:round/>
          </a:ln>
        </p:spPr>
        <p:txBody>
          <a:bodyPr lIns="68571" tIns="34286" rIns="68571" bIns="34286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22" name="直接连接符 19"/>
          <p:cNvCxnSpPr>
            <a:cxnSpLocks noChangeShapeType="1"/>
            <a:stCxn id="14" idx="4"/>
            <a:endCxn id="20" idx="1"/>
          </p:cNvCxnSpPr>
          <p:nvPr/>
        </p:nvCxnSpPr>
        <p:spPr bwMode="auto">
          <a:xfrm>
            <a:off x="3668713" y="2149475"/>
            <a:ext cx="1055687" cy="71755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直接连接符 21"/>
          <p:cNvCxnSpPr>
            <a:cxnSpLocks noChangeShapeType="1"/>
            <a:stCxn id="18" idx="2"/>
            <a:endCxn id="20" idx="5"/>
          </p:cNvCxnSpPr>
          <p:nvPr/>
        </p:nvCxnSpPr>
        <p:spPr bwMode="auto">
          <a:xfrm flipH="1">
            <a:off x="5556250" y="2193925"/>
            <a:ext cx="1049338" cy="6731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直接连接符 24"/>
          <p:cNvCxnSpPr>
            <a:cxnSpLocks noChangeShapeType="1"/>
            <a:stCxn id="16" idx="1"/>
            <a:endCxn id="18" idx="4"/>
          </p:cNvCxnSpPr>
          <p:nvPr/>
        </p:nvCxnSpPr>
        <p:spPr bwMode="auto">
          <a:xfrm flipH="1" flipV="1">
            <a:off x="7118350" y="2193925"/>
            <a:ext cx="1065213" cy="673100"/>
          </a:xfrm>
          <a:prstGeom prst="line">
            <a:avLst/>
          </a:prstGeom>
          <a:noFill/>
          <a:ln w="9525">
            <a:solidFill>
              <a:schemeClr val="accent3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Box 7"/>
          <p:cNvSpPr>
            <a:spLocks noChangeArrowheads="1"/>
          </p:cNvSpPr>
          <p:nvPr/>
        </p:nvSpPr>
        <p:spPr bwMode="auto">
          <a:xfrm>
            <a:off x="2439988" y="2508250"/>
            <a:ext cx="1770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chemeClr val="bg1"/>
                </a:solidFill>
              </a:rPr>
              <a:t>点击添加标题</a:t>
            </a:r>
          </a:p>
        </p:txBody>
      </p:sp>
      <p:sp>
        <p:nvSpPr>
          <p:cNvPr id="26" name="TextBox 27"/>
          <p:cNvSpPr>
            <a:spLocks noChangeArrowheads="1"/>
          </p:cNvSpPr>
          <p:nvPr/>
        </p:nvSpPr>
        <p:spPr bwMode="auto">
          <a:xfrm>
            <a:off x="4168775" y="1554163"/>
            <a:ext cx="1944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chemeClr val="bg1"/>
                </a:solidFill>
              </a:rPr>
              <a:t>点击添加标题</a:t>
            </a:r>
          </a:p>
        </p:txBody>
      </p:sp>
      <p:sp>
        <p:nvSpPr>
          <p:cNvPr id="27" name="TextBox 28"/>
          <p:cNvSpPr>
            <a:spLocks noChangeArrowheads="1"/>
          </p:cNvSpPr>
          <p:nvPr/>
        </p:nvSpPr>
        <p:spPr bwMode="auto">
          <a:xfrm>
            <a:off x="5889625" y="2660650"/>
            <a:ext cx="1944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chemeClr val="bg1"/>
                </a:solidFill>
              </a:rPr>
              <a:t>点击添加标题</a:t>
            </a:r>
          </a:p>
        </p:txBody>
      </p:sp>
      <p:sp>
        <p:nvSpPr>
          <p:cNvPr id="28" name="TextBox 29"/>
          <p:cNvSpPr>
            <a:spLocks noChangeArrowheads="1"/>
          </p:cNvSpPr>
          <p:nvPr/>
        </p:nvSpPr>
        <p:spPr bwMode="auto">
          <a:xfrm>
            <a:off x="7623175" y="1554163"/>
            <a:ext cx="1944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chemeClr val="bg1"/>
                </a:solidFill>
              </a:rPr>
              <a:t>点击添加标题</a:t>
            </a:r>
          </a:p>
        </p:txBody>
      </p:sp>
      <p:sp>
        <p:nvSpPr>
          <p:cNvPr id="29" name="任意多边形 35"/>
          <p:cNvSpPr/>
          <p:nvPr/>
        </p:nvSpPr>
        <p:spPr>
          <a:xfrm>
            <a:off x="1671638" y="4314825"/>
            <a:ext cx="4757737" cy="563563"/>
          </a:xfrm>
          <a:custGeom>
            <a:avLst/>
            <a:gdLst>
              <a:gd name="connsiteX0" fmla="*/ 4441454 w 4758105"/>
              <a:gd name="connsiteY0" fmla="*/ 563487 h 563709"/>
              <a:gd name="connsiteX1" fmla="*/ 4549542 w 4758105"/>
              <a:gd name="connsiteY1" fmla="*/ 563487 h 563709"/>
              <a:gd name="connsiteX2" fmla="*/ 4549460 w 4758105"/>
              <a:gd name="connsiteY2" fmla="*/ 563709 h 563709"/>
              <a:gd name="connsiteX3" fmla="*/ 4441372 w 4758105"/>
              <a:gd name="connsiteY3" fmla="*/ 563709 h 563709"/>
              <a:gd name="connsiteX4" fmla="*/ 82 w 4758105"/>
              <a:gd name="connsiteY4" fmla="*/ 563487 h 563709"/>
              <a:gd name="connsiteX5" fmla="*/ 108170 w 4758105"/>
              <a:gd name="connsiteY5" fmla="*/ 563487 h 563709"/>
              <a:gd name="connsiteX6" fmla="*/ 108088 w 4758105"/>
              <a:gd name="connsiteY6" fmla="*/ 563709 h 563709"/>
              <a:gd name="connsiteX7" fmla="*/ 0 w 4758105"/>
              <a:gd name="connsiteY7" fmla="*/ 563709 h 563709"/>
              <a:gd name="connsiteX8" fmla="*/ 4758023 w 4758105"/>
              <a:gd name="connsiteY8" fmla="*/ 221 h 563709"/>
              <a:gd name="connsiteX9" fmla="*/ 4758105 w 4758105"/>
              <a:gd name="connsiteY9" fmla="*/ 221 h 563709"/>
              <a:gd name="connsiteX10" fmla="*/ 4758105 w 4758105"/>
              <a:gd name="connsiteY10" fmla="*/ 563487 h 563709"/>
              <a:gd name="connsiteX11" fmla="*/ 4549542 w 4758105"/>
              <a:gd name="connsiteY11" fmla="*/ 563487 h 563709"/>
              <a:gd name="connsiteX12" fmla="*/ 316651 w 4758105"/>
              <a:gd name="connsiteY12" fmla="*/ 221 h 563709"/>
              <a:gd name="connsiteX13" fmla="*/ 4649935 w 4758105"/>
              <a:gd name="connsiteY13" fmla="*/ 221 h 563709"/>
              <a:gd name="connsiteX14" fmla="*/ 4441454 w 4758105"/>
              <a:gd name="connsiteY14" fmla="*/ 563487 h 563709"/>
              <a:gd name="connsiteX15" fmla="*/ 108170 w 4758105"/>
              <a:gd name="connsiteY15" fmla="*/ 563487 h 563709"/>
              <a:gd name="connsiteX16" fmla="*/ 0 w 4758105"/>
              <a:gd name="connsiteY16" fmla="*/ 221 h 563709"/>
              <a:gd name="connsiteX17" fmla="*/ 208563 w 4758105"/>
              <a:gd name="connsiteY17" fmla="*/ 221 h 563709"/>
              <a:gd name="connsiteX18" fmla="*/ 82 w 4758105"/>
              <a:gd name="connsiteY18" fmla="*/ 563487 h 563709"/>
              <a:gd name="connsiteX19" fmla="*/ 0 w 4758105"/>
              <a:gd name="connsiteY19" fmla="*/ 563487 h 563709"/>
              <a:gd name="connsiteX20" fmla="*/ 4650017 w 4758105"/>
              <a:gd name="connsiteY20" fmla="*/ 0 h 563709"/>
              <a:gd name="connsiteX21" fmla="*/ 4758105 w 4758105"/>
              <a:gd name="connsiteY21" fmla="*/ 0 h 563709"/>
              <a:gd name="connsiteX22" fmla="*/ 4758023 w 4758105"/>
              <a:gd name="connsiteY22" fmla="*/ 221 h 563709"/>
              <a:gd name="connsiteX23" fmla="*/ 4649935 w 4758105"/>
              <a:gd name="connsiteY23" fmla="*/ 221 h 563709"/>
              <a:gd name="connsiteX24" fmla="*/ 208645 w 4758105"/>
              <a:gd name="connsiteY24" fmla="*/ 0 h 563709"/>
              <a:gd name="connsiteX25" fmla="*/ 316733 w 4758105"/>
              <a:gd name="connsiteY25" fmla="*/ 0 h 563709"/>
              <a:gd name="connsiteX26" fmla="*/ 316651 w 4758105"/>
              <a:gd name="connsiteY26" fmla="*/ 221 h 563709"/>
              <a:gd name="connsiteX27" fmla="*/ 208563 w 4758105"/>
              <a:gd name="connsiteY27" fmla="*/ 221 h 56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758105" h="563709">
                <a:moveTo>
                  <a:pt x="4441454" y="563487"/>
                </a:moveTo>
                <a:lnTo>
                  <a:pt x="4549542" y="563487"/>
                </a:lnTo>
                <a:lnTo>
                  <a:pt x="4549460" y="563709"/>
                </a:lnTo>
                <a:lnTo>
                  <a:pt x="4441372" y="563709"/>
                </a:lnTo>
                <a:close/>
                <a:moveTo>
                  <a:pt x="82" y="563487"/>
                </a:moveTo>
                <a:lnTo>
                  <a:pt x="108170" y="563487"/>
                </a:lnTo>
                <a:lnTo>
                  <a:pt x="108088" y="563709"/>
                </a:lnTo>
                <a:lnTo>
                  <a:pt x="0" y="563709"/>
                </a:lnTo>
                <a:close/>
                <a:moveTo>
                  <a:pt x="4758023" y="221"/>
                </a:moveTo>
                <a:lnTo>
                  <a:pt x="4758105" y="221"/>
                </a:lnTo>
                <a:lnTo>
                  <a:pt x="4758105" y="563487"/>
                </a:lnTo>
                <a:lnTo>
                  <a:pt x="4549542" y="563487"/>
                </a:lnTo>
                <a:close/>
                <a:moveTo>
                  <a:pt x="316651" y="221"/>
                </a:moveTo>
                <a:lnTo>
                  <a:pt x="4649935" y="221"/>
                </a:lnTo>
                <a:lnTo>
                  <a:pt x="4441454" y="563487"/>
                </a:lnTo>
                <a:lnTo>
                  <a:pt x="108170" y="563487"/>
                </a:lnTo>
                <a:close/>
                <a:moveTo>
                  <a:pt x="0" y="221"/>
                </a:moveTo>
                <a:lnTo>
                  <a:pt x="208563" y="221"/>
                </a:lnTo>
                <a:lnTo>
                  <a:pt x="82" y="563487"/>
                </a:lnTo>
                <a:lnTo>
                  <a:pt x="0" y="563487"/>
                </a:lnTo>
                <a:close/>
                <a:moveTo>
                  <a:pt x="4650017" y="0"/>
                </a:moveTo>
                <a:lnTo>
                  <a:pt x="4758105" y="0"/>
                </a:lnTo>
                <a:lnTo>
                  <a:pt x="4758023" y="221"/>
                </a:lnTo>
                <a:lnTo>
                  <a:pt x="4649935" y="221"/>
                </a:lnTo>
                <a:close/>
                <a:moveTo>
                  <a:pt x="208645" y="0"/>
                </a:moveTo>
                <a:lnTo>
                  <a:pt x="316733" y="0"/>
                </a:lnTo>
                <a:lnTo>
                  <a:pt x="316651" y="221"/>
                </a:lnTo>
                <a:lnTo>
                  <a:pt x="208563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30" name="矩形 29"/>
          <p:cNvSpPr/>
          <p:nvPr/>
        </p:nvSpPr>
        <p:spPr>
          <a:xfrm>
            <a:off x="1671638" y="4875213"/>
            <a:ext cx="8712200" cy="1341437"/>
          </a:xfrm>
          <a:prstGeom prst="rect">
            <a:avLst/>
          </a:prstGeom>
          <a:noFill/>
          <a:ln w="1270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eaLnBrk="1" fontAlgn="auto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zh-CN" altLang="en-US" sz="1600" kern="0" dirty="0">
              <a:solidFill>
                <a:schemeClr val="bg1"/>
              </a:solidFill>
              <a:latin typeface="宋体" panose="02010600030101010101" pitchFamily="2" charset="-122"/>
              <a:ea typeface="幼圆" panose="020105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0" grpId="0" animBg="1"/>
      <p:bldP spid="25" grpId="0"/>
      <p:bldP spid="26" grpId="0"/>
      <p:bldP spid="27" grpId="0"/>
      <p:bldP spid="28" grpId="0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组合 89"/>
          <p:cNvGrpSpPr/>
          <p:nvPr/>
        </p:nvGrpSpPr>
        <p:grpSpPr>
          <a:xfrm>
            <a:off x="3730398" y="881183"/>
            <a:ext cx="4732111" cy="4733685"/>
            <a:chOff x="3175" y="-3175"/>
            <a:chExt cx="9544050" cy="9547225"/>
          </a:xfrm>
        </p:grpSpPr>
        <p:sp>
          <p:nvSpPr>
            <p:cNvPr id="91" name="Oval 5"/>
            <p:cNvSpPr>
              <a:spLocks noChangeArrowheads="1"/>
            </p:cNvSpPr>
            <p:nvPr/>
          </p:nvSpPr>
          <p:spPr bwMode="auto">
            <a:xfrm>
              <a:off x="3175" y="-3175"/>
              <a:ext cx="9544050" cy="9547225"/>
            </a:xfrm>
            <a:prstGeom prst="ellipse">
              <a:avLst/>
            </a:prstGeom>
            <a:solidFill>
              <a:srgbClr val="840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6"/>
            <p:cNvSpPr/>
            <p:nvPr/>
          </p:nvSpPr>
          <p:spPr bwMode="auto">
            <a:xfrm>
              <a:off x="9085262" y="4829176"/>
              <a:ext cx="327025" cy="631825"/>
            </a:xfrm>
            <a:custGeom>
              <a:avLst/>
              <a:gdLst>
                <a:gd name="T0" fmla="*/ 73 w 77"/>
                <a:gd name="T1" fmla="*/ 82 h 149"/>
                <a:gd name="T2" fmla="*/ 72 w 77"/>
                <a:gd name="T3" fmla="*/ 82 h 149"/>
                <a:gd name="T4" fmla="*/ 73 w 77"/>
                <a:gd name="T5" fmla="*/ 68 h 149"/>
                <a:gd name="T6" fmla="*/ 23 w 77"/>
                <a:gd name="T7" fmla="*/ 64 h 149"/>
                <a:gd name="T8" fmla="*/ 24 w 77"/>
                <a:gd name="T9" fmla="*/ 39 h 149"/>
                <a:gd name="T10" fmla="*/ 25 w 77"/>
                <a:gd name="T11" fmla="*/ 14 h 149"/>
                <a:gd name="T12" fmla="*/ 62 w 77"/>
                <a:gd name="T13" fmla="*/ 15 h 149"/>
                <a:gd name="T14" fmla="*/ 62 w 77"/>
                <a:gd name="T15" fmla="*/ 34 h 149"/>
                <a:gd name="T16" fmla="*/ 46 w 77"/>
                <a:gd name="T17" fmla="*/ 34 h 149"/>
                <a:gd name="T18" fmla="*/ 46 w 77"/>
                <a:gd name="T19" fmla="*/ 41 h 149"/>
                <a:gd name="T20" fmla="*/ 46 w 77"/>
                <a:gd name="T21" fmla="*/ 48 h 149"/>
                <a:gd name="T22" fmla="*/ 61 w 77"/>
                <a:gd name="T23" fmla="*/ 49 h 149"/>
                <a:gd name="T24" fmla="*/ 75 w 77"/>
                <a:gd name="T25" fmla="*/ 49 h 149"/>
                <a:gd name="T26" fmla="*/ 76 w 77"/>
                <a:gd name="T27" fmla="*/ 42 h 149"/>
                <a:gd name="T28" fmla="*/ 76 w 77"/>
                <a:gd name="T29" fmla="*/ 35 h 149"/>
                <a:gd name="T30" fmla="*/ 76 w 77"/>
                <a:gd name="T31" fmla="*/ 15 h 149"/>
                <a:gd name="T32" fmla="*/ 77 w 77"/>
                <a:gd name="T33" fmla="*/ 1 h 149"/>
                <a:gd name="T34" fmla="*/ 63 w 77"/>
                <a:gd name="T35" fmla="*/ 1 h 149"/>
                <a:gd name="T36" fmla="*/ 25 w 77"/>
                <a:gd name="T37" fmla="*/ 0 h 149"/>
                <a:gd name="T38" fmla="*/ 12 w 77"/>
                <a:gd name="T39" fmla="*/ 0 h 149"/>
                <a:gd name="T40" fmla="*/ 12 w 77"/>
                <a:gd name="T41" fmla="*/ 0 h 149"/>
                <a:gd name="T42" fmla="*/ 11 w 77"/>
                <a:gd name="T43" fmla="*/ 31 h 149"/>
                <a:gd name="T44" fmla="*/ 9 w 77"/>
                <a:gd name="T45" fmla="*/ 53 h 149"/>
                <a:gd name="T46" fmla="*/ 9 w 77"/>
                <a:gd name="T47" fmla="*/ 63 h 149"/>
                <a:gd name="T48" fmla="*/ 9 w 77"/>
                <a:gd name="T49" fmla="*/ 63 h 149"/>
                <a:gd name="T50" fmla="*/ 8 w 77"/>
                <a:gd name="T51" fmla="*/ 77 h 149"/>
                <a:gd name="T52" fmla="*/ 59 w 77"/>
                <a:gd name="T53" fmla="*/ 81 h 149"/>
                <a:gd name="T54" fmla="*/ 58 w 77"/>
                <a:gd name="T55" fmla="*/ 89 h 149"/>
                <a:gd name="T56" fmla="*/ 57 w 77"/>
                <a:gd name="T57" fmla="*/ 97 h 149"/>
                <a:gd name="T58" fmla="*/ 56 w 77"/>
                <a:gd name="T59" fmla="*/ 107 h 149"/>
                <a:gd name="T60" fmla="*/ 53 w 77"/>
                <a:gd name="T61" fmla="*/ 133 h 149"/>
                <a:gd name="T62" fmla="*/ 16 w 77"/>
                <a:gd name="T63" fmla="*/ 128 h 149"/>
                <a:gd name="T64" fmla="*/ 18 w 77"/>
                <a:gd name="T65" fmla="*/ 109 h 149"/>
                <a:gd name="T66" fmla="*/ 34 w 77"/>
                <a:gd name="T67" fmla="*/ 111 h 149"/>
                <a:gd name="T68" fmla="*/ 36 w 77"/>
                <a:gd name="T69" fmla="*/ 97 h 149"/>
                <a:gd name="T70" fmla="*/ 20 w 77"/>
                <a:gd name="T71" fmla="*/ 95 h 149"/>
                <a:gd name="T72" fmla="*/ 6 w 77"/>
                <a:gd name="T73" fmla="*/ 94 h 149"/>
                <a:gd name="T74" fmla="*/ 5 w 77"/>
                <a:gd name="T75" fmla="*/ 107 h 149"/>
                <a:gd name="T76" fmla="*/ 2 w 77"/>
                <a:gd name="T77" fmla="*/ 126 h 149"/>
                <a:gd name="T78" fmla="*/ 0 w 77"/>
                <a:gd name="T79" fmla="*/ 139 h 149"/>
                <a:gd name="T80" fmla="*/ 14 w 77"/>
                <a:gd name="T81" fmla="*/ 141 h 149"/>
                <a:gd name="T82" fmla="*/ 51 w 77"/>
                <a:gd name="T83" fmla="*/ 147 h 149"/>
                <a:gd name="T84" fmla="*/ 65 w 77"/>
                <a:gd name="T85" fmla="*/ 149 h 149"/>
                <a:gd name="T86" fmla="*/ 65 w 77"/>
                <a:gd name="T87" fmla="*/ 149 h 149"/>
                <a:gd name="T88" fmla="*/ 69 w 77"/>
                <a:gd name="T89" fmla="*/ 116 h 149"/>
                <a:gd name="T90" fmla="*/ 71 w 77"/>
                <a:gd name="T91" fmla="*/ 103 h 149"/>
                <a:gd name="T92" fmla="*/ 71 w 77"/>
                <a:gd name="T93" fmla="*/ 98 h 149"/>
                <a:gd name="T94" fmla="*/ 72 w 77"/>
                <a:gd name="T95" fmla="*/ 93 h 149"/>
                <a:gd name="T96" fmla="*/ 73 w 77"/>
                <a:gd name="T97" fmla="*/ 8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149">
                  <a:moveTo>
                    <a:pt x="73" y="82"/>
                  </a:moveTo>
                  <a:cubicBezTo>
                    <a:pt x="72" y="82"/>
                    <a:pt x="72" y="82"/>
                    <a:pt x="72" y="82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4"/>
                    <a:pt x="24" y="52"/>
                    <a:pt x="24" y="39"/>
                  </a:cubicBezTo>
                  <a:cubicBezTo>
                    <a:pt x="25" y="26"/>
                    <a:pt x="25" y="14"/>
                    <a:pt x="25" y="14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6" y="37"/>
                    <a:pt x="46" y="41"/>
                  </a:cubicBezTo>
                  <a:cubicBezTo>
                    <a:pt x="46" y="44"/>
                    <a:pt x="46" y="48"/>
                    <a:pt x="46" y="48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5" y="46"/>
                    <a:pt x="76" y="42"/>
                  </a:cubicBezTo>
                  <a:cubicBezTo>
                    <a:pt x="76" y="39"/>
                    <a:pt x="76" y="35"/>
                    <a:pt x="76" y="3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1" y="16"/>
                    <a:pt x="11" y="31"/>
                  </a:cubicBezTo>
                  <a:cubicBezTo>
                    <a:pt x="11" y="39"/>
                    <a:pt x="10" y="47"/>
                    <a:pt x="9" y="53"/>
                  </a:cubicBezTo>
                  <a:cubicBezTo>
                    <a:pt x="9" y="59"/>
                    <a:pt x="9" y="63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59" y="81"/>
                    <a:pt x="58" y="84"/>
                    <a:pt x="58" y="89"/>
                  </a:cubicBezTo>
                  <a:cubicBezTo>
                    <a:pt x="58" y="92"/>
                    <a:pt x="58" y="94"/>
                    <a:pt x="57" y="97"/>
                  </a:cubicBezTo>
                  <a:cubicBezTo>
                    <a:pt x="57" y="100"/>
                    <a:pt x="57" y="104"/>
                    <a:pt x="56" y="107"/>
                  </a:cubicBezTo>
                  <a:cubicBezTo>
                    <a:pt x="55" y="120"/>
                    <a:pt x="53" y="133"/>
                    <a:pt x="53" y="133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34" y="111"/>
                    <a:pt x="34" y="111"/>
                    <a:pt x="34" y="111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2" y="126"/>
                    <a:pt x="2" y="126"/>
                    <a:pt x="2" y="12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14" y="141"/>
                    <a:pt x="14" y="141"/>
                    <a:pt x="14" y="141"/>
                  </a:cubicBezTo>
                  <a:cubicBezTo>
                    <a:pt x="51" y="147"/>
                    <a:pt x="51" y="147"/>
                    <a:pt x="51" y="147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49"/>
                    <a:pt x="67" y="132"/>
                    <a:pt x="69" y="116"/>
                  </a:cubicBezTo>
                  <a:cubicBezTo>
                    <a:pt x="70" y="111"/>
                    <a:pt x="70" y="107"/>
                    <a:pt x="71" y="103"/>
                  </a:cubicBezTo>
                  <a:cubicBezTo>
                    <a:pt x="71" y="101"/>
                    <a:pt x="71" y="100"/>
                    <a:pt x="71" y="98"/>
                  </a:cubicBezTo>
                  <a:cubicBezTo>
                    <a:pt x="71" y="96"/>
                    <a:pt x="72" y="94"/>
                    <a:pt x="72" y="93"/>
                  </a:cubicBezTo>
                  <a:cubicBezTo>
                    <a:pt x="72" y="86"/>
                    <a:pt x="73" y="82"/>
                    <a:pt x="73" y="8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7"/>
            <p:cNvSpPr/>
            <p:nvPr/>
          </p:nvSpPr>
          <p:spPr bwMode="auto">
            <a:xfrm>
              <a:off x="8940800" y="5478463"/>
              <a:ext cx="406400" cy="657225"/>
            </a:xfrm>
            <a:custGeom>
              <a:avLst/>
              <a:gdLst>
                <a:gd name="T0" fmla="*/ 80 w 96"/>
                <a:gd name="T1" fmla="*/ 91 h 155"/>
                <a:gd name="T2" fmla="*/ 80 w 96"/>
                <a:gd name="T3" fmla="*/ 91 h 155"/>
                <a:gd name="T4" fmla="*/ 83 w 96"/>
                <a:gd name="T5" fmla="*/ 77 h 155"/>
                <a:gd name="T6" fmla="*/ 33 w 96"/>
                <a:gd name="T7" fmla="*/ 65 h 155"/>
                <a:gd name="T8" fmla="*/ 35 w 96"/>
                <a:gd name="T9" fmla="*/ 58 h 155"/>
                <a:gd name="T10" fmla="*/ 39 w 96"/>
                <a:gd name="T11" fmla="*/ 41 h 155"/>
                <a:gd name="T12" fmla="*/ 43 w 96"/>
                <a:gd name="T13" fmla="*/ 16 h 155"/>
                <a:gd name="T14" fmla="*/ 80 w 96"/>
                <a:gd name="T15" fmla="*/ 22 h 155"/>
                <a:gd name="T16" fmla="*/ 77 w 96"/>
                <a:gd name="T17" fmla="*/ 42 h 155"/>
                <a:gd name="T18" fmla="*/ 62 w 96"/>
                <a:gd name="T19" fmla="*/ 39 h 155"/>
                <a:gd name="T20" fmla="*/ 60 w 96"/>
                <a:gd name="T21" fmla="*/ 46 h 155"/>
                <a:gd name="T22" fmla="*/ 59 w 96"/>
                <a:gd name="T23" fmla="*/ 50 h 155"/>
                <a:gd name="T24" fmla="*/ 59 w 96"/>
                <a:gd name="T25" fmla="*/ 53 h 155"/>
                <a:gd name="T26" fmla="*/ 74 w 96"/>
                <a:gd name="T27" fmla="*/ 56 h 155"/>
                <a:gd name="T28" fmla="*/ 88 w 96"/>
                <a:gd name="T29" fmla="*/ 59 h 155"/>
                <a:gd name="T30" fmla="*/ 88 w 96"/>
                <a:gd name="T31" fmla="*/ 56 h 155"/>
                <a:gd name="T32" fmla="*/ 89 w 96"/>
                <a:gd name="T33" fmla="*/ 52 h 155"/>
                <a:gd name="T34" fmla="*/ 90 w 96"/>
                <a:gd name="T35" fmla="*/ 44 h 155"/>
                <a:gd name="T36" fmla="*/ 94 w 96"/>
                <a:gd name="T37" fmla="*/ 25 h 155"/>
                <a:gd name="T38" fmla="*/ 96 w 96"/>
                <a:gd name="T39" fmla="*/ 11 h 155"/>
                <a:gd name="T40" fmla="*/ 83 w 96"/>
                <a:gd name="T41" fmla="*/ 8 h 155"/>
                <a:gd name="T42" fmla="*/ 46 w 96"/>
                <a:gd name="T43" fmla="*/ 2 h 155"/>
                <a:gd name="T44" fmla="*/ 32 w 96"/>
                <a:gd name="T45" fmla="*/ 0 h 155"/>
                <a:gd name="T46" fmla="*/ 32 w 96"/>
                <a:gd name="T47" fmla="*/ 0 h 155"/>
                <a:gd name="T48" fmla="*/ 27 w 96"/>
                <a:gd name="T49" fmla="*/ 31 h 155"/>
                <a:gd name="T50" fmla="*/ 22 w 96"/>
                <a:gd name="T51" fmla="*/ 52 h 155"/>
                <a:gd name="T52" fmla="*/ 20 w 96"/>
                <a:gd name="T53" fmla="*/ 62 h 155"/>
                <a:gd name="T54" fmla="*/ 20 w 96"/>
                <a:gd name="T55" fmla="*/ 62 h 155"/>
                <a:gd name="T56" fmla="*/ 17 w 96"/>
                <a:gd name="T57" fmla="*/ 75 h 155"/>
                <a:gd name="T58" fmla="*/ 67 w 96"/>
                <a:gd name="T59" fmla="*/ 87 h 155"/>
                <a:gd name="T60" fmla="*/ 65 w 96"/>
                <a:gd name="T61" fmla="*/ 95 h 155"/>
                <a:gd name="T62" fmla="*/ 63 w 96"/>
                <a:gd name="T63" fmla="*/ 103 h 155"/>
                <a:gd name="T64" fmla="*/ 60 w 96"/>
                <a:gd name="T65" fmla="*/ 113 h 155"/>
                <a:gd name="T66" fmla="*/ 53 w 96"/>
                <a:gd name="T67" fmla="*/ 138 h 155"/>
                <a:gd name="T68" fmla="*/ 17 w 96"/>
                <a:gd name="T69" fmla="*/ 127 h 155"/>
                <a:gd name="T70" fmla="*/ 23 w 96"/>
                <a:gd name="T71" fmla="*/ 109 h 155"/>
                <a:gd name="T72" fmla="*/ 38 w 96"/>
                <a:gd name="T73" fmla="*/ 113 h 155"/>
                <a:gd name="T74" fmla="*/ 41 w 96"/>
                <a:gd name="T75" fmla="*/ 100 h 155"/>
                <a:gd name="T76" fmla="*/ 26 w 96"/>
                <a:gd name="T77" fmla="*/ 96 h 155"/>
                <a:gd name="T78" fmla="*/ 13 w 96"/>
                <a:gd name="T79" fmla="*/ 92 h 155"/>
                <a:gd name="T80" fmla="*/ 9 w 96"/>
                <a:gd name="T81" fmla="*/ 105 h 155"/>
                <a:gd name="T82" fmla="*/ 4 w 96"/>
                <a:gd name="T83" fmla="*/ 123 h 155"/>
                <a:gd name="T84" fmla="*/ 0 w 96"/>
                <a:gd name="T85" fmla="*/ 136 h 155"/>
                <a:gd name="T86" fmla="*/ 14 w 96"/>
                <a:gd name="T87" fmla="*/ 140 h 155"/>
                <a:gd name="T88" fmla="*/ 49 w 96"/>
                <a:gd name="T89" fmla="*/ 151 h 155"/>
                <a:gd name="T90" fmla="*/ 62 w 96"/>
                <a:gd name="T91" fmla="*/ 155 h 155"/>
                <a:gd name="T92" fmla="*/ 63 w 96"/>
                <a:gd name="T93" fmla="*/ 155 h 155"/>
                <a:gd name="T94" fmla="*/ 72 w 96"/>
                <a:gd name="T95" fmla="*/ 123 h 155"/>
                <a:gd name="T96" fmla="*/ 78 w 96"/>
                <a:gd name="T97" fmla="*/ 101 h 155"/>
                <a:gd name="T98" fmla="*/ 80 w 96"/>
                <a:gd name="T99" fmla="*/ 9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6" h="155">
                  <a:moveTo>
                    <a:pt x="80" y="91"/>
                  </a:moveTo>
                  <a:cubicBezTo>
                    <a:pt x="80" y="91"/>
                    <a:pt x="80" y="91"/>
                    <a:pt x="80" y="91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2"/>
                    <a:pt x="35" y="58"/>
                  </a:cubicBezTo>
                  <a:cubicBezTo>
                    <a:pt x="36" y="53"/>
                    <a:pt x="38" y="47"/>
                    <a:pt x="39" y="41"/>
                  </a:cubicBezTo>
                  <a:cubicBezTo>
                    <a:pt x="41" y="28"/>
                    <a:pt x="43" y="16"/>
                    <a:pt x="43" y="16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39"/>
                    <a:pt x="61" y="42"/>
                    <a:pt x="60" y="46"/>
                  </a:cubicBezTo>
                  <a:cubicBezTo>
                    <a:pt x="60" y="47"/>
                    <a:pt x="60" y="49"/>
                    <a:pt x="59" y="50"/>
                  </a:cubicBezTo>
                  <a:cubicBezTo>
                    <a:pt x="59" y="52"/>
                    <a:pt x="59" y="53"/>
                    <a:pt x="59" y="53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8" y="59"/>
                    <a:pt x="88" y="58"/>
                    <a:pt x="88" y="56"/>
                  </a:cubicBezTo>
                  <a:cubicBezTo>
                    <a:pt x="88" y="55"/>
                    <a:pt x="89" y="53"/>
                    <a:pt x="89" y="52"/>
                  </a:cubicBezTo>
                  <a:cubicBezTo>
                    <a:pt x="90" y="48"/>
                    <a:pt x="90" y="44"/>
                    <a:pt x="90" y="44"/>
                  </a:cubicBezTo>
                  <a:cubicBezTo>
                    <a:pt x="94" y="25"/>
                    <a:pt x="94" y="25"/>
                    <a:pt x="94" y="25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29" y="16"/>
                    <a:pt x="27" y="31"/>
                  </a:cubicBezTo>
                  <a:cubicBezTo>
                    <a:pt x="25" y="39"/>
                    <a:pt x="24" y="47"/>
                    <a:pt x="22" y="52"/>
                  </a:cubicBezTo>
                  <a:cubicBezTo>
                    <a:pt x="21" y="58"/>
                    <a:pt x="20" y="62"/>
                    <a:pt x="20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7" y="87"/>
                    <a:pt x="66" y="90"/>
                    <a:pt x="65" y="95"/>
                  </a:cubicBezTo>
                  <a:cubicBezTo>
                    <a:pt x="64" y="98"/>
                    <a:pt x="64" y="100"/>
                    <a:pt x="63" y="103"/>
                  </a:cubicBezTo>
                  <a:cubicBezTo>
                    <a:pt x="62" y="106"/>
                    <a:pt x="61" y="109"/>
                    <a:pt x="60" y="113"/>
                  </a:cubicBezTo>
                  <a:cubicBezTo>
                    <a:pt x="57" y="125"/>
                    <a:pt x="53" y="138"/>
                    <a:pt x="53" y="138"/>
                  </a:cubicBezTo>
                  <a:cubicBezTo>
                    <a:pt x="17" y="127"/>
                    <a:pt x="17" y="127"/>
                    <a:pt x="17" y="127"/>
                  </a:cubicBezTo>
                  <a:cubicBezTo>
                    <a:pt x="23" y="109"/>
                    <a:pt x="23" y="109"/>
                    <a:pt x="23" y="109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14" y="140"/>
                    <a:pt x="14" y="140"/>
                    <a:pt x="14" y="140"/>
                  </a:cubicBezTo>
                  <a:cubicBezTo>
                    <a:pt x="49" y="151"/>
                    <a:pt x="49" y="151"/>
                    <a:pt x="49" y="151"/>
                  </a:cubicBezTo>
                  <a:cubicBezTo>
                    <a:pt x="62" y="155"/>
                    <a:pt x="62" y="155"/>
                    <a:pt x="62" y="155"/>
                  </a:cubicBezTo>
                  <a:cubicBezTo>
                    <a:pt x="63" y="155"/>
                    <a:pt x="63" y="155"/>
                    <a:pt x="63" y="155"/>
                  </a:cubicBezTo>
                  <a:cubicBezTo>
                    <a:pt x="63" y="155"/>
                    <a:pt x="67" y="139"/>
                    <a:pt x="72" y="123"/>
                  </a:cubicBezTo>
                  <a:cubicBezTo>
                    <a:pt x="74" y="115"/>
                    <a:pt x="77" y="107"/>
                    <a:pt x="78" y="101"/>
                  </a:cubicBezTo>
                  <a:cubicBezTo>
                    <a:pt x="79" y="95"/>
                    <a:pt x="80" y="91"/>
                    <a:pt x="80" y="9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8"/>
            <p:cNvSpPr/>
            <p:nvPr/>
          </p:nvSpPr>
          <p:spPr bwMode="auto">
            <a:xfrm>
              <a:off x="8704262" y="6115051"/>
              <a:ext cx="482600" cy="668338"/>
            </a:xfrm>
            <a:custGeom>
              <a:avLst/>
              <a:gdLst>
                <a:gd name="T0" fmla="*/ 86 w 114"/>
                <a:gd name="T1" fmla="*/ 96 h 158"/>
                <a:gd name="T2" fmla="*/ 86 w 114"/>
                <a:gd name="T3" fmla="*/ 96 h 158"/>
                <a:gd name="T4" fmla="*/ 91 w 114"/>
                <a:gd name="T5" fmla="*/ 83 h 158"/>
                <a:gd name="T6" fmla="*/ 44 w 114"/>
                <a:gd name="T7" fmla="*/ 64 h 158"/>
                <a:gd name="T8" fmla="*/ 53 w 114"/>
                <a:gd name="T9" fmla="*/ 41 h 158"/>
                <a:gd name="T10" fmla="*/ 61 w 114"/>
                <a:gd name="T11" fmla="*/ 17 h 158"/>
                <a:gd name="T12" fmla="*/ 96 w 114"/>
                <a:gd name="T13" fmla="*/ 29 h 158"/>
                <a:gd name="T14" fmla="*/ 90 w 114"/>
                <a:gd name="T15" fmla="*/ 47 h 158"/>
                <a:gd name="T16" fmla="*/ 75 w 114"/>
                <a:gd name="T17" fmla="*/ 42 h 158"/>
                <a:gd name="T18" fmla="*/ 73 w 114"/>
                <a:gd name="T19" fmla="*/ 49 h 158"/>
                <a:gd name="T20" fmla="*/ 70 w 114"/>
                <a:gd name="T21" fmla="*/ 55 h 158"/>
                <a:gd name="T22" fmla="*/ 85 w 114"/>
                <a:gd name="T23" fmla="*/ 61 h 158"/>
                <a:gd name="T24" fmla="*/ 98 w 114"/>
                <a:gd name="T25" fmla="*/ 66 h 158"/>
                <a:gd name="T26" fmla="*/ 101 w 114"/>
                <a:gd name="T27" fmla="*/ 59 h 158"/>
                <a:gd name="T28" fmla="*/ 103 w 114"/>
                <a:gd name="T29" fmla="*/ 52 h 158"/>
                <a:gd name="T30" fmla="*/ 109 w 114"/>
                <a:gd name="T31" fmla="*/ 33 h 158"/>
                <a:gd name="T32" fmla="*/ 114 w 114"/>
                <a:gd name="T33" fmla="*/ 20 h 158"/>
                <a:gd name="T34" fmla="*/ 101 w 114"/>
                <a:gd name="T35" fmla="*/ 15 h 158"/>
                <a:gd name="T36" fmla="*/ 65 w 114"/>
                <a:gd name="T37" fmla="*/ 4 h 158"/>
                <a:gd name="T38" fmla="*/ 52 w 114"/>
                <a:gd name="T39" fmla="*/ 0 h 158"/>
                <a:gd name="T40" fmla="*/ 52 w 114"/>
                <a:gd name="T41" fmla="*/ 0 h 158"/>
                <a:gd name="T42" fmla="*/ 42 w 114"/>
                <a:gd name="T43" fmla="*/ 29 h 158"/>
                <a:gd name="T44" fmla="*/ 34 w 114"/>
                <a:gd name="T45" fmla="*/ 50 h 158"/>
                <a:gd name="T46" fmla="*/ 31 w 114"/>
                <a:gd name="T47" fmla="*/ 59 h 158"/>
                <a:gd name="T48" fmla="*/ 31 w 114"/>
                <a:gd name="T49" fmla="*/ 59 h 158"/>
                <a:gd name="T50" fmla="*/ 26 w 114"/>
                <a:gd name="T51" fmla="*/ 72 h 158"/>
                <a:gd name="T52" fmla="*/ 73 w 114"/>
                <a:gd name="T53" fmla="*/ 91 h 158"/>
                <a:gd name="T54" fmla="*/ 70 w 114"/>
                <a:gd name="T55" fmla="*/ 99 h 158"/>
                <a:gd name="T56" fmla="*/ 63 w 114"/>
                <a:gd name="T57" fmla="*/ 115 h 158"/>
                <a:gd name="T58" fmla="*/ 52 w 114"/>
                <a:gd name="T59" fmla="*/ 139 h 158"/>
                <a:gd name="T60" fmla="*/ 18 w 114"/>
                <a:gd name="T61" fmla="*/ 123 h 158"/>
                <a:gd name="T62" fmla="*/ 26 w 114"/>
                <a:gd name="T63" fmla="*/ 106 h 158"/>
                <a:gd name="T64" fmla="*/ 40 w 114"/>
                <a:gd name="T65" fmla="*/ 112 h 158"/>
                <a:gd name="T66" fmla="*/ 46 w 114"/>
                <a:gd name="T67" fmla="*/ 99 h 158"/>
                <a:gd name="T68" fmla="*/ 32 w 114"/>
                <a:gd name="T69" fmla="*/ 93 h 158"/>
                <a:gd name="T70" fmla="*/ 19 w 114"/>
                <a:gd name="T71" fmla="*/ 88 h 158"/>
                <a:gd name="T72" fmla="*/ 14 w 114"/>
                <a:gd name="T73" fmla="*/ 100 h 158"/>
                <a:gd name="T74" fmla="*/ 6 w 114"/>
                <a:gd name="T75" fmla="*/ 117 h 158"/>
                <a:gd name="T76" fmla="*/ 0 w 114"/>
                <a:gd name="T77" fmla="*/ 129 h 158"/>
                <a:gd name="T78" fmla="*/ 13 w 114"/>
                <a:gd name="T79" fmla="*/ 135 h 158"/>
                <a:gd name="T80" fmla="*/ 46 w 114"/>
                <a:gd name="T81" fmla="*/ 152 h 158"/>
                <a:gd name="T82" fmla="*/ 59 w 114"/>
                <a:gd name="T83" fmla="*/ 158 h 158"/>
                <a:gd name="T84" fmla="*/ 59 w 114"/>
                <a:gd name="T85" fmla="*/ 158 h 158"/>
                <a:gd name="T86" fmla="*/ 73 w 114"/>
                <a:gd name="T87" fmla="*/ 127 h 158"/>
                <a:gd name="T88" fmla="*/ 82 w 114"/>
                <a:gd name="T89" fmla="*/ 106 h 158"/>
                <a:gd name="T90" fmla="*/ 86 w 114"/>
                <a:gd name="T91" fmla="*/ 9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4" h="158">
                  <a:moveTo>
                    <a:pt x="86" y="96"/>
                  </a:moveTo>
                  <a:cubicBezTo>
                    <a:pt x="86" y="96"/>
                    <a:pt x="86" y="96"/>
                    <a:pt x="86" y="96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64"/>
                    <a:pt x="48" y="52"/>
                    <a:pt x="53" y="41"/>
                  </a:cubicBezTo>
                  <a:cubicBezTo>
                    <a:pt x="57" y="29"/>
                    <a:pt x="61" y="17"/>
                    <a:pt x="61" y="17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5" y="42"/>
                    <a:pt x="74" y="46"/>
                    <a:pt x="73" y="49"/>
                  </a:cubicBezTo>
                  <a:cubicBezTo>
                    <a:pt x="72" y="52"/>
                    <a:pt x="70" y="55"/>
                    <a:pt x="70" y="55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98" y="66"/>
                    <a:pt x="99" y="62"/>
                    <a:pt x="101" y="59"/>
                  </a:cubicBezTo>
                  <a:cubicBezTo>
                    <a:pt x="102" y="56"/>
                    <a:pt x="103" y="52"/>
                    <a:pt x="103" y="52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47" y="15"/>
                    <a:pt x="42" y="29"/>
                  </a:cubicBezTo>
                  <a:cubicBezTo>
                    <a:pt x="40" y="37"/>
                    <a:pt x="36" y="44"/>
                    <a:pt x="34" y="50"/>
                  </a:cubicBezTo>
                  <a:cubicBezTo>
                    <a:pt x="32" y="55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3" y="91"/>
                    <a:pt x="72" y="94"/>
                    <a:pt x="70" y="99"/>
                  </a:cubicBezTo>
                  <a:cubicBezTo>
                    <a:pt x="68" y="103"/>
                    <a:pt x="66" y="109"/>
                    <a:pt x="63" y="115"/>
                  </a:cubicBezTo>
                  <a:cubicBezTo>
                    <a:pt x="58" y="127"/>
                    <a:pt x="52" y="139"/>
                    <a:pt x="52" y="139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59" y="158"/>
                    <a:pt x="59" y="158"/>
                    <a:pt x="59" y="158"/>
                  </a:cubicBezTo>
                  <a:cubicBezTo>
                    <a:pt x="59" y="158"/>
                    <a:pt x="59" y="158"/>
                    <a:pt x="59" y="158"/>
                  </a:cubicBezTo>
                  <a:cubicBezTo>
                    <a:pt x="59" y="158"/>
                    <a:pt x="66" y="142"/>
                    <a:pt x="73" y="127"/>
                  </a:cubicBezTo>
                  <a:cubicBezTo>
                    <a:pt x="76" y="119"/>
                    <a:pt x="80" y="112"/>
                    <a:pt x="82" y="106"/>
                  </a:cubicBezTo>
                  <a:cubicBezTo>
                    <a:pt x="84" y="100"/>
                    <a:pt x="86" y="96"/>
                    <a:pt x="86" y="96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"/>
            <p:cNvSpPr/>
            <p:nvPr/>
          </p:nvSpPr>
          <p:spPr bwMode="auto">
            <a:xfrm>
              <a:off x="8377237" y="6716713"/>
              <a:ext cx="546100" cy="665163"/>
            </a:xfrm>
            <a:custGeom>
              <a:avLst/>
              <a:gdLst>
                <a:gd name="T0" fmla="*/ 90 w 129"/>
                <a:gd name="T1" fmla="*/ 101 h 157"/>
                <a:gd name="T2" fmla="*/ 90 w 129"/>
                <a:gd name="T3" fmla="*/ 100 h 157"/>
                <a:gd name="T4" fmla="*/ 97 w 129"/>
                <a:gd name="T5" fmla="*/ 88 h 157"/>
                <a:gd name="T6" fmla="*/ 53 w 129"/>
                <a:gd name="T7" fmla="*/ 62 h 157"/>
                <a:gd name="T8" fmla="*/ 65 w 129"/>
                <a:gd name="T9" fmla="*/ 41 h 157"/>
                <a:gd name="T10" fmla="*/ 73 w 129"/>
                <a:gd name="T11" fmla="*/ 25 h 157"/>
                <a:gd name="T12" fmla="*/ 77 w 129"/>
                <a:gd name="T13" fmla="*/ 18 h 157"/>
                <a:gd name="T14" fmla="*/ 110 w 129"/>
                <a:gd name="T15" fmla="*/ 35 h 157"/>
                <a:gd name="T16" fmla="*/ 101 w 129"/>
                <a:gd name="T17" fmla="*/ 53 h 157"/>
                <a:gd name="T18" fmla="*/ 88 w 129"/>
                <a:gd name="T19" fmla="*/ 46 h 157"/>
                <a:gd name="T20" fmla="*/ 84 w 129"/>
                <a:gd name="T21" fmla="*/ 52 h 157"/>
                <a:gd name="T22" fmla="*/ 81 w 129"/>
                <a:gd name="T23" fmla="*/ 58 h 157"/>
                <a:gd name="T24" fmla="*/ 94 w 129"/>
                <a:gd name="T25" fmla="*/ 65 h 157"/>
                <a:gd name="T26" fmla="*/ 106 w 129"/>
                <a:gd name="T27" fmla="*/ 72 h 157"/>
                <a:gd name="T28" fmla="*/ 110 w 129"/>
                <a:gd name="T29" fmla="*/ 66 h 157"/>
                <a:gd name="T30" fmla="*/ 113 w 129"/>
                <a:gd name="T31" fmla="*/ 60 h 157"/>
                <a:gd name="T32" fmla="*/ 123 w 129"/>
                <a:gd name="T33" fmla="*/ 42 h 157"/>
                <a:gd name="T34" fmla="*/ 129 w 129"/>
                <a:gd name="T35" fmla="*/ 29 h 157"/>
                <a:gd name="T36" fmla="*/ 117 w 129"/>
                <a:gd name="T37" fmla="*/ 23 h 157"/>
                <a:gd name="T38" fmla="*/ 83 w 129"/>
                <a:gd name="T39" fmla="*/ 6 h 157"/>
                <a:gd name="T40" fmla="*/ 71 w 129"/>
                <a:gd name="T41" fmla="*/ 0 h 157"/>
                <a:gd name="T42" fmla="*/ 71 w 129"/>
                <a:gd name="T43" fmla="*/ 0 h 157"/>
                <a:gd name="T44" fmla="*/ 56 w 129"/>
                <a:gd name="T45" fmla="*/ 28 h 157"/>
                <a:gd name="T46" fmla="*/ 46 w 129"/>
                <a:gd name="T47" fmla="*/ 47 h 157"/>
                <a:gd name="T48" fmla="*/ 41 w 129"/>
                <a:gd name="T49" fmla="*/ 55 h 157"/>
                <a:gd name="T50" fmla="*/ 41 w 129"/>
                <a:gd name="T51" fmla="*/ 56 h 157"/>
                <a:gd name="T52" fmla="*/ 34 w 129"/>
                <a:gd name="T53" fmla="*/ 67 h 157"/>
                <a:gd name="T54" fmla="*/ 78 w 129"/>
                <a:gd name="T55" fmla="*/ 93 h 157"/>
                <a:gd name="T56" fmla="*/ 74 w 129"/>
                <a:gd name="T57" fmla="*/ 101 h 157"/>
                <a:gd name="T58" fmla="*/ 64 w 129"/>
                <a:gd name="T59" fmla="*/ 116 h 157"/>
                <a:gd name="T60" fmla="*/ 50 w 129"/>
                <a:gd name="T61" fmla="*/ 138 h 157"/>
                <a:gd name="T62" fmla="*/ 19 w 129"/>
                <a:gd name="T63" fmla="*/ 117 h 157"/>
                <a:gd name="T64" fmla="*/ 29 w 129"/>
                <a:gd name="T65" fmla="*/ 101 h 157"/>
                <a:gd name="T66" fmla="*/ 43 w 129"/>
                <a:gd name="T67" fmla="*/ 109 h 157"/>
                <a:gd name="T68" fmla="*/ 50 w 129"/>
                <a:gd name="T69" fmla="*/ 98 h 157"/>
                <a:gd name="T70" fmla="*/ 37 w 129"/>
                <a:gd name="T71" fmla="*/ 89 h 157"/>
                <a:gd name="T72" fmla="*/ 25 w 129"/>
                <a:gd name="T73" fmla="*/ 82 h 157"/>
                <a:gd name="T74" fmla="*/ 18 w 129"/>
                <a:gd name="T75" fmla="*/ 93 h 157"/>
                <a:gd name="T76" fmla="*/ 8 w 129"/>
                <a:gd name="T77" fmla="*/ 109 h 157"/>
                <a:gd name="T78" fmla="*/ 4 w 129"/>
                <a:gd name="T79" fmla="*/ 115 h 157"/>
                <a:gd name="T80" fmla="*/ 0 w 129"/>
                <a:gd name="T81" fmla="*/ 120 h 157"/>
                <a:gd name="T82" fmla="*/ 12 w 129"/>
                <a:gd name="T83" fmla="*/ 128 h 157"/>
                <a:gd name="T84" fmla="*/ 42 w 129"/>
                <a:gd name="T85" fmla="*/ 149 h 157"/>
                <a:gd name="T86" fmla="*/ 54 w 129"/>
                <a:gd name="T87" fmla="*/ 157 h 157"/>
                <a:gd name="T88" fmla="*/ 54 w 129"/>
                <a:gd name="T89" fmla="*/ 157 h 157"/>
                <a:gd name="T90" fmla="*/ 56 w 129"/>
                <a:gd name="T91" fmla="*/ 155 h 157"/>
                <a:gd name="T92" fmla="*/ 60 w 129"/>
                <a:gd name="T93" fmla="*/ 149 h 157"/>
                <a:gd name="T94" fmla="*/ 72 w 129"/>
                <a:gd name="T95" fmla="*/ 129 h 157"/>
                <a:gd name="T96" fmla="*/ 85 w 129"/>
                <a:gd name="T97" fmla="*/ 110 h 157"/>
                <a:gd name="T98" fmla="*/ 90 w 129"/>
                <a:gd name="T99" fmla="*/ 10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9" h="157">
                  <a:moveTo>
                    <a:pt x="90" y="101"/>
                  </a:moveTo>
                  <a:cubicBezTo>
                    <a:pt x="90" y="100"/>
                    <a:pt x="90" y="100"/>
                    <a:pt x="90" y="100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3" y="62"/>
                    <a:pt x="59" y="52"/>
                    <a:pt x="65" y="41"/>
                  </a:cubicBezTo>
                  <a:cubicBezTo>
                    <a:pt x="69" y="35"/>
                    <a:pt x="71" y="29"/>
                    <a:pt x="73" y="25"/>
                  </a:cubicBezTo>
                  <a:cubicBezTo>
                    <a:pt x="76" y="21"/>
                    <a:pt x="77" y="18"/>
                    <a:pt x="77" y="18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6" y="49"/>
                    <a:pt x="84" y="52"/>
                  </a:cubicBezTo>
                  <a:cubicBezTo>
                    <a:pt x="82" y="55"/>
                    <a:pt x="81" y="58"/>
                    <a:pt x="81" y="58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8" y="69"/>
                    <a:pt x="110" y="66"/>
                  </a:cubicBezTo>
                  <a:cubicBezTo>
                    <a:pt x="112" y="63"/>
                    <a:pt x="113" y="60"/>
                    <a:pt x="113" y="60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64" y="14"/>
                    <a:pt x="56" y="28"/>
                  </a:cubicBezTo>
                  <a:cubicBezTo>
                    <a:pt x="53" y="35"/>
                    <a:pt x="49" y="42"/>
                    <a:pt x="46" y="47"/>
                  </a:cubicBezTo>
                  <a:cubicBezTo>
                    <a:pt x="43" y="52"/>
                    <a:pt x="41" y="55"/>
                    <a:pt x="41" y="55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78" y="93"/>
                    <a:pt x="76" y="96"/>
                    <a:pt x="74" y="101"/>
                  </a:cubicBezTo>
                  <a:cubicBezTo>
                    <a:pt x="71" y="105"/>
                    <a:pt x="68" y="110"/>
                    <a:pt x="64" y="116"/>
                  </a:cubicBezTo>
                  <a:cubicBezTo>
                    <a:pt x="57" y="127"/>
                    <a:pt x="50" y="138"/>
                    <a:pt x="50" y="138"/>
                  </a:cubicBezTo>
                  <a:cubicBezTo>
                    <a:pt x="19" y="117"/>
                    <a:pt x="19" y="117"/>
                    <a:pt x="19" y="117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8" y="109"/>
                    <a:pt x="6" y="112"/>
                    <a:pt x="4" y="115"/>
                  </a:cubicBezTo>
                  <a:cubicBezTo>
                    <a:pt x="2" y="118"/>
                    <a:pt x="0" y="120"/>
                    <a:pt x="0" y="120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54" y="157"/>
                    <a:pt x="54" y="157"/>
                    <a:pt x="54" y="157"/>
                  </a:cubicBezTo>
                  <a:cubicBezTo>
                    <a:pt x="54" y="157"/>
                    <a:pt x="54" y="157"/>
                    <a:pt x="54" y="157"/>
                  </a:cubicBezTo>
                  <a:cubicBezTo>
                    <a:pt x="54" y="157"/>
                    <a:pt x="54" y="156"/>
                    <a:pt x="56" y="155"/>
                  </a:cubicBezTo>
                  <a:cubicBezTo>
                    <a:pt x="57" y="153"/>
                    <a:pt x="58" y="151"/>
                    <a:pt x="60" y="149"/>
                  </a:cubicBezTo>
                  <a:cubicBezTo>
                    <a:pt x="63" y="143"/>
                    <a:pt x="68" y="136"/>
                    <a:pt x="72" y="129"/>
                  </a:cubicBezTo>
                  <a:cubicBezTo>
                    <a:pt x="77" y="122"/>
                    <a:pt x="81" y="115"/>
                    <a:pt x="85" y="110"/>
                  </a:cubicBezTo>
                  <a:cubicBezTo>
                    <a:pt x="88" y="104"/>
                    <a:pt x="90" y="101"/>
                    <a:pt x="90" y="10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0"/>
            <p:cNvSpPr/>
            <p:nvPr/>
          </p:nvSpPr>
          <p:spPr bwMode="auto">
            <a:xfrm>
              <a:off x="7970837" y="7275513"/>
              <a:ext cx="596900" cy="649288"/>
            </a:xfrm>
            <a:custGeom>
              <a:avLst/>
              <a:gdLst>
                <a:gd name="T0" fmla="*/ 92 w 141"/>
                <a:gd name="T1" fmla="*/ 102 h 153"/>
                <a:gd name="T2" fmla="*/ 92 w 141"/>
                <a:gd name="T3" fmla="*/ 102 h 153"/>
                <a:gd name="T4" fmla="*/ 101 w 141"/>
                <a:gd name="T5" fmla="*/ 91 h 153"/>
                <a:gd name="T6" fmla="*/ 61 w 141"/>
                <a:gd name="T7" fmla="*/ 59 h 153"/>
                <a:gd name="T8" fmla="*/ 77 w 141"/>
                <a:gd name="T9" fmla="*/ 39 h 153"/>
                <a:gd name="T10" fmla="*/ 82 w 141"/>
                <a:gd name="T11" fmla="*/ 32 h 153"/>
                <a:gd name="T12" fmla="*/ 87 w 141"/>
                <a:gd name="T13" fmla="*/ 25 h 153"/>
                <a:gd name="T14" fmla="*/ 91 w 141"/>
                <a:gd name="T15" fmla="*/ 19 h 153"/>
                <a:gd name="T16" fmla="*/ 122 w 141"/>
                <a:gd name="T17" fmla="*/ 41 h 153"/>
                <a:gd name="T18" fmla="*/ 116 w 141"/>
                <a:gd name="T19" fmla="*/ 49 h 153"/>
                <a:gd name="T20" fmla="*/ 112 w 141"/>
                <a:gd name="T21" fmla="*/ 54 h 153"/>
                <a:gd name="T22" fmla="*/ 110 w 141"/>
                <a:gd name="T23" fmla="*/ 57 h 153"/>
                <a:gd name="T24" fmla="*/ 98 w 141"/>
                <a:gd name="T25" fmla="*/ 48 h 153"/>
                <a:gd name="T26" fmla="*/ 89 w 141"/>
                <a:gd name="T27" fmla="*/ 59 h 153"/>
                <a:gd name="T28" fmla="*/ 101 w 141"/>
                <a:gd name="T29" fmla="*/ 68 h 153"/>
                <a:gd name="T30" fmla="*/ 112 w 141"/>
                <a:gd name="T31" fmla="*/ 77 h 153"/>
                <a:gd name="T32" fmla="*/ 121 w 141"/>
                <a:gd name="T33" fmla="*/ 65 h 153"/>
                <a:gd name="T34" fmla="*/ 123 w 141"/>
                <a:gd name="T35" fmla="*/ 63 h 153"/>
                <a:gd name="T36" fmla="*/ 127 w 141"/>
                <a:gd name="T37" fmla="*/ 57 h 153"/>
                <a:gd name="T38" fmla="*/ 133 w 141"/>
                <a:gd name="T39" fmla="*/ 49 h 153"/>
                <a:gd name="T40" fmla="*/ 141 w 141"/>
                <a:gd name="T41" fmla="*/ 37 h 153"/>
                <a:gd name="T42" fmla="*/ 130 w 141"/>
                <a:gd name="T43" fmla="*/ 29 h 153"/>
                <a:gd name="T44" fmla="*/ 99 w 141"/>
                <a:gd name="T45" fmla="*/ 8 h 153"/>
                <a:gd name="T46" fmla="*/ 88 w 141"/>
                <a:gd name="T47" fmla="*/ 0 h 153"/>
                <a:gd name="T48" fmla="*/ 88 w 141"/>
                <a:gd name="T49" fmla="*/ 0 h 153"/>
                <a:gd name="T50" fmla="*/ 70 w 141"/>
                <a:gd name="T51" fmla="*/ 26 h 153"/>
                <a:gd name="T52" fmla="*/ 50 w 141"/>
                <a:gd name="T53" fmla="*/ 50 h 153"/>
                <a:gd name="T54" fmla="*/ 50 w 141"/>
                <a:gd name="T55" fmla="*/ 51 h 153"/>
                <a:gd name="T56" fmla="*/ 42 w 141"/>
                <a:gd name="T57" fmla="*/ 61 h 153"/>
                <a:gd name="T58" fmla="*/ 81 w 141"/>
                <a:gd name="T59" fmla="*/ 94 h 153"/>
                <a:gd name="T60" fmla="*/ 76 w 141"/>
                <a:gd name="T61" fmla="*/ 100 h 153"/>
                <a:gd name="T62" fmla="*/ 64 w 141"/>
                <a:gd name="T63" fmla="*/ 113 h 153"/>
                <a:gd name="T64" fmla="*/ 47 w 141"/>
                <a:gd name="T65" fmla="*/ 133 h 153"/>
                <a:gd name="T66" fmla="*/ 20 w 141"/>
                <a:gd name="T67" fmla="*/ 108 h 153"/>
                <a:gd name="T68" fmla="*/ 32 w 141"/>
                <a:gd name="T69" fmla="*/ 94 h 153"/>
                <a:gd name="T70" fmla="*/ 44 w 141"/>
                <a:gd name="T71" fmla="*/ 104 h 153"/>
                <a:gd name="T72" fmla="*/ 53 w 141"/>
                <a:gd name="T73" fmla="*/ 93 h 153"/>
                <a:gd name="T74" fmla="*/ 41 w 141"/>
                <a:gd name="T75" fmla="*/ 83 h 153"/>
                <a:gd name="T76" fmla="*/ 30 w 141"/>
                <a:gd name="T77" fmla="*/ 74 h 153"/>
                <a:gd name="T78" fmla="*/ 22 w 141"/>
                <a:gd name="T79" fmla="*/ 85 h 153"/>
                <a:gd name="T80" fmla="*/ 9 w 141"/>
                <a:gd name="T81" fmla="*/ 99 h 153"/>
                <a:gd name="T82" fmla="*/ 5 w 141"/>
                <a:gd name="T83" fmla="*/ 104 h 153"/>
                <a:gd name="T84" fmla="*/ 0 w 141"/>
                <a:gd name="T85" fmla="*/ 109 h 153"/>
                <a:gd name="T86" fmla="*/ 10 w 141"/>
                <a:gd name="T87" fmla="*/ 118 h 153"/>
                <a:gd name="T88" fmla="*/ 38 w 141"/>
                <a:gd name="T89" fmla="*/ 143 h 153"/>
                <a:gd name="T90" fmla="*/ 48 w 141"/>
                <a:gd name="T91" fmla="*/ 153 h 153"/>
                <a:gd name="T92" fmla="*/ 48 w 141"/>
                <a:gd name="T93" fmla="*/ 153 h 153"/>
                <a:gd name="T94" fmla="*/ 55 w 141"/>
                <a:gd name="T95" fmla="*/ 145 h 153"/>
                <a:gd name="T96" fmla="*/ 70 w 141"/>
                <a:gd name="T97" fmla="*/ 128 h 153"/>
                <a:gd name="T98" fmla="*/ 85 w 141"/>
                <a:gd name="T99" fmla="*/ 110 h 153"/>
                <a:gd name="T100" fmla="*/ 90 w 141"/>
                <a:gd name="T101" fmla="*/ 105 h 153"/>
                <a:gd name="T102" fmla="*/ 92 w 141"/>
                <a:gd name="T103" fmla="*/ 10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1" h="153">
                  <a:moveTo>
                    <a:pt x="92" y="102"/>
                  </a:moveTo>
                  <a:cubicBezTo>
                    <a:pt x="92" y="102"/>
                    <a:pt x="92" y="102"/>
                    <a:pt x="92" y="102"/>
                  </a:cubicBezTo>
                  <a:cubicBezTo>
                    <a:pt x="101" y="91"/>
                    <a:pt x="101" y="91"/>
                    <a:pt x="101" y="9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1" y="59"/>
                    <a:pt x="69" y="49"/>
                    <a:pt x="77" y="39"/>
                  </a:cubicBezTo>
                  <a:cubicBezTo>
                    <a:pt x="78" y="37"/>
                    <a:pt x="80" y="34"/>
                    <a:pt x="82" y="32"/>
                  </a:cubicBezTo>
                  <a:cubicBezTo>
                    <a:pt x="84" y="30"/>
                    <a:pt x="85" y="27"/>
                    <a:pt x="87" y="25"/>
                  </a:cubicBezTo>
                  <a:cubicBezTo>
                    <a:pt x="90" y="22"/>
                    <a:pt x="91" y="19"/>
                    <a:pt x="91" y="19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2" y="41"/>
                    <a:pt x="119" y="45"/>
                    <a:pt x="116" y="49"/>
                  </a:cubicBezTo>
                  <a:cubicBezTo>
                    <a:pt x="115" y="51"/>
                    <a:pt x="113" y="53"/>
                    <a:pt x="112" y="54"/>
                  </a:cubicBezTo>
                  <a:cubicBezTo>
                    <a:pt x="111" y="56"/>
                    <a:pt x="110" y="57"/>
                    <a:pt x="110" y="57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2" y="64"/>
                    <a:pt x="123" y="63"/>
                  </a:cubicBezTo>
                  <a:cubicBezTo>
                    <a:pt x="124" y="61"/>
                    <a:pt x="126" y="59"/>
                    <a:pt x="127" y="57"/>
                  </a:cubicBezTo>
                  <a:cubicBezTo>
                    <a:pt x="130" y="53"/>
                    <a:pt x="133" y="49"/>
                    <a:pt x="133" y="49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30" y="29"/>
                    <a:pt x="130" y="29"/>
                    <a:pt x="130" y="29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79" y="13"/>
                    <a:pt x="70" y="26"/>
                  </a:cubicBezTo>
                  <a:cubicBezTo>
                    <a:pt x="60" y="38"/>
                    <a:pt x="50" y="50"/>
                    <a:pt x="50" y="50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81" y="94"/>
                    <a:pt x="81" y="94"/>
                    <a:pt x="81" y="94"/>
                  </a:cubicBezTo>
                  <a:cubicBezTo>
                    <a:pt x="81" y="94"/>
                    <a:pt x="79" y="96"/>
                    <a:pt x="76" y="100"/>
                  </a:cubicBezTo>
                  <a:cubicBezTo>
                    <a:pt x="73" y="104"/>
                    <a:pt x="69" y="108"/>
                    <a:pt x="64" y="113"/>
                  </a:cubicBezTo>
                  <a:cubicBezTo>
                    <a:pt x="56" y="123"/>
                    <a:pt x="47" y="133"/>
                    <a:pt x="47" y="133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44" y="104"/>
                    <a:pt x="44" y="104"/>
                    <a:pt x="44" y="104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99"/>
                    <a:pt x="7" y="101"/>
                    <a:pt x="5" y="104"/>
                  </a:cubicBezTo>
                  <a:cubicBezTo>
                    <a:pt x="2" y="106"/>
                    <a:pt x="0" y="109"/>
                    <a:pt x="0" y="109"/>
                  </a:cubicBezTo>
                  <a:cubicBezTo>
                    <a:pt x="10" y="118"/>
                    <a:pt x="10" y="118"/>
                    <a:pt x="10" y="118"/>
                  </a:cubicBezTo>
                  <a:cubicBezTo>
                    <a:pt x="38" y="143"/>
                    <a:pt x="38" y="143"/>
                    <a:pt x="38" y="143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48" y="153"/>
                    <a:pt x="51" y="150"/>
                    <a:pt x="55" y="145"/>
                  </a:cubicBezTo>
                  <a:cubicBezTo>
                    <a:pt x="59" y="141"/>
                    <a:pt x="65" y="134"/>
                    <a:pt x="70" y="128"/>
                  </a:cubicBezTo>
                  <a:cubicBezTo>
                    <a:pt x="76" y="122"/>
                    <a:pt x="81" y="115"/>
                    <a:pt x="85" y="110"/>
                  </a:cubicBezTo>
                  <a:cubicBezTo>
                    <a:pt x="87" y="108"/>
                    <a:pt x="89" y="106"/>
                    <a:pt x="90" y="105"/>
                  </a:cubicBezTo>
                  <a:cubicBezTo>
                    <a:pt x="91" y="103"/>
                    <a:pt x="92" y="102"/>
                    <a:pt x="92" y="10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1"/>
            <p:cNvSpPr/>
            <p:nvPr/>
          </p:nvSpPr>
          <p:spPr bwMode="auto">
            <a:xfrm>
              <a:off x="7491412" y="7780338"/>
              <a:ext cx="639763" cy="614363"/>
            </a:xfrm>
            <a:custGeom>
              <a:avLst/>
              <a:gdLst>
                <a:gd name="T0" fmla="*/ 92 w 151"/>
                <a:gd name="T1" fmla="*/ 102 h 145"/>
                <a:gd name="T2" fmla="*/ 92 w 151"/>
                <a:gd name="T3" fmla="*/ 102 h 145"/>
                <a:gd name="T4" fmla="*/ 97 w 151"/>
                <a:gd name="T5" fmla="*/ 97 h 145"/>
                <a:gd name="T6" fmla="*/ 103 w 151"/>
                <a:gd name="T7" fmla="*/ 92 h 145"/>
                <a:gd name="T8" fmla="*/ 68 w 151"/>
                <a:gd name="T9" fmla="*/ 54 h 145"/>
                <a:gd name="T10" fmla="*/ 86 w 151"/>
                <a:gd name="T11" fmla="*/ 37 h 145"/>
                <a:gd name="T12" fmla="*/ 99 w 151"/>
                <a:gd name="T13" fmla="*/ 25 h 145"/>
                <a:gd name="T14" fmla="*/ 104 w 151"/>
                <a:gd name="T15" fmla="*/ 19 h 145"/>
                <a:gd name="T16" fmla="*/ 131 w 151"/>
                <a:gd name="T17" fmla="*/ 45 h 145"/>
                <a:gd name="T18" fmla="*/ 124 w 151"/>
                <a:gd name="T19" fmla="*/ 53 h 145"/>
                <a:gd name="T20" fmla="*/ 117 w 151"/>
                <a:gd name="T21" fmla="*/ 59 h 145"/>
                <a:gd name="T22" fmla="*/ 106 w 151"/>
                <a:gd name="T23" fmla="*/ 48 h 145"/>
                <a:gd name="T24" fmla="*/ 96 w 151"/>
                <a:gd name="T25" fmla="*/ 58 h 145"/>
                <a:gd name="T26" fmla="*/ 107 w 151"/>
                <a:gd name="T27" fmla="*/ 69 h 145"/>
                <a:gd name="T28" fmla="*/ 116 w 151"/>
                <a:gd name="T29" fmla="*/ 79 h 145"/>
                <a:gd name="T30" fmla="*/ 127 w 151"/>
                <a:gd name="T31" fmla="*/ 69 h 145"/>
                <a:gd name="T32" fmla="*/ 134 w 151"/>
                <a:gd name="T33" fmla="*/ 62 h 145"/>
                <a:gd name="T34" fmla="*/ 141 w 151"/>
                <a:gd name="T35" fmla="*/ 55 h 145"/>
                <a:gd name="T36" fmla="*/ 151 w 151"/>
                <a:gd name="T37" fmla="*/ 45 h 145"/>
                <a:gd name="T38" fmla="*/ 140 w 151"/>
                <a:gd name="T39" fmla="*/ 35 h 145"/>
                <a:gd name="T40" fmla="*/ 113 w 151"/>
                <a:gd name="T41" fmla="*/ 9 h 145"/>
                <a:gd name="T42" fmla="*/ 104 w 151"/>
                <a:gd name="T43" fmla="*/ 0 h 145"/>
                <a:gd name="T44" fmla="*/ 103 w 151"/>
                <a:gd name="T45" fmla="*/ 0 h 145"/>
                <a:gd name="T46" fmla="*/ 97 w 151"/>
                <a:gd name="T47" fmla="*/ 7 h 145"/>
                <a:gd name="T48" fmla="*/ 81 w 151"/>
                <a:gd name="T49" fmla="*/ 22 h 145"/>
                <a:gd name="T50" fmla="*/ 59 w 151"/>
                <a:gd name="T51" fmla="*/ 44 h 145"/>
                <a:gd name="T52" fmla="*/ 59 w 151"/>
                <a:gd name="T53" fmla="*/ 44 h 145"/>
                <a:gd name="T54" fmla="*/ 54 w 151"/>
                <a:gd name="T55" fmla="*/ 49 h 145"/>
                <a:gd name="T56" fmla="*/ 49 w 151"/>
                <a:gd name="T57" fmla="*/ 54 h 145"/>
                <a:gd name="T58" fmla="*/ 83 w 151"/>
                <a:gd name="T59" fmla="*/ 91 h 145"/>
                <a:gd name="T60" fmla="*/ 63 w 151"/>
                <a:gd name="T61" fmla="*/ 109 h 145"/>
                <a:gd name="T62" fmla="*/ 50 w 151"/>
                <a:gd name="T63" fmla="*/ 120 h 145"/>
                <a:gd name="T64" fmla="*/ 43 w 151"/>
                <a:gd name="T65" fmla="*/ 125 h 145"/>
                <a:gd name="T66" fmla="*/ 20 w 151"/>
                <a:gd name="T67" fmla="*/ 97 h 145"/>
                <a:gd name="T68" fmla="*/ 22 w 151"/>
                <a:gd name="T69" fmla="*/ 95 h 145"/>
                <a:gd name="T70" fmla="*/ 27 w 151"/>
                <a:gd name="T71" fmla="*/ 90 h 145"/>
                <a:gd name="T72" fmla="*/ 34 w 151"/>
                <a:gd name="T73" fmla="*/ 84 h 145"/>
                <a:gd name="T74" fmla="*/ 44 w 151"/>
                <a:gd name="T75" fmla="*/ 96 h 145"/>
                <a:gd name="T76" fmla="*/ 55 w 151"/>
                <a:gd name="T77" fmla="*/ 87 h 145"/>
                <a:gd name="T78" fmla="*/ 45 w 151"/>
                <a:gd name="T79" fmla="*/ 75 h 145"/>
                <a:gd name="T80" fmla="*/ 35 w 151"/>
                <a:gd name="T81" fmla="*/ 65 h 145"/>
                <a:gd name="T82" fmla="*/ 25 w 151"/>
                <a:gd name="T83" fmla="*/ 74 h 145"/>
                <a:gd name="T84" fmla="*/ 18 w 151"/>
                <a:gd name="T85" fmla="*/ 80 h 145"/>
                <a:gd name="T86" fmla="*/ 13 w 151"/>
                <a:gd name="T87" fmla="*/ 84 h 145"/>
                <a:gd name="T88" fmla="*/ 11 w 151"/>
                <a:gd name="T89" fmla="*/ 86 h 145"/>
                <a:gd name="T90" fmla="*/ 0 w 151"/>
                <a:gd name="T91" fmla="*/ 94 h 145"/>
                <a:gd name="T92" fmla="*/ 9 w 151"/>
                <a:gd name="T93" fmla="*/ 105 h 145"/>
                <a:gd name="T94" fmla="*/ 32 w 151"/>
                <a:gd name="T95" fmla="*/ 134 h 145"/>
                <a:gd name="T96" fmla="*/ 41 w 151"/>
                <a:gd name="T97" fmla="*/ 145 h 145"/>
                <a:gd name="T98" fmla="*/ 41 w 151"/>
                <a:gd name="T99" fmla="*/ 145 h 145"/>
                <a:gd name="T100" fmla="*/ 49 w 151"/>
                <a:gd name="T101" fmla="*/ 139 h 145"/>
                <a:gd name="T102" fmla="*/ 67 w 151"/>
                <a:gd name="T103" fmla="*/ 124 h 145"/>
                <a:gd name="T104" fmla="*/ 92 w 151"/>
                <a:gd name="T105" fmla="*/ 10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1" h="145">
                  <a:moveTo>
                    <a:pt x="92" y="102"/>
                  </a:moveTo>
                  <a:cubicBezTo>
                    <a:pt x="92" y="102"/>
                    <a:pt x="92" y="102"/>
                    <a:pt x="92" y="102"/>
                  </a:cubicBezTo>
                  <a:cubicBezTo>
                    <a:pt x="92" y="102"/>
                    <a:pt x="95" y="99"/>
                    <a:pt x="97" y="97"/>
                  </a:cubicBezTo>
                  <a:cubicBezTo>
                    <a:pt x="100" y="94"/>
                    <a:pt x="103" y="92"/>
                    <a:pt x="103" y="92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4"/>
                    <a:pt x="77" y="46"/>
                    <a:pt x="86" y="37"/>
                  </a:cubicBezTo>
                  <a:cubicBezTo>
                    <a:pt x="91" y="33"/>
                    <a:pt x="95" y="28"/>
                    <a:pt x="99" y="25"/>
                  </a:cubicBezTo>
                  <a:cubicBezTo>
                    <a:pt x="102" y="22"/>
                    <a:pt x="104" y="19"/>
                    <a:pt x="104" y="19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1" y="45"/>
                    <a:pt x="127" y="49"/>
                    <a:pt x="124" y="53"/>
                  </a:cubicBezTo>
                  <a:cubicBezTo>
                    <a:pt x="120" y="56"/>
                    <a:pt x="117" y="59"/>
                    <a:pt x="117" y="59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16" y="79"/>
                    <a:pt x="116" y="79"/>
                    <a:pt x="116" y="79"/>
                  </a:cubicBezTo>
                  <a:cubicBezTo>
                    <a:pt x="127" y="69"/>
                    <a:pt x="127" y="69"/>
                    <a:pt x="127" y="69"/>
                  </a:cubicBezTo>
                  <a:cubicBezTo>
                    <a:pt x="127" y="69"/>
                    <a:pt x="130" y="66"/>
                    <a:pt x="134" y="62"/>
                  </a:cubicBezTo>
                  <a:cubicBezTo>
                    <a:pt x="137" y="59"/>
                    <a:pt x="141" y="55"/>
                    <a:pt x="141" y="55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40" y="35"/>
                    <a:pt x="140" y="35"/>
                    <a:pt x="140" y="35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101" y="3"/>
                    <a:pt x="97" y="7"/>
                  </a:cubicBezTo>
                  <a:cubicBezTo>
                    <a:pt x="92" y="11"/>
                    <a:pt x="87" y="17"/>
                    <a:pt x="81" y="22"/>
                  </a:cubicBezTo>
                  <a:cubicBezTo>
                    <a:pt x="70" y="33"/>
                    <a:pt x="59" y="44"/>
                    <a:pt x="59" y="44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59" y="44"/>
                    <a:pt x="56" y="47"/>
                    <a:pt x="54" y="49"/>
                  </a:cubicBezTo>
                  <a:cubicBezTo>
                    <a:pt x="51" y="51"/>
                    <a:pt x="49" y="54"/>
                    <a:pt x="49" y="54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91"/>
                    <a:pt x="73" y="100"/>
                    <a:pt x="63" y="109"/>
                  </a:cubicBezTo>
                  <a:cubicBezTo>
                    <a:pt x="58" y="113"/>
                    <a:pt x="53" y="117"/>
                    <a:pt x="50" y="120"/>
                  </a:cubicBezTo>
                  <a:cubicBezTo>
                    <a:pt x="46" y="123"/>
                    <a:pt x="43" y="125"/>
                    <a:pt x="43" y="125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20" y="97"/>
                    <a:pt x="21" y="96"/>
                    <a:pt x="22" y="95"/>
                  </a:cubicBezTo>
                  <a:cubicBezTo>
                    <a:pt x="23" y="94"/>
                    <a:pt x="25" y="92"/>
                    <a:pt x="27" y="90"/>
                  </a:cubicBezTo>
                  <a:cubicBezTo>
                    <a:pt x="31" y="87"/>
                    <a:pt x="34" y="84"/>
                    <a:pt x="34" y="84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5" y="74"/>
                    <a:pt x="22" y="77"/>
                    <a:pt x="18" y="80"/>
                  </a:cubicBezTo>
                  <a:cubicBezTo>
                    <a:pt x="16" y="81"/>
                    <a:pt x="15" y="83"/>
                    <a:pt x="13" y="84"/>
                  </a:cubicBezTo>
                  <a:cubicBezTo>
                    <a:pt x="12" y="85"/>
                    <a:pt x="11" y="86"/>
                    <a:pt x="11" y="86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32" y="134"/>
                    <a:pt x="32" y="134"/>
                    <a:pt x="32" y="134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45"/>
                    <a:pt x="44" y="142"/>
                    <a:pt x="49" y="139"/>
                  </a:cubicBezTo>
                  <a:cubicBezTo>
                    <a:pt x="54" y="135"/>
                    <a:pt x="60" y="129"/>
                    <a:pt x="67" y="124"/>
                  </a:cubicBezTo>
                  <a:cubicBezTo>
                    <a:pt x="80" y="113"/>
                    <a:pt x="92" y="102"/>
                    <a:pt x="92" y="10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2"/>
            <p:cNvSpPr/>
            <p:nvPr/>
          </p:nvSpPr>
          <p:spPr bwMode="auto">
            <a:xfrm>
              <a:off x="6953250" y="8216901"/>
              <a:ext cx="661988" cy="568325"/>
            </a:xfrm>
            <a:custGeom>
              <a:avLst/>
              <a:gdLst>
                <a:gd name="T0" fmla="*/ 90 w 156"/>
                <a:gd name="T1" fmla="*/ 99 h 134"/>
                <a:gd name="T2" fmla="*/ 90 w 156"/>
                <a:gd name="T3" fmla="*/ 99 h 134"/>
                <a:gd name="T4" fmla="*/ 96 w 156"/>
                <a:gd name="T5" fmla="*/ 95 h 134"/>
                <a:gd name="T6" fmla="*/ 100 w 156"/>
                <a:gd name="T7" fmla="*/ 92 h 134"/>
                <a:gd name="T8" fmla="*/ 102 w 156"/>
                <a:gd name="T9" fmla="*/ 91 h 134"/>
                <a:gd name="T10" fmla="*/ 73 w 156"/>
                <a:gd name="T11" fmla="*/ 49 h 134"/>
                <a:gd name="T12" fmla="*/ 94 w 156"/>
                <a:gd name="T13" fmla="*/ 34 h 134"/>
                <a:gd name="T14" fmla="*/ 108 w 156"/>
                <a:gd name="T15" fmla="*/ 24 h 134"/>
                <a:gd name="T16" fmla="*/ 112 w 156"/>
                <a:gd name="T17" fmla="*/ 21 h 134"/>
                <a:gd name="T18" fmla="*/ 114 w 156"/>
                <a:gd name="T19" fmla="*/ 19 h 134"/>
                <a:gd name="T20" fmla="*/ 137 w 156"/>
                <a:gd name="T21" fmla="*/ 49 h 134"/>
                <a:gd name="T22" fmla="*/ 134 w 156"/>
                <a:gd name="T23" fmla="*/ 51 h 134"/>
                <a:gd name="T24" fmla="*/ 129 w 156"/>
                <a:gd name="T25" fmla="*/ 55 h 134"/>
                <a:gd name="T26" fmla="*/ 121 w 156"/>
                <a:gd name="T27" fmla="*/ 61 h 134"/>
                <a:gd name="T28" fmla="*/ 112 w 156"/>
                <a:gd name="T29" fmla="*/ 48 h 134"/>
                <a:gd name="T30" fmla="*/ 100 w 156"/>
                <a:gd name="T31" fmla="*/ 56 h 134"/>
                <a:gd name="T32" fmla="*/ 109 w 156"/>
                <a:gd name="T33" fmla="*/ 69 h 134"/>
                <a:gd name="T34" fmla="*/ 117 w 156"/>
                <a:gd name="T35" fmla="*/ 80 h 134"/>
                <a:gd name="T36" fmla="*/ 129 w 156"/>
                <a:gd name="T37" fmla="*/ 72 h 134"/>
                <a:gd name="T38" fmla="*/ 137 w 156"/>
                <a:gd name="T39" fmla="*/ 66 h 134"/>
                <a:gd name="T40" fmla="*/ 142 w 156"/>
                <a:gd name="T41" fmla="*/ 62 h 134"/>
                <a:gd name="T42" fmla="*/ 145 w 156"/>
                <a:gd name="T43" fmla="*/ 60 h 134"/>
                <a:gd name="T44" fmla="*/ 156 w 156"/>
                <a:gd name="T45" fmla="*/ 51 h 134"/>
                <a:gd name="T46" fmla="*/ 148 w 156"/>
                <a:gd name="T47" fmla="*/ 40 h 134"/>
                <a:gd name="T48" fmla="*/ 125 w 156"/>
                <a:gd name="T49" fmla="*/ 11 h 134"/>
                <a:gd name="T50" fmla="*/ 116 w 156"/>
                <a:gd name="T51" fmla="*/ 0 h 134"/>
                <a:gd name="T52" fmla="*/ 116 w 156"/>
                <a:gd name="T53" fmla="*/ 0 h 134"/>
                <a:gd name="T54" fmla="*/ 109 w 156"/>
                <a:gd name="T55" fmla="*/ 6 h 134"/>
                <a:gd name="T56" fmla="*/ 101 w 156"/>
                <a:gd name="T57" fmla="*/ 12 h 134"/>
                <a:gd name="T58" fmla="*/ 91 w 156"/>
                <a:gd name="T59" fmla="*/ 19 h 134"/>
                <a:gd name="T60" fmla="*/ 65 w 156"/>
                <a:gd name="T61" fmla="*/ 37 h 134"/>
                <a:gd name="T62" fmla="*/ 65 w 156"/>
                <a:gd name="T63" fmla="*/ 37 h 134"/>
                <a:gd name="T64" fmla="*/ 64 w 156"/>
                <a:gd name="T65" fmla="*/ 39 h 134"/>
                <a:gd name="T66" fmla="*/ 60 w 156"/>
                <a:gd name="T67" fmla="*/ 41 h 134"/>
                <a:gd name="T68" fmla="*/ 54 w 156"/>
                <a:gd name="T69" fmla="*/ 45 h 134"/>
                <a:gd name="T70" fmla="*/ 82 w 156"/>
                <a:gd name="T71" fmla="*/ 87 h 134"/>
                <a:gd name="T72" fmla="*/ 60 w 156"/>
                <a:gd name="T73" fmla="*/ 101 h 134"/>
                <a:gd name="T74" fmla="*/ 45 w 156"/>
                <a:gd name="T75" fmla="*/ 111 h 134"/>
                <a:gd name="T76" fmla="*/ 38 w 156"/>
                <a:gd name="T77" fmla="*/ 115 h 134"/>
                <a:gd name="T78" fmla="*/ 19 w 156"/>
                <a:gd name="T79" fmla="*/ 83 h 134"/>
                <a:gd name="T80" fmla="*/ 27 w 156"/>
                <a:gd name="T81" fmla="*/ 78 h 134"/>
                <a:gd name="T82" fmla="*/ 35 w 156"/>
                <a:gd name="T83" fmla="*/ 73 h 134"/>
                <a:gd name="T84" fmla="*/ 44 w 156"/>
                <a:gd name="T85" fmla="*/ 86 h 134"/>
                <a:gd name="T86" fmla="*/ 55 w 156"/>
                <a:gd name="T87" fmla="*/ 79 h 134"/>
                <a:gd name="T88" fmla="*/ 47 w 156"/>
                <a:gd name="T89" fmla="*/ 66 h 134"/>
                <a:gd name="T90" fmla="*/ 39 w 156"/>
                <a:gd name="T91" fmla="*/ 54 h 134"/>
                <a:gd name="T92" fmla="*/ 28 w 156"/>
                <a:gd name="T93" fmla="*/ 61 h 134"/>
                <a:gd name="T94" fmla="*/ 20 w 156"/>
                <a:gd name="T95" fmla="*/ 66 h 134"/>
                <a:gd name="T96" fmla="*/ 12 w 156"/>
                <a:gd name="T97" fmla="*/ 71 h 134"/>
                <a:gd name="T98" fmla="*/ 0 w 156"/>
                <a:gd name="T99" fmla="*/ 78 h 134"/>
                <a:gd name="T100" fmla="*/ 7 w 156"/>
                <a:gd name="T101" fmla="*/ 90 h 134"/>
                <a:gd name="T102" fmla="*/ 26 w 156"/>
                <a:gd name="T103" fmla="*/ 122 h 134"/>
                <a:gd name="T104" fmla="*/ 33 w 156"/>
                <a:gd name="T105" fmla="*/ 134 h 134"/>
                <a:gd name="T106" fmla="*/ 33 w 156"/>
                <a:gd name="T107" fmla="*/ 134 h 134"/>
                <a:gd name="T108" fmla="*/ 42 w 156"/>
                <a:gd name="T109" fmla="*/ 129 h 134"/>
                <a:gd name="T110" fmla="*/ 51 w 156"/>
                <a:gd name="T111" fmla="*/ 124 h 134"/>
                <a:gd name="T112" fmla="*/ 62 w 156"/>
                <a:gd name="T113" fmla="*/ 117 h 134"/>
                <a:gd name="T114" fmla="*/ 90 w 156"/>
                <a:gd name="T115" fmla="*/ 9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6" h="134">
                  <a:moveTo>
                    <a:pt x="90" y="99"/>
                  </a:moveTo>
                  <a:cubicBezTo>
                    <a:pt x="90" y="99"/>
                    <a:pt x="90" y="99"/>
                    <a:pt x="90" y="99"/>
                  </a:cubicBezTo>
                  <a:cubicBezTo>
                    <a:pt x="90" y="99"/>
                    <a:pt x="93" y="97"/>
                    <a:pt x="96" y="95"/>
                  </a:cubicBezTo>
                  <a:cubicBezTo>
                    <a:pt x="98" y="94"/>
                    <a:pt x="99" y="93"/>
                    <a:pt x="100" y="92"/>
                  </a:cubicBezTo>
                  <a:cubicBezTo>
                    <a:pt x="101" y="91"/>
                    <a:pt x="102" y="91"/>
                    <a:pt x="102" y="91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83" y="41"/>
                    <a:pt x="94" y="34"/>
                  </a:cubicBezTo>
                  <a:cubicBezTo>
                    <a:pt x="99" y="30"/>
                    <a:pt x="104" y="27"/>
                    <a:pt x="108" y="24"/>
                  </a:cubicBezTo>
                  <a:cubicBezTo>
                    <a:pt x="110" y="23"/>
                    <a:pt x="111" y="21"/>
                    <a:pt x="112" y="21"/>
                  </a:cubicBezTo>
                  <a:cubicBezTo>
                    <a:pt x="113" y="20"/>
                    <a:pt x="114" y="19"/>
                    <a:pt x="114" y="19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7" y="49"/>
                    <a:pt x="136" y="50"/>
                    <a:pt x="134" y="51"/>
                  </a:cubicBezTo>
                  <a:cubicBezTo>
                    <a:pt x="133" y="52"/>
                    <a:pt x="131" y="54"/>
                    <a:pt x="129" y="55"/>
                  </a:cubicBezTo>
                  <a:cubicBezTo>
                    <a:pt x="125" y="58"/>
                    <a:pt x="121" y="61"/>
                    <a:pt x="121" y="61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17" y="80"/>
                    <a:pt x="117" y="80"/>
                    <a:pt x="117" y="80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72"/>
                    <a:pt x="133" y="69"/>
                    <a:pt x="137" y="66"/>
                  </a:cubicBezTo>
                  <a:cubicBezTo>
                    <a:pt x="139" y="65"/>
                    <a:pt x="141" y="63"/>
                    <a:pt x="142" y="62"/>
                  </a:cubicBezTo>
                  <a:cubicBezTo>
                    <a:pt x="144" y="61"/>
                    <a:pt x="145" y="60"/>
                    <a:pt x="145" y="60"/>
                  </a:cubicBezTo>
                  <a:cubicBezTo>
                    <a:pt x="156" y="51"/>
                    <a:pt x="156" y="51"/>
                    <a:pt x="156" y="51"/>
                  </a:cubicBezTo>
                  <a:cubicBezTo>
                    <a:pt x="148" y="40"/>
                    <a:pt x="148" y="40"/>
                    <a:pt x="148" y="40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0"/>
                    <a:pt x="113" y="2"/>
                    <a:pt x="109" y="6"/>
                  </a:cubicBezTo>
                  <a:cubicBezTo>
                    <a:pt x="106" y="8"/>
                    <a:pt x="104" y="10"/>
                    <a:pt x="101" y="12"/>
                  </a:cubicBezTo>
                  <a:cubicBezTo>
                    <a:pt x="98" y="14"/>
                    <a:pt x="94" y="17"/>
                    <a:pt x="91" y="19"/>
                  </a:cubicBezTo>
                  <a:cubicBezTo>
                    <a:pt x="78" y="28"/>
                    <a:pt x="65" y="37"/>
                    <a:pt x="65" y="37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5" y="37"/>
                    <a:pt x="65" y="38"/>
                    <a:pt x="64" y="39"/>
                  </a:cubicBezTo>
                  <a:cubicBezTo>
                    <a:pt x="63" y="39"/>
                    <a:pt x="61" y="40"/>
                    <a:pt x="60" y="41"/>
                  </a:cubicBezTo>
                  <a:cubicBezTo>
                    <a:pt x="57" y="43"/>
                    <a:pt x="54" y="45"/>
                    <a:pt x="54" y="45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87"/>
                    <a:pt x="71" y="94"/>
                    <a:pt x="60" y="101"/>
                  </a:cubicBezTo>
                  <a:cubicBezTo>
                    <a:pt x="55" y="105"/>
                    <a:pt x="49" y="108"/>
                    <a:pt x="45" y="111"/>
                  </a:cubicBezTo>
                  <a:cubicBezTo>
                    <a:pt x="41" y="114"/>
                    <a:pt x="38" y="115"/>
                    <a:pt x="38" y="115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9" y="83"/>
                    <a:pt x="23" y="81"/>
                    <a:pt x="27" y="78"/>
                  </a:cubicBezTo>
                  <a:cubicBezTo>
                    <a:pt x="31" y="76"/>
                    <a:pt x="35" y="73"/>
                    <a:pt x="35" y="73"/>
                  </a:cubicBezTo>
                  <a:cubicBezTo>
                    <a:pt x="44" y="86"/>
                    <a:pt x="44" y="86"/>
                    <a:pt x="44" y="86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4" y="64"/>
                    <a:pt x="20" y="66"/>
                  </a:cubicBezTo>
                  <a:cubicBezTo>
                    <a:pt x="16" y="69"/>
                    <a:pt x="12" y="71"/>
                    <a:pt x="12" y="7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3" y="134"/>
                    <a:pt x="37" y="132"/>
                    <a:pt x="42" y="129"/>
                  </a:cubicBezTo>
                  <a:cubicBezTo>
                    <a:pt x="45" y="127"/>
                    <a:pt x="48" y="126"/>
                    <a:pt x="51" y="124"/>
                  </a:cubicBezTo>
                  <a:cubicBezTo>
                    <a:pt x="55" y="122"/>
                    <a:pt x="58" y="119"/>
                    <a:pt x="62" y="117"/>
                  </a:cubicBezTo>
                  <a:cubicBezTo>
                    <a:pt x="76" y="108"/>
                    <a:pt x="90" y="99"/>
                    <a:pt x="90" y="99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3"/>
            <p:cNvSpPr/>
            <p:nvPr/>
          </p:nvSpPr>
          <p:spPr bwMode="auto">
            <a:xfrm>
              <a:off x="6369050" y="8577263"/>
              <a:ext cx="668338" cy="508000"/>
            </a:xfrm>
            <a:custGeom>
              <a:avLst/>
              <a:gdLst>
                <a:gd name="T0" fmla="*/ 85 w 158"/>
                <a:gd name="T1" fmla="*/ 94 h 120"/>
                <a:gd name="T2" fmla="*/ 85 w 158"/>
                <a:gd name="T3" fmla="*/ 94 h 120"/>
                <a:gd name="T4" fmla="*/ 98 w 158"/>
                <a:gd name="T5" fmla="*/ 88 h 120"/>
                <a:gd name="T6" fmla="*/ 76 w 158"/>
                <a:gd name="T7" fmla="*/ 42 h 120"/>
                <a:gd name="T8" fmla="*/ 121 w 158"/>
                <a:gd name="T9" fmla="*/ 19 h 120"/>
                <a:gd name="T10" fmla="*/ 139 w 158"/>
                <a:gd name="T11" fmla="*/ 52 h 120"/>
                <a:gd name="T12" fmla="*/ 121 w 158"/>
                <a:gd name="T13" fmla="*/ 61 h 120"/>
                <a:gd name="T14" fmla="*/ 114 w 158"/>
                <a:gd name="T15" fmla="*/ 47 h 120"/>
                <a:gd name="T16" fmla="*/ 102 w 158"/>
                <a:gd name="T17" fmla="*/ 53 h 120"/>
                <a:gd name="T18" fmla="*/ 109 w 158"/>
                <a:gd name="T19" fmla="*/ 67 h 120"/>
                <a:gd name="T20" fmla="*/ 115 w 158"/>
                <a:gd name="T21" fmla="*/ 80 h 120"/>
                <a:gd name="T22" fmla="*/ 128 w 158"/>
                <a:gd name="T23" fmla="*/ 73 h 120"/>
                <a:gd name="T24" fmla="*/ 146 w 158"/>
                <a:gd name="T25" fmla="*/ 64 h 120"/>
                <a:gd name="T26" fmla="*/ 158 w 158"/>
                <a:gd name="T27" fmla="*/ 57 h 120"/>
                <a:gd name="T28" fmla="*/ 151 w 158"/>
                <a:gd name="T29" fmla="*/ 45 h 120"/>
                <a:gd name="T30" fmla="*/ 133 w 158"/>
                <a:gd name="T31" fmla="*/ 12 h 120"/>
                <a:gd name="T32" fmla="*/ 126 w 158"/>
                <a:gd name="T33" fmla="*/ 0 h 120"/>
                <a:gd name="T34" fmla="*/ 126 w 158"/>
                <a:gd name="T35" fmla="*/ 0 h 120"/>
                <a:gd name="T36" fmla="*/ 118 w 158"/>
                <a:gd name="T37" fmla="*/ 5 h 120"/>
                <a:gd name="T38" fmla="*/ 98 w 158"/>
                <a:gd name="T39" fmla="*/ 15 h 120"/>
                <a:gd name="T40" fmla="*/ 70 w 158"/>
                <a:gd name="T41" fmla="*/ 29 h 120"/>
                <a:gd name="T42" fmla="*/ 70 w 158"/>
                <a:gd name="T43" fmla="*/ 29 h 120"/>
                <a:gd name="T44" fmla="*/ 58 w 158"/>
                <a:gd name="T45" fmla="*/ 35 h 120"/>
                <a:gd name="T46" fmla="*/ 80 w 158"/>
                <a:gd name="T47" fmla="*/ 81 h 120"/>
                <a:gd name="T48" fmla="*/ 56 w 158"/>
                <a:gd name="T49" fmla="*/ 92 h 120"/>
                <a:gd name="T50" fmla="*/ 39 w 158"/>
                <a:gd name="T51" fmla="*/ 99 h 120"/>
                <a:gd name="T52" fmla="*/ 32 w 158"/>
                <a:gd name="T53" fmla="*/ 102 h 120"/>
                <a:gd name="T54" fmla="*/ 18 w 158"/>
                <a:gd name="T55" fmla="*/ 68 h 120"/>
                <a:gd name="T56" fmla="*/ 27 w 158"/>
                <a:gd name="T57" fmla="*/ 64 h 120"/>
                <a:gd name="T58" fmla="*/ 33 w 158"/>
                <a:gd name="T59" fmla="*/ 62 h 120"/>
                <a:gd name="T60" fmla="*/ 35 w 158"/>
                <a:gd name="T61" fmla="*/ 60 h 120"/>
                <a:gd name="T62" fmla="*/ 41 w 158"/>
                <a:gd name="T63" fmla="*/ 75 h 120"/>
                <a:gd name="T64" fmla="*/ 54 w 158"/>
                <a:gd name="T65" fmla="*/ 69 h 120"/>
                <a:gd name="T66" fmla="*/ 48 w 158"/>
                <a:gd name="T67" fmla="*/ 55 h 120"/>
                <a:gd name="T68" fmla="*/ 42 w 158"/>
                <a:gd name="T69" fmla="*/ 42 h 120"/>
                <a:gd name="T70" fmla="*/ 30 w 158"/>
                <a:gd name="T71" fmla="*/ 48 h 120"/>
                <a:gd name="T72" fmla="*/ 27 w 158"/>
                <a:gd name="T73" fmla="*/ 49 h 120"/>
                <a:gd name="T74" fmla="*/ 21 w 158"/>
                <a:gd name="T75" fmla="*/ 51 h 120"/>
                <a:gd name="T76" fmla="*/ 12 w 158"/>
                <a:gd name="T77" fmla="*/ 55 h 120"/>
                <a:gd name="T78" fmla="*/ 0 w 158"/>
                <a:gd name="T79" fmla="*/ 60 h 120"/>
                <a:gd name="T80" fmla="*/ 5 w 158"/>
                <a:gd name="T81" fmla="*/ 73 h 120"/>
                <a:gd name="T82" fmla="*/ 19 w 158"/>
                <a:gd name="T83" fmla="*/ 107 h 120"/>
                <a:gd name="T84" fmla="*/ 24 w 158"/>
                <a:gd name="T85" fmla="*/ 120 h 120"/>
                <a:gd name="T86" fmla="*/ 24 w 158"/>
                <a:gd name="T87" fmla="*/ 120 h 120"/>
                <a:gd name="T88" fmla="*/ 33 w 158"/>
                <a:gd name="T89" fmla="*/ 116 h 120"/>
                <a:gd name="T90" fmla="*/ 43 w 158"/>
                <a:gd name="T91" fmla="*/ 112 h 120"/>
                <a:gd name="T92" fmla="*/ 55 w 158"/>
                <a:gd name="T93" fmla="*/ 108 h 120"/>
                <a:gd name="T94" fmla="*/ 85 w 158"/>
                <a:gd name="T95" fmla="*/ 9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8" h="120">
                  <a:moveTo>
                    <a:pt x="85" y="94"/>
                  </a:moveTo>
                  <a:cubicBezTo>
                    <a:pt x="85" y="94"/>
                    <a:pt x="85" y="94"/>
                    <a:pt x="85" y="94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02" y="53"/>
                    <a:pt x="102" y="53"/>
                    <a:pt x="102" y="53"/>
                  </a:cubicBezTo>
                  <a:cubicBezTo>
                    <a:pt x="109" y="67"/>
                    <a:pt x="109" y="67"/>
                    <a:pt x="109" y="67"/>
                  </a:cubicBezTo>
                  <a:cubicBezTo>
                    <a:pt x="115" y="80"/>
                    <a:pt x="115" y="80"/>
                    <a:pt x="115" y="80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46" y="64"/>
                    <a:pt x="146" y="64"/>
                    <a:pt x="146" y="64"/>
                  </a:cubicBezTo>
                  <a:cubicBezTo>
                    <a:pt x="158" y="57"/>
                    <a:pt x="158" y="57"/>
                    <a:pt x="158" y="57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3" y="2"/>
                    <a:pt x="118" y="5"/>
                  </a:cubicBezTo>
                  <a:cubicBezTo>
                    <a:pt x="113" y="8"/>
                    <a:pt x="105" y="11"/>
                    <a:pt x="98" y="15"/>
                  </a:cubicBezTo>
                  <a:cubicBezTo>
                    <a:pt x="84" y="22"/>
                    <a:pt x="70" y="29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81"/>
                    <a:pt x="68" y="87"/>
                    <a:pt x="56" y="92"/>
                  </a:cubicBezTo>
                  <a:cubicBezTo>
                    <a:pt x="50" y="95"/>
                    <a:pt x="44" y="97"/>
                    <a:pt x="39" y="99"/>
                  </a:cubicBezTo>
                  <a:cubicBezTo>
                    <a:pt x="35" y="101"/>
                    <a:pt x="32" y="102"/>
                    <a:pt x="32" y="102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22" y="66"/>
                    <a:pt x="27" y="64"/>
                  </a:cubicBezTo>
                  <a:cubicBezTo>
                    <a:pt x="29" y="63"/>
                    <a:pt x="31" y="62"/>
                    <a:pt x="33" y="62"/>
                  </a:cubicBezTo>
                  <a:cubicBezTo>
                    <a:pt x="34" y="61"/>
                    <a:pt x="35" y="60"/>
                    <a:pt x="35" y="60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29" y="48"/>
                    <a:pt x="27" y="49"/>
                  </a:cubicBezTo>
                  <a:cubicBezTo>
                    <a:pt x="26" y="50"/>
                    <a:pt x="23" y="51"/>
                    <a:pt x="21" y="51"/>
                  </a:cubicBezTo>
                  <a:cubicBezTo>
                    <a:pt x="17" y="53"/>
                    <a:pt x="12" y="55"/>
                    <a:pt x="12" y="55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8" y="119"/>
                    <a:pt x="33" y="116"/>
                  </a:cubicBezTo>
                  <a:cubicBezTo>
                    <a:pt x="36" y="115"/>
                    <a:pt x="40" y="114"/>
                    <a:pt x="43" y="112"/>
                  </a:cubicBezTo>
                  <a:cubicBezTo>
                    <a:pt x="47" y="111"/>
                    <a:pt x="51" y="110"/>
                    <a:pt x="55" y="108"/>
                  </a:cubicBezTo>
                  <a:cubicBezTo>
                    <a:pt x="70" y="101"/>
                    <a:pt x="85" y="94"/>
                    <a:pt x="85" y="94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4"/>
            <p:cNvSpPr/>
            <p:nvPr/>
          </p:nvSpPr>
          <p:spPr bwMode="auto">
            <a:xfrm>
              <a:off x="5745162" y="8853488"/>
              <a:ext cx="665163" cy="436563"/>
            </a:xfrm>
            <a:custGeom>
              <a:avLst/>
              <a:gdLst>
                <a:gd name="T0" fmla="*/ 79 w 157"/>
                <a:gd name="T1" fmla="*/ 87 h 103"/>
                <a:gd name="T2" fmla="*/ 79 w 157"/>
                <a:gd name="T3" fmla="*/ 86 h 103"/>
                <a:gd name="T4" fmla="*/ 93 w 157"/>
                <a:gd name="T5" fmla="*/ 82 h 103"/>
                <a:gd name="T6" fmla="*/ 78 w 157"/>
                <a:gd name="T7" fmla="*/ 34 h 103"/>
                <a:gd name="T8" fmla="*/ 86 w 157"/>
                <a:gd name="T9" fmla="*/ 31 h 103"/>
                <a:gd name="T10" fmla="*/ 102 w 157"/>
                <a:gd name="T11" fmla="*/ 26 h 103"/>
                <a:gd name="T12" fmla="*/ 126 w 157"/>
                <a:gd name="T13" fmla="*/ 18 h 103"/>
                <a:gd name="T14" fmla="*/ 139 w 157"/>
                <a:gd name="T15" fmla="*/ 53 h 103"/>
                <a:gd name="T16" fmla="*/ 120 w 157"/>
                <a:gd name="T17" fmla="*/ 59 h 103"/>
                <a:gd name="T18" fmla="*/ 115 w 157"/>
                <a:gd name="T19" fmla="*/ 44 h 103"/>
                <a:gd name="T20" fmla="*/ 102 w 157"/>
                <a:gd name="T21" fmla="*/ 49 h 103"/>
                <a:gd name="T22" fmla="*/ 106 w 157"/>
                <a:gd name="T23" fmla="*/ 64 h 103"/>
                <a:gd name="T24" fmla="*/ 111 w 157"/>
                <a:gd name="T25" fmla="*/ 77 h 103"/>
                <a:gd name="T26" fmla="*/ 124 w 157"/>
                <a:gd name="T27" fmla="*/ 72 h 103"/>
                <a:gd name="T28" fmla="*/ 143 w 157"/>
                <a:gd name="T29" fmla="*/ 66 h 103"/>
                <a:gd name="T30" fmla="*/ 150 w 157"/>
                <a:gd name="T31" fmla="*/ 63 h 103"/>
                <a:gd name="T32" fmla="*/ 157 w 157"/>
                <a:gd name="T33" fmla="*/ 61 h 103"/>
                <a:gd name="T34" fmla="*/ 152 w 157"/>
                <a:gd name="T35" fmla="*/ 48 h 103"/>
                <a:gd name="T36" fmla="*/ 139 w 157"/>
                <a:gd name="T37" fmla="*/ 13 h 103"/>
                <a:gd name="T38" fmla="*/ 134 w 157"/>
                <a:gd name="T39" fmla="*/ 0 h 103"/>
                <a:gd name="T40" fmla="*/ 134 w 157"/>
                <a:gd name="T41" fmla="*/ 0 h 103"/>
                <a:gd name="T42" fmla="*/ 125 w 157"/>
                <a:gd name="T43" fmla="*/ 3 h 103"/>
                <a:gd name="T44" fmla="*/ 104 w 157"/>
                <a:gd name="T45" fmla="*/ 10 h 103"/>
                <a:gd name="T46" fmla="*/ 83 w 157"/>
                <a:gd name="T47" fmla="*/ 17 h 103"/>
                <a:gd name="T48" fmla="*/ 77 w 157"/>
                <a:gd name="T49" fmla="*/ 20 h 103"/>
                <a:gd name="T50" fmla="*/ 74 w 157"/>
                <a:gd name="T51" fmla="*/ 20 h 103"/>
                <a:gd name="T52" fmla="*/ 74 w 157"/>
                <a:gd name="T53" fmla="*/ 21 h 103"/>
                <a:gd name="T54" fmla="*/ 61 w 157"/>
                <a:gd name="T55" fmla="*/ 24 h 103"/>
                <a:gd name="T56" fmla="*/ 75 w 157"/>
                <a:gd name="T57" fmla="*/ 73 h 103"/>
                <a:gd name="T58" fmla="*/ 50 w 157"/>
                <a:gd name="T59" fmla="*/ 80 h 103"/>
                <a:gd name="T60" fmla="*/ 41 w 157"/>
                <a:gd name="T61" fmla="*/ 83 h 103"/>
                <a:gd name="T62" fmla="*/ 33 w 157"/>
                <a:gd name="T63" fmla="*/ 85 h 103"/>
                <a:gd name="T64" fmla="*/ 25 w 157"/>
                <a:gd name="T65" fmla="*/ 87 h 103"/>
                <a:gd name="T66" fmla="*/ 16 w 157"/>
                <a:gd name="T67" fmla="*/ 50 h 103"/>
                <a:gd name="T68" fmla="*/ 26 w 157"/>
                <a:gd name="T69" fmla="*/ 48 h 103"/>
                <a:gd name="T70" fmla="*/ 32 w 157"/>
                <a:gd name="T71" fmla="*/ 47 h 103"/>
                <a:gd name="T72" fmla="*/ 35 w 157"/>
                <a:gd name="T73" fmla="*/ 46 h 103"/>
                <a:gd name="T74" fmla="*/ 39 w 157"/>
                <a:gd name="T75" fmla="*/ 61 h 103"/>
                <a:gd name="T76" fmla="*/ 52 w 157"/>
                <a:gd name="T77" fmla="*/ 57 h 103"/>
                <a:gd name="T78" fmla="*/ 48 w 157"/>
                <a:gd name="T79" fmla="*/ 42 h 103"/>
                <a:gd name="T80" fmla="*/ 44 w 157"/>
                <a:gd name="T81" fmla="*/ 29 h 103"/>
                <a:gd name="T82" fmla="*/ 31 w 157"/>
                <a:gd name="T83" fmla="*/ 33 h 103"/>
                <a:gd name="T84" fmla="*/ 29 w 157"/>
                <a:gd name="T85" fmla="*/ 33 h 103"/>
                <a:gd name="T86" fmla="*/ 22 w 157"/>
                <a:gd name="T87" fmla="*/ 35 h 103"/>
                <a:gd name="T88" fmla="*/ 13 w 157"/>
                <a:gd name="T89" fmla="*/ 37 h 103"/>
                <a:gd name="T90" fmla="*/ 0 w 157"/>
                <a:gd name="T91" fmla="*/ 40 h 103"/>
                <a:gd name="T92" fmla="*/ 3 w 157"/>
                <a:gd name="T93" fmla="*/ 54 h 103"/>
                <a:gd name="T94" fmla="*/ 11 w 157"/>
                <a:gd name="T95" fmla="*/ 90 h 103"/>
                <a:gd name="T96" fmla="*/ 14 w 157"/>
                <a:gd name="T97" fmla="*/ 103 h 103"/>
                <a:gd name="T98" fmla="*/ 14 w 157"/>
                <a:gd name="T99" fmla="*/ 103 h 103"/>
                <a:gd name="T100" fmla="*/ 25 w 157"/>
                <a:gd name="T101" fmla="*/ 101 h 103"/>
                <a:gd name="T102" fmla="*/ 47 w 157"/>
                <a:gd name="T103" fmla="*/ 96 h 103"/>
                <a:gd name="T104" fmla="*/ 79 w 157"/>
                <a:gd name="T105" fmla="*/ 8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03">
                  <a:moveTo>
                    <a:pt x="79" y="87"/>
                  </a:moveTo>
                  <a:cubicBezTo>
                    <a:pt x="79" y="86"/>
                    <a:pt x="79" y="86"/>
                    <a:pt x="79" y="86"/>
                  </a:cubicBezTo>
                  <a:cubicBezTo>
                    <a:pt x="93" y="82"/>
                    <a:pt x="93" y="82"/>
                    <a:pt x="93" y="82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8" y="34"/>
                    <a:pt x="81" y="33"/>
                    <a:pt x="86" y="31"/>
                  </a:cubicBezTo>
                  <a:cubicBezTo>
                    <a:pt x="90" y="30"/>
                    <a:pt x="96" y="28"/>
                    <a:pt x="102" y="26"/>
                  </a:cubicBezTo>
                  <a:cubicBezTo>
                    <a:pt x="114" y="22"/>
                    <a:pt x="126" y="18"/>
                    <a:pt x="126" y="18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43" y="66"/>
                    <a:pt x="143" y="66"/>
                    <a:pt x="143" y="66"/>
                  </a:cubicBezTo>
                  <a:cubicBezTo>
                    <a:pt x="143" y="66"/>
                    <a:pt x="147" y="65"/>
                    <a:pt x="150" y="63"/>
                  </a:cubicBezTo>
                  <a:cubicBezTo>
                    <a:pt x="153" y="62"/>
                    <a:pt x="157" y="61"/>
                    <a:pt x="157" y="61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0" y="1"/>
                    <a:pt x="125" y="3"/>
                  </a:cubicBezTo>
                  <a:cubicBezTo>
                    <a:pt x="119" y="5"/>
                    <a:pt x="112" y="8"/>
                    <a:pt x="104" y="10"/>
                  </a:cubicBezTo>
                  <a:cubicBezTo>
                    <a:pt x="97" y="13"/>
                    <a:pt x="89" y="16"/>
                    <a:pt x="83" y="17"/>
                  </a:cubicBezTo>
                  <a:cubicBezTo>
                    <a:pt x="81" y="18"/>
                    <a:pt x="78" y="19"/>
                    <a:pt x="77" y="20"/>
                  </a:cubicBezTo>
                  <a:cubicBezTo>
                    <a:pt x="75" y="20"/>
                    <a:pt x="74" y="20"/>
                    <a:pt x="74" y="20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5" y="73"/>
                    <a:pt x="63" y="77"/>
                    <a:pt x="50" y="80"/>
                  </a:cubicBezTo>
                  <a:cubicBezTo>
                    <a:pt x="47" y="81"/>
                    <a:pt x="44" y="82"/>
                    <a:pt x="41" y="83"/>
                  </a:cubicBezTo>
                  <a:cubicBezTo>
                    <a:pt x="38" y="84"/>
                    <a:pt x="35" y="84"/>
                    <a:pt x="33" y="85"/>
                  </a:cubicBezTo>
                  <a:cubicBezTo>
                    <a:pt x="28" y="86"/>
                    <a:pt x="25" y="87"/>
                    <a:pt x="25" y="87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21" y="49"/>
                    <a:pt x="26" y="48"/>
                  </a:cubicBezTo>
                  <a:cubicBezTo>
                    <a:pt x="28" y="48"/>
                    <a:pt x="30" y="47"/>
                    <a:pt x="32" y="47"/>
                  </a:cubicBezTo>
                  <a:cubicBezTo>
                    <a:pt x="34" y="46"/>
                    <a:pt x="35" y="46"/>
                    <a:pt x="35" y="46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0" y="33"/>
                    <a:pt x="29" y="33"/>
                  </a:cubicBezTo>
                  <a:cubicBezTo>
                    <a:pt x="27" y="34"/>
                    <a:pt x="25" y="34"/>
                    <a:pt x="22" y="35"/>
                  </a:cubicBezTo>
                  <a:cubicBezTo>
                    <a:pt x="18" y="36"/>
                    <a:pt x="13" y="37"/>
                    <a:pt x="13" y="3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4" y="103"/>
                    <a:pt x="18" y="102"/>
                    <a:pt x="25" y="101"/>
                  </a:cubicBezTo>
                  <a:cubicBezTo>
                    <a:pt x="31" y="100"/>
                    <a:pt x="39" y="98"/>
                    <a:pt x="47" y="96"/>
                  </a:cubicBezTo>
                  <a:cubicBezTo>
                    <a:pt x="63" y="91"/>
                    <a:pt x="79" y="87"/>
                    <a:pt x="79" y="8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5"/>
            <p:cNvSpPr/>
            <p:nvPr/>
          </p:nvSpPr>
          <p:spPr bwMode="auto">
            <a:xfrm>
              <a:off x="5100637" y="9034463"/>
              <a:ext cx="644525" cy="360363"/>
            </a:xfrm>
            <a:custGeom>
              <a:avLst/>
              <a:gdLst>
                <a:gd name="T0" fmla="*/ 71 w 152"/>
                <a:gd name="T1" fmla="*/ 78 h 85"/>
                <a:gd name="T2" fmla="*/ 71 w 152"/>
                <a:gd name="T3" fmla="*/ 78 h 85"/>
                <a:gd name="T4" fmla="*/ 86 w 152"/>
                <a:gd name="T5" fmla="*/ 76 h 85"/>
                <a:gd name="T6" fmla="*/ 78 w 152"/>
                <a:gd name="T7" fmla="*/ 25 h 85"/>
                <a:gd name="T8" fmla="*/ 86 w 152"/>
                <a:gd name="T9" fmla="*/ 24 h 85"/>
                <a:gd name="T10" fmla="*/ 103 w 152"/>
                <a:gd name="T11" fmla="*/ 21 h 85"/>
                <a:gd name="T12" fmla="*/ 128 w 152"/>
                <a:gd name="T13" fmla="*/ 17 h 85"/>
                <a:gd name="T14" fmla="*/ 135 w 152"/>
                <a:gd name="T15" fmla="*/ 53 h 85"/>
                <a:gd name="T16" fmla="*/ 116 w 152"/>
                <a:gd name="T17" fmla="*/ 57 h 85"/>
                <a:gd name="T18" fmla="*/ 113 w 152"/>
                <a:gd name="T19" fmla="*/ 41 h 85"/>
                <a:gd name="T20" fmla="*/ 99 w 152"/>
                <a:gd name="T21" fmla="*/ 44 h 85"/>
                <a:gd name="T22" fmla="*/ 102 w 152"/>
                <a:gd name="T23" fmla="*/ 59 h 85"/>
                <a:gd name="T24" fmla="*/ 104 w 152"/>
                <a:gd name="T25" fmla="*/ 73 h 85"/>
                <a:gd name="T26" fmla="*/ 118 w 152"/>
                <a:gd name="T27" fmla="*/ 70 h 85"/>
                <a:gd name="T28" fmla="*/ 138 w 152"/>
                <a:gd name="T29" fmla="*/ 67 h 85"/>
                <a:gd name="T30" fmla="*/ 145 w 152"/>
                <a:gd name="T31" fmla="*/ 65 h 85"/>
                <a:gd name="T32" fmla="*/ 152 w 152"/>
                <a:gd name="T33" fmla="*/ 64 h 85"/>
                <a:gd name="T34" fmla="*/ 149 w 152"/>
                <a:gd name="T35" fmla="*/ 50 h 85"/>
                <a:gd name="T36" fmla="*/ 141 w 152"/>
                <a:gd name="T37" fmla="*/ 14 h 85"/>
                <a:gd name="T38" fmla="*/ 138 w 152"/>
                <a:gd name="T39" fmla="*/ 0 h 85"/>
                <a:gd name="T40" fmla="*/ 138 w 152"/>
                <a:gd name="T41" fmla="*/ 0 h 85"/>
                <a:gd name="T42" fmla="*/ 136 w 152"/>
                <a:gd name="T43" fmla="*/ 1 h 85"/>
                <a:gd name="T44" fmla="*/ 129 w 152"/>
                <a:gd name="T45" fmla="*/ 2 h 85"/>
                <a:gd name="T46" fmla="*/ 107 w 152"/>
                <a:gd name="T47" fmla="*/ 6 h 85"/>
                <a:gd name="T48" fmla="*/ 86 w 152"/>
                <a:gd name="T49" fmla="*/ 10 h 85"/>
                <a:gd name="T50" fmla="*/ 76 w 152"/>
                <a:gd name="T51" fmla="*/ 11 h 85"/>
                <a:gd name="T52" fmla="*/ 76 w 152"/>
                <a:gd name="T53" fmla="*/ 12 h 85"/>
                <a:gd name="T54" fmla="*/ 63 w 152"/>
                <a:gd name="T55" fmla="*/ 13 h 85"/>
                <a:gd name="T56" fmla="*/ 70 w 152"/>
                <a:gd name="T57" fmla="*/ 64 h 85"/>
                <a:gd name="T58" fmla="*/ 44 w 152"/>
                <a:gd name="T59" fmla="*/ 67 h 85"/>
                <a:gd name="T60" fmla="*/ 34 w 152"/>
                <a:gd name="T61" fmla="*/ 68 h 85"/>
                <a:gd name="T62" fmla="*/ 26 w 152"/>
                <a:gd name="T63" fmla="*/ 69 h 85"/>
                <a:gd name="T64" fmla="*/ 18 w 152"/>
                <a:gd name="T65" fmla="*/ 70 h 85"/>
                <a:gd name="T66" fmla="*/ 15 w 152"/>
                <a:gd name="T67" fmla="*/ 33 h 85"/>
                <a:gd name="T68" fmla="*/ 24 w 152"/>
                <a:gd name="T69" fmla="*/ 32 h 85"/>
                <a:gd name="T70" fmla="*/ 34 w 152"/>
                <a:gd name="T71" fmla="*/ 31 h 85"/>
                <a:gd name="T72" fmla="*/ 35 w 152"/>
                <a:gd name="T73" fmla="*/ 46 h 85"/>
                <a:gd name="T74" fmla="*/ 49 w 152"/>
                <a:gd name="T75" fmla="*/ 45 h 85"/>
                <a:gd name="T76" fmla="*/ 47 w 152"/>
                <a:gd name="T77" fmla="*/ 29 h 85"/>
                <a:gd name="T78" fmla="*/ 45 w 152"/>
                <a:gd name="T79" fmla="*/ 15 h 85"/>
                <a:gd name="T80" fmla="*/ 32 w 152"/>
                <a:gd name="T81" fmla="*/ 17 h 85"/>
                <a:gd name="T82" fmla="*/ 23 w 152"/>
                <a:gd name="T83" fmla="*/ 18 h 85"/>
                <a:gd name="T84" fmla="*/ 13 w 152"/>
                <a:gd name="T85" fmla="*/ 19 h 85"/>
                <a:gd name="T86" fmla="*/ 0 w 152"/>
                <a:gd name="T87" fmla="*/ 20 h 85"/>
                <a:gd name="T88" fmla="*/ 1 w 152"/>
                <a:gd name="T89" fmla="*/ 34 h 85"/>
                <a:gd name="T90" fmla="*/ 4 w 152"/>
                <a:gd name="T91" fmla="*/ 71 h 85"/>
                <a:gd name="T92" fmla="*/ 5 w 152"/>
                <a:gd name="T93" fmla="*/ 84 h 85"/>
                <a:gd name="T94" fmla="*/ 5 w 152"/>
                <a:gd name="T95" fmla="*/ 85 h 85"/>
                <a:gd name="T96" fmla="*/ 15 w 152"/>
                <a:gd name="T97" fmla="*/ 84 h 85"/>
                <a:gd name="T98" fmla="*/ 38 w 152"/>
                <a:gd name="T99" fmla="*/ 82 h 85"/>
                <a:gd name="T100" fmla="*/ 71 w 152"/>
                <a:gd name="T101" fmla="*/ 7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" h="85">
                  <a:moveTo>
                    <a:pt x="71" y="78"/>
                  </a:moveTo>
                  <a:cubicBezTo>
                    <a:pt x="71" y="78"/>
                    <a:pt x="71" y="78"/>
                    <a:pt x="71" y="78"/>
                  </a:cubicBezTo>
                  <a:cubicBezTo>
                    <a:pt x="86" y="76"/>
                    <a:pt x="86" y="76"/>
                    <a:pt x="86" y="76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78" y="25"/>
                    <a:pt x="81" y="25"/>
                    <a:pt x="86" y="24"/>
                  </a:cubicBezTo>
                  <a:cubicBezTo>
                    <a:pt x="91" y="23"/>
                    <a:pt x="97" y="22"/>
                    <a:pt x="103" y="21"/>
                  </a:cubicBezTo>
                  <a:cubicBezTo>
                    <a:pt x="115" y="19"/>
                    <a:pt x="128" y="17"/>
                    <a:pt x="128" y="17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13" y="41"/>
                    <a:pt x="113" y="41"/>
                    <a:pt x="113" y="41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18" y="70"/>
                    <a:pt x="118" y="70"/>
                    <a:pt x="118" y="70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8" y="67"/>
                    <a:pt x="141" y="66"/>
                    <a:pt x="145" y="65"/>
                  </a:cubicBezTo>
                  <a:cubicBezTo>
                    <a:pt x="148" y="65"/>
                    <a:pt x="152" y="64"/>
                    <a:pt x="152" y="64"/>
                  </a:cubicBezTo>
                  <a:cubicBezTo>
                    <a:pt x="149" y="50"/>
                    <a:pt x="149" y="50"/>
                    <a:pt x="149" y="50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7" y="0"/>
                    <a:pt x="136" y="1"/>
                  </a:cubicBezTo>
                  <a:cubicBezTo>
                    <a:pt x="134" y="1"/>
                    <a:pt x="132" y="2"/>
                    <a:pt x="129" y="2"/>
                  </a:cubicBezTo>
                  <a:cubicBezTo>
                    <a:pt x="123" y="3"/>
                    <a:pt x="115" y="5"/>
                    <a:pt x="107" y="6"/>
                  </a:cubicBezTo>
                  <a:cubicBezTo>
                    <a:pt x="99" y="7"/>
                    <a:pt x="92" y="9"/>
                    <a:pt x="86" y="10"/>
                  </a:cubicBezTo>
                  <a:cubicBezTo>
                    <a:pt x="80" y="11"/>
                    <a:pt x="76" y="11"/>
                    <a:pt x="76" y="11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4"/>
                    <a:pt x="57" y="66"/>
                    <a:pt x="44" y="67"/>
                  </a:cubicBezTo>
                  <a:cubicBezTo>
                    <a:pt x="40" y="68"/>
                    <a:pt x="37" y="68"/>
                    <a:pt x="34" y="68"/>
                  </a:cubicBezTo>
                  <a:cubicBezTo>
                    <a:pt x="31" y="69"/>
                    <a:pt x="28" y="69"/>
                    <a:pt x="26" y="69"/>
                  </a:cubicBezTo>
                  <a:cubicBezTo>
                    <a:pt x="21" y="69"/>
                    <a:pt x="18" y="70"/>
                    <a:pt x="18" y="70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9" y="32"/>
                    <a:pt x="24" y="32"/>
                  </a:cubicBezTo>
                  <a:cubicBezTo>
                    <a:pt x="29" y="32"/>
                    <a:pt x="34" y="31"/>
                    <a:pt x="34" y="31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27" y="18"/>
                    <a:pt x="23" y="18"/>
                  </a:cubicBezTo>
                  <a:cubicBezTo>
                    <a:pt x="18" y="18"/>
                    <a:pt x="13" y="19"/>
                    <a:pt x="13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5" y="85"/>
                    <a:pt x="9" y="84"/>
                    <a:pt x="15" y="84"/>
                  </a:cubicBezTo>
                  <a:cubicBezTo>
                    <a:pt x="21" y="83"/>
                    <a:pt x="30" y="83"/>
                    <a:pt x="38" y="82"/>
                  </a:cubicBezTo>
                  <a:cubicBezTo>
                    <a:pt x="55" y="80"/>
                    <a:pt x="71" y="78"/>
                    <a:pt x="71" y="78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6"/>
            <p:cNvSpPr/>
            <p:nvPr/>
          </p:nvSpPr>
          <p:spPr bwMode="auto">
            <a:xfrm>
              <a:off x="4427537" y="9120188"/>
              <a:ext cx="631825" cy="287338"/>
            </a:xfrm>
            <a:custGeom>
              <a:avLst/>
              <a:gdLst>
                <a:gd name="T0" fmla="*/ 67 w 149"/>
                <a:gd name="T1" fmla="*/ 68 h 68"/>
                <a:gd name="T2" fmla="*/ 67 w 149"/>
                <a:gd name="T3" fmla="*/ 67 h 68"/>
                <a:gd name="T4" fmla="*/ 82 w 149"/>
                <a:gd name="T5" fmla="*/ 68 h 68"/>
                <a:gd name="T6" fmla="*/ 82 w 149"/>
                <a:gd name="T7" fmla="*/ 17 h 68"/>
                <a:gd name="T8" fmla="*/ 132 w 149"/>
                <a:gd name="T9" fmla="*/ 15 h 68"/>
                <a:gd name="T10" fmla="*/ 134 w 149"/>
                <a:gd name="T11" fmla="*/ 53 h 68"/>
                <a:gd name="T12" fmla="*/ 114 w 149"/>
                <a:gd name="T13" fmla="*/ 53 h 68"/>
                <a:gd name="T14" fmla="*/ 114 w 149"/>
                <a:gd name="T15" fmla="*/ 38 h 68"/>
                <a:gd name="T16" fmla="*/ 100 w 149"/>
                <a:gd name="T17" fmla="*/ 38 h 68"/>
                <a:gd name="T18" fmla="*/ 100 w 149"/>
                <a:gd name="T19" fmla="*/ 54 h 68"/>
                <a:gd name="T20" fmla="*/ 100 w 149"/>
                <a:gd name="T21" fmla="*/ 67 h 68"/>
                <a:gd name="T22" fmla="*/ 115 w 149"/>
                <a:gd name="T23" fmla="*/ 67 h 68"/>
                <a:gd name="T24" fmla="*/ 134 w 149"/>
                <a:gd name="T25" fmla="*/ 67 h 68"/>
                <a:gd name="T26" fmla="*/ 142 w 149"/>
                <a:gd name="T27" fmla="*/ 66 h 68"/>
                <a:gd name="T28" fmla="*/ 149 w 149"/>
                <a:gd name="T29" fmla="*/ 66 h 68"/>
                <a:gd name="T30" fmla="*/ 148 w 149"/>
                <a:gd name="T31" fmla="*/ 52 h 68"/>
                <a:gd name="T32" fmla="*/ 146 w 149"/>
                <a:gd name="T33" fmla="*/ 15 h 68"/>
                <a:gd name="T34" fmla="*/ 145 w 149"/>
                <a:gd name="T35" fmla="*/ 1 h 68"/>
                <a:gd name="T36" fmla="*/ 145 w 149"/>
                <a:gd name="T37" fmla="*/ 1 h 68"/>
                <a:gd name="T38" fmla="*/ 135 w 149"/>
                <a:gd name="T39" fmla="*/ 2 h 68"/>
                <a:gd name="T40" fmla="*/ 113 w 149"/>
                <a:gd name="T41" fmla="*/ 2 h 68"/>
                <a:gd name="T42" fmla="*/ 82 w 149"/>
                <a:gd name="T43" fmla="*/ 3 h 68"/>
                <a:gd name="T44" fmla="*/ 82 w 149"/>
                <a:gd name="T45" fmla="*/ 3 h 68"/>
                <a:gd name="T46" fmla="*/ 68 w 149"/>
                <a:gd name="T47" fmla="*/ 3 h 68"/>
                <a:gd name="T48" fmla="*/ 67 w 149"/>
                <a:gd name="T49" fmla="*/ 54 h 68"/>
                <a:gd name="T50" fmla="*/ 41 w 149"/>
                <a:gd name="T51" fmla="*/ 53 h 68"/>
                <a:gd name="T52" fmla="*/ 24 w 149"/>
                <a:gd name="T53" fmla="*/ 52 h 68"/>
                <a:gd name="T54" fmla="*/ 15 w 149"/>
                <a:gd name="T55" fmla="*/ 52 h 68"/>
                <a:gd name="T56" fmla="*/ 18 w 149"/>
                <a:gd name="T57" fmla="*/ 15 h 68"/>
                <a:gd name="T58" fmla="*/ 27 w 149"/>
                <a:gd name="T59" fmla="*/ 15 h 68"/>
                <a:gd name="T60" fmla="*/ 37 w 149"/>
                <a:gd name="T61" fmla="*/ 16 h 68"/>
                <a:gd name="T62" fmla="*/ 36 w 149"/>
                <a:gd name="T63" fmla="*/ 31 h 68"/>
                <a:gd name="T64" fmla="*/ 50 w 149"/>
                <a:gd name="T65" fmla="*/ 31 h 68"/>
                <a:gd name="T66" fmla="*/ 50 w 149"/>
                <a:gd name="T67" fmla="*/ 16 h 68"/>
                <a:gd name="T68" fmla="*/ 51 w 149"/>
                <a:gd name="T69" fmla="*/ 2 h 68"/>
                <a:gd name="T70" fmla="*/ 37 w 149"/>
                <a:gd name="T71" fmla="*/ 2 h 68"/>
                <a:gd name="T72" fmla="*/ 28 w 149"/>
                <a:gd name="T73" fmla="*/ 1 h 68"/>
                <a:gd name="T74" fmla="*/ 19 w 149"/>
                <a:gd name="T75" fmla="*/ 1 h 68"/>
                <a:gd name="T76" fmla="*/ 5 w 149"/>
                <a:gd name="T77" fmla="*/ 0 h 68"/>
                <a:gd name="T78" fmla="*/ 4 w 149"/>
                <a:gd name="T79" fmla="*/ 14 h 68"/>
                <a:gd name="T80" fmla="*/ 1 w 149"/>
                <a:gd name="T81" fmla="*/ 51 h 68"/>
                <a:gd name="T82" fmla="*/ 0 w 149"/>
                <a:gd name="T83" fmla="*/ 64 h 68"/>
                <a:gd name="T84" fmla="*/ 0 w 149"/>
                <a:gd name="T85" fmla="*/ 65 h 68"/>
                <a:gd name="T86" fmla="*/ 11 w 149"/>
                <a:gd name="T87" fmla="*/ 65 h 68"/>
                <a:gd name="T88" fmla="*/ 34 w 149"/>
                <a:gd name="T89" fmla="*/ 67 h 68"/>
                <a:gd name="T90" fmla="*/ 67 w 149"/>
                <a:gd name="T9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" h="68">
                  <a:moveTo>
                    <a:pt x="67" y="68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34" y="67"/>
                    <a:pt x="134" y="67"/>
                    <a:pt x="134" y="67"/>
                  </a:cubicBezTo>
                  <a:cubicBezTo>
                    <a:pt x="134" y="67"/>
                    <a:pt x="138" y="67"/>
                    <a:pt x="142" y="66"/>
                  </a:cubicBezTo>
                  <a:cubicBezTo>
                    <a:pt x="145" y="66"/>
                    <a:pt x="149" y="66"/>
                    <a:pt x="149" y="66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41" y="1"/>
                    <a:pt x="135" y="2"/>
                  </a:cubicBezTo>
                  <a:cubicBezTo>
                    <a:pt x="129" y="2"/>
                    <a:pt x="121" y="2"/>
                    <a:pt x="113" y="2"/>
                  </a:cubicBezTo>
                  <a:cubicBezTo>
                    <a:pt x="98" y="2"/>
                    <a:pt x="82" y="3"/>
                    <a:pt x="82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54"/>
                    <a:pt x="54" y="53"/>
                    <a:pt x="41" y="53"/>
                  </a:cubicBezTo>
                  <a:cubicBezTo>
                    <a:pt x="35" y="53"/>
                    <a:pt x="28" y="53"/>
                    <a:pt x="24" y="52"/>
                  </a:cubicBezTo>
                  <a:cubicBezTo>
                    <a:pt x="19" y="52"/>
                    <a:pt x="15" y="52"/>
                    <a:pt x="15" y="52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22" y="15"/>
                    <a:pt x="27" y="15"/>
                  </a:cubicBezTo>
                  <a:cubicBezTo>
                    <a:pt x="32" y="16"/>
                    <a:pt x="37" y="16"/>
                    <a:pt x="37" y="16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3" y="2"/>
                    <a:pt x="28" y="1"/>
                  </a:cubicBezTo>
                  <a:cubicBezTo>
                    <a:pt x="23" y="1"/>
                    <a:pt x="19" y="1"/>
                    <a:pt x="19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4" y="65"/>
                    <a:pt x="11" y="65"/>
                  </a:cubicBezTo>
                  <a:cubicBezTo>
                    <a:pt x="17" y="66"/>
                    <a:pt x="25" y="67"/>
                    <a:pt x="34" y="67"/>
                  </a:cubicBezTo>
                  <a:cubicBezTo>
                    <a:pt x="51" y="67"/>
                    <a:pt x="67" y="68"/>
                    <a:pt x="67" y="68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7"/>
            <p:cNvSpPr/>
            <p:nvPr/>
          </p:nvSpPr>
          <p:spPr bwMode="auto">
            <a:xfrm>
              <a:off x="3744912" y="9021763"/>
              <a:ext cx="644525" cy="365125"/>
            </a:xfrm>
            <a:custGeom>
              <a:avLst/>
              <a:gdLst>
                <a:gd name="T0" fmla="*/ 65 w 152"/>
                <a:gd name="T1" fmla="*/ 76 h 86"/>
                <a:gd name="T2" fmla="*/ 65 w 152"/>
                <a:gd name="T3" fmla="*/ 76 h 86"/>
                <a:gd name="T4" fmla="*/ 73 w 152"/>
                <a:gd name="T5" fmla="*/ 78 h 86"/>
                <a:gd name="T6" fmla="*/ 80 w 152"/>
                <a:gd name="T7" fmla="*/ 79 h 86"/>
                <a:gd name="T8" fmla="*/ 87 w 152"/>
                <a:gd name="T9" fmla="*/ 28 h 86"/>
                <a:gd name="T10" fmla="*/ 137 w 152"/>
                <a:gd name="T11" fmla="*/ 34 h 86"/>
                <a:gd name="T12" fmla="*/ 133 w 152"/>
                <a:gd name="T13" fmla="*/ 72 h 86"/>
                <a:gd name="T14" fmla="*/ 130 w 152"/>
                <a:gd name="T15" fmla="*/ 71 h 86"/>
                <a:gd name="T16" fmla="*/ 124 w 152"/>
                <a:gd name="T17" fmla="*/ 70 h 86"/>
                <a:gd name="T18" fmla="*/ 114 w 152"/>
                <a:gd name="T19" fmla="*/ 69 h 86"/>
                <a:gd name="T20" fmla="*/ 116 w 152"/>
                <a:gd name="T21" fmla="*/ 54 h 86"/>
                <a:gd name="T22" fmla="*/ 102 w 152"/>
                <a:gd name="T23" fmla="*/ 52 h 86"/>
                <a:gd name="T24" fmla="*/ 100 w 152"/>
                <a:gd name="T25" fmla="*/ 67 h 86"/>
                <a:gd name="T26" fmla="*/ 98 w 152"/>
                <a:gd name="T27" fmla="*/ 81 h 86"/>
                <a:gd name="T28" fmla="*/ 112 w 152"/>
                <a:gd name="T29" fmla="*/ 83 h 86"/>
                <a:gd name="T30" fmla="*/ 122 w 152"/>
                <a:gd name="T31" fmla="*/ 84 h 86"/>
                <a:gd name="T32" fmla="*/ 129 w 152"/>
                <a:gd name="T33" fmla="*/ 85 h 86"/>
                <a:gd name="T34" fmla="*/ 132 w 152"/>
                <a:gd name="T35" fmla="*/ 85 h 86"/>
                <a:gd name="T36" fmla="*/ 146 w 152"/>
                <a:gd name="T37" fmla="*/ 86 h 86"/>
                <a:gd name="T38" fmla="*/ 148 w 152"/>
                <a:gd name="T39" fmla="*/ 73 h 86"/>
                <a:gd name="T40" fmla="*/ 151 w 152"/>
                <a:gd name="T41" fmla="*/ 35 h 86"/>
                <a:gd name="T42" fmla="*/ 152 w 152"/>
                <a:gd name="T43" fmla="*/ 22 h 86"/>
                <a:gd name="T44" fmla="*/ 152 w 152"/>
                <a:gd name="T45" fmla="*/ 22 h 86"/>
                <a:gd name="T46" fmla="*/ 121 w 152"/>
                <a:gd name="T47" fmla="*/ 18 h 86"/>
                <a:gd name="T48" fmla="*/ 89 w 152"/>
                <a:gd name="T49" fmla="*/ 14 h 86"/>
                <a:gd name="T50" fmla="*/ 89 w 152"/>
                <a:gd name="T51" fmla="*/ 15 h 86"/>
                <a:gd name="T52" fmla="*/ 83 w 152"/>
                <a:gd name="T53" fmla="*/ 14 h 86"/>
                <a:gd name="T54" fmla="*/ 76 w 152"/>
                <a:gd name="T55" fmla="*/ 12 h 86"/>
                <a:gd name="T56" fmla="*/ 68 w 152"/>
                <a:gd name="T57" fmla="*/ 63 h 86"/>
                <a:gd name="T58" fmla="*/ 42 w 152"/>
                <a:gd name="T59" fmla="*/ 58 h 86"/>
                <a:gd name="T60" fmla="*/ 24 w 152"/>
                <a:gd name="T61" fmla="*/ 55 h 86"/>
                <a:gd name="T62" fmla="*/ 16 w 152"/>
                <a:gd name="T63" fmla="*/ 53 h 86"/>
                <a:gd name="T64" fmla="*/ 24 w 152"/>
                <a:gd name="T65" fmla="*/ 17 h 86"/>
                <a:gd name="T66" fmla="*/ 34 w 152"/>
                <a:gd name="T67" fmla="*/ 19 h 86"/>
                <a:gd name="T68" fmla="*/ 43 w 152"/>
                <a:gd name="T69" fmla="*/ 20 h 86"/>
                <a:gd name="T70" fmla="*/ 40 w 152"/>
                <a:gd name="T71" fmla="*/ 36 h 86"/>
                <a:gd name="T72" fmla="*/ 54 w 152"/>
                <a:gd name="T73" fmla="*/ 38 h 86"/>
                <a:gd name="T74" fmla="*/ 56 w 152"/>
                <a:gd name="T75" fmla="*/ 23 h 86"/>
                <a:gd name="T76" fmla="*/ 59 w 152"/>
                <a:gd name="T77" fmla="*/ 9 h 86"/>
                <a:gd name="T78" fmla="*/ 46 w 152"/>
                <a:gd name="T79" fmla="*/ 7 h 86"/>
                <a:gd name="T80" fmla="*/ 36 w 152"/>
                <a:gd name="T81" fmla="*/ 5 h 86"/>
                <a:gd name="T82" fmla="*/ 27 w 152"/>
                <a:gd name="T83" fmla="*/ 3 h 86"/>
                <a:gd name="T84" fmla="*/ 14 w 152"/>
                <a:gd name="T85" fmla="*/ 0 h 86"/>
                <a:gd name="T86" fmla="*/ 11 w 152"/>
                <a:gd name="T87" fmla="*/ 14 h 86"/>
                <a:gd name="T88" fmla="*/ 3 w 152"/>
                <a:gd name="T89" fmla="*/ 50 h 86"/>
                <a:gd name="T90" fmla="*/ 0 w 152"/>
                <a:gd name="T91" fmla="*/ 63 h 86"/>
                <a:gd name="T92" fmla="*/ 0 w 152"/>
                <a:gd name="T93" fmla="*/ 63 h 86"/>
                <a:gd name="T94" fmla="*/ 10 w 152"/>
                <a:gd name="T95" fmla="*/ 66 h 86"/>
                <a:gd name="T96" fmla="*/ 20 w 152"/>
                <a:gd name="T97" fmla="*/ 68 h 86"/>
                <a:gd name="T98" fmla="*/ 32 w 152"/>
                <a:gd name="T99" fmla="*/ 70 h 86"/>
                <a:gd name="T100" fmla="*/ 65 w 152"/>
                <a:gd name="T101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" h="86">
                  <a:moveTo>
                    <a:pt x="65" y="76"/>
                  </a:moveTo>
                  <a:cubicBezTo>
                    <a:pt x="65" y="76"/>
                    <a:pt x="65" y="76"/>
                    <a:pt x="65" y="76"/>
                  </a:cubicBezTo>
                  <a:cubicBezTo>
                    <a:pt x="65" y="76"/>
                    <a:pt x="69" y="77"/>
                    <a:pt x="73" y="78"/>
                  </a:cubicBezTo>
                  <a:cubicBezTo>
                    <a:pt x="76" y="78"/>
                    <a:pt x="80" y="79"/>
                    <a:pt x="80" y="79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137" y="34"/>
                    <a:pt x="137" y="34"/>
                    <a:pt x="137" y="34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133" y="72"/>
                    <a:pt x="132" y="71"/>
                    <a:pt x="130" y="71"/>
                  </a:cubicBezTo>
                  <a:cubicBezTo>
                    <a:pt x="129" y="71"/>
                    <a:pt x="126" y="71"/>
                    <a:pt x="124" y="70"/>
                  </a:cubicBezTo>
                  <a:cubicBezTo>
                    <a:pt x="119" y="70"/>
                    <a:pt x="114" y="69"/>
                    <a:pt x="114" y="69"/>
                  </a:cubicBezTo>
                  <a:cubicBezTo>
                    <a:pt x="116" y="54"/>
                    <a:pt x="116" y="54"/>
                    <a:pt x="116" y="54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98" y="81"/>
                    <a:pt x="98" y="81"/>
                    <a:pt x="98" y="81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2" y="83"/>
                    <a:pt x="117" y="84"/>
                    <a:pt x="122" y="84"/>
                  </a:cubicBezTo>
                  <a:cubicBezTo>
                    <a:pt x="125" y="84"/>
                    <a:pt x="127" y="85"/>
                    <a:pt x="129" y="85"/>
                  </a:cubicBezTo>
                  <a:cubicBezTo>
                    <a:pt x="131" y="85"/>
                    <a:pt x="132" y="85"/>
                    <a:pt x="132" y="85"/>
                  </a:cubicBezTo>
                  <a:cubicBezTo>
                    <a:pt x="146" y="86"/>
                    <a:pt x="146" y="86"/>
                    <a:pt x="146" y="86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1" y="35"/>
                    <a:pt x="151" y="35"/>
                    <a:pt x="151" y="35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52" y="22"/>
                    <a:pt x="136" y="21"/>
                    <a:pt x="121" y="18"/>
                  </a:cubicBezTo>
                  <a:cubicBezTo>
                    <a:pt x="105" y="16"/>
                    <a:pt x="89" y="14"/>
                    <a:pt x="89" y="14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15"/>
                    <a:pt x="86" y="14"/>
                    <a:pt x="83" y="14"/>
                  </a:cubicBezTo>
                  <a:cubicBezTo>
                    <a:pt x="79" y="13"/>
                    <a:pt x="76" y="12"/>
                    <a:pt x="76" y="12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3"/>
                    <a:pt x="55" y="60"/>
                    <a:pt x="42" y="58"/>
                  </a:cubicBezTo>
                  <a:cubicBezTo>
                    <a:pt x="36" y="57"/>
                    <a:pt x="29" y="56"/>
                    <a:pt x="24" y="55"/>
                  </a:cubicBezTo>
                  <a:cubicBezTo>
                    <a:pt x="20" y="54"/>
                    <a:pt x="16" y="53"/>
                    <a:pt x="16" y="53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9" y="18"/>
                    <a:pt x="34" y="19"/>
                  </a:cubicBezTo>
                  <a:cubicBezTo>
                    <a:pt x="38" y="20"/>
                    <a:pt x="43" y="20"/>
                    <a:pt x="43" y="20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7"/>
                    <a:pt x="41" y="6"/>
                    <a:pt x="36" y="5"/>
                  </a:cubicBezTo>
                  <a:cubicBezTo>
                    <a:pt x="32" y="4"/>
                    <a:pt x="27" y="3"/>
                    <a:pt x="27" y="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4" y="64"/>
                    <a:pt x="10" y="66"/>
                  </a:cubicBezTo>
                  <a:cubicBezTo>
                    <a:pt x="13" y="66"/>
                    <a:pt x="16" y="67"/>
                    <a:pt x="20" y="68"/>
                  </a:cubicBezTo>
                  <a:cubicBezTo>
                    <a:pt x="24" y="69"/>
                    <a:pt x="28" y="70"/>
                    <a:pt x="32" y="70"/>
                  </a:cubicBezTo>
                  <a:cubicBezTo>
                    <a:pt x="49" y="73"/>
                    <a:pt x="65" y="76"/>
                    <a:pt x="65" y="76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8"/>
            <p:cNvSpPr/>
            <p:nvPr/>
          </p:nvSpPr>
          <p:spPr bwMode="auto">
            <a:xfrm>
              <a:off x="3079750" y="8831263"/>
              <a:ext cx="665163" cy="446088"/>
            </a:xfrm>
            <a:custGeom>
              <a:avLst/>
              <a:gdLst>
                <a:gd name="T0" fmla="*/ 63 w 157"/>
                <a:gd name="T1" fmla="*/ 83 h 105"/>
                <a:gd name="T2" fmla="*/ 64 w 157"/>
                <a:gd name="T3" fmla="*/ 83 h 105"/>
                <a:gd name="T4" fmla="*/ 70 w 157"/>
                <a:gd name="T5" fmla="*/ 85 h 105"/>
                <a:gd name="T6" fmla="*/ 75 w 157"/>
                <a:gd name="T7" fmla="*/ 87 h 105"/>
                <a:gd name="T8" fmla="*/ 77 w 157"/>
                <a:gd name="T9" fmla="*/ 87 h 105"/>
                <a:gd name="T10" fmla="*/ 92 w 157"/>
                <a:gd name="T11" fmla="*/ 39 h 105"/>
                <a:gd name="T12" fmla="*/ 116 w 157"/>
                <a:gd name="T13" fmla="*/ 45 h 105"/>
                <a:gd name="T14" fmla="*/ 133 w 157"/>
                <a:gd name="T15" fmla="*/ 50 h 105"/>
                <a:gd name="T16" fmla="*/ 139 w 157"/>
                <a:gd name="T17" fmla="*/ 52 h 105"/>
                <a:gd name="T18" fmla="*/ 141 w 157"/>
                <a:gd name="T19" fmla="*/ 52 h 105"/>
                <a:gd name="T20" fmla="*/ 131 w 157"/>
                <a:gd name="T21" fmla="*/ 88 h 105"/>
                <a:gd name="T22" fmla="*/ 128 w 157"/>
                <a:gd name="T23" fmla="*/ 88 h 105"/>
                <a:gd name="T24" fmla="*/ 122 w 157"/>
                <a:gd name="T25" fmla="*/ 86 h 105"/>
                <a:gd name="T26" fmla="*/ 112 w 157"/>
                <a:gd name="T27" fmla="*/ 83 h 105"/>
                <a:gd name="T28" fmla="*/ 117 w 157"/>
                <a:gd name="T29" fmla="*/ 68 h 105"/>
                <a:gd name="T30" fmla="*/ 103 w 157"/>
                <a:gd name="T31" fmla="*/ 64 h 105"/>
                <a:gd name="T32" fmla="*/ 99 w 157"/>
                <a:gd name="T33" fmla="*/ 79 h 105"/>
                <a:gd name="T34" fmla="*/ 95 w 157"/>
                <a:gd name="T35" fmla="*/ 93 h 105"/>
                <a:gd name="T36" fmla="*/ 109 w 157"/>
                <a:gd name="T37" fmla="*/ 96 h 105"/>
                <a:gd name="T38" fmla="*/ 118 w 157"/>
                <a:gd name="T39" fmla="*/ 99 h 105"/>
                <a:gd name="T40" fmla="*/ 125 w 157"/>
                <a:gd name="T41" fmla="*/ 101 h 105"/>
                <a:gd name="T42" fmla="*/ 128 w 157"/>
                <a:gd name="T43" fmla="*/ 102 h 105"/>
                <a:gd name="T44" fmla="*/ 142 w 157"/>
                <a:gd name="T45" fmla="*/ 105 h 105"/>
                <a:gd name="T46" fmla="*/ 145 w 157"/>
                <a:gd name="T47" fmla="*/ 92 h 105"/>
                <a:gd name="T48" fmla="*/ 154 w 157"/>
                <a:gd name="T49" fmla="*/ 55 h 105"/>
                <a:gd name="T50" fmla="*/ 157 w 157"/>
                <a:gd name="T51" fmla="*/ 42 h 105"/>
                <a:gd name="T52" fmla="*/ 157 w 157"/>
                <a:gd name="T53" fmla="*/ 42 h 105"/>
                <a:gd name="T54" fmla="*/ 148 w 157"/>
                <a:gd name="T55" fmla="*/ 40 h 105"/>
                <a:gd name="T56" fmla="*/ 127 w 157"/>
                <a:gd name="T57" fmla="*/ 34 h 105"/>
                <a:gd name="T58" fmla="*/ 96 w 157"/>
                <a:gd name="T59" fmla="*/ 25 h 105"/>
                <a:gd name="T60" fmla="*/ 96 w 157"/>
                <a:gd name="T61" fmla="*/ 25 h 105"/>
                <a:gd name="T62" fmla="*/ 94 w 157"/>
                <a:gd name="T63" fmla="*/ 25 h 105"/>
                <a:gd name="T64" fmla="*/ 90 w 157"/>
                <a:gd name="T65" fmla="*/ 23 h 105"/>
                <a:gd name="T66" fmla="*/ 83 w 157"/>
                <a:gd name="T67" fmla="*/ 21 h 105"/>
                <a:gd name="T68" fmla="*/ 68 w 157"/>
                <a:gd name="T69" fmla="*/ 70 h 105"/>
                <a:gd name="T70" fmla="*/ 43 w 157"/>
                <a:gd name="T71" fmla="*/ 61 h 105"/>
                <a:gd name="T72" fmla="*/ 26 w 157"/>
                <a:gd name="T73" fmla="*/ 56 h 105"/>
                <a:gd name="T74" fmla="*/ 19 w 157"/>
                <a:gd name="T75" fmla="*/ 53 h 105"/>
                <a:gd name="T76" fmla="*/ 32 w 157"/>
                <a:gd name="T77" fmla="*/ 18 h 105"/>
                <a:gd name="T78" fmla="*/ 41 w 157"/>
                <a:gd name="T79" fmla="*/ 21 h 105"/>
                <a:gd name="T80" fmla="*/ 50 w 157"/>
                <a:gd name="T81" fmla="*/ 24 h 105"/>
                <a:gd name="T82" fmla="*/ 44 w 157"/>
                <a:gd name="T83" fmla="*/ 39 h 105"/>
                <a:gd name="T84" fmla="*/ 58 w 157"/>
                <a:gd name="T85" fmla="*/ 43 h 105"/>
                <a:gd name="T86" fmla="*/ 63 w 157"/>
                <a:gd name="T87" fmla="*/ 29 h 105"/>
                <a:gd name="T88" fmla="*/ 67 w 157"/>
                <a:gd name="T89" fmla="*/ 16 h 105"/>
                <a:gd name="T90" fmla="*/ 54 w 157"/>
                <a:gd name="T91" fmla="*/ 11 h 105"/>
                <a:gd name="T92" fmla="*/ 45 w 157"/>
                <a:gd name="T93" fmla="*/ 8 h 105"/>
                <a:gd name="T94" fmla="*/ 37 w 157"/>
                <a:gd name="T95" fmla="*/ 5 h 105"/>
                <a:gd name="T96" fmla="*/ 24 w 157"/>
                <a:gd name="T97" fmla="*/ 0 h 105"/>
                <a:gd name="T98" fmla="*/ 19 w 157"/>
                <a:gd name="T99" fmla="*/ 13 h 105"/>
                <a:gd name="T100" fmla="*/ 5 w 157"/>
                <a:gd name="T101" fmla="*/ 47 h 105"/>
                <a:gd name="T102" fmla="*/ 0 w 157"/>
                <a:gd name="T103" fmla="*/ 60 h 105"/>
                <a:gd name="T104" fmla="*/ 0 w 157"/>
                <a:gd name="T105" fmla="*/ 60 h 105"/>
                <a:gd name="T106" fmla="*/ 10 w 157"/>
                <a:gd name="T107" fmla="*/ 64 h 105"/>
                <a:gd name="T108" fmla="*/ 32 w 157"/>
                <a:gd name="T109" fmla="*/ 72 h 105"/>
                <a:gd name="T110" fmla="*/ 63 w 157"/>
                <a:gd name="T111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7" h="105">
                  <a:moveTo>
                    <a:pt x="63" y="83"/>
                  </a:moveTo>
                  <a:cubicBezTo>
                    <a:pt x="64" y="83"/>
                    <a:pt x="64" y="83"/>
                    <a:pt x="64" y="83"/>
                  </a:cubicBezTo>
                  <a:cubicBezTo>
                    <a:pt x="64" y="83"/>
                    <a:pt x="67" y="84"/>
                    <a:pt x="70" y="85"/>
                  </a:cubicBezTo>
                  <a:cubicBezTo>
                    <a:pt x="72" y="86"/>
                    <a:pt x="74" y="86"/>
                    <a:pt x="75" y="87"/>
                  </a:cubicBezTo>
                  <a:cubicBezTo>
                    <a:pt x="76" y="87"/>
                    <a:pt x="77" y="87"/>
                    <a:pt x="77" y="87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39"/>
                    <a:pt x="104" y="42"/>
                    <a:pt x="116" y="45"/>
                  </a:cubicBezTo>
                  <a:cubicBezTo>
                    <a:pt x="123" y="47"/>
                    <a:pt x="129" y="49"/>
                    <a:pt x="133" y="50"/>
                  </a:cubicBezTo>
                  <a:cubicBezTo>
                    <a:pt x="135" y="51"/>
                    <a:pt x="137" y="51"/>
                    <a:pt x="139" y="52"/>
                  </a:cubicBezTo>
                  <a:cubicBezTo>
                    <a:pt x="140" y="52"/>
                    <a:pt x="141" y="52"/>
                    <a:pt x="141" y="52"/>
                  </a:cubicBezTo>
                  <a:cubicBezTo>
                    <a:pt x="131" y="88"/>
                    <a:pt x="131" y="88"/>
                    <a:pt x="131" y="88"/>
                  </a:cubicBezTo>
                  <a:cubicBezTo>
                    <a:pt x="131" y="88"/>
                    <a:pt x="130" y="88"/>
                    <a:pt x="128" y="88"/>
                  </a:cubicBezTo>
                  <a:cubicBezTo>
                    <a:pt x="127" y="87"/>
                    <a:pt x="124" y="86"/>
                    <a:pt x="122" y="86"/>
                  </a:cubicBezTo>
                  <a:cubicBezTo>
                    <a:pt x="117" y="84"/>
                    <a:pt x="112" y="83"/>
                    <a:pt x="112" y="83"/>
                  </a:cubicBezTo>
                  <a:cubicBezTo>
                    <a:pt x="117" y="68"/>
                    <a:pt x="117" y="68"/>
                    <a:pt x="117" y="68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5" y="93"/>
                    <a:pt x="95" y="93"/>
                    <a:pt x="95" y="93"/>
                  </a:cubicBezTo>
                  <a:cubicBezTo>
                    <a:pt x="109" y="96"/>
                    <a:pt x="109" y="96"/>
                    <a:pt x="109" y="96"/>
                  </a:cubicBezTo>
                  <a:cubicBezTo>
                    <a:pt x="109" y="96"/>
                    <a:pt x="114" y="98"/>
                    <a:pt x="118" y="99"/>
                  </a:cubicBezTo>
                  <a:cubicBezTo>
                    <a:pt x="121" y="100"/>
                    <a:pt x="123" y="101"/>
                    <a:pt x="125" y="101"/>
                  </a:cubicBezTo>
                  <a:cubicBezTo>
                    <a:pt x="127" y="102"/>
                    <a:pt x="128" y="102"/>
                    <a:pt x="128" y="102"/>
                  </a:cubicBezTo>
                  <a:cubicBezTo>
                    <a:pt x="142" y="105"/>
                    <a:pt x="142" y="105"/>
                    <a:pt x="142" y="105"/>
                  </a:cubicBezTo>
                  <a:cubicBezTo>
                    <a:pt x="145" y="92"/>
                    <a:pt x="145" y="92"/>
                    <a:pt x="145" y="92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7" y="42"/>
                    <a:pt x="153" y="41"/>
                    <a:pt x="148" y="40"/>
                  </a:cubicBezTo>
                  <a:cubicBezTo>
                    <a:pt x="142" y="38"/>
                    <a:pt x="134" y="36"/>
                    <a:pt x="127" y="34"/>
                  </a:cubicBezTo>
                  <a:cubicBezTo>
                    <a:pt x="112" y="30"/>
                    <a:pt x="96" y="25"/>
                    <a:pt x="96" y="25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96" y="25"/>
                    <a:pt x="95" y="25"/>
                    <a:pt x="94" y="25"/>
                  </a:cubicBezTo>
                  <a:cubicBezTo>
                    <a:pt x="93" y="24"/>
                    <a:pt x="91" y="24"/>
                    <a:pt x="90" y="23"/>
                  </a:cubicBezTo>
                  <a:cubicBezTo>
                    <a:pt x="87" y="22"/>
                    <a:pt x="83" y="21"/>
                    <a:pt x="83" y="21"/>
                  </a:cubicBezTo>
                  <a:cubicBezTo>
                    <a:pt x="68" y="70"/>
                    <a:pt x="68" y="70"/>
                    <a:pt x="68" y="70"/>
                  </a:cubicBezTo>
                  <a:cubicBezTo>
                    <a:pt x="68" y="70"/>
                    <a:pt x="55" y="66"/>
                    <a:pt x="43" y="61"/>
                  </a:cubicBezTo>
                  <a:cubicBezTo>
                    <a:pt x="37" y="59"/>
                    <a:pt x="31" y="57"/>
                    <a:pt x="26" y="56"/>
                  </a:cubicBezTo>
                  <a:cubicBezTo>
                    <a:pt x="22" y="54"/>
                    <a:pt x="19" y="53"/>
                    <a:pt x="19" y="53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6" y="19"/>
                    <a:pt x="41" y="21"/>
                  </a:cubicBezTo>
                  <a:cubicBezTo>
                    <a:pt x="45" y="23"/>
                    <a:pt x="50" y="24"/>
                    <a:pt x="50" y="24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1"/>
                    <a:pt x="50" y="10"/>
                    <a:pt x="45" y="8"/>
                  </a:cubicBezTo>
                  <a:cubicBezTo>
                    <a:pt x="41" y="6"/>
                    <a:pt x="37" y="5"/>
                    <a:pt x="37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4" y="62"/>
                    <a:pt x="10" y="64"/>
                  </a:cubicBezTo>
                  <a:cubicBezTo>
                    <a:pt x="16" y="66"/>
                    <a:pt x="24" y="70"/>
                    <a:pt x="32" y="72"/>
                  </a:cubicBezTo>
                  <a:cubicBezTo>
                    <a:pt x="48" y="78"/>
                    <a:pt x="63" y="83"/>
                    <a:pt x="63" y="83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9"/>
            <p:cNvSpPr/>
            <p:nvPr/>
          </p:nvSpPr>
          <p:spPr bwMode="auto">
            <a:xfrm>
              <a:off x="2455862" y="8547101"/>
              <a:ext cx="669925" cy="517525"/>
            </a:xfrm>
            <a:custGeom>
              <a:avLst/>
              <a:gdLst>
                <a:gd name="T0" fmla="*/ 59 w 158"/>
                <a:gd name="T1" fmla="*/ 88 h 122"/>
                <a:gd name="T2" fmla="*/ 59 w 158"/>
                <a:gd name="T3" fmla="*/ 88 h 122"/>
                <a:gd name="T4" fmla="*/ 72 w 158"/>
                <a:gd name="T5" fmla="*/ 95 h 122"/>
                <a:gd name="T6" fmla="*/ 94 w 158"/>
                <a:gd name="T7" fmla="*/ 49 h 122"/>
                <a:gd name="T8" fmla="*/ 140 w 158"/>
                <a:gd name="T9" fmla="*/ 69 h 122"/>
                <a:gd name="T10" fmla="*/ 125 w 158"/>
                <a:gd name="T11" fmla="*/ 104 h 122"/>
                <a:gd name="T12" fmla="*/ 107 w 158"/>
                <a:gd name="T13" fmla="*/ 96 h 122"/>
                <a:gd name="T14" fmla="*/ 114 w 158"/>
                <a:gd name="T15" fmla="*/ 81 h 122"/>
                <a:gd name="T16" fmla="*/ 101 w 158"/>
                <a:gd name="T17" fmla="*/ 76 h 122"/>
                <a:gd name="T18" fmla="*/ 95 w 158"/>
                <a:gd name="T19" fmla="*/ 90 h 122"/>
                <a:gd name="T20" fmla="*/ 89 w 158"/>
                <a:gd name="T21" fmla="*/ 102 h 122"/>
                <a:gd name="T22" fmla="*/ 102 w 158"/>
                <a:gd name="T23" fmla="*/ 108 h 122"/>
                <a:gd name="T24" fmla="*/ 120 w 158"/>
                <a:gd name="T25" fmla="*/ 116 h 122"/>
                <a:gd name="T26" fmla="*/ 122 w 158"/>
                <a:gd name="T27" fmla="*/ 117 h 122"/>
                <a:gd name="T28" fmla="*/ 127 w 158"/>
                <a:gd name="T29" fmla="*/ 119 h 122"/>
                <a:gd name="T30" fmla="*/ 133 w 158"/>
                <a:gd name="T31" fmla="*/ 122 h 122"/>
                <a:gd name="T32" fmla="*/ 139 w 158"/>
                <a:gd name="T33" fmla="*/ 109 h 122"/>
                <a:gd name="T34" fmla="*/ 153 w 158"/>
                <a:gd name="T35" fmla="*/ 74 h 122"/>
                <a:gd name="T36" fmla="*/ 158 w 158"/>
                <a:gd name="T37" fmla="*/ 62 h 122"/>
                <a:gd name="T38" fmla="*/ 158 w 158"/>
                <a:gd name="T39" fmla="*/ 62 h 122"/>
                <a:gd name="T40" fmla="*/ 149 w 158"/>
                <a:gd name="T41" fmla="*/ 58 h 122"/>
                <a:gd name="T42" fmla="*/ 129 w 158"/>
                <a:gd name="T43" fmla="*/ 49 h 122"/>
                <a:gd name="T44" fmla="*/ 109 w 158"/>
                <a:gd name="T45" fmla="*/ 40 h 122"/>
                <a:gd name="T46" fmla="*/ 103 w 158"/>
                <a:gd name="T47" fmla="*/ 37 h 122"/>
                <a:gd name="T48" fmla="*/ 100 w 158"/>
                <a:gd name="T49" fmla="*/ 36 h 122"/>
                <a:gd name="T50" fmla="*/ 100 w 158"/>
                <a:gd name="T51" fmla="*/ 36 h 122"/>
                <a:gd name="T52" fmla="*/ 88 w 158"/>
                <a:gd name="T53" fmla="*/ 30 h 122"/>
                <a:gd name="T54" fmla="*/ 65 w 158"/>
                <a:gd name="T55" fmla="*/ 76 h 122"/>
                <a:gd name="T56" fmla="*/ 42 w 158"/>
                <a:gd name="T57" fmla="*/ 64 h 122"/>
                <a:gd name="T58" fmla="*/ 26 w 158"/>
                <a:gd name="T59" fmla="*/ 55 h 122"/>
                <a:gd name="T60" fmla="*/ 19 w 158"/>
                <a:gd name="T61" fmla="*/ 51 h 122"/>
                <a:gd name="T62" fmla="*/ 37 w 158"/>
                <a:gd name="T63" fmla="*/ 19 h 122"/>
                <a:gd name="T64" fmla="*/ 46 w 158"/>
                <a:gd name="T65" fmla="*/ 24 h 122"/>
                <a:gd name="T66" fmla="*/ 54 w 158"/>
                <a:gd name="T67" fmla="*/ 28 h 122"/>
                <a:gd name="T68" fmla="*/ 47 w 158"/>
                <a:gd name="T69" fmla="*/ 42 h 122"/>
                <a:gd name="T70" fmla="*/ 59 w 158"/>
                <a:gd name="T71" fmla="*/ 48 h 122"/>
                <a:gd name="T72" fmla="*/ 66 w 158"/>
                <a:gd name="T73" fmla="*/ 34 h 122"/>
                <a:gd name="T74" fmla="*/ 73 w 158"/>
                <a:gd name="T75" fmla="*/ 22 h 122"/>
                <a:gd name="T76" fmla="*/ 61 w 158"/>
                <a:gd name="T77" fmla="*/ 16 h 122"/>
                <a:gd name="T78" fmla="*/ 52 w 158"/>
                <a:gd name="T79" fmla="*/ 11 h 122"/>
                <a:gd name="T80" fmla="*/ 44 w 158"/>
                <a:gd name="T81" fmla="*/ 7 h 122"/>
                <a:gd name="T82" fmla="*/ 33 w 158"/>
                <a:gd name="T83" fmla="*/ 0 h 122"/>
                <a:gd name="T84" fmla="*/ 26 w 158"/>
                <a:gd name="T85" fmla="*/ 12 h 122"/>
                <a:gd name="T86" fmla="*/ 7 w 158"/>
                <a:gd name="T87" fmla="*/ 44 h 122"/>
                <a:gd name="T88" fmla="*/ 0 w 158"/>
                <a:gd name="T89" fmla="*/ 56 h 122"/>
                <a:gd name="T90" fmla="*/ 0 w 158"/>
                <a:gd name="T91" fmla="*/ 56 h 122"/>
                <a:gd name="T92" fmla="*/ 9 w 158"/>
                <a:gd name="T93" fmla="*/ 61 h 122"/>
                <a:gd name="T94" fmla="*/ 29 w 158"/>
                <a:gd name="T95" fmla="*/ 73 h 122"/>
                <a:gd name="T96" fmla="*/ 59 w 158"/>
                <a:gd name="T97" fmla="*/ 8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22">
                  <a:moveTo>
                    <a:pt x="59" y="88"/>
                  </a:moveTo>
                  <a:cubicBezTo>
                    <a:pt x="59" y="88"/>
                    <a:pt x="59" y="88"/>
                    <a:pt x="59" y="88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140" y="69"/>
                    <a:pt x="140" y="69"/>
                    <a:pt x="140" y="69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20" y="116"/>
                    <a:pt x="121" y="117"/>
                    <a:pt x="122" y="117"/>
                  </a:cubicBezTo>
                  <a:cubicBezTo>
                    <a:pt x="123" y="118"/>
                    <a:pt x="125" y="119"/>
                    <a:pt x="127" y="119"/>
                  </a:cubicBezTo>
                  <a:cubicBezTo>
                    <a:pt x="130" y="121"/>
                    <a:pt x="133" y="122"/>
                    <a:pt x="133" y="122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53" y="74"/>
                    <a:pt x="153" y="74"/>
                    <a:pt x="153" y="74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58" y="62"/>
                    <a:pt x="154" y="60"/>
                    <a:pt x="149" y="58"/>
                  </a:cubicBezTo>
                  <a:cubicBezTo>
                    <a:pt x="143" y="56"/>
                    <a:pt x="136" y="52"/>
                    <a:pt x="129" y="49"/>
                  </a:cubicBezTo>
                  <a:cubicBezTo>
                    <a:pt x="122" y="46"/>
                    <a:pt x="115" y="43"/>
                    <a:pt x="109" y="40"/>
                  </a:cubicBezTo>
                  <a:cubicBezTo>
                    <a:pt x="106" y="39"/>
                    <a:pt x="104" y="38"/>
                    <a:pt x="103" y="37"/>
                  </a:cubicBezTo>
                  <a:cubicBezTo>
                    <a:pt x="101" y="37"/>
                    <a:pt x="100" y="36"/>
                    <a:pt x="100" y="36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65" y="76"/>
                    <a:pt x="54" y="70"/>
                    <a:pt x="42" y="64"/>
                  </a:cubicBezTo>
                  <a:cubicBezTo>
                    <a:pt x="36" y="61"/>
                    <a:pt x="30" y="58"/>
                    <a:pt x="26" y="55"/>
                  </a:cubicBezTo>
                  <a:cubicBezTo>
                    <a:pt x="22" y="53"/>
                    <a:pt x="19" y="51"/>
                    <a:pt x="19" y="51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42" y="21"/>
                    <a:pt x="46" y="24"/>
                  </a:cubicBezTo>
                  <a:cubicBezTo>
                    <a:pt x="50" y="26"/>
                    <a:pt x="54" y="28"/>
                    <a:pt x="54" y="28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56" y="14"/>
                    <a:pt x="52" y="11"/>
                  </a:cubicBezTo>
                  <a:cubicBezTo>
                    <a:pt x="48" y="9"/>
                    <a:pt x="44" y="7"/>
                    <a:pt x="44" y="7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4" y="58"/>
                    <a:pt x="9" y="61"/>
                  </a:cubicBezTo>
                  <a:cubicBezTo>
                    <a:pt x="15" y="65"/>
                    <a:pt x="22" y="69"/>
                    <a:pt x="29" y="73"/>
                  </a:cubicBezTo>
                  <a:cubicBezTo>
                    <a:pt x="44" y="80"/>
                    <a:pt x="59" y="88"/>
                    <a:pt x="59" y="88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0"/>
            <p:cNvSpPr/>
            <p:nvPr/>
          </p:nvSpPr>
          <p:spPr bwMode="auto">
            <a:xfrm>
              <a:off x="1884362" y="8178801"/>
              <a:ext cx="657225" cy="576263"/>
            </a:xfrm>
            <a:custGeom>
              <a:avLst/>
              <a:gdLst>
                <a:gd name="T0" fmla="*/ 54 w 155"/>
                <a:gd name="T1" fmla="*/ 91 h 136"/>
                <a:gd name="T2" fmla="*/ 54 w 155"/>
                <a:gd name="T3" fmla="*/ 91 h 136"/>
                <a:gd name="T4" fmla="*/ 66 w 155"/>
                <a:gd name="T5" fmla="*/ 100 h 136"/>
                <a:gd name="T6" fmla="*/ 94 w 155"/>
                <a:gd name="T7" fmla="*/ 57 h 136"/>
                <a:gd name="T8" fmla="*/ 96 w 155"/>
                <a:gd name="T9" fmla="*/ 59 h 136"/>
                <a:gd name="T10" fmla="*/ 101 w 155"/>
                <a:gd name="T11" fmla="*/ 62 h 136"/>
                <a:gd name="T12" fmla="*/ 115 w 155"/>
                <a:gd name="T13" fmla="*/ 71 h 136"/>
                <a:gd name="T14" fmla="*/ 137 w 155"/>
                <a:gd name="T15" fmla="*/ 85 h 136"/>
                <a:gd name="T16" fmla="*/ 117 w 155"/>
                <a:gd name="T17" fmla="*/ 117 h 136"/>
                <a:gd name="T18" fmla="*/ 100 w 155"/>
                <a:gd name="T19" fmla="*/ 106 h 136"/>
                <a:gd name="T20" fmla="*/ 109 w 155"/>
                <a:gd name="T21" fmla="*/ 93 h 136"/>
                <a:gd name="T22" fmla="*/ 97 w 155"/>
                <a:gd name="T23" fmla="*/ 85 h 136"/>
                <a:gd name="T24" fmla="*/ 88 w 155"/>
                <a:gd name="T25" fmla="*/ 98 h 136"/>
                <a:gd name="T26" fmla="*/ 81 w 155"/>
                <a:gd name="T27" fmla="*/ 110 h 136"/>
                <a:gd name="T28" fmla="*/ 93 w 155"/>
                <a:gd name="T29" fmla="*/ 118 h 136"/>
                <a:gd name="T30" fmla="*/ 110 w 155"/>
                <a:gd name="T31" fmla="*/ 128 h 136"/>
                <a:gd name="T32" fmla="*/ 116 w 155"/>
                <a:gd name="T33" fmla="*/ 132 h 136"/>
                <a:gd name="T34" fmla="*/ 122 w 155"/>
                <a:gd name="T35" fmla="*/ 136 h 136"/>
                <a:gd name="T36" fmla="*/ 129 w 155"/>
                <a:gd name="T37" fmla="*/ 124 h 136"/>
                <a:gd name="T38" fmla="*/ 148 w 155"/>
                <a:gd name="T39" fmla="*/ 92 h 136"/>
                <a:gd name="T40" fmla="*/ 155 w 155"/>
                <a:gd name="T41" fmla="*/ 80 h 136"/>
                <a:gd name="T42" fmla="*/ 155 w 155"/>
                <a:gd name="T43" fmla="*/ 80 h 136"/>
                <a:gd name="T44" fmla="*/ 153 w 155"/>
                <a:gd name="T45" fmla="*/ 79 h 136"/>
                <a:gd name="T46" fmla="*/ 147 w 155"/>
                <a:gd name="T47" fmla="*/ 75 h 136"/>
                <a:gd name="T48" fmla="*/ 129 w 155"/>
                <a:gd name="T49" fmla="*/ 63 h 136"/>
                <a:gd name="T50" fmla="*/ 110 w 155"/>
                <a:gd name="T51" fmla="*/ 52 h 136"/>
                <a:gd name="T52" fmla="*/ 104 w 155"/>
                <a:gd name="T53" fmla="*/ 48 h 136"/>
                <a:gd name="T54" fmla="*/ 102 w 155"/>
                <a:gd name="T55" fmla="*/ 46 h 136"/>
                <a:gd name="T56" fmla="*/ 102 w 155"/>
                <a:gd name="T57" fmla="*/ 46 h 136"/>
                <a:gd name="T58" fmla="*/ 91 w 155"/>
                <a:gd name="T59" fmla="*/ 38 h 136"/>
                <a:gd name="T60" fmla="*/ 62 w 155"/>
                <a:gd name="T61" fmla="*/ 80 h 136"/>
                <a:gd name="T62" fmla="*/ 40 w 155"/>
                <a:gd name="T63" fmla="*/ 65 h 136"/>
                <a:gd name="T64" fmla="*/ 26 w 155"/>
                <a:gd name="T65" fmla="*/ 54 h 136"/>
                <a:gd name="T66" fmla="*/ 20 w 155"/>
                <a:gd name="T67" fmla="*/ 49 h 136"/>
                <a:gd name="T68" fmla="*/ 43 w 155"/>
                <a:gd name="T69" fmla="*/ 20 h 136"/>
                <a:gd name="T70" fmla="*/ 58 w 155"/>
                <a:gd name="T71" fmla="*/ 31 h 136"/>
                <a:gd name="T72" fmla="*/ 48 w 155"/>
                <a:gd name="T73" fmla="*/ 44 h 136"/>
                <a:gd name="T74" fmla="*/ 60 w 155"/>
                <a:gd name="T75" fmla="*/ 52 h 136"/>
                <a:gd name="T76" fmla="*/ 69 w 155"/>
                <a:gd name="T77" fmla="*/ 39 h 136"/>
                <a:gd name="T78" fmla="*/ 77 w 155"/>
                <a:gd name="T79" fmla="*/ 28 h 136"/>
                <a:gd name="T80" fmla="*/ 66 w 155"/>
                <a:gd name="T81" fmla="*/ 20 h 136"/>
                <a:gd name="T82" fmla="*/ 51 w 155"/>
                <a:gd name="T83" fmla="*/ 9 h 136"/>
                <a:gd name="T84" fmla="*/ 41 w 155"/>
                <a:gd name="T85" fmla="*/ 0 h 136"/>
                <a:gd name="T86" fmla="*/ 32 w 155"/>
                <a:gd name="T87" fmla="*/ 11 h 136"/>
                <a:gd name="T88" fmla="*/ 9 w 155"/>
                <a:gd name="T89" fmla="*/ 40 h 136"/>
                <a:gd name="T90" fmla="*/ 0 w 155"/>
                <a:gd name="T91" fmla="*/ 51 h 136"/>
                <a:gd name="T92" fmla="*/ 0 w 155"/>
                <a:gd name="T93" fmla="*/ 51 h 136"/>
                <a:gd name="T94" fmla="*/ 26 w 155"/>
                <a:gd name="T95" fmla="*/ 72 h 136"/>
                <a:gd name="T96" fmla="*/ 54 w 155"/>
                <a:gd name="T97" fmla="*/ 9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" h="136">
                  <a:moveTo>
                    <a:pt x="54" y="91"/>
                  </a:moveTo>
                  <a:cubicBezTo>
                    <a:pt x="54" y="91"/>
                    <a:pt x="54" y="91"/>
                    <a:pt x="54" y="91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5" y="58"/>
                    <a:pt x="96" y="59"/>
                  </a:cubicBezTo>
                  <a:cubicBezTo>
                    <a:pt x="97" y="59"/>
                    <a:pt x="99" y="61"/>
                    <a:pt x="101" y="62"/>
                  </a:cubicBezTo>
                  <a:cubicBezTo>
                    <a:pt x="105" y="64"/>
                    <a:pt x="110" y="68"/>
                    <a:pt x="115" y="71"/>
                  </a:cubicBezTo>
                  <a:cubicBezTo>
                    <a:pt x="126" y="78"/>
                    <a:pt x="137" y="85"/>
                    <a:pt x="137" y="85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110" y="128"/>
                    <a:pt x="110" y="128"/>
                    <a:pt x="110" y="128"/>
                  </a:cubicBezTo>
                  <a:cubicBezTo>
                    <a:pt x="110" y="128"/>
                    <a:pt x="113" y="130"/>
                    <a:pt x="116" y="132"/>
                  </a:cubicBezTo>
                  <a:cubicBezTo>
                    <a:pt x="119" y="134"/>
                    <a:pt x="122" y="136"/>
                    <a:pt x="122" y="136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48" y="92"/>
                    <a:pt x="148" y="92"/>
                    <a:pt x="148" y="92"/>
                  </a:cubicBezTo>
                  <a:cubicBezTo>
                    <a:pt x="155" y="80"/>
                    <a:pt x="155" y="80"/>
                    <a:pt x="155" y="80"/>
                  </a:cubicBezTo>
                  <a:cubicBezTo>
                    <a:pt x="155" y="80"/>
                    <a:pt x="155" y="80"/>
                    <a:pt x="155" y="80"/>
                  </a:cubicBezTo>
                  <a:cubicBezTo>
                    <a:pt x="155" y="80"/>
                    <a:pt x="155" y="79"/>
                    <a:pt x="153" y="79"/>
                  </a:cubicBezTo>
                  <a:cubicBezTo>
                    <a:pt x="152" y="78"/>
                    <a:pt x="149" y="77"/>
                    <a:pt x="147" y="75"/>
                  </a:cubicBezTo>
                  <a:cubicBezTo>
                    <a:pt x="142" y="72"/>
                    <a:pt x="135" y="68"/>
                    <a:pt x="129" y="63"/>
                  </a:cubicBezTo>
                  <a:cubicBezTo>
                    <a:pt x="122" y="59"/>
                    <a:pt x="115" y="55"/>
                    <a:pt x="110" y="52"/>
                  </a:cubicBezTo>
                  <a:cubicBezTo>
                    <a:pt x="108" y="50"/>
                    <a:pt x="106" y="49"/>
                    <a:pt x="104" y="48"/>
                  </a:cubicBezTo>
                  <a:cubicBezTo>
                    <a:pt x="103" y="47"/>
                    <a:pt x="102" y="46"/>
                    <a:pt x="102" y="46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51" y="72"/>
                    <a:pt x="40" y="65"/>
                  </a:cubicBezTo>
                  <a:cubicBezTo>
                    <a:pt x="35" y="61"/>
                    <a:pt x="30" y="57"/>
                    <a:pt x="26" y="54"/>
                  </a:cubicBezTo>
                  <a:cubicBezTo>
                    <a:pt x="22" y="51"/>
                    <a:pt x="20" y="49"/>
                    <a:pt x="20" y="4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13" y="61"/>
                    <a:pt x="26" y="72"/>
                  </a:cubicBezTo>
                  <a:cubicBezTo>
                    <a:pt x="40" y="82"/>
                    <a:pt x="54" y="91"/>
                    <a:pt x="54" y="9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1"/>
            <p:cNvSpPr/>
            <p:nvPr/>
          </p:nvSpPr>
          <p:spPr bwMode="auto">
            <a:xfrm>
              <a:off x="1376362" y="7737476"/>
              <a:ext cx="635000" cy="619125"/>
            </a:xfrm>
            <a:custGeom>
              <a:avLst/>
              <a:gdLst>
                <a:gd name="T0" fmla="*/ 47 w 150"/>
                <a:gd name="T1" fmla="*/ 92 h 146"/>
                <a:gd name="T2" fmla="*/ 47 w 150"/>
                <a:gd name="T3" fmla="*/ 92 h 146"/>
                <a:gd name="T4" fmla="*/ 58 w 150"/>
                <a:gd name="T5" fmla="*/ 101 h 146"/>
                <a:gd name="T6" fmla="*/ 93 w 150"/>
                <a:gd name="T7" fmla="*/ 64 h 146"/>
                <a:gd name="T8" fmla="*/ 98 w 150"/>
                <a:gd name="T9" fmla="*/ 69 h 146"/>
                <a:gd name="T10" fmla="*/ 111 w 150"/>
                <a:gd name="T11" fmla="*/ 81 h 146"/>
                <a:gd name="T12" fmla="*/ 130 w 150"/>
                <a:gd name="T13" fmla="*/ 97 h 146"/>
                <a:gd name="T14" fmla="*/ 106 w 150"/>
                <a:gd name="T15" fmla="*/ 126 h 146"/>
                <a:gd name="T16" fmla="*/ 91 w 150"/>
                <a:gd name="T17" fmla="*/ 113 h 146"/>
                <a:gd name="T18" fmla="*/ 102 w 150"/>
                <a:gd name="T19" fmla="*/ 101 h 146"/>
                <a:gd name="T20" fmla="*/ 91 w 150"/>
                <a:gd name="T21" fmla="*/ 92 h 146"/>
                <a:gd name="T22" fmla="*/ 81 w 150"/>
                <a:gd name="T23" fmla="*/ 104 h 146"/>
                <a:gd name="T24" fmla="*/ 71 w 150"/>
                <a:gd name="T25" fmla="*/ 114 h 146"/>
                <a:gd name="T26" fmla="*/ 82 w 150"/>
                <a:gd name="T27" fmla="*/ 123 h 146"/>
                <a:gd name="T28" fmla="*/ 97 w 150"/>
                <a:gd name="T29" fmla="*/ 137 h 146"/>
                <a:gd name="T30" fmla="*/ 103 w 150"/>
                <a:gd name="T31" fmla="*/ 141 h 146"/>
                <a:gd name="T32" fmla="*/ 108 w 150"/>
                <a:gd name="T33" fmla="*/ 146 h 146"/>
                <a:gd name="T34" fmla="*/ 117 w 150"/>
                <a:gd name="T35" fmla="*/ 135 h 146"/>
                <a:gd name="T36" fmla="*/ 141 w 150"/>
                <a:gd name="T37" fmla="*/ 106 h 146"/>
                <a:gd name="T38" fmla="*/ 149 w 150"/>
                <a:gd name="T39" fmla="*/ 96 h 146"/>
                <a:gd name="T40" fmla="*/ 150 w 150"/>
                <a:gd name="T41" fmla="*/ 96 h 146"/>
                <a:gd name="T42" fmla="*/ 147 w 150"/>
                <a:gd name="T43" fmla="*/ 94 h 146"/>
                <a:gd name="T44" fmla="*/ 142 w 150"/>
                <a:gd name="T45" fmla="*/ 89 h 146"/>
                <a:gd name="T46" fmla="*/ 126 w 150"/>
                <a:gd name="T47" fmla="*/ 75 h 146"/>
                <a:gd name="T48" fmla="*/ 109 w 150"/>
                <a:gd name="T49" fmla="*/ 61 h 146"/>
                <a:gd name="T50" fmla="*/ 102 w 150"/>
                <a:gd name="T51" fmla="*/ 54 h 146"/>
                <a:gd name="T52" fmla="*/ 102 w 150"/>
                <a:gd name="T53" fmla="*/ 54 h 146"/>
                <a:gd name="T54" fmla="*/ 92 w 150"/>
                <a:gd name="T55" fmla="*/ 45 h 146"/>
                <a:gd name="T56" fmla="*/ 57 w 150"/>
                <a:gd name="T57" fmla="*/ 82 h 146"/>
                <a:gd name="T58" fmla="*/ 38 w 150"/>
                <a:gd name="T59" fmla="*/ 64 h 146"/>
                <a:gd name="T60" fmla="*/ 20 w 150"/>
                <a:gd name="T61" fmla="*/ 45 h 146"/>
                <a:gd name="T62" fmla="*/ 47 w 150"/>
                <a:gd name="T63" fmla="*/ 19 h 146"/>
                <a:gd name="T64" fmla="*/ 60 w 150"/>
                <a:gd name="T65" fmla="*/ 33 h 146"/>
                <a:gd name="T66" fmla="*/ 49 w 150"/>
                <a:gd name="T67" fmla="*/ 44 h 146"/>
                <a:gd name="T68" fmla="*/ 54 w 150"/>
                <a:gd name="T69" fmla="*/ 49 h 146"/>
                <a:gd name="T70" fmla="*/ 59 w 150"/>
                <a:gd name="T71" fmla="*/ 54 h 146"/>
                <a:gd name="T72" fmla="*/ 70 w 150"/>
                <a:gd name="T73" fmla="*/ 42 h 146"/>
                <a:gd name="T74" fmla="*/ 80 w 150"/>
                <a:gd name="T75" fmla="*/ 33 h 146"/>
                <a:gd name="T76" fmla="*/ 75 w 150"/>
                <a:gd name="T77" fmla="*/ 28 h 146"/>
                <a:gd name="T78" fmla="*/ 70 w 150"/>
                <a:gd name="T79" fmla="*/ 23 h 146"/>
                <a:gd name="T80" fmla="*/ 57 w 150"/>
                <a:gd name="T81" fmla="*/ 9 h 146"/>
                <a:gd name="T82" fmla="*/ 48 w 150"/>
                <a:gd name="T83" fmla="*/ 0 h 146"/>
                <a:gd name="T84" fmla="*/ 38 w 150"/>
                <a:gd name="T85" fmla="*/ 9 h 146"/>
                <a:gd name="T86" fmla="*/ 10 w 150"/>
                <a:gd name="T87" fmla="*/ 34 h 146"/>
                <a:gd name="T88" fmla="*/ 0 w 150"/>
                <a:gd name="T89" fmla="*/ 44 h 146"/>
                <a:gd name="T90" fmla="*/ 0 w 150"/>
                <a:gd name="T91" fmla="*/ 44 h 146"/>
                <a:gd name="T92" fmla="*/ 23 w 150"/>
                <a:gd name="T93" fmla="*/ 68 h 146"/>
                <a:gd name="T94" fmla="*/ 40 w 150"/>
                <a:gd name="T95" fmla="*/ 84 h 146"/>
                <a:gd name="T96" fmla="*/ 47 w 150"/>
                <a:gd name="T97" fmla="*/ 9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146">
                  <a:moveTo>
                    <a:pt x="47" y="92"/>
                  </a:moveTo>
                  <a:cubicBezTo>
                    <a:pt x="47" y="92"/>
                    <a:pt x="47" y="92"/>
                    <a:pt x="47" y="92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95" y="66"/>
                    <a:pt x="98" y="69"/>
                  </a:cubicBezTo>
                  <a:cubicBezTo>
                    <a:pt x="102" y="73"/>
                    <a:pt x="107" y="77"/>
                    <a:pt x="111" y="81"/>
                  </a:cubicBezTo>
                  <a:cubicBezTo>
                    <a:pt x="121" y="89"/>
                    <a:pt x="130" y="97"/>
                    <a:pt x="130" y="97"/>
                  </a:cubicBezTo>
                  <a:cubicBezTo>
                    <a:pt x="106" y="126"/>
                    <a:pt x="106" y="126"/>
                    <a:pt x="106" y="126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82" y="123"/>
                    <a:pt x="82" y="123"/>
                    <a:pt x="82" y="123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7" y="137"/>
                    <a:pt x="100" y="139"/>
                    <a:pt x="103" y="141"/>
                  </a:cubicBezTo>
                  <a:cubicBezTo>
                    <a:pt x="105" y="144"/>
                    <a:pt x="108" y="146"/>
                    <a:pt x="108" y="146"/>
                  </a:cubicBezTo>
                  <a:cubicBezTo>
                    <a:pt x="117" y="135"/>
                    <a:pt x="117" y="135"/>
                    <a:pt x="117" y="135"/>
                  </a:cubicBezTo>
                  <a:cubicBezTo>
                    <a:pt x="141" y="106"/>
                    <a:pt x="141" y="106"/>
                    <a:pt x="141" y="106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50" y="96"/>
                    <a:pt x="149" y="95"/>
                    <a:pt x="147" y="94"/>
                  </a:cubicBezTo>
                  <a:cubicBezTo>
                    <a:pt x="146" y="93"/>
                    <a:pt x="144" y="91"/>
                    <a:pt x="142" y="89"/>
                  </a:cubicBezTo>
                  <a:cubicBezTo>
                    <a:pt x="138" y="85"/>
                    <a:pt x="132" y="80"/>
                    <a:pt x="126" y="75"/>
                  </a:cubicBezTo>
                  <a:cubicBezTo>
                    <a:pt x="120" y="70"/>
                    <a:pt x="114" y="65"/>
                    <a:pt x="109" y="61"/>
                  </a:cubicBezTo>
                  <a:cubicBezTo>
                    <a:pt x="105" y="57"/>
                    <a:pt x="102" y="54"/>
                    <a:pt x="102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7" y="82"/>
                    <a:pt x="47" y="73"/>
                    <a:pt x="38" y="64"/>
                  </a:cubicBezTo>
                  <a:cubicBezTo>
                    <a:pt x="29" y="54"/>
                    <a:pt x="20" y="45"/>
                    <a:pt x="20" y="45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52" y="46"/>
                    <a:pt x="54" y="49"/>
                  </a:cubicBezTo>
                  <a:cubicBezTo>
                    <a:pt x="56" y="51"/>
                    <a:pt x="59" y="54"/>
                    <a:pt x="59" y="54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3"/>
                    <a:pt x="77" y="30"/>
                    <a:pt x="75" y="28"/>
                  </a:cubicBezTo>
                  <a:cubicBezTo>
                    <a:pt x="72" y="25"/>
                    <a:pt x="70" y="23"/>
                    <a:pt x="70" y="23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2" y="56"/>
                    <a:pt x="23" y="68"/>
                  </a:cubicBezTo>
                  <a:cubicBezTo>
                    <a:pt x="29" y="74"/>
                    <a:pt x="35" y="80"/>
                    <a:pt x="40" y="84"/>
                  </a:cubicBezTo>
                  <a:cubicBezTo>
                    <a:pt x="44" y="89"/>
                    <a:pt x="47" y="92"/>
                    <a:pt x="47" y="9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2"/>
            <p:cNvSpPr/>
            <p:nvPr/>
          </p:nvSpPr>
          <p:spPr bwMode="auto">
            <a:xfrm>
              <a:off x="942975" y="7224713"/>
              <a:ext cx="593725" cy="652463"/>
            </a:xfrm>
            <a:custGeom>
              <a:avLst/>
              <a:gdLst>
                <a:gd name="T0" fmla="*/ 40 w 140"/>
                <a:gd name="T1" fmla="*/ 91 h 154"/>
                <a:gd name="T2" fmla="*/ 40 w 140"/>
                <a:gd name="T3" fmla="*/ 91 h 154"/>
                <a:gd name="T4" fmla="*/ 49 w 140"/>
                <a:gd name="T5" fmla="*/ 103 h 154"/>
                <a:gd name="T6" fmla="*/ 89 w 140"/>
                <a:gd name="T7" fmla="*/ 71 h 154"/>
                <a:gd name="T8" fmla="*/ 93 w 140"/>
                <a:gd name="T9" fmla="*/ 77 h 154"/>
                <a:gd name="T10" fmla="*/ 98 w 140"/>
                <a:gd name="T11" fmla="*/ 83 h 154"/>
                <a:gd name="T12" fmla="*/ 104 w 140"/>
                <a:gd name="T13" fmla="*/ 90 h 154"/>
                <a:gd name="T14" fmla="*/ 121 w 140"/>
                <a:gd name="T15" fmla="*/ 109 h 154"/>
                <a:gd name="T16" fmla="*/ 93 w 140"/>
                <a:gd name="T17" fmla="*/ 134 h 154"/>
                <a:gd name="T18" fmla="*/ 80 w 140"/>
                <a:gd name="T19" fmla="*/ 119 h 154"/>
                <a:gd name="T20" fmla="*/ 92 w 140"/>
                <a:gd name="T21" fmla="*/ 109 h 154"/>
                <a:gd name="T22" fmla="*/ 83 w 140"/>
                <a:gd name="T23" fmla="*/ 98 h 154"/>
                <a:gd name="T24" fmla="*/ 71 w 140"/>
                <a:gd name="T25" fmla="*/ 108 h 154"/>
                <a:gd name="T26" fmla="*/ 60 w 140"/>
                <a:gd name="T27" fmla="*/ 117 h 154"/>
                <a:gd name="T28" fmla="*/ 69 w 140"/>
                <a:gd name="T29" fmla="*/ 128 h 154"/>
                <a:gd name="T30" fmla="*/ 83 w 140"/>
                <a:gd name="T31" fmla="*/ 143 h 154"/>
                <a:gd name="T32" fmla="*/ 92 w 140"/>
                <a:gd name="T33" fmla="*/ 154 h 154"/>
                <a:gd name="T34" fmla="*/ 102 w 140"/>
                <a:gd name="T35" fmla="*/ 145 h 154"/>
                <a:gd name="T36" fmla="*/ 130 w 140"/>
                <a:gd name="T37" fmla="*/ 120 h 154"/>
                <a:gd name="T38" fmla="*/ 140 w 140"/>
                <a:gd name="T39" fmla="*/ 111 h 154"/>
                <a:gd name="T40" fmla="*/ 140 w 140"/>
                <a:gd name="T41" fmla="*/ 110 h 154"/>
                <a:gd name="T42" fmla="*/ 120 w 140"/>
                <a:gd name="T43" fmla="*/ 87 h 154"/>
                <a:gd name="T44" fmla="*/ 106 w 140"/>
                <a:gd name="T45" fmla="*/ 70 h 154"/>
                <a:gd name="T46" fmla="*/ 99 w 140"/>
                <a:gd name="T47" fmla="*/ 62 h 154"/>
                <a:gd name="T48" fmla="*/ 99 w 140"/>
                <a:gd name="T49" fmla="*/ 62 h 154"/>
                <a:gd name="T50" fmla="*/ 91 w 140"/>
                <a:gd name="T51" fmla="*/ 52 h 154"/>
                <a:gd name="T52" fmla="*/ 51 w 140"/>
                <a:gd name="T53" fmla="*/ 83 h 154"/>
                <a:gd name="T54" fmla="*/ 46 w 140"/>
                <a:gd name="T55" fmla="*/ 76 h 154"/>
                <a:gd name="T56" fmla="*/ 35 w 140"/>
                <a:gd name="T57" fmla="*/ 62 h 154"/>
                <a:gd name="T58" fmla="*/ 20 w 140"/>
                <a:gd name="T59" fmla="*/ 41 h 154"/>
                <a:gd name="T60" fmla="*/ 50 w 140"/>
                <a:gd name="T61" fmla="*/ 19 h 154"/>
                <a:gd name="T62" fmla="*/ 61 w 140"/>
                <a:gd name="T63" fmla="*/ 35 h 154"/>
                <a:gd name="T64" fmla="*/ 49 w 140"/>
                <a:gd name="T65" fmla="*/ 44 h 154"/>
                <a:gd name="T66" fmla="*/ 53 w 140"/>
                <a:gd name="T67" fmla="*/ 50 h 154"/>
                <a:gd name="T68" fmla="*/ 56 w 140"/>
                <a:gd name="T69" fmla="*/ 54 h 154"/>
                <a:gd name="T70" fmla="*/ 57 w 140"/>
                <a:gd name="T71" fmla="*/ 55 h 154"/>
                <a:gd name="T72" fmla="*/ 69 w 140"/>
                <a:gd name="T73" fmla="*/ 46 h 154"/>
                <a:gd name="T74" fmla="*/ 80 w 140"/>
                <a:gd name="T75" fmla="*/ 38 h 154"/>
                <a:gd name="T76" fmla="*/ 79 w 140"/>
                <a:gd name="T77" fmla="*/ 36 h 154"/>
                <a:gd name="T78" fmla="*/ 76 w 140"/>
                <a:gd name="T79" fmla="*/ 32 h 154"/>
                <a:gd name="T80" fmla="*/ 72 w 140"/>
                <a:gd name="T81" fmla="*/ 27 h 154"/>
                <a:gd name="T82" fmla="*/ 62 w 140"/>
                <a:gd name="T83" fmla="*/ 12 h 154"/>
                <a:gd name="T84" fmla="*/ 54 w 140"/>
                <a:gd name="T85" fmla="*/ 0 h 154"/>
                <a:gd name="T86" fmla="*/ 42 w 140"/>
                <a:gd name="T87" fmla="*/ 8 h 154"/>
                <a:gd name="T88" fmla="*/ 11 w 140"/>
                <a:gd name="T89" fmla="*/ 29 h 154"/>
                <a:gd name="T90" fmla="*/ 0 w 140"/>
                <a:gd name="T91" fmla="*/ 37 h 154"/>
                <a:gd name="T92" fmla="*/ 0 w 140"/>
                <a:gd name="T93" fmla="*/ 37 h 154"/>
                <a:gd name="T94" fmla="*/ 19 w 140"/>
                <a:gd name="T95" fmla="*/ 65 h 154"/>
                <a:gd name="T96" fmla="*/ 27 w 140"/>
                <a:gd name="T97" fmla="*/ 75 h 154"/>
                <a:gd name="T98" fmla="*/ 33 w 140"/>
                <a:gd name="T99" fmla="*/ 83 h 154"/>
                <a:gd name="T100" fmla="*/ 40 w 140"/>
                <a:gd name="T101" fmla="*/ 9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0" h="154">
                  <a:moveTo>
                    <a:pt x="40" y="91"/>
                  </a:moveTo>
                  <a:cubicBezTo>
                    <a:pt x="40" y="91"/>
                    <a:pt x="40" y="91"/>
                    <a:pt x="40" y="91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91" y="73"/>
                    <a:pt x="93" y="77"/>
                  </a:cubicBezTo>
                  <a:cubicBezTo>
                    <a:pt x="95" y="79"/>
                    <a:pt x="97" y="81"/>
                    <a:pt x="98" y="83"/>
                  </a:cubicBezTo>
                  <a:cubicBezTo>
                    <a:pt x="100" y="86"/>
                    <a:pt x="102" y="88"/>
                    <a:pt x="104" y="90"/>
                  </a:cubicBezTo>
                  <a:cubicBezTo>
                    <a:pt x="113" y="100"/>
                    <a:pt x="121" y="109"/>
                    <a:pt x="121" y="109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80" y="119"/>
                    <a:pt x="80" y="119"/>
                    <a:pt x="80" y="11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83" y="98"/>
                    <a:pt x="83" y="98"/>
                    <a:pt x="83" y="98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83" y="143"/>
                    <a:pt x="83" y="143"/>
                    <a:pt x="83" y="143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0" y="110"/>
                    <a:pt x="130" y="98"/>
                    <a:pt x="120" y="87"/>
                  </a:cubicBezTo>
                  <a:cubicBezTo>
                    <a:pt x="114" y="81"/>
                    <a:pt x="109" y="75"/>
                    <a:pt x="106" y="70"/>
                  </a:cubicBezTo>
                  <a:cubicBezTo>
                    <a:pt x="102" y="65"/>
                    <a:pt x="99" y="62"/>
                    <a:pt x="99" y="62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1" y="83"/>
                    <a:pt x="49" y="80"/>
                    <a:pt x="46" y="76"/>
                  </a:cubicBezTo>
                  <a:cubicBezTo>
                    <a:pt x="43" y="73"/>
                    <a:pt x="38" y="68"/>
                    <a:pt x="35" y="62"/>
                  </a:cubicBezTo>
                  <a:cubicBezTo>
                    <a:pt x="27" y="52"/>
                    <a:pt x="20" y="41"/>
                    <a:pt x="20" y="41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51" y="47"/>
                    <a:pt x="53" y="50"/>
                  </a:cubicBezTo>
                  <a:cubicBezTo>
                    <a:pt x="54" y="51"/>
                    <a:pt x="55" y="53"/>
                    <a:pt x="56" y="54"/>
                  </a:cubicBezTo>
                  <a:cubicBezTo>
                    <a:pt x="56" y="55"/>
                    <a:pt x="57" y="55"/>
                    <a:pt x="57" y="55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0" y="38"/>
                    <a:pt x="80" y="37"/>
                    <a:pt x="79" y="36"/>
                  </a:cubicBezTo>
                  <a:cubicBezTo>
                    <a:pt x="78" y="35"/>
                    <a:pt x="77" y="34"/>
                    <a:pt x="76" y="32"/>
                  </a:cubicBezTo>
                  <a:cubicBezTo>
                    <a:pt x="74" y="30"/>
                    <a:pt x="72" y="27"/>
                    <a:pt x="72" y="27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10" y="51"/>
                    <a:pt x="19" y="65"/>
                  </a:cubicBezTo>
                  <a:cubicBezTo>
                    <a:pt x="22" y="68"/>
                    <a:pt x="24" y="71"/>
                    <a:pt x="27" y="75"/>
                  </a:cubicBezTo>
                  <a:cubicBezTo>
                    <a:pt x="29" y="78"/>
                    <a:pt x="31" y="81"/>
                    <a:pt x="33" y="83"/>
                  </a:cubicBezTo>
                  <a:cubicBezTo>
                    <a:pt x="37" y="88"/>
                    <a:pt x="40" y="91"/>
                    <a:pt x="40" y="9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3"/>
            <p:cNvSpPr/>
            <p:nvPr/>
          </p:nvSpPr>
          <p:spPr bwMode="auto">
            <a:xfrm>
              <a:off x="595312" y="6661151"/>
              <a:ext cx="542925" cy="669925"/>
            </a:xfrm>
            <a:custGeom>
              <a:avLst/>
              <a:gdLst>
                <a:gd name="T0" fmla="*/ 31 w 128"/>
                <a:gd name="T1" fmla="*/ 88 h 158"/>
                <a:gd name="T2" fmla="*/ 31 w 128"/>
                <a:gd name="T3" fmla="*/ 88 h 158"/>
                <a:gd name="T4" fmla="*/ 39 w 128"/>
                <a:gd name="T5" fmla="*/ 101 h 158"/>
                <a:gd name="T6" fmla="*/ 83 w 128"/>
                <a:gd name="T7" fmla="*/ 75 h 158"/>
                <a:gd name="T8" fmla="*/ 87 w 128"/>
                <a:gd name="T9" fmla="*/ 82 h 158"/>
                <a:gd name="T10" fmla="*/ 95 w 128"/>
                <a:gd name="T11" fmla="*/ 97 h 158"/>
                <a:gd name="T12" fmla="*/ 109 w 128"/>
                <a:gd name="T13" fmla="*/ 118 h 158"/>
                <a:gd name="T14" fmla="*/ 78 w 128"/>
                <a:gd name="T15" fmla="*/ 138 h 158"/>
                <a:gd name="T16" fmla="*/ 67 w 128"/>
                <a:gd name="T17" fmla="*/ 122 h 158"/>
                <a:gd name="T18" fmla="*/ 80 w 128"/>
                <a:gd name="T19" fmla="*/ 113 h 158"/>
                <a:gd name="T20" fmla="*/ 76 w 128"/>
                <a:gd name="T21" fmla="*/ 108 h 158"/>
                <a:gd name="T22" fmla="*/ 74 w 128"/>
                <a:gd name="T23" fmla="*/ 103 h 158"/>
                <a:gd name="T24" fmla="*/ 73 w 128"/>
                <a:gd name="T25" fmla="*/ 102 h 158"/>
                <a:gd name="T26" fmla="*/ 60 w 128"/>
                <a:gd name="T27" fmla="*/ 110 h 158"/>
                <a:gd name="T28" fmla="*/ 48 w 128"/>
                <a:gd name="T29" fmla="*/ 117 h 158"/>
                <a:gd name="T30" fmla="*/ 49 w 128"/>
                <a:gd name="T31" fmla="*/ 119 h 158"/>
                <a:gd name="T32" fmla="*/ 51 w 128"/>
                <a:gd name="T33" fmla="*/ 123 h 158"/>
                <a:gd name="T34" fmla="*/ 55 w 128"/>
                <a:gd name="T35" fmla="*/ 129 h 158"/>
                <a:gd name="T36" fmla="*/ 66 w 128"/>
                <a:gd name="T37" fmla="*/ 146 h 158"/>
                <a:gd name="T38" fmla="*/ 74 w 128"/>
                <a:gd name="T39" fmla="*/ 158 h 158"/>
                <a:gd name="T40" fmla="*/ 85 w 128"/>
                <a:gd name="T41" fmla="*/ 150 h 158"/>
                <a:gd name="T42" fmla="*/ 116 w 128"/>
                <a:gd name="T43" fmla="*/ 130 h 158"/>
                <a:gd name="T44" fmla="*/ 128 w 128"/>
                <a:gd name="T45" fmla="*/ 122 h 158"/>
                <a:gd name="T46" fmla="*/ 128 w 128"/>
                <a:gd name="T47" fmla="*/ 122 h 158"/>
                <a:gd name="T48" fmla="*/ 111 w 128"/>
                <a:gd name="T49" fmla="*/ 95 h 158"/>
                <a:gd name="T50" fmla="*/ 100 w 128"/>
                <a:gd name="T51" fmla="*/ 77 h 158"/>
                <a:gd name="T52" fmla="*/ 95 w 128"/>
                <a:gd name="T53" fmla="*/ 68 h 158"/>
                <a:gd name="T54" fmla="*/ 95 w 128"/>
                <a:gd name="T55" fmla="*/ 68 h 158"/>
                <a:gd name="T56" fmla="*/ 88 w 128"/>
                <a:gd name="T57" fmla="*/ 56 h 158"/>
                <a:gd name="T58" fmla="*/ 43 w 128"/>
                <a:gd name="T59" fmla="*/ 81 h 158"/>
                <a:gd name="T60" fmla="*/ 39 w 128"/>
                <a:gd name="T61" fmla="*/ 74 h 158"/>
                <a:gd name="T62" fmla="*/ 31 w 128"/>
                <a:gd name="T63" fmla="*/ 59 h 158"/>
                <a:gd name="T64" fmla="*/ 19 w 128"/>
                <a:gd name="T65" fmla="*/ 35 h 158"/>
                <a:gd name="T66" fmla="*/ 52 w 128"/>
                <a:gd name="T67" fmla="*/ 19 h 158"/>
                <a:gd name="T68" fmla="*/ 61 w 128"/>
                <a:gd name="T69" fmla="*/ 36 h 158"/>
                <a:gd name="T70" fmla="*/ 47 w 128"/>
                <a:gd name="T71" fmla="*/ 43 h 158"/>
                <a:gd name="T72" fmla="*/ 54 w 128"/>
                <a:gd name="T73" fmla="*/ 55 h 158"/>
                <a:gd name="T74" fmla="*/ 67 w 128"/>
                <a:gd name="T75" fmla="*/ 48 h 158"/>
                <a:gd name="T76" fmla="*/ 80 w 128"/>
                <a:gd name="T77" fmla="*/ 41 h 158"/>
                <a:gd name="T78" fmla="*/ 73 w 128"/>
                <a:gd name="T79" fmla="*/ 29 h 158"/>
                <a:gd name="T80" fmla="*/ 65 w 128"/>
                <a:gd name="T81" fmla="*/ 12 h 158"/>
                <a:gd name="T82" fmla="*/ 59 w 128"/>
                <a:gd name="T83" fmla="*/ 0 h 158"/>
                <a:gd name="T84" fmla="*/ 46 w 128"/>
                <a:gd name="T85" fmla="*/ 6 h 158"/>
                <a:gd name="T86" fmla="*/ 13 w 128"/>
                <a:gd name="T87" fmla="*/ 23 h 158"/>
                <a:gd name="T88" fmla="*/ 0 w 128"/>
                <a:gd name="T89" fmla="*/ 29 h 158"/>
                <a:gd name="T90" fmla="*/ 0 w 128"/>
                <a:gd name="T91" fmla="*/ 29 h 158"/>
                <a:gd name="T92" fmla="*/ 15 w 128"/>
                <a:gd name="T93" fmla="*/ 59 h 158"/>
                <a:gd name="T94" fmla="*/ 26 w 128"/>
                <a:gd name="T95" fmla="*/ 79 h 158"/>
                <a:gd name="T96" fmla="*/ 31 w 128"/>
                <a:gd name="T97" fmla="*/ 8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158">
                  <a:moveTo>
                    <a:pt x="31" y="88"/>
                  </a:moveTo>
                  <a:cubicBezTo>
                    <a:pt x="31" y="88"/>
                    <a:pt x="31" y="88"/>
                    <a:pt x="31" y="88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83" y="75"/>
                    <a:pt x="83" y="75"/>
                    <a:pt x="83" y="75"/>
                  </a:cubicBezTo>
                  <a:cubicBezTo>
                    <a:pt x="83" y="75"/>
                    <a:pt x="84" y="78"/>
                    <a:pt x="87" y="82"/>
                  </a:cubicBezTo>
                  <a:cubicBezTo>
                    <a:pt x="89" y="86"/>
                    <a:pt x="92" y="91"/>
                    <a:pt x="95" y="97"/>
                  </a:cubicBezTo>
                  <a:cubicBezTo>
                    <a:pt x="102" y="107"/>
                    <a:pt x="109" y="118"/>
                    <a:pt x="109" y="11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67" y="122"/>
                    <a:pt x="67" y="122"/>
                    <a:pt x="67" y="122"/>
                  </a:cubicBezTo>
                  <a:cubicBezTo>
                    <a:pt x="80" y="113"/>
                    <a:pt x="80" y="113"/>
                    <a:pt x="80" y="113"/>
                  </a:cubicBezTo>
                  <a:cubicBezTo>
                    <a:pt x="80" y="113"/>
                    <a:pt x="78" y="110"/>
                    <a:pt x="76" y="108"/>
                  </a:cubicBezTo>
                  <a:cubicBezTo>
                    <a:pt x="75" y="106"/>
                    <a:pt x="75" y="105"/>
                    <a:pt x="74" y="103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0" y="110"/>
                    <a:pt x="60" y="110"/>
                    <a:pt x="60" y="110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9" y="119"/>
                  </a:cubicBezTo>
                  <a:cubicBezTo>
                    <a:pt x="49" y="120"/>
                    <a:pt x="50" y="121"/>
                    <a:pt x="51" y="123"/>
                  </a:cubicBezTo>
                  <a:cubicBezTo>
                    <a:pt x="53" y="126"/>
                    <a:pt x="55" y="129"/>
                    <a:pt x="55" y="129"/>
                  </a:cubicBezTo>
                  <a:cubicBezTo>
                    <a:pt x="66" y="146"/>
                    <a:pt x="66" y="146"/>
                    <a:pt x="66" y="146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116" y="130"/>
                    <a:pt x="116" y="130"/>
                    <a:pt x="116" y="130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2"/>
                    <a:pt x="119" y="109"/>
                    <a:pt x="111" y="95"/>
                  </a:cubicBezTo>
                  <a:cubicBezTo>
                    <a:pt x="107" y="89"/>
                    <a:pt x="103" y="82"/>
                    <a:pt x="100" y="77"/>
                  </a:cubicBezTo>
                  <a:cubicBezTo>
                    <a:pt x="97" y="72"/>
                    <a:pt x="95" y="68"/>
                    <a:pt x="95" y="68"/>
                  </a:cubicBezTo>
                  <a:cubicBezTo>
                    <a:pt x="95" y="68"/>
                    <a:pt x="95" y="68"/>
                    <a:pt x="95" y="68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2" y="79"/>
                    <a:pt x="39" y="74"/>
                  </a:cubicBezTo>
                  <a:cubicBezTo>
                    <a:pt x="37" y="70"/>
                    <a:pt x="34" y="64"/>
                    <a:pt x="31" y="59"/>
                  </a:cubicBezTo>
                  <a:cubicBezTo>
                    <a:pt x="25" y="47"/>
                    <a:pt x="19" y="35"/>
                    <a:pt x="19" y="35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8" y="44"/>
                    <a:pt x="15" y="59"/>
                  </a:cubicBezTo>
                  <a:cubicBezTo>
                    <a:pt x="19" y="66"/>
                    <a:pt x="23" y="74"/>
                    <a:pt x="26" y="79"/>
                  </a:cubicBezTo>
                  <a:cubicBezTo>
                    <a:pt x="29" y="85"/>
                    <a:pt x="31" y="88"/>
                    <a:pt x="31" y="88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4"/>
            <p:cNvSpPr/>
            <p:nvPr/>
          </p:nvSpPr>
          <p:spPr bwMode="auto">
            <a:xfrm>
              <a:off x="341312" y="6054726"/>
              <a:ext cx="479425" cy="669925"/>
            </a:xfrm>
            <a:custGeom>
              <a:avLst/>
              <a:gdLst>
                <a:gd name="T0" fmla="*/ 22 w 113"/>
                <a:gd name="T1" fmla="*/ 83 h 158"/>
                <a:gd name="T2" fmla="*/ 22 w 113"/>
                <a:gd name="T3" fmla="*/ 83 h 158"/>
                <a:gd name="T4" fmla="*/ 28 w 113"/>
                <a:gd name="T5" fmla="*/ 96 h 158"/>
                <a:gd name="T6" fmla="*/ 75 w 113"/>
                <a:gd name="T7" fmla="*/ 78 h 158"/>
                <a:gd name="T8" fmla="*/ 84 w 113"/>
                <a:gd name="T9" fmla="*/ 101 h 158"/>
                <a:gd name="T10" fmla="*/ 91 w 113"/>
                <a:gd name="T11" fmla="*/ 117 h 158"/>
                <a:gd name="T12" fmla="*/ 95 w 113"/>
                <a:gd name="T13" fmla="*/ 124 h 158"/>
                <a:gd name="T14" fmla="*/ 61 w 113"/>
                <a:gd name="T15" fmla="*/ 139 h 158"/>
                <a:gd name="T16" fmla="*/ 52 w 113"/>
                <a:gd name="T17" fmla="*/ 121 h 158"/>
                <a:gd name="T18" fmla="*/ 67 w 113"/>
                <a:gd name="T19" fmla="*/ 115 h 158"/>
                <a:gd name="T20" fmla="*/ 66 w 113"/>
                <a:gd name="T21" fmla="*/ 113 h 158"/>
                <a:gd name="T22" fmla="*/ 64 w 113"/>
                <a:gd name="T23" fmla="*/ 109 h 158"/>
                <a:gd name="T24" fmla="*/ 61 w 113"/>
                <a:gd name="T25" fmla="*/ 102 h 158"/>
                <a:gd name="T26" fmla="*/ 47 w 113"/>
                <a:gd name="T27" fmla="*/ 108 h 158"/>
                <a:gd name="T28" fmla="*/ 34 w 113"/>
                <a:gd name="T29" fmla="*/ 114 h 158"/>
                <a:gd name="T30" fmla="*/ 37 w 113"/>
                <a:gd name="T31" fmla="*/ 120 h 158"/>
                <a:gd name="T32" fmla="*/ 39 w 113"/>
                <a:gd name="T33" fmla="*/ 125 h 158"/>
                <a:gd name="T34" fmla="*/ 40 w 113"/>
                <a:gd name="T35" fmla="*/ 127 h 158"/>
                <a:gd name="T36" fmla="*/ 48 w 113"/>
                <a:gd name="T37" fmla="*/ 145 h 158"/>
                <a:gd name="T38" fmla="*/ 54 w 113"/>
                <a:gd name="T39" fmla="*/ 158 h 158"/>
                <a:gd name="T40" fmla="*/ 66 w 113"/>
                <a:gd name="T41" fmla="*/ 152 h 158"/>
                <a:gd name="T42" fmla="*/ 100 w 113"/>
                <a:gd name="T43" fmla="*/ 137 h 158"/>
                <a:gd name="T44" fmla="*/ 113 w 113"/>
                <a:gd name="T45" fmla="*/ 131 h 158"/>
                <a:gd name="T46" fmla="*/ 113 w 113"/>
                <a:gd name="T47" fmla="*/ 131 h 158"/>
                <a:gd name="T48" fmla="*/ 100 w 113"/>
                <a:gd name="T49" fmla="*/ 102 h 158"/>
                <a:gd name="T50" fmla="*/ 95 w 113"/>
                <a:gd name="T51" fmla="*/ 91 h 158"/>
                <a:gd name="T52" fmla="*/ 92 w 113"/>
                <a:gd name="T53" fmla="*/ 82 h 158"/>
                <a:gd name="T54" fmla="*/ 88 w 113"/>
                <a:gd name="T55" fmla="*/ 73 h 158"/>
                <a:gd name="T56" fmla="*/ 88 w 113"/>
                <a:gd name="T57" fmla="*/ 73 h 158"/>
                <a:gd name="T58" fmla="*/ 83 w 113"/>
                <a:gd name="T59" fmla="*/ 60 h 158"/>
                <a:gd name="T60" fmla="*/ 35 w 113"/>
                <a:gd name="T61" fmla="*/ 78 h 158"/>
                <a:gd name="T62" fmla="*/ 32 w 113"/>
                <a:gd name="T63" fmla="*/ 70 h 158"/>
                <a:gd name="T64" fmla="*/ 26 w 113"/>
                <a:gd name="T65" fmla="*/ 54 h 158"/>
                <a:gd name="T66" fmla="*/ 18 w 113"/>
                <a:gd name="T67" fmla="*/ 29 h 158"/>
                <a:gd name="T68" fmla="*/ 53 w 113"/>
                <a:gd name="T69" fmla="*/ 17 h 158"/>
                <a:gd name="T70" fmla="*/ 60 w 113"/>
                <a:gd name="T71" fmla="*/ 35 h 158"/>
                <a:gd name="T72" fmla="*/ 45 w 113"/>
                <a:gd name="T73" fmla="*/ 40 h 158"/>
                <a:gd name="T74" fmla="*/ 49 w 113"/>
                <a:gd name="T75" fmla="*/ 54 h 158"/>
                <a:gd name="T76" fmla="*/ 64 w 113"/>
                <a:gd name="T77" fmla="*/ 48 h 158"/>
                <a:gd name="T78" fmla="*/ 77 w 113"/>
                <a:gd name="T79" fmla="*/ 44 h 158"/>
                <a:gd name="T80" fmla="*/ 73 w 113"/>
                <a:gd name="T81" fmla="*/ 31 h 158"/>
                <a:gd name="T82" fmla="*/ 67 w 113"/>
                <a:gd name="T83" fmla="*/ 13 h 158"/>
                <a:gd name="T84" fmla="*/ 64 w 113"/>
                <a:gd name="T85" fmla="*/ 7 h 158"/>
                <a:gd name="T86" fmla="*/ 62 w 113"/>
                <a:gd name="T87" fmla="*/ 0 h 158"/>
                <a:gd name="T88" fmla="*/ 49 w 113"/>
                <a:gd name="T89" fmla="*/ 4 h 158"/>
                <a:gd name="T90" fmla="*/ 14 w 113"/>
                <a:gd name="T91" fmla="*/ 15 h 158"/>
                <a:gd name="T92" fmla="*/ 1 w 113"/>
                <a:gd name="T93" fmla="*/ 19 h 158"/>
                <a:gd name="T94" fmla="*/ 0 w 113"/>
                <a:gd name="T95" fmla="*/ 19 h 158"/>
                <a:gd name="T96" fmla="*/ 1 w 113"/>
                <a:gd name="T97" fmla="*/ 22 h 158"/>
                <a:gd name="T98" fmla="*/ 4 w 113"/>
                <a:gd name="T99" fmla="*/ 29 h 158"/>
                <a:gd name="T100" fmla="*/ 11 w 113"/>
                <a:gd name="T101" fmla="*/ 51 h 158"/>
                <a:gd name="T102" fmla="*/ 18 w 113"/>
                <a:gd name="T103" fmla="*/ 73 h 158"/>
                <a:gd name="T104" fmla="*/ 22 w 113"/>
                <a:gd name="T105" fmla="*/ 8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" h="158">
                  <a:moveTo>
                    <a:pt x="22" y="83"/>
                  </a:moveTo>
                  <a:cubicBezTo>
                    <a:pt x="22" y="83"/>
                    <a:pt x="22" y="83"/>
                    <a:pt x="22" y="83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80" y="89"/>
                    <a:pt x="84" y="101"/>
                  </a:cubicBezTo>
                  <a:cubicBezTo>
                    <a:pt x="87" y="107"/>
                    <a:pt x="89" y="113"/>
                    <a:pt x="91" y="117"/>
                  </a:cubicBezTo>
                  <a:cubicBezTo>
                    <a:pt x="93" y="121"/>
                    <a:pt x="95" y="124"/>
                    <a:pt x="95" y="124"/>
                  </a:cubicBezTo>
                  <a:cubicBezTo>
                    <a:pt x="61" y="139"/>
                    <a:pt x="61" y="139"/>
                    <a:pt x="61" y="139"/>
                  </a:cubicBezTo>
                  <a:cubicBezTo>
                    <a:pt x="52" y="121"/>
                    <a:pt x="52" y="121"/>
                    <a:pt x="52" y="121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7" y="115"/>
                    <a:pt x="66" y="114"/>
                    <a:pt x="66" y="113"/>
                  </a:cubicBezTo>
                  <a:cubicBezTo>
                    <a:pt x="65" y="112"/>
                    <a:pt x="65" y="110"/>
                    <a:pt x="64" y="109"/>
                  </a:cubicBezTo>
                  <a:cubicBezTo>
                    <a:pt x="63" y="106"/>
                    <a:pt x="61" y="102"/>
                    <a:pt x="61" y="102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34" y="114"/>
                    <a:pt x="36" y="117"/>
                    <a:pt x="37" y="120"/>
                  </a:cubicBezTo>
                  <a:cubicBezTo>
                    <a:pt x="38" y="122"/>
                    <a:pt x="38" y="124"/>
                    <a:pt x="39" y="125"/>
                  </a:cubicBezTo>
                  <a:cubicBezTo>
                    <a:pt x="39" y="126"/>
                    <a:pt x="40" y="127"/>
                    <a:pt x="40" y="127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54" y="158"/>
                    <a:pt x="54" y="158"/>
                    <a:pt x="54" y="158"/>
                  </a:cubicBezTo>
                  <a:cubicBezTo>
                    <a:pt x="66" y="152"/>
                    <a:pt x="66" y="152"/>
                    <a:pt x="66" y="152"/>
                  </a:cubicBezTo>
                  <a:cubicBezTo>
                    <a:pt x="100" y="137"/>
                    <a:pt x="100" y="137"/>
                    <a:pt x="100" y="137"/>
                  </a:cubicBezTo>
                  <a:cubicBezTo>
                    <a:pt x="113" y="131"/>
                    <a:pt x="113" y="131"/>
                    <a:pt x="113" y="131"/>
                  </a:cubicBezTo>
                  <a:cubicBezTo>
                    <a:pt x="113" y="131"/>
                    <a:pt x="113" y="131"/>
                    <a:pt x="113" y="131"/>
                  </a:cubicBezTo>
                  <a:cubicBezTo>
                    <a:pt x="113" y="131"/>
                    <a:pt x="106" y="116"/>
                    <a:pt x="100" y="102"/>
                  </a:cubicBezTo>
                  <a:cubicBezTo>
                    <a:pt x="98" y="98"/>
                    <a:pt x="97" y="95"/>
                    <a:pt x="95" y="91"/>
                  </a:cubicBezTo>
                  <a:cubicBezTo>
                    <a:pt x="94" y="88"/>
                    <a:pt x="93" y="85"/>
                    <a:pt x="92" y="82"/>
                  </a:cubicBezTo>
                  <a:cubicBezTo>
                    <a:pt x="89" y="76"/>
                    <a:pt x="88" y="73"/>
                    <a:pt x="88" y="7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78"/>
                    <a:pt x="34" y="75"/>
                    <a:pt x="32" y="70"/>
                  </a:cubicBezTo>
                  <a:cubicBezTo>
                    <a:pt x="30" y="66"/>
                    <a:pt x="28" y="60"/>
                    <a:pt x="26" y="54"/>
                  </a:cubicBezTo>
                  <a:cubicBezTo>
                    <a:pt x="22" y="41"/>
                    <a:pt x="18" y="29"/>
                    <a:pt x="18" y="29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7" y="13"/>
                    <a:pt x="66" y="10"/>
                    <a:pt x="64" y="7"/>
                  </a:cubicBezTo>
                  <a:cubicBezTo>
                    <a:pt x="63" y="4"/>
                    <a:pt x="62" y="0"/>
                    <a:pt x="62" y="0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1" y="20"/>
                    <a:pt x="1" y="22"/>
                  </a:cubicBezTo>
                  <a:cubicBezTo>
                    <a:pt x="2" y="24"/>
                    <a:pt x="2" y="26"/>
                    <a:pt x="4" y="29"/>
                  </a:cubicBezTo>
                  <a:cubicBezTo>
                    <a:pt x="6" y="35"/>
                    <a:pt x="8" y="43"/>
                    <a:pt x="11" y="51"/>
                  </a:cubicBezTo>
                  <a:cubicBezTo>
                    <a:pt x="14" y="59"/>
                    <a:pt x="16" y="67"/>
                    <a:pt x="18" y="73"/>
                  </a:cubicBezTo>
                  <a:cubicBezTo>
                    <a:pt x="21" y="79"/>
                    <a:pt x="22" y="83"/>
                    <a:pt x="22" y="83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5"/>
            <p:cNvSpPr/>
            <p:nvPr/>
          </p:nvSpPr>
          <p:spPr bwMode="auto">
            <a:xfrm>
              <a:off x="188912" y="5419726"/>
              <a:ext cx="403225" cy="657225"/>
            </a:xfrm>
            <a:custGeom>
              <a:avLst/>
              <a:gdLst>
                <a:gd name="T0" fmla="*/ 12 w 95"/>
                <a:gd name="T1" fmla="*/ 76 h 155"/>
                <a:gd name="T2" fmla="*/ 12 w 95"/>
                <a:gd name="T3" fmla="*/ 76 h 155"/>
                <a:gd name="T4" fmla="*/ 15 w 95"/>
                <a:gd name="T5" fmla="*/ 90 h 155"/>
                <a:gd name="T6" fmla="*/ 65 w 95"/>
                <a:gd name="T7" fmla="*/ 79 h 155"/>
                <a:gd name="T8" fmla="*/ 71 w 95"/>
                <a:gd name="T9" fmla="*/ 103 h 155"/>
                <a:gd name="T10" fmla="*/ 75 w 95"/>
                <a:gd name="T11" fmla="*/ 120 h 155"/>
                <a:gd name="T12" fmla="*/ 78 w 95"/>
                <a:gd name="T13" fmla="*/ 128 h 155"/>
                <a:gd name="T14" fmla="*/ 42 w 95"/>
                <a:gd name="T15" fmla="*/ 138 h 155"/>
                <a:gd name="T16" fmla="*/ 36 w 95"/>
                <a:gd name="T17" fmla="*/ 119 h 155"/>
                <a:gd name="T18" fmla="*/ 51 w 95"/>
                <a:gd name="T19" fmla="*/ 115 h 155"/>
                <a:gd name="T20" fmla="*/ 51 w 95"/>
                <a:gd name="T21" fmla="*/ 113 h 155"/>
                <a:gd name="T22" fmla="*/ 50 w 95"/>
                <a:gd name="T23" fmla="*/ 108 h 155"/>
                <a:gd name="T24" fmla="*/ 48 w 95"/>
                <a:gd name="T25" fmla="*/ 101 h 155"/>
                <a:gd name="T26" fmla="*/ 33 w 95"/>
                <a:gd name="T27" fmla="*/ 105 h 155"/>
                <a:gd name="T28" fmla="*/ 19 w 95"/>
                <a:gd name="T29" fmla="*/ 108 h 155"/>
                <a:gd name="T30" fmla="*/ 21 w 95"/>
                <a:gd name="T31" fmla="*/ 115 h 155"/>
                <a:gd name="T32" fmla="*/ 22 w 95"/>
                <a:gd name="T33" fmla="*/ 120 h 155"/>
                <a:gd name="T34" fmla="*/ 23 w 95"/>
                <a:gd name="T35" fmla="*/ 122 h 155"/>
                <a:gd name="T36" fmla="*/ 28 w 95"/>
                <a:gd name="T37" fmla="*/ 141 h 155"/>
                <a:gd name="T38" fmla="*/ 32 w 95"/>
                <a:gd name="T39" fmla="*/ 155 h 155"/>
                <a:gd name="T40" fmla="*/ 46 w 95"/>
                <a:gd name="T41" fmla="*/ 151 h 155"/>
                <a:gd name="T42" fmla="*/ 81 w 95"/>
                <a:gd name="T43" fmla="*/ 141 h 155"/>
                <a:gd name="T44" fmla="*/ 94 w 95"/>
                <a:gd name="T45" fmla="*/ 137 h 155"/>
                <a:gd name="T46" fmla="*/ 95 w 95"/>
                <a:gd name="T47" fmla="*/ 137 h 155"/>
                <a:gd name="T48" fmla="*/ 86 w 95"/>
                <a:gd name="T49" fmla="*/ 106 h 155"/>
                <a:gd name="T50" fmla="*/ 81 w 95"/>
                <a:gd name="T51" fmla="*/ 85 h 155"/>
                <a:gd name="T52" fmla="*/ 79 w 95"/>
                <a:gd name="T53" fmla="*/ 76 h 155"/>
                <a:gd name="T54" fmla="*/ 79 w 95"/>
                <a:gd name="T55" fmla="*/ 76 h 155"/>
                <a:gd name="T56" fmla="*/ 76 w 95"/>
                <a:gd name="T57" fmla="*/ 63 h 155"/>
                <a:gd name="T58" fmla="*/ 26 w 95"/>
                <a:gd name="T59" fmla="*/ 73 h 155"/>
                <a:gd name="T60" fmla="*/ 24 w 95"/>
                <a:gd name="T61" fmla="*/ 65 h 155"/>
                <a:gd name="T62" fmla="*/ 21 w 95"/>
                <a:gd name="T63" fmla="*/ 48 h 155"/>
                <a:gd name="T64" fmla="*/ 16 w 95"/>
                <a:gd name="T65" fmla="*/ 22 h 155"/>
                <a:gd name="T66" fmla="*/ 53 w 95"/>
                <a:gd name="T67" fmla="*/ 16 h 155"/>
                <a:gd name="T68" fmla="*/ 56 w 95"/>
                <a:gd name="T69" fmla="*/ 35 h 155"/>
                <a:gd name="T70" fmla="*/ 41 w 95"/>
                <a:gd name="T71" fmla="*/ 37 h 155"/>
                <a:gd name="T72" fmla="*/ 43 w 95"/>
                <a:gd name="T73" fmla="*/ 51 h 155"/>
                <a:gd name="T74" fmla="*/ 59 w 95"/>
                <a:gd name="T75" fmla="*/ 48 h 155"/>
                <a:gd name="T76" fmla="*/ 72 w 95"/>
                <a:gd name="T77" fmla="*/ 45 h 155"/>
                <a:gd name="T78" fmla="*/ 70 w 95"/>
                <a:gd name="T79" fmla="*/ 32 h 155"/>
                <a:gd name="T80" fmla="*/ 67 w 95"/>
                <a:gd name="T81" fmla="*/ 14 h 155"/>
                <a:gd name="T82" fmla="*/ 65 w 95"/>
                <a:gd name="T83" fmla="*/ 7 h 155"/>
                <a:gd name="T84" fmla="*/ 64 w 95"/>
                <a:gd name="T85" fmla="*/ 0 h 155"/>
                <a:gd name="T86" fmla="*/ 51 w 95"/>
                <a:gd name="T87" fmla="*/ 2 h 155"/>
                <a:gd name="T88" fmla="*/ 14 w 95"/>
                <a:gd name="T89" fmla="*/ 8 h 155"/>
                <a:gd name="T90" fmla="*/ 0 w 95"/>
                <a:gd name="T91" fmla="*/ 10 h 155"/>
                <a:gd name="T92" fmla="*/ 0 w 95"/>
                <a:gd name="T93" fmla="*/ 10 h 155"/>
                <a:gd name="T94" fmla="*/ 0 w 95"/>
                <a:gd name="T95" fmla="*/ 13 h 155"/>
                <a:gd name="T96" fmla="*/ 2 w 95"/>
                <a:gd name="T97" fmla="*/ 20 h 155"/>
                <a:gd name="T98" fmla="*/ 6 w 95"/>
                <a:gd name="T99" fmla="*/ 43 h 155"/>
                <a:gd name="T100" fmla="*/ 10 w 95"/>
                <a:gd name="T101" fmla="*/ 66 h 155"/>
                <a:gd name="T102" fmla="*/ 12 w 95"/>
                <a:gd name="T103" fmla="*/ 7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" h="155">
                  <a:moveTo>
                    <a:pt x="12" y="76"/>
                  </a:moveTo>
                  <a:cubicBezTo>
                    <a:pt x="12" y="76"/>
                    <a:pt x="12" y="76"/>
                    <a:pt x="12" y="76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65" y="79"/>
                    <a:pt x="68" y="91"/>
                    <a:pt x="71" y="103"/>
                  </a:cubicBezTo>
                  <a:cubicBezTo>
                    <a:pt x="72" y="109"/>
                    <a:pt x="74" y="115"/>
                    <a:pt x="75" y="120"/>
                  </a:cubicBezTo>
                  <a:cubicBezTo>
                    <a:pt x="77" y="124"/>
                    <a:pt x="78" y="128"/>
                    <a:pt x="78" y="128"/>
                  </a:cubicBezTo>
                  <a:cubicBezTo>
                    <a:pt x="42" y="138"/>
                    <a:pt x="42" y="138"/>
                    <a:pt x="42" y="138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1" y="114"/>
                    <a:pt x="51" y="113"/>
                  </a:cubicBezTo>
                  <a:cubicBezTo>
                    <a:pt x="50" y="111"/>
                    <a:pt x="50" y="110"/>
                    <a:pt x="50" y="108"/>
                  </a:cubicBezTo>
                  <a:cubicBezTo>
                    <a:pt x="49" y="104"/>
                    <a:pt x="48" y="101"/>
                    <a:pt x="48" y="101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19" y="108"/>
                    <a:pt x="20" y="112"/>
                    <a:pt x="21" y="115"/>
                  </a:cubicBezTo>
                  <a:cubicBezTo>
                    <a:pt x="22" y="117"/>
                    <a:pt x="22" y="119"/>
                    <a:pt x="22" y="120"/>
                  </a:cubicBezTo>
                  <a:cubicBezTo>
                    <a:pt x="23" y="121"/>
                    <a:pt x="23" y="122"/>
                    <a:pt x="23" y="122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46" y="151"/>
                    <a:pt x="46" y="151"/>
                    <a:pt x="46" y="151"/>
                  </a:cubicBezTo>
                  <a:cubicBezTo>
                    <a:pt x="81" y="141"/>
                    <a:pt x="81" y="141"/>
                    <a:pt x="81" y="141"/>
                  </a:cubicBezTo>
                  <a:cubicBezTo>
                    <a:pt x="94" y="137"/>
                    <a:pt x="94" y="137"/>
                    <a:pt x="94" y="137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5" y="137"/>
                    <a:pt x="90" y="122"/>
                    <a:pt x="86" y="106"/>
                  </a:cubicBezTo>
                  <a:cubicBezTo>
                    <a:pt x="84" y="99"/>
                    <a:pt x="82" y="91"/>
                    <a:pt x="81" y="85"/>
                  </a:cubicBezTo>
                  <a:cubicBezTo>
                    <a:pt x="80" y="80"/>
                    <a:pt x="79" y="76"/>
                    <a:pt x="79" y="76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6" y="73"/>
                    <a:pt x="25" y="70"/>
                    <a:pt x="24" y="65"/>
                  </a:cubicBezTo>
                  <a:cubicBezTo>
                    <a:pt x="23" y="60"/>
                    <a:pt x="22" y="54"/>
                    <a:pt x="21" y="48"/>
                  </a:cubicBezTo>
                  <a:cubicBezTo>
                    <a:pt x="18" y="35"/>
                    <a:pt x="16" y="22"/>
                    <a:pt x="16" y="22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6" y="10"/>
                    <a:pt x="65" y="7"/>
                  </a:cubicBezTo>
                  <a:cubicBezTo>
                    <a:pt x="65" y="4"/>
                    <a:pt x="64" y="0"/>
                    <a:pt x="64" y="0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0" y="13"/>
                  </a:cubicBezTo>
                  <a:cubicBezTo>
                    <a:pt x="1" y="15"/>
                    <a:pt x="1" y="17"/>
                    <a:pt x="2" y="20"/>
                  </a:cubicBezTo>
                  <a:cubicBezTo>
                    <a:pt x="3" y="27"/>
                    <a:pt x="4" y="35"/>
                    <a:pt x="6" y="43"/>
                  </a:cubicBezTo>
                  <a:cubicBezTo>
                    <a:pt x="7" y="51"/>
                    <a:pt x="9" y="60"/>
                    <a:pt x="10" y="66"/>
                  </a:cubicBezTo>
                  <a:cubicBezTo>
                    <a:pt x="11" y="72"/>
                    <a:pt x="12" y="76"/>
                    <a:pt x="12" y="76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6"/>
            <p:cNvSpPr/>
            <p:nvPr/>
          </p:nvSpPr>
          <p:spPr bwMode="auto">
            <a:xfrm>
              <a:off x="138112" y="4770438"/>
              <a:ext cx="317500" cy="627063"/>
            </a:xfrm>
            <a:custGeom>
              <a:avLst/>
              <a:gdLst>
                <a:gd name="T0" fmla="*/ 2 w 75"/>
                <a:gd name="T1" fmla="*/ 67 h 148"/>
                <a:gd name="T2" fmla="*/ 2 w 75"/>
                <a:gd name="T3" fmla="*/ 67 h 148"/>
                <a:gd name="T4" fmla="*/ 3 w 75"/>
                <a:gd name="T5" fmla="*/ 81 h 148"/>
                <a:gd name="T6" fmla="*/ 54 w 75"/>
                <a:gd name="T7" fmla="*/ 78 h 148"/>
                <a:gd name="T8" fmla="*/ 56 w 75"/>
                <a:gd name="T9" fmla="*/ 103 h 148"/>
                <a:gd name="T10" fmla="*/ 58 w 75"/>
                <a:gd name="T11" fmla="*/ 120 h 148"/>
                <a:gd name="T12" fmla="*/ 59 w 75"/>
                <a:gd name="T13" fmla="*/ 128 h 148"/>
                <a:gd name="T14" fmla="*/ 22 w 75"/>
                <a:gd name="T15" fmla="*/ 132 h 148"/>
                <a:gd name="T16" fmla="*/ 20 w 75"/>
                <a:gd name="T17" fmla="*/ 113 h 148"/>
                <a:gd name="T18" fmla="*/ 35 w 75"/>
                <a:gd name="T19" fmla="*/ 111 h 148"/>
                <a:gd name="T20" fmla="*/ 35 w 75"/>
                <a:gd name="T21" fmla="*/ 109 h 148"/>
                <a:gd name="T22" fmla="*/ 34 w 75"/>
                <a:gd name="T23" fmla="*/ 104 h 148"/>
                <a:gd name="T24" fmla="*/ 34 w 75"/>
                <a:gd name="T25" fmla="*/ 97 h 148"/>
                <a:gd name="T26" fmla="*/ 18 w 75"/>
                <a:gd name="T27" fmla="*/ 99 h 148"/>
                <a:gd name="T28" fmla="*/ 5 w 75"/>
                <a:gd name="T29" fmla="*/ 100 h 148"/>
                <a:gd name="T30" fmla="*/ 5 w 75"/>
                <a:gd name="T31" fmla="*/ 107 h 148"/>
                <a:gd name="T32" fmla="*/ 6 w 75"/>
                <a:gd name="T33" fmla="*/ 112 h 148"/>
                <a:gd name="T34" fmla="*/ 6 w 75"/>
                <a:gd name="T35" fmla="*/ 114 h 148"/>
                <a:gd name="T36" fmla="*/ 8 w 75"/>
                <a:gd name="T37" fmla="*/ 134 h 148"/>
                <a:gd name="T38" fmla="*/ 10 w 75"/>
                <a:gd name="T39" fmla="*/ 148 h 148"/>
                <a:gd name="T40" fmla="*/ 24 w 75"/>
                <a:gd name="T41" fmla="*/ 146 h 148"/>
                <a:gd name="T42" fmla="*/ 61 w 75"/>
                <a:gd name="T43" fmla="*/ 141 h 148"/>
                <a:gd name="T44" fmla="*/ 74 w 75"/>
                <a:gd name="T45" fmla="*/ 139 h 148"/>
                <a:gd name="T46" fmla="*/ 75 w 75"/>
                <a:gd name="T47" fmla="*/ 139 h 148"/>
                <a:gd name="T48" fmla="*/ 71 w 75"/>
                <a:gd name="T49" fmla="*/ 108 h 148"/>
                <a:gd name="T50" fmla="*/ 69 w 75"/>
                <a:gd name="T51" fmla="*/ 86 h 148"/>
                <a:gd name="T52" fmla="*/ 68 w 75"/>
                <a:gd name="T53" fmla="*/ 77 h 148"/>
                <a:gd name="T54" fmla="*/ 68 w 75"/>
                <a:gd name="T55" fmla="*/ 77 h 148"/>
                <a:gd name="T56" fmla="*/ 67 w 75"/>
                <a:gd name="T57" fmla="*/ 63 h 148"/>
                <a:gd name="T58" fmla="*/ 16 w 75"/>
                <a:gd name="T59" fmla="*/ 66 h 148"/>
                <a:gd name="T60" fmla="*/ 15 w 75"/>
                <a:gd name="T61" fmla="*/ 58 h 148"/>
                <a:gd name="T62" fmla="*/ 15 w 75"/>
                <a:gd name="T63" fmla="*/ 40 h 148"/>
                <a:gd name="T64" fmla="*/ 14 w 75"/>
                <a:gd name="T65" fmla="*/ 14 h 148"/>
                <a:gd name="T66" fmla="*/ 51 w 75"/>
                <a:gd name="T67" fmla="*/ 14 h 148"/>
                <a:gd name="T68" fmla="*/ 52 w 75"/>
                <a:gd name="T69" fmla="*/ 33 h 148"/>
                <a:gd name="T70" fmla="*/ 36 w 75"/>
                <a:gd name="T71" fmla="*/ 33 h 148"/>
                <a:gd name="T72" fmla="*/ 37 w 75"/>
                <a:gd name="T73" fmla="*/ 47 h 148"/>
                <a:gd name="T74" fmla="*/ 52 w 75"/>
                <a:gd name="T75" fmla="*/ 46 h 148"/>
                <a:gd name="T76" fmla="*/ 66 w 75"/>
                <a:gd name="T77" fmla="*/ 46 h 148"/>
                <a:gd name="T78" fmla="*/ 66 w 75"/>
                <a:gd name="T79" fmla="*/ 32 h 148"/>
                <a:gd name="T80" fmla="*/ 65 w 75"/>
                <a:gd name="T81" fmla="*/ 13 h 148"/>
                <a:gd name="T82" fmla="*/ 65 w 75"/>
                <a:gd name="T83" fmla="*/ 0 h 148"/>
                <a:gd name="T84" fmla="*/ 51 w 75"/>
                <a:gd name="T85" fmla="*/ 0 h 148"/>
                <a:gd name="T86" fmla="*/ 14 w 75"/>
                <a:gd name="T87" fmla="*/ 0 h 148"/>
                <a:gd name="T88" fmla="*/ 0 w 75"/>
                <a:gd name="T89" fmla="*/ 0 h 148"/>
                <a:gd name="T90" fmla="*/ 0 w 75"/>
                <a:gd name="T91" fmla="*/ 0 h 148"/>
                <a:gd name="T92" fmla="*/ 1 w 75"/>
                <a:gd name="T93" fmla="*/ 33 h 148"/>
                <a:gd name="T94" fmla="*/ 1 w 75"/>
                <a:gd name="T95" fmla="*/ 57 h 148"/>
                <a:gd name="T96" fmla="*/ 2 w 75"/>
                <a:gd name="T97" fmla="*/ 6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148">
                  <a:moveTo>
                    <a:pt x="2" y="67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54" y="78"/>
                    <a:pt x="55" y="90"/>
                    <a:pt x="56" y="103"/>
                  </a:cubicBezTo>
                  <a:cubicBezTo>
                    <a:pt x="57" y="109"/>
                    <a:pt x="58" y="115"/>
                    <a:pt x="58" y="120"/>
                  </a:cubicBezTo>
                  <a:cubicBezTo>
                    <a:pt x="59" y="125"/>
                    <a:pt x="59" y="128"/>
                    <a:pt x="59" y="128"/>
                  </a:cubicBezTo>
                  <a:cubicBezTo>
                    <a:pt x="22" y="132"/>
                    <a:pt x="22" y="132"/>
                    <a:pt x="22" y="132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1"/>
                    <a:pt x="35" y="110"/>
                    <a:pt x="35" y="109"/>
                  </a:cubicBezTo>
                  <a:cubicBezTo>
                    <a:pt x="35" y="108"/>
                    <a:pt x="35" y="106"/>
                    <a:pt x="34" y="104"/>
                  </a:cubicBezTo>
                  <a:cubicBezTo>
                    <a:pt x="34" y="101"/>
                    <a:pt x="34" y="97"/>
                    <a:pt x="34" y="97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5" y="100"/>
                    <a:pt x="5" y="103"/>
                    <a:pt x="5" y="107"/>
                  </a:cubicBezTo>
                  <a:cubicBezTo>
                    <a:pt x="5" y="109"/>
                    <a:pt x="5" y="111"/>
                    <a:pt x="6" y="112"/>
                  </a:cubicBezTo>
                  <a:cubicBezTo>
                    <a:pt x="6" y="113"/>
                    <a:pt x="6" y="114"/>
                    <a:pt x="6" y="114"/>
                  </a:cubicBezTo>
                  <a:cubicBezTo>
                    <a:pt x="8" y="134"/>
                    <a:pt x="8" y="134"/>
                    <a:pt x="8" y="134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61" y="141"/>
                    <a:pt x="61" y="141"/>
                    <a:pt x="61" y="141"/>
                  </a:cubicBezTo>
                  <a:cubicBezTo>
                    <a:pt x="74" y="139"/>
                    <a:pt x="74" y="139"/>
                    <a:pt x="74" y="139"/>
                  </a:cubicBezTo>
                  <a:cubicBezTo>
                    <a:pt x="75" y="139"/>
                    <a:pt x="75" y="139"/>
                    <a:pt x="75" y="139"/>
                  </a:cubicBezTo>
                  <a:cubicBezTo>
                    <a:pt x="75" y="139"/>
                    <a:pt x="73" y="124"/>
                    <a:pt x="71" y="108"/>
                  </a:cubicBezTo>
                  <a:cubicBezTo>
                    <a:pt x="70" y="100"/>
                    <a:pt x="69" y="92"/>
                    <a:pt x="69" y="86"/>
                  </a:cubicBezTo>
                  <a:cubicBezTo>
                    <a:pt x="68" y="81"/>
                    <a:pt x="68" y="77"/>
                    <a:pt x="68" y="77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6" y="63"/>
                    <a:pt x="15" y="58"/>
                  </a:cubicBezTo>
                  <a:cubicBezTo>
                    <a:pt x="15" y="53"/>
                    <a:pt x="15" y="47"/>
                    <a:pt x="15" y="40"/>
                  </a:cubicBezTo>
                  <a:cubicBezTo>
                    <a:pt x="14" y="27"/>
                    <a:pt x="14" y="14"/>
                    <a:pt x="14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7"/>
                    <a:pt x="1" y="33"/>
                  </a:cubicBezTo>
                  <a:cubicBezTo>
                    <a:pt x="1" y="42"/>
                    <a:pt x="1" y="50"/>
                    <a:pt x="1" y="57"/>
                  </a:cubicBezTo>
                  <a:cubicBezTo>
                    <a:pt x="2" y="63"/>
                    <a:pt x="2" y="67"/>
                    <a:pt x="2" y="6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7"/>
            <p:cNvSpPr/>
            <p:nvPr/>
          </p:nvSpPr>
          <p:spPr bwMode="auto">
            <a:xfrm>
              <a:off x="138112" y="4079876"/>
              <a:ext cx="322263" cy="631825"/>
            </a:xfrm>
            <a:custGeom>
              <a:avLst/>
              <a:gdLst>
                <a:gd name="T0" fmla="*/ 4 w 76"/>
                <a:gd name="T1" fmla="*/ 67 h 149"/>
                <a:gd name="T2" fmla="*/ 4 w 76"/>
                <a:gd name="T3" fmla="*/ 67 h 149"/>
                <a:gd name="T4" fmla="*/ 3 w 76"/>
                <a:gd name="T5" fmla="*/ 81 h 149"/>
                <a:gd name="T6" fmla="*/ 54 w 76"/>
                <a:gd name="T7" fmla="*/ 85 h 149"/>
                <a:gd name="T8" fmla="*/ 52 w 76"/>
                <a:gd name="T9" fmla="*/ 110 h 149"/>
                <a:gd name="T10" fmla="*/ 52 w 76"/>
                <a:gd name="T11" fmla="*/ 135 h 149"/>
                <a:gd name="T12" fmla="*/ 14 w 76"/>
                <a:gd name="T13" fmla="*/ 134 h 149"/>
                <a:gd name="T14" fmla="*/ 15 w 76"/>
                <a:gd name="T15" fmla="*/ 114 h 149"/>
                <a:gd name="T16" fmla="*/ 30 w 76"/>
                <a:gd name="T17" fmla="*/ 115 h 149"/>
                <a:gd name="T18" fmla="*/ 31 w 76"/>
                <a:gd name="T19" fmla="*/ 108 h 149"/>
                <a:gd name="T20" fmla="*/ 31 w 76"/>
                <a:gd name="T21" fmla="*/ 101 h 149"/>
                <a:gd name="T22" fmla="*/ 16 w 76"/>
                <a:gd name="T23" fmla="*/ 100 h 149"/>
                <a:gd name="T24" fmla="*/ 2 w 76"/>
                <a:gd name="T25" fmla="*/ 99 h 149"/>
                <a:gd name="T26" fmla="*/ 1 w 76"/>
                <a:gd name="T27" fmla="*/ 107 h 149"/>
                <a:gd name="T28" fmla="*/ 1 w 76"/>
                <a:gd name="T29" fmla="*/ 114 h 149"/>
                <a:gd name="T30" fmla="*/ 1 w 76"/>
                <a:gd name="T31" fmla="*/ 134 h 149"/>
                <a:gd name="T32" fmla="*/ 0 w 76"/>
                <a:gd name="T33" fmla="*/ 148 h 149"/>
                <a:gd name="T34" fmla="*/ 14 w 76"/>
                <a:gd name="T35" fmla="*/ 148 h 149"/>
                <a:gd name="T36" fmla="*/ 51 w 76"/>
                <a:gd name="T37" fmla="*/ 149 h 149"/>
                <a:gd name="T38" fmla="*/ 65 w 76"/>
                <a:gd name="T39" fmla="*/ 149 h 149"/>
                <a:gd name="T40" fmla="*/ 65 w 76"/>
                <a:gd name="T41" fmla="*/ 149 h 149"/>
                <a:gd name="T42" fmla="*/ 66 w 76"/>
                <a:gd name="T43" fmla="*/ 117 h 149"/>
                <a:gd name="T44" fmla="*/ 67 w 76"/>
                <a:gd name="T45" fmla="*/ 96 h 149"/>
                <a:gd name="T46" fmla="*/ 68 w 76"/>
                <a:gd name="T47" fmla="*/ 86 h 149"/>
                <a:gd name="T48" fmla="*/ 68 w 76"/>
                <a:gd name="T49" fmla="*/ 86 h 149"/>
                <a:gd name="T50" fmla="*/ 69 w 76"/>
                <a:gd name="T51" fmla="*/ 72 h 149"/>
                <a:gd name="T52" fmla="*/ 18 w 76"/>
                <a:gd name="T53" fmla="*/ 68 h 149"/>
                <a:gd name="T54" fmla="*/ 19 w 76"/>
                <a:gd name="T55" fmla="*/ 60 h 149"/>
                <a:gd name="T56" fmla="*/ 19 w 76"/>
                <a:gd name="T57" fmla="*/ 51 h 149"/>
                <a:gd name="T58" fmla="*/ 21 w 76"/>
                <a:gd name="T59" fmla="*/ 42 h 149"/>
                <a:gd name="T60" fmla="*/ 24 w 76"/>
                <a:gd name="T61" fmla="*/ 16 h 149"/>
                <a:gd name="T62" fmla="*/ 61 w 76"/>
                <a:gd name="T63" fmla="*/ 21 h 149"/>
                <a:gd name="T64" fmla="*/ 59 w 76"/>
                <a:gd name="T65" fmla="*/ 40 h 149"/>
                <a:gd name="T66" fmla="*/ 43 w 76"/>
                <a:gd name="T67" fmla="*/ 38 h 149"/>
                <a:gd name="T68" fmla="*/ 41 w 76"/>
                <a:gd name="T69" fmla="*/ 52 h 149"/>
                <a:gd name="T70" fmla="*/ 57 w 76"/>
                <a:gd name="T71" fmla="*/ 53 h 149"/>
                <a:gd name="T72" fmla="*/ 71 w 76"/>
                <a:gd name="T73" fmla="*/ 55 h 149"/>
                <a:gd name="T74" fmla="*/ 72 w 76"/>
                <a:gd name="T75" fmla="*/ 42 h 149"/>
                <a:gd name="T76" fmla="*/ 75 w 76"/>
                <a:gd name="T77" fmla="*/ 23 h 149"/>
                <a:gd name="T78" fmla="*/ 76 w 76"/>
                <a:gd name="T79" fmla="*/ 9 h 149"/>
                <a:gd name="T80" fmla="*/ 63 w 76"/>
                <a:gd name="T81" fmla="*/ 7 h 149"/>
                <a:gd name="T82" fmla="*/ 26 w 76"/>
                <a:gd name="T83" fmla="*/ 2 h 149"/>
                <a:gd name="T84" fmla="*/ 12 w 76"/>
                <a:gd name="T85" fmla="*/ 0 h 149"/>
                <a:gd name="T86" fmla="*/ 12 w 76"/>
                <a:gd name="T87" fmla="*/ 0 h 149"/>
                <a:gd name="T88" fmla="*/ 8 w 76"/>
                <a:gd name="T89" fmla="*/ 33 h 149"/>
                <a:gd name="T90" fmla="*/ 6 w 76"/>
                <a:gd name="T91" fmla="*/ 45 h 149"/>
                <a:gd name="T92" fmla="*/ 6 w 76"/>
                <a:gd name="T93" fmla="*/ 51 h 149"/>
                <a:gd name="T94" fmla="*/ 5 w 76"/>
                <a:gd name="T95" fmla="*/ 56 h 149"/>
                <a:gd name="T96" fmla="*/ 4 w 76"/>
                <a:gd name="T97" fmla="*/ 6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149">
                  <a:moveTo>
                    <a:pt x="4" y="67"/>
                  </a:moveTo>
                  <a:cubicBezTo>
                    <a:pt x="4" y="67"/>
                    <a:pt x="4" y="67"/>
                    <a:pt x="4" y="67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85"/>
                    <a:pt x="53" y="97"/>
                    <a:pt x="52" y="110"/>
                  </a:cubicBezTo>
                  <a:cubicBezTo>
                    <a:pt x="52" y="122"/>
                    <a:pt x="52" y="135"/>
                    <a:pt x="52" y="135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30" y="115"/>
                    <a:pt x="31" y="112"/>
                    <a:pt x="31" y="108"/>
                  </a:cubicBezTo>
                  <a:cubicBezTo>
                    <a:pt x="31" y="105"/>
                    <a:pt x="31" y="101"/>
                    <a:pt x="31" y="101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2" y="99"/>
                    <a:pt x="2" y="103"/>
                    <a:pt x="1" y="107"/>
                  </a:cubicBezTo>
                  <a:cubicBezTo>
                    <a:pt x="1" y="110"/>
                    <a:pt x="1" y="114"/>
                    <a:pt x="1" y="114"/>
                  </a:cubicBezTo>
                  <a:cubicBezTo>
                    <a:pt x="1" y="134"/>
                    <a:pt x="1" y="134"/>
                    <a:pt x="1" y="134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14" y="148"/>
                    <a:pt x="14" y="148"/>
                    <a:pt x="14" y="148"/>
                  </a:cubicBezTo>
                  <a:cubicBezTo>
                    <a:pt x="51" y="149"/>
                    <a:pt x="51" y="149"/>
                    <a:pt x="51" y="149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49"/>
                    <a:pt x="66" y="133"/>
                    <a:pt x="66" y="117"/>
                  </a:cubicBezTo>
                  <a:cubicBezTo>
                    <a:pt x="66" y="109"/>
                    <a:pt x="67" y="102"/>
                    <a:pt x="67" y="96"/>
                  </a:cubicBezTo>
                  <a:cubicBezTo>
                    <a:pt x="68" y="90"/>
                    <a:pt x="68" y="86"/>
                    <a:pt x="68" y="86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5"/>
                    <a:pt x="19" y="60"/>
                  </a:cubicBezTo>
                  <a:cubicBezTo>
                    <a:pt x="19" y="57"/>
                    <a:pt x="19" y="54"/>
                    <a:pt x="19" y="51"/>
                  </a:cubicBezTo>
                  <a:cubicBezTo>
                    <a:pt x="20" y="48"/>
                    <a:pt x="20" y="45"/>
                    <a:pt x="21" y="42"/>
                  </a:cubicBezTo>
                  <a:cubicBezTo>
                    <a:pt x="22" y="29"/>
                    <a:pt x="24" y="16"/>
                    <a:pt x="24" y="16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0" y="17"/>
                    <a:pt x="8" y="33"/>
                  </a:cubicBezTo>
                  <a:cubicBezTo>
                    <a:pt x="7" y="37"/>
                    <a:pt x="7" y="42"/>
                    <a:pt x="6" y="45"/>
                  </a:cubicBezTo>
                  <a:cubicBezTo>
                    <a:pt x="6" y="47"/>
                    <a:pt x="6" y="49"/>
                    <a:pt x="6" y="51"/>
                  </a:cubicBezTo>
                  <a:cubicBezTo>
                    <a:pt x="5" y="53"/>
                    <a:pt x="5" y="55"/>
                    <a:pt x="5" y="56"/>
                  </a:cubicBezTo>
                  <a:cubicBezTo>
                    <a:pt x="5" y="62"/>
                    <a:pt x="4" y="67"/>
                    <a:pt x="4" y="6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8"/>
            <p:cNvSpPr/>
            <p:nvPr/>
          </p:nvSpPr>
          <p:spPr bwMode="auto">
            <a:xfrm>
              <a:off x="196850" y="3402013"/>
              <a:ext cx="407988" cy="660400"/>
            </a:xfrm>
            <a:custGeom>
              <a:avLst/>
              <a:gdLst>
                <a:gd name="T0" fmla="*/ 17 w 96"/>
                <a:gd name="T1" fmla="*/ 65 h 156"/>
                <a:gd name="T2" fmla="*/ 17 w 96"/>
                <a:gd name="T3" fmla="*/ 65 h 156"/>
                <a:gd name="T4" fmla="*/ 14 w 96"/>
                <a:gd name="T5" fmla="*/ 79 h 156"/>
                <a:gd name="T6" fmla="*/ 63 w 96"/>
                <a:gd name="T7" fmla="*/ 91 h 156"/>
                <a:gd name="T8" fmla="*/ 62 w 96"/>
                <a:gd name="T9" fmla="*/ 98 h 156"/>
                <a:gd name="T10" fmla="*/ 58 w 96"/>
                <a:gd name="T11" fmla="*/ 115 h 156"/>
                <a:gd name="T12" fmla="*/ 53 w 96"/>
                <a:gd name="T13" fmla="*/ 140 h 156"/>
                <a:gd name="T14" fmla="*/ 17 w 96"/>
                <a:gd name="T15" fmla="*/ 133 h 156"/>
                <a:gd name="T16" fmla="*/ 20 w 96"/>
                <a:gd name="T17" fmla="*/ 114 h 156"/>
                <a:gd name="T18" fmla="*/ 35 w 96"/>
                <a:gd name="T19" fmla="*/ 117 h 156"/>
                <a:gd name="T20" fmla="*/ 37 w 96"/>
                <a:gd name="T21" fmla="*/ 110 h 156"/>
                <a:gd name="T22" fmla="*/ 38 w 96"/>
                <a:gd name="T23" fmla="*/ 105 h 156"/>
                <a:gd name="T24" fmla="*/ 38 w 96"/>
                <a:gd name="T25" fmla="*/ 103 h 156"/>
                <a:gd name="T26" fmla="*/ 23 w 96"/>
                <a:gd name="T27" fmla="*/ 100 h 156"/>
                <a:gd name="T28" fmla="*/ 9 w 96"/>
                <a:gd name="T29" fmla="*/ 97 h 156"/>
                <a:gd name="T30" fmla="*/ 9 w 96"/>
                <a:gd name="T31" fmla="*/ 99 h 156"/>
                <a:gd name="T32" fmla="*/ 8 w 96"/>
                <a:gd name="T33" fmla="*/ 104 h 156"/>
                <a:gd name="T34" fmla="*/ 7 w 96"/>
                <a:gd name="T35" fmla="*/ 111 h 156"/>
                <a:gd name="T36" fmla="*/ 3 w 96"/>
                <a:gd name="T37" fmla="*/ 131 h 156"/>
                <a:gd name="T38" fmla="*/ 0 w 96"/>
                <a:gd name="T39" fmla="*/ 145 h 156"/>
                <a:gd name="T40" fmla="*/ 14 w 96"/>
                <a:gd name="T41" fmla="*/ 147 h 156"/>
                <a:gd name="T42" fmla="*/ 51 w 96"/>
                <a:gd name="T43" fmla="*/ 153 h 156"/>
                <a:gd name="T44" fmla="*/ 64 w 96"/>
                <a:gd name="T45" fmla="*/ 156 h 156"/>
                <a:gd name="T46" fmla="*/ 65 w 96"/>
                <a:gd name="T47" fmla="*/ 156 h 156"/>
                <a:gd name="T48" fmla="*/ 70 w 96"/>
                <a:gd name="T49" fmla="*/ 125 h 156"/>
                <a:gd name="T50" fmla="*/ 75 w 96"/>
                <a:gd name="T51" fmla="*/ 103 h 156"/>
                <a:gd name="T52" fmla="*/ 77 w 96"/>
                <a:gd name="T53" fmla="*/ 94 h 156"/>
                <a:gd name="T54" fmla="*/ 77 w 96"/>
                <a:gd name="T55" fmla="*/ 94 h 156"/>
                <a:gd name="T56" fmla="*/ 80 w 96"/>
                <a:gd name="T57" fmla="*/ 80 h 156"/>
                <a:gd name="T58" fmla="*/ 30 w 96"/>
                <a:gd name="T59" fmla="*/ 68 h 156"/>
                <a:gd name="T60" fmla="*/ 32 w 96"/>
                <a:gd name="T61" fmla="*/ 61 h 156"/>
                <a:gd name="T62" fmla="*/ 34 w 96"/>
                <a:gd name="T63" fmla="*/ 52 h 156"/>
                <a:gd name="T64" fmla="*/ 37 w 96"/>
                <a:gd name="T65" fmla="*/ 43 h 156"/>
                <a:gd name="T66" fmla="*/ 44 w 96"/>
                <a:gd name="T67" fmla="*/ 18 h 156"/>
                <a:gd name="T68" fmla="*/ 79 w 96"/>
                <a:gd name="T69" fmla="*/ 29 h 156"/>
                <a:gd name="T70" fmla="*/ 74 w 96"/>
                <a:gd name="T71" fmla="*/ 47 h 156"/>
                <a:gd name="T72" fmla="*/ 59 w 96"/>
                <a:gd name="T73" fmla="*/ 43 h 156"/>
                <a:gd name="T74" fmla="*/ 55 w 96"/>
                <a:gd name="T75" fmla="*/ 56 h 156"/>
                <a:gd name="T76" fmla="*/ 71 w 96"/>
                <a:gd name="T77" fmla="*/ 60 h 156"/>
                <a:gd name="T78" fmla="*/ 84 w 96"/>
                <a:gd name="T79" fmla="*/ 64 h 156"/>
                <a:gd name="T80" fmla="*/ 88 w 96"/>
                <a:gd name="T81" fmla="*/ 51 h 156"/>
                <a:gd name="T82" fmla="*/ 93 w 96"/>
                <a:gd name="T83" fmla="*/ 33 h 156"/>
                <a:gd name="T84" fmla="*/ 96 w 96"/>
                <a:gd name="T85" fmla="*/ 20 h 156"/>
                <a:gd name="T86" fmla="*/ 83 w 96"/>
                <a:gd name="T87" fmla="*/ 15 h 156"/>
                <a:gd name="T88" fmla="*/ 48 w 96"/>
                <a:gd name="T89" fmla="*/ 4 h 156"/>
                <a:gd name="T90" fmla="*/ 35 w 96"/>
                <a:gd name="T91" fmla="*/ 0 h 156"/>
                <a:gd name="T92" fmla="*/ 34 w 96"/>
                <a:gd name="T93" fmla="*/ 0 h 156"/>
                <a:gd name="T94" fmla="*/ 25 w 96"/>
                <a:gd name="T95" fmla="*/ 33 h 156"/>
                <a:gd name="T96" fmla="*/ 19 w 96"/>
                <a:gd name="T97" fmla="*/ 55 h 156"/>
                <a:gd name="T98" fmla="*/ 17 w 96"/>
                <a:gd name="T99" fmla="*/ 6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6" h="156">
                  <a:moveTo>
                    <a:pt x="17" y="65"/>
                  </a:moveTo>
                  <a:cubicBezTo>
                    <a:pt x="17" y="65"/>
                    <a:pt x="17" y="65"/>
                    <a:pt x="17" y="65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1"/>
                    <a:pt x="63" y="94"/>
                    <a:pt x="62" y="98"/>
                  </a:cubicBezTo>
                  <a:cubicBezTo>
                    <a:pt x="61" y="103"/>
                    <a:pt x="59" y="109"/>
                    <a:pt x="58" y="115"/>
                  </a:cubicBezTo>
                  <a:cubicBezTo>
                    <a:pt x="56" y="128"/>
                    <a:pt x="53" y="140"/>
                    <a:pt x="53" y="140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35" y="117"/>
                    <a:pt x="36" y="114"/>
                    <a:pt x="37" y="110"/>
                  </a:cubicBezTo>
                  <a:cubicBezTo>
                    <a:pt x="37" y="108"/>
                    <a:pt x="37" y="107"/>
                    <a:pt x="38" y="105"/>
                  </a:cubicBezTo>
                  <a:cubicBezTo>
                    <a:pt x="38" y="104"/>
                    <a:pt x="38" y="103"/>
                    <a:pt x="38" y="103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9" y="97"/>
                    <a:pt x="9" y="98"/>
                    <a:pt x="9" y="99"/>
                  </a:cubicBezTo>
                  <a:cubicBezTo>
                    <a:pt x="9" y="101"/>
                    <a:pt x="8" y="102"/>
                    <a:pt x="8" y="104"/>
                  </a:cubicBezTo>
                  <a:cubicBezTo>
                    <a:pt x="7" y="108"/>
                    <a:pt x="7" y="111"/>
                    <a:pt x="7" y="11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14" y="147"/>
                    <a:pt x="14" y="147"/>
                    <a:pt x="14" y="147"/>
                  </a:cubicBezTo>
                  <a:cubicBezTo>
                    <a:pt x="51" y="153"/>
                    <a:pt x="51" y="153"/>
                    <a:pt x="51" y="153"/>
                  </a:cubicBezTo>
                  <a:cubicBezTo>
                    <a:pt x="64" y="156"/>
                    <a:pt x="64" y="156"/>
                    <a:pt x="64" y="156"/>
                  </a:cubicBezTo>
                  <a:cubicBezTo>
                    <a:pt x="65" y="156"/>
                    <a:pt x="65" y="156"/>
                    <a:pt x="65" y="156"/>
                  </a:cubicBezTo>
                  <a:cubicBezTo>
                    <a:pt x="65" y="156"/>
                    <a:pt x="67" y="140"/>
                    <a:pt x="70" y="125"/>
                  </a:cubicBezTo>
                  <a:cubicBezTo>
                    <a:pt x="71" y="117"/>
                    <a:pt x="73" y="109"/>
                    <a:pt x="75" y="103"/>
                  </a:cubicBezTo>
                  <a:cubicBezTo>
                    <a:pt x="76" y="98"/>
                    <a:pt x="77" y="94"/>
                    <a:pt x="77" y="94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1" y="65"/>
                    <a:pt x="32" y="61"/>
                  </a:cubicBezTo>
                  <a:cubicBezTo>
                    <a:pt x="33" y="58"/>
                    <a:pt x="33" y="55"/>
                    <a:pt x="34" y="52"/>
                  </a:cubicBezTo>
                  <a:cubicBezTo>
                    <a:pt x="35" y="49"/>
                    <a:pt x="36" y="46"/>
                    <a:pt x="37" y="43"/>
                  </a:cubicBezTo>
                  <a:cubicBezTo>
                    <a:pt x="40" y="31"/>
                    <a:pt x="44" y="18"/>
                    <a:pt x="44" y="18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0" y="17"/>
                    <a:pt x="25" y="33"/>
                  </a:cubicBezTo>
                  <a:cubicBezTo>
                    <a:pt x="23" y="41"/>
                    <a:pt x="20" y="49"/>
                    <a:pt x="19" y="55"/>
                  </a:cubicBezTo>
                  <a:cubicBezTo>
                    <a:pt x="18" y="61"/>
                    <a:pt x="17" y="65"/>
                    <a:pt x="17" y="65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9"/>
            <p:cNvSpPr/>
            <p:nvPr/>
          </p:nvSpPr>
          <p:spPr bwMode="auto">
            <a:xfrm>
              <a:off x="363537" y="2757488"/>
              <a:ext cx="482600" cy="669925"/>
            </a:xfrm>
            <a:custGeom>
              <a:avLst/>
              <a:gdLst>
                <a:gd name="T0" fmla="*/ 28 w 114"/>
                <a:gd name="T1" fmla="*/ 62 h 158"/>
                <a:gd name="T2" fmla="*/ 28 w 114"/>
                <a:gd name="T3" fmla="*/ 62 h 158"/>
                <a:gd name="T4" fmla="*/ 23 w 114"/>
                <a:gd name="T5" fmla="*/ 75 h 158"/>
                <a:gd name="T6" fmla="*/ 70 w 114"/>
                <a:gd name="T7" fmla="*/ 94 h 158"/>
                <a:gd name="T8" fmla="*/ 61 w 114"/>
                <a:gd name="T9" fmla="*/ 117 h 158"/>
                <a:gd name="T10" fmla="*/ 53 w 114"/>
                <a:gd name="T11" fmla="*/ 141 h 158"/>
                <a:gd name="T12" fmla="*/ 18 w 114"/>
                <a:gd name="T13" fmla="*/ 129 h 158"/>
                <a:gd name="T14" fmla="*/ 24 w 114"/>
                <a:gd name="T15" fmla="*/ 110 h 158"/>
                <a:gd name="T16" fmla="*/ 39 w 114"/>
                <a:gd name="T17" fmla="*/ 116 h 158"/>
                <a:gd name="T18" fmla="*/ 41 w 114"/>
                <a:gd name="T19" fmla="*/ 109 h 158"/>
                <a:gd name="T20" fmla="*/ 43 w 114"/>
                <a:gd name="T21" fmla="*/ 102 h 158"/>
                <a:gd name="T22" fmla="*/ 29 w 114"/>
                <a:gd name="T23" fmla="*/ 97 h 158"/>
                <a:gd name="T24" fmla="*/ 16 w 114"/>
                <a:gd name="T25" fmla="*/ 92 h 158"/>
                <a:gd name="T26" fmla="*/ 13 w 114"/>
                <a:gd name="T27" fmla="*/ 99 h 158"/>
                <a:gd name="T28" fmla="*/ 11 w 114"/>
                <a:gd name="T29" fmla="*/ 106 h 158"/>
                <a:gd name="T30" fmla="*/ 5 w 114"/>
                <a:gd name="T31" fmla="*/ 125 h 158"/>
                <a:gd name="T32" fmla="*/ 0 w 114"/>
                <a:gd name="T33" fmla="*/ 138 h 158"/>
                <a:gd name="T34" fmla="*/ 13 w 114"/>
                <a:gd name="T35" fmla="*/ 142 h 158"/>
                <a:gd name="T36" fmla="*/ 49 w 114"/>
                <a:gd name="T37" fmla="*/ 154 h 158"/>
                <a:gd name="T38" fmla="*/ 62 w 114"/>
                <a:gd name="T39" fmla="*/ 158 h 158"/>
                <a:gd name="T40" fmla="*/ 62 w 114"/>
                <a:gd name="T41" fmla="*/ 158 h 158"/>
                <a:gd name="T42" fmla="*/ 72 w 114"/>
                <a:gd name="T43" fmla="*/ 128 h 158"/>
                <a:gd name="T44" fmla="*/ 80 w 114"/>
                <a:gd name="T45" fmla="*/ 108 h 158"/>
                <a:gd name="T46" fmla="*/ 83 w 114"/>
                <a:gd name="T47" fmla="*/ 99 h 158"/>
                <a:gd name="T48" fmla="*/ 83 w 114"/>
                <a:gd name="T49" fmla="*/ 99 h 158"/>
                <a:gd name="T50" fmla="*/ 88 w 114"/>
                <a:gd name="T51" fmla="*/ 86 h 158"/>
                <a:gd name="T52" fmla="*/ 41 w 114"/>
                <a:gd name="T53" fmla="*/ 67 h 158"/>
                <a:gd name="T54" fmla="*/ 44 w 114"/>
                <a:gd name="T55" fmla="*/ 59 h 158"/>
                <a:gd name="T56" fmla="*/ 51 w 114"/>
                <a:gd name="T57" fmla="*/ 43 h 158"/>
                <a:gd name="T58" fmla="*/ 62 w 114"/>
                <a:gd name="T59" fmla="*/ 19 h 158"/>
                <a:gd name="T60" fmla="*/ 95 w 114"/>
                <a:gd name="T61" fmla="*/ 35 h 158"/>
                <a:gd name="T62" fmla="*/ 88 w 114"/>
                <a:gd name="T63" fmla="*/ 52 h 158"/>
                <a:gd name="T64" fmla="*/ 73 w 114"/>
                <a:gd name="T65" fmla="*/ 46 h 158"/>
                <a:gd name="T66" fmla="*/ 68 w 114"/>
                <a:gd name="T67" fmla="*/ 59 h 158"/>
                <a:gd name="T68" fmla="*/ 82 w 114"/>
                <a:gd name="T69" fmla="*/ 65 h 158"/>
                <a:gd name="T70" fmla="*/ 95 w 114"/>
                <a:gd name="T71" fmla="*/ 70 h 158"/>
                <a:gd name="T72" fmla="*/ 100 w 114"/>
                <a:gd name="T73" fmla="*/ 58 h 158"/>
                <a:gd name="T74" fmla="*/ 108 w 114"/>
                <a:gd name="T75" fmla="*/ 41 h 158"/>
                <a:gd name="T76" fmla="*/ 114 w 114"/>
                <a:gd name="T77" fmla="*/ 28 h 158"/>
                <a:gd name="T78" fmla="*/ 101 w 114"/>
                <a:gd name="T79" fmla="*/ 22 h 158"/>
                <a:gd name="T80" fmla="*/ 68 w 114"/>
                <a:gd name="T81" fmla="*/ 6 h 158"/>
                <a:gd name="T82" fmla="*/ 55 w 114"/>
                <a:gd name="T83" fmla="*/ 0 h 158"/>
                <a:gd name="T84" fmla="*/ 55 w 114"/>
                <a:gd name="T85" fmla="*/ 0 h 158"/>
                <a:gd name="T86" fmla="*/ 41 w 114"/>
                <a:gd name="T87" fmla="*/ 31 h 158"/>
                <a:gd name="T88" fmla="*/ 32 w 114"/>
                <a:gd name="T89" fmla="*/ 52 h 158"/>
                <a:gd name="T90" fmla="*/ 28 w 114"/>
                <a:gd name="T91" fmla="*/ 6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4" h="158">
                  <a:moveTo>
                    <a:pt x="28" y="62"/>
                  </a:moveTo>
                  <a:cubicBezTo>
                    <a:pt x="28" y="62"/>
                    <a:pt x="28" y="62"/>
                    <a:pt x="28" y="62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70" y="94"/>
                    <a:pt x="70" y="94"/>
                    <a:pt x="70" y="94"/>
                  </a:cubicBezTo>
                  <a:cubicBezTo>
                    <a:pt x="70" y="94"/>
                    <a:pt x="66" y="105"/>
                    <a:pt x="61" y="117"/>
                  </a:cubicBezTo>
                  <a:cubicBezTo>
                    <a:pt x="57" y="129"/>
                    <a:pt x="53" y="141"/>
                    <a:pt x="53" y="141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39" y="116"/>
                    <a:pt x="39" y="116"/>
                    <a:pt x="39" y="116"/>
                  </a:cubicBezTo>
                  <a:cubicBezTo>
                    <a:pt x="39" y="116"/>
                    <a:pt x="40" y="112"/>
                    <a:pt x="41" y="109"/>
                  </a:cubicBezTo>
                  <a:cubicBezTo>
                    <a:pt x="42" y="106"/>
                    <a:pt x="43" y="102"/>
                    <a:pt x="43" y="102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2"/>
                    <a:pt x="15" y="96"/>
                    <a:pt x="13" y="99"/>
                  </a:cubicBezTo>
                  <a:cubicBezTo>
                    <a:pt x="12" y="102"/>
                    <a:pt x="11" y="106"/>
                    <a:pt x="11" y="106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49" y="154"/>
                    <a:pt x="49" y="154"/>
                    <a:pt x="49" y="154"/>
                  </a:cubicBezTo>
                  <a:cubicBezTo>
                    <a:pt x="62" y="158"/>
                    <a:pt x="62" y="158"/>
                    <a:pt x="62" y="158"/>
                  </a:cubicBezTo>
                  <a:cubicBezTo>
                    <a:pt x="62" y="158"/>
                    <a:pt x="62" y="158"/>
                    <a:pt x="62" y="158"/>
                  </a:cubicBezTo>
                  <a:cubicBezTo>
                    <a:pt x="62" y="158"/>
                    <a:pt x="67" y="143"/>
                    <a:pt x="72" y="128"/>
                  </a:cubicBezTo>
                  <a:cubicBezTo>
                    <a:pt x="74" y="121"/>
                    <a:pt x="77" y="113"/>
                    <a:pt x="80" y="108"/>
                  </a:cubicBezTo>
                  <a:cubicBezTo>
                    <a:pt x="82" y="102"/>
                    <a:pt x="83" y="99"/>
                    <a:pt x="83" y="99"/>
                  </a:cubicBezTo>
                  <a:cubicBezTo>
                    <a:pt x="83" y="99"/>
                    <a:pt x="83" y="99"/>
                    <a:pt x="83" y="99"/>
                  </a:cubicBezTo>
                  <a:cubicBezTo>
                    <a:pt x="88" y="86"/>
                    <a:pt x="88" y="86"/>
                    <a:pt x="88" y="86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42" y="64"/>
                    <a:pt x="44" y="59"/>
                  </a:cubicBezTo>
                  <a:cubicBezTo>
                    <a:pt x="45" y="55"/>
                    <a:pt x="48" y="49"/>
                    <a:pt x="51" y="43"/>
                  </a:cubicBezTo>
                  <a:cubicBezTo>
                    <a:pt x="56" y="31"/>
                    <a:pt x="62" y="19"/>
                    <a:pt x="62" y="19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100" y="58"/>
                    <a:pt x="100" y="58"/>
                    <a:pt x="100" y="58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14" y="28"/>
                    <a:pt x="114" y="28"/>
                    <a:pt x="114" y="28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48" y="15"/>
                    <a:pt x="41" y="31"/>
                  </a:cubicBezTo>
                  <a:cubicBezTo>
                    <a:pt x="38" y="38"/>
                    <a:pt x="34" y="46"/>
                    <a:pt x="32" y="52"/>
                  </a:cubicBezTo>
                  <a:cubicBezTo>
                    <a:pt x="29" y="58"/>
                    <a:pt x="28" y="62"/>
                    <a:pt x="28" y="6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0"/>
            <p:cNvSpPr/>
            <p:nvPr/>
          </p:nvSpPr>
          <p:spPr bwMode="auto">
            <a:xfrm>
              <a:off x="625475" y="2159001"/>
              <a:ext cx="547688" cy="665163"/>
            </a:xfrm>
            <a:custGeom>
              <a:avLst/>
              <a:gdLst>
                <a:gd name="T0" fmla="*/ 39 w 129"/>
                <a:gd name="T1" fmla="*/ 56 h 157"/>
                <a:gd name="T2" fmla="*/ 39 w 129"/>
                <a:gd name="T3" fmla="*/ 56 h 157"/>
                <a:gd name="T4" fmla="*/ 32 w 129"/>
                <a:gd name="T5" fmla="*/ 69 h 157"/>
                <a:gd name="T6" fmla="*/ 76 w 129"/>
                <a:gd name="T7" fmla="*/ 94 h 157"/>
                <a:gd name="T8" fmla="*/ 63 w 129"/>
                <a:gd name="T9" fmla="*/ 116 h 157"/>
                <a:gd name="T10" fmla="*/ 55 w 129"/>
                <a:gd name="T11" fmla="*/ 132 h 157"/>
                <a:gd name="T12" fmla="*/ 52 w 129"/>
                <a:gd name="T13" fmla="*/ 139 h 157"/>
                <a:gd name="T14" fmla="*/ 19 w 129"/>
                <a:gd name="T15" fmla="*/ 121 h 157"/>
                <a:gd name="T16" fmla="*/ 28 w 129"/>
                <a:gd name="T17" fmla="*/ 104 h 157"/>
                <a:gd name="T18" fmla="*/ 41 w 129"/>
                <a:gd name="T19" fmla="*/ 111 h 157"/>
                <a:gd name="T20" fmla="*/ 45 w 129"/>
                <a:gd name="T21" fmla="*/ 105 h 157"/>
                <a:gd name="T22" fmla="*/ 48 w 129"/>
                <a:gd name="T23" fmla="*/ 99 h 157"/>
                <a:gd name="T24" fmla="*/ 35 w 129"/>
                <a:gd name="T25" fmla="*/ 91 h 157"/>
                <a:gd name="T26" fmla="*/ 22 w 129"/>
                <a:gd name="T27" fmla="*/ 85 h 157"/>
                <a:gd name="T28" fmla="*/ 19 w 129"/>
                <a:gd name="T29" fmla="*/ 91 h 157"/>
                <a:gd name="T30" fmla="*/ 15 w 129"/>
                <a:gd name="T31" fmla="*/ 97 h 157"/>
                <a:gd name="T32" fmla="*/ 6 w 129"/>
                <a:gd name="T33" fmla="*/ 115 h 157"/>
                <a:gd name="T34" fmla="*/ 0 w 129"/>
                <a:gd name="T35" fmla="*/ 128 h 157"/>
                <a:gd name="T36" fmla="*/ 12 w 129"/>
                <a:gd name="T37" fmla="*/ 134 h 157"/>
                <a:gd name="T38" fmla="*/ 46 w 129"/>
                <a:gd name="T39" fmla="*/ 151 h 157"/>
                <a:gd name="T40" fmla="*/ 58 w 129"/>
                <a:gd name="T41" fmla="*/ 157 h 157"/>
                <a:gd name="T42" fmla="*/ 58 w 129"/>
                <a:gd name="T43" fmla="*/ 157 h 157"/>
                <a:gd name="T44" fmla="*/ 72 w 129"/>
                <a:gd name="T45" fmla="*/ 129 h 157"/>
                <a:gd name="T46" fmla="*/ 83 w 129"/>
                <a:gd name="T47" fmla="*/ 110 h 157"/>
                <a:gd name="T48" fmla="*/ 88 w 129"/>
                <a:gd name="T49" fmla="*/ 101 h 157"/>
                <a:gd name="T50" fmla="*/ 88 w 129"/>
                <a:gd name="T51" fmla="*/ 101 h 157"/>
                <a:gd name="T52" fmla="*/ 95 w 129"/>
                <a:gd name="T53" fmla="*/ 89 h 157"/>
                <a:gd name="T54" fmla="*/ 51 w 129"/>
                <a:gd name="T55" fmla="*/ 63 h 157"/>
                <a:gd name="T56" fmla="*/ 55 w 129"/>
                <a:gd name="T57" fmla="*/ 56 h 157"/>
                <a:gd name="T58" fmla="*/ 64 w 129"/>
                <a:gd name="T59" fmla="*/ 41 h 157"/>
                <a:gd name="T60" fmla="*/ 79 w 129"/>
                <a:gd name="T61" fmla="*/ 19 h 157"/>
                <a:gd name="T62" fmla="*/ 110 w 129"/>
                <a:gd name="T63" fmla="*/ 40 h 157"/>
                <a:gd name="T64" fmla="*/ 99 w 129"/>
                <a:gd name="T65" fmla="*/ 56 h 157"/>
                <a:gd name="T66" fmla="*/ 86 w 129"/>
                <a:gd name="T67" fmla="*/ 48 h 157"/>
                <a:gd name="T68" fmla="*/ 79 w 129"/>
                <a:gd name="T69" fmla="*/ 59 h 157"/>
                <a:gd name="T70" fmla="*/ 92 w 129"/>
                <a:gd name="T71" fmla="*/ 67 h 157"/>
                <a:gd name="T72" fmla="*/ 104 w 129"/>
                <a:gd name="T73" fmla="*/ 75 h 157"/>
                <a:gd name="T74" fmla="*/ 111 w 129"/>
                <a:gd name="T75" fmla="*/ 63 h 157"/>
                <a:gd name="T76" fmla="*/ 121 w 129"/>
                <a:gd name="T77" fmla="*/ 48 h 157"/>
                <a:gd name="T78" fmla="*/ 125 w 129"/>
                <a:gd name="T79" fmla="*/ 42 h 157"/>
                <a:gd name="T80" fmla="*/ 129 w 129"/>
                <a:gd name="T81" fmla="*/ 36 h 157"/>
                <a:gd name="T82" fmla="*/ 117 w 129"/>
                <a:gd name="T83" fmla="*/ 28 h 157"/>
                <a:gd name="T84" fmla="*/ 86 w 129"/>
                <a:gd name="T85" fmla="*/ 7 h 157"/>
                <a:gd name="T86" fmla="*/ 75 w 129"/>
                <a:gd name="T87" fmla="*/ 0 h 157"/>
                <a:gd name="T88" fmla="*/ 75 w 129"/>
                <a:gd name="T89" fmla="*/ 0 h 157"/>
                <a:gd name="T90" fmla="*/ 73 w 129"/>
                <a:gd name="T91" fmla="*/ 2 h 157"/>
                <a:gd name="T92" fmla="*/ 69 w 129"/>
                <a:gd name="T93" fmla="*/ 8 h 157"/>
                <a:gd name="T94" fmla="*/ 57 w 129"/>
                <a:gd name="T95" fmla="*/ 28 h 157"/>
                <a:gd name="T96" fmla="*/ 44 w 129"/>
                <a:gd name="T97" fmla="*/ 47 h 157"/>
                <a:gd name="T98" fmla="*/ 39 w 129"/>
                <a:gd name="T99" fmla="*/ 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9" h="157">
                  <a:moveTo>
                    <a:pt x="39" y="56"/>
                  </a:moveTo>
                  <a:cubicBezTo>
                    <a:pt x="39" y="56"/>
                    <a:pt x="39" y="56"/>
                    <a:pt x="39" y="56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6" y="94"/>
                    <a:pt x="70" y="105"/>
                    <a:pt x="63" y="116"/>
                  </a:cubicBezTo>
                  <a:cubicBezTo>
                    <a:pt x="60" y="122"/>
                    <a:pt x="58" y="127"/>
                    <a:pt x="55" y="132"/>
                  </a:cubicBezTo>
                  <a:cubicBezTo>
                    <a:pt x="53" y="136"/>
                    <a:pt x="52" y="139"/>
                    <a:pt x="52" y="139"/>
                  </a:cubicBezTo>
                  <a:cubicBezTo>
                    <a:pt x="19" y="121"/>
                    <a:pt x="19" y="121"/>
                    <a:pt x="19" y="121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1" y="111"/>
                    <a:pt x="43" y="108"/>
                    <a:pt x="45" y="105"/>
                  </a:cubicBezTo>
                  <a:cubicBezTo>
                    <a:pt x="46" y="102"/>
                    <a:pt x="48" y="99"/>
                    <a:pt x="48" y="99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5"/>
                    <a:pt x="21" y="88"/>
                    <a:pt x="19" y="91"/>
                  </a:cubicBezTo>
                  <a:cubicBezTo>
                    <a:pt x="17" y="94"/>
                    <a:pt x="15" y="97"/>
                    <a:pt x="15" y="97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2" y="134"/>
                    <a:pt x="12" y="134"/>
                    <a:pt x="12" y="134"/>
                  </a:cubicBezTo>
                  <a:cubicBezTo>
                    <a:pt x="46" y="151"/>
                    <a:pt x="46" y="151"/>
                    <a:pt x="46" y="151"/>
                  </a:cubicBezTo>
                  <a:cubicBezTo>
                    <a:pt x="58" y="157"/>
                    <a:pt x="58" y="157"/>
                    <a:pt x="58" y="157"/>
                  </a:cubicBezTo>
                  <a:cubicBezTo>
                    <a:pt x="58" y="157"/>
                    <a:pt x="58" y="157"/>
                    <a:pt x="58" y="157"/>
                  </a:cubicBezTo>
                  <a:cubicBezTo>
                    <a:pt x="58" y="157"/>
                    <a:pt x="65" y="143"/>
                    <a:pt x="72" y="129"/>
                  </a:cubicBezTo>
                  <a:cubicBezTo>
                    <a:pt x="76" y="122"/>
                    <a:pt x="80" y="115"/>
                    <a:pt x="83" y="110"/>
                  </a:cubicBezTo>
                  <a:cubicBezTo>
                    <a:pt x="86" y="105"/>
                    <a:pt x="88" y="101"/>
                    <a:pt x="88" y="101"/>
                  </a:cubicBezTo>
                  <a:cubicBezTo>
                    <a:pt x="88" y="101"/>
                    <a:pt x="88" y="101"/>
                    <a:pt x="88" y="101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1" y="63"/>
                    <a:pt x="52" y="61"/>
                    <a:pt x="55" y="56"/>
                  </a:cubicBezTo>
                  <a:cubicBezTo>
                    <a:pt x="57" y="52"/>
                    <a:pt x="61" y="47"/>
                    <a:pt x="64" y="41"/>
                  </a:cubicBezTo>
                  <a:cubicBezTo>
                    <a:pt x="72" y="30"/>
                    <a:pt x="79" y="19"/>
                    <a:pt x="79" y="19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99" y="56"/>
                    <a:pt x="99" y="56"/>
                    <a:pt x="99" y="56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104" y="75"/>
                    <a:pt x="104" y="75"/>
                    <a:pt x="104" y="75"/>
                  </a:cubicBezTo>
                  <a:cubicBezTo>
                    <a:pt x="111" y="63"/>
                    <a:pt x="111" y="63"/>
                    <a:pt x="111" y="63"/>
                  </a:cubicBezTo>
                  <a:cubicBezTo>
                    <a:pt x="121" y="48"/>
                    <a:pt x="121" y="48"/>
                    <a:pt x="121" y="48"/>
                  </a:cubicBezTo>
                  <a:cubicBezTo>
                    <a:pt x="121" y="48"/>
                    <a:pt x="123" y="45"/>
                    <a:pt x="125" y="42"/>
                  </a:cubicBezTo>
                  <a:cubicBezTo>
                    <a:pt x="127" y="39"/>
                    <a:pt x="129" y="36"/>
                    <a:pt x="129" y="36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4" y="0"/>
                    <a:pt x="73" y="2"/>
                  </a:cubicBezTo>
                  <a:cubicBezTo>
                    <a:pt x="72" y="3"/>
                    <a:pt x="71" y="6"/>
                    <a:pt x="69" y="8"/>
                  </a:cubicBezTo>
                  <a:cubicBezTo>
                    <a:pt x="66" y="14"/>
                    <a:pt x="61" y="21"/>
                    <a:pt x="57" y="28"/>
                  </a:cubicBezTo>
                  <a:cubicBezTo>
                    <a:pt x="52" y="35"/>
                    <a:pt x="48" y="42"/>
                    <a:pt x="44" y="47"/>
                  </a:cubicBezTo>
                  <a:cubicBezTo>
                    <a:pt x="41" y="53"/>
                    <a:pt x="39" y="56"/>
                    <a:pt x="39" y="56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31"/>
            <p:cNvSpPr/>
            <p:nvPr/>
          </p:nvSpPr>
          <p:spPr bwMode="auto">
            <a:xfrm>
              <a:off x="981075" y="1616076"/>
              <a:ext cx="598488" cy="649288"/>
            </a:xfrm>
            <a:custGeom>
              <a:avLst/>
              <a:gdLst>
                <a:gd name="T0" fmla="*/ 49 w 141"/>
                <a:gd name="T1" fmla="*/ 50 h 153"/>
                <a:gd name="T2" fmla="*/ 49 w 141"/>
                <a:gd name="T3" fmla="*/ 50 h 153"/>
                <a:gd name="T4" fmla="*/ 40 w 141"/>
                <a:gd name="T5" fmla="*/ 62 h 153"/>
                <a:gd name="T6" fmla="*/ 80 w 141"/>
                <a:gd name="T7" fmla="*/ 94 h 153"/>
                <a:gd name="T8" fmla="*/ 64 w 141"/>
                <a:gd name="T9" fmla="*/ 113 h 153"/>
                <a:gd name="T10" fmla="*/ 59 w 141"/>
                <a:gd name="T11" fmla="*/ 121 h 153"/>
                <a:gd name="T12" fmla="*/ 54 w 141"/>
                <a:gd name="T13" fmla="*/ 127 h 153"/>
                <a:gd name="T14" fmla="*/ 49 w 141"/>
                <a:gd name="T15" fmla="*/ 134 h 153"/>
                <a:gd name="T16" fmla="*/ 19 w 141"/>
                <a:gd name="T17" fmla="*/ 112 h 153"/>
                <a:gd name="T18" fmla="*/ 25 w 141"/>
                <a:gd name="T19" fmla="*/ 104 h 153"/>
                <a:gd name="T20" fmla="*/ 29 w 141"/>
                <a:gd name="T21" fmla="*/ 98 h 153"/>
                <a:gd name="T22" fmla="*/ 31 w 141"/>
                <a:gd name="T23" fmla="*/ 96 h 153"/>
                <a:gd name="T24" fmla="*/ 43 w 141"/>
                <a:gd name="T25" fmla="*/ 105 h 153"/>
                <a:gd name="T26" fmla="*/ 52 w 141"/>
                <a:gd name="T27" fmla="*/ 94 h 153"/>
                <a:gd name="T28" fmla="*/ 39 w 141"/>
                <a:gd name="T29" fmla="*/ 85 h 153"/>
                <a:gd name="T30" fmla="*/ 28 w 141"/>
                <a:gd name="T31" fmla="*/ 76 h 153"/>
                <a:gd name="T32" fmla="*/ 20 w 141"/>
                <a:gd name="T33" fmla="*/ 88 h 153"/>
                <a:gd name="T34" fmla="*/ 18 w 141"/>
                <a:gd name="T35" fmla="*/ 90 h 153"/>
                <a:gd name="T36" fmla="*/ 14 w 141"/>
                <a:gd name="T37" fmla="*/ 96 h 153"/>
                <a:gd name="T38" fmla="*/ 8 w 141"/>
                <a:gd name="T39" fmla="*/ 104 h 153"/>
                <a:gd name="T40" fmla="*/ 0 w 141"/>
                <a:gd name="T41" fmla="*/ 115 h 153"/>
                <a:gd name="T42" fmla="*/ 11 w 141"/>
                <a:gd name="T43" fmla="*/ 123 h 153"/>
                <a:gd name="T44" fmla="*/ 41 w 141"/>
                <a:gd name="T45" fmla="*/ 145 h 153"/>
                <a:gd name="T46" fmla="*/ 53 w 141"/>
                <a:gd name="T47" fmla="*/ 153 h 153"/>
                <a:gd name="T48" fmla="*/ 53 w 141"/>
                <a:gd name="T49" fmla="*/ 153 h 153"/>
                <a:gd name="T50" fmla="*/ 71 w 141"/>
                <a:gd name="T51" fmla="*/ 127 h 153"/>
                <a:gd name="T52" fmla="*/ 91 w 141"/>
                <a:gd name="T53" fmla="*/ 102 h 153"/>
                <a:gd name="T54" fmla="*/ 91 w 141"/>
                <a:gd name="T55" fmla="*/ 102 h 153"/>
                <a:gd name="T56" fmla="*/ 99 w 141"/>
                <a:gd name="T57" fmla="*/ 92 h 153"/>
                <a:gd name="T58" fmla="*/ 60 w 141"/>
                <a:gd name="T59" fmla="*/ 59 h 153"/>
                <a:gd name="T60" fmla="*/ 65 w 141"/>
                <a:gd name="T61" fmla="*/ 53 h 153"/>
                <a:gd name="T62" fmla="*/ 76 w 141"/>
                <a:gd name="T63" fmla="*/ 39 h 153"/>
                <a:gd name="T64" fmla="*/ 94 w 141"/>
                <a:gd name="T65" fmla="*/ 20 h 153"/>
                <a:gd name="T66" fmla="*/ 121 w 141"/>
                <a:gd name="T67" fmla="*/ 45 h 153"/>
                <a:gd name="T68" fmla="*/ 109 w 141"/>
                <a:gd name="T69" fmla="*/ 59 h 153"/>
                <a:gd name="T70" fmla="*/ 97 w 141"/>
                <a:gd name="T71" fmla="*/ 49 h 153"/>
                <a:gd name="T72" fmla="*/ 88 w 141"/>
                <a:gd name="T73" fmla="*/ 59 h 153"/>
                <a:gd name="T74" fmla="*/ 100 w 141"/>
                <a:gd name="T75" fmla="*/ 69 h 153"/>
                <a:gd name="T76" fmla="*/ 110 w 141"/>
                <a:gd name="T77" fmla="*/ 78 h 153"/>
                <a:gd name="T78" fmla="*/ 119 w 141"/>
                <a:gd name="T79" fmla="*/ 68 h 153"/>
                <a:gd name="T80" fmla="*/ 132 w 141"/>
                <a:gd name="T81" fmla="*/ 54 h 153"/>
                <a:gd name="T82" fmla="*/ 136 w 141"/>
                <a:gd name="T83" fmla="*/ 49 h 153"/>
                <a:gd name="T84" fmla="*/ 141 w 141"/>
                <a:gd name="T85" fmla="*/ 44 h 153"/>
                <a:gd name="T86" fmla="*/ 131 w 141"/>
                <a:gd name="T87" fmla="*/ 35 h 153"/>
                <a:gd name="T88" fmla="*/ 103 w 141"/>
                <a:gd name="T89" fmla="*/ 9 h 153"/>
                <a:gd name="T90" fmla="*/ 93 w 141"/>
                <a:gd name="T91" fmla="*/ 0 h 153"/>
                <a:gd name="T92" fmla="*/ 93 w 141"/>
                <a:gd name="T93" fmla="*/ 0 h 153"/>
                <a:gd name="T94" fmla="*/ 86 w 141"/>
                <a:gd name="T95" fmla="*/ 7 h 153"/>
                <a:gd name="T96" fmla="*/ 71 w 141"/>
                <a:gd name="T97" fmla="*/ 25 h 153"/>
                <a:gd name="T98" fmla="*/ 56 w 141"/>
                <a:gd name="T99" fmla="*/ 42 h 153"/>
                <a:gd name="T100" fmla="*/ 51 w 141"/>
                <a:gd name="T101" fmla="*/ 48 h 153"/>
                <a:gd name="T102" fmla="*/ 49 w 141"/>
                <a:gd name="T103" fmla="*/ 5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1" h="153">
                  <a:moveTo>
                    <a:pt x="49" y="50"/>
                  </a:moveTo>
                  <a:cubicBezTo>
                    <a:pt x="49" y="50"/>
                    <a:pt x="49" y="50"/>
                    <a:pt x="49" y="50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80" y="94"/>
                    <a:pt x="72" y="104"/>
                    <a:pt x="64" y="113"/>
                  </a:cubicBezTo>
                  <a:cubicBezTo>
                    <a:pt x="62" y="116"/>
                    <a:pt x="60" y="118"/>
                    <a:pt x="59" y="121"/>
                  </a:cubicBezTo>
                  <a:cubicBezTo>
                    <a:pt x="57" y="123"/>
                    <a:pt x="55" y="125"/>
                    <a:pt x="54" y="127"/>
                  </a:cubicBezTo>
                  <a:cubicBezTo>
                    <a:pt x="51" y="131"/>
                    <a:pt x="49" y="134"/>
                    <a:pt x="49" y="134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9" y="112"/>
                    <a:pt x="22" y="108"/>
                    <a:pt x="25" y="104"/>
                  </a:cubicBezTo>
                  <a:cubicBezTo>
                    <a:pt x="26" y="102"/>
                    <a:pt x="28" y="100"/>
                    <a:pt x="29" y="98"/>
                  </a:cubicBezTo>
                  <a:cubicBezTo>
                    <a:pt x="30" y="97"/>
                    <a:pt x="31" y="96"/>
                    <a:pt x="31" y="96"/>
                  </a:cubicBezTo>
                  <a:cubicBezTo>
                    <a:pt x="43" y="105"/>
                    <a:pt x="43" y="105"/>
                    <a:pt x="43" y="105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88"/>
                    <a:pt x="19" y="88"/>
                    <a:pt x="18" y="90"/>
                  </a:cubicBezTo>
                  <a:cubicBezTo>
                    <a:pt x="17" y="92"/>
                    <a:pt x="15" y="94"/>
                    <a:pt x="14" y="96"/>
                  </a:cubicBezTo>
                  <a:cubicBezTo>
                    <a:pt x="11" y="100"/>
                    <a:pt x="8" y="104"/>
                    <a:pt x="8" y="104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1" y="123"/>
                    <a:pt x="11" y="123"/>
                    <a:pt x="11" y="123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53" y="153"/>
                    <a:pt x="53" y="153"/>
                    <a:pt x="53" y="153"/>
                  </a:cubicBezTo>
                  <a:cubicBezTo>
                    <a:pt x="53" y="153"/>
                    <a:pt x="53" y="153"/>
                    <a:pt x="53" y="153"/>
                  </a:cubicBezTo>
                  <a:cubicBezTo>
                    <a:pt x="53" y="153"/>
                    <a:pt x="62" y="140"/>
                    <a:pt x="71" y="127"/>
                  </a:cubicBezTo>
                  <a:cubicBezTo>
                    <a:pt x="81" y="115"/>
                    <a:pt x="91" y="102"/>
                    <a:pt x="91" y="102"/>
                  </a:cubicBezTo>
                  <a:cubicBezTo>
                    <a:pt x="91" y="102"/>
                    <a:pt x="91" y="102"/>
                    <a:pt x="91" y="102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0" y="59"/>
                    <a:pt x="61" y="57"/>
                    <a:pt x="65" y="53"/>
                  </a:cubicBezTo>
                  <a:cubicBezTo>
                    <a:pt x="68" y="49"/>
                    <a:pt x="72" y="44"/>
                    <a:pt x="76" y="39"/>
                  </a:cubicBezTo>
                  <a:cubicBezTo>
                    <a:pt x="85" y="30"/>
                    <a:pt x="94" y="20"/>
                    <a:pt x="94" y="2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2" y="54"/>
                    <a:pt x="134" y="51"/>
                    <a:pt x="136" y="49"/>
                  </a:cubicBezTo>
                  <a:cubicBezTo>
                    <a:pt x="138" y="47"/>
                    <a:pt x="141" y="44"/>
                    <a:pt x="141" y="44"/>
                  </a:cubicBezTo>
                  <a:cubicBezTo>
                    <a:pt x="131" y="35"/>
                    <a:pt x="131" y="35"/>
                    <a:pt x="131" y="35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0" y="3"/>
                    <a:pt x="86" y="7"/>
                  </a:cubicBezTo>
                  <a:cubicBezTo>
                    <a:pt x="82" y="12"/>
                    <a:pt x="76" y="19"/>
                    <a:pt x="71" y="25"/>
                  </a:cubicBezTo>
                  <a:cubicBezTo>
                    <a:pt x="65" y="31"/>
                    <a:pt x="60" y="38"/>
                    <a:pt x="56" y="42"/>
                  </a:cubicBezTo>
                  <a:cubicBezTo>
                    <a:pt x="53" y="45"/>
                    <a:pt x="52" y="47"/>
                    <a:pt x="51" y="48"/>
                  </a:cubicBezTo>
                  <a:cubicBezTo>
                    <a:pt x="49" y="50"/>
                    <a:pt x="49" y="50"/>
                    <a:pt x="49" y="50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2"/>
            <p:cNvSpPr/>
            <p:nvPr/>
          </p:nvSpPr>
          <p:spPr bwMode="auto">
            <a:xfrm>
              <a:off x="1417637" y="1146176"/>
              <a:ext cx="641350" cy="614363"/>
            </a:xfrm>
            <a:custGeom>
              <a:avLst/>
              <a:gdLst>
                <a:gd name="T0" fmla="*/ 59 w 151"/>
                <a:gd name="T1" fmla="*/ 43 h 145"/>
                <a:gd name="T2" fmla="*/ 59 w 151"/>
                <a:gd name="T3" fmla="*/ 43 h 145"/>
                <a:gd name="T4" fmla="*/ 53 w 151"/>
                <a:gd name="T5" fmla="*/ 48 h 145"/>
                <a:gd name="T6" fmla="*/ 48 w 151"/>
                <a:gd name="T7" fmla="*/ 53 h 145"/>
                <a:gd name="T8" fmla="*/ 83 w 151"/>
                <a:gd name="T9" fmla="*/ 90 h 145"/>
                <a:gd name="T10" fmla="*/ 65 w 151"/>
                <a:gd name="T11" fmla="*/ 108 h 145"/>
                <a:gd name="T12" fmla="*/ 52 w 151"/>
                <a:gd name="T13" fmla="*/ 120 h 145"/>
                <a:gd name="T14" fmla="*/ 47 w 151"/>
                <a:gd name="T15" fmla="*/ 126 h 145"/>
                <a:gd name="T16" fmla="*/ 20 w 151"/>
                <a:gd name="T17" fmla="*/ 99 h 145"/>
                <a:gd name="T18" fmla="*/ 27 w 151"/>
                <a:gd name="T19" fmla="*/ 92 h 145"/>
                <a:gd name="T20" fmla="*/ 34 w 151"/>
                <a:gd name="T21" fmla="*/ 85 h 145"/>
                <a:gd name="T22" fmla="*/ 45 w 151"/>
                <a:gd name="T23" fmla="*/ 96 h 145"/>
                <a:gd name="T24" fmla="*/ 55 w 151"/>
                <a:gd name="T25" fmla="*/ 87 h 145"/>
                <a:gd name="T26" fmla="*/ 44 w 151"/>
                <a:gd name="T27" fmla="*/ 76 h 145"/>
                <a:gd name="T28" fmla="*/ 35 w 151"/>
                <a:gd name="T29" fmla="*/ 66 h 145"/>
                <a:gd name="T30" fmla="*/ 24 w 151"/>
                <a:gd name="T31" fmla="*/ 76 h 145"/>
                <a:gd name="T32" fmla="*/ 17 w 151"/>
                <a:gd name="T33" fmla="*/ 82 h 145"/>
                <a:gd name="T34" fmla="*/ 10 w 151"/>
                <a:gd name="T35" fmla="*/ 90 h 145"/>
                <a:gd name="T36" fmla="*/ 0 w 151"/>
                <a:gd name="T37" fmla="*/ 100 h 145"/>
                <a:gd name="T38" fmla="*/ 10 w 151"/>
                <a:gd name="T39" fmla="*/ 110 h 145"/>
                <a:gd name="T40" fmla="*/ 37 w 151"/>
                <a:gd name="T41" fmla="*/ 135 h 145"/>
                <a:gd name="T42" fmla="*/ 47 w 151"/>
                <a:gd name="T43" fmla="*/ 145 h 145"/>
                <a:gd name="T44" fmla="*/ 47 w 151"/>
                <a:gd name="T45" fmla="*/ 145 h 145"/>
                <a:gd name="T46" fmla="*/ 54 w 151"/>
                <a:gd name="T47" fmla="*/ 138 h 145"/>
                <a:gd name="T48" fmla="*/ 69 w 151"/>
                <a:gd name="T49" fmla="*/ 122 h 145"/>
                <a:gd name="T50" fmla="*/ 92 w 151"/>
                <a:gd name="T51" fmla="*/ 101 h 145"/>
                <a:gd name="T52" fmla="*/ 92 w 151"/>
                <a:gd name="T53" fmla="*/ 100 h 145"/>
                <a:gd name="T54" fmla="*/ 97 w 151"/>
                <a:gd name="T55" fmla="*/ 96 h 145"/>
                <a:gd name="T56" fmla="*/ 102 w 151"/>
                <a:gd name="T57" fmla="*/ 91 h 145"/>
                <a:gd name="T58" fmla="*/ 68 w 151"/>
                <a:gd name="T59" fmla="*/ 53 h 145"/>
                <a:gd name="T60" fmla="*/ 88 w 151"/>
                <a:gd name="T61" fmla="*/ 36 h 145"/>
                <a:gd name="T62" fmla="*/ 101 w 151"/>
                <a:gd name="T63" fmla="*/ 25 h 145"/>
                <a:gd name="T64" fmla="*/ 107 w 151"/>
                <a:gd name="T65" fmla="*/ 19 h 145"/>
                <a:gd name="T66" fmla="*/ 131 w 151"/>
                <a:gd name="T67" fmla="*/ 48 h 145"/>
                <a:gd name="T68" fmla="*/ 129 w 151"/>
                <a:gd name="T69" fmla="*/ 50 h 145"/>
                <a:gd name="T70" fmla="*/ 124 w 151"/>
                <a:gd name="T71" fmla="*/ 54 h 145"/>
                <a:gd name="T72" fmla="*/ 117 w 151"/>
                <a:gd name="T73" fmla="*/ 61 h 145"/>
                <a:gd name="T74" fmla="*/ 107 w 151"/>
                <a:gd name="T75" fmla="*/ 49 h 145"/>
                <a:gd name="T76" fmla="*/ 96 w 151"/>
                <a:gd name="T77" fmla="*/ 58 h 145"/>
                <a:gd name="T78" fmla="*/ 106 w 151"/>
                <a:gd name="T79" fmla="*/ 70 h 145"/>
                <a:gd name="T80" fmla="*/ 115 w 151"/>
                <a:gd name="T81" fmla="*/ 80 h 145"/>
                <a:gd name="T82" fmla="*/ 126 w 151"/>
                <a:gd name="T83" fmla="*/ 71 h 145"/>
                <a:gd name="T84" fmla="*/ 133 w 151"/>
                <a:gd name="T85" fmla="*/ 65 h 145"/>
                <a:gd name="T86" fmla="*/ 138 w 151"/>
                <a:gd name="T87" fmla="*/ 61 h 145"/>
                <a:gd name="T88" fmla="*/ 140 w 151"/>
                <a:gd name="T89" fmla="*/ 59 h 145"/>
                <a:gd name="T90" fmla="*/ 151 w 151"/>
                <a:gd name="T91" fmla="*/ 51 h 145"/>
                <a:gd name="T92" fmla="*/ 142 w 151"/>
                <a:gd name="T93" fmla="*/ 40 h 145"/>
                <a:gd name="T94" fmla="*/ 119 w 151"/>
                <a:gd name="T95" fmla="*/ 11 h 145"/>
                <a:gd name="T96" fmla="*/ 110 w 151"/>
                <a:gd name="T97" fmla="*/ 0 h 145"/>
                <a:gd name="T98" fmla="*/ 110 w 151"/>
                <a:gd name="T99" fmla="*/ 0 h 145"/>
                <a:gd name="T100" fmla="*/ 102 w 151"/>
                <a:gd name="T101" fmla="*/ 6 h 145"/>
                <a:gd name="T102" fmla="*/ 84 w 151"/>
                <a:gd name="T103" fmla="*/ 21 h 145"/>
                <a:gd name="T104" fmla="*/ 59 w 151"/>
                <a:gd name="T105" fmla="*/ 4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1" h="145">
                  <a:moveTo>
                    <a:pt x="59" y="43"/>
                  </a:moveTo>
                  <a:cubicBezTo>
                    <a:pt x="59" y="43"/>
                    <a:pt x="59" y="43"/>
                    <a:pt x="59" y="43"/>
                  </a:cubicBezTo>
                  <a:cubicBezTo>
                    <a:pt x="59" y="43"/>
                    <a:pt x="56" y="45"/>
                    <a:pt x="53" y="48"/>
                  </a:cubicBezTo>
                  <a:cubicBezTo>
                    <a:pt x="51" y="50"/>
                    <a:pt x="48" y="53"/>
                    <a:pt x="48" y="53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3" y="90"/>
                    <a:pt x="74" y="99"/>
                    <a:pt x="65" y="108"/>
                  </a:cubicBezTo>
                  <a:cubicBezTo>
                    <a:pt x="60" y="112"/>
                    <a:pt x="55" y="116"/>
                    <a:pt x="52" y="120"/>
                  </a:cubicBezTo>
                  <a:cubicBezTo>
                    <a:pt x="49" y="123"/>
                    <a:pt x="47" y="126"/>
                    <a:pt x="47" y="126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20" y="99"/>
                    <a:pt x="24" y="96"/>
                    <a:pt x="27" y="92"/>
                  </a:cubicBezTo>
                  <a:cubicBezTo>
                    <a:pt x="30" y="89"/>
                    <a:pt x="34" y="85"/>
                    <a:pt x="34" y="85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35" y="66"/>
                    <a:pt x="35" y="66"/>
                    <a:pt x="35" y="6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6"/>
                    <a:pt x="21" y="79"/>
                    <a:pt x="17" y="82"/>
                  </a:cubicBezTo>
                  <a:cubicBezTo>
                    <a:pt x="14" y="86"/>
                    <a:pt x="10" y="90"/>
                    <a:pt x="10" y="9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0" y="110"/>
                    <a:pt x="10" y="110"/>
                    <a:pt x="10" y="11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5"/>
                    <a:pt x="50" y="142"/>
                    <a:pt x="54" y="138"/>
                  </a:cubicBezTo>
                  <a:cubicBezTo>
                    <a:pt x="58" y="134"/>
                    <a:pt x="64" y="128"/>
                    <a:pt x="69" y="122"/>
                  </a:cubicBezTo>
                  <a:cubicBezTo>
                    <a:pt x="81" y="111"/>
                    <a:pt x="92" y="101"/>
                    <a:pt x="92" y="101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2" y="100"/>
                    <a:pt x="95" y="98"/>
                    <a:pt x="97" y="96"/>
                  </a:cubicBezTo>
                  <a:cubicBezTo>
                    <a:pt x="100" y="93"/>
                    <a:pt x="102" y="91"/>
                    <a:pt x="102" y="91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8" y="53"/>
                    <a:pt x="78" y="45"/>
                    <a:pt x="88" y="36"/>
                  </a:cubicBezTo>
                  <a:cubicBezTo>
                    <a:pt x="93" y="32"/>
                    <a:pt x="97" y="28"/>
                    <a:pt x="101" y="25"/>
                  </a:cubicBezTo>
                  <a:cubicBezTo>
                    <a:pt x="105" y="21"/>
                    <a:pt x="107" y="19"/>
                    <a:pt x="107" y="19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0" y="49"/>
                    <a:pt x="129" y="50"/>
                  </a:cubicBezTo>
                  <a:cubicBezTo>
                    <a:pt x="127" y="51"/>
                    <a:pt x="126" y="53"/>
                    <a:pt x="124" y="54"/>
                  </a:cubicBezTo>
                  <a:cubicBezTo>
                    <a:pt x="120" y="57"/>
                    <a:pt x="117" y="61"/>
                    <a:pt x="117" y="61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15" y="80"/>
                    <a:pt x="115" y="80"/>
                    <a:pt x="115" y="80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6" y="71"/>
                    <a:pt x="129" y="68"/>
                    <a:pt x="133" y="65"/>
                  </a:cubicBezTo>
                  <a:cubicBezTo>
                    <a:pt x="134" y="63"/>
                    <a:pt x="136" y="62"/>
                    <a:pt x="138" y="61"/>
                  </a:cubicBezTo>
                  <a:cubicBezTo>
                    <a:pt x="139" y="60"/>
                    <a:pt x="140" y="59"/>
                    <a:pt x="140" y="59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07" y="2"/>
                    <a:pt x="102" y="6"/>
                  </a:cubicBezTo>
                  <a:cubicBezTo>
                    <a:pt x="97" y="10"/>
                    <a:pt x="90" y="16"/>
                    <a:pt x="84" y="21"/>
                  </a:cubicBezTo>
                  <a:cubicBezTo>
                    <a:pt x="71" y="32"/>
                    <a:pt x="59" y="43"/>
                    <a:pt x="59" y="43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33"/>
            <p:cNvSpPr/>
            <p:nvPr/>
          </p:nvSpPr>
          <p:spPr bwMode="auto">
            <a:xfrm>
              <a:off x="1935162" y="755651"/>
              <a:ext cx="661988" cy="568325"/>
            </a:xfrm>
            <a:custGeom>
              <a:avLst/>
              <a:gdLst>
                <a:gd name="T0" fmla="*/ 66 w 156"/>
                <a:gd name="T1" fmla="*/ 35 h 134"/>
                <a:gd name="T2" fmla="*/ 66 w 156"/>
                <a:gd name="T3" fmla="*/ 35 h 134"/>
                <a:gd name="T4" fmla="*/ 60 w 156"/>
                <a:gd name="T5" fmla="*/ 39 h 134"/>
                <a:gd name="T6" fmla="*/ 56 w 156"/>
                <a:gd name="T7" fmla="*/ 42 h 134"/>
                <a:gd name="T8" fmla="*/ 54 w 156"/>
                <a:gd name="T9" fmla="*/ 43 h 134"/>
                <a:gd name="T10" fmla="*/ 83 w 156"/>
                <a:gd name="T11" fmla="*/ 85 h 134"/>
                <a:gd name="T12" fmla="*/ 62 w 156"/>
                <a:gd name="T13" fmla="*/ 100 h 134"/>
                <a:gd name="T14" fmla="*/ 48 w 156"/>
                <a:gd name="T15" fmla="*/ 110 h 134"/>
                <a:gd name="T16" fmla="*/ 44 w 156"/>
                <a:gd name="T17" fmla="*/ 113 h 134"/>
                <a:gd name="T18" fmla="*/ 42 w 156"/>
                <a:gd name="T19" fmla="*/ 114 h 134"/>
                <a:gd name="T20" fmla="*/ 19 w 156"/>
                <a:gd name="T21" fmla="*/ 85 h 134"/>
                <a:gd name="T22" fmla="*/ 22 w 156"/>
                <a:gd name="T23" fmla="*/ 83 h 134"/>
                <a:gd name="T24" fmla="*/ 27 w 156"/>
                <a:gd name="T25" fmla="*/ 79 h 134"/>
                <a:gd name="T26" fmla="*/ 35 w 156"/>
                <a:gd name="T27" fmla="*/ 73 h 134"/>
                <a:gd name="T28" fmla="*/ 44 w 156"/>
                <a:gd name="T29" fmla="*/ 86 h 134"/>
                <a:gd name="T30" fmla="*/ 56 w 156"/>
                <a:gd name="T31" fmla="*/ 78 h 134"/>
                <a:gd name="T32" fmla="*/ 47 w 156"/>
                <a:gd name="T33" fmla="*/ 65 h 134"/>
                <a:gd name="T34" fmla="*/ 39 w 156"/>
                <a:gd name="T35" fmla="*/ 54 h 134"/>
                <a:gd name="T36" fmla="*/ 27 w 156"/>
                <a:gd name="T37" fmla="*/ 62 h 134"/>
                <a:gd name="T38" fmla="*/ 19 w 156"/>
                <a:gd name="T39" fmla="*/ 68 h 134"/>
                <a:gd name="T40" fmla="*/ 13 w 156"/>
                <a:gd name="T41" fmla="*/ 72 h 134"/>
                <a:gd name="T42" fmla="*/ 11 w 156"/>
                <a:gd name="T43" fmla="*/ 74 h 134"/>
                <a:gd name="T44" fmla="*/ 0 w 156"/>
                <a:gd name="T45" fmla="*/ 83 h 134"/>
                <a:gd name="T46" fmla="*/ 8 w 156"/>
                <a:gd name="T47" fmla="*/ 93 h 134"/>
                <a:gd name="T48" fmla="*/ 31 w 156"/>
                <a:gd name="T49" fmla="*/ 123 h 134"/>
                <a:gd name="T50" fmla="*/ 39 w 156"/>
                <a:gd name="T51" fmla="*/ 134 h 134"/>
                <a:gd name="T52" fmla="*/ 40 w 156"/>
                <a:gd name="T53" fmla="*/ 134 h 134"/>
                <a:gd name="T54" fmla="*/ 47 w 156"/>
                <a:gd name="T55" fmla="*/ 128 h 134"/>
                <a:gd name="T56" fmla="*/ 55 w 156"/>
                <a:gd name="T57" fmla="*/ 122 h 134"/>
                <a:gd name="T58" fmla="*/ 65 w 156"/>
                <a:gd name="T59" fmla="*/ 115 h 134"/>
                <a:gd name="T60" fmla="*/ 91 w 156"/>
                <a:gd name="T61" fmla="*/ 97 h 134"/>
                <a:gd name="T62" fmla="*/ 90 w 156"/>
                <a:gd name="T63" fmla="*/ 96 h 134"/>
                <a:gd name="T64" fmla="*/ 92 w 156"/>
                <a:gd name="T65" fmla="*/ 95 h 134"/>
                <a:gd name="T66" fmla="*/ 96 w 156"/>
                <a:gd name="T67" fmla="*/ 93 h 134"/>
                <a:gd name="T68" fmla="*/ 102 w 156"/>
                <a:gd name="T69" fmla="*/ 89 h 134"/>
                <a:gd name="T70" fmla="*/ 73 w 156"/>
                <a:gd name="T71" fmla="*/ 46 h 134"/>
                <a:gd name="T72" fmla="*/ 95 w 156"/>
                <a:gd name="T73" fmla="*/ 32 h 134"/>
                <a:gd name="T74" fmla="*/ 111 w 156"/>
                <a:gd name="T75" fmla="*/ 23 h 134"/>
                <a:gd name="T76" fmla="*/ 118 w 156"/>
                <a:gd name="T77" fmla="*/ 19 h 134"/>
                <a:gd name="T78" fmla="*/ 137 w 156"/>
                <a:gd name="T79" fmla="*/ 51 h 134"/>
                <a:gd name="T80" fmla="*/ 128 w 156"/>
                <a:gd name="T81" fmla="*/ 55 h 134"/>
                <a:gd name="T82" fmla="*/ 120 w 156"/>
                <a:gd name="T83" fmla="*/ 61 h 134"/>
                <a:gd name="T84" fmla="*/ 112 w 156"/>
                <a:gd name="T85" fmla="*/ 47 h 134"/>
                <a:gd name="T86" fmla="*/ 101 w 156"/>
                <a:gd name="T87" fmla="*/ 55 h 134"/>
                <a:gd name="T88" fmla="*/ 109 w 156"/>
                <a:gd name="T89" fmla="*/ 68 h 134"/>
                <a:gd name="T90" fmla="*/ 116 w 156"/>
                <a:gd name="T91" fmla="*/ 80 h 134"/>
                <a:gd name="T92" fmla="*/ 128 w 156"/>
                <a:gd name="T93" fmla="*/ 72 h 134"/>
                <a:gd name="T94" fmla="*/ 136 w 156"/>
                <a:gd name="T95" fmla="*/ 67 h 134"/>
                <a:gd name="T96" fmla="*/ 144 w 156"/>
                <a:gd name="T97" fmla="*/ 63 h 134"/>
                <a:gd name="T98" fmla="*/ 156 w 156"/>
                <a:gd name="T99" fmla="*/ 56 h 134"/>
                <a:gd name="T100" fmla="*/ 149 w 156"/>
                <a:gd name="T101" fmla="*/ 44 h 134"/>
                <a:gd name="T102" fmla="*/ 130 w 156"/>
                <a:gd name="T103" fmla="*/ 12 h 134"/>
                <a:gd name="T104" fmla="*/ 123 w 156"/>
                <a:gd name="T105" fmla="*/ 0 h 134"/>
                <a:gd name="T106" fmla="*/ 123 w 156"/>
                <a:gd name="T107" fmla="*/ 0 h 134"/>
                <a:gd name="T108" fmla="*/ 114 w 156"/>
                <a:gd name="T109" fmla="*/ 5 h 134"/>
                <a:gd name="T110" fmla="*/ 105 w 156"/>
                <a:gd name="T111" fmla="*/ 10 h 134"/>
                <a:gd name="T112" fmla="*/ 94 w 156"/>
                <a:gd name="T113" fmla="*/ 17 h 134"/>
                <a:gd name="T114" fmla="*/ 66 w 156"/>
                <a:gd name="T115" fmla="*/ 3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6" h="134">
                  <a:moveTo>
                    <a:pt x="66" y="35"/>
                  </a:move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3" y="37"/>
                    <a:pt x="60" y="39"/>
                  </a:cubicBezTo>
                  <a:cubicBezTo>
                    <a:pt x="58" y="40"/>
                    <a:pt x="57" y="41"/>
                    <a:pt x="56" y="42"/>
                  </a:cubicBezTo>
                  <a:cubicBezTo>
                    <a:pt x="55" y="42"/>
                    <a:pt x="54" y="43"/>
                    <a:pt x="54" y="43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2" y="92"/>
                    <a:pt x="62" y="100"/>
                  </a:cubicBezTo>
                  <a:cubicBezTo>
                    <a:pt x="57" y="103"/>
                    <a:pt x="52" y="107"/>
                    <a:pt x="48" y="110"/>
                  </a:cubicBezTo>
                  <a:cubicBezTo>
                    <a:pt x="46" y="111"/>
                    <a:pt x="45" y="112"/>
                    <a:pt x="44" y="113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9" y="85"/>
                    <a:pt x="20" y="84"/>
                    <a:pt x="22" y="83"/>
                  </a:cubicBezTo>
                  <a:cubicBezTo>
                    <a:pt x="23" y="82"/>
                    <a:pt x="25" y="80"/>
                    <a:pt x="27" y="79"/>
                  </a:cubicBezTo>
                  <a:cubicBezTo>
                    <a:pt x="31" y="76"/>
                    <a:pt x="35" y="73"/>
                    <a:pt x="35" y="73"/>
                  </a:cubicBezTo>
                  <a:cubicBezTo>
                    <a:pt x="44" y="86"/>
                    <a:pt x="44" y="86"/>
                    <a:pt x="44" y="86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3" y="65"/>
                    <a:pt x="19" y="68"/>
                  </a:cubicBezTo>
                  <a:cubicBezTo>
                    <a:pt x="17" y="69"/>
                    <a:pt x="15" y="71"/>
                    <a:pt x="13" y="72"/>
                  </a:cubicBezTo>
                  <a:cubicBezTo>
                    <a:pt x="12" y="73"/>
                    <a:pt x="11" y="74"/>
                    <a:pt x="11" y="74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40" y="134"/>
                    <a:pt x="40" y="134"/>
                    <a:pt x="40" y="134"/>
                  </a:cubicBezTo>
                  <a:cubicBezTo>
                    <a:pt x="40" y="134"/>
                    <a:pt x="43" y="131"/>
                    <a:pt x="47" y="128"/>
                  </a:cubicBezTo>
                  <a:cubicBezTo>
                    <a:pt x="50" y="126"/>
                    <a:pt x="52" y="124"/>
                    <a:pt x="55" y="122"/>
                  </a:cubicBezTo>
                  <a:cubicBezTo>
                    <a:pt x="58" y="119"/>
                    <a:pt x="62" y="117"/>
                    <a:pt x="65" y="115"/>
                  </a:cubicBezTo>
                  <a:cubicBezTo>
                    <a:pt x="78" y="106"/>
                    <a:pt x="91" y="97"/>
                    <a:pt x="91" y="97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96"/>
                    <a:pt x="91" y="96"/>
                    <a:pt x="92" y="95"/>
                  </a:cubicBezTo>
                  <a:cubicBezTo>
                    <a:pt x="93" y="94"/>
                    <a:pt x="95" y="93"/>
                    <a:pt x="96" y="93"/>
                  </a:cubicBezTo>
                  <a:cubicBezTo>
                    <a:pt x="99" y="91"/>
                    <a:pt x="102" y="89"/>
                    <a:pt x="102" y="89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84" y="39"/>
                    <a:pt x="95" y="32"/>
                  </a:cubicBezTo>
                  <a:cubicBezTo>
                    <a:pt x="101" y="29"/>
                    <a:pt x="106" y="25"/>
                    <a:pt x="111" y="23"/>
                  </a:cubicBezTo>
                  <a:cubicBezTo>
                    <a:pt x="115" y="20"/>
                    <a:pt x="118" y="19"/>
                    <a:pt x="118" y="19"/>
                  </a:cubicBezTo>
                  <a:cubicBezTo>
                    <a:pt x="137" y="51"/>
                    <a:pt x="137" y="51"/>
                    <a:pt x="137" y="51"/>
                  </a:cubicBezTo>
                  <a:cubicBezTo>
                    <a:pt x="137" y="51"/>
                    <a:pt x="133" y="53"/>
                    <a:pt x="128" y="55"/>
                  </a:cubicBezTo>
                  <a:cubicBezTo>
                    <a:pt x="124" y="58"/>
                    <a:pt x="120" y="61"/>
                    <a:pt x="120" y="61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01" y="55"/>
                    <a:pt x="101" y="55"/>
                    <a:pt x="101" y="55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28" y="72"/>
                    <a:pt x="132" y="70"/>
                    <a:pt x="136" y="67"/>
                  </a:cubicBezTo>
                  <a:cubicBezTo>
                    <a:pt x="140" y="65"/>
                    <a:pt x="144" y="63"/>
                    <a:pt x="144" y="63"/>
                  </a:cubicBezTo>
                  <a:cubicBezTo>
                    <a:pt x="156" y="56"/>
                    <a:pt x="156" y="56"/>
                    <a:pt x="156" y="56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19" y="2"/>
                    <a:pt x="114" y="5"/>
                  </a:cubicBezTo>
                  <a:cubicBezTo>
                    <a:pt x="111" y="6"/>
                    <a:pt x="108" y="8"/>
                    <a:pt x="105" y="10"/>
                  </a:cubicBezTo>
                  <a:cubicBezTo>
                    <a:pt x="101" y="12"/>
                    <a:pt x="98" y="14"/>
                    <a:pt x="94" y="17"/>
                  </a:cubicBezTo>
                  <a:cubicBezTo>
                    <a:pt x="80" y="26"/>
                    <a:pt x="66" y="35"/>
                    <a:pt x="66" y="35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4"/>
            <p:cNvSpPr/>
            <p:nvPr/>
          </p:nvSpPr>
          <p:spPr bwMode="auto">
            <a:xfrm>
              <a:off x="2511425" y="450851"/>
              <a:ext cx="669925" cy="512763"/>
            </a:xfrm>
            <a:custGeom>
              <a:avLst/>
              <a:gdLst>
                <a:gd name="T0" fmla="*/ 72 w 158"/>
                <a:gd name="T1" fmla="*/ 27 h 121"/>
                <a:gd name="T2" fmla="*/ 73 w 158"/>
                <a:gd name="T3" fmla="*/ 27 h 121"/>
                <a:gd name="T4" fmla="*/ 59 w 158"/>
                <a:gd name="T5" fmla="*/ 33 h 121"/>
                <a:gd name="T6" fmla="*/ 82 w 158"/>
                <a:gd name="T7" fmla="*/ 79 h 121"/>
                <a:gd name="T8" fmla="*/ 37 w 158"/>
                <a:gd name="T9" fmla="*/ 102 h 121"/>
                <a:gd name="T10" fmla="*/ 19 w 158"/>
                <a:gd name="T11" fmla="*/ 69 h 121"/>
                <a:gd name="T12" fmla="*/ 36 w 158"/>
                <a:gd name="T13" fmla="*/ 60 h 121"/>
                <a:gd name="T14" fmla="*/ 44 w 158"/>
                <a:gd name="T15" fmla="*/ 74 h 121"/>
                <a:gd name="T16" fmla="*/ 56 w 158"/>
                <a:gd name="T17" fmla="*/ 68 h 121"/>
                <a:gd name="T18" fmla="*/ 49 w 158"/>
                <a:gd name="T19" fmla="*/ 54 h 121"/>
                <a:gd name="T20" fmla="*/ 43 w 158"/>
                <a:gd name="T21" fmla="*/ 41 h 121"/>
                <a:gd name="T22" fmla="*/ 30 w 158"/>
                <a:gd name="T23" fmla="*/ 48 h 121"/>
                <a:gd name="T24" fmla="*/ 12 w 158"/>
                <a:gd name="T25" fmla="*/ 57 h 121"/>
                <a:gd name="T26" fmla="*/ 0 w 158"/>
                <a:gd name="T27" fmla="*/ 64 h 121"/>
                <a:gd name="T28" fmla="*/ 7 w 158"/>
                <a:gd name="T29" fmla="*/ 76 h 121"/>
                <a:gd name="T30" fmla="*/ 25 w 158"/>
                <a:gd name="T31" fmla="*/ 109 h 121"/>
                <a:gd name="T32" fmla="*/ 32 w 158"/>
                <a:gd name="T33" fmla="*/ 121 h 121"/>
                <a:gd name="T34" fmla="*/ 32 w 158"/>
                <a:gd name="T35" fmla="*/ 121 h 121"/>
                <a:gd name="T36" fmla="*/ 40 w 158"/>
                <a:gd name="T37" fmla="*/ 116 h 121"/>
                <a:gd name="T38" fmla="*/ 59 w 158"/>
                <a:gd name="T39" fmla="*/ 106 h 121"/>
                <a:gd name="T40" fmla="*/ 88 w 158"/>
                <a:gd name="T41" fmla="*/ 91 h 121"/>
                <a:gd name="T42" fmla="*/ 88 w 158"/>
                <a:gd name="T43" fmla="*/ 91 h 121"/>
                <a:gd name="T44" fmla="*/ 100 w 158"/>
                <a:gd name="T45" fmla="*/ 86 h 121"/>
                <a:gd name="T46" fmla="*/ 78 w 158"/>
                <a:gd name="T47" fmla="*/ 39 h 121"/>
                <a:gd name="T48" fmla="*/ 102 w 158"/>
                <a:gd name="T49" fmla="*/ 29 h 121"/>
                <a:gd name="T50" fmla="*/ 119 w 158"/>
                <a:gd name="T51" fmla="*/ 22 h 121"/>
                <a:gd name="T52" fmla="*/ 126 w 158"/>
                <a:gd name="T53" fmla="*/ 19 h 121"/>
                <a:gd name="T54" fmla="*/ 140 w 158"/>
                <a:gd name="T55" fmla="*/ 53 h 121"/>
                <a:gd name="T56" fmla="*/ 131 w 158"/>
                <a:gd name="T57" fmla="*/ 57 h 121"/>
                <a:gd name="T58" fmla="*/ 125 w 158"/>
                <a:gd name="T59" fmla="*/ 59 h 121"/>
                <a:gd name="T60" fmla="*/ 123 w 158"/>
                <a:gd name="T61" fmla="*/ 60 h 121"/>
                <a:gd name="T62" fmla="*/ 116 w 158"/>
                <a:gd name="T63" fmla="*/ 46 h 121"/>
                <a:gd name="T64" fmla="*/ 104 w 158"/>
                <a:gd name="T65" fmla="*/ 52 h 121"/>
                <a:gd name="T66" fmla="*/ 110 w 158"/>
                <a:gd name="T67" fmla="*/ 66 h 121"/>
                <a:gd name="T68" fmla="*/ 116 w 158"/>
                <a:gd name="T69" fmla="*/ 79 h 121"/>
                <a:gd name="T70" fmla="*/ 128 w 158"/>
                <a:gd name="T71" fmla="*/ 73 h 121"/>
                <a:gd name="T72" fmla="*/ 131 w 158"/>
                <a:gd name="T73" fmla="*/ 72 h 121"/>
                <a:gd name="T74" fmla="*/ 137 w 158"/>
                <a:gd name="T75" fmla="*/ 69 h 121"/>
                <a:gd name="T76" fmla="*/ 145 w 158"/>
                <a:gd name="T77" fmla="*/ 66 h 121"/>
                <a:gd name="T78" fmla="*/ 158 w 158"/>
                <a:gd name="T79" fmla="*/ 61 h 121"/>
                <a:gd name="T80" fmla="*/ 153 w 158"/>
                <a:gd name="T81" fmla="*/ 48 h 121"/>
                <a:gd name="T82" fmla="*/ 139 w 158"/>
                <a:gd name="T83" fmla="*/ 13 h 121"/>
                <a:gd name="T84" fmla="*/ 134 w 158"/>
                <a:gd name="T85" fmla="*/ 1 h 121"/>
                <a:gd name="T86" fmla="*/ 134 w 158"/>
                <a:gd name="T87" fmla="*/ 0 h 121"/>
                <a:gd name="T88" fmla="*/ 124 w 158"/>
                <a:gd name="T89" fmla="*/ 4 h 121"/>
                <a:gd name="T90" fmla="*/ 114 w 158"/>
                <a:gd name="T91" fmla="*/ 8 h 121"/>
                <a:gd name="T92" fmla="*/ 103 w 158"/>
                <a:gd name="T93" fmla="*/ 13 h 121"/>
                <a:gd name="T94" fmla="*/ 72 w 158"/>
                <a:gd name="T95" fmla="*/ 2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8" h="121">
                  <a:moveTo>
                    <a:pt x="72" y="27"/>
                  </a:moveTo>
                  <a:cubicBezTo>
                    <a:pt x="73" y="27"/>
                    <a:pt x="73" y="27"/>
                    <a:pt x="73" y="27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7" y="76"/>
                    <a:pt x="7" y="76"/>
                    <a:pt x="7" y="76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1"/>
                    <a:pt x="35" y="119"/>
                    <a:pt x="40" y="116"/>
                  </a:cubicBezTo>
                  <a:cubicBezTo>
                    <a:pt x="45" y="113"/>
                    <a:pt x="52" y="110"/>
                    <a:pt x="59" y="106"/>
                  </a:cubicBezTo>
                  <a:cubicBezTo>
                    <a:pt x="74" y="99"/>
                    <a:pt x="88" y="91"/>
                    <a:pt x="88" y="91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100" y="86"/>
                    <a:pt x="100" y="86"/>
                    <a:pt x="100" y="86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8" y="39"/>
                    <a:pt x="90" y="34"/>
                    <a:pt x="102" y="29"/>
                  </a:cubicBezTo>
                  <a:cubicBezTo>
                    <a:pt x="108" y="26"/>
                    <a:pt x="114" y="23"/>
                    <a:pt x="119" y="22"/>
                  </a:cubicBezTo>
                  <a:cubicBezTo>
                    <a:pt x="123" y="20"/>
                    <a:pt x="126" y="19"/>
                    <a:pt x="126" y="19"/>
                  </a:cubicBezTo>
                  <a:cubicBezTo>
                    <a:pt x="140" y="53"/>
                    <a:pt x="140" y="53"/>
                    <a:pt x="140" y="53"/>
                  </a:cubicBezTo>
                  <a:cubicBezTo>
                    <a:pt x="140" y="53"/>
                    <a:pt x="136" y="55"/>
                    <a:pt x="131" y="57"/>
                  </a:cubicBezTo>
                  <a:cubicBezTo>
                    <a:pt x="129" y="58"/>
                    <a:pt x="127" y="58"/>
                    <a:pt x="125" y="59"/>
                  </a:cubicBezTo>
                  <a:cubicBezTo>
                    <a:pt x="124" y="60"/>
                    <a:pt x="123" y="60"/>
                    <a:pt x="123" y="60"/>
                  </a:cubicBezTo>
                  <a:cubicBezTo>
                    <a:pt x="116" y="46"/>
                    <a:pt x="116" y="46"/>
                    <a:pt x="116" y="46"/>
                  </a:cubicBezTo>
                  <a:cubicBezTo>
                    <a:pt x="104" y="52"/>
                    <a:pt x="104" y="52"/>
                    <a:pt x="104" y="52"/>
                  </a:cubicBezTo>
                  <a:cubicBezTo>
                    <a:pt x="110" y="66"/>
                    <a:pt x="110" y="66"/>
                    <a:pt x="110" y="66"/>
                  </a:cubicBezTo>
                  <a:cubicBezTo>
                    <a:pt x="116" y="79"/>
                    <a:pt x="116" y="79"/>
                    <a:pt x="116" y="79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8" y="73"/>
                    <a:pt x="129" y="73"/>
                    <a:pt x="131" y="72"/>
                  </a:cubicBezTo>
                  <a:cubicBezTo>
                    <a:pt x="132" y="71"/>
                    <a:pt x="135" y="70"/>
                    <a:pt x="137" y="69"/>
                  </a:cubicBezTo>
                  <a:cubicBezTo>
                    <a:pt x="141" y="68"/>
                    <a:pt x="145" y="66"/>
                    <a:pt x="145" y="66"/>
                  </a:cubicBezTo>
                  <a:cubicBezTo>
                    <a:pt x="158" y="61"/>
                    <a:pt x="158" y="61"/>
                    <a:pt x="158" y="61"/>
                  </a:cubicBezTo>
                  <a:cubicBezTo>
                    <a:pt x="153" y="48"/>
                    <a:pt x="153" y="48"/>
                    <a:pt x="153" y="48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4" y="1"/>
                    <a:pt x="134" y="1"/>
                    <a:pt x="134" y="1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0" y="2"/>
                    <a:pt x="124" y="4"/>
                  </a:cubicBezTo>
                  <a:cubicBezTo>
                    <a:pt x="122" y="6"/>
                    <a:pt x="118" y="7"/>
                    <a:pt x="114" y="8"/>
                  </a:cubicBezTo>
                  <a:cubicBezTo>
                    <a:pt x="111" y="10"/>
                    <a:pt x="107" y="11"/>
                    <a:pt x="103" y="13"/>
                  </a:cubicBezTo>
                  <a:cubicBezTo>
                    <a:pt x="88" y="20"/>
                    <a:pt x="72" y="27"/>
                    <a:pt x="72" y="2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5"/>
            <p:cNvSpPr/>
            <p:nvPr/>
          </p:nvSpPr>
          <p:spPr bwMode="auto">
            <a:xfrm>
              <a:off x="3138487" y="247651"/>
              <a:ext cx="665163" cy="441325"/>
            </a:xfrm>
            <a:custGeom>
              <a:avLst/>
              <a:gdLst>
                <a:gd name="T0" fmla="*/ 77 w 157"/>
                <a:gd name="T1" fmla="*/ 17 h 104"/>
                <a:gd name="T2" fmla="*/ 78 w 157"/>
                <a:gd name="T3" fmla="*/ 17 h 104"/>
                <a:gd name="T4" fmla="*/ 64 w 157"/>
                <a:gd name="T5" fmla="*/ 21 h 104"/>
                <a:gd name="T6" fmla="*/ 79 w 157"/>
                <a:gd name="T7" fmla="*/ 70 h 104"/>
                <a:gd name="T8" fmla="*/ 71 w 157"/>
                <a:gd name="T9" fmla="*/ 72 h 104"/>
                <a:gd name="T10" fmla="*/ 55 w 157"/>
                <a:gd name="T11" fmla="*/ 78 h 104"/>
                <a:gd name="T12" fmla="*/ 31 w 157"/>
                <a:gd name="T13" fmla="*/ 86 h 104"/>
                <a:gd name="T14" fmla="*/ 18 w 157"/>
                <a:gd name="T15" fmla="*/ 51 h 104"/>
                <a:gd name="T16" fmla="*/ 37 w 157"/>
                <a:gd name="T17" fmla="*/ 45 h 104"/>
                <a:gd name="T18" fmla="*/ 42 w 157"/>
                <a:gd name="T19" fmla="*/ 59 h 104"/>
                <a:gd name="T20" fmla="*/ 55 w 157"/>
                <a:gd name="T21" fmla="*/ 55 h 104"/>
                <a:gd name="T22" fmla="*/ 50 w 157"/>
                <a:gd name="T23" fmla="*/ 40 h 104"/>
                <a:gd name="T24" fmla="*/ 46 w 157"/>
                <a:gd name="T25" fmla="*/ 27 h 104"/>
                <a:gd name="T26" fmla="*/ 32 w 157"/>
                <a:gd name="T27" fmla="*/ 32 h 104"/>
                <a:gd name="T28" fmla="*/ 14 w 157"/>
                <a:gd name="T29" fmla="*/ 38 h 104"/>
                <a:gd name="T30" fmla="*/ 7 w 157"/>
                <a:gd name="T31" fmla="*/ 40 h 104"/>
                <a:gd name="T32" fmla="*/ 0 w 157"/>
                <a:gd name="T33" fmla="*/ 43 h 104"/>
                <a:gd name="T34" fmla="*/ 5 w 157"/>
                <a:gd name="T35" fmla="*/ 56 h 104"/>
                <a:gd name="T36" fmla="*/ 18 w 157"/>
                <a:gd name="T37" fmla="*/ 91 h 104"/>
                <a:gd name="T38" fmla="*/ 23 w 157"/>
                <a:gd name="T39" fmla="*/ 104 h 104"/>
                <a:gd name="T40" fmla="*/ 23 w 157"/>
                <a:gd name="T41" fmla="*/ 104 h 104"/>
                <a:gd name="T42" fmla="*/ 32 w 157"/>
                <a:gd name="T43" fmla="*/ 100 h 104"/>
                <a:gd name="T44" fmla="*/ 53 w 157"/>
                <a:gd name="T45" fmla="*/ 93 h 104"/>
                <a:gd name="T46" fmla="*/ 73 w 157"/>
                <a:gd name="T47" fmla="*/ 86 h 104"/>
                <a:gd name="T48" fmla="*/ 80 w 157"/>
                <a:gd name="T49" fmla="*/ 84 h 104"/>
                <a:gd name="T50" fmla="*/ 83 w 157"/>
                <a:gd name="T51" fmla="*/ 83 h 104"/>
                <a:gd name="T52" fmla="*/ 83 w 157"/>
                <a:gd name="T53" fmla="*/ 83 h 104"/>
                <a:gd name="T54" fmla="*/ 96 w 157"/>
                <a:gd name="T55" fmla="*/ 80 h 104"/>
                <a:gd name="T56" fmla="*/ 81 w 157"/>
                <a:gd name="T57" fmla="*/ 31 h 104"/>
                <a:gd name="T58" fmla="*/ 106 w 157"/>
                <a:gd name="T59" fmla="*/ 23 h 104"/>
                <a:gd name="T60" fmla="*/ 116 w 157"/>
                <a:gd name="T61" fmla="*/ 21 h 104"/>
                <a:gd name="T62" fmla="*/ 124 w 157"/>
                <a:gd name="T63" fmla="*/ 19 h 104"/>
                <a:gd name="T64" fmla="*/ 132 w 157"/>
                <a:gd name="T65" fmla="*/ 17 h 104"/>
                <a:gd name="T66" fmla="*/ 141 w 157"/>
                <a:gd name="T67" fmla="*/ 53 h 104"/>
                <a:gd name="T68" fmla="*/ 131 w 157"/>
                <a:gd name="T69" fmla="*/ 55 h 104"/>
                <a:gd name="T70" fmla="*/ 125 w 157"/>
                <a:gd name="T71" fmla="*/ 57 h 104"/>
                <a:gd name="T72" fmla="*/ 122 w 157"/>
                <a:gd name="T73" fmla="*/ 58 h 104"/>
                <a:gd name="T74" fmla="*/ 118 w 157"/>
                <a:gd name="T75" fmla="*/ 43 h 104"/>
                <a:gd name="T76" fmla="*/ 105 w 157"/>
                <a:gd name="T77" fmla="*/ 47 h 104"/>
                <a:gd name="T78" fmla="*/ 109 w 157"/>
                <a:gd name="T79" fmla="*/ 62 h 104"/>
                <a:gd name="T80" fmla="*/ 112 w 157"/>
                <a:gd name="T81" fmla="*/ 75 h 104"/>
                <a:gd name="T82" fmla="*/ 126 w 157"/>
                <a:gd name="T83" fmla="*/ 71 h 104"/>
                <a:gd name="T84" fmla="*/ 128 w 157"/>
                <a:gd name="T85" fmla="*/ 70 h 104"/>
                <a:gd name="T86" fmla="*/ 135 w 157"/>
                <a:gd name="T87" fmla="*/ 69 h 104"/>
                <a:gd name="T88" fmla="*/ 144 w 157"/>
                <a:gd name="T89" fmla="*/ 67 h 104"/>
                <a:gd name="T90" fmla="*/ 157 w 157"/>
                <a:gd name="T91" fmla="*/ 64 h 104"/>
                <a:gd name="T92" fmla="*/ 154 w 157"/>
                <a:gd name="T93" fmla="*/ 50 h 104"/>
                <a:gd name="T94" fmla="*/ 146 w 157"/>
                <a:gd name="T95" fmla="*/ 14 h 104"/>
                <a:gd name="T96" fmla="*/ 143 w 157"/>
                <a:gd name="T97" fmla="*/ 1 h 104"/>
                <a:gd name="T98" fmla="*/ 143 w 157"/>
                <a:gd name="T99" fmla="*/ 0 h 104"/>
                <a:gd name="T100" fmla="*/ 132 w 157"/>
                <a:gd name="T101" fmla="*/ 3 h 104"/>
                <a:gd name="T102" fmla="*/ 110 w 157"/>
                <a:gd name="T103" fmla="*/ 8 h 104"/>
                <a:gd name="T104" fmla="*/ 77 w 157"/>
                <a:gd name="T105" fmla="*/ 1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04">
                  <a:moveTo>
                    <a:pt x="77" y="17"/>
                  </a:moveTo>
                  <a:cubicBezTo>
                    <a:pt x="78" y="17"/>
                    <a:pt x="78" y="17"/>
                    <a:pt x="78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70"/>
                    <a:pt x="76" y="71"/>
                    <a:pt x="71" y="72"/>
                  </a:cubicBezTo>
                  <a:cubicBezTo>
                    <a:pt x="67" y="74"/>
                    <a:pt x="61" y="76"/>
                    <a:pt x="55" y="78"/>
                  </a:cubicBezTo>
                  <a:cubicBezTo>
                    <a:pt x="43" y="82"/>
                    <a:pt x="31" y="86"/>
                    <a:pt x="31" y="86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0" y="39"/>
                    <a:pt x="7" y="40"/>
                  </a:cubicBezTo>
                  <a:cubicBezTo>
                    <a:pt x="3" y="42"/>
                    <a:pt x="0" y="43"/>
                    <a:pt x="0" y="43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7" y="102"/>
                    <a:pt x="32" y="100"/>
                  </a:cubicBezTo>
                  <a:cubicBezTo>
                    <a:pt x="38" y="98"/>
                    <a:pt x="45" y="96"/>
                    <a:pt x="53" y="93"/>
                  </a:cubicBezTo>
                  <a:cubicBezTo>
                    <a:pt x="60" y="91"/>
                    <a:pt x="68" y="88"/>
                    <a:pt x="73" y="86"/>
                  </a:cubicBezTo>
                  <a:cubicBezTo>
                    <a:pt x="76" y="85"/>
                    <a:pt x="79" y="85"/>
                    <a:pt x="80" y="84"/>
                  </a:cubicBezTo>
                  <a:cubicBezTo>
                    <a:pt x="82" y="84"/>
                    <a:pt x="83" y="83"/>
                    <a:pt x="83" y="8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94" y="27"/>
                    <a:pt x="106" y="23"/>
                  </a:cubicBezTo>
                  <a:cubicBezTo>
                    <a:pt x="110" y="23"/>
                    <a:pt x="113" y="22"/>
                    <a:pt x="116" y="21"/>
                  </a:cubicBezTo>
                  <a:cubicBezTo>
                    <a:pt x="119" y="20"/>
                    <a:pt x="121" y="19"/>
                    <a:pt x="124" y="19"/>
                  </a:cubicBezTo>
                  <a:cubicBezTo>
                    <a:pt x="129" y="18"/>
                    <a:pt x="132" y="17"/>
                    <a:pt x="132" y="17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41" y="53"/>
                    <a:pt x="136" y="54"/>
                    <a:pt x="131" y="55"/>
                  </a:cubicBezTo>
                  <a:cubicBezTo>
                    <a:pt x="129" y="56"/>
                    <a:pt x="127" y="57"/>
                    <a:pt x="125" y="57"/>
                  </a:cubicBezTo>
                  <a:cubicBezTo>
                    <a:pt x="123" y="57"/>
                    <a:pt x="122" y="58"/>
                    <a:pt x="122" y="58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109" y="62"/>
                    <a:pt x="109" y="62"/>
                    <a:pt x="109" y="62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6" y="71"/>
                    <a:pt x="127" y="71"/>
                    <a:pt x="128" y="70"/>
                  </a:cubicBezTo>
                  <a:cubicBezTo>
                    <a:pt x="130" y="70"/>
                    <a:pt x="132" y="69"/>
                    <a:pt x="135" y="69"/>
                  </a:cubicBezTo>
                  <a:cubicBezTo>
                    <a:pt x="139" y="68"/>
                    <a:pt x="144" y="67"/>
                    <a:pt x="144" y="67"/>
                  </a:cubicBezTo>
                  <a:cubicBezTo>
                    <a:pt x="157" y="64"/>
                    <a:pt x="157" y="64"/>
                    <a:pt x="157" y="64"/>
                  </a:cubicBezTo>
                  <a:cubicBezTo>
                    <a:pt x="154" y="50"/>
                    <a:pt x="154" y="50"/>
                    <a:pt x="154" y="50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3" y="1"/>
                    <a:pt x="143" y="1"/>
                    <a:pt x="143" y="1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38" y="1"/>
                    <a:pt x="132" y="3"/>
                  </a:cubicBezTo>
                  <a:cubicBezTo>
                    <a:pt x="126" y="4"/>
                    <a:pt x="118" y="6"/>
                    <a:pt x="110" y="8"/>
                  </a:cubicBezTo>
                  <a:cubicBezTo>
                    <a:pt x="94" y="13"/>
                    <a:pt x="77" y="17"/>
                    <a:pt x="77" y="1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6"/>
            <p:cNvSpPr/>
            <p:nvPr/>
          </p:nvSpPr>
          <p:spPr bwMode="auto">
            <a:xfrm>
              <a:off x="3803650" y="146051"/>
              <a:ext cx="644525" cy="360363"/>
            </a:xfrm>
            <a:custGeom>
              <a:avLst/>
              <a:gdLst>
                <a:gd name="T0" fmla="*/ 80 w 152"/>
                <a:gd name="T1" fmla="*/ 7 h 85"/>
                <a:gd name="T2" fmla="*/ 80 w 152"/>
                <a:gd name="T3" fmla="*/ 7 h 85"/>
                <a:gd name="T4" fmla="*/ 66 w 152"/>
                <a:gd name="T5" fmla="*/ 9 h 85"/>
                <a:gd name="T6" fmla="*/ 74 w 152"/>
                <a:gd name="T7" fmla="*/ 60 h 85"/>
                <a:gd name="T8" fmla="*/ 66 w 152"/>
                <a:gd name="T9" fmla="*/ 61 h 85"/>
                <a:gd name="T10" fmla="*/ 49 w 152"/>
                <a:gd name="T11" fmla="*/ 64 h 85"/>
                <a:gd name="T12" fmla="*/ 24 w 152"/>
                <a:gd name="T13" fmla="*/ 68 h 85"/>
                <a:gd name="T14" fmla="*/ 17 w 152"/>
                <a:gd name="T15" fmla="*/ 32 h 85"/>
                <a:gd name="T16" fmla="*/ 36 w 152"/>
                <a:gd name="T17" fmla="*/ 28 h 85"/>
                <a:gd name="T18" fmla="*/ 39 w 152"/>
                <a:gd name="T19" fmla="*/ 43 h 85"/>
                <a:gd name="T20" fmla="*/ 53 w 152"/>
                <a:gd name="T21" fmla="*/ 41 h 85"/>
                <a:gd name="T22" fmla="*/ 50 w 152"/>
                <a:gd name="T23" fmla="*/ 26 h 85"/>
                <a:gd name="T24" fmla="*/ 48 w 152"/>
                <a:gd name="T25" fmla="*/ 12 h 85"/>
                <a:gd name="T26" fmla="*/ 34 w 152"/>
                <a:gd name="T27" fmla="*/ 15 h 85"/>
                <a:gd name="T28" fmla="*/ 14 w 152"/>
                <a:gd name="T29" fmla="*/ 18 h 85"/>
                <a:gd name="T30" fmla="*/ 7 w 152"/>
                <a:gd name="T31" fmla="*/ 19 h 85"/>
                <a:gd name="T32" fmla="*/ 0 w 152"/>
                <a:gd name="T33" fmla="*/ 21 h 85"/>
                <a:gd name="T34" fmla="*/ 3 w 152"/>
                <a:gd name="T35" fmla="*/ 35 h 85"/>
                <a:gd name="T36" fmla="*/ 11 w 152"/>
                <a:gd name="T37" fmla="*/ 71 h 85"/>
                <a:gd name="T38" fmla="*/ 14 w 152"/>
                <a:gd name="T39" fmla="*/ 84 h 85"/>
                <a:gd name="T40" fmla="*/ 14 w 152"/>
                <a:gd name="T41" fmla="*/ 85 h 85"/>
                <a:gd name="T42" fmla="*/ 16 w 152"/>
                <a:gd name="T43" fmla="*/ 84 h 85"/>
                <a:gd name="T44" fmla="*/ 23 w 152"/>
                <a:gd name="T45" fmla="*/ 83 h 85"/>
                <a:gd name="T46" fmla="*/ 45 w 152"/>
                <a:gd name="T47" fmla="*/ 79 h 85"/>
                <a:gd name="T48" fmla="*/ 66 w 152"/>
                <a:gd name="T49" fmla="*/ 75 h 85"/>
                <a:gd name="T50" fmla="*/ 76 w 152"/>
                <a:gd name="T51" fmla="*/ 73 h 85"/>
                <a:gd name="T52" fmla="*/ 76 w 152"/>
                <a:gd name="T53" fmla="*/ 73 h 85"/>
                <a:gd name="T54" fmla="*/ 89 w 152"/>
                <a:gd name="T55" fmla="*/ 71 h 85"/>
                <a:gd name="T56" fmla="*/ 82 w 152"/>
                <a:gd name="T57" fmla="*/ 21 h 85"/>
                <a:gd name="T58" fmla="*/ 108 w 152"/>
                <a:gd name="T59" fmla="*/ 18 h 85"/>
                <a:gd name="T60" fmla="*/ 118 w 152"/>
                <a:gd name="T61" fmla="*/ 16 h 85"/>
                <a:gd name="T62" fmla="*/ 126 w 152"/>
                <a:gd name="T63" fmla="*/ 16 h 85"/>
                <a:gd name="T64" fmla="*/ 134 w 152"/>
                <a:gd name="T65" fmla="*/ 15 h 85"/>
                <a:gd name="T66" fmla="*/ 137 w 152"/>
                <a:gd name="T67" fmla="*/ 52 h 85"/>
                <a:gd name="T68" fmla="*/ 128 w 152"/>
                <a:gd name="T69" fmla="*/ 53 h 85"/>
                <a:gd name="T70" fmla="*/ 118 w 152"/>
                <a:gd name="T71" fmla="*/ 54 h 85"/>
                <a:gd name="T72" fmla="*/ 117 w 152"/>
                <a:gd name="T73" fmla="*/ 38 h 85"/>
                <a:gd name="T74" fmla="*/ 103 w 152"/>
                <a:gd name="T75" fmla="*/ 40 h 85"/>
                <a:gd name="T76" fmla="*/ 105 w 152"/>
                <a:gd name="T77" fmla="*/ 56 h 85"/>
                <a:gd name="T78" fmla="*/ 106 w 152"/>
                <a:gd name="T79" fmla="*/ 69 h 85"/>
                <a:gd name="T80" fmla="*/ 120 w 152"/>
                <a:gd name="T81" fmla="*/ 68 h 85"/>
                <a:gd name="T82" fmla="*/ 129 w 152"/>
                <a:gd name="T83" fmla="*/ 67 h 85"/>
                <a:gd name="T84" fmla="*/ 139 w 152"/>
                <a:gd name="T85" fmla="*/ 66 h 85"/>
                <a:gd name="T86" fmla="*/ 152 w 152"/>
                <a:gd name="T87" fmla="*/ 65 h 85"/>
                <a:gd name="T88" fmla="*/ 151 w 152"/>
                <a:gd name="T89" fmla="*/ 51 h 85"/>
                <a:gd name="T90" fmla="*/ 148 w 152"/>
                <a:gd name="T91" fmla="*/ 14 h 85"/>
                <a:gd name="T92" fmla="*/ 147 w 152"/>
                <a:gd name="T93" fmla="*/ 0 h 85"/>
                <a:gd name="T94" fmla="*/ 147 w 152"/>
                <a:gd name="T95" fmla="*/ 0 h 85"/>
                <a:gd name="T96" fmla="*/ 137 w 152"/>
                <a:gd name="T97" fmla="*/ 1 h 85"/>
                <a:gd name="T98" fmla="*/ 114 w 152"/>
                <a:gd name="T99" fmla="*/ 3 h 85"/>
                <a:gd name="T100" fmla="*/ 80 w 152"/>
                <a:gd name="T101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" h="85">
                  <a:moveTo>
                    <a:pt x="80" y="7"/>
                  </a:moveTo>
                  <a:cubicBezTo>
                    <a:pt x="80" y="7"/>
                    <a:pt x="80" y="7"/>
                    <a:pt x="80" y="7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1" y="60"/>
                    <a:pt x="66" y="61"/>
                  </a:cubicBezTo>
                  <a:cubicBezTo>
                    <a:pt x="61" y="62"/>
                    <a:pt x="55" y="63"/>
                    <a:pt x="49" y="64"/>
                  </a:cubicBezTo>
                  <a:cubicBezTo>
                    <a:pt x="36" y="66"/>
                    <a:pt x="24" y="68"/>
                    <a:pt x="24" y="6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1" y="19"/>
                    <a:pt x="7" y="19"/>
                  </a:cubicBezTo>
                  <a:cubicBezTo>
                    <a:pt x="4" y="20"/>
                    <a:pt x="0" y="21"/>
                    <a:pt x="0" y="21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5"/>
                    <a:pt x="15" y="84"/>
                    <a:pt x="16" y="84"/>
                  </a:cubicBezTo>
                  <a:cubicBezTo>
                    <a:pt x="18" y="84"/>
                    <a:pt x="20" y="83"/>
                    <a:pt x="23" y="83"/>
                  </a:cubicBezTo>
                  <a:cubicBezTo>
                    <a:pt x="29" y="81"/>
                    <a:pt x="37" y="80"/>
                    <a:pt x="45" y="79"/>
                  </a:cubicBezTo>
                  <a:cubicBezTo>
                    <a:pt x="52" y="77"/>
                    <a:pt x="60" y="76"/>
                    <a:pt x="66" y="75"/>
                  </a:cubicBezTo>
                  <a:cubicBezTo>
                    <a:pt x="72" y="74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95" y="19"/>
                    <a:pt x="108" y="18"/>
                  </a:cubicBezTo>
                  <a:cubicBezTo>
                    <a:pt x="111" y="17"/>
                    <a:pt x="115" y="17"/>
                    <a:pt x="118" y="16"/>
                  </a:cubicBezTo>
                  <a:cubicBezTo>
                    <a:pt x="121" y="16"/>
                    <a:pt x="124" y="16"/>
                    <a:pt x="126" y="16"/>
                  </a:cubicBezTo>
                  <a:cubicBezTo>
                    <a:pt x="131" y="15"/>
                    <a:pt x="134" y="15"/>
                    <a:pt x="134" y="15"/>
                  </a:cubicBezTo>
                  <a:cubicBezTo>
                    <a:pt x="137" y="52"/>
                    <a:pt x="137" y="52"/>
                    <a:pt x="137" y="52"/>
                  </a:cubicBezTo>
                  <a:cubicBezTo>
                    <a:pt x="137" y="52"/>
                    <a:pt x="133" y="53"/>
                    <a:pt x="128" y="53"/>
                  </a:cubicBezTo>
                  <a:cubicBezTo>
                    <a:pt x="123" y="53"/>
                    <a:pt x="118" y="54"/>
                    <a:pt x="118" y="5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20" y="68"/>
                    <a:pt x="120" y="68"/>
                    <a:pt x="120" y="68"/>
                  </a:cubicBezTo>
                  <a:cubicBezTo>
                    <a:pt x="120" y="68"/>
                    <a:pt x="124" y="67"/>
                    <a:pt x="129" y="67"/>
                  </a:cubicBezTo>
                  <a:cubicBezTo>
                    <a:pt x="134" y="66"/>
                    <a:pt x="139" y="66"/>
                    <a:pt x="139" y="66"/>
                  </a:cubicBezTo>
                  <a:cubicBezTo>
                    <a:pt x="152" y="65"/>
                    <a:pt x="152" y="65"/>
                    <a:pt x="152" y="65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3" y="1"/>
                    <a:pt x="137" y="1"/>
                  </a:cubicBezTo>
                  <a:cubicBezTo>
                    <a:pt x="130" y="2"/>
                    <a:pt x="122" y="2"/>
                    <a:pt x="114" y="3"/>
                  </a:cubicBezTo>
                  <a:cubicBezTo>
                    <a:pt x="97" y="5"/>
                    <a:pt x="80" y="7"/>
                    <a:pt x="80" y="7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37"/>
            <p:cNvSpPr/>
            <p:nvPr/>
          </p:nvSpPr>
          <p:spPr bwMode="auto">
            <a:xfrm>
              <a:off x="4491037" y="133351"/>
              <a:ext cx="631825" cy="287338"/>
            </a:xfrm>
            <a:custGeom>
              <a:avLst/>
              <a:gdLst>
                <a:gd name="T0" fmla="*/ 82 w 149"/>
                <a:gd name="T1" fmla="*/ 0 h 68"/>
                <a:gd name="T2" fmla="*/ 82 w 149"/>
                <a:gd name="T3" fmla="*/ 0 h 68"/>
                <a:gd name="T4" fmla="*/ 67 w 149"/>
                <a:gd name="T5" fmla="*/ 0 h 68"/>
                <a:gd name="T6" fmla="*/ 67 w 149"/>
                <a:gd name="T7" fmla="*/ 51 h 68"/>
                <a:gd name="T8" fmla="*/ 17 w 149"/>
                <a:gd name="T9" fmla="*/ 52 h 68"/>
                <a:gd name="T10" fmla="*/ 15 w 149"/>
                <a:gd name="T11" fmla="*/ 15 h 68"/>
                <a:gd name="T12" fmla="*/ 35 w 149"/>
                <a:gd name="T13" fmla="*/ 15 h 68"/>
                <a:gd name="T14" fmla="*/ 35 w 149"/>
                <a:gd name="T15" fmla="*/ 30 h 68"/>
                <a:gd name="T16" fmla="*/ 49 w 149"/>
                <a:gd name="T17" fmla="*/ 30 h 68"/>
                <a:gd name="T18" fmla="*/ 49 w 149"/>
                <a:gd name="T19" fmla="*/ 14 h 68"/>
                <a:gd name="T20" fmla="*/ 49 w 149"/>
                <a:gd name="T21" fmla="*/ 0 h 68"/>
                <a:gd name="T22" fmla="*/ 34 w 149"/>
                <a:gd name="T23" fmla="*/ 1 h 68"/>
                <a:gd name="T24" fmla="*/ 14 w 149"/>
                <a:gd name="T25" fmla="*/ 1 h 68"/>
                <a:gd name="T26" fmla="*/ 7 w 149"/>
                <a:gd name="T27" fmla="*/ 2 h 68"/>
                <a:gd name="T28" fmla="*/ 0 w 149"/>
                <a:gd name="T29" fmla="*/ 2 h 68"/>
                <a:gd name="T30" fmla="*/ 1 w 149"/>
                <a:gd name="T31" fmla="*/ 16 h 68"/>
                <a:gd name="T32" fmla="*/ 3 w 149"/>
                <a:gd name="T33" fmla="*/ 53 h 68"/>
                <a:gd name="T34" fmla="*/ 4 w 149"/>
                <a:gd name="T35" fmla="*/ 67 h 68"/>
                <a:gd name="T36" fmla="*/ 4 w 149"/>
                <a:gd name="T37" fmla="*/ 67 h 68"/>
                <a:gd name="T38" fmla="*/ 14 w 149"/>
                <a:gd name="T39" fmla="*/ 66 h 68"/>
                <a:gd name="T40" fmla="*/ 36 w 149"/>
                <a:gd name="T41" fmla="*/ 66 h 68"/>
                <a:gd name="T42" fmla="*/ 67 w 149"/>
                <a:gd name="T43" fmla="*/ 65 h 68"/>
                <a:gd name="T44" fmla="*/ 67 w 149"/>
                <a:gd name="T45" fmla="*/ 65 h 68"/>
                <a:gd name="T46" fmla="*/ 81 w 149"/>
                <a:gd name="T47" fmla="*/ 65 h 68"/>
                <a:gd name="T48" fmla="*/ 81 w 149"/>
                <a:gd name="T49" fmla="*/ 14 h 68"/>
                <a:gd name="T50" fmla="*/ 107 w 149"/>
                <a:gd name="T51" fmla="*/ 15 h 68"/>
                <a:gd name="T52" fmla="*/ 125 w 149"/>
                <a:gd name="T53" fmla="*/ 15 h 68"/>
                <a:gd name="T54" fmla="*/ 133 w 149"/>
                <a:gd name="T55" fmla="*/ 16 h 68"/>
                <a:gd name="T56" fmla="*/ 131 w 149"/>
                <a:gd name="T57" fmla="*/ 53 h 68"/>
                <a:gd name="T58" fmla="*/ 122 w 149"/>
                <a:gd name="T59" fmla="*/ 52 h 68"/>
                <a:gd name="T60" fmla="*/ 112 w 149"/>
                <a:gd name="T61" fmla="*/ 52 h 68"/>
                <a:gd name="T62" fmla="*/ 113 w 149"/>
                <a:gd name="T63" fmla="*/ 37 h 68"/>
                <a:gd name="T64" fmla="*/ 99 w 149"/>
                <a:gd name="T65" fmla="*/ 36 h 68"/>
                <a:gd name="T66" fmla="*/ 98 w 149"/>
                <a:gd name="T67" fmla="*/ 52 h 68"/>
                <a:gd name="T68" fmla="*/ 98 w 149"/>
                <a:gd name="T69" fmla="*/ 66 h 68"/>
                <a:gd name="T70" fmla="*/ 112 w 149"/>
                <a:gd name="T71" fmla="*/ 66 h 68"/>
                <a:gd name="T72" fmla="*/ 121 w 149"/>
                <a:gd name="T73" fmla="*/ 66 h 68"/>
                <a:gd name="T74" fmla="*/ 130 w 149"/>
                <a:gd name="T75" fmla="*/ 67 h 68"/>
                <a:gd name="T76" fmla="*/ 144 w 149"/>
                <a:gd name="T77" fmla="*/ 68 h 68"/>
                <a:gd name="T78" fmla="*/ 145 w 149"/>
                <a:gd name="T79" fmla="*/ 54 h 68"/>
                <a:gd name="T80" fmla="*/ 148 w 149"/>
                <a:gd name="T81" fmla="*/ 17 h 68"/>
                <a:gd name="T82" fmla="*/ 149 w 149"/>
                <a:gd name="T83" fmla="*/ 3 h 68"/>
                <a:gd name="T84" fmla="*/ 149 w 149"/>
                <a:gd name="T85" fmla="*/ 3 h 68"/>
                <a:gd name="T86" fmla="*/ 138 w 149"/>
                <a:gd name="T87" fmla="*/ 2 h 68"/>
                <a:gd name="T88" fmla="*/ 115 w 149"/>
                <a:gd name="T89" fmla="*/ 1 h 68"/>
                <a:gd name="T90" fmla="*/ 82 w 149"/>
                <a:gd name="T9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" h="68">
                  <a:moveTo>
                    <a:pt x="82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1" y="1"/>
                    <a:pt x="7" y="2"/>
                  </a:cubicBezTo>
                  <a:cubicBezTo>
                    <a:pt x="4" y="2"/>
                    <a:pt x="0" y="2"/>
                    <a:pt x="0" y="2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8" y="67"/>
                    <a:pt x="14" y="66"/>
                  </a:cubicBezTo>
                  <a:cubicBezTo>
                    <a:pt x="20" y="66"/>
                    <a:pt x="28" y="66"/>
                    <a:pt x="36" y="66"/>
                  </a:cubicBezTo>
                  <a:cubicBezTo>
                    <a:pt x="51" y="65"/>
                    <a:pt x="67" y="65"/>
                    <a:pt x="67" y="65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4"/>
                    <a:pt x="94" y="14"/>
                    <a:pt x="107" y="15"/>
                  </a:cubicBezTo>
                  <a:cubicBezTo>
                    <a:pt x="114" y="15"/>
                    <a:pt x="120" y="15"/>
                    <a:pt x="125" y="15"/>
                  </a:cubicBezTo>
                  <a:cubicBezTo>
                    <a:pt x="130" y="16"/>
                    <a:pt x="133" y="16"/>
                    <a:pt x="133" y="16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53"/>
                    <a:pt x="126" y="53"/>
                    <a:pt x="122" y="52"/>
                  </a:cubicBezTo>
                  <a:cubicBezTo>
                    <a:pt x="117" y="52"/>
                    <a:pt x="112" y="52"/>
                    <a:pt x="112" y="52"/>
                  </a:cubicBezTo>
                  <a:cubicBezTo>
                    <a:pt x="113" y="37"/>
                    <a:pt x="113" y="37"/>
                    <a:pt x="113" y="37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98" y="52"/>
                    <a:pt x="98" y="52"/>
                    <a:pt x="98" y="52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2" y="66"/>
                    <a:pt x="116" y="66"/>
                    <a:pt x="121" y="66"/>
                  </a:cubicBezTo>
                  <a:cubicBezTo>
                    <a:pt x="126" y="67"/>
                    <a:pt x="130" y="67"/>
                    <a:pt x="130" y="67"/>
                  </a:cubicBezTo>
                  <a:cubicBezTo>
                    <a:pt x="144" y="68"/>
                    <a:pt x="144" y="68"/>
                    <a:pt x="144" y="68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48" y="17"/>
                    <a:pt x="148" y="17"/>
                    <a:pt x="148" y="17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9" y="3"/>
                    <a:pt x="144" y="3"/>
                    <a:pt x="138" y="2"/>
                  </a:cubicBezTo>
                  <a:cubicBezTo>
                    <a:pt x="132" y="2"/>
                    <a:pt x="124" y="1"/>
                    <a:pt x="115" y="1"/>
                  </a:cubicBezTo>
                  <a:cubicBezTo>
                    <a:pt x="98" y="1"/>
                    <a:pt x="82" y="0"/>
                    <a:pt x="82" y="0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38"/>
            <p:cNvSpPr/>
            <p:nvPr/>
          </p:nvSpPr>
          <p:spPr bwMode="auto">
            <a:xfrm>
              <a:off x="5160962" y="149226"/>
              <a:ext cx="644525" cy="369888"/>
            </a:xfrm>
            <a:custGeom>
              <a:avLst/>
              <a:gdLst>
                <a:gd name="T0" fmla="*/ 86 w 152"/>
                <a:gd name="T1" fmla="*/ 10 h 87"/>
                <a:gd name="T2" fmla="*/ 86 w 152"/>
                <a:gd name="T3" fmla="*/ 11 h 87"/>
                <a:gd name="T4" fmla="*/ 79 w 152"/>
                <a:gd name="T5" fmla="*/ 9 h 87"/>
                <a:gd name="T6" fmla="*/ 72 w 152"/>
                <a:gd name="T7" fmla="*/ 8 h 87"/>
                <a:gd name="T8" fmla="*/ 65 w 152"/>
                <a:gd name="T9" fmla="*/ 59 h 87"/>
                <a:gd name="T10" fmla="*/ 15 w 152"/>
                <a:gd name="T11" fmla="*/ 52 h 87"/>
                <a:gd name="T12" fmla="*/ 18 w 152"/>
                <a:gd name="T13" fmla="*/ 15 h 87"/>
                <a:gd name="T14" fmla="*/ 21 w 152"/>
                <a:gd name="T15" fmla="*/ 16 h 87"/>
                <a:gd name="T16" fmla="*/ 28 w 152"/>
                <a:gd name="T17" fmla="*/ 16 h 87"/>
                <a:gd name="T18" fmla="*/ 38 w 152"/>
                <a:gd name="T19" fmla="*/ 18 h 87"/>
                <a:gd name="T20" fmla="*/ 36 w 152"/>
                <a:gd name="T21" fmla="*/ 33 h 87"/>
                <a:gd name="T22" fmla="*/ 50 w 152"/>
                <a:gd name="T23" fmla="*/ 35 h 87"/>
                <a:gd name="T24" fmla="*/ 52 w 152"/>
                <a:gd name="T25" fmla="*/ 19 h 87"/>
                <a:gd name="T26" fmla="*/ 54 w 152"/>
                <a:gd name="T27" fmla="*/ 6 h 87"/>
                <a:gd name="T28" fmla="*/ 40 w 152"/>
                <a:gd name="T29" fmla="*/ 4 h 87"/>
                <a:gd name="T30" fmla="*/ 30 w 152"/>
                <a:gd name="T31" fmla="*/ 3 h 87"/>
                <a:gd name="T32" fmla="*/ 23 w 152"/>
                <a:gd name="T33" fmla="*/ 2 h 87"/>
                <a:gd name="T34" fmla="*/ 20 w 152"/>
                <a:gd name="T35" fmla="*/ 1 h 87"/>
                <a:gd name="T36" fmla="*/ 5 w 152"/>
                <a:gd name="T37" fmla="*/ 0 h 87"/>
                <a:gd name="T38" fmla="*/ 4 w 152"/>
                <a:gd name="T39" fmla="*/ 14 h 87"/>
                <a:gd name="T40" fmla="*/ 1 w 152"/>
                <a:gd name="T41" fmla="*/ 51 h 87"/>
                <a:gd name="T42" fmla="*/ 0 w 152"/>
                <a:gd name="T43" fmla="*/ 65 h 87"/>
                <a:gd name="T44" fmla="*/ 0 w 152"/>
                <a:gd name="T45" fmla="*/ 65 h 87"/>
                <a:gd name="T46" fmla="*/ 31 w 152"/>
                <a:gd name="T47" fmla="*/ 68 h 87"/>
                <a:gd name="T48" fmla="*/ 63 w 152"/>
                <a:gd name="T49" fmla="*/ 72 h 87"/>
                <a:gd name="T50" fmla="*/ 63 w 152"/>
                <a:gd name="T51" fmla="*/ 72 h 87"/>
                <a:gd name="T52" fmla="*/ 69 w 152"/>
                <a:gd name="T53" fmla="*/ 73 h 87"/>
                <a:gd name="T54" fmla="*/ 76 w 152"/>
                <a:gd name="T55" fmla="*/ 74 h 87"/>
                <a:gd name="T56" fmla="*/ 84 w 152"/>
                <a:gd name="T57" fmla="*/ 24 h 87"/>
                <a:gd name="T58" fmla="*/ 110 w 152"/>
                <a:gd name="T59" fmla="*/ 29 h 87"/>
                <a:gd name="T60" fmla="*/ 127 w 152"/>
                <a:gd name="T61" fmla="*/ 32 h 87"/>
                <a:gd name="T62" fmla="*/ 135 w 152"/>
                <a:gd name="T63" fmla="*/ 34 h 87"/>
                <a:gd name="T64" fmla="*/ 128 w 152"/>
                <a:gd name="T65" fmla="*/ 70 h 87"/>
                <a:gd name="T66" fmla="*/ 118 w 152"/>
                <a:gd name="T67" fmla="*/ 68 h 87"/>
                <a:gd name="T68" fmla="*/ 109 w 152"/>
                <a:gd name="T69" fmla="*/ 66 h 87"/>
                <a:gd name="T70" fmla="*/ 112 w 152"/>
                <a:gd name="T71" fmla="*/ 51 h 87"/>
                <a:gd name="T72" fmla="*/ 98 w 152"/>
                <a:gd name="T73" fmla="*/ 49 h 87"/>
                <a:gd name="T74" fmla="*/ 95 w 152"/>
                <a:gd name="T75" fmla="*/ 64 h 87"/>
                <a:gd name="T76" fmla="*/ 93 w 152"/>
                <a:gd name="T77" fmla="*/ 78 h 87"/>
                <a:gd name="T78" fmla="*/ 106 w 152"/>
                <a:gd name="T79" fmla="*/ 80 h 87"/>
                <a:gd name="T80" fmla="*/ 116 w 152"/>
                <a:gd name="T81" fmla="*/ 82 h 87"/>
                <a:gd name="T82" fmla="*/ 125 w 152"/>
                <a:gd name="T83" fmla="*/ 84 h 87"/>
                <a:gd name="T84" fmla="*/ 138 w 152"/>
                <a:gd name="T85" fmla="*/ 87 h 87"/>
                <a:gd name="T86" fmla="*/ 141 w 152"/>
                <a:gd name="T87" fmla="*/ 73 h 87"/>
                <a:gd name="T88" fmla="*/ 149 w 152"/>
                <a:gd name="T89" fmla="*/ 37 h 87"/>
                <a:gd name="T90" fmla="*/ 152 w 152"/>
                <a:gd name="T91" fmla="*/ 24 h 87"/>
                <a:gd name="T92" fmla="*/ 152 w 152"/>
                <a:gd name="T93" fmla="*/ 23 h 87"/>
                <a:gd name="T94" fmla="*/ 142 w 152"/>
                <a:gd name="T95" fmla="*/ 21 h 87"/>
                <a:gd name="T96" fmla="*/ 132 w 152"/>
                <a:gd name="T97" fmla="*/ 19 h 87"/>
                <a:gd name="T98" fmla="*/ 119 w 152"/>
                <a:gd name="T99" fmla="*/ 16 h 87"/>
                <a:gd name="T100" fmla="*/ 86 w 152"/>
                <a:gd name="T101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" h="87">
                  <a:moveTo>
                    <a:pt x="86" y="10"/>
                  </a:moveTo>
                  <a:cubicBezTo>
                    <a:pt x="86" y="11"/>
                    <a:pt x="86" y="11"/>
                    <a:pt x="86" y="11"/>
                  </a:cubicBezTo>
                  <a:cubicBezTo>
                    <a:pt x="86" y="11"/>
                    <a:pt x="83" y="10"/>
                    <a:pt x="79" y="9"/>
                  </a:cubicBezTo>
                  <a:cubicBezTo>
                    <a:pt x="76" y="9"/>
                    <a:pt x="72" y="8"/>
                    <a:pt x="72" y="8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20" y="15"/>
                    <a:pt x="21" y="16"/>
                  </a:cubicBezTo>
                  <a:cubicBezTo>
                    <a:pt x="23" y="16"/>
                    <a:pt x="26" y="16"/>
                    <a:pt x="28" y="16"/>
                  </a:cubicBezTo>
                  <a:cubicBezTo>
                    <a:pt x="33" y="17"/>
                    <a:pt x="38" y="18"/>
                    <a:pt x="38" y="18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35" y="3"/>
                    <a:pt x="30" y="3"/>
                  </a:cubicBezTo>
                  <a:cubicBezTo>
                    <a:pt x="27" y="2"/>
                    <a:pt x="25" y="2"/>
                    <a:pt x="23" y="2"/>
                  </a:cubicBezTo>
                  <a:cubicBezTo>
                    <a:pt x="21" y="2"/>
                    <a:pt x="20" y="1"/>
                    <a:pt x="20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16" y="66"/>
                    <a:pt x="31" y="68"/>
                  </a:cubicBezTo>
                  <a:cubicBezTo>
                    <a:pt x="47" y="70"/>
                    <a:pt x="63" y="72"/>
                    <a:pt x="63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3" y="72"/>
                    <a:pt x="66" y="73"/>
                    <a:pt x="69" y="73"/>
                  </a:cubicBezTo>
                  <a:cubicBezTo>
                    <a:pt x="73" y="74"/>
                    <a:pt x="76" y="74"/>
                    <a:pt x="76" y="7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97" y="26"/>
                    <a:pt x="110" y="29"/>
                  </a:cubicBezTo>
                  <a:cubicBezTo>
                    <a:pt x="116" y="30"/>
                    <a:pt x="123" y="31"/>
                    <a:pt x="127" y="32"/>
                  </a:cubicBezTo>
                  <a:cubicBezTo>
                    <a:pt x="132" y="33"/>
                    <a:pt x="135" y="34"/>
                    <a:pt x="135" y="34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8" y="70"/>
                    <a:pt x="123" y="69"/>
                    <a:pt x="118" y="68"/>
                  </a:cubicBezTo>
                  <a:cubicBezTo>
                    <a:pt x="114" y="67"/>
                    <a:pt x="109" y="66"/>
                    <a:pt x="109" y="66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3" y="78"/>
                    <a:pt x="93" y="78"/>
                    <a:pt x="93" y="78"/>
                  </a:cubicBezTo>
                  <a:cubicBezTo>
                    <a:pt x="106" y="80"/>
                    <a:pt x="106" y="80"/>
                    <a:pt x="106" y="80"/>
                  </a:cubicBezTo>
                  <a:cubicBezTo>
                    <a:pt x="106" y="80"/>
                    <a:pt x="111" y="81"/>
                    <a:pt x="116" y="82"/>
                  </a:cubicBezTo>
                  <a:cubicBezTo>
                    <a:pt x="120" y="83"/>
                    <a:pt x="125" y="84"/>
                    <a:pt x="125" y="84"/>
                  </a:cubicBezTo>
                  <a:cubicBezTo>
                    <a:pt x="138" y="87"/>
                    <a:pt x="138" y="87"/>
                    <a:pt x="138" y="87"/>
                  </a:cubicBezTo>
                  <a:cubicBezTo>
                    <a:pt x="141" y="73"/>
                    <a:pt x="141" y="73"/>
                    <a:pt x="141" y="73"/>
                  </a:cubicBezTo>
                  <a:cubicBezTo>
                    <a:pt x="149" y="37"/>
                    <a:pt x="149" y="37"/>
                    <a:pt x="149" y="37"/>
                  </a:cubicBezTo>
                  <a:cubicBezTo>
                    <a:pt x="152" y="24"/>
                    <a:pt x="152" y="24"/>
                    <a:pt x="152" y="24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52" y="23"/>
                    <a:pt x="148" y="22"/>
                    <a:pt x="142" y="21"/>
                  </a:cubicBezTo>
                  <a:cubicBezTo>
                    <a:pt x="139" y="20"/>
                    <a:pt x="135" y="19"/>
                    <a:pt x="132" y="19"/>
                  </a:cubicBezTo>
                  <a:cubicBezTo>
                    <a:pt x="128" y="18"/>
                    <a:pt x="124" y="17"/>
                    <a:pt x="119" y="16"/>
                  </a:cubicBezTo>
                  <a:cubicBezTo>
                    <a:pt x="103" y="13"/>
                    <a:pt x="86" y="10"/>
                    <a:pt x="86" y="10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39"/>
            <p:cNvSpPr/>
            <p:nvPr/>
          </p:nvSpPr>
          <p:spPr bwMode="auto">
            <a:xfrm>
              <a:off x="5805487" y="265113"/>
              <a:ext cx="665163" cy="444500"/>
            </a:xfrm>
            <a:custGeom>
              <a:avLst/>
              <a:gdLst>
                <a:gd name="T0" fmla="*/ 93 w 157"/>
                <a:gd name="T1" fmla="*/ 22 h 105"/>
                <a:gd name="T2" fmla="*/ 93 w 157"/>
                <a:gd name="T3" fmla="*/ 22 h 105"/>
                <a:gd name="T4" fmla="*/ 87 w 157"/>
                <a:gd name="T5" fmla="*/ 20 h 105"/>
                <a:gd name="T6" fmla="*/ 82 w 157"/>
                <a:gd name="T7" fmla="*/ 18 h 105"/>
                <a:gd name="T8" fmla="*/ 80 w 157"/>
                <a:gd name="T9" fmla="*/ 17 h 105"/>
                <a:gd name="T10" fmla="*/ 65 w 157"/>
                <a:gd name="T11" fmla="*/ 66 h 105"/>
                <a:gd name="T12" fmla="*/ 40 w 157"/>
                <a:gd name="T13" fmla="*/ 59 h 105"/>
                <a:gd name="T14" fmla="*/ 24 w 157"/>
                <a:gd name="T15" fmla="*/ 55 h 105"/>
                <a:gd name="T16" fmla="*/ 18 w 157"/>
                <a:gd name="T17" fmla="*/ 53 h 105"/>
                <a:gd name="T18" fmla="*/ 16 w 157"/>
                <a:gd name="T19" fmla="*/ 53 h 105"/>
                <a:gd name="T20" fmla="*/ 25 w 157"/>
                <a:gd name="T21" fmla="*/ 16 h 105"/>
                <a:gd name="T22" fmla="*/ 28 w 157"/>
                <a:gd name="T23" fmla="*/ 17 h 105"/>
                <a:gd name="T24" fmla="*/ 35 w 157"/>
                <a:gd name="T25" fmla="*/ 19 h 105"/>
                <a:gd name="T26" fmla="*/ 44 w 157"/>
                <a:gd name="T27" fmla="*/ 22 h 105"/>
                <a:gd name="T28" fmla="*/ 40 w 157"/>
                <a:gd name="T29" fmla="*/ 37 h 105"/>
                <a:gd name="T30" fmla="*/ 54 w 157"/>
                <a:gd name="T31" fmla="*/ 40 h 105"/>
                <a:gd name="T32" fmla="*/ 58 w 157"/>
                <a:gd name="T33" fmla="*/ 26 h 105"/>
                <a:gd name="T34" fmla="*/ 62 w 157"/>
                <a:gd name="T35" fmla="*/ 12 h 105"/>
                <a:gd name="T36" fmla="*/ 48 w 157"/>
                <a:gd name="T37" fmla="*/ 8 h 105"/>
                <a:gd name="T38" fmla="*/ 38 w 157"/>
                <a:gd name="T39" fmla="*/ 6 h 105"/>
                <a:gd name="T40" fmla="*/ 32 w 157"/>
                <a:gd name="T41" fmla="*/ 4 h 105"/>
                <a:gd name="T42" fmla="*/ 29 w 157"/>
                <a:gd name="T43" fmla="*/ 3 h 105"/>
                <a:gd name="T44" fmla="*/ 15 w 157"/>
                <a:gd name="T45" fmla="*/ 0 h 105"/>
                <a:gd name="T46" fmla="*/ 12 w 157"/>
                <a:gd name="T47" fmla="*/ 13 h 105"/>
                <a:gd name="T48" fmla="*/ 3 w 157"/>
                <a:gd name="T49" fmla="*/ 49 h 105"/>
                <a:gd name="T50" fmla="*/ 0 w 157"/>
                <a:gd name="T51" fmla="*/ 63 h 105"/>
                <a:gd name="T52" fmla="*/ 0 w 157"/>
                <a:gd name="T53" fmla="*/ 63 h 105"/>
                <a:gd name="T54" fmla="*/ 9 w 157"/>
                <a:gd name="T55" fmla="*/ 65 h 105"/>
                <a:gd name="T56" fmla="*/ 30 w 157"/>
                <a:gd name="T57" fmla="*/ 71 h 105"/>
                <a:gd name="T58" fmla="*/ 61 w 157"/>
                <a:gd name="T59" fmla="*/ 79 h 105"/>
                <a:gd name="T60" fmla="*/ 61 w 157"/>
                <a:gd name="T61" fmla="*/ 79 h 105"/>
                <a:gd name="T62" fmla="*/ 63 w 157"/>
                <a:gd name="T63" fmla="*/ 80 h 105"/>
                <a:gd name="T64" fmla="*/ 67 w 157"/>
                <a:gd name="T65" fmla="*/ 81 h 105"/>
                <a:gd name="T66" fmla="*/ 73 w 157"/>
                <a:gd name="T67" fmla="*/ 84 h 105"/>
                <a:gd name="T68" fmla="*/ 89 w 157"/>
                <a:gd name="T69" fmla="*/ 35 h 105"/>
                <a:gd name="T70" fmla="*/ 114 w 157"/>
                <a:gd name="T71" fmla="*/ 43 h 105"/>
                <a:gd name="T72" fmla="*/ 131 w 157"/>
                <a:gd name="T73" fmla="*/ 49 h 105"/>
                <a:gd name="T74" fmla="*/ 138 w 157"/>
                <a:gd name="T75" fmla="*/ 52 h 105"/>
                <a:gd name="T76" fmla="*/ 125 w 157"/>
                <a:gd name="T77" fmla="*/ 87 h 105"/>
                <a:gd name="T78" fmla="*/ 116 w 157"/>
                <a:gd name="T79" fmla="*/ 84 h 105"/>
                <a:gd name="T80" fmla="*/ 107 w 157"/>
                <a:gd name="T81" fmla="*/ 81 h 105"/>
                <a:gd name="T82" fmla="*/ 113 w 157"/>
                <a:gd name="T83" fmla="*/ 66 h 105"/>
                <a:gd name="T84" fmla="*/ 99 w 157"/>
                <a:gd name="T85" fmla="*/ 61 h 105"/>
                <a:gd name="T86" fmla="*/ 94 w 157"/>
                <a:gd name="T87" fmla="*/ 76 h 105"/>
                <a:gd name="T88" fmla="*/ 90 w 157"/>
                <a:gd name="T89" fmla="*/ 89 h 105"/>
                <a:gd name="T90" fmla="*/ 103 w 157"/>
                <a:gd name="T91" fmla="*/ 94 h 105"/>
                <a:gd name="T92" fmla="*/ 112 w 157"/>
                <a:gd name="T93" fmla="*/ 97 h 105"/>
                <a:gd name="T94" fmla="*/ 120 w 157"/>
                <a:gd name="T95" fmla="*/ 100 h 105"/>
                <a:gd name="T96" fmla="*/ 133 w 157"/>
                <a:gd name="T97" fmla="*/ 105 h 105"/>
                <a:gd name="T98" fmla="*/ 138 w 157"/>
                <a:gd name="T99" fmla="*/ 92 h 105"/>
                <a:gd name="T100" fmla="*/ 152 w 157"/>
                <a:gd name="T101" fmla="*/ 57 h 105"/>
                <a:gd name="T102" fmla="*/ 157 w 157"/>
                <a:gd name="T103" fmla="*/ 45 h 105"/>
                <a:gd name="T104" fmla="*/ 157 w 157"/>
                <a:gd name="T105" fmla="*/ 44 h 105"/>
                <a:gd name="T106" fmla="*/ 147 w 157"/>
                <a:gd name="T107" fmla="*/ 41 h 105"/>
                <a:gd name="T108" fmla="*/ 125 w 157"/>
                <a:gd name="T109" fmla="*/ 33 h 105"/>
                <a:gd name="T110" fmla="*/ 93 w 157"/>
                <a:gd name="T111" fmla="*/ 2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7" h="105">
                  <a:moveTo>
                    <a:pt x="93" y="22"/>
                  </a:move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0" y="21"/>
                    <a:pt x="87" y="20"/>
                  </a:cubicBezTo>
                  <a:cubicBezTo>
                    <a:pt x="85" y="19"/>
                    <a:pt x="83" y="18"/>
                    <a:pt x="82" y="18"/>
                  </a:cubicBezTo>
                  <a:cubicBezTo>
                    <a:pt x="81" y="18"/>
                    <a:pt x="80" y="17"/>
                    <a:pt x="80" y="17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5" y="66"/>
                    <a:pt x="53" y="63"/>
                    <a:pt x="40" y="59"/>
                  </a:cubicBezTo>
                  <a:cubicBezTo>
                    <a:pt x="34" y="58"/>
                    <a:pt x="28" y="56"/>
                    <a:pt x="24" y="55"/>
                  </a:cubicBezTo>
                  <a:cubicBezTo>
                    <a:pt x="21" y="54"/>
                    <a:pt x="20" y="53"/>
                    <a:pt x="18" y="53"/>
                  </a:cubicBezTo>
                  <a:cubicBezTo>
                    <a:pt x="17" y="53"/>
                    <a:pt x="16" y="53"/>
                    <a:pt x="16" y="53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7" y="17"/>
                    <a:pt x="28" y="17"/>
                  </a:cubicBezTo>
                  <a:cubicBezTo>
                    <a:pt x="30" y="18"/>
                    <a:pt x="33" y="18"/>
                    <a:pt x="35" y="19"/>
                  </a:cubicBezTo>
                  <a:cubicBezTo>
                    <a:pt x="40" y="20"/>
                    <a:pt x="44" y="22"/>
                    <a:pt x="44" y="22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8"/>
                    <a:pt x="43" y="7"/>
                    <a:pt x="38" y="6"/>
                  </a:cubicBezTo>
                  <a:cubicBezTo>
                    <a:pt x="36" y="5"/>
                    <a:pt x="34" y="4"/>
                    <a:pt x="32" y="4"/>
                  </a:cubicBezTo>
                  <a:cubicBezTo>
                    <a:pt x="30" y="3"/>
                    <a:pt x="29" y="3"/>
                    <a:pt x="29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3" y="64"/>
                    <a:pt x="9" y="65"/>
                  </a:cubicBezTo>
                  <a:cubicBezTo>
                    <a:pt x="15" y="66"/>
                    <a:pt x="23" y="69"/>
                    <a:pt x="30" y="71"/>
                  </a:cubicBezTo>
                  <a:cubicBezTo>
                    <a:pt x="45" y="75"/>
                    <a:pt x="61" y="79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79"/>
                    <a:pt x="61" y="80"/>
                    <a:pt x="63" y="80"/>
                  </a:cubicBezTo>
                  <a:cubicBezTo>
                    <a:pt x="64" y="80"/>
                    <a:pt x="65" y="81"/>
                    <a:pt x="67" y="81"/>
                  </a:cubicBezTo>
                  <a:cubicBezTo>
                    <a:pt x="70" y="82"/>
                    <a:pt x="73" y="84"/>
                    <a:pt x="73" y="84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9" y="35"/>
                    <a:pt x="101" y="39"/>
                    <a:pt x="114" y="43"/>
                  </a:cubicBezTo>
                  <a:cubicBezTo>
                    <a:pt x="120" y="45"/>
                    <a:pt x="126" y="47"/>
                    <a:pt x="131" y="49"/>
                  </a:cubicBezTo>
                  <a:cubicBezTo>
                    <a:pt x="135" y="51"/>
                    <a:pt x="138" y="52"/>
                    <a:pt x="138" y="52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25" y="87"/>
                    <a:pt x="121" y="85"/>
                    <a:pt x="116" y="84"/>
                  </a:cubicBezTo>
                  <a:cubicBezTo>
                    <a:pt x="112" y="82"/>
                    <a:pt x="107" y="81"/>
                    <a:pt x="107" y="81"/>
                  </a:cubicBezTo>
                  <a:cubicBezTo>
                    <a:pt x="113" y="66"/>
                    <a:pt x="113" y="66"/>
                    <a:pt x="113" y="66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90" y="89"/>
                    <a:pt x="90" y="89"/>
                    <a:pt x="90" y="89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3" y="94"/>
                    <a:pt x="107" y="95"/>
                    <a:pt x="112" y="97"/>
                  </a:cubicBezTo>
                  <a:cubicBezTo>
                    <a:pt x="116" y="98"/>
                    <a:pt x="120" y="100"/>
                    <a:pt x="120" y="100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8" y="92"/>
                    <a:pt x="138" y="92"/>
                    <a:pt x="138" y="92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45"/>
                    <a:pt x="157" y="45"/>
                    <a:pt x="157" y="45"/>
                  </a:cubicBezTo>
                  <a:cubicBezTo>
                    <a:pt x="157" y="44"/>
                    <a:pt x="157" y="44"/>
                    <a:pt x="157" y="44"/>
                  </a:cubicBezTo>
                  <a:cubicBezTo>
                    <a:pt x="157" y="44"/>
                    <a:pt x="153" y="43"/>
                    <a:pt x="147" y="41"/>
                  </a:cubicBezTo>
                  <a:cubicBezTo>
                    <a:pt x="141" y="38"/>
                    <a:pt x="133" y="35"/>
                    <a:pt x="125" y="33"/>
                  </a:cubicBezTo>
                  <a:cubicBezTo>
                    <a:pt x="109" y="27"/>
                    <a:pt x="93" y="22"/>
                    <a:pt x="93" y="2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40"/>
            <p:cNvSpPr/>
            <p:nvPr/>
          </p:nvSpPr>
          <p:spPr bwMode="auto">
            <a:xfrm>
              <a:off x="6423025" y="476251"/>
              <a:ext cx="669925" cy="517525"/>
            </a:xfrm>
            <a:custGeom>
              <a:avLst/>
              <a:gdLst>
                <a:gd name="T0" fmla="*/ 99 w 158"/>
                <a:gd name="T1" fmla="*/ 34 h 122"/>
                <a:gd name="T2" fmla="*/ 99 w 158"/>
                <a:gd name="T3" fmla="*/ 34 h 122"/>
                <a:gd name="T4" fmla="*/ 86 w 158"/>
                <a:gd name="T5" fmla="*/ 27 h 122"/>
                <a:gd name="T6" fmla="*/ 64 w 158"/>
                <a:gd name="T7" fmla="*/ 73 h 122"/>
                <a:gd name="T8" fmla="*/ 18 w 158"/>
                <a:gd name="T9" fmla="*/ 52 h 122"/>
                <a:gd name="T10" fmla="*/ 32 w 158"/>
                <a:gd name="T11" fmla="*/ 18 h 122"/>
                <a:gd name="T12" fmla="*/ 50 w 158"/>
                <a:gd name="T13" fmla="*/ 26 h 122"/>
                <a:gd name="T14" fmla="*/ 44 w 158"/>
                <a:gd name="T15" fmla="*/ 40 h 122"/>
                <a:gd name="T16" fmla="*/ 57 w 158"/>
                <a:gd name="T17" fmla="*/ 46 h 122"/>
                <a:gd name="T18" fmla="*/ 63 w 158"/>
                <a:gd name="T19" fmla="*/ 32 h 122"/>
                <a:gd name="T20" fmla="*/ 69 w 158"/>
                <a:gd name="T21" fmla="*/ 19 h 122"/>
                <a:gd name="T22" fmla="*/ 56 w 158"/>
                <a:gd name="T23" fmla="*/ 14 h 122"/>
                <a:gd name="T24" fmla="*/ 38 w 158"/>
                <a:gd name="T25" fmla="*/ 5 h 122"/>
                <a:gd name="T26" fmla="*/ 36 w 158"/>
                <a:gd name="T27" fmla="*/ 4 h 122"/>
                <a:gd name="T28" fmla="*/ 31 w 158"/>
                <a:gd name="T29" fmla="*/ 3 h 122"/>
                <a:gd name="T30" fmla="*/ 24 w 158"/>
                <a:gd name="T31" fmla="*/ 0 h 122"/>
                <a:gd name="T32" fmla="*/ 19 w 158"/>
                <a:gd name="T33" fmla="*/ 13 h 122"/>
                <a:gd name="T34" fmla="*/ 5 w 158"/>
                <a:gd name="T35" fmla="*/ 47 h 122"/>
                <a:gd name="T36" fmla="*/ 0 w 158"/>
                <a:gd name="T37" fmla="*/ 60 h 122"/>
                <a:gd name="T38" fmla="*/ 0 w 158"/>
                <a:gd name="T39" fmla="*/ 60 h 122"/>
                <a:gd name="T40" fmla="*/ 9 w 158"/>
                <a:gd name="T41" fmla="*/ 64 h 122"/>
                <a:gd name="T42" fmla="*/ 29 w 158"/>
                <a:gd name="T43" fmla="*/ 73 h 122"/>
                <a:gd name="T44" fmla="*/ 49 w 158"/>
                <a:gd name="T45" fmla="*/ 82 h 122"/>
                <a:gd name="T46" fmla="*/ 55 w 158"/>
                <a:gd name="T47" fmla="*/ 85 h 122"/>
                <a:gd name="T48" fmla="*/ 58 w 158"/>
                <a:gd name="T49" fmla="*/ 86 h 122"/>
                <a:gd name="T50" fmla="*/ 58 w 158"/>
                <a:gd name="T51" fmla="*/ 86 h 122"/>
                <a:gd name="T52" fmla="*/ 70 w 158"/>
                <a:gd name="T53" fmla="*/ 92 h 122"/>
                <a:gd name="T54" fmla="*/ 93 w 158"/>
                <a:gd name="T55" fmla="*/ 46 h 122"/>
                <a:gd name="T56" fmla="*/ 116 w 158"/>
                <a:gd name="T57" fmla="*/ 58 h 122"/>
                <a:gd name="T58" fmla="*/ 132 w 158"/>
                <a:gd name="T59" fmla="*/ 66 h 122"/>
                <a:gd name="T60" fmla="*/ 139 w 158"/>
                <a:gd name="T61" fmla="*/ 70 h 122"/>
                <a:gd name="T62" fmla="*/ 120 w 158"/>
                <a:gd name="T63" fmla="*/ 103 h 122"/>
                <a:gd name="T64" fmla="*/ 112 w 158"/>
                <a:gd name="T65" fmla="*/ 98 h 122"/>
                <a:gd name="T66" fmla="*/ 104 w 158"/>
                <a:gd name="T67" fmla="*/ 94 h 122"/>
                <a:gd name="T68" fmla="*/ 111 w 158"/>
                <a:gd name="T69" fmla="*/ 80 h 122"/>
                <a:gd name="T70" fmla="*/ 99 w 158"/>
                <a:gd name="T71" fmla="*/ 74 h 122"/>
                <a:gd name="T72" fmla="*/ 92 w 158"/>
                <a:gd name="T73" fmla="*/ 87 h 122"/>
                <a:gd name="T74" fmla="*/ 85 w 158"/>
                <a:gd name="T75" fmla="*/ 100 h 122"/>
                <a:gd name="T76" fmla="*/ 97 w 158"/>
                <a:gd name="T77" fmla="*/ 106 h 122"/>
                <a:gd name="T78" fmla="*/ 105 w 158"/>
                <a:gd name="T79" fmla="*/ 110 h 122"/>
                <a:gd name="T80" fmla="*/ 114 w 158"/>
                <a:gd name="T81" fmla="*/ 115 h 122"/>
                <a:gd name="T82" fmla="*/ 125 w 158"/>
                <a:gd name="T83" fmla="*/ 122 h 122"/>
                <a:gd name="T84" fmla="*/ 132 w 158"/>
                <a:gd name="T85" fmla="*/ 110 h 122"/>
                <a:gd name="T86" fmla="*/ 151 w 158"/>
                <a:gd name="T87" fmla="*/ 78 h 122"/>
                <a:gd name="T88" fmla="*/ 158 w 158"/>
                <a:gd name="T89" fmla="*/ 66 h 122"/>
                <a:gd name="T90" fmla="*/ 158 w 158"/>
                <a:gd name="T91" fmla="*/ 66 h 122"/>
                <a:gd name="T92" fmla="*/ 149 w 158"/>
                <a:gd name="T93" fmla="*/ 60 h 122"/>
                <a:gd name="T94" fmla="*/ 129 w 158"/>
                <a:gd name="T95" fmla="*/ 49 h 122"/>
                <a:gd name="T96" fmla="*/ 99 w 158"/>
                <a:gd name="T97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22">
                  <a:moveTo>
                    <a:pt x="99" y="34"/>
                  </a:moveTo>
                  <a:cubicBezTo>
                    <a:pt x="99" y="34"/>
                    <a:pt x="99" y="34"/>
                    <a:pt x="99" y="34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7" y="5"/>
                    <a:pt x="36" y="4"/>
                  </a:cubicBezTo>
                  <a:cubicBezTo>
                    <a:pt x="35" y="4"/>
                    <a:pt x="33" y="3"/>
                    <a:pt x="31" y="3"/>
                  </a:cubicBezTo>
                  <a:cubicBezTo>
                    <a:pt x="28" y="1"/>
                    <a:pt x="24" y="0"/>
                    <a:pt x="24" y="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4" y="62"/>
                    <a:pt x="9" y="64"/>
                  </a:cubicBezTo>
                  <a:cubicBezTo>
                    <a:pt x="15" y="66"/>
                    <a:pt x="22" y="69"/>
                    <a:pt x="29" y="73"/>
                  </a:cubicBezTo>
                  <a:cubicBezTo>
                    <a:pt x="36" y="76"/>
                    <a:pt x="43" y="79"/>
                    <a:pt x="49" y="82"/>
                  </a:cubicBezTo>
                  <a:cubicBezTo>
                    <a:pt x="51" y="83"/>
                    <a:pt x="54" y="84"/>
                    <a:pt x="55" y="85"/>
                  </a:cubicBezTo>
                  <a:cubicBezTo>
                    <a:pt x="57" y="85"/>
                    <a:pt x="58" y="86"/>
                    <a:pt x="58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104" y="52"/>
                    <a:pt x="116" y="58"/>
                  </a:cubicBezTo>
                  <a:cubicBezTo>
                    <a:pt x="122" y="61"/>
                    <a:pt x="127" y="64"/>
                    <a:pt x="132" y="66"/>
                  </a:cubicBezTo>
                  <a:cubicBezTo>
                    <a:pt x="136" y="69"/>
                    <a:pt x="139" y="70"/>
                    <a:pt x="139" y="70"/>
                  </a:cubicBezTo>
                  <a:cubicBezTo>
                    <a:pt x="120" y="103"/>
                    <a:pt x="120" y="103"/>
                    <a:pt x="120" y="103"/>
                  </a:cubicBezTo>
                  <a:cubicBezTo>
                    <a:pt x="120" y="103"/>
                    <a:pt x="116" y="101"/>
                    <a:pt x="112" y="98"/>
                  </a:cubicBezTo>
                  <a:cubicBezTo>
                    <a:pt x="108" y="96"/>
                    <a:pt x="104" y="94"/>
                    <a:pt x="104" y="94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92" y="87"/>
                    <a:pt x="92" y="87"/>
                    <a:pt x="92" y="87"/>
                  </a:cubicBezTo>
                  <a:cubicBezTo>
                    <a:pt x="85" y="100"/>
                    <a:pt x="85" y="100"/>
                    <a:pt x="85" y="100"/>
                  </a:cubicBezTo>
                  <a:cubicBezTo>
                    <a:pt x="97" y="106"/>
                    <a:pt x="97" y="106"/>
                    <a:pt x="97" y="106"/>
                  </a:cubicBezTo>
                  <a:cubicBezTo>
                    <a:pt x="97" y="106"/>
                    <a:pt x="101" y="108"/>
                    <a:pt x="105" y="110"/>
                  </a:cubicBezTo>
                  <a:cubicBezTo>
                    <a:pt x="110" y="113"/>
                    <a:pt x="114" y="115"/>
                    <a:pt x="114" y="115"/>
                  </a:cubicBezTo>
                  <a:cubicBezTo>
                    <a:pt x="125" y="122"/>
                    <a:pt x="125" y="122"/>
                    <a:pt x="125" y="122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51" y="78"/>
                    <a:pt x="151" y="78"/>
                    <a:pt x="151" y="78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8" y="66"/>
                    <a:pt x="154" y="63"/>
                    <a:pt x="149" y="60"/>
                  </a:cubicBezTo>
                  <a:cubicBezTo>
                    <a:pt x="143" y="57"/>
                    <a:pt x="136" y="53"/>
                    <a:pt x="129" y="49"/>
                  </a:cubicBezTo>
                  <a:cubicBezTo>
                    <a:pt x="114" y="41"/>
                    <a:pt x="99" y="34"/>
                    <a:pt x="99" y="34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41"/>
            <p:cNvSpPr/>
            <p:nvPr/>
          </p:nvSpPr>
          <p:spPr bwMode="auto">
            <a:xfrm>
              <a:off x="7004050" y="785813"/>
              <a:ext cx="661988" cy="576263"/>
            </a:xfrm>
            <a:custGeom>
              <a:avLst/>
              <a:gdLst>
                <a:gd name="T0" fmla="*/ 102 w 156"/>
                <a:gd name="T1" fmla="*/ 44 h 136"/>
                <a:gd name="T2" fmla="*/ 102 w 156"/>
                <a:gd name="T3" fmla="*/ 45 h 136"/>
                <a:gd name="T4" fmla="*/ 90 w 156"/>
                <a:gd name="T5" fmla="*/ 36 h 136"/>
                <a:gd name="T6" fmla="*/ 62 w 156"/>
                <a:gd name="T7" fmla="*/ 78 h 136"/>
                <a:gd name="T8" fmla="*/ 60 w 156"/>
                <a:gd name="T9" fmla="*/ 77 h 136"/>
                <a:gd name="T10" fmla="*/ 55 w 156"/>
                <a:gd name="T11" fmla="*/ 74 h 136"/>
                <a:gd name="T12" fmla="*/ 41 w 156"/>
                <a:gd name="T13" fmla="*/ 65 h 136"/>
                <a:gd name="T14" fmla="*/ 19 w 156"/>
                <a:gd name="T15" fmla="*/ 51 h 136"/>
                <a:gd name="T16" fmla="*/ 39 w 156"/>
                <a:gd name="T17" fmla="*/ 19 h 136"/>
                <a:gd name="T18" fmla="*/ 55 w 156"/>
                <a:gd name="T19" fmla="*/ 30 h 136"/>
                <a:gd name="T20" fmla="*/ 47 w 156"/>
                <a:gd name="T21" fmla="*/ 43 h 136"/>
                <a:gd name="T22" fmla="*/ 59 w 156"/>
                <a:gd name="T23" fmla="*/ 50 h 136"/>
                <a:gd name="T24" fmla="*/ 67 w 156"/>
                <a:gd name="T25" fmla="*/ 37 h 136"/>
                <a:gd name="T26" fmla="*/ 75 w 156"/>
                <a:gd name="T27" fmla="*/ 26 h 136"/>
                <a:gd name="T28" fmla="*/ 63 w 156"/>
                <a:gd name="T29" fmla="*/ 18 h 136"/>
                <a:gd name="T30" fmla="*/ 46 w 156"/>
                <a:gd name="T31" fmla="*/ 7 h 136"/>
                <a:gd name="T32" fmla="*/ 40 w 156"/>
                <a:gd name="T33" fmla="*/ 4 h 136"/>
                <a:gd name="T34" fmla="*/ 34 w 156"/>
                <a:gd name="T35" fmla="*/ 0 h 136"/>
                <a:gd name="T36" fmla="*/ 27 w 156"/>
                <a:gd name="T37" fmla="*/ 12 h 136"/>
                <a:gd name="T38" fmla="*/ 8 w 156"/>
                <a:gd name="T39" fmla="*/ 44 h 136"/>
                <a:gd name="T40" fmla="*/ 1 w 156"/>
                <a:gd name="T41" fmla="*/ 56 h 136"/>
                <a:gd name="T42" fmla="*/ 0 w 156"/>
                <a:gd name="T43" fmla="*/ 56 h 136"/>
                <a:gd name="T44" fmla="*/ 3 w 156"/>
                <a:gd name="T45" fmla="*/ 57 h 136"/>
                <a:gd name="T46" fmla="*/ 9 w 156"/>
                <a:gd name="T47" fmla="*/ 61 h 136"/>
                <a:gd name="T48" fmla="*/ 27 w 156"/>
                <a:gd name="T49" fmla="*/ 73 h 136"/>
                <a:gd name="T50" fmla="*/ 46 w 156"/>
                <a:gd name="T51" fmla="*/ 84 h 136"/>
                <a:gd name="T52" fmla="*/ 52 w 156"/>
                <a:gd name="T53" fmla="*/ 88 h 136"/>
                <a:gd name="T54" fmla="*/ 54 w 156"/>
                <a:gd name="T55" fmla="*/ 90 h 136"/>
                <a:gd name="T56" fmla="*/ 54 w 156"/>
                <a:gd name="T57" fmla="*/ 90 h 136"/>
                <a:gd name="T58" fmla="*/ 65 w 156"/>
                <a:gd name="T59" fmla="*/ 98 h 136"/>
                <a:gd name="T60" fmla="*/ 94 w 156"/>
                <a:gd name="T61" fmla="*/ 56 h 136"/>
                <a:gd name="T62" fmla="*/ 115 w 156"/>
                <a:gd name="T63" fmla="*/ 71 h 136"/>
                <a:gd name="T64" fmla="*/ 130 w 156"/>
                <a:gd name="T65" fmla="*/ 82 h 136"/>
                <a:gd name="T66" fmla="*/ 136 w 156"/>
                <a:gd name="T67" fmla="*/ 87 h 136"/>
                <a:gd name="T68" fmla="*/ 113 w 156"/>
                <a:gd name="T69" fmla="*/ 116 h 136"/>
                <a:gd name="T70" fmla="*/ 98 w 156"/>
                <a:gd name="T71" fmla="*/ 104 h 136"/>
                <a:gd name="T72" fmla="*/ 108 w 156"/>
                <a:gd name="T73" fmla="*/ 92 h 136"/>
                <a:gd name="T74" fmla="*/ 96 w 156"/>
                <a:gd name="T75" fmla="*/ 84 h 136"/>
                <a:gd name="T76" fmla="*/ 87 w 156"/>
                <a:gd name="T77" fmla="*/ 97 h 136"/>
                <a:gd name="T78" fmla="*/ 79 w 156"/>
                <a:gd name="T79" fmla="*/ 108 h 136"/>
                <a:gd name="T80" fmla="*/ 90 w 156"/>
                <a:gd name="T81" fmla="*/ 116 h 136"/>
                <a:gd name="T82" fmla="*/ 105 w 156"/>
                <a:gd name="T83" fmla="*/ 127 h 136"/>
                <a:gd name="T84" fmla="*/ 115 w 156"/>
                <a:gd name="T85" fmla="*/ 136 h 136"/>
                <a:gd name="T86" fmla="*/ 124 w 156"/>
                <a:gd name="T87" fmla="*/ 125 h 136"/>
                <a:gd name="T88" fmla="*/ 147 w 156"/>
                <a:gd name="T89" fmla="*/ 96 h 136"/>
                <a:gd name="T90" fmla="*/ 156 w 156"/>
                <a:gd name="T91" fmla="*/ 85 h 136"/>
                <a:gd name="T92" fmla="*/ 156 w 156"/>
                <a:gd name="T93" fmla="*/ 85 h 136"/>
                <a:gd name="T94" fmla="*/ 130 w 156"/>
                <a:gd name="T95" fmla="*/ 64 h 136"/>
                <a:gd name="T96" fmla="*/ 102 w 156"/>
                <a:gd name="T97" fmla="*/ 4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6" h="136">
                  <a:moveTo>
                    <a:pt x="102" y="44"/>
                  </a:moveTo>
                  <a:cubicBezTo>
                    <a:pt x="102" y="45"/>
                    <a:pt x="102" y="45"/>
                    <a:pt x="102" y="45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2" y="78"/>
                    <a:pt x="61" y="78"/>
                    <a:pt x="60" y="77"/>
                  </a:cubicBezTo>
                  <a:cubicBezTo>
                    <a:pt x="59" y="76"/>
                    <a:pt x="57" y="75"/>
                    <a:pt x="55" y="74"/>
                  </a:cubicBezTo>
                  <a:cubicBezTo>
                    <a:pt x="51" y="71"/>
                    <a:pt x="46" y="68"/>
                    <a:pt x="41" y="65"/>
                  </a:cubicBezTo>
                  <a:cubicBezTo>
                    <a:pt x="30" y="58"/>
                    <a:pt x="19" y="51"/>
                    <a:pt x="19" y="51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7"/>
                    <a:pt x="43" y="5"/>
                    <a:pt x="40" y="4"/>
                  </a:cubicBezTo>
                  <a:cubicBezTo>
                    <a:pt x="37" y="2"/>
                    <a:pt x="34" y="0"/>
                    <a:pt x="34" y="0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1" y="56"/>
                    <a:pt x="3" y="57"/>
                  </a:cubicBezTo>
                  <a:cubicBezTo>
                    <a:pt x="4" y="58"/>
                    <a:pt x="6" y="59"/>
                    <a:pt x="9" y="61"/>
                  </a:cubicBezTo>
                  <a:cubicBezTo>
                    <a:pt x="14" y="64"/>
                    <a:pt x="21" y="68"/>
                    <a:pt x="27" y="73"/>
                  </a:cubicBezTo>
                  <a:cubicBezTo>
                    <a:pt x="34" y="77"/>
                    <a:pt x="41" y="81"/>
                    <a:pt x="46" y="84"/>
                  </a:cubicBezTo>
                  <a:cubicBezTo>
                    <a:pt x="48" y="86"/>
                    <a:pt x="50" y="87"/>
                    <a:pt x="52" y="88"/>
                  </a:cubicBezTo>
                  <a:cubicBezTo>
                    <a:pt x="53" y="89"/>
                    <a:pt x="54" y="90"/>
                    <a:pt x="54" y="90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4" y="56"/>
                    <a:pt x="105" y="63"/>
                    <a:pt x="115" y="71"/>
                  </a:cubicBezTo>
                  <a:cubicBezTo>
                    <a:pt x="121" y="75"/>
                    <a:pt x="126" y="79"/>
                    <a:pt x="130" y="82"/>
                  </a:cubicBezTo>
                  <a:cubicBezTo>
                    <a:pt x="134" y="85"/>
                    <a:pt x="136" y="87"/>
                    <a:pt x="136" y="87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105" y="127"/>
                    <a:pt x="105" y="127"/>
                    <a:pt x="105" y="127"/>
                  </a:cubicBezTo>
                  <a:cubicBezTo>
                    <a:pt x="115" y="136"/>
                    <a:pt x="115" y="136"/>
                    <a:pt x="115" y="136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47" y="96"/>
                    <a:pt x="147" y="96"/>
                    <a:pt x="147" y="96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56" y="85"/>
                    <a:pt x="143" y="74"/>
                    <a:pt x="130" y="64"/>
                  </a:cubicBezTo>
                  <a:cubicBezTo>
                    <a:pt x="116" y="54"/>
                    <a:pt x="102" y="44"/>
                    <a:pt x="102" y="44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42"/>
            <p:cNvSpPr/>
            <p:nvPr/>
          </p:nvSpPr>
          <p:spPr bwMode="auto">
            <a:xfrm>
              <a:off x="7537450" y="1184276"/>
              <a:ext cx="636588" cy="619125"/>
            </a:xfrm>
            <a:custGeom>
              <a:avLst/>
              <a:gdLst>
                <a:gd name="T0" fmla="*/ 103 w 150"/>
                <a:gd name="T1" fmla="*/ 54 h 146"/>
                <a:gd name="T2" fmla="*/ 102 w 150"/>
                <a:gd name="T3" fmla="*/ 54 h 146"/>
                <a:gd name="T4" fmla="*/ 92 w 150"/>
                <a:gd name="T5" fmla="*/ 44 h 146"/>
                <a:gd name="T6" fmla="*/ 57 w 150"/>
                <a:gd name="T7" fmla="*/ 82 h 146"/>
                <a:gd name="T8" fmla="*/ 52 w 150"/>
                <a:gd name="T9" fmla="*/ 76 h 146"/>
                <a:gd name="T10" fmla="*/ 39 w 150"/>
                <a:gd name="T11" fmla="*/ 65 h 146"/>
                <a:gd name="T12" fmla="*/ 20 w 150"/>
                <a:gd name="T13" fmla="*/ 48 h 146"/>
                <a:gd name="T14" fmla="*/ 44 w 150"/>
                <a:gd name="T15" fmla="*/ 20 h 146"/>
                <a:gd name="T16" fmla="*/ 59 w 150"/>
                <a:gd name="T17" fmla="*/ 33 h 146"/>
                <a:gd name="T18" fmla="*/ 48 w 150"/>
                <a:gd name="T19" fmla="*/ 44 h 146"/>
                <a:gd name="T20" fmla="*/ 59 w 150"/>
                <a:gd name="T21" fmla="*/ 54 h 146"/>
                <a:gd name="T22" fmla="*/ 69 w 150"/>
                <a:gd name="T23" fmla="*/ 42 h 146"/>
                <a:gd name="T24" fmla="*/ 79 w 150"/>
                <a:gd name="T25" fmla="*/ 32 h 146"/>
                <a:gd name="T26" fmla="*/ 68 w 150"/>
                <a:gd name="T27" fmla="*/ 22 h 146"/>
                <a:gd name="T28" fmla="*/ 53 w 150"/>
                <a:gd name="T29" fmla="*/ 9 h 146"/>
                <a:gd name="T30" fmla="*/ 47 w 150"/>
                <a:gd name="T31" fmla="*/ 5 h 146"/>
                <a:gd name="T32" fmla="*/ 42 w 150"/>
                <a:gd name="T33" fmla="*/ 0 h 146"/>
                <a:gd name="T34" fmla="*/ 33 w 150"/>
                <a:gd name="T35" fmla="*/ 11 h 146"/>
                <a:gd name="T36" fmla="*/ 9 w 150"/>
                <a:gd name="T37" fmla="*/ 39 h 146"/>
                <a:gd name="T38" fmla="*/ 1 w 150"/>
                <a:gd name="T39" fmla="*/ 50 h 146"/>
                <a:gd name="T40" fmla="*/ 0 w 150"/>
                <a:gd name="T41" fmla="*/ 50 h 146"/>
                <a:gd name="T42" fmla="*/ 2 w 150"/>
                <a:gd name="T43" fmla="*/ 52 h 146"/>
                <a:gd name="T44" fmla="*/ 8 w 150"/>
                <a:gd name="T45" fmla="*/ 57 h 146"/>
                <a:gd name="T46" fmla="*/ 24 w 150"/>
                <a:gd name="T47" fmla="*/ 71 h 146"/>
                <a:gd name="T48" fmla="*/ 41 w 150"/>
                <a:gd name="T49" fmla="*/ 85 h 146"/>
                <a:gd name="T50" fmla="*/ 48 w 150"/>
                <a:gd name="T51" fmla="*/ 92 h 146"/>
                <a:gd name="T52" fmla="*/ 48 w 150"/>
                <a:gd name="T53" fmla="*/ 92 h 146"/>
                <a:gd name="T54" fmla="*/ 58 w 150"/>
                <a:gd name="T55" fmla="*/ 101 h 146"/>
                <a:gd name="T56" fmla="*/ 93 w 150"/>
                <a:gd name="T57" fmla="*/ 64 h 146"/>
                <a:gd name="T58" fmla="*/ 112 w 150"/>
                <a:gd name="T59" fmla="*/ 82 h 146"/>
                <a:gd name="T60" fmla="*/ 130 w 150"/>
                <a:gd name="T61" fmla="*/ 101 h 146"/>
                <a:gd name="T62" fmla="*/ 103 w 150"/>
                <a:gd name="T63" fmla="*/ 127 h 146"/>
                <a:gd name="T64" fmla="*/ 90 w 150"/>
                <a:gd name="T65" fmla="*/ 113 h 146"/>
                <a:gd name="T66" fmla="*/ 101 w 150"/>
                <a:gd name="T67" fmla="*/ 102 h 146"/>
                <a:gd name="T68" fmla="*/ 96 w 150"/>
                <a:gd name="T69" fmla="*/ 97 h 146"/>
                <a:gd name="T70" fmla="*/ 91 w 150"/>
                <a:gd name="T71" fmla="*/ 92 h 146"/>
                <a:gd name="T72" fmla="*/ 80 w 150"/>
                <a:gd name="T73" fmla="*/ 103 h 146"/>
                <a:gd name="T74" fmla="*/ 70 w 150"/>
                <a:gd name="T75" fmla="*/ 113 h 146"/>
                <a:gd name="T76" fmla="*/ 75 w 150"/>
                <a:gd name="T77" fmla="*/ 118 h 146"/>
                <a:gd name="T78" fmla="*/ 80 w 150"/>
                <a:gd name="T79" fmla="*/ 123 h 146"/>
                <a:gd name="T80" fmla="*/ 93 w 150"/>
                <a:gd name="T81" fmla="*/ 136 h 146"/>
                <a:gd name="T82" fmla="*/ 102 w 150"/>
                <a:gd name="T83" fmla="*/ 146 h 146"/>
                <a:gd name="T84" fmla="*/ 112 w 150"/>
                <a:gd name="T85" fmla="*/ 137 h 146"/>
                <a:gd name="T86" fmla="*/ 140 w 150"/>
                <a:gd name="T87" fmla="*/ 111 h 146"/>
                <a:gd name="T88" fmla="*/ 150 w 150"/>
                <a:gd name="T89" fmla="*/ 102 h 146"/>
                <a:gd name="T90" fmla="*/ 150 w 150"/>
                <a:gd name="T91" fmla="*/ 102 h 146"/>
                <a:gd name="T92" fmla="*/ 127 w 150"/>
                <a:gd name="T93" fmla="*/ 78 h 146"/>
                <a:gd name="T94" fmla="*/ 110 w 150"/>
                <a:gd name="T95" fmla="*/ 61 h 146"/>
                <a:gd name="T96" fmla="*/ 103 w 150"/>
                <a:gd name="T97" fmla="*/ 5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146">
                  <a:moveTo>
                    <a:pt x="103" y="54"/>
                  </a:moveTo>
                  <a:cubicBezTo>
                    <a:pt x="102" y="54"/>
                    <a:pt x="102" y="54"/>
                    <a:pt x="102" y="5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7" y="82"/>
                    <a:pt x="55" y="80"/>
                    <a:pt x="52" y="76"/>
                  </a:cubicBezTo>
                  <a:cubicBezTo>
                    <a:pt x="48" y="73"/>
                    <a:pt x="43" y="69"/>
                    <a:pt x="39" y="65"/>
                  </a:cubicBezTo>
                  <a:cubicBezTo>
                    <a:pt x="29" y="57"/>
                    <a:pt x="20" y="48"/>
                    <a:pt x="20" y="48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0" y="7"/>
                    <a:pt x="47" y="5"/>
                  </a:cubicBezTo>
                  <a:cubicBezTo>
                    <a:pt x="44" y="2"/>
                    <a:pt x="42" y="0"/>
                    <a:pt x="42" y="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" y="51"/>
                    <a:pt x="2" y="52"/>
                  </a:cubicBezTo>
                  <a:cubicBezTo>
                    <a:pt x="4" y="53"/>
                    <a:pt x="6" y="55"/>
                    <a:pt x="8" y="57"/>
                  </a:cubicBezTo>
                  <a:cubicBezTo>
                    <a:pt x="12" y="60"/>
                    <a:pt x="18" y="66"/>
                    <a:pt x="24" y="71"/>
                  </a:cubicBezTo>
                  <a:cubicBezTo>
                    <a:pt x="30" y="76"/>
                    <a:pt x="36" y="81"/>
                    <a:pt x="41" y="85"/>
                  </a:cubicBezTo>
                  <a:cubicBezTo>
                    <a:pt x="45" y="89"/>
                    <a:pt x="48" y="92"/>
                    <a:pt x="48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102" y="73"/>
                    <a:pt x="112" y="82"/>
                  </a:cubicBezTo>
                  <a:cubicBezTo>
                    <a:pt x="121" y="92"/>
                    <a:pt x="130" y="101"/>
                    <a:pt x="130" y="101"/>
                  </a:cubicBezTo>
                  <a:cubicBezTo>
                    <a:pt x="103" y="127"/>
                    <a:pt x="103" y="127"/>
                    <a:pt x="103" y="127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101" y="102"/>
                    <a:pt x="101" y="102"/>
                    <a:pt x="101" y="102"/>
                  </a:cubicBezTo>
                  <a:cubicBezTo>
                    <a:pt x="101" y="102"/>
                    <a:pt x="98" y="100"/>
                    <a:pt x="96" y="97"/>
                  </a:cubicBezTo>
                  <a:cubicBezTo>
                    <a:pt x="93" y="95"/>
                    <a:pt x="91" y="92"/>
                    <a:pt x="91" y="92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70" y="113"/>
                    <a:pt x="70" y="113"/>
                    <a:pt x="70" y="113"/>
                  </a:cubicBezTo>
                  <a:cubicBezTo>
                    <a:pt x="70" y="113"/>
                    <a:pt x="73" y="116"/>
                    <a:pt x="75" y="118"/>
                  </a:cubicBezTo>
                  <a:cubicBezTo>
                    <a:pt x="77" y="120"/>
                    <a:pt x="80" y="123"/>
                    <a:pt x="80" y="123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102" y="146"/>
                    <a:pt x="102" y="146"/>
                    <a:pt x="102" y="146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0" y="102"/>
                    <a:pt x="138" y="90"/>
                    <a:pt x="127" y="78"/>
                  </a:cubicBezTo>
                  <a:cubicBezTo>
                    <a:pt x="121" y="71"/>
                    <a:pt x="115" y="66"/>
                    <a:pt x="110" y="61"/>
                  </a:cubicBezTo>
                  <a:cubicBezTo>
                    <a:pt x="106" y="57"/>
                    <a:pt x="103" y="54"/>
                    <a:pt x="103" y="54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43"/>
            <p:cNvSpPr/>
            <p:nvPr/>
          </p:nvSpPr>
          <p:spPr bwMode="auto">
            <a:xfrm>
              <a:off x="8012112" y="1663701"/>
              <a:ext cx="593725" cy="647700"/>
            </a:xfrm>
            <a:custGeom>
              <a:avLst/>
              <a:gdLst>
                <a:gd name="T0" fmla="*/ 100 w 140"/>
                <a:gd name="T1" fmla="*/ 62 h 153"/>
                <a:gd name="T2" fmla="*/ 100 w 140"/>
                <a:gd name="T3" fmla="*/ 62 h 153"/>
                <a:gd name="T4" fmla="*/ 91 w 140"/>
                <a:gd name="T5" fmla="*/ 51 h 153"/>
                <a:gd name="T6" fmla="*/ 51 w 140"/>
                <a:gd name="T7" fmla="*/ 83 h 153"/>
                <a:gd name="T8" fmla="*/ 46 w 140"/>
                <a:gd name="T9" fmla="*/ 77 h 153"/>
                <a:gd name="T10" fmla="*/ 41 w 140"/>
                <a:gd name="T11" fmla="*/ 70 h 153"/>
                <a:gd name="T12" fmla="*/ 35 w 140"/>
                <a:gd name="T13" fmla="*/ 63 h 153"/>
                <a:gd name="T14" fmla="*/ 19 w 140"/>
                <a:gd name="T15" fmla="*/ 44 h 153"/>
                <a:gd name="T16" fmla="*/ 47 w 140"/>
                <a:gd name="T17" fmla="*/ 20 h 153"/>
                <a:gd name="T18" fmla="*/ 60 w 140"/>
                <a:gd name="T19" fmla="*/ 35 h 153"/>
                <a:gd name="T20" fmla="*/ 48 w 140"/>
                <a:gd name="T21" fmla="*/ 45 h 153"/>
                <a:gd name="T22" fmla="*/ 57 w 140"/>
                <a:gd name="T23" fmla="*/ 55 h 153"/>
                <a:gd name="T24" fmla="*/ 69 w 140"/>
                <a:gd name="T25" fmla="*/ 45 h 153"/>
                <a:gd name="T26" fmla="*/ 80 w 140"/>
                <a:gd name="T27" fmla="*/ 37 h 153"/>
                <a:gd name="T28" fmla="*/ 70 w 140"/>
                <a:gd name="T29" fmla="*/ 26 h 153"/>
                <a:gd name="T30" fmla="*/ 57 w 140"/>
                <a:gd name="T31" fmla="*/ 11 h 153"/>
                <a:gd name="T32" fmla="*/ 48 w 140"/>
                <a:gd name="T33" fmla="*/ 0 h 153"/>
                <a:gd name="T34" fmla="*/ 38 w 140"/>
                <a:gd name="T35" fmla="*/ 9 h 153"/>
                <a:gd name="T36" fmla="*/ 10 w 140"/>
                <a:gd name="T37" fmla="*/ 34 h 153"/>
                <a:gd name="T38" fmla="*/ 0 w 140"/>
                <a:gd name="T39" fmla="*/ 43 h 153"/>
                <a:gd name="T40" fmla="*/ 0 w 140"/>
                <a:gd name="T41" fmla="*/ 43 h 153"/>
                <a:gd name="T42" fmla="*/ 20 w 140"/>
                <a:gd name="T43" fmla="*/ 67 h 153"/>
                <a:gd name="T44" fmla="*/ 34 w 140"/>
                <a:gd name="T45" fmla="*/ 84 h 153"/>
                <a:gd name="T46" fmla="*/ 40 w 140"/>
                <a:gd name="T47" fmla="*/ 92 h 153"/>
                <a:gd name="T48" fmla="*/ 41 w 140"/>
                <a:gd name="T49" fmla="*/ 92 h 153"/>
                <a:gd name="T50" fmla="*/ 49 w 140"/>
                <a:gd name="T51" fmla="*/ 102 h 153"/>
                <a:gd name="T52" fmla="*/ 89 w 140"/>
                <a:gd name="T53" fmla="*/ 71 h 153"/>
                <a:gd name="T54" fmla="*/ 94 w 140"/>
                <a:gd name="T55" fmla="*/ 77 h 153"/>
                <a:gd name="T56" fmla="*/ 105 w 140"/>
                <a:gd name="T57" fmla="*/ 92 h 153"/>
                <a:gd name="T58" fmla="*/ 120 w 140"/>
                <a:gd name="T59" fmla="*/ 113 h 153"/>
                <a:gd name="T60" fmla="*/ 90 w 140"/>
                <a:gd name="T61" fmla="*/ 134 h 153"/>
                <a:gd name="T62" fmla="*/ 79 w 140"/>
                <a:gd name="T63" fmla="*/ 119 h 153"/>
                <a:gd name="T64" fmla="*/ 91 w 140"/>
                <a:gd name="T65" fmla="*/ 110 h 153"/>
                <a:gd name="T66" fmla="*/ 87 w 140"/>
                <a:gd name="T67" fmla="*/ 104 h 153"/>
                <a:gd name="T68" fmla="*/ 84 w 140"/>
                <a:gd name="T69" fmla="*/ 100 h 153"/>
                <a:gd name="T70" fmla="*/ 83 w 140"/>
                <a:gd name="T71" fmla="*/ 98 h 153"/>
                <a:gd name="T72" fmla="*/ 71 w 140"/>
                <a:gd name="T73" fmla="*/ 108 h 153"/>
                <a:gd name="T74" fmla="*/ 60 w 140"/>
                <a:gd name="T75" fmla="*/ 116 h 153"/>
                <a:gd name="T76" fmla="*/ 61 w 140"/>
                <a:gd name="T77" fmla="*/ 118 h 153"/>
                <a:gd name="T78" fmla="*/ 63 w 140"/>
                <a:gd name="T79" fmla="*/ 121 h 153"/>
                <a:gd name="T80" fmla="*/ 67 w 140"/>
                <a:gd name="T81" fmla="*/ 127 h 153"/>
                <a:gd name="T82" fmla="*/ 78 w 140"/>
                <a:gd name="T83" fmla="*/ 142 h 153"/>
                <a:gd name="T84" fmla="*/ 86 w 140"/>
                <a:gd name="T85" fmla="*/ 153 h 153"/>
                <a:gd name="T86" fmla="*/ 98 w 140"/>
                <a:gd name="T87" fmla="*/ 145 h 153"/>
                <a:gd name="T88" fmla="*/ 128 w 140"/>
                <a:gd name="T89" fmla="*/ 124 h 153"/>
                <a:gd name="T90" fmla="*/ 140 w 140"/>
                <a:gd name="T91" fmla="*/ 117 h 153"/>
                <a:gd name="T92" fmla="*/ 140 w 140"/>
                <a:gd name="T93" fmla="*/ 117 h 153"/>
                <a:gd name="T94" fmla="*/ 120 w 140"/>
                <a:gd name="T95" fmla="*/ 89 h 153"/>
                <a:gd name="T96" fmla="*/ 113 w 140"/>
                <a:gd name="T97" fmla="*/ 79 h 153"/>
                <a:gd name="T98" fmla="*/ 107 w 140"/>
                <a:gd name="T99" fmla="*/ 71 h 153"/>
                <a:gd name="T100" fmla="*/ 100 w 140"/>
                <a:gd name="T101" fmla="*/ 6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0" h="153">
                  <a:moveTo>
                    <a:pt x="100" y="62"/>
                  </a:moveTo>
                  <a:cubicBezTo>
                    <a:pt x="100" y="62"/>
                    <a:pt x="100" y="62"/>
                    <a:pt x="100" y="62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1" y="83"/>
                    <a:pt x="49" y="81"/>
                    <a:pt x="46" y="77"/>
                  </a:cubicBezTo>
                  <a:cubicBezTo>
                    <a:pt x="45" y="75"/>
                    <a:pt x="43" y="73"/>
                    <a:pt x="41" y="70"/>
                  </a:cubicBezTo>
                  <a:cubicBezTo>
                    <a:pt x="40" y="68"/>
                    <a:pt x="37" y="66"/>
                    <a:pt x="35" y="63"/>
                  </a:cubicBezTo>
                  <a:cubicBezTo>
                    <a:pt x="27" y="54"/>
                    <a:pt x="19" y="44"/>
                    <a:pt x="19" y="44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10" y="55"/>
                    <a:pt x="20" y="67"/>
                  </a:cubicBezTo>
                  <a:cubicBezTo>
                    <a:pt x="26" y="73"/>
                    <a:pt x="31" y="79"/>
                    <a:pt x="34" y="84"/>
                  </a:cubicBezTo>
                  <a:cubicBezTo>
                    <a:pt x="38" y="89"/>
                    <a:pt x="40" y="92"/>
                    <a:pt x="40" y="92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9" y="102"/>
                    <a:pt x="49" y="102"/>
                    <a:pt x="49" y="102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91" y="73"/>
                    <a:pt x="94" y="77"/>
                  </a:cubicBezTo>
                  <a:cubicBezTo>
                    <a:pt x="97" y="81"/>
                    <a:pt x="101" y="86"/>
                    <a:pt x="105" y="92"/>
                  </a:cubicBezTo>
                  <a:cubicBezTo>
                    <a:pt x="113" y="102"/>
                    <a:pt x="120" y="113"/>
                    <a:pt x="120" y="113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91" y="110"/>
                    <a:pt x="91" y="110"/>
                    <a:pt x="91" y="110"/>
                  </a:cubicBezTo>
                  <a:cubicBezTo>
                    <a:pt x="91" y="110"/>
                    <a:pt x="89" y="107"/>
                    <a:pt x="87" y="104"/>
                  </a:cubicBezTo>
                  <a:cubicBezTo>
                    <a:pt x="86" y="103"/>
                    <a:pt x="85" y="101"/>
                    <a:pt x="84" y="100"/>
                  </a:cubicBezTo>
                  <a:cubicBezTo>
                    <a:pt x="84" y="99"/>
                    <a:pt x="83" y="98"/>
                    <a:pt x="83" y="98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0" y="116"/>
                    <a:pt x="60" y="117"/>
                    <a:pt x="61" y="118"/>
                  </a:cubicBezTo>
                  <a:cubicBezTo>
                    <a:pt x="62" y="119"/>
                    <a:pt x="63" y="120"/>
                    <a:pt x="63" y="121"/>
                  </a:cubicBezTo>
                  <a:cubicBezTo>
                    <a:pt x="65" y="124"/>
                    <a:pt x="67" y="127"/>
                    <a:pt x="67" y="127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86" y="153"/>
                    <a:pt x="86" y="153"/>
                    <a:pt x="86" y="153"/>
                  </a:cubicBezTo>
                  <a:cubicBezTo>
                    <a:pt x="98" y="145"/>
                    <a:pt x="98" y="145"/>
                    <a:pt x="98" y="145"/>
                  </a:cubicBezTo>
                  <a:cubicBezTo>
                    <a:pt x="128" y="124"/>
                    <a:pt x="128" y="124"/>
                    <a:pt x="128" y="124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7"/>
                    <a:pt x="130" y="103"/>
                    <a:pt x="120" y="89"/>
                  </a:cubicBezTo>
                  <a:cubicBezTo>
                    <a:pt x="118" y="86"/>
                    <a:pt x="116" y="82"/>
                    <a:pt x="113" y="79"/>
                  </a:cubicBezTo>
                  <a:cubicBezTo>
                    <a:pt x="111" y="76"/>
                    <a:pt x="109" y="73"/>
                    <a:pt x="107" y="71"/>
                  </a:cubicBezTo>
                  <a:cubicBezTo>
                    <a:pt x="103" y="66"/>
                    <a:pt x="100" y="62"/>
                    <a:pt x="100" y="62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44"/>
            <p:cNvSpPr/>
            <p:nvPr/>
          </p:nvSpPr>
          <p:spPr bwMode="auto">
            <a:xfrm>
              <a:off x="8410575" y="2209801"/>
              <a:ext cx="542925" cy="665163"/>
            </a:xfrm>
            <a:custGeom>
              <a:avLst/>
              <a:gdLst>
                <a:gd name="T0" fmla="*/ 97 w 128"/>
                <a:gd name="T1" fmla="*/ 70 h 157"/>
                <a:gd name="T2" fmla="*/ 96 w 128"/>
                <a:gd name="T3" fmla="*/ 70 h 157"/>
                <a:gd name="T4" fmla="*/ 89 w 128"/>
                <a:gd name="T5" fmla="*/ 57 h 157"/>
                <a:gd name="T6" fmla="*/ 45 w 128"/>
                <a:gd name="T7" fmla="*/ 83 h 157"/>
                <a:gd name="T8" fmla="*/ 41 w 128"/>
                <a:gd name="T9" fmla="*/ 76 h 157"/>
                <a:gd name="T10" fmla="*/ 32 w 128"/>
                <a:gd name="T11" fmla="*/ 61 h 157"/>
                <a:gd name="T12" fmla="*/ 19 w 128"/>
                <a:gd name="T13" fmla="*/ 40 h 157"/>
                <a:gd name="T14" fmla="*/ 50 w 128"/>
                <a:gd name="T15" fmla="*/ 20 h 157"/>
                <a:gd name="T16" fmla="*/ 61 w 128"/>
                <a:gd name="T17" fmla="*/ 36 h 157"/>
                <a:gd name="T18" fmla="*/ 48 w 128"/>
                <a:gd name="T19" fmla="*/ 44 h 157"/>
                <a:gd name="T20" fmla="*/ 51 w 128"/>
                <a:gd name="T21" fmla="*/ 50 h 157"/>
                <a:gd name="T22" fmla="*/ 54 w 128"/>
                <a:gd name="T23" fmla="*/ 54 h 157"/>
                <a:gd name="T24" fmla="*/ 55 w 128"/>
                <a:gd name="T25" fmla="*/ 56 h 157"/>
                <a:gd name="T26" fmla="*/ 68 w 128"/>
                <a:gd name="T27" fmla="*/ 48 h 157"/>
                <a:gd name="T28" fmla="*/ 80 w 128"/>
                <a:gd name="T29" fmla="*/ 41 h 157"/>
                <a:gd name="T30" fmla="*/ 79 w 128"/>
                <a:gd name="T31" fmla="*/ 39 h 157"/>
                <a:gd name="T32" fmla="*/ 77 w 128"/>
                <a:gd name="T33" fmla="*/ 35 h 157"/>
                <a:gd name="T34" fmla="*/ 73 w 128"/>
                <a:gd name="T35" fmla="*/ 29 h 157"/>
                <a:gd name="T36" fmla="*/ 62 w 128"/>
                <a:gd name="T37" fmla="*/ 12 h 157"/>
                <a:gd name="T38" fmla="*/ 54 w 128"/>
                <a:gd name="T39" fmla="*/ 0 h 157"/>
                <a:gd name="T40" fmla="*/ 43 w 128"/>
                <a:gd name="T41" fmla="*/ 8 h 157"/>
                <a:gd name="T42" fmla="*/ 11 w 128"/>
                <a:gd name="T43" fmla="*/ 28 h 157"/>
                <a:gd name="T44" fmla="*/ 0 w 128"/>
                <a:gd name="T45" fmla="*/ 36 h 157"/>
                <a:gd name="T46" fmla="*/ 0 w 128"/>
                <a:gd name="T47" fmla="*/ 36 h 157"/>
                <a:gd name="T48" fmla="*/ 17 w 128"/>
                <a:gd name="T49" fmla="*/ 63 h 157"/>
                <a:gd name="T50" fmla="*/ 28 w 128"/>
                <a:gd name="T51" fmla="*/ 81 h 157"/>
                <a:gd name="T52" fmla="*/ 33 w 128"/>
                <a:gd name="T53" fmla="*/ 90 h 157"/>
                <a:gd name="T54" fmla="*/ 33 w 128"/>
                <a:gd name="T55" fmla="*/ 90 h 157"/>
                <a:gd name="T56" fmla="*/ 40 w 128"/>
                <a:gd name="T57" fmla="*/ 101 h 157"/>
                <a:gd name="T58" fmla="*/ 84 w 128"/>
                <a:gd name="T59" fmla="*/ 76 h 157"/>
                <a:gd name="T60" fmla="*/ 89 w 128"/>
                <a:gd name="T61" fmla="*/ 83 h 157"/>
                <a:gd name="T62" fmla="*/ 97 w 128"/>
                <a:gd name="T63" fmla="*/ 99 h 157"/>
                <a:gd name="T64" fmla="*/ 109 w 128"/>
                <a:gd name="T65" fmla="*/ 122 h 157"/>
                <a:gd name="T66" fmla="*/ 75 w 128"/>
                <a:gd name="T67" fmla="*/ 139 h 157"/>
                <a:gd name="T68" fmla="*/ 67 w 128"/>
                <a:gd name="T69" fmla="*/ 122 h 157"/>
                <a:gd name="T70" fmla="*/ 81 w 128"/>
                <a:gd name="T71" fmla="*/ 115 h 157"/>
                <a:gd name="T72" fmla="*/ 74 w 128"/>
                <a:gd name="T73" fmla="*/ 103 h 157"/>
                <a:gd name="T74" fmla="*/ 61 w 128"/>
                <a:gd name="T75" fmla="*/ 110 h 157"/>
                <a:gd name="T76" fmla="*/ 48 w 128"/>
                <a:gd name="T77" fmla="*/ 117 h 157"/>
                <a:gd name="T78" fmla="*/ 55 w 128"/>
                <a:gd name="T79" fmla="*/ 129 h 157"/>
                <a:gd name="T80" fmla="*/ 63 w 128"/>
                <a:gd name="T81" fmla="*/ 145 h 157"/>
                <a:gd name="T82" fmla="*/ 69 w 128"/>
                <a:gd name="T83" fmla="*/ 157 h 157"/>
                <a:gd name="T84" fmla="*/ 82 w 128"/>
                <a:gd name="T85" fmla="*/ 151 h 157"/>
                <a:gd name="T86" fmla="*/ 115 w 128"/>
                <a:gd name="T87" fmla="*/ 135 h 157"/>
                <a:gd name="T88" fmla="*/ 128 w 128"/>
                <a:gd name="T89" fmla="*/ 129 h 157"/>
                <a:gd name="T90" fmla="*/ 128 w 128"/>
                <a:gd name="T91" fmla="*/ 129 h 157"/>
                <a:gd name="T92" fmla="*/ 113 w 128"/>
                <a:gd name="T93" fmla="*/ 99 h 157"/>
                <a:gd name="T94" fmla="*/ 102 w 128"/>
                <a:gd name="T95" fmla="*/ 79 h 157"/>
                <a:gd name="T96" fmla="*/ 97 w 128"/>
                <a:gd name="T97" fmla="*/ 7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157">
                  <a:moveTo>
                    <a:pt x="97" y="70"/>
                  </a:moveTo>
                  <a:cubicBezTo>
                    <a:pt x="96" y="70"/>
                    <a:pt x="96" y="70"/>
                    <a:pt x="96" y="70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3"/>
                    <a:pt x="44" y="80"/>
                    <a:pt x="41" y="76"/>
                  </a:cubicBezTo>
                  <a:cubicBezTo>
                    <a:pt x="39" y="72"/>
                    <a:pt x="36" y="66"/>
                    <a:pt x="32" y="61"/>
                  </a:cubicBezTo>
                  <a:cubicBezTo>
                    <a:pt x="26" y="50"/>
                    <a:pt x="19" y="40"/>
                    <a:pt x="19" y="4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8" y="44"/>
                    <a:pt x="50" y="47"/>
                    <a:pt x="51" y="50"/>
                  </a:cubicBezTo>
                  <a:cubicBezTo>
                    <a:pt x="52" y="52"/>
                    <a:pt x="53" y="53"/>
                    <a:pt x="54" y="54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0" y="41"/>
                    <a:pt x="80" y="40"/>
                    <a:pt x="79" y="39"/>
                  </a:cubicBezTo>
                  <a:cubicBezTo>
                    <a:pt x="78" y="38"/>
                    <a:pt x="78" y="36"/>
                    <a:pt x="77" y="35"/>
                  </a:cubicBezTo>
                  <a:cubicBezTo>
                    <a:pt x="75" y="32"/>
                    <a:pt x="73" y="29"/>
                    <a:pt x="73" y="29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8" y="49"/>
                    <a:pt x="17" y="63"/>
                  </a:cubicBezTo>
                  <a:cubicBezTo>
                    <a:pt x="21" y="69"/>
                    <a:pt x="25" y="76"/>
                    <a:pt x="28" y="81"/>
                  </a:cubicBezTo>
                  <a:cubicBezTo>
                    <a:pt x="31" y="86"/>
                    <a:pt x="33" y="90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84" y="76"/>
                    <a:pt x="84" y="76"/>
                    <a:pt x="84" y="76"/>
                  </a:cubicBezTo>
                  <a:cubicBezTo>
                    <a:pt x="84" y="76"/>
                    <a:pt x="86" y="79"/>
                    <a:pt x="89" y="83"/>
                  </a:cubicBezTo>
                  <a:cubicBezTo>
                    <a:pt x="91" y="88"/>
                    <a:pt x="94" y="93"/>
                    <a:pt x="97" y="99"/>
                  </a:cubicBezTo>
                  <a:cubicBezTo>
                    <a:pt x="103" y="111"/>
                    <a:pt x="109" y="122"/>
                    <a:pt x="109" y="122"/>
                  </a:cubicBezTo>
                  <a:cubicBezTo>
                    <a:pt x="75" y="139"/>
                    <a:pt x="75" y="139"/>
                    <a:pt x="75" y="139"/>
                  </a:cubicBezTo>
                  <a:cubicBezTo>
                    <a:pt x="67" y="122"/>
                    <a:pt x="67" y="122"/>
                    <a:pt x="67" y="122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74" y="103"/>
                    <a:pt x="74" y="103"/>
                    <a:pt x="74" y="103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55" y="129"/>
                    <a:pt x="55" y="129"/>
                    <a:pt x="55" y="129"/>
                  </a:cubicBezTo>
                  <a:cubicBezTo>
                    <a:pt x="63" y="145"/>
                    <a:pt x="63" y="145"/>
                    <a:pt x="63" y="145"/>
                  </a:cubicBezTo>
                  <a:cubicBezTo>
                    <a:pt x="69" y="157"/>
                    <a:pt x="69" y="157"/>
                    <a:pt x="69" y="157"/>
                  </a:cubicBezTo>
                  <a:cubicBezTo>
                    <a:pt x="82" y="151"/>
                    <a:pt x="82" y="151"/>
                    <a:pt x="82" y="151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0" y="114"/>
                    <a:pt x="113" y="99"/>
                  </a:cubicBezTo>
                  <a:cubicBezTo>
                    <a:pt x="109" y="92"/>
                    <a:pt x="105" y="84"/>
                    <a:pt x="102" y="79"/>
                  </a:cubicBezTo>
                  <a:cubicBezTo>
                    <a:pt x="99" y="73"/>
                    <a:pt x="97" y="70"/>
                    <a:pt x="97" y="70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45"/>
            <p:cNvSpPr/>
            <p:nvPr/>
          </p:nvSpPr>
          <p:spPr bwMode="auto">
            <a:xfrm>
              <a:off x="8729662" y="2816226"/>
              <a:ext cx="477838" cy="669925"/>
            </a:xfrm>
            <a:custGeom>
              <a:avLst/>
              <a:gdLst>
                <a:gd name="T0" fmla="*/ 91 w 113"/>
                <a:gd name="T1" fmla="*/ 75 h 158"/>
                <a:gd name="T2" fmla="*/ 91 w 113"/>
                <a:gd name="T3" fmla="*/ 75 h 158"/>
                <a:gd name="T4" fmla="*/ 85 w 113"/>
                <a:gd name="T5" fmla="*/ 61 h 158"/>
                <a:gd name="T6" fmla="*/ 38 w 113"/>
                <a:gd name="T7" fmla="*/ 80 h 158"/>
                <a:gd name="T8" fmla="*/ 29 w 113"/>
                <a:gd name="T9" fmla="*/ 57 h 158"/>
                <a:gd name="T10" fmla="*/ 21 w 113"/>
                <a:gd name="T11" fmla="*/ 41 h 158"/>
                <a:gd name="T12" fmla="*/ 18 w 113"/>
                <a:gd name="T13" fmla="*/ 34 h 158"/>
                <a:gd name="T14" fmla="*/ 52 w 113"/>
                <a:gd name="T15" fmla="*/ 18 h 158"/>
                <a:gd name="T16" fmla="*/ 60 w 113"/>
                <a:gd name="T17" fmla="*/ 36 h 158"/>
                <a:gd name="T18" fmla="*/ 46 w 113"/>
                <a:gd name="T19" fmla="*/ 43 h 158"/>
                <a:gd name="T20" fmla="*/ 47 w 113"/>
                <a:gd name="T21" fmla="*/ 44 h 158"/>
                <a:gd name="T22" fmla="*/ 49 w 113"/>
                <a:gd name="T23" fmla="*/ 49 h 158"/>
                <a:gd name="T24" fmla="*/ 51 w 113"/>
                <a:gd name="T25" fmla="*/ 55 h 158"/>
                <a:gd name="T26" fmla="*/ 66 w 113"/>
                <a:gd name="T27" fmla="*/ 50 h 158"/>
                <a:gd name="T28" fmla="*/ 79 w 113"/>
                <a:gd name="T29" fmla="*/ 44 h 158"/>
                <a:gd name="T30" fmla="*/ 76 w 113"/>
                <a:gd name="T31" fmla="*/ 38 h 158"/>
                <a:gd name="T32" fmla="*/ 74 w 113"/>
                <a:gd name="T33" fmla="*/ 33 h 158"/>
                <a:gd name="T34" fmla="*/ 73 w 113"/>
                <a:gd name="T35" fmla="*/ 31 h 158"/>
                <a:gd name="T36" fmla="*/ 65 w 113"/>
                <a:gd name="T37" fmla="*/ 13 h 158"/>
                <a:gd name="T38" fmla="*/ 59 w 113"/>
                <a:gd name="T39" fmla="*/ 0 h 158"/>
                <a:gd name="T40" fmla="*/ 46 w 113"/>
                <a:gd name="T41" fmla="*/ 5 h 158"/>
                <a:gd name="T42" fmla="*/ 13 w 113"/>
                <a:gd name="T43" fmla="*/ 21 h 158"/>
                <a:gd name="T44" fmla="*/ 0 w 113"/>
                <a:gd name="T45" fmla="*/ 27 h 158"/>
                <a:gd name="T46" fmla="*/ 0 w 113"/>
                <a:gd name="T47" fmla="*/ 27 h 158"/>
                <a:gd name="T48" fmla="*/ 13 w 113"/>
                <a:gd name="T49" fmla="*/ 56 h 158"/>
                <a:gd name="T50" fmla="*/ 18 w 113"/>
                <a:gd name="T51" fmla="*/ 67 h 158"/>
                <a:gd name="T52" fmla="*/ 21 w 113"/>
                <a:gd name="T53" fmla="*/ 76 h 158"/>
                <a:gd name="T54" fmla="*/ 25 w 113"/>
                <a:gd name="T55" fmla="*/ 85 h 158"/>
                <a:gd name="T56" fmla="*/ 25 w 113"/>
                <a:gd name="T57" fmla="*/ 85 h 158"/>
                <a:gd name="T58" fmla="*/ 30 w 113"/>
                <a:gd name="T59" fmla="*/ 98 h 158"/>
                <a:gd name="T60" fmla="*/ 78 w 113"/>
                <a:gd name="T61" fmla="*/ 80 h 158"/>
                <a:gd name="T62" fmla="*/ 81 w 113"/>
                <a:gd name="T63" fmla="*/ 87 h 158"/>
                <a:gd name="T64" fmla="*/ 87 w 113"/>
                <a:gd name="T65" fmla="*/ 104 h 158"/>
                <a:gd name="T66" fmla="*/ 95 w 113"/>
                <a:gd name="T67" fmla="*/ 129 h 158"/>
                <a:gd name="T68" fmla="*/ 59 w 113"/>
                <a:gd name="T69" fmla="*/ 140 h 158"/>
                <a:gd name="T70" fmla="*/ 53 w 113"/>
                <a:gd name="T71" fmla="*/ 122 h 158"/>
                <a:gd name="T72" fmla="*/ 68 w 113"/>
                <a:gd name="T73" fmla="*/ 117 h 158"/>
                <a:gd name="T74" fmla="*/ 64 w 113"/>
                <a:gd name="T75" fmla="*/ 104 h 158"/>
                <a:gd name="T76" fmla="*/ 49 w 113"/>
                <a:gd name="T77" fmla="*/ 109 h 158"/>
                <a:gd name="T78" fmla="*/ 36 w 113"/>
                <a:gd name="T79" fmla="*/ 114 h 158"/>
                <a:gd name="T80" fmla="*/ 40 w 113"/>
                <a:gd name="T81" fmla="*/ 127 h 158"/>
                <a:gd name="T82" fmla="*/ 46 w 113"/>
                <a:gd name="T83" fmla="*/ 145 h 158"/>
                <a:gd name="T84" fmla="*/ 48 w 113"/>
                <a:gd name="T85" fmla="*/ 151 h 158"/>
                <a:gd name="T86" fmla="*/ 50 w 113"/>
                <a:gd name="T87" fmla="*/ 158 h 158"/>
                <a:gd name="T88" fmla="*/ 64 w 113"/>
                <a:gd name="T89" fmla="*/ 153 h 158"/>
                <a:gd name="T90" fmla="*/ 99 w 113"/>
                <a:gd name="T91" fmla="*/ 142 h 158"/>
                <a:gd name="T92" fmla="*/ 112 w 113"/>
                <a:gd name="T93" fmla="*/ 138 h 158"/>
                <a:gd name="T94" fmla="*/ 113 w 113"/>
                <a:gd name="T95" fmla="*/ 138 h 158"/>
                <a:gd name="T96" fmla="*/ 112 w 113"/>
                <a:gd name="T97" fmla="*/ 136 h 158"/>
                <a:gd name="T98" fmla="*/ 109 w 113"/>
                <a:gd name="T99" fmla="*/ 128 h 158"/>
                <a:gd name="T100" fmla="*/ 102 w 113"/>
                <a:gd name="T101" fmla="*/ 106 h 158"/>
                <a:gd name="T102" fmla="*/ 95 w 113"/>
                <a:gd name="T103" fmla="*/ 85 h 158"/>
                <a:gd name="T104" fmla="*/ 91 w 113"/>
                <a:gd name="T105" fmla="*/ 7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" h="158">
                  <a:moveTo>
                    <a:pt x="91" y="75"/>
                  </a:moveTo>
                  <a:cubicBezTo>
                    <a:pt x="91" y="75"/>
                    <a:pt x="91" y="75"/>
                    <a:pt x="91" y="75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0"/>
                    <a:pt x="33" y="68"/>
                    <a:pt x="29" y="57"/>
                  </a:cubicBezTo>
                  <a:cubicBezTo>
                    <a:pt x="26" y="51"/>
                    <a:pt x="23" y="45"/>
                    <a:pt x="21" y="41"/>
                  </a:cubicBezTo>
                  <a:cubicBezTo>
                    <a:pt x="20" y="37"/>
                    <a:pt x="18" y="34"/>
                    <a:pt x="18" y="34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3"/>
                    <a:pt x="46" y="43"/>
                    <a:pt x="47" y="44"/>
                  </a:cubicBezTo>
                  <a:cubicBezTo>
                    <a:pt x="48" y="46"/>
                    <a:pt x="48" y="47"/>
                    <a:pt x="49" y="49"/>
                  </a:cubicBezTo>
                  <a:cubicBezTo>
                    <a:pt x="50" y="52"/>
                    <a:pt x="51" y="55"/>
                    <a:pt x="51" y="5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9" y="44"/>
                    <a:pt x="77" y="41"/>
                    <a:pt x="76" y="38"/>
                  </a:cubicBezTo>
                  <a:cubicBezTo>
                    <a:pt x="75" y="36"/>
                    <a:pt x="75" y="34"/>
                    <a:pt x="74" y="33"/>
                  </a:cubicBezTo>
                  <a:cubicBezTo>
                    <a:pt x="74" y="32"/>
                    <a:pt x="73" y="31"/>
                    <a:pt x="73" y="31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7" y="42"/>
                    <a:pt x="13" y="56"/>
                  </a:cubicBezTo>
                  <a:cubicBezTo>
                    <a:pt x="15" y="59"/>
                    <a:pt x="16" y="63"/>
                    <a:pt x="18" y="67"/>
                  </a:cubicBezTo>
                  <a:cubicBezTo>
                    <a:pt x="19" y="70"/>
                    <a:pt x="20" y="73"/>
                    <a:pt x="21" y="76"/>
                  </a:cubicBezTo>
                  <a:cubicBezTo>
                    <a:pt x="23" y="82"/>
                    <a:pt x="25" y="85"/>
                    <a:pt x="25" y="85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8" y="80"/>
                    <a:pt x="79" y="83"/>
                    <a:pt x="81" y="87"/>
                  </a:cubicBezTo>
                  <a:cubicBezTo>
                    <a:pt x="82" y="92"/>
                    <a:pt x="84" y="98"/>
                    <a:pt x="87" y="104"/>
                  </a:cubicBezTo>
                  <a:cubicBezTo>
                    <a:pt x="91" y="117"/>
                    <a:pt x="95" y="129"/>
                    <a:pt x="95" y="129"/>
                  </a:cubicBezTo>
                  <a:cubicBezTo>
                    <a:pt x="59" y="140"/>
                    <a:pt x="59" y="140"/>
                    <a:pt x="59" y="140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4" y="104"/>
                    <a:pt x="64" y="104"/>
                    <a:pt x="64" y="104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6" y="145"/>
                    <a:pt x="46" y="145"/>
                    <a:pt x="46" y="145"/>
                  </a:cubicBezTo>
                  <a:cubicBezTo>
                    <a:pt x="46" y="145"/>
                    <a:pt x="47" y="148"/>
                    <a:pt x="48" y="151"/>
                  </a:cubicBezTo>
                  <a:cubicBezTo>
                    <a:pt x="50" y="154"/>
                    <a:pt x="50" y="158"/>
                    <a:pt x="50" y="158"/>
                  </a:cubicBezTo>
                  <a:cubicBezTo>
                    <a:pt x="64" y="153"/>
                    <a:pt x="64" y="153"/>
                    <a:pt x="64" y="153"/>
                  </a:cubicBezTo>
                  <a:cubicBezTo>
                    <a:pt x="99" y="142"/>
                    <a:pt x="99" y="142"/>
                    <a:pt x="99" y="142"/>
                  </a:cubicBezTo>
                  <a:cubicBezTo>
                    <a:pt x="112" y="138"/>
                    <a:pt x="112" y="138"/>
                    <a:pt x="112" y="138"/>
                  </a:cubicBezTo>
                  <a:cubicBezTo>
                    <a:pt x="113" y="138"/>
                    <a:pt x="113" y="138"/>
                    <a:pt x="113" y="138"/>
                  </a:cubicBezTo>
                  <a:cubicBezTo>
                    <a:pt x="113" y="138"/>
                    <a:pt x="112" y="137"/>
                    <a:pt x="112" y="136"/>
                  </a:cubicBezTo>
                  <a:cubicBezTo>
                    <a:pt x="111" y="134"/>
                    <a:pt x="110" y="131"/>
                    <a:pt x="109" y="128"/>
                  </a:cubicBezTo>
                  <a:cubicBezTo>
                    <a:pt x="107" y="122"/>
                    <a:pt x="105" y="114"/>
                    <a:pt x="102" y="106"/>
                  </a:cubicBezTo>
                  <a:cubicBezTo>
                    <a:pt x="99" y="99"/>
                    <a:pt x="97" y="91"/>
                    <a:pt x="95" y="85"/>
                  </a:cubicBezTo>
                  <a:cubicBezTo>
                    <a:pt x="92" y="79"/>
                    <a:pt x="91" y="75"/>
                    <a:pt x="91" y="75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46"/>
            <p:cNvSpPr/>
            <p:nvPr/>
          </p:nvSpPr>
          <p:spPr bwMode="auto">
            <a:xfrm>
              <a:off x="8958262" y="3465513"/>
              <a:ext cx="401638" cy="652463"/>
            </a:xfrm>
            <a:custGeom>
              <a:avLst/>
              <a:gdLst>
                <a:gd name="T0" fmla="*/ 83 w 95"/>
                <a:gd name="T1" fmla="*/ 79 h 154"/>
                <a:gd name="T2" fmla="*/ 83 w 95"/>
                <a:gd name="T3" fmla="*/ 79 h 154"/>
                <a:gd name="T4" fmla="*/ 79 w 95"/>
                <a:gd name="T5" fmla="*/ 65 h 154"/>
                <a:gd name="T6" fmla="*/ 30 w 95"/>
                <a:gd name="T7" fmla="*/ 76 h 154"/>
                <a:gd name="T8" fmla="*/ 24 w 95"/>
                <a:gd name="T9" fmla="*/ 52 h 154"/>
                <a:gd name="T10" fmla="*/ 19 w 95"/>
                <a:gd name="T11" fmla="*/ 35 h 154"/>
                <a:gd name="T12" fmla="*/ 17 w 95"/>
                <a:gd name="T13" fmla="*/ 27 h 154"/>
                <a:gd name="T14" fmla="*/ 53 w 95"/>
                <a:gd name="T15" fmla="*/ 17 h 154"/>
                <a:gd name="T16" fmla="*/ 59 w 95"/>
                <a:gd name="T17" fmla="*/ 36 h 154"/>
                <a:gd name="T18" fmla="*/ 44 w 95"/>
                <a:gd name="T19" fmla="*/ 40 h 154"/>
                <a:gd name="T20" fmla="*/ 44 w 95"/>
                <a:gd name="T21" fmla="*/ 42 h 154"/>
                <a:gd name="T22" fmla="*/ 45 w 95"/>
                <a:gd name="T23" fmla="*/ 47 h 154"/>
                <a:gd name="T24" fmla="*/ 47 w 95"/>
                <a:gd name="T25" fmla="*/ 54 h 154"/>
                <a:gd name="T26" fmla="*/ 62 w 95"/>
                <a:gd name="T27" fmla="*/ 50 h 154"/>
                <a:gd name="T28" fmla="*/ 75 w 95"/>
                <a:gd name="T29" fmla="*/ 47 h 154"/>
                <a:gd name="T30" fmla="*/ 74 w 95"/>
                <a:gd name="T31" fmla="*/ 40 h 154"/>
                <a:gd name="T32" fmla="*/ 73 w 95"/>
                <a:gd name="T33" fmla="*/ 35 h 154"/>
                <a:gd name="T34" fmla="*/ 72 w 95"/>
                <a:gd name="T35" fmla="*/ 33 h 154"/>
                <a:gd name="T36" fmla="*/ 67 w 95"/>
                <a:gd name="T37" fmla="*/ 14 h 154"/>
                <a:gd name="T38" fmla="*/ 63 w 95"/>
                <a:gd name="T39" fmla="*/ 0 h 154"/>
                <a:gd name="T40" fmla="*/ 49 w 95"/>
                <a:gd name="T41" fmla="*/ 4 h 154"/>
                <a:gd name="T42" fmla="*/ 14 w 95"/>
                <a:gd name="T43" fmla="*/ 14 h 154"/>
                <a:gd name="T44" fmla="*/ 1 w 95"/>
                <a:gd name="T45" fmla="*/ 18 h 154"/>
                <a:gd name="T46" fmla="*/ 0 w 95"/>
                <a:gd name="T47" fmla="*/ 18 h 154"/>
                <a:gd name="T48" fmla="*/ 9 w 95"/>
                <a:gd name="T49" fmla="*/ 48 h 154"/>
                <a:gd name="T50" fmla="*/ 14 w 95"/>
                <a:gd name="T51" fmla="*/ 70 h 154"/>
                <a:gd name="T52" fmla="*/ 16 w 95"/>
                <a:gd name="T53" fmla="*/ 79 h 154"/>
                <a:gd name="T54" fmla="*/ 16 w 95"/>
                <a:gd name="T55" fmla="*/ 79 h 154"/>
                <a:gd name="T56" fmla="*/ 19 w 95"/>
                <a:gd name="T57" fmla="*/ 92 h 154"/>
                <a:gd name="T58" fmla="*/ 69 w 95"/>
                <a:gd name="T59" fmla="*/ 82 h 154"/>
                <a:gd name="T60" fmla="*/ 71 w 95"/>
                <a:gd name="T61" fmla="*/ 90 h 154"/>
                <a:gd name="T62" fmla="*/ 74 w 95"/>
                <a:gd name="T63" fmla="*/ 107 h 154"/>
                <a:gd name="T64" fmla="*/ 79 w 95"/>
                <a:gd name="T65" fmla="*/ 133 h 154"/>
                <a:gd name="T66" fmla="*/ 42 w 95"/>
                <a:gd name="T67" fmla="*/ 139 h 154"/>
                <a:gd name="T68" fmla="*/ 39 w 95"/>
                <a:gd name="T69" fmla="*/ 120 h 154"/>
                <a:gd name="T70" fmla="*/ 54 w 95"/>
                <a:gd name="T71" fmla="*/ 117 h 154"/>
                <a:gd name="T72" fmla="*/ 51 w 95"/>
                <a:gd name="T73" fmla="*/ 104 h 154"/>
                <a:gd name="T74" fmla="*/ 36 w 95"/>
                <a:gd name="T75" fmla="*/ 107 h 154"/>
                <a:gd name="T76" fmla="*/ 23 w 95"/>
                <a:gd name="T77" fmla="*/ 109 h 154"/>
                <a:gd name="T78" fmla="*/ 25 w 95"/>
                <a:gd name="T79" fmla="*/ 123 h 154"/>
                <a:gd name="T80" fmla="*/ 28 w 95"/>
                <a:gd name="T81" fmla="*/ 141 h 154"/>
                <a:gd name="T82" fmla="*/ 29 w 95"/>
                <a:gd name="T83" fmla="*/ 148 h 154"/>
                <a:gd name="T84" fmla="*/ 30 w 95"/>
                <a:gd name="T85" fmla="*/ 154 h 154"/>
                <a:gd name="T86" fmla="*/ 44 w 95"/>
                <a:gd name="T87" fmla="*/ 152 h 154"/>
                <a:gd name="T88" fmla="*/ 81 w 95"/>
                <a:gd name="T89" fmla="*/ 147 h 154"/>
                <a:gd name="T90" fmla="*/ 95 w 95"/>
                <a:gd name="T91" fmla="*/ 145 h 154"/>
                <a:gd name="T92" fmla="*/ 95 w 95"/>
                <a:gd name="T93" fmla="*/ 145 h 154"/>
                <a:gd name="T94" fmla="*/ 94 w 95"/>
                <a:gd name="T95" fmla="*/ 142 h 154"/>
                <a:gd name="T96" fmla="*/ 93 w 95"/>
                <a:gd name="T97" fmla="*/ 134 h 154"/>
                <a:gd name="T98" fmla="*/ 89 w 95"/>
                <a:gd name="T99" fmla="*/ 112 h 154"/>
                <a:gd name="T100" fmla="*/ 85 w 95"/>
                <a:gd name="T101" fmla="*/ 89 h 154"/>
                <a:gd name="T102" fmla="*/ 83 w 95"/>
                <a:gd name="T103" fmla="*/ 7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" h="154">
                  <a:moveTo>
                    <a:pt x="83" y="79"/>
                  </a:moveTo>
                  <a:cubicBezTo>
                    <a:pt x="83" y="79"/>
                    <a:pt x="83" y="79"/>
                    <a:pt x="83" y="79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76"/>
                    <a:pt x="27" y="64"/>
                    <a:pt x="24" y="52"/>
                  </a:cubicBezTo>
                  <a:cubicBezTo>
                    <a:pt x="23" y="45"/>
                    <a:pt x="21" y="39"/>
                    <a:pt x="19" y="35"/>
                  </a:cubicBezTo>
                  <a:cubicBezTo>
                    <a:pt x="18" y="30"/>
                    <a:pt x="17" y="27"/>
                    <a:pt x="17" y="2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0"/>
                    <a:pt x="44" y="41"/>
                    <a:pt x="44" y="42"/>
                  </a:cubicBezTo>
                  <a:cubicBezTo>
                    <a:pt x="44" y="43"/>
                    <a:pt x="45" y="45"/>
                    <a:pt x="45" y="47"/>
                  </a:cubicBezTo>
                  <a:cubicBezTo>
                    <a:pt x="46" y="50"/>
                    <a:pt x="47" y="54"/>
                    <a:pt x="47" y="54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3"/>
                    <a:pt x="74" y="40"/>
                  </a:cubicBezTo>
                  <a:cubicBezTo>
                    <a:pt x="73" y="38"/>
                    <a:pt x="73" y="36"/>
                    <a:pt x="73" y="35"/>
                  </a:cubicBezTo>
                  <a:cubicBezTo>
                    <a:pt x="72" y="34"/>
                    <a:pt x="72" y="33"/>
                    <a:pt x="72" y="33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5" y="33"/>
                    <a:pt x="9" y="48"/>
                  </a:cubicBezTo>
                  <a:cubicBezTo>
                    <a:pt x="11" y="56"/>
                    <a:pt x="12" y="64"/>
                    <a:pt x="14" y="70"/>
                  </a:cubicBezTo>
                  <a:cubicBezTo>
                    <a:pt x="15" y="75"/>
                    <a:pt x="16" y="79"/>
                    <a:pt x="16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69" y="82"/>
                    <a:pt x="70" y="85"/>
                    <a:pt x="71" y="90"/>
                  </a:cubicBezTo>
                  <a:cubicBezTo>
                    <a:pt x="72" y="94"/>
                    <a:pt x="73" y="101"/>
                    <a:pt x="74" y="107"/>
                  </a:cubicBezTo>
                  <a:cubicBezTo>
                    <a:pt x="77" y="120"/>
                    <a:pt x="79" y="133"/>
                    <a:pt x="79" y="133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39" y="120"/>
                    <a:pt x="39" y="120"/>
                    <a:pt x="39" y="120"/>
                  </a:cubicBezTo>
                  <a:cubicBezTo>
                    <a:pt x="54" y="117"/>
                    <a:pt x="54" y="117"/>
                    <a:pt x="54" y="117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23" y="109"/>
                    <a:pt x="23" y="109"/>
                    <a:pt x="23" y="109"/>
                  </a:cubicBezTo>
                  <a:cubicBezTo>
                    <a:pt x="25" y="123"/>
                    <a:pt x="25" y="123"/>
                    <a:pt x="25" y="123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8" y="141"/>
                    <a:pt x="29" y="144"/>
                    <a:pt x="29" y="148"/>
                  </a:cubicBezTo>
                  <a:cubicBezTo>
                    <a:pt x="30" y="151"/>
                    <a:pt x="30" y="154"/>
                    <a:pt x="30" y="154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95" y="145"/>
                    <a:pt x="95" y="145"/>
                    <a:pt x="95" y="145"/>
                  </a:cubicBezTo>
                  <a:cubicBezTo>
                    <a:pt x="95" y="145"/>
                    <a:pt x="95" y="145"/>
                    <a:pt x="95" y="145"/>
                  </a:cubicBezTo>
                  <a:cubicBezTo>
                    <a:pt x="95" y="145"/>
                    <a:pt x="95" y="144"/>
                    <a:pt x="94" y="142"/>
                  </a:cubicBezTo>
                  <a:cubicBezTo>
                    <a:pt x="94" y="140"/>
                    <a:pt x="94" y="138"/>
                    <a:pt x="93" y="134"/>
                  </a:cubicBezTo>
                  <a:cubicBezTo>
                    <a:pt x="92" y="128"/>
                    <a:pt x="91" y="120"/>
                    <a:pt x="89" y="112"/>
                  </a:cubicBezTo>
                  <a:cubicBezTo>
                    <a:pt x="88" y="103"/>
                    <a:pt x="86" y="95"/>
                    <a:pt x="85" y="89"/>
                  </a:cubicBezTo>
                  <a:cubicBezTo>
                    <a:pt x="84" y="83"/>
                    <a:pt x="83" y="79"/>
                    <a:pt x="83" y="79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47"/>
            <p:cNvSpPr/>
            <p:nvPr/>
          </p:nvSpPr>
          <p:spPr bwMode="auto">
            <a:xfrm>
              <a:off x="9093200" y="4143376"/>
              <a:ext cx="319088" cy="627063"/>
            </a:xfrm>
            <a:custGeom>
              <a:avLst/>
              <a:gdLst>
                <a:gd name="T0" fmla="*/ 73 w 75"/>
                <a:gd name="T1" fmla="*/ 81 h 148"/>
                <a:gd name="T2" fmla="*/ 73 w 75"/>
                <a:gd name="T3" fmla="*/ 81 h 148"/>
                <a:gd name="T4" fmla="*/ 72 w 75"/>
                <a:gd name="T5" fmla="*/ 66 h 148"/>
                <a:gd name="T6" fmla="*/ 21 w 75"/>
                <a:gd name="T7" fmla="*/ 70 h 148"/>
                <a:gd name="T8" fmla="*/ 19 w 75"/>
                <a:gd name="T9" fmla="*/ 45 h 148"/>
                <a:gd name="T10" fmla="*/ 17 w 75"/>
                <a:gd name="T11" fmla="*/ 28 h 148"/>
                <a:gd name="T12" fmla="*/ 16 w 75"/>
                <a:gd name="T13" fmla="*/ 20 h 148"/>
                <a:gd name="T14" fmla="*/ 53 w 75"/>
                <a:gd name="T15" fmla="*/ 16 h 148"/>
                <a:gd name="T16" fmla="*/ 55 w 75"/>
                <a:gd name="T17" fmla="*/ 35 h 148"/>
                <a:gd name="T18" fmla="*/ 40 w 75"/>
                <a:gd name="T19" fmla="*/ 37 h 148"/>
                <a:gd name="T20" fmla="*/ 40 w 75"/>
                <a:gd name="T21" fmla="*/ 39 h 148"/>
                <a:gd name="T22" fmla="*/ 40 w 75"/>
                <a:gd name="T23" fmla="*/ 44 h 148"/>
                <a:gd name="T24" fmla="*/ 41 w 75"/>
                <a:gd name="T25" fmla="*/ 51 h 148"/>
                <a:gd name="T26" fmla="*/ 56 w 75"/>
                <a:gd name="T27" fmla="*/ 49 h 148"/>
                <a:gd name="T28" fmla="*/ 70 w 75"/>
                <a:gd name="T29" fmla="*/ 48 h 148"/>
                <a:gd name="T30" fmla="*/ 70 w 75"/>
                <a:gd name="T31" fmla="*/ 41 h 148"/>
                <a:gd name="T32" fmla="*/ 69 w 75"/>
                <a:gd name="T33" fmla="*/ 36 h 148"/>
                <a:gd name="T34" fmla="*/ 69 w 75"/>
                <a:gd name="T35" fmla="*/ 34 h 148"/>
                <a:gd name="T36" fmla="*/ 67 w 75"/>
                <a:gd name="T37" fmla="*/ 14 h 148"/>
                <a:gd name="T38" fmla="*/ 65 w 75"/>
                <a:gd name="T39" fmla="*/ 0 h 148"/>
                <a:gd name="T40" fmla="*/ 51 w 75"/>
                <a:gd name="T41" fmla="*/ 1 h 148"/>
                <a:gd name="T42" fmla="*/ 14 w 75"/>
                <a:gd name="T43" fmla="*/ 6 h 148"/>
                <a:gd name="T44" fmla="*/ 1 w 75"/>
                <a:gd name="T45" fmla="*/ 8 h 148"/>
                <a:gd name="T46" fmla="*/ 0 w 75"/>
                <a:gd name="T47" fmla="*/ 8 h 148"/>
                <a:gd name="T48" fmla="*/ 4 w 75"/>
                <a:gd name="T49" fmla="*/ 40 h 148"/>
                <a:gd name="T50" fmla="*/ 6 w 75"/>
                <a:gd name="T51" fmla="*/ 61 h 148"/>
                <a:gd name="T52" fmla="*/ 7 w 75"/>
                <a:gd name="T53" fmla="*/ 71 h 148"/>
                <a:gd name="T54" fmla="*/ 7 w 75"/>
                <a:gd name="T55" fmla="*/ 71 h 148"/>
                <a:gd name="T56" fmla="*/ 8 w 75"/>
                <a:gd name="T57" fmla="*/ 85 h 148"/>
                <a:gd name="T58" fmla="*/ 59 w 75"/>
                <a:gd name="T59" fmla="*/ 82 h 148"/>
                <a:gd name="T60" fmla="*/ 60 w 75"/>
                <a:gd name="T61" fmla="*/ 90 h 148"/>
                <a:gd name="T62" fmla="*/ 60 w 75"/>
                <a:gd name="T63" fmla="*/ 108 h 148"/>
                <a:gd name="T64" fmla="*/ 61 w 75"/>
                <a:gd name="T65" fmla="*/ 134 h 148"/>
                <a:gd name="T66" fmla="*/ 23 w 75"/>
                <a:gd name="T67" fmla="*/ 134 h 148"/>
                <a:gd name="T68" fmla="*/ 23 w 75"/>
                <a:gd name="T69" fmla="*/ 115 h 148"/>
                <a:gd name="T70" fmla="*/ 38 w 75"/>
                <a:gd name="T71" fmla="*/ 115 h 148"/>
                <a:gd name="T72" fmla="*/ 38 w 75"/>
                <a:gd name="T73" fmla="*/ 101 h 148"/>
                <a:gd name="T74" fmla="*/ 23 w 75"/>
                <a:gd name="T75" fmla="*/ 101 h 148"/>
                <a:gd name="T76" fmla="*/ 9 w 75"/>
                <a:gd name="T77" fmla="*/ 102 h 148"/>
                <a:gd name="T78" fmla="*/ 9 w 75"/>
                <a:gd name="T79" fmla="*/ 116 h 148"/>
                <a:gd name="T80" fmla="*/ 10 w 75"/>
                <a:gd name="T81" fmla="*/ 134 h 148"/>
                <a:gd name="T82" fmla="*/ 10 w 75"/>
                <a:gd name="T83" fmla="*/ 148 h 148"/>
                <a:gd name="T84" fmla="*/ 24 w 75"/>
                <a:gd name="T85" fmla="*/ 148 h 148"/>
                <a:gd name="T86" fmla="*/ 61 w 75"/>
                <a:gd name="T87" fmla="*/ 148 h 148"/>
                <a:gd name="T88" fmla="*/ 75 w 75"/>
                <a:gd name="T89" fmla="*/ 148 h 148"/>
                <a:gd name="T90" fmla="*/ 75 w 75"/>
                <a:gd name="T91" fmla="*/ 148 h 148"/>
                <a:gd name="T92" fmla="*/ 74 w 75"/>
                <a:gd name="T93" fmla="*/ 114 h 148"/>
                <a:gd name="T94" fmla="*/ 74 w 75"/>
                <a:gd name="T95" fmla="*/ 91 h 148"/>
                <a:gd name="T96" fmla="*/ 73 w 75"/>
                <a:gd name="T97" fmla="*/ 8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148">
                  <a:moveTo>
                    <a:pt x="73" y="81"/>
                  </a:moveTo>
                  <a:cubicBezTo>
                    <a:pt x="73" y="81"/>
                    <a:pt x="73" y="81"/>
                    <a:pt x="73" y="81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70"/>
                    <a:pt x="20" y="58"/>
                    <a:pt x="19" y="45"/>
                  </a:cubicBezTo>
                  <a:cubicBezTo>
                    <a:pt x="18" y="39"/>
                    <a:pt x="17" y="33"/>
                    <a:pt x="17" y="28"/>
                  </a:cubicBezTo>
                  <a:cubicBezTo>
                    <a:pt x="16" y="23"/>
                    <a:pt x="16" y="20"/>
                    <a:pt x="16" y="20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8"/>
                    <a:pt x="40" y="39"/>
                  </a:cubicBezTo>
                  <a:cubicBezTo>
                    <a:pt x="40" y="40"/>
                    <a:pt x="40" y="42"/>
                    <a:pt x="40" y="44"/>
                  </a:cubicBezTo>
                  <a:cubicBezTo>
                    <a:pt x="41" y="47"/>
                    <a:pt x="41" y="51"/>
                    <a:pt x="41" y="51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4"/>
                    <a:pt x="70" y="41"/>
                  </a:cubicBezTo>
                  <a:cubicBezTo>
                    <a:pt x="70" y="39"/>
                    <a:pt x="69" y="37"/>
                    <a:pt x="69" y="36"/>
                  </a:cubicBezTo>
                  <a:cubicBezTo>
                    <a:pt x="69" y="35"/>
                    <a:pt x="69" y="34"/>
                    <a:pt x="69" y="3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2" y="24"/>
                    <a:pt x="4" y="40"/>
                  </a:cubicBezTo>
                  <a:cubicBezTo>
                    <a:pt x="5" y="48"/>
                    <a:pt x="6" y="55"/>
                    <a:pt x="6" y="61"/>
                  </a:cubicBezTo>
                  <a:cubicBezTo>
                    <a:pt x="6" y="67"/>
                    <a:pt x="7" y="71"/>
                    <a:pt x="7" y="71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82"/>
                    <a:pt x="59" y="85"/>
                    <a:pt x="60" y="90"/>
                  </a:cubicBezTo>
                  <a:cubicBezTo>
                    <a:pt x="60" y="95"/>
                    <a:pt x="60" y="101"/>
                    <a:pt x="60" y="108"/>
                  </a:cubicBezTo>
                  <a:cubicBezTo>
                    <a:pt x="60" y="121"/>
                    <a:pt x="61" y="134"/>
                    <a:pt x="61" y="134"/>
                  </a:cubicBezTo>
                  <a:cubicBezTo>
                    <a:pt x="23" y="134"/>
                    <a:pt x="23" y="134"/>
                    <a:pt x="23" y="134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5" y="148"/>
                    <a:pt x="75" y="131"/>
                    <a:pt x="74" y="114"/>
                  </a:cubicBezTo>
                  <a:cubicBezTo>
                    <a:pt x="74" y="106"/>
                    <a:pt x="74" y="98"/>
                    <a:pt x="74" y="91"/>
                  </a:cubicBezTo>
                  <a:cubicBezTo>
                    <a:pt x="73" y="85"/>
                    <a:pt x="73" y="81"/>
                    <a:pt x="73" y="81"/>
                  </a:cubicBezTo>
                  <a:close/>
                </a:path>
              </a:pathLst>
            </a:custGeom>
            <a:solidFill>
              <a:srgbClr val="C5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4" name="Freeform 48"/>
          <p:cNvSpPr>
            <a:spLocks noEditPoints="1"/>
          </p:cNvSpPr>
          <p:nvPr/>
        </p:nvSpPr>
        <p:spPr bwMode="auto">
          <a:xfrm>
            <a:off x="4023899" y="1299090"/>
            <a:ext cx="860425" cy="849313"/>
          </a:xfrm>
          <a:custGeom>
            <a:avLst/>
            <a:gdLst>
              <a:gd name="T0" fmla="*/ 161 w 203"/>
              <a:gd name="T1" fmla="*/ 47 h 200"/>
              <a:gd name="T2" fmla="*/ 143 w 203"/>
              <a:gd name="T3" fmla="*/ 41 h 200"/>
              <a:gd name="T4" fmla="*/ 60 w 203"/>
              <a:gd name="T5" fmla="*/ 41 h 200"/>
              <a:gd name="T6" fmla="*/ 42 w 203"/>
              <a:gd name="T7" fmla="*/ 47 h 200"/>
              <a:gd name="T8" fmla="*/ 34 w 203"/>
              <a:gd name="T9" fmla="*/ 129 h 200"/>
              <a:gd name="T10" fmla="*/ 63 w 203"/>
              <a:gd name="T11" fmla="*/ 200 h 200"/>
              <a:gd name="T12" fmla="*/ 140 w 203"/>
              <a:gd name="T13" fmla="*/ 200 h 200"/>
              <a:gd name="T14" fmla="*/ 169 w 203"/>
              <a:gd name="T15" fmla="*/ 129 h 200"/>
              <a:gd name="T16" fmla="*/ 161 w 203"/>
              <a:gd name="T17" fmla="*/ 108 h 200"/>
              <a:gd name="T18" fmla="*/ 126 w 203"/>
              <a:gd name="T19" fmla="*/ 104 h 200"/>
              <a:gd name="T20" fmla="*/ 132 w 203"/>
              <a:gd name="T21" fmla="*/ 124 h 200"/>
              <a:gd name="T22" fmla="*/ 138 w 203"/>
              <a:gd name="T23" fmla="*/ 136 h 200"/>
              <a:gd name="T24" fmla="*/ 126 w 203"/>
              <a:gd name="T25" fmla="*/ 130 h 200"/>
              <a:gd name="T26" fmla="*/ 107 w 203"/>
              <a:gd name="T27" fmla="*/ 123 h 200"/>
              <a:gd name="T28" fmla="*/ 110 w 203"/>
              <a:gd name="T29" fmla="*/ 158 h 200"/>
              <a:gd name="T30" fmla="*/ 95 w 203"/>
              <a:gd name="T31" fmla="*/ 158 h 200"/>
              <a:gd name="T32" fmla="*/ 98 w 203"/>
              <a:gd name="T33" fmla="*/ 123 h 200"/>
              <a:gd name="T34" fmla="*/ 79 w 203"/>
              <a:gd name="T35" fmla="*/ 130 h 200"/>
              <a:gd name="T36" fmla="*/ 67 w 203"/>
              <a:gd name="T37" fmla="*/ 136 h 200"/>
              <a:gd name="T38" fmla="*/ 73 w 203"/>
              <a:gd name="T39" fmla="*/ 124 h 200"/>
              <a:gd name="T40" fmla="*/ 80 w 203"/>
              <a:gd name="T41" fmla="*/ 104 h 200"/>
              <a:gd name="T42" fmla="*/ 45 w 203"/>
              <a:gd name="T43" fmla="*/ 108 h 200"/>
              <a:gd name="T44" fmla="*/ 45 w 203"/>
              <a:gd name="T45" fmla="*/ 93 h 200"/>
              <a:gd name="T46" fmla="*/ 80 w 203"/>
              <a:gd name="T47" fmla="*/ 96 h 200"/>
              <a:gd name="T48" fmla="*/ 73 w 203"/>
              <a:gd name="T49" fmla="*/ 77 h 200"/>
              <a:gd name="T50" fmla="*/ 67 w 203"/>
              <a:gd name="T51" fmla="*/ 65 h 200"/>
              <a:gd name="T52" fmla="*/ 79 w 203"/>
              <a:gd name="T53" fmla="*/ 71 h 200"/>
              <a:gd name="T54" fmla="*/ 98 w 203"/>
              <a:gd name="T55" fmla="*/ 77 h 200"/>
              <a:gd name="T56" fmla="*/ 95 w 203"/>
              <a:gd name="T57" fmla="*/ 42 h 200"/>
              <a:gd name="T58" fmla="*/ 110 w 203"/>
              <a:gd name="T59" fmla="*/ 42 h 200"/>
              <a:gd name="T60" fmla="*/ 107 w 203"/>
              <a:gd name="T61" fmla="*/ 77 h 200"/>
              <a:gd name="T62" fmla="*/ 126 w 203"/>
              <a:gd name="T63" fmla="*/ 71 h 200"/>
              <a:gd name="T64" fmla="*/ 138 w 203"/>
              <a:gd name="T65" fmla="*/ 65 h 200"/>
              <a:gd name="T66" fmla="*/ 132 w 203"/>
              <a:gd name="T67" fmla="*/ 77 h 200"/>
              <a:gd name="T68" fmla="*/ 126 w 203"/>
              <a:gd name="T69" fmla="*/ 96 h 200"/>
              <a:gd name="T70" fmla="*/ 161 w 203"/>
              <a:gd name="T71" fmla="*/ 93 h 200"/>
              <a:gd name="T72" fmla="*/ 161 w 203"/>
              <a:gd name="T73" fmla="*/ 10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3" h="200">
                <a:moveTo>
                  <a:pt x="203" y="88"/>
                </a:moveTo>
                <a:cubicBezTo>
                  <a:pt x="203" y="65"/>
                  <a:pt x="184" y="47"/>
                  <a:pt x="161" y="47"/>
                </a:cubicBezTo>
                <a:cubicBezTo>
                  <a:pt x="154" y="47"/>
                  <a:pt x="148" y="48"/>
                  <a:pt x="142" y="52"/>
                </a:cubicBezTo>
                <a:cubicBezTo>
                  <a:pt x="143" y="48"/>
                  <a:pt x="143" y="45"/>
                  <a:pt x="143" y="41"/>
                </a:cubicBezTo>
                <a:cubicBezTo>
                  <a:pt x="143" y="18"/>
                  <a:pt x="124" y="0"/>
                  <a:pt x="102" y="0"/>
                </a:cubicBezTo>
                <a:cubicBezTo>
                  <a:pt x="79" y="0"/>
                  <a:pt x="60" y="18"/>
                  <a:pt x="60" y="41"/>
                </a:cubicBezTo>
                <a:cubicBezTo>
                  <a:pt x="60" y="45"/>
                  <a:pt x="61" y="48"/>
                  <a:pt x="61" y="52"/>
                </a:cubicBezTo>
                <a:cubicBezTo>
                  <a:pt x="56" y="48"/>
                  <a:pt x="49" y="47"/>
                  <a:pt x="42" y="47"/>
                </a:cubicBezTo>
                <a:cubicBezTo>
                  <a:pt x="19" y="47"/>
                  <a:pt x="0" y="65"/>
                  <a:pt x="0" y="88"/>
                </a:cubicBezTo>
                <a:cubicBezTo>
                  <a:pt x="0" y="108"/>
                  <a:pt x="15" y="125"/>
                  <a:pt x="34" y="129"/>
                </a:cubicBezTo>
                <a:cubicBezTo>
                  <a:pt x="26" y="136"/>
                  <a:pt x="21" y="147"/>
                  <a:pt x="21" y="158"/>
                </a:cubicBezTo>
                <a:cubicBezTo>
                  <a:pt x="21" y="181"/>
                  <a:pt x="40" y="200"/>
                  <a:pt x="63" y="200"/>
                </a:cubicBezTo>
                <a:cubicBezTo>
                  <a:pt x="81" y="200"/>
                  <a:pt x="96" y="189"/>
                  <a:pt x="102" y="173"/>
                </a:cubicBezTo>
                <a:cubicBezTo>
                  <a:pt x="107" y="189"/>
                  <a:pt x="123" y="200"/>
                  <a:pt x="140" y="200"/>
                </a:cubicBezTo>
                <a:cubicBezTo>
                  <a:pt x="163" y="200"/>
                  <a:pt x="182" y="181"/>
                  <a:pt x="182" y="158"/>
                </a:cubicBezTo>
                <a:cubicBezTo>
                  <a:pt x="182" y="147"/>
                  <a:pt x="177" y="136"/>
                  <a:pt x="169" y="129"/>
                </a:cubicBezTo>
                <a:cubicBezTo>
                  <a:pt x="188" y="125"/>
                  <a:pt x="203" y="108"/>
                  <a:pt x="203" y="88"/>
                </a:cubicBezTo>
                <a:close/>
                <a:moveTo>
                  <a:pt x="161" y="108"/>
                </a:moveTo>
                <a:cubicBezTo>
                  <a:pt x="158" y="108"/>
                  <a:pt x="156" y="106"/>
                  <a:pt x="155" y="104"/>
                </a:cubicBezTo>
                <a:cubicBezTo>
                  <a:pt x="126" y="104"/>
                  <a:pt x="126" y="104"/>
                  <a:pt x="126" y="104"/>
                </a:cubicBezTo>
                <a:cubicBezTo>
                  <a:pt x="125" y="108"/>
                  <a:pt x="124" y="111"/>
                  <a:pt x="122" y="114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34" y="124"/>
                  <a:pt x="137" y="124"/>
                  <a:pt x="138" y="126"/>
                </a:cubicBezTo>
                <a:cubicBezTo>
                  <a:pt x="141" y="129"/>
                  <a:pt x="141" y="134"/>
                  <a:pt x="138" y="136"/>
                </a:cubicBezTo>
                <a:cubicBezTo>
                  <a:pt x="136" y="139"/>
                  <a:pt x="131" y="139"/>
                  <a:pt x="128" y="136"/>
                </a:cubicBezTo>
                <a:cubicBezTo>
                  <a:pt x="127" y="135"/>
                  <a:pt x="126" y="132"/>
                  <a:pt x="126" y="13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3" y="122"/>
                  <a:pt x="110" y="123"/>
                  <a:pt x="107" y="123"/>
                </a:cubicBezTo>
                <a:cubicBezTo>
                  <a:pt x="107" y="153"/>
                  <a:pt x="107" y="153"/>
                  <a:pt x="107" y="153"/>
                </a:cubicBezTo>
                <a:cubicBezTo>
                  <a:pt x="108" y="154"/>
                  <a:pt x="110" y="156"/>
                  <a:pt x="110" y="158"/>
                </a:cubicBezTo>
                <a:cubicBezTo>
                  <a:pt x="110" y="162"/>
                  <a:pt x="107" y="166"/>
                  <a:pt x="103" y="166"/>
                </a:cubicBezTo>
                <a:cubicBezTo>
                  <a:pt x="99" y="166"/>
                  <a:pt x="95" y="162"/>
                  <a:pt x="95" y="158"/>
                </a:cubicBezTo>
                <a:cubicBezTo>
                  <a:pt x="95" y="156"/>
                  <a:pt x="97" y="154"/>
                  <a:pt x="98" y="153"/>
                </a:cubicBezTo>
                <a:cubicBezTo>
                  <a:pt x="98" y="123"/>
                  <a:pt x="98" y="123"/>
                  <a:pt x="98" y="123"/>
                </a:cubicBezTo>
                <a:cubicBezTo>
                  <a:pt x="95" y="123"/>
                  <a:pt x="92" y="122"/>
                  <a:pt x="89" y="120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9" y="132"/>
                  <a:pt x="79" y="135"/>
                  <a:pt x="77" y="136"/>
                </a:cubicBezTo>
                <a:cubicBezTo>
                  <a:pt x="74" y="139"/>
                  <a:pt x="69" y="139"/>
                  <a:pt x="67" y="136"/>
                </a:cubicBezTo>
                <a:cubicBezTo>
                  <a:pt x="64" y="134"/>
                  <a:pt x="64" y="129"/>
                  <a:pt x="67" y="126"/>
                </a:cubicBezTo>
                <a:cubicBezTo>
                  <a:pt x="68" y="124"/>
                  <a:pt x="71" y="124"/>
                  <a:pt x="73" y="124"/>
                </a:cubicBezTo>
                <a:cubicBezTo>
                  <a:pt x="83" y="114"/>
                  <a:pt x="83" y="114"/>
                  <a:pt x="83" y="114"/>
                </a:cubicBezTo>
                <a:cubicBezTo>
                  <a:pt x="81" y="111"/>
                  <a:pt x="80" y="108"/>
                  <a:pt x="80" y="104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49" y="106"/>
                  <a:pt x="47" y="108"/>
                  <a:pt x="45" y="108"/>
                </a:cubicBezTo>
                <a:cubicBezTo>
                  <a:pt x="41" y="108"/>
                  <a:pt x="37" y="104"/>
                  <a:pt x="37" y="100"/>
                </a:cubicBezTo>
                <a:cubicBezTo>
                  <a:pt x="37" y="96"/>
                  <a:pt x="41" y="93"/>
                  <a:pt x="45" y="93"/>
                </a:cubicBezTo>
                <a:cubicBezTo>
                  <a:pt x="47" y="93"/>
                  <a:pt x="49" y="95"/>
                  <a:pt x="50" y="96"/>
                </a:cubicBezTo>
                <a:cubicBezTo>
                  <a:pt x="80" y="96"/>
                  <a:pt x="80" y="96"/>
                  <a:pt x="80" y="96"/>
                </a:cubicBezTo>
                <a:cubicBezTo>
                  <a:pt x="80" y="93"/>
                  <a:pt x="81" y="90"/>
                  <a:pt x="83" y="87"/>
                </a:cubicBezTo>
                <a:cubicBezTo>
                  <a:pt x="73" y="77"/>
                  <a:pt x="73" y="77"/>
                  <a:pt x="73" y="77"/>
                </a:cubicBezTo>
                <a:cubicBezTo>
                  <a:pt x="71" y="77"/>
                  <a:pt x="68" y="76"/>
                  <a:pt x="67" y="75"/>
                </a:cubicBezTo>
                <a:cubicBezTo>
                  <a:pt x="64" y="72"/>
                  <a:pt x="64" y="67"/>
                  <a:pt x="67" y="65"/>
                </a:cubicBezTo>
                <a:cubicBezTo>
                  <a:pt x="69" y="62"/>
                  <a:pt x="74" y="62"/>
                  <a:pt x="77" y="65"/>
                </a:cubicBezTo>
                <a:cubicBezTo>
                  <a:pt x="79" y="66"/>
                  <a:pt x="79" y="69"/>
                  <a:pt x="79" y="71"/>
                </a:cubicBezTo>
                <a:cubicBezTo>
                  <a:pt x="89" y="81"/>
                  <a:pt x="89" y="81"/>
                  <a:pt x="89" y="81"/>
                </a:cubicBezTo>
                <a:cubicBezTo>
                  <a:pt x="92" y="79"/>
                  <a:pt x="95" y="78"/>
                  <a:pt x="98" y="77"/>
                </a:cubicBezTo>
                <a:cubicBezTo>
                  <a:pt x="98" y="48"/>
                  <a:pt x="98" y="48"/>
                  <a:pt x="98" y="48"/>
                </a:cubicBezTo>
                <a:cubicBezTo>
                  <a:pt x="97" y="47"/>
                  <a:pt x="95" y="45"/>
                  <a:pt x="95" y="42"/>
                </a:cubicBezTo>
                <a:cubicBezTo>
                  <a:pt x="95" y="38"/>
                  <a:pt x="99" y="35"/>
                  <a:pt x="103" y="35"/>
                </a:cubicBezTo>
                <a:cubicBezTo>
                  <a:pt x="107" y="35"/>
                  <a:pt x="110" y="38"/>
                  <a:pt x="110" y="42"/>
                </a:cubicBezTo>
                <a:cubicBezTo>
                  <a:pt x="110" y="45"/>
                  <a:pt x="108" y="47"/>
                  <a:pt x="107" y="48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110" y="78"/>
                  <a:pt x="113" y="79"/>
                  <a:pt x="116" y="81"/>
                </a:cubicBezTo>
                <a:cubicBezTo>
                  <a:pt x="126" y="71"/>
                  <a:pt x="126" y="71"/>
                  <a:pt x="126" y="71"/>
                </a:cubicBezTo>
                <a:cubicBezTo>
                  <a:pt x="126" y="69"/>
                  <a:pt x="127" y="66"/>
                  <a:pt x="128" y="65"/>
                </a:cubicBezTo>
                <a:cubicBezTo>
                  <a:pt x="131" y="62"/>
                  <a:pt x="136" y="62"/>
                  <a:pt x="138" y="65"/>
                </a:cubicBezTo>
                <a:cubicBezTo>
                  <a:pt x="141" y="67"/>
                  <a:pt x="141" y="72"/>
                  <a:pt x="138" y="75"/>
                </a:cubicBezTo>
                <a:cubicBezTo>
                  <a:pt x="137" y="76"/>
                  <a:pt x="134" y="77"/>
                  <a:pt x="132" y="77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24" y="90"/>
                  <a:pt x="125" y="93"/>
                  <a:pt x="126" y="96"/>
                </a:cubicBezTo>
                <a:cubicBezTo>
                  <a:pt x="155" y="96"/>
                  <a:pt x="155" y="96"/>
                  <a:pt x="155" y="96"/>
                </a:cubicBezTo>
                <a:cubicBezTo>
                  <a:pt x="156" y="95"/>
                  <a:pt x="158" y="93"/>
                  <a:pt x="161" y="93"/>
                </a:cubicBezTo>
                <a:cubicBezTo>
                  <a:pt x="165" y="93"/>
                  <a:pt x="168" y="96"/>
                  <a:pt x="168" y="100"/>
                </a:cubicBezTo>
                <a:cubicBezTo>
                  <a:pt x="168" y="104"/>
                  <a:pt x="165" y="108"/>
                  <a:pt x="161" y="108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Freeform 50"/>
          <p:cNvSpPr>
            <a:spLocks noEditPoints="1"/>
          </p:cNvSpPr>
          <p:nvPr/>
        </p:nvSpPr>
        <p:spPr bwMode="auto">
          <a:xfrm>
            <a:off x="6416418" y="4611291"/>
            <a:ext cx="417034" cy="410879"/>
          </a:xfrm>
          <a:custGeom>
            <a:avLst/>
            <a:gdLst>
              <a:gd name="T0" fmla="*/ 161 w 203"/>
              <a:gd name="T1" fmla="*/ 46 h 200"/>
              <a:gd name="T2" fmla="*/ 143 w 203"/>
              <a:gd name="T3" fmla="*/ 41 h 200"/>
              <a:gd name="T4" fmla="*/ 60 w 203"/>
              <a:gd name="T5" fmla="*/ 41 h 200"/>
              <a:gd name="T6" fmla="*/ 42 w 203"/>
              <a:gd name="T7" fmla="*/ 46 h 200"/>
              <a:gd name="T8" fmla="*/ 34 w 203"/>
              <a:gd name="T9" fmla="*/ 128 h 200"/>
              <a:gd name="T10" fmla="*/ 63 w 203"/>
              <a:gd name="T11" fmla="*/ 200 h 200"/>
              <a:gd name="T12" fmla="*/ 140 w 203"/>
              <a:gd name="T13" fmla="*/ 200 h 200"/>
              <a:gd name="T14" fmla="*/ 169 w 203"/>
              <a:gd name="T15" fmla="*/ 128 h 200"/>
              <a:gd name="T16" fmla="*/ 161 w 203"/>
              <a:gd name="T17" fmla="*/ 107 h 200"/>
              <a:gd name="T18" fmla="*/ 126 w 203"/>
              <a:gd name="T19" fmla="*/ 104 h 200"/>
              <a:gd name="T20" fmla="*/ 132 w 203"/>
              <a:gd name="T21" fmla="*/ 124 h 200"/>
              <a:gd name="T22" fmla="*/ 139 w 203"/>
              <a:gd name="T23" fmla="*/ 136 h 200"/>
              <a:gd name="T24" fmla="*/ 126 w 203"/>
              <a:gd name="T25" fmla="*/ 130 h 200"/>
              <a:gd name="T26" fmla="*/ 107 w 203"/>
              <a:gd name="T27" fmla="*/ 123 h 200"/>
              <a:gd name="T28" fmla="*/ 110 w 203"/>
              <a:gd name="T29" fmla="*/ 158 h 200"/>
              <a:gd name="T30" fmla="*/ 95 w 203"/>
              <a:gd name="T31" fmla="*/ 158 h 200"/>
              <a:gd name="T32" fmla="*/ 99 w 203"/>
              <a:gd name="T33" fmla="*/ 123 h 200"/>
              <a:gd name="T34" fmla="*/ 79 w 203"/>
              <a:gd name="T35" fmla="*/ 130 h 200"/>
              <a:gd name="T36" fmla="*/ 67 w 203"/>
              <a:gd name="T37" fmla="*/ 136 h 200"/>
              <a:gd name="T38" fmla="*/ 73 w 203"/>
              <a:gd name="T39" fmla="*/ 124 h 200"/>
              <a:gd name="T40" fmla="*/ 80 w 203"/>
              <a:gd name="T41" fmla="*/ 104 h 200"/>
              <a:gd name="T42" fmla="*/ 45 w 203"/>
              <a:gd name="T43" fmla="*/ 107 h 200"/>
              <a:gd name="T44" fmla="*/ 45 w 203"/>
              <a:gd name="T45" fmla="*/ 93 h 200"/>
              <a:gd name="T46" fmla="*/ 80 w 203"/>
              <a:gd name="T47" fmla="*/ 96 h 200"/>
              <a:gd name="T48" fmla="*/ 73 w 203"/>
              <a:gd name="T49" fmla="*/ 76 h 200"/>
              <a:gd name="T50" fmla="*/ 67 w 203"/>
              <a:gd name="T51" fmla="*/ 64 h 200"/>
              <a:gd name="T52" fmla="*/ 79 w 203"/>
              <a:gd name="T53" fmla="*/ 70 h 200"/>
              <a:gd name="T54" fmla="*/ 99 w 203"/>
              <a:gd name="T55" fmla="*/ 77 h 200"/>
              <a:gd name="T56" fmla="*/ 95 w 203"/>
              <a:gd name="T57" fmla="*/ 42 h 200"/>
              <a:gd name="T58" fmla="*/ 110 w 203"/>
              <a:gd name="T59" fmla="*/ 42 h 200"/>
              <a:gd name="T60" fmla="*/ 107 w 203"/>
              <a:gd name="T61" fmla="*/ 77 h 200"/>
              <a:gd name="T62" fmla="*/ 126 w 203"/>
              <a:gd name="T63" fmla="*/ 70 h 200"/>
              <a:gd name="T64" fmla="*/ 139 w 203"/>
              <a:gd name="T65" fmla="*/ 64 h 200"/>
              <a:gd name="T66" fmla="*/ 132 w 203"/>
              <a:gd name="T67" fmla="*/ 76 h 200"/>
              <a:gd name="T68" fmla="*/ 126 w 203"/>
              <a:gd name="T69" fmla="*/ 96 h 200"/>
              <a:gd name="T70" fmla="*/ 161 w 203"/>
              <a:gd name="T71" fmla="*/ 93 h 200"/>
              <a:gd name="T72" fmla="*/ 161 w 203"/>
              <a:gd name="T73" fmla="*/ 107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3" h="200">
                <a:moveTo>
                  <a:pt x="203" y="88"/>
                </a:moveTo>
                <a:cubicBezTo>
                  <a:pt x="203" y="65"/>
                  <a:pt x="184" y="46"/>
                  <a:pt x="161" y="46"/>
                </a:cubicBezTo>
                <a:cubicBezTo>
                  <a:pt x="154" y="46"/>
                  <a:pt x="148" y="48"/>
                  <a:pt x="142" y="51"/>
                </a:cubicBezTo>
                <a:cubicBezTo>
                  <a:pt x="143" y="48"/>
                  <a:pt x="143" y="45"/>
                  <a:pt x="143" y="41"/>
                </a:cubicBezTo>
                <a:cubicBezTo>
                  <a:pt x="143" y="18"/>
                  <a:pt x="125" y="0"/>
                  <a:pt x="102" y="0"/>
                </a:cubicBezTo>
                <a:cubicBezTo>
                  <a:pt x="79" y="0"/>
                  <a:pt x="60" y="18"/>
                  <a:pt x="60" y="41"/>
                </a:cubicBezTo>
                <a:cubicBezTo>
                  <a:pt x="60" y="45"/>
                  <a:pt x="61" y="48"/>
                  <a:pt x="61" y="51"/>
                </a:cubicBezTo>
                <a:cubicBezTo>
                  <a:pt x="56" y="48"/>
                  <a:pt x="49" y="46"/>
                  <a:pt x="42" y="46"/>
                </a:cubicBezTo>
                <a:cubicBezTo>
                  <a:pt x="19" y="46"/>
                  <a:pt x="0" y="65"/>
                  <a:pt x="0" y="88"/>
                </a:cubicBezTo>
                <a:cubicBezTo>
                  <a:pt x="0" y="108"/>
                  <a:pt x="15" y="125"/>
                  <a:pt x="34" y="128"/>
                </a:cubicBezTo>
                <a:cubicBezTo>
                  <a:pt x="26" y="136"/>
                  <a:pt x="21" y="146"/>
                  <a:pt x="21" y="158"/>
                </a:cubicBezTo>
                <a:cubicBezTo>
                  <a:pt x="21" y="181"/>
                  <a:pt x="40" y="200"/>
                  <a:pt x="63" y="200"/>
                </a:cubicBezTo>
                <a:cubicBezTo>
                  <a:pt x="81" y="200"/>
                  <a:pt x="96" y="188"/>
                  <a:pt x="102" y="173"/>
                </a:cubicBezTo>
                <a:cubicBezTo>
                  <a:pt x="108" y="188"/>
                  <a:pt x="123" y="200"/>
                  <a:pt x="140" y="200"/>
                </a:cubicBezTo>
                <a:cubicBezTo>
                  <a:pt x="163" y="200"/>
                  <a:pt x="182" y="181"/>
                  <a:pt x="182" y="158"/>
                </a:cubicBezTo>
                <a:cubicBezTo>
                  <a:pt x="182" y="146"/>
                  <a:pt x="177" y="136"/>
                  <a:pt x="169" y="128"/>
                </a:cubicBezTo>
                <a:cubicBezTo>
                  <a:pt x="188" y="125"/>
                  <a:pt x="203" y="108"/>
                  <a:pt x="203" y="88"/>
                </a:cubicBezTo>
                <a:close/>
                <a:moveTo>
                  <a:pt x="161" y="107"/>
                </a:moveTo>
                <a:cubicBezTo>
                  <a:pt x="158" y="107"/>
                  <a:pt x="156" y="106"/>
                  <a:pt x="155" y="104"/>
                </a:cubicBezTo>
                <a:cubicBezTo>
                  <a:pt x="126" y="104"/>
                  <a:pt x="126" y="104"/>
                  <a:pt x="126" y="104"/>
                </a:cubicBezTo>
                <a:cubicBezTo>
                  <a:pt x="125" y="108"/>
                  <a:pt x="124" y="111"/>
                  <a:pt x="122" y="113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34" y="124"/>
                  <a:pt x="137" y="124"/>
                  <a:pt x="139" y="126"/>
                </a:cubicBezTo>
                <a:cubicBezTo>
                  <a:pt x="141" y="129"/>
                  <a:pt x="141" y="133"/>
                  <a:pt x="139" y="136"/>
                </a:cubicBezTo>
                <a:cubicBezTo>
                  <a:pt x="136" y="139"/>
                  <a:pt x="131" y="139"/>
                  <a:pt x="128" y="136"/>
                </a:cubicBezTo>
                <a:cubicBezTo>
                  <a:pt x="127" y="134"/>
                  <a:pt x="126" y="132"/>
                  <a:pt x="126" y="130"/>
                </a:cubicBezTo>
                <a:cubicBezTo>
                  <a:pt x="116" y="119"/>
                  <a:pt x="116" y="119"/>
                  <a:pt x="116" y="119"/>
                </a:cubicBezTo>
                <a:cubicBezTo>
                  <a:pt x="113" y="121"/>
                  <a:pt x="110" y="122"/>
                  <a:pt x="107" y="123"/>
                </a:cubicBezTo>
                <a:cubicBezTo>
                  <a:pt x="107" y="152"/>
                  <a:pt x="107" y="152"/>
                  <a:pt x="107" y="152"/>
                </a:cubicBezTo>
                <a:cubicBezTo>
                  <a:pt x="109" y="154"/>
                  <a:pt x="110" y="156"/>
                  <a:pt x="110" y="158"/>
                </a:cubicBezTo>
                <a:cubicBezTo>
                  <a:pt x="110" y="162"/>
                  <a:pt x="107" y="165"/>
                  <a:pt x="103" y="165"/>
                </a:cubicBezTo>
                <a:cubicBezTo>
                  <a:pt x="99" y="165"/>
                  <a:pt x="95" y="162"/>
                  <a:pt x="95" y="158"/>
                </a:cubicBezTo>
                <a:cubicBezTo>
                  <a:pt x="95" y="156"/>
                  <a:pt x="97" y="154"/>
                  <a:pt x="99" y="152"/>
                </a:cubicBezTo>
                <a:cubicBezTo>
                  <a:pt x="99" y="123"/>
                  <a:pt x="99" y="123"/>
                  <a:pt x="99" y="123"/>
                </a:cubicBezTo>
                <a:cubicBezTo>
                  <a:pt x="95" y="122"/>
                  <a:pt x="92" y="121"/>
                  <a:pt x="89" y="119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9" y="132"/>
                  <a:pt x="79" y="134"/>
                  <a:pt x="77" y="136"/>
                </a:cubicBezTo>
                <a:cubicBezTo>
                  <a:pt x="74" y="139"/>
                  <a:pt x="70" y="139"/>
                  <a:pt x="67" y="136"/>
                </a:cubicBezTo>
                <a:cubicBezTo>
                  <a:pt x="64" y="133"/>
                  <a:pt x="64" y="129"/>
                  <a:pt x="67" y="126"/>
                </a:cubicBezTo>
                <a:cubicBezTo>
                  <a:pt x="68" y="124"/>
                  <a:pt x="71" y="124"/>
                  <a:pt x="73" y="124"/>
                </a:cubicBezTo>
                <a:cubicBezTo>
                  <a:pt x="83" y="113"/>
                  <a:pt x="83" y="113"/>
                  <a:pt x="83" y="113"/>
                </a:cubicBezTo>
                <a:cubicBezTo>
                  <a:pt x="82" y="111"/>
                  <a:pt x="80" y="108"/>
                  <a:pt x="80" y="104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49" y="106"/>
                  <a:pt x="47" y="107"/>
                  <a:pt x="45" y="107"/>
                </a:cubicBezTo>
                <a:cubicBezTo>
                  <a:pt x="41" y="107"/>
                  <a:pt x="37" y="104"/>
                  <a:pt x="37" y="100"/>
                </a:cubicBezTo>
                <a:cubicBezTo>
                  <a:pt x="37" y="96"/>
                  <a:pt x="41" y="93"/>
                  <a:pt x="45" y="93"/>
                </a:cubicBezTo>
                <a:cubicBezTo>
                  <a:pt x="47" y="93"/>
                  <a:pt x="49" y="94"/>
                  <a:pt x="50" y="96"/>
                </a:cubicBezTo>
                <a:cubicBezTo>
                  <a:pt x="80" y="96"/>
                  <a:pt x="80" y="96"/>
                  <a:pt x="80" y="96"/>
                </a:cubicBezTo>
                <a:cubicBezTo>
                  <a:pt x="80" y="93"/>
                  <a:pt x="82" y="89"/>
                  <a:pt x="83" y="87"/>
                </a:cubicBezTo>
                <a:cubicBezTo>
                  <a:pt x="73" y="76"/>
                  <a:pt x="73" y="76"/>
                  <a:pt x="73" y="76"/>
                </a:cubicBezTo>
                <a:cubicBezTo>
                  <a:pt x="71" y="77"/>
                  <a:pt x="68" y="76"/>
                  <a:pt x="67" y="74"/>
                </a:cubicBezTo>
                <a:cubicBezTo>
                  <a:pt x="64" y="72"/>
                  <a:pt x="64" y="67"/>
                  <a:pt x="67" y="64"/>
                </a:cubicBezTo>
                <a:cubicBezTo>
                  <a:pt x="70" y="61"/>
                  <a:pt x="74" y="61"/>
                  <a:pt x="77" y="64"/>
                </a:cubicBezTo>
                <a:cubicBezTo>
                  <a:pt x="79" y="66"/>
                  <a:pt x="79" y="68"/>
                  <a:pt x="79" y="70"/>
                </a:cubicBezTo>
                <a:cubicBezTo>
                  <a:pt x="89" y="81"/>
                  <a:pt x="89" y="81"/>
                  <a:pt x="89" y="81"/>
                </a:cubicBezTo>
                <a:cubicBezTo>
                  <a:pt x="92" y="79"/>
                  <a:pt x="95" y="78"/>
                  <a:pt x="99" y="77"/>
                </a:cubicBezTo>
                <a:cubicBezTo>
                  <a:pt x="99" y="48"/>
                  <a:pt x="99" y="48"/>
                  <a:pt x="99" y="48"/>
                </a:cubicBezTo>
                <a:cubicBezTo>
                  <a:pt x="97" y="47"/>
                  <a:pt x="95" y="45"/>
                  <a:pt x="95" y="42"/>
                </a:cubicBezTo>
                <a:cubicBezTo>
                  <a:pt x="95" y="38"/>
                  <a:pt x="99" y="35"/>
                  <a:pt x="103" y="35"/>
                </a:cubicBezTo>
                <a:cubicBezTo>
                  <a:pt x="107" y="35"/>
                  <a:pt x="110" y="38"/>
                  <a:pt x="110" y="42"/>
                </a:cubicBezTo>
                <a:cubicBezTo>
                  <a:pt x="110" y="45"/>
                  <a:pt x="109" y="47"/>
                  <a:pt x="107" y="48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110" y="78"/>
                  <a:pt x="113" y="79"/>
                  <a:pt x="116" y="81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126" y="68"/>
                  <a:pt x="127" y="66"/>
                  <a:pt x="128" y="64"/>
                </a:cubicBezTo>
                <a:cubicBezTo>
                  <a:pt x="131" y="61"/>
                  <a:pt x="136" y="61"/>
                  <a:pt x="139" y="64"/>
                </a:cubicBezTo>
                <a:cubicBezTo>
                  <a:pt x="141" y="67"/>
                  <a:pt x="141" y="72"/>
                  <a:pt x="139" y="74"/>
                </a:cubicBezTo>
                <a:cubicBezTo>
                  <a:pt x="137" y="76"/>
                  <a:pt x="134" y="77"/>
                  <a:pt x="132" y="76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24" y="89"/>
                  <a:pt x="125" y="93"/>
                  <a:pt x="126" y="96"/>
                </a:cubicBezTo>
                <a:cubicBezTo>
                  <a:pt x="155" y="96"/>
                  <a:pt x="155" y="96"/>
                  <a:pt x="155" y="96"/>
                </a:cubicBezTo>
                <a:cubicBezTo>
                  <a:pt x="156" y="94"/>
                  <a:pt x="158" y="93"/>
                  <a:pt x="161" y="93"/>
                </a:cubicBezTo>
                <a:cubicBezTo>
                  <a:pt x="165" y="93"/>
                  <a:pt x="168" y="96"/>
                  <a:pt x="168" y="100"/>
                </a:cubicBezTo>
                <a:cubicBezTo>
                  <a:pt x="168" y="104"/>
                  <a:pt x="165" y="107"/>
                  <a:pt x="161" y="107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Freeform 54"/>
          <p:cNvSpPr>
            <a:spLocks noEditPoints="1"/>
          </p:cNvSpPr>
          <p:nvPr/>
        </p:nvSpPr>
        <p:spPr bwMode="auto">
          <a:xfrm>
            <a:off x="7354119" y="1943581"/>
            <a:ext cx="423863" cy="419100"/>
          </a:xfrm>
          <a:custGeom>
            <a:avLst/>
            <a:gdLst>
              <a:gd name="T0" fmla="*/ 80 w 100"/>
              <a:gd name="T1" fmla="*/ 23 h 99"/>
              <a:gd name="T2" fmla="*/ 71 w 100"/>
              <a:gd name="T3" fmla="*/ 21 h 99"/>
              <a:gd name="T4" fmla="*/ 30 w 100"/>
              <a:gd name="T5" fmla="*/ 21 h 99"/>
              <a:gd name="T6" fmla="*/ 21 w 100"/>
              <a:gd name="T7" fmla="*/ 23 h 99"/>
              <a:gd name="T8" fmla="*/ 17 w 100"/>
              <a:gd name="T9" fmla="*/ 64 h 99"/>
              <a:gd name="T10" fmla="*/ 31 w 100"/>
              <a:gd name="T11" fmla="*/ 99 h 99"/>
              <a:gd name="T12" fmla="*/ 69 w 100"/>
              <a:gd name="T13" fmla="*/ 99 h 99"/>
              <a:gd name="T14" fmla="*/ 84 w 100"/>
              <a:gd name="T15" fmla="*/ 64 h 99"/>
              <a:gd name="T16" fmla="*/ 80 w 100"/>
              <a:gd name="T17" fmla="*/ 53 h 99"/>
              <a:gd name="T18" fmla="*/ 62 w 100"/>
              <a:gd name="T19" fmla="*/ 52 h 99"/>
              <a:gd name="T20" fmla="*/ 65 w 100"/>
              <a:gd name="T21" fmla="*/ 62 h 99"/>
              <a:gd name="T22" fmla="*/ 69 w 100"/>
              <a:gd name="T23" fmla="*/ 68 h 99"/>
              <a:gd name="T24" fmla="*/ 63 w 100"/>
              <a:gd name="T25" fmla="*/ 64 h 99"/>
              <a:gd name="T26" fmla="*/ 53 w 100"/>
              <a:gd name="T27" fmla="*/ 61 h 99"/>
              <a:gd name="T28" fmla="*/ 54 w 100"/>
              <a:gd name="T29" fmla="*/ 79 h 99"/>
              <a:gd name="T30" fmla="*/ 47 w 100"/>
              <a:gd name="T31" fmla="*/ 79 h 99"/>
              <a:gd name="T32" fmla="*/ 49 w 100"/>
              <a:gd name="T33" fmla="*/ 61 h 99"/>
              <a:gd name="T34" fmla="*/ 39 w 100"/>
              <a:gd name="T35" fmla="*/ 64 h 99"/>
              <a:gd name="T36" fmla="*/ 33 w 100"/>
              <a:gd name="T37" fmla="*/ 68 h 99"/>
              <a:gd name="T38" fmla="*/ 36 w 100"/>
              <a:gd name="T39" fmla="*/ 62 h 99"/>
              <a:gd name="T40" fmla="*/ 39 w 100"/>
              <a:gd name="T41" fmla="*/ 52 h 99"/>
              <a:gd name="T42" fmla="*/ 22 w 100"/>
              <a:gd name="T43" fmla="*/ 53 h 99"/>
              <a:gd name="T44" fmla="*/ 22 w 100"/>
              <a:gd name="T45" fmla="*/ 46 h 99"/>
              <a:gd name="T46" fmla="*/ 39 w 100"/>
              <a:gd name="T47" fmla="*/ 48 h 99"/>
              <a:gd name="T48" fmla="*/ 36 w 100"/>
              <a:gd name="T49" fmla="*/ 38 h 99"/>
              <a:gd name="T50" fmla="*/ 33 w 100"/>
              <a:gd name="T51" fmla="*/ 32 h 99"/>
              <a:gd name="T52" fmla="*/ 39 w 100"/>
              <a:gd name="T53" fmla="*/ 35 h 99"/>
              <a:gd name="T54" fmla="*/ 49 w 100"/>
              <a:gd name="T55" fmla="*/ 38 h 99"/>
              <a:gd name="T56" fmla="*/ 47 w 100"/>
              <a:gd name="T57" fmla="*/ 21 h 99"/>
              <a:gd name="T58" fmla="*/ 54 w 100"/>
              <a:gd name="T59" fmla="*/ 21 h 99"/>
              <a:gd name="T60" fmla="*/ 53 w 100"/>
              <a:gd name="T61" fmla="*/ 38 h 99"/>
              <a:gd name="T62" fmla="*/ 63 w 100"/>
              <a:gd name="T63" fmla="*/ 35 h 99"/>
              <a:gd name="T64" fmla="*/ 69 w 100"/>
              <a:gd name="T65" fmla="*/ 32 h 99"/>
              <a:gd name="T66" fmla="*/ 65 w 100"/>
              <a:gd name="T67" fmla="*/ 38 h 99"/>
              <a:gd name="T68" fmla="*/ 62 w 100"/>
              <a:gd name="T69" fmla="*/ 48 h 99"/>
              <a:gd name="T70" fmla="*/ 80 w 100"/>
              <a:gd name="T71" fmla="*/ 46 h 99"/>
              <a:gd name="T72" fmla="*/ 80 w 100"/>
              <a:gd name="T73" fmla="*/ 53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" h="99">
                <a:moveTo>
                  <a:pt x="100" y="44"/>
                </a:moveTo>
                <a:cubicBezTo>
                  <a:pt x="100" y="32"/>
                  <a:pt x="91" y="23"/>
                  <a:pt x="80" y="23"/>
                </a:cubicBezTo>
                <a:cubicBezTo>
                  <a:pt x="76" y="23"/>
                  <a:pt x="73" y="24"/>
                  <a:pt x="70" y="26"/>
                </a:cubicBezTo>
                <a:cubicBezTo>
                  <a:pt x="71" y="24"/>
                  <a:pt x="71" y="22"/>
                  <a:pt x="71" y="21"/>
                </a:cubicBezTo>
                <a:cubicBezTo>
                  <a:pt x="71" y="9"/>
                  <a:pt x="62" y="0"/>
                  <a:pt x="50" y="0"/>
                </a:cubicBezTo>
                <a:cubicBezTo>
                  <a:pt x="39" y="0"/>
                  <a:pt x="30" y="9"/>
                  <a:pt x="30" y="21"/>
                </a:cubicBezTo>
                <a:cubicBezTo>
                  <a:pt x="30" y="22"/>
                  <a:pt x="30" y="24"/>
                  <a:pt x="30" y="26"/>
                </a:cubicBezTo>
                <a:cubicBezTo>
                  <a:pt x="28" y="24"/>
                  <a:pt x="24" y="23"/>
                  <a:pt x="21" y="23"/>
                </a:cubicBezTo>
                <a:cubicBezTo>
                  <a:pt x="9" y="23"/>
                  <a:pt x="0" y="32"/>
                  <a:pt x="0" y="44"/>
                </a:cubicBezTo>
                <a:cubicBezTo>
                  <a:pt x="0" y="54"/>
                  <a:pt x="7" y="62"/>
                  <a:pt x="17" y="64"/>
                </a:cubicBezTo>
                <a:cubicBezTo>
                  <a:pt x="13" y="68"/>
                  <a:pt x="11" y="73"/>
                  <a:pt x="11" y="79"/>
                </a:cubicBezTo>
                <a:cubicBezTo>
                  <a:pt x="11" y="90"/>
                  <a:pt x="20" y="99"/>
                  <a:pt x="31" y="99"/>
                </a:cubicBezTo>
                <a:cubicBezTo>
                  <a:pt x="40" y="99"/>
                  <a:pt x="47" y="94"/>
                  <a:pt x="50" y="86"/>
                </a:cubicBezTo>
                <a:cubicBezTo>
                  <a:pt x="53" y="94"/>
                  <a:pt x="61" y="99"/>
                  <a:pt x="69" y="99"/>
                </a:cubicBezTo>
                <a:cubicBezTo>
                  <a:pt x="81" y="99"/>
                  <a:pt x="90" y="90"/>
                  <a:pt x="90" y="79"/>
                </a:cubicBezTo>
                <a:cubicBezTo>
                  <a:pt x="90" y="73"/>
                  <a:pt x="88" y="68"/>
                  <a:pt x="84" y="64"/>
                </a:cubicBezTo>
                <a:cubicBezTo>
                  <a:pt x="93" y="62"/>
                  <a:pt x="100" y="54"/>
                  <a:pt x="100" y="44"/>
                </a:cubicBezTo>
                <a:close/>
                <a:moveTo>
                  <a:pt x="80" y="53"/>
                </a:moveTo>
                <a:cubicBezTo>
                  <a:pt x="78" y="53"/>
                  <a:pt x="77" y="53"/>
                  <a:pt x="77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2" y="54"/>
                  <a:pt x="61" y="55"/>
                  <a:pt x="60" y="56"/>
                </a:cubicBezTo>
                <a:cubicBezTo>
                  <a:pt x="65" y="62"/>
                  <a:pt x="65" y="62"/>
                  <a:pt x="65" y="62"/>
                </a:cubicBezTo>
                <a:cubicBezTo>
                  <a:pt x="67" y="61"/>
                  <a:pt x="68" y="62"/>
                  <a:pt x="69" y="63"/>
                </a:cubicBezTo>
                <a:cubicBezTo>
                  <a:pt x="70" y="64"/>
                  <a:pt x="70" y="66"/>
                  <a:pt x="69" y="68"/>
                </a:cubicBezTo>
                <a:cubicBezTo>
                  <a:pt x="67" y="69"/>
                  <a:pt x="65" y="69"/>
                  <a:pt x="64" y="68"/>
                </a:cubicBezTo>
                <a:cubicBezTo>
                  <a:pt x="63" y="67"/>
                  <a:pt x="62" y="66"/>
                  <a:pt x="63" y="64"/>
                </a:cubicBezTo>
                <a:cubicBezTo>
                  <a:pt x="57" y="59"/>
                  <a:pt x="57" y="59"/>
                  <a:pt x="57" y="59"/>
                </a:cubicBezTo>
                <a:cubicBezTo>
                  <a:pt x="56" y="60"/>
                  <a:pt x="55" y="61"/>
                  <a:pt x="53" y="61"/>
                </a:cubicBezTo>
                <a:cubicBezTo>
                  <a:pt x="53" y="76"/>
                  <a:pt x="53" y="76"/>
                  <a:pt x="53" y="76"/>
                </a:cubicBezTo>
                <a:cubicBezTo>
                  <a:pt x="54" y="76"/>
                  <a:pt x="54" y="77"/>
                  <a:pt x="54" y="79"/>
                </a:cubicBezTo>
                <a:cubicBezTo>
                  <a:pt x="54" y="81"/>
                  <a:pt x="53" y="82"/>
                  <a:pt x="51" y="82"/>
                </a:cubicBezTo>
                <a:cubicBezTo>
                  <a:pt x="49" y="82"/>
                  <a:pt x="47" y="81"/>
                  <a:pt x="47" y="79"/>
                </a:cubicBezTo>
                <a:cubicBezTo>
                  <a:pt x="47" y="77"/>
                  <a:pt x="48" y="76"/>
                  <a:pt x="49" y="76"/>
                </a:cubicBezTo>
                <a:cubicBezTo>
                  <a:pt x="49" y="61"/>
                  <a:pt x="49" y="61"/>
                  <a:pt x="49" y="61"/>
                </a:cubicBezTo>
                <a:cubicBezTo>
                  <a:pt x="47" y="61"/>
                  <a:pt x="46" y="60"/>
                  <a:pt x="44" y="59"/>
                </a:cubicBezTo>
                <a:cubicBezTo>
                  <a:pt x="39" y="64"/>
                  <a:pt x="39" y="64"/>
                  <a:pt x="39" y="64"/>
                </a:cubicBezTo>
                <a:cubicBezTo>
                  <a:pt x="39" y="66"/>
                  <a:pt x="39" y="67"/>
                  <a:pt x="38" y="68"/>
                </a:cubicBezTo>
                <a:cubicBezTo>
                  <a:pt x="37" y="69"/>
                  <a:pt x="34" y="69"/>
                  <a:pt x="33" y="68"/>
                </a:cubicBezTo>
                <a:cubicBezTo>
                  <a:pt x="32" y="66"/>
                  <a:pt x="32" y="64"/>
                  <a:pt x="33" y="63"/>
                </a:cubicBezTo>
                <a:cubicBezTo>
                  <a:pt x="34" y="62"/>
                  <a:pt x="35" y="61"/>
                  <a:pt x="36" y="62"/>
                </a:cubicBezTo>
                <a:cubicBezTo>
                  <a:pt x="41" y="56"/>
                  <a:pt x="41" y="56"/>
                  <a:pt x="41" y="56"/>
                </a:cubicBezTo>
                <a:cubicBezTo>
                  <a:pt x="40" y="55"/>
                  <a:pt x="40" y="54"/>
                  <a:pt x="39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24" y="53"/>
                  <a:pt x="23" y="53"/>
                  <a:pt x="22" y="53"/>
                </a:cubicBezTo>
                <a:cubicBezTo>
                  <a:pt x="20" y="53"/>
                  <a:pt x="18" y="52"/>
                  <a:pt x="18" y="50"/>
                </a:cubicBezTo>
                <a:cubicBezTo>
                  <a:pt x="18" y="48"/>
                  <a:pt x="20" y="46"/>
                  <a:pt x="22" y="46"/>
                </a:cubicBezTo>
                <a:cubicBezTo>
                  <a:pt x="23" y="46"/>
                  <a:pt x="24" y="47"/>
                  <a:pt x="25" y="48"/>
                </a:cubicBezTo>
                <a:cubicBezTo>
                  <a:pt x="39" y="48"/>
                  <a:pt x="39" y="48"/>
                  <a:pt x="39" y="48"/>
                </a:cubicBezTo>
                <a:cubicBezTo>
                  <a:pt x="40" y="46"/>
                  <a:pt x="40" y="45"/>
                  <a:pt x="41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5" y="38"/>
                  <a:pt x="34" y="38"/>
                  <a:pt x="33" y="37"/>
                </a:cubicBezTo>
                <a:cubicBezTo>
                  <a:pt x="32" y="36"/>
                  <a:pt x="32" y="33"/>
                  <a:pt x="33" y="32"/>
                </a:cubicBezTo>
                <a:cubicBezTo>
                  <a:pt x="34" y="31"/>
                  <a:pt x="37" y="31"/>
                  <a:pt x="38" y="32"/>
                </a:cubicBezTo>
                <a:cubicBezTo>
                  <a:pt x="39" y="33"/>
                  <a:pt x="39" y="34"/>
                  <a:pt x="39" y="35"/>
                </a:cubicBezTo>
                <a:cubicBezTo>
                  <a:pt x="44" y="40"/>
                  <a:pt x="44" y="40"/>
                  <a:pt x="44" y="40"/>
                </a:cubicBezTo>
                <a:cubicBezTo>
                  <a:pt x="46" y="39"/>
                  <a:pt x="47" y="39"/>
                  <a:pt x="49" y="38"/>
                </a:cubicBezTo>
                <a:cubicBezTo>
                  <a:pt x="49" y="24"/>
                  <a:pt x="49" y="24"/>
                  <a:pt x="49" y="24"/>
                </a:cubicBezTo>
                <a:cubicBezTo>
                  <a:pt x="48" y="23"/>
                  <a:pt x="47" y="22"/>
                  <a:pt x="47" y="21"/>
                </a:cubicBezTo>
                <a:cubicBezTo>
                  <a:pt x="47" y="19"/>
                  <a:pt x="49" y="18"/>
                  <a:pt x="51" y="18"/>
                </a:cubicBezTo>
                <a:cubicBezTo>
                  <a:pt x="53" y="18"/>
                  <a:pt x="54" y="19"/>
                  <a:pt x="54" y="21"/>
                </a:cubicBezTo>
                <a:cubicBezTo>
                  <a:pt x="54" y="22"/>
                  <a:pt x="54" y="23"/>
                  <a:pt x="53" y="24"/>
                </a:cubicBezTo>
                <a:cubicBezTo>
                  <a:pt x="53" y="38"/>
                  <a:pt x="53" y="38"/>
                  <a:pt x="53" y="38"/>
                </a:cubicBezTo>
                <a:cubicBezTo>
                  <a:pt x="55" y="39"/>
                  <a:pt x="56" y="39"/>
                  <a:pt x="57" y="40"/>
                </a:cubicBezTo>
                <a:cubicBezTo>
                  <a:pt x="63" y="35"/>
                  <a:pt x="63" y="35"/>
                  <a:pt x="63" y="35"/>
                </a:cubicBezTo>
                <a:cubicBezTo>
                  <a:pt x="62" y="34"/>
                  <a:pt x="63" y="33"/>
                  <a:pt x="64" y="32"/>
                </a:cubicBezTo>
                <a:cubicBezTo>
                  <a:pt x="65" y="31"/>
                  <a:pt x="67" y="31"/>
                  <a:pt x="69" y="32"/>
                </a:cubicBezTo>
                <a:cubicBezTo>
                  <a:pt x="70" y="33"/>
                  <a:pt x="70" y="36"/>
                  <a:pt x="69" y="37"/>
                </a:cubicBezTo>
                <a:cubicBezTo>
                  <a:pt x="68" y="38"/>
                  <a:pt x="67" y="38"/>
                  <a:pt x="65" y="38"/>
                </a:cubicBezTo>
                <a:cubicBezTo>
                  <a:pt x="60" y="43"/>
                  <a:pt x="60" y="43"/>
                  <a:pt x="60" y="43"/>
                </a:cubicBezTo>
                <a:cubicBezTo>
                  <a:pt x="61" y="45"/>
                  <a:pt x="62" y="46"/>
                  <a:pt x="62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7" y="47"/>
                  <a:pt x="78" y="46"/>
                  <a:pt x="80" y="46"/>
                </a:cubicBezTo>
                <a:cubicBezTo>
                  <a:pt x="82" y="46"/>
                  <a:pt x="83" y="48"/>
                  <a:pt x="83" y="50"/>
                </a:cubicBezTo>
                <a:cubicBezTo>
                  <a:pt x="83" y="52"/>
                  <a:pt x="82" y="53"/>
                  <a:pt x="80" y="53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Freeform 55"/>
          <p:cNvSpPr>
            <a:spLocks noEditPoints="1"/>
          </p:cNvSpPr>
          <p:nvPr/>
        </p:nvSpPr>
        <p:spPr bwMode="auto">
          <a:xfrm>
            <a:off x="4131625" y="2987708"/>
            <a:ext cx="423863" cy="419100"/>
          </a:xfrm>
          <a:custGeom>
            <a:avLst/>
            <a:gdLst>
              <a:gd name="T0" fmla="*/ 79 w 100"/>
              <a:gd name="T1" fmla="*/ 23 h 99"/>
              <a:gd name="T2" fmla="*/ 70 w 100"/>
              <a:gd name="T3" fmla="*/ 21 h 99"/>
              <a:gd name="T4" fmla="*/ 29 w 100"/>
              <a:gd name="T5" fmla="*/ 21 h 99"/>
              <a:gd name="T6" fmla="*/ 20 w 100"/>
              <a:gd name="T7" fmla="*/ 23 h 99"/>
              <a:gd name="T8" fmla="*/ 16 w 100"/>
              <a:gd name="T9" fmla="*/ 64 h 99"/>
              <a:gd name="T10" fmla="*/ 31 w 100"/>
              <a:gd name="T11" fmla="*/ 99 h 99"/>
              <a:gd name="T12" fmla="*/ 69 w 100"/>
              <a:gd name="T13" fmla="*/ 99 h 99"/>
              <a:gd name="T14" fmla="*/ 83 w 100"/>
              <a:gd name="T15" fmla="*/ 64 h 99"/>
              <a:gd name="T16" fmla="*/ 79 w 100"/>
              <a:gd name="T17" fmla="*/ 54 h 99"/>
              <a:gd name="T18" fmla="*/ 62 w 100"/>
              <a:gd name="T19" fmla="*/ 52 h 99"/>
              <a:gd name="T20" fmla="*/ 65 w 100"/>
              <a:gd name="T21" fmla="*/ 62 h 99"/>
              <a:gd name="T22" fmla="*/ 68 w 100"/>
              <a:gd name="T23" fmla="*/ 68 h 99"/>
              <a:gd name="T24" fmla="*/ 62 w 100"/>
              <a:gd name="T25" fmla="*/ 65 h 99"/>
              <a:gd name="T26" fmla="*/ 52 w 100"/>
              <a:gd name="T27" fmla="*/ 62 h 99"/>
              <a:gd name="T28" fmla="*/ 54 w 100"/>
              <a:gd name="T29" fmla="*/ 79 h 99"/>
              <a:gd name="T30" fmla="*/ 47 w 100"/>
              <a:gd name="T31" fmla="*/ 79 h 99"/>
              <a:gd name="T32" fmla="*/ 48 w 100"/>
              <a:gd name="T33" fmla="*/ 62 h 99"/>
              <a:gd name="T34" fmla="*/ 38 w 100"/>
              <a:gd name="T35" fmla="*/ 65 h 99"/>
              <a:gd name="T36" fmla="*/ 32 w 100"/>
              <a:gd name="T37" fmla="*/ 68 h 99"/>
              <a:gd name="T38" fmla="*/ 36 w 100"/>
              <a:gd name="T39" fmla="*/ 62 h 99"/>
              <a:gd name="T40" fmla="*/ 39 w 100"/>
              <a:gd name="T41" fmla="*/ 52 h 99"/>
              <a:gd name="T42" fmla="*/ 22 w 100"/>
              <a:gd name="T43" fmla="*/ 54 h 99"/>
              <a:gd name="T44" fmla="*/ 22 w 100"/>
              <a:gd name="T45" fmla="*/ 47 h 99"/>
              <a:gd name="T46" fmla="*/ 39 w 100"/>
              <a:gd name="T47" fmla="*/ 48 h 99"/>
              <a:gd name="T48" fmla="*/ 36 w 100"/>
              <a:gd name="T49" fmla="*/ 38 h 99"/>
              <a:gd name="T50" fmla="*/ 32 w 100"/>
              <a:gd name="T51" fmla="*/ 32 h 99"/>
              <a:gd name="T52" fmla="*/ 38 w 100"/>
              <a:gd name="T53" fmla="*/ 35 h 99"/>
              <a:gd name="T54" fmla="*/ 48 w 100"/>
              <a:gd name="T55" fmla="*/ 39 h 99"/>
              <a:gd name="T56" fmla="*/ 47 w 100"/>
              <a:gd name="T57" fmla="*/ 21 h 99"/>
              <a:gd name="T58" fmla="*/ 54 w 100"/>
              <a:gd name="T59" fmla="*/ 21 h 99"/>
              <a:gd name="T60" fmla="*/ 52 w 100"/>
              <a:gd name="T61" fmla="*/ 39 h 99"/>
              <a:gd name="T62" fmla="*/ 62 w 100"/>
              <a:gd name="T63" fmla="*/ 35 h 99"/>
              <a:gd name="T64" fmla="*/ 68 w 100"/>
              <a:gd name="T65" fmla="*/ 32 h 99"/>
              <a:gd name="T66" fmla="*/ 65 w 100"/>
              <a:gd name="T67" fmla="*/ 38 h 99"/>
              <a:gd name="T68" fmla="*/ 62 w 100"/>
              <a:gd name="T69" fmla="*/ 48 h 99"/>
              <a:gd name="T70" fmla="*/ 79 w 100"/>
              <a:gd name="T71" fmla="*/ 47 h 99"/>
              <a:gd name="T72" fmla="*/ 79 w 100"/>
              <a:gd name="T73" fmla="*/ 54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" h="99">
                <a:moveTo>
                  <a:pt x="100" y="44"/>
                </a:moveTo>
                <a:cubicBezTo>
                  <a:pt x="100" y="33"/>
                  <a:pt x="91" y="23"/>
                  <a:pt x="79" y="23"/>
                </a:cubicBezTo>
                <a:cubicBezTo>
                  <a:pt x="76" y="23"/>
                  <a:pt x="73" y="24"/>
                  <a:pt x="70" y="26"/>
                </a:cubicBezTo>
                <a:cubicBezTo>
                  <a:pt x="70" y="24"/>
                  <a:pt x="70" y="23"/>
                  <a:pt x="70" y="21"/>
                </a:cubicBezTo>
                <a:cubicBezTo>
                  <a:pt x="70" y="9"/>
                  <a:pt x="61" y="0"/>
                  <a:pt x="50" y="0"/>
                </a:cubicBezTo>
                <a:cubicBezTo>
                  <a:pt x="38" y="0"/>
                  <a:pt x="29" y="9"/>
                  <a:pt x="29" y="21"/>
                </a:cubicBezTo>
                <a:cubicBezTo>
                  <a:pt x="29" y="23"/>
                  <a:pt x="29" y="24"/>
                  <a:pt x="30" y="26"/>
                </a:cubicBezTo>
                <a:cubicBezTo>
                  <a:pt x="27" y="24"/>
                  <a:pt x="24" y="23"/>
                  <a:pt x="20" y="23"/>
                </a:cubicBezTo>
                <a:cubicBezTo>
                  <a:pt x="9" y="23"/>
                  <a:pt x="0" y="33"/>
                  <a:pt x="0" y="44"/>
                </a:cubicBezTo>
                <a:cubicBezTo>
                  <a:pt x="0" y="54"/>
                  <a:pt x="7" y="62"/>
                  <a:pt x="16" y="64"/>
                </a:cubicBezTo>
                <a:cubicBezTo>
                  <a:pt x="12" y="68"/>
                  <a:pt x="10" y="73"/>
                  <a:pt x="10" y="79"/>
                </a:cubicBezTo>
                <a:cubicBezTo>
                  <a:pt x="10" y="90"/>
                  <a:pt x="19" y="99"/>
                  <a:pt x="31" y="99"/>
                </a:cubicBezTo>
                <a:cubicBezTo>
                  <a:pt x="39" y="99"/>
                  <a:pt x="47" y="94"/>
                  <a:pt x="50" y="86"/>
                </a:cubicBezTo>
                <a:cubicBezTo>
                  <a:pt x="53" y="94"/>
                  <a:pt x="60" y="99"/>
                  <a:pt x="69" y="99"/>
                </a:cubicBezTo>
                <a:cubicBezTo>
                  <a:pt x="80" y="99"/>
                  <a:pt x="89" y="90"/>
                  <a:pt x="89" y="79"/>
                </a:cubicBezTo>
                <a:cubicBezTo>
                  <a:pt x="89" y="73"/>
                  <a:pt x="87" y="68"/>
                  <a:pt x="83" y="64"/>
                </a:cubicBezTo>
                <a:cubicBezTo>
                  <a:pt x="93" y="62"/>
                  <a:pt x="100" y="54"/>
                  <a:pt x="100" y="44"/>
                </a:cubicBezTo>
                <a:close/>
                <a:moveTo>
                  <a:pt x="79" y="54"/>
                </a:moveTo>
                <a:cubicBezTo>
                  <a:pt x="78" y="54"/>
                  <a:pt x="77" y="53"/>
                  <a:pt x="76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1" y="54"/>
                  <a:pt x="61" y="55"/>
                  <a:pt x="60" y="57"/>
                </a:cubicBezTo>
                <a:cubicBezTo>
                  <a:pt x="65" y="62"/>
                  <a:pt x="65" y="62"/>
                  <a:pt x="65" y="62"/>
                </a:cubicBezTo>
                <a:cubicBezTo>
                  <a:pt x="66" y="62"/>
                  <a:pt x="67" y="62"/>
                  <a:pt x="68" y="63"/>
                </a:cubicBezTo>
                <a:cubicBezTo>
                  <a:pt x="69" y="64"/>
                  <a:pt x="69" y="67"/>
                  <a:pt x="68" y="68"/>
                </a:cubicBezTo>
                <a:cubicBezTo>
                  <a:pt x="67" y="69"/>
                  <a:pt x="64" y="69"/>
                  <a:pt x="63" y="68"/>
                </a:cubicBezTo>
                <a:cubicBezTo>
                  <a:pt x="62" y="67"/>
                  <a:pt x="62" y="66"/>
                  <a:pt x="62" y="65"/>
                </a:cubicBezTo>
                <a:cubicBezTo>
                  <a:pt x="57" y="60"/>
                  <a:pt x="57" y="60"/>
                  <a:pt x="57" y="60"/>
                </a:cubicBezTo>
                <a:cubicBezTo>
                  <a:pt x="56" y="61"/>
                  <a:pt x="54" y="61"/>
                  <a:pt x="52" y="62"/>
                </a:cubicBezTo>
                <a:cubicBezTo>
                  <a:pt x="52" y="76"/>
                  <a:pt x="52" y="76"/>
                  <a:pt x="52" y="76"/>
                </a:cubicBezTo>
                <a:cubicBezTo>
                  <a:pt x="53" y="77"/>
                  <a:pt x="54" y="78"/>
                  <a:pt x="54" y="79"/>
                </a:cubicBezTo>
                <a:cubicBezTo>
                  <a:pt x="54" y="81"/>
                  <a:pt x="52" y="82"/>
                  <a:pt x="50" y="82"/>
                </a:cubicBezTo>
                <a:cubicBezTo>
                  <a:pt x="48" y="82"/>
                  <a:pt x="47" y="81"/>
                  <a:pt x="47" y="79"/>
                </a:cubicBezTo>
                <a:cubicBezTo>
                  <a:pt x="47" y="78"/>
                  <a:pt x="47" y="77"/>
                  <a:pt x="48" y="76"/>
                </a:cubicBezTo>
                <a:cubicBezTo>
                  <a:pt x="48" y="62"/>
                  <a:pt x="48" y="62"/>
                  <a:pt x="48" y="62"/>
                </a:cubicBezTo>
                <a:cubicBezTo>
                  <a:pt x="47" y="61"/>
                  <a:pt x="45" y="61"/>
                  <a:pt x="44" y="60"/>
                </a:cubicBezTo>
                <a:cubicBezTo>
                  <a:pt x="38" y="65"/>
                  <a:pt x="38" y="65"/>
                  <a:pt x="38" y="65"/>
                </a:cubicBezTo>
                <a:cubicBezTo>
                  <a:pt x="39" y="66"/>
                  <a:pt x="38" y="67"/>
                  <a:pt x="38" y="68"/>
                </a:cubicBezTo>
                <a:cubicBezTo>
                  <a:pt x="36" y="69"/>
                  <a:pt x="34" y="69"/>
                  <a:pt x="32" y="68"/>
                </a:cubicBezTo>
                <a:cubicBezTo>
                  <a:pt x="31" y="67"/>
                  <a:pt x="31" y="64"/>
                  <a:pt x="32" y="63"/>
                </a:cubicBezTo>
                <a:cubicBezTo>
                  <a:pt x="33" y="62"/>
                  <a:pt x="34" y="62"/>
                  <a:pt x="36" y="62"/>
                </a:cubicBezTo>
                <a:cubicBezTo>
                  <a:pt x="41" y="57"/>
                  <a:pt x="41" y="57"/>
                  <a:pt x="41" y="57"/>
                </a:cubicBezTo>
                <a:cubicBezTo>
                  <a:pt x="40" y="55"/>
                  <a:pt x="39" y="54"/>
                  <a:pt x="39" y="52"/>
                </a:cubicBezTo>
                <a:cubicBezTo>
                  <a:pt x="24" y="52"/>
                  <a:pt x="24" y="52"/>
                  <a:pt x="24" y="52"/>
                </a:cubicBezTo>
                <a:cubicBezTo>
                  <a:pt x="24" y="53"/>
                  <a:pt x="23" y="54"/>
                  <a:pt x="22" y="54"/>
                </a:cubicBezTo>
                <a:cubicBezTo>
                  <a:pt x="20" y="54"/>
                  <a:pt x="18" y="52"/>
                  <a:pt x="18" y="50"/>
                </a:cubicBezTo>
                <a:cubicBezTo>
                  <a:pt x="18" y="48"/>
                  <a:pt x="20" y="47"/>
                  <a:pt x="22" y="47"/>
                </a:cubicBezTo>
                <a:cubicBezTo>
                  <a:pt x="23" y="47"/>
                  <a:pt x="24" y="47"/>
                  <a:pt x="24" y="48"/>
                </a:cubicBezTo>
                <a:cubicBezTo>
                  <a:pt x="39" y="48"/>
                  <a:pt x="39" y="48"/>
                  <a:pt x="39" y="48"/>
                </a:cubicBezTo>
                <a:cubicBezTo>
                  <a:pt x="39" y="46"/>
                  <a:pt x="40" y="45"/>
                  <a:pt x="41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4" y="38"/>
                  <a:pt x="33" y="38"/>
                  <a:pt x="32" y="37"/>
                </a:cubicBezTo>
                <a:cubicBezTo>
                  <a:pt x="31" y="36"/>
                  <a:pt x="31" y="34"/>
                  <a:pt x="32" y="32"/>
                </a:cubicBezTo>
                <a:cubicBezTo>
                  <a:pt x="34" y="31"/>
                  <a:pt x="36" y="31"/>
                  <a:pt x="38" y="32"/>
                </a:cubicBezTo>
                <a:cubicBezTo>
                  <a:pt x="38" y="33"/>
                  <a:pt x="39" y="34"/>
                  <a:pt x="38" y="35"/>
                </a:cubicBezTo>
                <a:cubicBezTo>
                  <a:pt x="44" y="41"/>
                  <a:pt x="44" y="41"/>
                  <a:pt x="44" y="41"/>
                </a:cubicBezTo>
                <a:cubicBezTo>
                  <a:pt x="45" y="40"/>
                  <a:pt x="47" y="39"/>
                  <a:pt x="48" y="39"/>
                </a:cubicBezTo>
                <a:cubicBezTo>
                  <a:pt x="48" y="24"/>
                  <a:pt x="48" y="24"/>
                  <a:pt x="48" y="24"/>
                </a:cubicBezTo>
                <a:cubicBezTo>
                  <a:pt x="47" y="24"/>
                  <a:pt x="47" y="23"/>
                  <a:pt x="47" y="21"/>
                </a:cubicBezTo>
                <a:cubicBezTo>
                  <a:pt x="47" y="19"/>
                  <a:pt x="48" y="18"/>
                  <a:pt x="50" y="18"/>
                </a:cubicBezTo>
                <a:cubicBezTo>
                  <a:pt x="52" y="18"/>
                  <a:pt x="54" y="19"/>
                  <a:pt x="54" y="21"/>
                </a:cubicBezTo>
                <a:cubicBezTo>
                  <a:pt x="54" y="23"/>
                  <a:pt x="53" y="24"/>
                  <a:pt x="52" y="24"/>
                </a:cubicBezTo>
                <a:cubicBezTo>
                  <a:pt x="52" y="39"/>
                  <a:pt x="52" y="39"/>
                  <a:pt x="52" y="39"/>
                </a:cubicBezTo>
                <a:cubicBezTo>
                  <a:pt x="54" y="39"/>
                  <a:pt x="56" y="40"/>
                  <a:pt x="57" y="41"/>
                </a:cubicBezTo>
                <a:cubicBezTo>
                  <a:pt x="62" y="35"/>
                  <a:pt x="62" y="35"/>
                  <a:pt x="62" y="35"/>
                </a:cubicBezTo>
                <a:cubicBezTo>
                  <a:pt x="62" y="34"/>
                  <a:pt x="62" y="33"/>
                  <a:pt x="63" y="32"/>
                </a:cubicBezTo>
                <a:cubicBezTo>
                  <a:pt x="64" y="31"/>
                  <a:pt x="67" y="31"/>
                  <a:pt x="68" y="32"/>
                </a:cubicBezTo>
                <a:cubicBezTo>
                  <a:pt x="69" y="34"/>
                  <a:pt x="69" y="36"/>
                  <a:pt x="68" y="37"/>
                </a:cubicBezTo>
                <a:cubicBezTo>
                  <a:pt x="67" y="38"/>
                  <a:pt x="66" y="38"/>
                  <a:pt x="65" y="38"/>
                </a:cubicBezTo>
                <a:cubicBezTo>
                  <a:pt x="60" y="43"/>
                  <a:pt x="60" y="43"/>
                  <a:pt x="60" y="43"/>
                </a:cubicBezTo>
                <a:cubicBezTo>
                  <a:pt x="61" y="45"/>
                  <a:pt x="61" y="46"/>
                  <a:pt x="62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7" y="47"/>
                  <a:pt x="78" y="47"/>
                  <a:pt x="79" y="47"/>
                </a:cubicBezTo>
                <a:cubicBezTo>
                  <a:pt x="81" y="47"/>
                  <a:pt x="83" y="48"/>
                  <a:pt x="83" y="50"/>
                </a:cubicBezTo>
                <a:cubicBezTo>
                  <a:pt x="83" y="52"/>
                  <a:pt x="81" y="54"/>
                  <a:pt x="79" y="54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Freeform 57"/>
          <p:cNvSpPr>
            <a:spLocks noEditPoints="1"/>
          </p:cNvSpPr>
          <p:nvPr/>
        </p:nvSpPr>
        <p:spPr bwMode="auto">
          <a:xfrm>
            <a:off x="5788954" y="5496404"/>
            <a:ext cx="270243" cy="268234"/>
          </a:xfrm>
          <a:custGeom>
            <a:avLst/>
            <a:gdLst>
              <a:gd name="T0" fmla="*/ 80 w 101"/>
              <a:gd name="T1" fmla="*/ 24 h 100"/>
              <a:gd name="T2" fmla="*/ 71 w 101"/>
              <a:gd name="T3" fmla="*/ 21 h 100"/>
              <a:gd name="T4" fmla="*/ 30 w 101"/>
              <a:gd name="T5" fmla="*/ 21 h 100"/>
              <a:gd name="T6" fmla="*/ 21 w 101"/>
              <a:gd name="T7" fmla="*/ 24 h 100"/>
              <a:gd name="T8" fmla="*/ 17 w 101"/>
              <a:gd name="T9" fmla="*/ 64 h 100"/>
              <a:gd name="T10" fmla="*/ 31 w 101"/>
              <a:gd name="T11" fmla="*/ 100 h 100"/>
              <a:gd name="T12" fmla="*/ 70 w 101"/>
              <a:gd name="T13" fmla="*/ 100 h 100"/>
              <a:gd name="T14" fmla="*/ 84 w 101"/>
              <a:gd name="T15" fmla="*/ 64 h 100"/>
              <a:gd name="T16" fmla="*/ 80 w 101"/>
              <a:gd name="T17" fmla="*/ 54 h 100"/>
              <a:gd name="T18" fmla="*/ 62 w 101"/>
              <a:gd name="T19" fmla="*/ 52 h 100"/>
              <a:gd name="T20" fmla="*/ 66 w 101"/>
              <a:gd name="T21" fmla="*/ 62 h 100"/>
              <a:gd name="T22" fmla="*/ 69 w 101"/>
              <a:gd name="T23" fmla="*/ 68 h 100"/>
              <a:gd name="T24" fmla="*/ 63 w 101"/>
              <a:gd name="T25" fmla="*/ 65 h 100"/>
              <a:gd name="T26" fmla="*/ 53 w 101"/>
              <a:gd name="T27" fmla="*/ 62 h 100"/>
              <a:gd name="T28" fmla="*/ 55 w 101"/>
              <a:gd name="T29" fmla="*/ 79 h 100"/>
              <a:gd name="T30" fmla="*/ 47 w 101"/>
              <a:gd name="T31" fmla="*/ 79 h 100"/>
              <a:gd name="T32" fmla="*/ 49 w 101"/>
              <a:gd name="T33" fmla="*/ 62 h 100"/>
              <a:gd name="T34" fmla="*/ 39 w 101"/>
              <a:gd name="T35" fmla="*/ 65 h 100"/>
              <a:gd name="T36" fmla="*/ 33 w 101"/>
              <a:gd name="T37" fmla="*/ 68 h 100"/>
              <a:gd name="T38" fmla="*/ 36 w 101"/>
              <a:gd name="T39" fmla="*/ 62 h 100"/>
              <a:gd name="T40" fmla="*/ 40 w 101"/>
              <a:gd name="T41" fmla="*/ 52 h 100"/>
              <a:gd name="T42" fmla="*/ 22 w 101"/>
              <a:gd name="T43" fmla="*/ 54 h 100"/>
              <a:gd name="T44" fmla="*/ 22 w 101"/>
              <a:gd name="T45" fmla="*/ 47 h 100"/>
              <a:gd name="T46" fmla="*/ 40 w 101"/>
              <a:gd name="T47" fmla="*/ 48 h 100"/>
              <a:gd name="T48" fmla="*/ 36 w 101"/>
              <a:gd name="T49" fmla="*/ 38 h 100"/>
              <a:gd name="T50" fmla="*/ 33 w 101"/>
              <a:gd name="T51" fmla="*/ 33 h 100"/>
              <a:gd name="T52" fmla="*/ 39 w 101"/>
              <a:gd name="T53" fmla="*/ 36 h 100"/>
              <a:gd name="T54" fmla="*/ 49 w 101"/>
              <a:gd name="T55" fmla="*/ 39 h 100"/>
              <a:gd name="T56" fmla="*/ 47 w 101"/>
              <a:gd name="T57" fmla="*/ 22 h 100"/>
              <a:gd name="T58" fmla="*/ 55 w 101"/>
              <a:gd name="T59" fmla="*/ 22 h 100"/>
              <a:gd name="T60" fmla="*/ 53 w 101"/>
              <a:gd name="T61" fmla="*/ 39 h 100"/>
              <a:gd name="T62" fmla="*/ 63 w 101"/>
              <a:gd name="T63" fmla="*/ 36 h 100"/>
              <a:gd name="T64" fmla="*/ 69 w 101"/>
              <a:gd name="T65" fmla="*/ 33 h 100"/>
              <a:gd name="T66" fmla="*/ 66 w 101"/>
              <a:gd name="T67" fmla="*/ 38 h 100"/>
              <a:gd name="T68" fmla="*/ 62 w 101"/>
              <a:gd name="T69" fmla="*/ 48 h 100"/>
              <a:gd name="T70" fmla="*/ 80 w 101"/>
              <a:gd name="T71" fmla="*/ 47 h 100"/>
              <a:gd name="T72" fmla="*/ 80 w 101"/>
              <a:gd name="T73" fmla="*/ 5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1" h="100">
                <a:moveTo>
                  <a:pt x="101" y="44"/>
                </a:moveTo>
                <a:cubicBezTo>
                  <a:pt x="101" y="33"/>
                  <a:pt x="91" y="24"/>
                  <a:pt x="80" y="24"/>
                </a:cubicBezTo>
                <a:cubicBezTo>
                  <a:pt x="77" y="24"/>
                  <a:pt x="73" y="25"/>
                  <a:pt x="70" y="26"/>
                </a:cubicBezTo>
                <a:cubicBezTo>
                  <a:pt x="71" y="24"/>
                  <a:pt x="71" y="23"/>
                  <a:pt x="71" y="21"/>
                </a:cubicBezTo>
                <a:cubicBezTo>
                  <a:pt x="71" y="10"/>
                  <a:pt x="62" y="0"/>
                  <a:pt x="51" y="0"/>
                </a:cubicBezTo>
                <a:cubicBezTo>
                  <a:pt x="39" y="0"/>
                  <a:pt x="30" y="10"/>
                  <a:pt x="30" y="21"/>
                </a:cubicBezTo>
                <a:cubicBezTo>
                  <a:pt x="30" y="23"/>
                  <a:pt x="30" y="24"/>
                  <a:pt x="31" y="26"/>
                </a:cubicBezTo>
                <a:cubicBezTo>
                  <a:pt x="28" y="25"/>
                  <a:pt x="24" y="24"/>
                  <a:pt x="21" y="24"/>
                </a:cubicBezTo>
                <a:cubicBezTo>
                  <a:pt x="10" y="24"/>
                  <a:pt x="0" y="33"/>
                  <a:pt x="0" y="44"/>
                </a:cubicBezTo>
                <a:cubicBezTo>
                  <a:pt x="0" y="54"/>
                  <a:pt x="8" y="63"/>
                  <a:pt x="17" y="64"/>
                </a:cubicBezTo>
                <a:cubicBezTo>
                  <a:pt x="13" y="68"/>
                  <a:pt x="11" y="73"/>
                  <a:pt x="11" y="79"/>
                </a:cubicBezTo>
                <a:cubicBezTo>
                  <a:pt x="11" y="90"/>
                  <a:pt x="20" y="100"/>
                  <a:pt x="31" y="100"/>
                </a:cubicBezTo>
                <a:cubicBezTo>
                  <a:pt x="40" y="100"/>
                  <a:pt x="48" y="94"/>
                  <a:pt x="51" y="86"/>
                </a:cubicBezTo>
                <a:cubicBezTo>
                  <a:pt x="53" y="94"/>
                  <a:pt x="61" y="100"/>
                  <a:pt x="70" y="100"/>
                </a:cubicBezTo>
                <a:cubicBezTo>
                  <a:pt x="81" y="100"/>
                  <a:pt x="90" y="90"/>
                  <a:pt x="90" y="79"/>
                </a:cubicBezTo>
                <a:cubicBezTo>
                  <a:pt x="90" y="73"/>
                  <a:pt x="88" y="68"/>
                  <a:pt x="84" y="64"/>
                </a:cubicBezTo>
                <a:cubicBezTo>
                  <a:pt x="94" y="63"/>
                  <a:pt x="101" y="54"/>
                  <a:pt x="101" y="44"/>
                </a:cubicBezTo>
                <a:close/>
                <a:moveTo>
                  <a:pt x="80" y="54"/>
                </a:moveTo>
                <a:cubicBezTo>
                  <a:pt x="79" y="54"/>
                  <a:pt x="78" y="53"/>
                  <a:pt x="77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2" y="54"/>
                  <a:pt x="61" y="56"/>
                  <a:pt x="61" y="57"/>
                </a:cubicBezTo>
                <a:cubicBezTo>
                  <a:pt x="66" y="62"/>
                  <a:pt x="66" y="62"/>
                  <a:pt x="66" y="62"/>
                </a:cubicBezTo>
                <a:cubicBezTo>
                  <a:pt x="67" y="62"/>
                  <a:pt x="68" y="62"/>
                  <a:pt x="69" y="63"/>
                </a:cubicBezTo>
                <a:cubicBezTo>
                  <a:pt x="70" y="64"/>
                  <a:pt x="70" y="67"/>
                  <a:pt x="69" y="68"/>
                </a:cubicBezTo>
                <a:cubicBezTo>
                  <a:pt x="67" y="69"/>
                  <a:pt x="65" y="69"/>
                  <a:pt x="64" y="68"/>
                </a:cubicBezTo>
                <a:cubicBezTo>
                  <a:pt x="63" y="67"/>
                  <a:pt x="63" y="66"/>
                  <a:pt x="63" y="65"/>
                </a:cubicBezTo>
                <a:cubicBezTo>
                  <a:pt x="58" y="60"/>
                  <a:pt x="58" y="60"/>
                  <a:pt x="58" y="60"/>
                </a:cubicBezTo>
                <a:cubicBezTo>
                  <a:pt x="56" y="61"/>
                  <a:pt x="55" y="61"/>
                  <a:pt x="53" y="62"/>
                </a:cubicBezTo>
                <a:cubicBezTo>
                  <a:pt x="53" y="76"/>
                  <a:pt x="53" y="76"/>
                  <a:pt x="53" y="76"/>
                </a:cubicBezTo>
                <a:cubicBezTo>
                  <a:pt x="54" y="77"/>
                  <a:pt x="55" y="78"/>
                  <a:pt x="55" y="79"/>
                </a:cubicBezTo>
                <a:cubicBezTo>
                  <a:pt x="55" y="81"/>
                  <a:pt x="53" y="83"/>
                  <a:pt x="51" y="83"/>
                </a:cubicBezTo>
                <a:cubicBezTo>
                  <a:pt x="49" y="83"/>
                  <a:pt x="47" y="81"/>
                  <a:pt x="47" y="79"/>
                </a:cubicBezTo>
                <a:cubicBezTo>
                  <a:pt x="47" y="78"/>
                  <a:pt x="48" y="77"/>
                  <a:pt x="49" y="76"/>
                </a:cubicBezTo>
                <a:cubicBezTo>
                  <a:pt x="49" y="62"/>
                  <a:pt x="49" y="62"/>
                  <a:pt x="49" y="62"/>
                </a:cubicBezTo>
                <a:cubicBezTo>
                  <a:pt x="47" y="61"/>
                  <a:pt x="46" y="61"/>
                  <a:pt x="44" y="60"/>
                </a:cubicBezTo>
                <a:cubicBezTo>
                  <a:pt x="39" y="65"/>
                  <a:pt x="39" y="65"/>
                  <a:pt x="39" y="65"/>
                </a:cubicBezTo>
                <a:cubicBezTo>
                  <a:pt x="39" y="66"/>
                  <a:pt x="39" y="67"/>
                  <a:pt x="38" y="68"/>
                </a:cubicBezTo>
                <a:cubicBezTo>
                  <a:pt x="37" y="69"/>
                  <a:pt x="35" y="69"/>
                  <a:pt x="33" y="68"/>
                </a:cubicBezTo>
                <a:cubicBezTo>
                  <a:pt x="32" y="67"/>
                  <a:pt x="32" y="64"/>
                  <a:pt x="33" y="63"/>
                </a:cubicBezTo>
                <a:cubicBezTo>
                  <a:pt x="34" y="62"/>
                  <a:pt x="35" y="62"/>
                  <a:pt x="36" y="62"/>
                </a:cubicBezTo>
                <a:cubicBezTo>
                  <a:pt x="42" y="57"/>
                  <a:pt x="42" y="57"/>
                  <a:pt x="42" y="57"/>
                </a:cubicBezTo>
                <a:cubicBezTo>
                  <a:pt x="41" y="56"/>
                  <a:pt x="40" y="54"/>
                  <a:pt x="40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25" y="53"/>
                  <a:pt x="24" y="54"/>
                  <a:pt x="22" y="54"/>
                </a:cubicBezTo>
                <a:cubicBezTo>
                  <a:pt x="20" y="54"/>
                  <a:pt x="19" y="52"/>
                  <a:pt x="19" y="50"/>
                </a:cubicBezTo>
                <a:cubicBezTo>
                  <a:pt x="19" y="48"/>
                  <a:pt x="20" y="47"/>
                  <a:pt x="22" y="47"/>
                </a:cubicBezTo>
                <a:cubicBezTo>
                  <a:pt x="24" y="47"/>
                  <a:pt x="25" y="47"/>
                  <a:pt x="25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0" y="47"/>
                  <a:pt x="41" y="45"/>
                  <a:pt x="42" y="44"/>
                </a:cubicBezTo>
                <a:cubicBezTo>
                  <a:pt x="36" y="38"/>
                  <a:pt x="36" y="38"/>
                  <a:pt x="36" y="38"/>
                </a:cubicBezTo>
                <a:cubicBezTo>
                  <a:pt x="35" y="39"/>
                  <a:pt x="34" y="38"/>
                  <a:pt x="33" y="38"/>
                </a:cubicBezTo>
                <a:cubicBezTo>
                  <a:pt x="32" y="36"/>
                  <a:pt x="32" y="34"/>
                  <a:pt x="33" y="33"/>
                </a:cubicBezTo>
                <a:cubicBezTo>
                  <a:pt x="35" y="31"/>
                  <a:pt x="37" y="31"/>
                  <a:pt x="38" y="33"/>
                </a:cubicBezTo>
                <a:cubicBezTo>
                  <a:pt x="39" y="33"/>
                  <a:pt x="39" y="35"/>
                  <a:pt x="39" y="36"/>
                </a:cubicBezTo>
                <a:cubicBezTo>
                  <a:pt x="44" y="41"/>
                  <a:pt x="44" y="41"/>
                  <a:pt x="44" y="41"/>
                </a:cubicBezTo>
                <a:cubicBezTo>
                  <a:pt x="46" y="40"/>
                  <a:pt x="47" y="39"/>
                  <a:pt x="49" y="39"/>
                </a:cubicBezTo>
                <a:cubicBezTo>
                  <a:pt x="49" y="24"/>
                  <a:pt x="49" y="24"/>
                  <a:pt x="49" y="24"/>
                </a:cubicBezTo>
                <a:cubicBezTo>
                  <a:pt x="48" y="24"/>
                  <a:pt x="47" y="23"/>
                  <a:pt x="47" y="22"/>
                </a:cubicBezTo>
                <a:cubicBezTo>
                  <a:pt x="47" y="20"/>
                  <a:pt x="49" y="18"/>
                  <a:pt x="51" y="18"/>
                </a:cubicBezTo>
                <a:cubicBezTo>
                  <a:pt x="53" y="18"/>
                  <a:pt x="55" y="20"/>
                  <a:pt x="55" y="22"/>
                </a:cubicBezTo>
                <a:cubicBezTo>
                  <a:pt x="55" y="23"/>
                  <a:pt x="54" y="24"/>
                  <a:pt x="53" y="24"/>
                </a:cubicBezTo>
                <a:cubicBezTo>
                  <a:pt x="53" y="39"/>
                  <a:pt x="53" y="39"/>
                  <a:pt x="53" y="39"/>
                </a:cubicBezTo>
                <a:cubicBezTo>
                  <a:pt x="55" y="39"/>
                  <a:pt x="56" y="40"/>
                  <a:pt x="58" y="41"/>
                </a:cubicBezTo>
                <a:cubicBezTo>
                  <a:pt x="63" y="36"/>
                  <a:pt x="63" y="36"/>
                  <a:pt x="63" y="36"/>
                </a:cubicBezTo>
                <a:cubicBezTo>
                  <a:pt x="63" y="35"/>
                  <a:pt x="63" y="33"/>
                  <a:pt x="64" y="33"/>
                </a:cubicBezTo>
                <a:cubicBezTo>
                  <a:pt x="65" y="31"/>
                  <a:pt x="67" y="31"/>
                  <a:pt x="69" y="33"/>
                </a:cubicBezTo>
                <a:cubicBezTo>
                  <a:pt x="70" y="34"/>
                  <a:pt x="70" y="36"/>
                  <a:pt x="69" y="38"/>
                </a:cubicBezTo>
                <a:cubicBezTo>
                  <a:pt x="68" y="38"/>
                  <a:pt x="67" y="39"/>
                  <a:pt x="66" y="38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45"/>
                  <a:pt x="62" y="47"/>
                  <a:pt x="62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8" y="47"/>
                  <a:pt x="79" y="47"/>
                  <a:pt x="80" y="47"/>
                </a:cubicBezTo>
                <a:cubicBezTo>
                  <a:pt x="82" y="47"/>
                  <a:pt x="83" y="48"/>
                  <a:pt x="83" y="50"/>
                </a:cubicBezTo>
                <a:cubicBezTo>
                  <a:pt x="83" y="52"/>
                  <a:pt x="82" y="54"/>
                  <a:pt x="80" y="54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Oval 60"/>
          <p:cNvSpPr>
            <a:spLocks noChangeArrowheads="1"/>
          </p:cNvSpPr>
          <p:nvPr/>
        </p:nvSpPr>
        <p:spPr bwMode="auto">
          <a:xfrm>
            <a:off x="7383477" y="2859198"/>
            <a:ext cx="165100" cy="169863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Oval 61"/>
          <p:cNvSpPr>
            <a:spLocks noChangeArrowheads="1"/>
          </p:cNvSpPr>
          <p:nvPr/>
        </p:nvSpPr>
        <p:spPr bwMode="auto">
          <a:xfrm>
            <a:off x="7908920" y="3205062"/>
            <a:ext cx="165100" cy="168275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Oval 62"/>
          <p:cNvSpPr>
            <a:spLocks noChangeArrowheads="1"/>
          </p:cNvSpPr>
          <p:nvPr/>
        </p:nvSpPr>
        <p:spPr bwMode="auto">
          <a:xfrm>
            <a:off x="3883049" y="4197434"/>
            <a:ext cx="165100" cy="169863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Oval 63"/>
          <p:cNvSpPr>
            <a:spLocks noChangeArrowheads="1"/>
          </p:cNvSpPr>
          <p:nvPr/>
        </p:nvSpPr>
        <p:spPr bwMode="auto">
          <a:xfrm>
            <a:off x="5170873" y="4774464"/>
            <a:ext cx="169863" cy="169863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Oval 67"/>
          <p:cNvSpPr>
            <a:spLocks noChangeArrowheads="1"/>
          </p:cNvSpPr>
          <p:nvPr/>
        </p:nvSpPr>
        <p:spPr bwMode="auto">
          <a:xfrm>
            <a:off x="7501828" y="5413060"/>
            <a:ext cx="165100" cy="166688"/>
          </a:xfrm>
          <a:prstGeom prst="ellipse">
            <a:avLst/>
          </a:pr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Freeform 49"/>
          <p:cNvSpPr>
            <a:spLocks noEditPoints="1"/>
          </p:cNvSpPr>
          <p:nvPr/>
        </p:nvSpPr>
        <p:spPr bwMode="auto">
          <a:xfrm>
            <a:off x="5467630" y="1159392"/>
            <a:ext cx="218120" cy="216097"/>
          </a:xfrm>
          <a:custGeom>
            <a:avLst/>
            <a:gdLst>
              <a:gd name="T0" fmla="*/ 161 w 202"/>
              <a:gd name="T1" fmla="*/ 47 h 200"/>
              <a:gd name="T2" fmla="*/ 142 w 202"/>
              <a:gd name="T3" fmla="*/ 41 h 200"/>
              <a:gd name="T4" fmla="*/ 60 w 202"/>
              <a:gd name="T5" fmla="*/ 41 h 200"/>
              <a:gd name="T6" fmla="*/ 41 w 202"/>
              <a:gd name="T7" fmla="*/ 47 h 200"/>
              <a:gd name="T8" fmla="*/ 33 w 202"/>
              <a:gd name="T9" fmla="*/ 129 h 200"/>
              <a:gd name="T10" fmla="*/ 62 w 202"/>
              <a:gd name="T11" fmla="*/ 200 h 200"/>
              <a:gd name="T12" fmla="*/ 140 w 202"/>
              <a:gd name="T13" fmla="*/ 200 h 200"/>
              <a:gd name="T14" fmla="*/ 169 w 202"/>
              <a:gd name="T15" fmla="*/ 129 h 200"/>
              <a:gd name="T16" fmla="*/ 160 w 202"/>
              <a:gd name="T17" fmla="*/ 108 h 200"/>
              <a:gd name="T18" fmla="*/ 125 w 202"/>
              <a:gd name="T19" fmla="*/ 105 h 200"/>
              <a:gd name="T20" fmla="*/ 132 w 202"/>
              <a:gd name="T21" fmla="*/ 124 h 200"/>
              <a:gd name="T22" fmla="*/ 138 w 202"/>
              <a:gd name="T23" fmla="*/ 136 h 200"/>
              <a:gd name="T24" fmla="*/ 126 w 202"/>
              <a:gd name="T25" fmla="*/ 130 h 200"/>
              <a:gd name="T26" fmla="*/ 106 w 202"/>
              <a:gd name="T27" fmla="*/ 124 h 200"/>
              <a:gd name="T28" fmla="*/ 109 w 202"/>
              <a:gd name="T29" fmla="*/ 158 h 200"/>
              <a:gd name="T30" fmla="*/ 95 w 202"/>
              <a:gd name="T31" fmla="*/ 158 h 200"/>
              <a:gd name="T32" fmla="*/ 98 w 202"/>
              <a:gd name="T33" fmla="*/ 124 h 200"/>
              <a:gd name="T34" fmla="*/ 78 w 202"/>
              <a:gd name="T35" fmla="*/ 130 h 200"/>
              <a:gd name="T36" fmla="*/ 66 w 202"/>
              <a:gd name="T37" fmla="*/ 136 h 200"/>
              <a:gd name="T38" fmla="*/ 72 w 202"/>
              <a:gd name="T39" fmla="*/ 124 h 200"/>
              <a:gd name="T40" fmla="*/ 79 w 202"/>
              <a:gd name="T41" fmla="*/ 105 h 200"/>
              <a:gd name="T42" fmla="*/ 44 w 202"/>
              <a:gd name="T43" fmla="*/ 108 h 200"/>
              <a:gd name="T44" fmla="*/ 44 w 202"/>
              <a:gd name="T45" fmla="*/ 93 h 200"/>
              <a:gd name="T46" fmla="*/ 79 w 202"/>
              <a:gd name="T47" fmla="*/ 96 h 200"/>
              <a:gd name="T48" fmla="*/ 72 w 202"/>
              <a:gd name="T49" fmla="*/ 77 h 200"/>
              <a:gd name="T50" fmla="*/ 66 w 202"/>
              <a:gd name="T51" fmla="*/ 65 h 200"/>
              <a:gd name="T52" fmla="*/ 78 w 202"/>
              <a:gd name="T53" fmla="*/ 71 h 200"/>
              <a:gd name="T54" fmla="*/ 98 w 202"/>
              <a:gd name="T55" fmla="*/ 77 h 200"/>
              <a:gd name="T56" fmla="*/ 95 w 202"/>
              <a:gd name="T57" fmla="*/ 42 h 200"/>
              <a:gd name="T58" fmla="*/ 109 w 202"/>
              <a:gd name="T59" fmla="*/ 42 h 200"/>
              <a:gd name="T60" fmla="*/ 106 w 202"/>
              <a:gd name="T61" fmla="*/ 77 h 200"/>
              <a:gd name="T62" fmla="*/ 126 w 202"/>
              <a:gd name="T63" fmla="*/ 71 h 200"/>
              <a:gd name="T64" fmla="*/ 138 w 202"/>
              <a:gd name="T65" fmla="*/ 65 h 200"/>
              <a:gd name="T66" fmla="*/ 132 w 202"/>
              <a:gd name="T67" fmla="*/ 77 h 200"/>
              <a:gd name="T68" fmla="*/ 125 w 202"/>
              <a:gd name="T69" fmla="*/ 96 h 200"/>
              <a:gd name="T70" fmla="*/ 160 w 202"/>
              <a:gd name="T71" fmla="*/ 93 h 200"/>
              <a:gd name="T72" fmla="*/ 160 w 202"/>
              <a:gd name="T73" fmla="*/ 10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2" h="200">
                <a:moveTo>
                  <a:pt x="202" y="88"/>
                </a:moveTo>
                <a:cubicBezTo>
                  <a:pt x="202" y="65"/>
                  <a:pt x="184" y="47"/>
                  <a:pt x="161" y="47"/>
                </a:cubicBezTo>
                <a:cubicBezTo>
                  <a:pt x="154" y="47"/>
                  <a:pt x="147" y="48"/>
                  <a:pt x="141" y="52"/>
                </a:cubicBezTo>
                <a:cubicBezTo>
                  <a:pt x="142" y="48"/>
                  <a:pt x="142" y="45"/>
                  <a:pt x="142" y="41"/>
                </a:cubicBezTo>
                <a:cubicBezTo>
                  <a:pt x="142" y="18"/>
                  <a:pt x="124" y="0"/>
                  <a:pt x="101" y="0"/>
                </a:cubicBezTo>
                <a:cubicBezTo>
                  <a:pt x="78" y="0"/>
                  <a:pt x="60" y="18"/>
                  <a:pt x="60" y="41"/>
                </a:cubicBezTo>
                <a:cubicBezTo>
                  <a:pt x="60" y="45"/>
                  <a:pt x="60" y="48"/>
                  <a:pt x="61" y="52"/>
                </a:cubicBezTo>
                <a:cubicBezTo>
                  <a:pt x="55" y="48"/>
                  <a:pt x="48" y="47"/>
                  <a:pt x="41" y="47"/>
                </a:cubicBezTo>
                <a:cubicBezTo>
                  <a:pt x="18" y="47"/>
                  <a:pt x="0" y="65"/>
                  <a:pt x="0" y="88"/>
                </a:cubicBezTo>
                <a:cubicBezTo>
                  <a:pt x="0" y="108"/>
                  <a:pt x="14" y="125"/>
                  <a:pt x="33" y="129"/>
                </a:cubicBezTo>
                <a:cubicBezTo>
                  <a:pt x="26" y="136"/>
                  <a:pt x="21" y="147"/>
                  <a:pt x="21" y="158"/>
                </a:cubicBezTo>
                <a:cubicBezTo>
                  <a:pt x="21" y="181"/>
                  <a:pt x="39" y="200"/>
                  <a:pt x="62" y="200"/>
                </a:cubicBezTo>
                <a:cubicBezTo>
                  <a:pt x="80" y="200"/>
                  <a:pt x="95" y="189"/>
                  <a:pt x="101" y="173"/>
                </a:cubicBezTo>
                <a:cubicBezTo>
                  <a:pt x="107" y="189"/>
                  <a:pt x="122" y="200"/>
                  <a:pt x="140" y="200"/>
                </a:cubicBezTo>
                <a:cubicBezTo>
                  <a:pt x="163" y="200"/>
                  <a:pt x="181" y="181"/>
                  <a:pt x="181" y="158"/>
                </a:cubicBezTo>
                <a:cubicBezTo>
                  <a:pt x="181" y="147"/>
                  <a:pt x="176" y="136"/>
                  <a:pt x="169" y="129"/>
                </a:cubicBezTo>
                <a:cubicBezTo>
                  <a:pt x="188" y="125"/>
                  <a:pt x="202" y="108"/>
                  <a:pt x="202" y="88"/>
                </a:cubicBezTo>
                <a:close/>
                <a:moveTo>
                  <a:pt x="160" y="108"/>
                </a:moveTo>
                <a:cubicBezTo>
                  <a:pt x="158" y="108"/>
                  <a:pt x="156" y="106"/>
                  <a:pt x="154" y="105"/>
                </a:cubicBezTo>
                <a:cubicBezTo>
                  <a:pt x="125" y="105"/>
                  <a:pt x="125" y="105"/>
                  <a:pt x="125" y="105"/>
                </a:cubicBezTo>
                <a:cubicBezTo>
                  <a:pt x="124" y="108"/>
                  <a:pt x="123" y="111"/>
                  <a:pt x="121" y="114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34" y="124"/>
                  <a:pt x="136" y="124"/>
                  <a:pt x="138" y="126"/>
                </a:cubicBezTo>
                <a:cubicBezTo>
                  <a:pt x="141" y="129"/>
                  <a:pt x="141" y="134"/>
                  <a:pt x="138" y="136"/>
                </a:cubicBezTo>
                <a:cubicBezTo>
                  <a:pt x="135" y="139"/>
                  <a:pt x="131" y="139"/>
                  <a:pt x="128" y="136"/>
                </a:cubicBezTo>
                <a:cubicBezTo>
                  <a:pt x="126" y="135"/>
                  <a:pt x="125" y="132"/>
                  <a:pt x="126" y="130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13" y="122"/>
                  <a:pt x="110" y="123"/>
                  <a:pt x="106" y="124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8" y="154"/>
                  <a:pt x="109" y="156"/>
                  <a:pt x="109" y="158"/>
                </a:cubicBezTo>
                <a:cubicBezTo>
                  <a:pt x="109" y="162"/>
                  <a:pt x="106" y="166"/>
                  <a:pt x="102" y="166"/>
                </a:cubicBezTo>
                <a:cubicBezTo>
                  <a:pt x="98" y="166"/>
                  <a:pt x="95" y="162"/>
                  <a:pt x="95" y="158"/>
                </a:cubicBezTo>
                <a:cubicBezTo>
                  <a:pt x="95" y="156"/>
                  <a:pt x="96" y="154"/>
                  <a:pt x="98" y="153"/>
                </a:cubicBezTo>
                <a:cubicBezTo>
                  <a:pt x="98" y="124"/>
                  <a:pt x="98" y="124"/>
                  <a:pt x="98" y="124"/>
                </a:cubicBezTo>
                <a:cubicBezTo>
                  <a:pt x="95" y="123"/>
                  <a:pt x="91" y="122"/>
                  <a:pt x="89" y="120"/>
                </a:cubicBezTo>
                <a:cubicBezTo>
                  <a:pt x="78" y="130"/>
                  <a:pt x="78" y="130"/>
                  <a:pt x="78" y="130"/>
                </a:cubicBezTo>
                <a:cubicBezTo>
                  <a:pt x="79" y="132"/>
                  <a:pt x="78" y="135"/>
                  <a:pt x="76" y="136"/>
                </a:cubicBezTo>
                <a:cubicBezTo>
                  <a:pt x="74" y="139"/>
                  <a:pt x="69" y="139"/>
                  <a:pt x="66" y="136"/>
                </a:cubicBezTo>
                <a:cubicBezTo>
                  <a:pt x="63" y="134"/>
                  <a:pt x="63" y="129"/>
                  <a:pt x="66" y="126"/>
                </a:cubicBezTo>
                <a:cubicBezTo>
                  <a:pt x="68" y="124"/>
                  <a:pt x="70" y="124"/>
                  <a:pt x="72" y="124"/>
                </a:cubicBezTo>
                <a:cubicBezTo>
                  <a:pt x="83" y="114"/>
                  <a:pt x="83" y="114"/>
                  <a:pt x="83" y="114"/>
                </a:cubicBezTo>
                <a:cubicBezTo>
                  <a:pt x="81" y="111"/>
                  <a:pt x="80" y="108"/>
                  <a:pt x="79" y="105"/>
                </a:cubicBezTo>
                <a:cubicBezTo>
                  <a:pt x="50" y="105"/>
                  <a:pt x="50" y="105"/>
                  <a:pt x="50" y="105"/>
                </a:cubicBezTo>
                <a:cubicBezTo>
                  <a:pt x="49" y="106"/>
                  <a:pt x="46" y="108"/>
                  <a:pt x="44" y="108"/>
                </a:cubicBezTo>
                <a:cubicBezTo>
                  <a:pt x="40" y="108"/>
                  <a:pt x="37" y="104"/>
                  <a:pt x="37" y="100"/>
                </a:cubicBezTo>
                <a:cubicBezTo>
                  <a:pt x="37" y="97"/>
                  <a:pt x="40" y="93"/>
                  <a:pt x="44" y="93"/>
                </a:cubicBezTo>
                <a:cubicBezTo>
                  <a:pt x="46" y="93"/>
                  <a:pt x="49" y="95"/>
                  <a:pt x="50" y="96"/>
                </a:cubicBezTo>
                <a:cubicBezTo>
                  <a:pt x="79" y="96"/>
                  <a:pt x="79" y="96"/>
                  <a:pt x="79" y="96"/>
                </a:cubicBezTo>
                <a:cubicBezTo>
                  <a:pt x="80" y="93"/>
                  <a:pt x="81" y="90"/>
                  <a:pt x="83" y="87"/>
                </a:cubicBezTo>
                <a:cubicBezTo>
                  <a:pt x="72" y="77"/>
                  <a:pt x="72" y="77"/>
                  <a:pt x="72" y="77"/>
                </a:cubicBezTo>
                <a:cubicBezTo>
                  <a:pt x="70" y="77"/>
                  <a:pt x="68" y="77"/>
                  <a:pt x="66" y="75"/>
                </a:cubicBezTo>
                <a:cubicBezTo>
                  <a:pt x="63" y="72"/>
                  <a:pt x="63" y="67"/>
                  <a:pt x="66" y="65"/>
                </a:cubicBezTo>
                <a:cubicBezTo>
                  <a:pt x="69" y="62"/>
                  <a:pt x="74" y="62"/>
                  <a:pt x="76" y="65"/>
                </a:cubicBezTo>
                <a:cubicBezTo>
                  <a:pt x="78" y="66"/>
                  <a:pt x="79" y="69"/>
                  <a:pt x="78" y="71"/>
                </a:cubicBezTo>
                <a:cubicBezTo>
                  <a:pt x="89" y="81"/>
                  <a:pt x="89" y="81"/>
                  <a:pt x="89" y="81"/>
                </a:cubicBezTo>
                <a:cubicBezTo>
                  <a:pt x="91" y="79"/>
                  <a:pt x="95" y="78"/>
                  <a:pt x="98" y="77"/>
                </a:cubicBezTo>
                <a:cubicBezTo>
                  <a:pt x="98" y="48"/>
                  <a:pt x="98" y="48"/>
                  <a:pt x="98" y="48"/>
                </a:cubicBezTo>
                <a:cubicBezTo>
                  <a:pt x="96" y="47"/>
                  <a:pt x="95" y="45"/>
                  <a:pt x="95" y="42"/>
                </a:cubicBezTo>
                <a:cubicBezTo>
                  <a:pt x="95" y="39"/>
                  <a:pt x="98" y="35"/>
                  <a:pt x="102" y="35"/>
                </a:cubicBezTo>
                <a:cubicBezTo>
                  <a:pt x="106" y="35"/>
                  <a:pt x="109" y="39"/>
                  <a:pt x="109" y="42"/>
                </a:cubicBezTo>
                <a:cubicBezTo>
                  <a:pt x="109" y="45"/>
                  <a:pt x="108" y="47"/>
                  <a:pt x="106" y="48"/>
                </a:cubicBezTo>
                <a:cubicBezTo>
                  <a:pt x="106" y="77"/>
                  <a:pt x="106" y="77"/>
                  <a:pt x="106" y="77"/>
                </a:cubicBezTo>
                <a:cubicBezTo>
                  <a:pt x="110" y="78"/>
                  <a:pt x="113" y="79"/>
                  <a:pt x="115" y="81"/>
                </a:cubicBezTo>
                <a:cubicBezTo>
                  <a:pt x="126" y="71"/>
                  <a:pt x="126" y="71"/>
                  <a:pt x="126" y="71"/>
                </a:cubicBezTo>
                <a:cubicBezTo>
                  <a:pt x="125" y="69"/>
                  <a:pt x="126" y="66"/>
                  <a:pt x="128" y="65"/>
                </a:cubicBezTo>
                <a:cubicBezTo>
                  <a:pt x="131" y="62"/>
                  <a:pt x="135" y="62"/>
                  <a:pt x="138" y="65"/>
                </a:cubicBezTo>
                <a:cubicBezTo>
                  <a:pt x="141" y="67"/>
                  <a:pt x="141" y="72"/>
                  <a:pt x="138" y="75"/>
                </a:cubicBezTo>
                <a:cubicBezTo>
                  <a:pt x="136" y="77"/>
                  <a:pt x="134" y="77"/>
                  <a:pt x="132" y="77"/>
                </a:cubicBezTo>
                <a:cubicBezTo>
                  <a:pt x="121" y="87"/>
                  <a:pt x="121" y="87"/>
                  <a:pt x="121" y="87"/>
                </a:cubicBezTo>
                <a:cubicBezTo>
                  <a:pt x="123" y="90"/>
                  <a:pt x="124" y="93"/>
                  <a:pt x="125" y="96"/>
                </a:cubicBezTo>
                <a:cubicBezTo>
                  <a:pt x="154" y="96"/>
                  <a:pt x="154" y="96"/>
                  <a:pt x="154" y="96"/>
                </a:cubicBezTo>
                <a:cubicBezTo>
                  <a:pt x="156" y="95"/>
                  <a:pt x="158" y="93"/>
                  <a:pt x="160" y="93"/>
                </a:cubicBezTo>
                <a:cubicBezTo>
                  <a:pt x="164" y="93"/>
                  <a:pt x="167" y="97"/>
                  <a:pt x="167" y="100"/>
                </a:cubicBezTo>
                <a:cubicBezTo>
                  <a:pt x="167" y="104"/>
                  <a:pt x="164" y="108"/>
                  <a:pt x="160" y="108"/>
                </a:cubicBezTo>
                <a:close/>
              </a:path>
            </a:pathLst>
          </a:custGeom>
          <a:solidFill>
            <a:srgbClr val="E7A4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矩形 80"/>
          <p:cNvSpPr/>
          <p:nvPr/>
        </p:nvSpPr>
        <p:spPr>
          <a:xfrm>
            <a:off x="5249716" y="1713566"/>
            <a:ext cx="1712901" cy="171290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5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15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MH_Entry_1"/>
          <p:cNvSpPr/>
          <p:nvPr>
            <p:custDataLst>
              <p:tags r:id="rId1"/>
            </p:custDataLst>
          </p:nvPr>
        </p:nvSpPr>
        <p:spPr>
          <a:xfrm>
            <a:off x="4213067" y="3575700"/>
            <a:ext cx="3778403" cy="754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32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83" name="矩形 82"/>
          <p:cNvSpPr/>
          <p:nvPr/>
        </p:nvSpPr>
        <p:spPr>
          <a:xfrm>
            <a:off x="4337131" y="4140702"/>
            <a:ext cx="35302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cxnSp>
        <p:nvCxnSpPr>
          <p:cNvPr id="84" name="直接连接符 83"/>
          <p:cNvCxnSpPr/>
          <p:nvPr/>
        </p:nvCxnSpPr>
        <p:spPr>
          <a:xfrm flipH="1">
            <a:off x="4357526" y="4448845"/>
            <a:ext cx="348948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H="1">
            <a:off x="4357526" y="3628429"/>
            <a:ext cx="348948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Freeform 1076"/>
          <p:cNvSpPr>
            <a:spLocks noEditPoints="1"/>
          </p:cNvSpPr>
          <p:nvPr/>
        </p:nvSpPr>
        <p:spPr bwMode="auto">
          <a:xfrm>
            <a:off x="114300" y="114074"/>
            <a:ext cx="2689772" cy="2729195"/>
          </a:xfrm>
          <a:custGeom>
            <a:avLst/>
            <a:gdLst>
              <a:gd name="T0" fmla="*/ 1244 w 2388"/>
              <a:gd name="T1" fmla="*/ 168 h 2423"/>
              <a:gd name="T2" fmla="*/ 1067 w 2388"/>
              <a:gd name="T3" fmla="*/ 32 h 2423"/>
              <a:gd name="T4" fmla="*/ 1201 w 2388"/>
              <a:gd name="T5" fmla="*/ 211 h 2423"/>
              <a:gd name="T6" fmla="*/ 963 w 2388"/>
              <a:gd name="T7" fmla="*/ 277 h 2423"/>
              <a:gd name="T8" fmla="*/ 512 w 2388"/>
              <a:gd name="T9" fmla="*/ 2 h 2423"/>
              <a:gd name="T10" fmla="*/ 387 w 2388"/>
              <a:gd name="T11" fmla="*/ 176 h 2423"/>
              <a:gd name="T12" fmla="*/ 0 w 2388"/>
              <a:gd name="T13" fmla="*/ 0 h 2423"/>
              <a:gd name="T14" fmla="*/ 176 w 2388"/>
              <a:gd name="T15" fmla="*/ 387 h 2423"/>
              <a:gd name="T16" fmla="*/ 176 w 2388"/>
              <a:gd name="T17" fmla="*/ 547 h 2423"/>
              <a:gd name="T18" fmla="*/ 6 w 2388"/>
              <a:gd name="T19" fmla="*/ 995 h 2423"/>
              <a:gd name="T20" fmla="*/ 280 w 2388"/>
              <a:gd name="T21" fmla="*/ 1233 h 2423"/>
              <a:gd name="T22" fmla="*/ 211 w 2388"/>
              <a:gd name="T23" fmla="*/ 1102 h 2423"/>
              <a:gd name="T24" fmla="*/ 35 w 2388"/>
              <a:gd name="T25" fmla="*/ 1276 h 2423"/>
              <a:gd name="T26" fmla="*/ 168 w 2388"/>
              <a:gd name="T27" fmla="*/ 1398 h 2423"/>
              <a:gd name="T28" fmla="*/ 40 w 2388"/>
              <a:gd name="T29" fmla="*/ 2423 h 2423"/>
              <a:gd name="T30" fmla="*/ 83 w 2388"/>
              <a:gd name="T31" fmla="*/ 1438 h 2423"/>
              <a:gd name="T32" fmla="*/ 211 w 2388"/>
              <a:gd name="T33" fmla="*/ 1276 h 2423"/>
              <a:gd name="T34" fmla="*/ 323 w 2388"/>
              <a:gd name="T35" fmla="*/ 953 h 2423"/>
              <a:gd name="T36" fmla="*/ 48 w 2388"/>
              <a:gd name="T37" fmla="*/ 590 h 2423"/>
              <a:gd name="T38" fmla="*/ 176 w 2388"/>
              <a:gd name="T39" fmla="*/ 763 h 2423"/>
              <a:gd name="T40" fmla="*/ 390 w 2388"/>
              <a:gd name="T41" fmla="*/ 590 h 2423"/>
              <a:gd name="T42" fmla="*/ 555 w 2388"/>
              <a:gd name="T43" fmla="*/ 389 h 2423"/>
              <a:gd name="T44" fmla="*/ 750 w 2388"/>
              <a:gd name="T45" fmla="*/ 176 h 2423"/>
              <a:gd name="T46" fmla="*/ 555 w 2388"/>
              <a:gd name="T47" fmla="*/ 45 h 2423"/>
              <a:gd name="T48" fmla="*/ 921 w 2388"/>
              <a:gd name="T49" fmla="*/ 320 h 2423"/>
              <a:gd name="T50" fmla="*/ 1244 w 2388"/>
              <a:gd name="T51" fmla="*/ 211 h 2423"/>
              <a:gd name="T52" fmla="*/ 1406 w 2388"/>
              <a:gd name="T53" fmla="*/ 80 h 2423"/>
              <a:gd name="T54" fmla="*/ 2388 w 2388"/>
              <a:gd name="T55" fmla="*/ 37 h 2423"/>
              <a:gd name="T56" fmla="*/ 1364 w 2388"/>
              <a:gd name="T57" fmla="*/ 168 h 2423"/>
              <a:gd name="T58" fmla="*/ 78 w 2388"/>
              <a:gd name="T59" fmla="*/ 1233 h 2423"/>
              <a:gd name="T60" fmla="*/ 168 w 2388"/>
              <a:gd name="T61" fmla="*/ 1142 h 2423"/>
              <a:gd name="T62" fmla="*/ 176 w 2388"/>
              <a:gd name="T63" fmla="*/ 179 h 2423"/>
              <a:gd name="T64" fmla="*/ 43 w 2388"/>
              <a:gd name="T65" fmla="*/ 344 h 2423"/>
              <a:gd name="T66" fmla="*/ 344 w 2388"/>
              <a:gd name="T67" fmla="*/ 42 h 2423"/>
              <a:gd name="T68" fmla="*/ 176 w 2388"/>
              <a:gd name="T69" fmla="*/ 176 h 2423"/>
              <a:gd name="T70" fmla="*/ 344 w 2388"/>
              <a:gd name="T71" fmla="*/ 213 h 2423"/>
              <a:gd name="T72" fmla="*/ 211 w 2388"/>
              <a:gd name="T73" fmla="*/ 344 h 2423"/>
              <a:gd name="T74" fmla="*/ 344 w 2388"/>
              <a:gd name="T75" fmla="*/ 213 h 2423"/>
              <a:gd name="T76" fmla="*/ 211 w 2388"/>
              <a:gd name="T77" fmla="*/ 728 h 2423"/>
              <a:gd name="T78" fmla="*/ 352 w 2388"/>
              <a:gd name="T79" fmla="*/ 590 h 2423"/>
              <a:gd name="T80" fmla="*/ 352 w 2388"/>
              <a:gd name="T81" fmla="*/ 547 h 2423"/>
              <a:gd name="T82" fmla="*/ 211 w 2388"/>
              <a:gd name="T83" fmla="*/ 389 h 2423"/>
              <a:gd name="T84" fmla="*/ 352 w 2388"/>
              <a:gd name="T85" fmla="*/ 547 h 2423"/>
              <a:gd name="T86" fmla="*/ 715 w 2388"/>
              <a:gd name="T87" fmla="*/ 355 h 2423"/>
              <a:gd name="T88" fmla="*/ 555 w 2388"/>
              <a:gd name="T89" fmla="*/ 213 h 2423"/>
              <a:gd name="T90" fmla="*/ 390 w 2388"/>
              <a:gd name="T91" fmla="*/ 213 h 2423"/>
              <a:gd name="T92" fmla="*/ 512 w 2388"/>
              <a:gd name="T93" fmla="*/ 355 h 2423"/>
              <a:gd name="T94" fmla="*/ 390 w 2388"/>
              <a:gd name="T95" fmla="*/ 213 h 2423"/>
              <a:gd name="T96" fmla="*/ 390 w 2388"/>
              <a:gd name="T97" fmla="*/ 389 h 2423"/>
              <a:gd name="T98" fmla="*/ 512 w 2388"/>
              <a:gd name="T99" fmla="*/ 547 h 2423"/>
              <a:gd name="T100" fmla="*/ 1201 w 2388"/>
              <a:gd name="T101" fmla="*/ 168 h 2423"/>
              <a:gd name="T102" fmla="*/ 1110 w 2388"/>
              <a:gd name="T103" fmla="*/ 74 h 2423"/>
              <a:gd name="T104" fmla="*/ 1201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364" y="168"/>
                </a:moveTo>
                <a:lnTo>
                  <a:pt x="1244" y="168"/>
                </a:lnTo>
                <a:lnTo>
                  <a:pt x="1244" y="32"/>
                </a:lnTo>
                <a:lnTo>
                  <a:pt x="1067" y="32"/>
                </a:lnTo>
                <a:lnTo>
                  <a:pt x="1067" y="211"/>
                </a:lnTo>
                <a:lnTo>
                  <a:pt x="1201" y="211"/>
                </a:lnTo>
                <a:lnTo>
                  <a:pt x="1201" y="277"/>
                </a:lnTo>
                <a:lnTo>
                  <a:pt x="963" y="277"/>
                </a:lnTo>
                <a:lnTo>
                  <a:pt x="963" y="2"/>
                </a:lnTo>
                <a:lnTo>
                  <a:pt x="512" y="2"/>
                </a:lnTo>
                <a:lnTo>
                  <a:pt x="512" y="176"/>
                </a:lnTo>
                <a:lnTo>
                  <a:pt x="387" y="176"/>
                </a:lnTo>
                <a:lnTo>
                  <a:pt x="387" y="0"/>
                </a:lnTo>
                <a:lnTo>
                  <a:pt x="0" y="0"/>
                </a:lnTo>
                <a:lnTo>
                  <a:pt x="0" y="387"/>
                </a:lnTo>
                <a:lnTo>
                  <a:pt x="176" y="387"/>
                </a:lnTo>
                <a:lnTo>
                  <a:pt x="176" y="389"/>
                </a:lnTo>
                <a:lnTo>
                  <a:pt x="176" y="547"/>
                </a:lnTo>
                <a:lnTo>
                  <a:pt x="6" y="547"/>
                </a:lnTo>
                <a:lnTo>
                  <a:pt x="6" y="995"/>
                </a:lnTo>
                <a:lnTo>
                  <a:pt x="280" y="995"/>
                </a:lnTo>
                <a:lnTo>
                  <a:pt x="280" y="1233"/>
                </a:lnTo>
                <a:lnTo>
                  <a:pt x="211" y="1233"/>
                </a:lnTo>
                <a:lnTo>
                  <a:pt x="211" y="1102"/>
                </a:lnTo>
                <a:lnTo>
                  <a:pt x="35" y="1102"/>
                </a:lnTo>
                <a:lnTo>
                  <a:pt x="35" y="1276"/>
                </a:lnTo>
                <a:lnTo>
                  <a:pt x="168" y="1276"/>
                </a:lnTo>
                <a:lnTo>
                  <a:pt x="168" y="1398"/>
                </a:lnTo>
                <a:lnTo>
                  <a:pt x="40" y="1398"/>
                </a:lnTo>
                <a:lnTo>
                  <a:pt x="40" y="2423"/>
                </a:lnTo>
                <a:lnTo>
                  <a:pt x="83" y="2423"/>
                </a:lnTo>
                <a:lnTo>
                  <a:pt x="83" y="1438"/>
                </a:lnTo>
                <a:lnTo>
                  <a:pt x="211" y="1438"/>
                </a:lnTo>
                <a:lnTo>
                  <a:pt x="211" y="1276"/>
                </a:lnTo>
                <a:lnTo>
                  <a:pt x="323" y="1276"/>
                </a:lnTo>
                <a:lnTo>
                  <a:pt x="323" y="953"/>
                </a:lnTo>
                <a:lnTo>
                  <a:pt x="48" y="953"/>
                </a:lnTo>
                <a:lnTo>
                  <a:pt x="48" y="590"/>
                </a:lnTo>
                <a:lnTo>
                  <a:pt x="176" y="590"/>
                </a:lnTo>
                <a:lnTo>
                  <a:pt x="176" y="763"/>
                </a:lnTo>
                <a:lnTo>
                  <a:pt x="390" y="763"/>
                </a:lnTo>
                <a:lnTo>
                  <a:pt x="390" y="590"/>
                </a:lnTo>
                <a:lnTo>
                  <a:pt x="555" y="590"/>
                </a:lnTo>
                <a:lnTo>
                  <a:pt x="555" y="389"/>
                </a:lnTo>
                <a:lnTo>
                  <a:pt x="750" y="389"/>
                </a:lnTo>
                <a:lnTo>
                  <a:pt x="750" y="176"/>
                </a:lnTo>
                <a:lnTo>
                  <a:pt x="555" y="176"/>
                </a:lnTo>
                <a:lnTo>
                  <a:pt x="555" y="45"/>
                </a:lnTo>
                <a:lnTo>
                  <a:pt x="921" y="45"/>
                </a:lnTo>
                <a:lnTo>
                  <a:pt x="921" y="320"/>
                </a:lnTo>
                <a:lnTo>
                  <a:pt x="1244" y="320"/>
                </a:lnTo>
                <a:lnTo>
                  <a:pt x="1244" y="211"/>
                </a:lnTo>
                <a:lnTo>
                  <a:pt x="1406" y="211"/>
                </a:lnTo>
                <a:lnTo>
                  <a:pt x="1406" y="80"/>
                </a:lnTo>
                <a:lnTo>
                  <a:pt x="2388" y="80"/>
                </a:lnTo>
                <a:lnTo>
                  <a:pt x="2388" y="37"/>
                </a:lnTo>
                <a:lnTo>
                  <a:pt x="1364" y="37"/>
                </a:lnTo>
                <a:lnTo>
                  <a:pt x="1364" y="168"/>
                </a:lnTo>
                <a:close/>
                <a:moveTo>
                  <a:pt x="168" y="1233"/>
                </a:moveTo>
                <a:lnTo>
                  <a:pt x="78" y="1233"/>
                </a:lnTo>
                <a:lnTo>
                  <a:pt x="78" y="1142"/>
                </a:lnTo>
                <a:lnTo>
                  <a:pt x="168" y="1142"/>
                </a:lnTo>
                <a:lnTo>
                  <a:pt x="168" y="1233"/>
                </a:lnTo>
                <a:close/>
                <a:moveTo>
                  <a:pt x="176" y="179"/>
                </a:moveTo>
                <a:lnTo>
                  <a:pt x="176" y="344"/>
                </a:lnTo>
                <a:lnTo>
                  <a:pt x="43" y="344"/>
                </a:lnTo>
                <a:lnTo>
                  <a:pt x="43" y="42"/>
                </a:lnTo>
                <a:lnTo>
                  <a:pt x="344" y="42"/>
                </a:lnTo>
                <a:lnTo>
                  <a:pt x="344" y="176"/>
                </a:lnTo>
                <a:lnTo>
                  <a:pt x="176" y="176"/>
                </a:lnTo>
                <a:lnTo>
                  <a:pt x="176" y="179"/>
                </a:lnTo>
                <a:close/>
                <a:moveTo>
                  <a:pt x="344" y="213"/>
                </a:moveTo>
                <a:lnTo>
                  <a:pt x="344" y="344"/>
                </a:lnTo>
                <a:lnTo>
                  <a:pt x="211" y="344"/>
                </a:lnTo>
                <a:lnTo>
                  <a:pt x="211" y="213"/>
                </a:lnTo>
                <a:lnTo>
                  <a:pt x="344" y="213"/>
                </a:lnTo>
                <a:close/>
                <a:moveTo>
                  <a:pt x="352" y="728"/>
                </a:moveTo>
                <a:lnTo>
                  <a:pt x="211" y="728"/>
                </a:lnTo>
                <a:lnTo>
                  <a:pt x="211" y="590"/>
                </a:lnTo>
                <a:lnTo>
                  <a:pt x="352" y="590"/>
                </a:lnTo>
                <a:lnTo>
                  <a:pt x="352" y="728"/>
                </a:lnTo>
                <a:close/>
                <a:moveTo>
                  <a:pt x="352" y="547"/>
                </a:moveTo>
                <a:lnTo>
                  <a:pt x="211" y="547"/>
                </a:lnTo>
                <a:lnTo>
                  <a:pt x="211" y="389"/>
                </a:lnTo>
                <a:lnTo>
                  <a:pt x="352" y="389"/>
                </a:lnTo>
                <a:lnTo>
                  <a:pt x="352" y="547"/>
                </a:lnTo>
                <a:close/>
                <a:moveTo>
                  <a:pt x="715" y="213"/>
                </a:moveTo>
                <a:lnTo>
                  <a:pt x="715" y="355"/>
                </a:lnTo>
                <a:lnTo>
                  <a:pt x="555" y="355"/>
                </a:lnTo>
                <a:lnTo>
                  <a:pt x="555" y="213"/>
                </a:lnTo>
                <a:lnTo>
                  <a:pt x="715" y="213"/>
                </a:lnTo>
                <a:close/>
                <a:moveTo>
                  <a:pt x="390" y="213"/>
                </a:moveTo>
                <a:lnTo>
                  <a:pt x="512" y="213"/>
                </a:lnTo>
                <a:lnTo>
                  <a:pt x="512" y="355"/>
                </a:lnTo>
                <a:lnTo>
                  <a:pt x="390" y="355"/>
                </a:lnTo>
                <a:lnTo>
                  <a:pt x="390" y="213"/>
                </a:lnTo>
                <a:close/>
                <a:moveTo>
                  <a:pt x="390" y="547"/>
                </a:moveTo>
                <a:lnTo>
                  <a:pt x="390" y="389"/>
                </a:lnTo>
                <a:lnTo>
                  <a:pt x="512" y="389"/>
                </a:lnTo>
                <a:lnTo>
                  <a:pt x="512" y="547"/>
                </a:lnTo>
                <a:lnTo>
                  <a:pt x="390" y="547"/>
                </a:lnTo>
                <a:close/>
                <a:moveTo>
                  <a:pt x="1201" y="168"/>
                </a:moveTo>
                <a:lnTo>
                  <a:pt x="1110" y="168"/>
                </a:lnTo>
                <a:lnTo>
                  <a:pt x="1110" y="74"/>
                </a:lnTo>
                <a:lnTo>
                  <a:pt x="1201" y="74"/>
                </a:lnTo>
                <a:lnTo>
                  <a:pt x="1201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Freeform 1077"/>
          <p:cNvSpPr>
            <a:spLocks noEditPoints="1"/>
          </p:cNvSpPr>
          <p:nvPr/>
        </p:nvSpPr>
        <p:spPr bwMode="auto">
          <a:xfrm>
            <a:off x="9375098" y="125576"/>
            <a:ext cx="2689772" cy="2729195"/>
          </a:xfrm>
          <a:custGeom>
            <a:avLst/>
            <a:gdLst>
              <a:gd name="T0" fmla="*/ 1147 w 2388"/>
              <a:gd name="T1" fmla="*/ 168 h 2423"/>
              <a:gd name="T2" fmla="*/ 1320 w 2388"/>
              <a:gd name="T3" fmla="*/ 32 h 2423"/>
              <a:gd name="T4" fmla="*/ 1190 w 2388"/>
              <a:gd name="T5" fmla="*/ 211 h 2423"/>
              <a:gd name="T6" fmla="*/ 1427 w 2388"/>
              <a:gd name="T7" fmla="*/ 277 h 2423"/>
              <a:gd name="T8" fmla="*/ 1875 w 2388"/>
              <a:gd name="T9" fmla="*/ 2 h 2423"/>
              <a:gd name="T10" fmla="*/ 2004 w 2388"/>
              <a:gd name="T11" fmla="*/ 176 h 2423"/>
              <a:gd name="T12" fmla="*/ 2388 w 2388"/>
              <a:gd name="T13" fmla="*/ 0 h 2423"/>
              <a:gd name="T14" fmla="*/ 2214 w 2388"/>
              <a:gd name="T15" fmla="*/ 387 h 2423"/>
              <a:gd name="T16" fmla="*/ 2214 w 2388"/>
              <a:gd name="T17" fmla="*/ 547 h 2423"/>
              <a:gd name="T18" fmla="*/ 2385 w 2388"/>
              <a:gd name="T19" fmla="*/ 995 h 2423"/>
              <a:gd name="T20" fmla="*/ 2110 w 2388"/>
              <a:gd name="T21" fmla="*/ 1233 h 2423"/>
              <a:gd name="T22" fmla="*/ 2177 w 2388"/>
              <a:gd name="T23" fmla="*/ 1102 h 2423"/>
              <a:gd name="T24" fmla="*/ 2356 w 2388"/>
              <a:gd name="T25" fmla="*/ 1276 h 2423"/>
              <a:gd name="T26" fmla="*/ 2220 w 2388"/>
              <a:gd name="T27" fmla="*/ 1398 h 2423"/>
              <a:gd name="T28" fmla="*/ 2350 w 2388"/>
              <a:gd name="T29" fmla="*/ 2423 h 2423"/>
              <a:gd name="T30" fmla="*/ 2308 w 2388"/>
              <a:gd name="T31" fmla="*/ 1438 h 2423"/>
              <a:gd name="T32" fmla="*/ 2177 w 2388"/>
              <a:gd name="T33" fmla="*/ 1276 h 2423"/>
              <a:gd name="T34" fmla="*/ 2068 w 2388"/>
              <a:gd name="T35" fmla="*/ 953 h 2423"/>
              <a:gd name="T36" fmla="*/ 2342 w 2388"/>
              <a:gd name="T37" fmla="*/ 590 h 2423"/>
              <a:gd name="T38" fmla="*/ 2214 w 2388"/>
              <a:gd name="T39" fmla="*/ 763 h 2423"/>
              <a:gd name="T40" fmla="*/ 2001 w 2388"/>
              <a:gd name="T41" fmla="*/ 590 h 2423"/>
              <a:gd name="T42" fmla="*/ 1835 w 2388"/>
              <a:gd name="T43" fmla="*/ 389 h 2423"/>
              <a:gd name="T44" fmla="*/ 1638 w 2388"/>
              <a:gd name="T45" fmla="*/ 176 h 2423"/>
              <a:gd name="T46" fmla="*/ 1835 w 2388"/>
              <a:gd name="T47" fmla="*/ 45 h 2423"/>
              <a:gd name="T48" fmla="*/ 1470 w 2388"/>
              <a:gd name="T49" fmla="*/ 320 h 2423"/>
              <a:gd name="T50" fmla="*/ 1147 w 2388"/>
              <a:gd name="T51" fmla="*/ 211 h 2423"/>
              <a:gd name="T52" fmla="*/ 984 w 2388"/>
              <a:gd name="T53" fmla="*/ 80 h 2423"/>
              <a:gd name="T54" fmla="*/ 0 w 2388"/>
              <a:gd name="T55" fmla="*/ 37 h 2423"/>
              <a:gd name="T56" fmla="*/ 1027 w 2388"/>
              <a:gd name="T57" fmla="*/ 168 h 2423"/>
              <a:gd name="T58" fmla="*/ 2313 w 2388"/>
              <a:gd name="T59" fmla="*/ 1233 h 2423"/>
              <a:gd name="T60" fmla="*/ 2220 w 2388"/>
              <a:gd name="T61" fmla="*/ 1142 h 2423"/>
              <a:gd name="T62" fmla="*/ 2214 w 2388"/>
              <a:gd name="T63" fmla="*/ 179 h 2423"/>
              <a:gd name="T64" fmla="*/ 2345 w 2388"/>
              <a:gd name="T65" fmla="*/ 344 h 2423"/>
              <a:gd name="T66" fmla="*/ 2046 w 2388"/>
              <a:gd name="T67" fmla="*/ 42 h 2423"/>
              <a:gd name="T68" fmla="*/ 2214 w 2388"/>
              <a:gd name="T69" fmla="*/ 176 h 2423"/>
              <a:gd name="T70" fmla="*/ 2046 w 2388"/>
              <a:gd name="T71" fmla="*/ 213 h 2423"/>
              <a:gd name="T72" fmla="*/ 2177 w 2388"/>
              <a:gd name="T73" fmla="*/ 344 h 2423"/>
              <a:gd name="T74" fmla="*/ 2046 w 2388"/>
              <a:gd name="T75" fmla="*/ 213 h 2423"/>
              <a:gd name="T76" fmla="*/ 2177 w 2388"/>
              <a:gd name="T77" fmla="*/ 728 h 2423"/>
              <a:gd name="T78" fmla="*/ 2036 w 2388"/>
              <a:gd name="T79" fmla="*/ 590 h 2423"/>
              <a:gd name="T80" fmla="*/ 2036 w 2388"/>
              <a:gd name="T81" fmla="*/ 547 h 2423"/>
              <a:gd name="T82" fmla="*/ 2177 w 2388"/>
              <a:gd name="T83" fmla="*/ 389 h 2423"/>
              <a:gd name="T84" fmla="*/ 2036 w 2388"/>
              <a:gd name="T85" fmla="*/ 547 h 2423"/>
              <a:gd name="T86" fmla="*/ 1675 w 2388"/>
              <a:gd name="T87" fmla="*/ 355 h 2423"/>
              <a:gd name="T88" fmla="*/ 1835 w 2388"/>
              <a:gd name="T89" fmla="*/ 213 h 2423"/>
              <a:gd name="T90" fmla="*/ 2001 w 2388"/>
              <a:gd name="T91" fmla="*/ 213 h 2423"/>
              <a:gd name="T92" fmla="*/ 1875 w 2388"/>
              <a:gd name="T93" fmla="*/ 355 h 2423"/>
              <a:gd name="T94" fmla="*/ 2001 w 2388"/>
              <a:gd name="T95" fmla="*/ 213 h 2423"/>
              <a:gd name="T96" fmla="*/ 2001 w 2388"/>
              <a:gd name="T97" fmla="*/ 389 h 2423"/>
              <a:gd name="T98" fmla="*/ 1875 w 2388"/>
              <a:gd name="T99" fmla="*/ 547 h 2423"/>
              <a:gd name="T100" fmla="*/ 1190 w 2388"/>
              <a:gd name="T101" fmla="*/ 168 h 2423"/>
              <a:gd name="T102" fmla="*/ 1280 w 2388"/>
              <a:gd name="T103" fmla="*/ 74 h 2423"/>
              <a:gd name="T104" fmla="*/ 1190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027" y="168"/>
                </a:moveTo>
                <a:lnTo>
                  <a:pt x="1147" y="168"/>
                </a:lnTo>
                <a:lnTo>
                  <a:pt x="1147" y="32"/>
                </a:lnTo>
                <a:lnTo>
                  <a:pt x="1320" y="32"/>
                </a:lnTo>
                <a:lnTo>
                  <a:pt x="1320" y="211"/>
                </a:lnTo>
                <a:lnTo>
                  <a:pt x="1190" y="211"/>
                </a:lnTo>
                <a:lnTo>
                  <a:pt x="1190" y="277"/>
                </a:lnTo>
                <a:lnTo>
                  <a:pt x="1427" y="277"/>
                </a:lnTo>
                <a:lnTo>
                  <a:pt x="1427" y="2"/>
                </a:lnTo>
                <a:lnTo>
                  <a:pt x="1875" y="2"/>
                </a:lnTo>
                <a:lnTo>
                  <a:pt x="1875" y="176"/>
                </a:lnTo>
                <a:lnTo>
                  <a:pt x="2004" y="176"/>
                </a:lnTo>
                <a:lnTo>
                  <a:pt x="2004" y="0"/>
                </a:lnTo>
                <a:lnTo>
                  <a:pt x="2388" y="0"/>
                </a:lnTo>
                <a:lnTo>
                  <a:pt x="2388" y="387"/>
                </a:lnTo>
                <a:lnTo>
                  <a:pt x="2214" y="387"/>
                </a:lnTo>
                <a:lnTo>
                  <a:pt x="2214" y="389"/>
                </a:lnTo>
                <a:lnTo>
                  <a:pt x="2214" y="547"/>
                </a:lnTo>
                <a:lnTo>
                  <a:pt x="2385" y="547"/>
                </a:lnTo>
                <a:lnTo>
                  <a:pt x="2385" y="995"/>
                </a:lnTo>
                <a:lnTo>
                  <a:pt x="2110" y="995"/>
                </a:lnTo>
                <a:lnTo>
                  <a:pt x="2110" y="1233"/>
                </a:lnTo>
                <a:lnTo>
                  <a:pt x="2177" y="1233"/>
                </a:lnTo>
                <a:lnTo>
                  <a:pt x="2177" y="1102"/>
                </a:lnTo>
                <a:lnTo>
                  <a:pt x="2356" y="1102"/>
                </a:lnTo>
                <a:lnTo>
                  <a:pt x="2356" y="1276"/>
                </a:lnTo>
                <a:lnTo>
                  <a:pt x="2220" y="1276"/>
                </a:lnTo>
                <a:lnTo>
                  <a:pt x="2220" y="1398"/>
                </a:lnTo>
                <a:lnTo>
                  <a:pt x="2350" y="1398"/>
                </a:lnTo>
                <a:lnTo>
                  <a:pt x="2350" y="2423"/>
                </a:lnTo>
                <a:lnTo>
                  <a:pt x="2308" y="2423"/>
                </a:lnTo>
                <a:lnTo>
                  <a:pt x="2308" y="1438"/>
                </a:lnTo>
                <a:lnTo>
                  <a:pt x="2177" y="1438"/>
                </a:lnTo>
                <a:lnTo>
                  <a:pt x="2177" y="1276"/>
                </a:lnTo>
                <a:lnTo>
                  <a:pt x="2068" y="1276"/>
                </a:lnTo>
                <a:lnTo>
                  <a:pt x="2068" y="953"/>
                </a:lnTo>
                <a:lnTo>
                  <a:pt x="2342" y="953"/>
                </a:lnTo>
                <a:lnTo>
                  <a:pt x="2342" y="590"/>
                </a:lnTo>
                <a:lnTo>
                  <a:pt x="2214" y="590"/>
                </a:lnTo>
                <a:lnTo>
                  <a:pt x="2214" y="763"/>
                </a:lnTo>
                <a:lnTo>
                  <a:pt x="2001" y="763"/>
                </a:lnTo>
                <a:lnTo>
                  <a:pt x="2001" y="590"/>
                </a:lnTo>
                <a:lnTo>
                  <a:pt x="1835" y="590"/>
                </a:lnTo>
                <a:lnTo>
                  <a:pt x="1835" y="389"/>
                </a:lnTo>
                <a:lnTo>
                  <a:pt x="1638" y="389"/>
                </a:lnTo>
                <a:lnTo>
                  <a:pt x="1638" y="176"/>
                </a:lnTo>
                <a:lnTo>
                  <a:pt x="1835" y="176"/>
                </a:lnTo>
                <a:lnTo>
                  <a:pt x="1835" y="45"/>
                </a:lnTo>
                <a:lnTo>
                  <a:pt x="1470" y="45"/>
                </a:lnTo>
                <a:lnTo>
                  <a:pt x="1470" y="320"/>
                </a:lnTo>
                <a:lnTo>
                  <a:pt x="1147" y="320"/>
                </a:lnTo>
                <a:lnTo>
                  <a:pt x="1147" y="211"/>
                </a:lnTo>
                <a:lnTo>
                  <a:pt x="984" y="211"/>
                </a:lnTo>
                <a:lnTo>
                  <a:pt x="984" y="80"/>
                </a:lnTo>
                <a:lnTo>
                  <a:pt x="0" y="80"/>
                </a:lnTo>
                <a:lnTo>
                  <a:pt x="0" y="37"/>
                </a:lnTo>
                <a:lnTo>
                  <a:pt x="1027" y="37"/>
                </a:lnTo>
                <a:lnTo>
                  <a:pt x="1027" y="168"/>
                </a:lnTo>
                <a:close/>
                <a:moveTo>
                  <a:pt x="2220" y="1233"/>
                </a:moveTo>
                <a:lnTo>
                  <a:pt x="2313" y="1233"/>
                </a:lnTo>
                <a:lnTo>
                  <a:pt x="2313" y="1142"/>
                </a:lnTo>
                <a:lnTo>
                  <a:pt x="2220" y="1142"/>
                </a:lnTo>
                <a:lnTo>
                  <a:pt x="2220" y="1233"/>
                </a:lnTo>
                <a:close/>
                <a:moveTo>
                  <a:pt x="2214" y="179"/>
                </a:moveTo>
                <a:lnTo>
                  <a:pt x="2214" y="344"/>
                </a:lnTo>
                <a:lnTo>
                  <a:pt x="2345" y="344"/>
                </a:lnTo>
                <a:lnTo>
                  <a:pt x="2345" y="42"/>
                </a:lnTo>
                <a:lnTo>
                  <a:pt x="2046" y="42"/>
                </a:lnTo>
                <a:lnTo>
                  <a:pt x="2046" y="176"/>
                </a:lnTo>
                <a:lnTo>
                  <a:pt x="2214" y="176"/>
                </a:lnTo>
                <a:lnTo>
                  <a:pt x="2214" y="179"/>
                </a:lnTo>
                <a:close/>
                <a:moveTo>
                  <a:pt x="2046" y="213"/>
                </a:moveTo>
                <a:lnTo>
                  <a:pt x="2046" y="344"/>
                </a:lnTo>
                <a:lnTo>
                  <a:pt x="2177" y="344"/>
                </a:lnTo>
                <a:lnTo>
                  <a:pt x="2177" y="213"/>
                </a:lnTo>
                <a:lnTo>
                  <a:pt x="2046" y="213"/>
                </a:lnTo>
                <a:close/>
                <a:moveTo>
                  <a:pt x="2036" y="728"/>
                </a:moveTo>
                <a:lnTo>
                  <a:pt x="2177" y="728"/>
                </a:lnTo>
                <a:lnTo>
                  <a:pt x="2177" y="590"/>
                </a:lnTo>
                <a:lnTo>
                  <a:pt x="2036" y="590"/>
                </a:lnTo>
                <a:lnTo>
                  <a:pt x="2036" y="728"/>
                </a:lnTo>
                <a:close/>
                <a:moveTo>
                  <a:pt x="2036" y="547"/>
                </a:moveTo>
                <a:lnTo>
                  <a:pt x="2177" y="547"/>
                </a:lnTo>
                <a:lnTo>
                  <a:pt x="2177" y="389"/>
                </a:lnTo>
                <a:lnTo>
                  <a:pt x="2036" y="389"/>
                </a:lnTo>
                <a:lnTo>
                  <a:pt x="2036" y="547"/>
                </a:lnTo>
                <a:close/>
                <a:moveTo>
                  <a:pt x="1675" y="213"/>
                </a:moveTo>
                <a:lnTo>
                  <a:pt x="1675" y="355"/>
                </a:lnTo>
                <a:lnTo>
                  <a:pt x="1835" y="355"/>
                </a:lnTo>
                <a:lnTo>
                  <a:pt x="1835" y="213"/>
                </a:lnTo>
                <a:lnTo>
                  <a:pt x="1675" y="213"/>
                </a:lnTo>
                <a:close/>
                <a:moveTo>
                  <a:pt x="2001" y="213"/>
                </a:moveTo>
                <a:lnTo>
                  <a:pt x="1875" y="213"/>
                </a:lnTo>
                <a:lnTo>
                  <a:pt x="1875" y="355"/>
                </a:lnTo>
                <a:lnTo>
                  <a:pt x="2001" y="355"/>
                </a:lnTo>
                <a:lnTo>
                  <a:pt x="2001" y="213"/>
                </a:lnTo>
                <a:close/>
                <a:moveTo>
                  <a:pt x="2001" y="547"/>
                </a:moveTo>
                <a:lnTo>
                  <a:pt x="2001" y="389"/>
                </a:lnTo>
                <a:lnTo>
                  <a:pt x="1875" y="389"/>
                </a:lnTo>
                <a:lnTo>
                  <a:pt x="1875" y="547"/>
                </a:lnTo>
                <a:lnTo>
                  <a:pt x="2001" y="547"/>
                </a:lnTo>
                <a:close/>
                <a:moveTo>
                  <a:pt x="1190" y="168"/>
                </a:moveTo>
                <a:lnTo>
                  <a:pt x="1280" y="168"/>
                </a:lnTo>
                <a:lnTo>
                  <a:pt x="1280" y="74"/>
                </a:lnTo>
                <a:lnTo>
                  <a:pt x="1190" y="74"/>
                </a:lnTo>
                <a:lnTo>
                  <a:pt x="1190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7" name="Freeform 1078"/>
          <p:cNvSpPr>
            <a:spLocks noEditPoints="1"/>
          </p:cNvSpPr>
          <p:nvPr/>
        </p:nvSpPr>
        <p:spPr bwMode="auto">
          <a:xfrm>
            <a:off x="9375098" y="4001560"/>
            <a:ext cx="2689772" cy="2726943"/>
          </a:xfrm>
          <a:custGeom>
            <a:avLst/>
            <a:gdLst>
              <a:gd name="T0" fmla="*/ 1147 w 2388"/>
              <a:gd name="T1" fmla="*/ 2256 h 2421"/>
              <a:gd name="T2" fmla="*/ 1320 w 2388"/>
              <a:gd name="T3" fmla="*/ 2389 h 2421"/>
              <a:gd name="T4" fmla="*/ 1190 w 2388"/>
              <a:gd name="T5" fmla="*/ 2213 h 2421"/>
              <a:gd name="T6" fmla="*/ 1427 w 2388"/>
              <a:gd name="T7" fmla="*/ 2143 h 2421"/>
              <a:gd name="T8" fmla="*/ 1875 w 2388"/>
              <a:gd name="T9" fmla="*/ 2418 h 2421"/>
              <a:gd name="T10" fmla="*/ 2004 w 2388"/>
              <a:gd name="T11" fmla="*/ 2245 h 2421"/>
              <a:gd name="T12" fmla="*/ 2388 w 2388"/>
              <a:gd name="T13" fmla="*/ 2421 h 2421"/>
              <a:gd name="T14" fmla="*/ 2214 w 2388"/>
              <a:gd name="T15" fmla="*/ 2034 h 2421"/>
              <a:gd name="T16" fmla="*/ 2214 w 2388"/>
              <a:gd name="T17" fmla="*/ 1877 h 2421"/>
              <a:gd name="T18" fmla="*/ 2385 w 2388"/>
              <a:gd name="T19" fmla="*/ 1425 h 2421"/>
              <a:gd name="T20" fmla="*/ 2110 w 2388"/>
              <a:gd name="T21" fmla="*/ 1188 h 2421"/>
              <a:gd name="T22" fmla="*/ 2177 w 2388"/>
              <a:gd name="T23" fmla="*/ 1321 h 2421"/>
              <a:gd name="T24" fmla="*/ 2356 w 2388"/>
              <a:gd name="T25" fmla="*/ 1145 h 2421"/>
              <a:gd name="T26" fmla="*/ 2220 w 2388"/>
              <a:gd name="T27" fmla="*/ 1025 h 2421"/>
              <a:gd name="T28" fmla="*/ 2350 w 2388"/>
              <a:gd name="T29" fmla="*/ 0 h 2421"/>
              <a:gd name="T30" fmla="*/ 2308 w 2388"/>
              <a:gd name="T31" fmla="*/ 982 h 2421"/>
              <a:gd name="T32" fmla="*/ 2177 w 2388"/>
              <a:gd name="T33" fmla="*/ 1145 h 2421"/>
              <a:gd name="T34" fmla="*/ 2068 w 2388"/>
              <a:gd name="T35" fmla="*/ 1468 h 2421"/>
              <a:gd name="T36" fmla="*/ 2342 w 2388"/>
              <a:gd name="T37" fmla="*/ 1834 h 2421"/>
              <a:gd name="T38" fmla="*/ 2214 w 2388"/>
              <a:gd name="T39" fmla="*/ 1658 h 2421"/>
              <a:gd name="T40" fmla="*/ 2001 w 2388"/>
              <a:gd name="T41" fmla="*/ 1834 h 2421"/>
              <a:gd name="T42" fmla="*/ 1835 w 2388"/>
              <a:gd name="T43" fmla="*/ 2031 h 2421"/>
              <a:gd name="T44" fmla="*/ 1638 w 2388"/>
              <a:gd name="T45" fmla="*/ 2245 h 2421"/>
              <a:gd name="T46" fmla="*/ 1835 w 2388"/>
              <a:gd name="T47" fmla="*/ 2376 h 2421"/>
              <a:gd name="T48" fmla="*/ 1470 w 2388"/>
              <a:gd name="T49" fmla="*/ 2101 h 2421"/>
              <a:gd name="T50" fmla="*/ 1147 w 2388"/>
              <a:gd name="T51" fmla="*/ 2213 h 2421"/>
              <a:gd name="T52" fmla="*/ 984 w 2388"/>
              <a:gd name="T53" fmla="*/ 2341 h 2421"/>
              <a:gd name="T54" fmla="*/ 0 w 2388"/>
              <a:gd name="T55" fmla="*/ 2384 h 2421"/>
              <a:gd name="T56" fmla="*/ 1027 w 2388"/>
              <a:gd name="T57" fmla="*/ 2256 h 2421"/>
              <a:gd name="T58" fmla="*/ 2313 w 2388"/>
              <a:gd name="T59" fmla="*/ 1188 h 2421"/>
              <a:gd name="T60" fmla="*/ 2220 w 2388"/>
              <a:gd name="T61" fmla="*/ 1279 h 2421"/>
              <a:gd name="T62" fmla="*/ 2214 w 2388"/>
              <a:gd name="T63" fmla="*/ 2242 h 2421"/>
              <a:gd name="T64" fmla="*/ 2345 w 2388"/>
              <a:gd name="T65" fmla="*/ 2077 h 2421"/>
              <a:gd name="T66" fmla="*/ 2046 w 2388"/>
              <a:gd name="T67" fmla="*/ 2378 h 2421"/>
              <a:gd name="T68" fmla="*/ 2214 w 2388"/>
              <a:gd name="T69" fmla="*/ 2245 h 2421"/>
              <a:gd name="T70" fmla="*/ 2046 w 2388"/>
              <a:gd name="T71" fmla="*/ 2208 h 2421"/>
              <a:gd name="T72" fmla="*/ 2177 w 2388"/>
              <a:gd name="T73" fmla="*/ 2077 h 2421"/>
              <a:gd name="T74" fmla="*/ 2046 w 2388"/>
              <a:gd name="T75" fmla="*/ 2208 h 2421"/>
              <a:gd name="T76" fmla="*/ 2177 w 2388"/>
              <a:gd name="T77" fmla="*/ 1692 h 2421"/>
              <a:gd name="T78" fmla="*/ 2036 w 2388"/>
              <a:gd name="T79" fmla="*/ 1834 h 2421"/>
              <a:gd name="T80" fmla="*/ 2036 w 2388"/>
              <a:gd name="T81" fmla="*/ 1877 h 2421"/>
              <a:gd name="T82" fmla="*/ 2177 w 2388"/>
              <a:gd name="T83" fmla="*/ 2031 h 2421"/>
              <a:gd name="T84" fmla="*/ 2036 w 2388"/>
              <a:gd name="T85" fmla="*/ 1877 h 2421"/>
              <a:gd name="T86" fmla="*/ 1675 w 2388"/>
              <a:gd name="T87" fmla="*/ 2069 h 2421"/>
              <a:gd name="T88" fmla="*/ 1835 w 2388"/>
              <a:gd name="T89" fmla="*/ 2210 h 2421"/>
              <a:gd name="T90" fmla="*/ 2001 w 2388"/>
              <a:gd name="T91" fmla="*/ 2210 h 2421"/>
              <a:gd name="T92" fmla="*/ 1875 w 2388"/>
              <a:gd name="T93" fmla="*/ 2069 h 2421"/>
              <a:gd name="T94" fmla="*/ 2001 w 2388"/>
              <a:gd name="T95" fmla="*/ 2210 h 2421"/>
              <a:gd name="T96" fmla="*/ 2001 w 2388"/>
              <a:gd name="T97" fmla="*/ 2031 h 2421"/>
              <a:gd name="T98" fmla="*/ 1875 w 2388"/>
              <a:gd name="T99" fmla="*/ 1877 h 2421"/>
              <a:gd name="T100" fmla="*/ 1190 w 2388"/>
              <a:gd name="T101" fmla="*/ 2256 h 2421"/>
              <a:gd name="T102" fmla="*/ 1280 w 2388"/>
              <a:gd name="T103" fmla="*/ 2346 h 2421"/>
              <a:gd name="T104" fmla="*/ 1190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027" y="2256"/>
                </a:moveTo>
                <a:lnTo>
                  <a:pt x="1147" y="2256"/>
                </a:lnTo>
                <a:lnTo>
                  <a:pt x="1147" y="2389"/>
                </a:lnTo>
                <a:lnTo>
                  <a:pt x="1320" y="2389"/>
                </a:lnTo>
                <a:lnTo>
                  <a:pt x="1320" y="2213"/>
                </a:lnTo>
                <a:lnTo>
                  <a:pt x="1190" y="2213"/>
                </a:lnTo>
                <a:lnTo>
                  <a:pt x="1190" y="2143"/>
                </a:lnTo>
                <a:lnTo>
                  <a:pt x="1427" y="2143"/>
                </a:lnTo>
                <a:lnTo>
                  <a:pt x="1427" y="2418"/>
                </a:lnTo>
                <a:lnTo>
                  <a:pt x="1875" y="2418"/>
                </a:lnTo>
                <a:lnTo>
                  <a:pt x="1875" y="2245"/>
                </a:lnTo>
                <a:lnTo>
                  <a:pt x="2004" y="2245"/>
                </a:lnTo>
                <a:lnTo>
                  <a:pt x="2004" y="2421"/>
                </a:lnTo>
                <a:lnTo>
                  <a:pt x="2388" y="2421"/>
                </a:lnTo>
                <a:lnTo>
                  <a:pt x="2388" y="2034"/>
                </a:lnTo>
                <a:lnTo>
                  <a:pt x="2214" y="2034"/>
                </a:lnTo>
                <a:lnTo>
                  <a:pt x="2214" y="2031"/>
                </a:lnTo>
                <a:lnTo>
                  <a:pt x="2214" y="1877"/>
                </a:lnTo>
                <a:lnTo>
                  <a:pt x="2385" y="1877"/>
                </a:lnTo>
                <a:lnTo>
                  <a:pt x="2385" y="1425"/>
                </a:lnTo>
                <a:lnTo>
                  <a:pt x="2110" y="1425"/>
                </a:lnTo>
                <a:lnTo>
                  <a:pt x="2110" y="1188"/>
                </a:lnTo>
                <a:lnTo>
                  <a:pt x="2177" y="1188"/>
                </a:lnTo>
                <a:lnTo>
                  <a:pt x="2177" y="1321"/>
                </a:lnTo>
                <a:lnTo>
                  <a:pt x="2356" y="1321"/>
                </a:lnTo>
                <a:lnTo>
                  <a:pt x="2356" y="1145"/>
                </a:lnTo>
                <a:lnTo>
                  <a:pt x="2220" y="1145"/>
                </a:lnTo>
                <a:lnTo>
                  <a:pt x="2220" y="1025"/>
                </a:lnTo>
                <a:lnTo>
                  <a:pt x="2350" y="1025"/>
                </a:lnTo>
                <a:lnTo>
                  <a:pt x="2350" y="0"/>
                </a:lnTo>
                <a:lnTo>
                  <a:pt x="2308" y="0"/>
                </a:lnTo>
                <a:lnTo>
                  <a:pt x="2308" y="982"/>
                </a:lnTo>
                <a:lnTo>
                  <a:pt x="2177" y="982"/>
                </a:lnTo>
                <a:lnTo>
                  <a:pt x="2177" y="1145"/>
                </a:lnTo>
                <a:lnTo>
                  <a:pt x="2068" y="1145"/>
                </a:lnTo>
                <a:lnTo>
                  <a:pt x="2068" y="1468"/>
                </a:lnTo>
                <a:lnTo>
                  <a:pt x="2342" y="1468"/>
                </a:lnTo>
                <a:lnTo>
                  <a:pt x="2342" y="1834"/>
                </a:lnTo>
                <a:lnTo>
                  <a:pt x="2214" y="1834"/>
                </a:lnTo>
                <a:lnTo>
                  <a:pt x="2214" y="1658"/>
                </a:lnTo>
                <a:lnTo>
                  <a:pt x="2001" y="1658"/>
                </a:lnTo>
                <a:lnTo>
                  <a:pt x="2001" y="1834"/>
                </a:lnTo>
                <a:lnTo>
                  <a:pt x="1835" y="1834"/>
                </a:lnTo>
                <a:lnTo>
                  <a:pt x="1835" y="2031"/>
                </a:lnTo>
                <a:lnTo>
                  <a:pt x="1638" y="2031"/>
                </a:lnTo>
                <a:lnTo>
                  <a:pt x="1638" y="2245"/>
                </a:lnTo>
                <a:lnTo>
                  <a:pt x="1835" y="2245"/>
                </a:lnTo>
                <a:lnTo>
                  <a:pt x="1835" y="2376"/>
                </a:lnTo>
                <a:lnTo>
                  <a:pt x="1470" y="2376"/>
                </a:lnTo>
                <a:lnTo>
                  <a:pt x="1470" y="2101"/>
                </a:lnTo>
                <a:lnTo>
                  <a:pt x="1147" y="2101"/>
                </a:lnTo>
                <a:lnTo>
                  <a:pt x="1147" y="2213"/>
                </a:lnTo>
                <a:lnTo>
                  <a:pt x="984" y="2213"/>
                </a:lnTo>
                <a:lnTo>
                  <a:pt x="984" y="2341"/>
                </a:lnTo>
                <a:lnTo>
                  <a:pt x="0" y="2341"/>
                </a:lnTo>
                <a:lnTo>
                  <a:pt x="0" y="2384"/>
                </a:lnTo>
                <a:lnTo>
                  <a:pt x="1027" y="2384"/>
                </a:lnTo>
                <a:lnTo>
                  <a:pt x="1027" y="2256"/>
                </a:lnTo>
                <a:close/>
                <a:moveTo>
                  <a:pt x="2220" y="1188"/>
                </a:moveTo>
                <a:lnTo>
                  <a:pt x="2313" y="1188"/>
                </a:lnTo>
                <a:lnTo>
                  <a:pt x="2313" y="1279"/>
                </a:lnTo>
                <a:lnTo>
                  <a:pt x="2220" y="1279"/>
                </a:lnTo>
                <a:lnTo>
                  <a:pt x="2220" y="1188"/>
                </a:lnTo>
                <a:close/>
                <a:moveTo>
                  <a:pt x="2214" y="2242"/>
                </a:moveTo>
                <a:lnTo>
                  <a:pt x="2214" y="2077"/>
                </a:lnTo>
                <a:lnTo>
                  <a:pt x="2345" y="2077"/>
                </a:lnTo>
                <a:lnTo>
                  <a:pt x="2345" y="2378"/>
                </a:lnTo>
                <a:lnTo>
                  <a:pt x="2046" y="2378"/>
                </a:lnTo>
                <a:lnTo>
                  <a:pt x="2046" y="2245"/>
                </a:lnTo>
                <a:lnTo>
                  <a:pt x="2214" y="2245"/>
                </a:lnTo>
                <a:lnTo>
                  <a:pt x="2214" y="2242"/>
                </a:lnTo>
                <a:close/>
                <a:moveTo>
                  <a:pt x="2046" y="2208"/>
                </a:moveTo>
                <a:lnTo>
                  <a:pt x="2046" y="2077"/>
                </a:lnTo>
                <a:lnTo>
                  <a:pt x="2177" y="2077"/>
                </a:lnTo>
                <a:lnTo>
                  <a:pt x="2177" y="2208"/>
                </a:lnTo>
                <a:lnTo>
                  <a:pt x="2046" y="2208"/>
                </a:lnTo>
                <a:close/>
                <a:moveTo>
                  <a:pt x="2036" y="1692"/>
                </a:moveTo>
                <a:lnTo>
                  <a:pt x="2177" y="1692"/>
                </a:lnTo>
                <a:lnTo>
                  <a:pt x="2177" y="1834"/>
                </a:lnTo>
                <a:lnTo>
                  <a:pt x="2036" y="1834"/>
                </a:lnTo>
                <a:lnTo>
                  <a:pt x="2036" y="1692"/>
                </a:lnTo>
                <a:close/>
                <a:moveTo>
                  <a:pt x="2036" y="1877"/>
                </a:moveTo>
                <a:lnTo>
                  <a:pt x="2177" y="1877"/>
                </a:lnTo>
                <a:lnTo>
                  <a:pt x="2177" y="2031"/>
                </a:lnTo>
                <a:lnTo>
                  <a:pt x="2036" y="2031"/>
                </a:lnTo>
                <a:lnTo>
                  <a:pt x="2036" y="1877"/>
                </a:lnTo>
                <a:close/>
                <a:moveTo>
                  <a:pt x="1675" y="2210"/>
                </a:moveTo>
                <a:lnTo>
                  <a:pt x="1675" y="2069"/>
                </a:lnTo>
                <a:lnTo>
                  <a:pt x="1835" y="2069"/>
                </a:lnTo>
                <a:lnTo>
                  <a:pt x="1835" y="2210"/>
                </a:lnTo>
                <a:lnTo>
                  <a:pt x="1675" y="2210"/>
                </a:lnTo>
                <a:close/>
                <a:moveTo>
                  <a:pt x="2001" y="2210"/>
                </a:moveTo>
                <a:lnTo>
                  <a:pt x="1875" y="2210"/>
                </a:lnTo>
                <a:lnTo>
                  <a:pt x="1875" y="2069"/>
                </a:lnTo>
                <a:lnTo>
                  <a:pt x="2001" y="2069"/>
                </a:lnTo>
                <a:lnTo>
                  <a:pt x="2001" y="2210"/>
                </a:lnTo>
                <a:close/>
                <a:moveTo>
                  <a:pt x="2001" y="1877"/>
                </a:moveTo>
                <a:lnTo>
                  <a:pt x="2001" y="2031"/>
                </a:lnTo>
                <a:lnTo>
                  <a:pt x="1875" y="2031"/>
                </a:lnTo>
                <a:lnTo>
                  <a:pt x="1875" y="1877"/>
                </a:lnTo>
                <a:lnTo>
                  <a:pt x="2001" y="1877"/>
                </a:lnTo>
                <a:close/>
                <a:moveTo>
                  <a:pt x="1190" y="2256"/>
                </a:moveTo>
                <a:lnTo>
                  <a:pt x="1280" y="2256"/>
                </a:lnTo>
                <a:lnTo>
                  <a:pt x="1280" y="2346"/>
                </a:lnTo>
                <a:lnTo>
                  <a:pt x="1190" y="2346"/>
                </a:lnTo>
                <a:lnTo>
                  <a:pt x="1190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" name="Freeform 1079"/>
          <p:cNvSpPr>
            <a:spLocks noEditPoints="1"/>
          </p:cNvSpPr>
          <p:nvPr/>
        </p:nvSpPr>
        <p:spPr bwMode="auto">
          <a:xfrm>
            <a:off x="114300" y="4001561"/>
            <a:ext cx="2689772" cy="2726943"/>
          </a:xfrm>
          <a:custGeom>
            <a:avLst/>
            <a:gdLst>
              <a:gd name="T0" fmla="*/ 1244 w 2388"/>
              <a:gd name="T1" fmla="*/ 2256 h 2421"/>
              <a:gd name="T2" fmla="*/ 1067 w 2388"/>
              <a:gd name="T3" fmla="*/ 2389 h 2421"/>
              <a:gd name="T4" fmla="*/ 1201 w 2388"/>
              <a:gd name="T5" fmla="*/ 2213 h 2421"/>
              <a:gd name="T6" fmla="*/ 963 w 2388"/>
              <a:gd name="T7" fmla="*/ 2143 h 2421"/>
              <a:gd name="T8" fmla="*/ 512 w 2388"/>
              <a:gd name="T9" fmla="*/ 2418 h 2421"/>
              <a:gd name="T10" fmla="*/ 387 w 2388"/>
              <a:gd name="T11" fmla="*/ 2245 h 2421"/>
              <a:gd name="T12" fmla="*/ 0 w 2388"/>
              <a:gd name="T13" fmla="*/ 2421 h 2421"/>
              <a:gd name="T14" fmla="*/ 176 w 2388"/>
              <a:gd name="T15" fmla="*/ 2034 h 2421"/>
              <a:gd name="T16" fmla="*/ 176 w 2388"/>
              <a:gd name="T17" fmla="*/ 1877 h 2421"/>
              <a:gd name="T18" fmla="*/ 6 w 2388"/>
              <a:gd name="T19" fmla="*/ 1425 h 2421"/>
              <a:gd name="T20" fmla="*/ 280 w 2388"/>
              <a:gd name="T21" fmla="*/ 1188 h 2421"/>
              <a:gd name="T22" fmla="*/ 211 w 2388"/>
              <a:gd name="T23" fmla="*/ 1321 h 2421"/>
              <a:gd name="T24" fmla="*/ 35 w 2388"/>
              <a:gd name="T25" fmla="*/ 1145 h 2421"/>
              <a:gd name="T26" fmla="*/ 168 w 2388"/>
              <a:gd name="T27" fmla="*/ 1025 h 2421"/>
              <a:gd name="T28" fmla="*/ 40 w 2388"/>
              <a:gd name="T29" fmla="*/ 0 h 2421"/>
              <a:gd name="T30" fmla="*/ 83 w 2388"/>
              <a:gd name="T31" fmla="*/ 982 h 2421"/>
              <a:gd name="T32" fmla="*/ 211 w 2388"/>
              <a:gd name="T33" fmla="*/ 1145 h 2421"/>
              <a:gd name="T34" fmla="*/ 323 w 2388"/>
              <a:gd name="T35" fmla="*/ 1468 h 2421"/>
              <a:gd name="T36" fmla="*/ 48 w 2388"/>
              <a:gd name="T37" fmla="*/ 1834 h 2421"/>
              <a:gd name="T38" fmla="*/ 176 w 2388"/>
              <a:gd name="T39" fmla="*/ 1658 h 2421"/>
              <a:gd name="T40" fmla="*/ 390 w 2388"/>
              <a:gd name="T41" fmla="*/ 1834 h 2421"/>
              <a:gd name="T42" fmla="*/ 555 w 2388"/>
              <a:gd name="T43" fmla="*/ 2031 h 2421"/>
              <a:gd name="T44" fmla="*/ 750 w 2388"/>
              <a:gd name="T45" fmla="*/ 2245 h 2421"/>
              <a:gd name="T46" fmla="*/ 555 w 2388"/>
              <a:gd name="T47" fmla="*/ 2376 h 2421"/>
              <a:gd name="T48" fmla="*/ 921 w 2388"/>
              <a:gd name="T49" fmla="*/ 2101 h 2421"/>
              <a:gd name="T50" fmla="*/ 1244 w 2388"/>
              <a:gd name="T51" fmla="*/ 2213 h 2421"/>
              <a:gd name="T52" fmla="*/ 1406 w 2388"/>
              <a:gd name="T53" fmla="*/ 2341 h 2421"/>
              <a:gd name="T54" fmla="*/ 2388 w 2388"/>
              <a:gd name="T55" fmla="*/ 2384 h 2421"/>
              <a:gd name="T56" fmla="*/ 1364 w 2388"/>
              <a:gd name="T57" fmla="*/ 2256 h 2421"/>
              <a:gd name="T58" fmla="*/ 78 w 2388"/>
              <a:gd name="T59" fmla="*/ 1188 h 2421"/>
              <a:gd name="T60" fmla="*/ 168 w 2388"/>
              <a:gd name="T61" fmla="*/ 1279 h 2421"/>
              <a:gd name="T62" fmla="*/ 176 w 2388"/>
              <a:gd name="T63" fmla="*/ 2242 h 2421"/>
              <a:gd name="T64" fmla="*/ 43 w 2388"/>
              <a:gd name="T65" fmla="*/ 2077 h 2421"/>
              <a:gd name="T66" fmla="*/ 344 w 2388"/>
              <a:gd name="T67" fmla="*/ 2378 h 2421"/>
              <a:gd name="T68" fmla="*/ 176 w 2388"/>
              <a:gd name="T69" fmla="*/ 2245 h 2421"/>
              <a:gd name="T70" fmla="*/ 344 w 2388"/>
              <a:gd name="T71" fmla="*/ 2208 h 2421"/>
              <a:gd name="T72" fmla="*/ 211 w 2388"/>
              <a:gd name="T73" fmla="*/ 2077 h 2421"/>
              <a:gd name="T74" fmla="*/ 344 w 2388"/>
              <a:gd name="T75" fmla="*/ 2208 h 2421"/>
              <a:gd name="T76" fmla="*/ 211 w 2388"/>
              <a:gd name="T77" fmla="*/ 1692 h 2421"/>
              <a:gd name="T78" fmla="*/ 352 w 2388"/>
              <a:gd name="T79" fmla="*/ 1834 h 2421"/>
              <a:gd name="T80" fmla="*/ 352 w 2388"/>
              <a:gd name="T81" fmla="*/ 1877 h 2421"/>
              <a:gd name="T82" fmla="*/ 211 w 2388"/>
              <a:gd name="T83" fmla="*/ 2031 h 2421"/>
              <a:gd name="T84" fmla="*/ 352 w 2388"/>
              <a:gd name="T85" fmla="*/ 1877 h 2421"/>
              <a:gd name="T86" fmla="*/ 715 w 2388"/>
              <a:gd name="T87" fmla="*/ 2069 h 2421"/>
              <a:gd name="T88" fmla="*/ 555 w 2388"/>
              <a:gd name="T89" fmla="*/ 2210 h 2421"/>
              <a:gd name="T90" fmla="*/ 390 w 2388"/>
              <a:gd name="T91" fmla="*/ 2210 h 2421"/>
              <a:gd name="T92" fmla="*/ 512 w 2388"/>
              <a:gd name="T93" fmla="*/ 2069 h 2421"/>
              <a:gd name="T94" fmla="*/ 390 w 2388"/>
              <a:gd name="T95" fmla="*/ 2210 h 2421"/>
              <a:gd name="T96" fmla="*/ 390 w 2388"/>
              <a:gd name="T97" fmla="*/ 2031 h 2421"/>
              <a:gd name="T98" fmla="*/ 512 w 2388"/>
              <a:gd name="T99" fmla="*/ 1877 h 2421"/>
              <a:gd name="T100" fmla="*/ 1201 w 2388"/>
              <a:gd name="T101" fmla="*/ 2256 h 2421"/>
              <a:gd name="T102" fmla="*/ 1110 w 2388"/>
              <a:gd name="T103" fmla="*/ 2346 h 2421"/>
              <a:gd name="T104" fmla="*/ 1201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364" y="2256"/>
                </a:moveTo>
                <a:lnTo>
                  <a:pt x="1244" y="2256"/>
                </a:lnTo>
                <a:lnTo>
                  <a:pt x="1244" y="2389"/>
                </a:lnTo>
                <a:lnTo>
                  <a:pt x="1067" y="2389"/>
                </a:lnTo>
                <a:lnTo>
                  <a:pt x="1067" y="2213"/>
                </a:lnTo>
                <a:lnTo>
                  <a:pt x="1201" y="2213"/>
                </a:lnTo>
                <a:lnTo>
                  <a:pt x="1201" y="2143"/>
                </a:lnTo>
                <a:lnTo>
                  <a:pt x="963" y="2143"/>
                </a:lnTo>
                <a:lnTo>
                  <a:pt x="963" y="2418"/>
                </a:lnTo>
                <a:lnTo>
                  <a:pt x="512" y="2418"/>
                </a:lnTo>
                <a:lnTo>
                  <a:pt x="512" y="2245"/>
                </a:lnTo>
                <a:lnTo>
                  <a:pt x="387" y="2245"/>
                </a:lnTo>
                <a:lnTo>
                  <a:pt x="387" y="2421"/>
                </a:lnTo>
                <a:lnTo>
                  <a:pt x="0" y="2421"/>
                </a:lnTo>
                <a:lnTo>
                  <a:pt x="0" y="2034"/>
                </a:lnTo>
                <a:lnTo>
                  <a:pt x="176" y="2034"/>
                </a:lnTo>
                <a:lnTo>
                  <a:pt x="176" y="2031"/>
                </a:lnTo>
                <a:lnTo>
                  <a:pt x="176" y="1877"/>
                </a:lnTo>
                <a:lnTo>
                  <a:pt x="6" y="1877"/>
                </a:lnTo>
                <a:lnTo>
                  <a:pt x="6" y="1425"/>
                </a:lnTo>
                <a:lnTo>
                  <a:pt x="280" y="1425"/>
                </a:lnTo>
                <a:lnTo>
                  <a:pt x="280" y="1188"/>
                </a:lnTo>
                <a:lnTo>
                  <a:pt x="211" y="1188"/>
                </a:lnTo>
                <a:lnTo>
                  <a:pt x="211" y="1321"/>
                </a:lnTo>
                <a:lnTo>
                  <a:pt x="35" y="1321"/>
                </a:lnTo>
                <a:lnTo>
                  <a:pt x="35" y="1145"/>
                </a:lnTo>
                <a:lnTo>
                  <a:pt x="168" y="1145"/>
                </a:lnTo>
                <a:lnTo>
                  <a:pt x="168" y="1025"/>
                </a:lnTo>
                <a:lnTo>
                  <a:pt x="40" y="1025"/>
                </a:lnTo>
                <a:lnTo>
                  <a:pt x="40" y="0"/>
                </a:lnTo>
                <a:lnTo>
                  <a:pt x="83" y="0"/>
                </a:lnTo>
                <a:lnTo>
                  <a:pt x="83" y="982"/>
                </a:lnTo>
                <a:lnTo>
                  <a:pt x="211" y="982"/>
                </a:lnTo>
                <a:lnTo>
                  <a:pt x="211" y="1145"/>
                </a:lnTo>
                <a:lnTo>
                  <a:pt x="323" y="1145"/>
                </a:lnTo>
                <a:lnTo>
                  <a:pt x="323" y="1468"/>
                </a:lnTo>
                <a:lnTo>
                  <a:pt x="48" y="1468"/>
                </a:lnTo>
                <a:lnTo>
                  <a:pt x="48" y="1834"/>
                </a:lnTo>
                <a:lnTo>
                  <a:pt x="176" y="1834"/>
                </a:lnTo>
                <a:lnTo>
                  <a:pt x="176" y="1658"/>
                </a:lnTo>
                <a:lnTo>
                  <a:pt x="390" y="1658"/>
                </a:lnTo>
                <a:lnTo>
                  <a:pt x="390" y="1834"/>
                </a:lnTo>
                <a:lnTo>
                  <a:pt x="555" y="1834"/>
                </a:lnTo>
                <a:lnTo>
                  <a:pt x="555" y="2031"/>
                </a:lnTo>
                <a:lnTo>
                  <a:pt x="750" y="2031"/>
                </a:lnTo>
                <a:lnTo>
                  <a:pt x="750" y="2245"/>
                </a:lnTo>
                <a:lnTo>
                  <a:pt x="555" y="2245"/>
                </a:lnTo>
                <a:lnTo>
                  <a:pt x="555" y="2376"/>
                </a:lnTo>
                <a:lnTo>
                  <a:pt x="921" y="2376"/>
                </a:lnTo>
                <a:lnTo>
                  <a:pt x="921" y="2101"/>
                </a:lnTo>
                <a:lnTo>
                  <a:pt x="1244" y="2101"/>
                </a:lnTo>
                <a:lnTo>
                  <a:pt x="1244" y="2213"/>
                </a:lnTo>
                <a:lnTo>
                  <a:pt x="1406" y="2213"/>
                </a:lnTo>
                <a:lnTo>
                  <a:pt x="1406" y="2341"/>
                </a:lnTo>
                <a:lnTo>
                  <a:pt x="2388" y="2341"/>
                </a:lnTo>
                <a:lnTo>
                  <a:pt x="2388" y="2384"/>
                </a:lnTo>
                <a:lnTo>
                  <a:pt x="1364" y="2384"/>
                </a:lnTo>
                <a:lnTo>
                  <a:pt x="1364" y="2256"/>
                </a:lnTo>
                <a:close/>
                <a:moveTo>
                  <a:pt x="168" y="1188"/>
                </a:moveTo>
                <a:lnTo>
                  <a:pt x="78" y="1188"/>
                </a:lnTo>
                <a:lnTo>
                  <a:pt x="78" y="1279"/>
                </a:lnTo>
                <a:lnTo>
                  <a:pt x="168" y="1279"/>
                </a:lnTo>
                <a:lnTo>
                  <a:pt x="168" y="1188"/>
                </a:lnTo>
                <a:close/>
                <a:moveTo>
                  <a:pt x="176" y="2242"/>
                </a:moveTo>
                <a:lnTo>
                  <a:pt x="176" y="2077"/>
                </a:lnTo>
                <a:lnTo>
                  <a:pt x="43" y="2077"/>
                </a:lnTo>
                <a:lnTo>
                  <a:pt x="43" y="2378"/>
                </a:lnTo>
                <a:lnTo>
                  <a:pt x="344" y="2378"/>
                </a:lnTo>
                <a:lnTo>
                  <a:pt x="344" y="2245"/>
                </a:lnTo>
                <a:lnTo>
                  <a:pt x="176" y="2245"/>
                </a:lnTo>
                <a:lnTo>
                  <a:pt x="176" y="2242"/>
                </a:lnTo>
                <a:close/>
                <a:moveTo>
                  <a:pt x="344" y="2208"/>
                </a:moveTo>
                <a:lnTo>
                  <a:pt x="344" y="2077"/>
                </a:lnTo>
                <a:lnTo>
                  <a:pt x="211" y="2077"/>
                </a:lnTo>
                <a:lnTo>
                  <a:pt x="211" y="2208"/>
                </a:lnTo>
                <a:lnTo>
                  <a:pt x="344" y="2208"/>
                </a:lnTo>
                <a:close/>
                <a:moveTo>
                  <a:pt x="352" y="1692"/>
                </a:moveTo>
                <a:lnTo>
                  <a:pt x="211" y="1692"/>
                </a:lnTo>
                <a:lnTo>
                  <a:pt x="211" y="1834"/>
                </a:lnTo>
                <a:lnTo>
                  <a:pt x="352" y="1834"/>
                </a:lnTo>
                <a:lnTo>
                  <a:pt x="352" y="1692"/>
                </a:lnTo>
                <a:close/>
                <a:moveTo>
                  <a:pt x="352" y="1877"/>
                </a:moveTo>
                <a:lnTo>
                  <a:pt x="211" y="1877"/>
                </a:lnTo>
                <a:lnTo>
                  <a:pt x="211" y="2031"/>
                </a:lnTo>
                <a:lnTo>
                  <a:pt x="352" y="2031"/>
                </a:lnTo>
                <a:lnTo>
                  <a:pt x="352" y="1877"/>
                </a:lnTo>
                <a:close/>
                <a:moveTo>
                  <a:pt x="715" y="2210"/>
                </a:moveTo>
                <a:lnTo>
                  <a:pt x="715" y="2069"/>
                </a:lnTo>
                <a:lnTo>
                  <a:pt x="555" y="2069"/>
                </a:lnTo>
                <a:lnTo>
                  <a:pt x="555" y="2210"/>
                </a:lnTo>
                <a:lnTo>
                  <a:pt x="715" y="2210"/>
                </a:lnTo>
                <a:close/>
                <a:moveTo>
                  <a:pt x="390" y="2210"/>
                </a:moveTo>
                <a:lnTo>
                  <a:pt x="512" y="2210"/>
                </a:lnTo>
                <a:lnTo>
                  <a:pt x="512" y="2069"/>
                </a:lnTo>
                <a:lnTo>
                  <a:pt x="390" y="2069"/>
                </a:lnTo>
                <a:lnTo>
                  <a:pt x="390" y="2210"/>
                </a:lnTo>
                <a:close/>
                <a:moveTo>
                  <a:pt x="390" y="1877"/>
                </a:moveTo>
                <a:lnTo>
                  <a:pt x="390" y="2031"/>
                </a:lnTo>
                <a:lnTo>
                  <a:pt x="512" y="2031"/>
                </a:lnTo>
                <a:lnTo>
                  <a:pt x="512" y="1877"/>
                </a:lnTo>
                <a:lnTo>
                  <a:pt x="390" y="1877"/>
                </a:lnTo>
                <a:close/>
                <a:moveTo>
                  <a:pt x="1201" y="2256"/>
                </a:moveTo>
                <a:lnTo>
                  <a:pt x="1110" y="2256"/>
                </a:lnTo>
                <a:lnTo>
                  <a:pt x="1110" y="2346"/>
                </a:lnTo>
                <a:lnTo>
                  <a:pt x="1201" y="2346"/>
                </a:lnTo>
                <a:lnTo>
                  <a:pt x="1201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/>
      <p:bldP spid="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Freeform 1076"/>
          <p:cNvSpPr>
            <a:spLocks noEditPoints="1"/>
          </p:cNvSpPr>
          <p:nvPr/>
        </p:nvSpPr>
        <p:spPr bwMode="auto">
          <a:xfrm>
            <a:off x="114300" y="114074"/>
            <a:ext cx="1773237" cy="1799227"/>
          </a:xfrm>
          <a:custGeom>
            <a:avLst/>
            <a:gdLst>
              <a:gd name="T0" fmla="*/ 1244 w 2388"/>
              <a:gd name="T1" fmla="*/ 168 h 2423"/>
              <a:gd name="T2" fmla="*/ 1067 w 2388"/>
              <a:gd name="T3" fmla="*/ 32 h 2423"/>
              <a:gd name="T4" fmla="*/ 1201 w 2388"/>
              <a:gd name="T5" fmla="*/ 211 h 2423"/>
              <a:gd name="T6" fmla="*/ 963 w 2388"/>
              <a:gd name="T7" fmla="*/ 277 h 2423"/>
              <a:gd name="T8" fmla="*/ 512 w 2388"/>
              <a:gd name="T9" fmla="*/ 2 h 2423"/>
              <a:gd name="T10" fmla="*/ 387 w 2388"/>
              <a:gd name="T11" fmla="*/ 176 h 2423"/>
              <a:gd name="T12" fmla="*/ 0 w 2388"/>
              <a:gd name="T13" fmla="*/ 0 h 2423"/>
              <a:gd name="T14" fmla="*/ 176 w 2388"/>
              <a:gd name="T15" fmla="*/ 387 h 2423"/>
              <a:gd name="T16" fmla="*/ 176 w 2388"/>
              <a:gd name="T17" fmla="*/ 547 h 2423"/>
              <a:gd name="T18" fmla="*/ 6 w 2388"/>
              <a:gd name="T19" fmla="*/ 995 h 2423"/>
              <a:gd name="T20" fmla="*/ 280 w 2388"/>
              <a:gd name="T21" fmla="*/ 1233 h 2423"/>
              <a:gd name="T22" fmla="*/ 211 w 2388"/>
              <a:gd name="T23" fmla="*/ 1102 h 2423"/>
              <a:gd name="T24" fmla="*/ 35 w 2388"/>
              <a:gd name="T25" fmla="*/ 1276 h 2423"/>
              <a:gd name="T26" fmla="*/ 168 w 2388"/>
              <a:gd name="T27" fmla="*/ 1398 h 2423"/>
              <a:gd name="T28" fmla="*/ 40 w 2388"/>
              <a:gd name="T29" fmla="*/ 2423 h 2423"/>
              <a:gd name="T30" fmla="*/ 83 w 2388"/>
              <a:gd name="T31" fmla="*/ 1438 h 2423"/>
              <a:gd name="T32" fmla="*/ 211 w 2388"/>
              <a:gd name="T33" fmla="*/ 1276 h 2423"/>
              <a:gd name="T34" fmla="*/ 323 w 2388"/>
              <a:gd name="T35" fmla="*/ 953 h 2423"/>
              <a:gd name="T36" fmla="*/ 48 w 2388"/>
              <a:gd name="T37" fmla="*/ 590 h 2423"/>
              <a:gd name="T38" fmla="*/ 176 w 2388"/>
              <a:gd name="T39" fmla="*/ 763 h 2423"/>
              <a:gd name="T40" fmla="*/ 390 w 2388"/>
              <a:gd name="T41" fmla="*/ 590 h 2423"/>
              <a:gd name="T42" fmla="*/ 555 w 2388"/>
              <a:gd name="T43" fmla="*/ 389 h 2423"/>
              <a:gd name="T44" fmla="*/ 750 w 2388"/>
              <a:gd name="T45" fmla="*/ 176 h 2423"/>
              <a:gd name="T46" fmla="*/ 555 w 2388"/>
              <a:gd name="T47" fmla="*/ 45 h 2423"/>
              <a:gd name="T48" fmla="*/ 921 w 2388"/>
              <a:gd name="T49" fmla="*/ 320 h 2423"/>
              <a:gd name="T50" fmla="*/ 1244 w 2388"/>
              <a:gd name="T51" fmla="*/ 211 h 2423"/>
              <a:gd name="T52" fmla="*/ 1406 w 2388"/>
              <a:gd name="T53" fmla="*/ 80 h 2423"/>
              <a:gd name="T54" fmla="*/ 2388 w 2388"/>
              <a:gd name="T55" fmla="*/ 37 h 2423"/>
              <a:gd name="T56" fmla="*/ 1364 w 2388"/>
              <a:gd name="T57" fmla="*/ 168 h 2423"/>
              <a:gd name="T58" fmla="*/ 78 w 2388"/>
              <a:gd name="T59" fmla="*/ 1233 h 2423"/>
              <a:gd name="T60" fmla="*/ 168 w 2388"/>
              <a:gd name="T61" fmla="*/ 1142 h 2423"/>
              <a:gd name="T62" fmla="*/ 176 w 2388"/>
              <a:gd name="T63" fmla="*/ 179 h 2423"/>
              <a:gd name="T64" fmla="*/ 43 w 2388"/>
              <a:gd name="T65" fmla="*/ 344 h 2423"/>
              <a:gd name="T66" fmla="*/ 344 w 2388"/>
              <a:gd name="T67" fmla="*/ 42 h 2423"/>
              <a:gd name="T68" fmla="*/ 176 w 2388"/>
              <a:gd name="T69" fmla="*/ 176 h 2423"/>
              <a:gd name="T70" fmla="*/ 344 w 2388"/>
              <a:gd name="T71" fmla="*/ 213 h 2423"/>
              <a:gd name="T72" fmla="*/ 211 w 2388"/>
              <a:gd name="T73" fmla="*/ 344 h 2423"/>
              <a:gd name="T74" fmla="*/ 344 w 2388"/>
              <a:gd name="T75" fmla="*/ 213 h 2423"/>
              <a:gd name="T76" fmla="*/ 211 w 2388"/>
              <a:gd name="T77" fmla="*/ 728 h 2423"/>
              <a:gd name="T78" fmla="*/ 352 w 2388"/>
              <a:gd name="T79" fmla="*/ 590 h 2423"/>
              <a:gd name="T80" fmla="*/ 352 w 2388"/>
              <a:gd name="T81" fmla="*/ 547 h 2423"/>
              <a:gd name="T82" fmla="*/ 211 w 2388"/>
              <a:gd name="T83" fmla="*/ 389 h 2423"/>
              <a:gd name="T84" fmla="*/ 352 w 2388"/>
              <a:gd name="T85" fmla="*/ 547 h 2423"/>
              <a:gd name="T86" fmla="*/ 715 w 2388"/>
              <a:gd name="T87" fmla="*/ 355 h 2423"/>
              <a:gd name="T88" fmla="*/ 555 w 2388"/>
              <a:gd name="T89" fmla="*/ 213 h 2423"/>
              <a:gd name="T90" fmla="*/ 390 w 2388"/>
              <a:gd name="T91" fmla="*/ 213 h 2423"/>
              <a:gd name="T92" fmla="*/ 512 w 2388"/>
              <a:gd name="T93" fmla="*/ 355 h 2423"/>
              <a:gd name="T94" fmla="*/ 390 w 2388"/>
              <a:gd name="T95" fmla="*/ 213 h 2423"/>
              <a:gd name="T96" fmla="*/ 390 w 2388"/>
              <a:gd name="T97" fmla="*/ 389 h 2423"/>
              <a:gd name="T98" fmla="*/ 512 w 2388"/>
              <a:gd name="T99" fmla="*/ 547 h 2423"/>
              <a:gd name="T100" fmla="*/ 1201 w 2388"/>
              <a:gd name="T101" fmla="*/ 168 h 2423"/>
              <a:gd name="T102" fmla="*/ 1110 w 2388"/>
              <a:gd name="T103" fmla="*/ 74 h 2423"/>
              <a:gd name="T104" fmla="*/ 1201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364" y="168"/>
                </a:moveTo>
                <a:lnTo>
                  <a:pt x="1244" y="168"/>
                </a:lnTo>
                <a:lnTo>
                  <a:pt x="1244" y="32"/>
                </a:lnTo>
                <a:lnTo>
                  <a:pt x="1067" y="32"/>
                </a:lnTo>
                <a:lnTo>
                  <a:pt x="1067" y="211"/>
                </a:lnTo>
                <a:lnTo>
                  <a:pt x="1201" y="211"/>
                </a:lnTo>
                <a:lnTo>
                  <a:pt x="1201" y="277"/>
                </a:lnTo>
                <a:lnTo>
                  <a:pt x="963" y="277"/>
                </a:lnTo>
                <a:lnTo>
                  <a:pt x="963" y="2"/>
                </a:lnTo>
                <a:lnTo>
                  <a:pt x="512" y="2"/>
                </a:lnTo>
                <a:lnTo>
                  <a:pt x="512" y="176"/>
                </a:lnTo>
                <a:lnTo>
                  <a:pt x="387" y="176"/>
                </a:lnTo>
                <a:lnTo>
                  <a:pt x="387" y="0"/>
                </a:lnTo>
                <a:lnTo>
                  <a:pt x="0" y="0"/>
                </a:lnTo>
                <a:lnTo>
                  <a:pt x="0" y="387"/>
                </a:lnTo>
                <a:lnTo>
                  <a:pt x="176" y="387"/>
                </a:lnTo>
                <a:lnTo>
                  <a:pt x="176" y="389"/>
                </a:lnTo>
                <a:lnTo>
                  <a:pt x="176" y="547"/>
                </a:lnTo>
                <a:lnTo>
                  <a:pt x="6" y="547"/>
                </a:lnTo>
                <a:lnTo>
                  <a:pt x="6" y="995"/>
                </a:lnTo>
                <a:lnTo>
                  <a:pt x="280" y="995"/>
                </a:lnTo>
                <a:lnTo>
                  <a:pt x="280" y="1233"/>
                </a:lnTo>
                <a:lnTo>
                  <a:pt x="211" y="1233"/>
                </a:lnTo>
                <a:lnTo>
                  <a:pt x="211" y="1102"/>
                </a:lnTo>
                <a:lnTo>
                  <a:pt x="35" y="1102"/>
                </a:lnTo>
                <a:lnTo>
                  <a:pt x="35" y="1276"/>
                </a:lnTo>
                <a:lnTo>
                  <a:pt x="168" y="1276"/>
                </a:lnTo>
                <a:lnTo>
                  <a:pt x="168" y="1398"/>
                </a:lnTo>
                <a:lnTo>
                  <a:pt x="40" y="1398"/>
                </a:lnTo>
                <a:lnTo>
                  <a:pt x="40" y="2423"/>
                </a:lnTo>
                <a:lnTo>
                  <a:pt x="83" y="2423"/>
                </a:lnTo>
                <a:lnTo>
                  <a:pt x="83" y="1438"/>
                </a:lnTo>
                <a:lnTo>
                  <a:pt x="211" y="1438"/>
                </a:lnTo>
                <a:lnTo>
                  <a:pt x="211" y="1276"/>
                </a:lnTo>
                <a:lnTo>
                  <a:pt x="323" y="1276"/>
                </a:lnTo>
                <a:lnTo>
                  <a:pt x="323" y="953"/>
                </a:lnTo>
                <a:lnTo>
                  <a:pt x="48" y="953"/>
                </a:lnTo>
                <a:lnTo>
                  <a:pt x="48" y="590"/>
                </a:lnTo>
                <a:lnTo>
                  <a:pt x="176" y="590"/>
                </a:lnTo>
                <a:lnTo>
                  <a:pt x="176" y="763"/>
                </a:lnTo>
                <a:lnTo>
                  <a:pt x="390" y="763"/>
                </a:lnTo>
                <a:lnTo>
                  <a:pt x="390" y="590"/>
                </a:lnTo>
                <a:lnTo>
                  <a:pt x="555" y="590"/>
                </a:lnTo>
                <a:lnTo>
                  <a:pt x="555" y="389"/>
                </a:lnTo>
                <a:lnTo>
                  <a:pt x="750" y="389"/>
                </a:lnTo>
                <a:lnTo>
                  <a:pt x="750" y="176"/>
                </a:lnTo>
                <a:lnTo>
                  <a:pt x="555" y="176"/>
                </a:lnTo>
                <a:lnTo>
                  <a:pt x="555" y="45"/>
                </a:lnTo>
                <a:lnTo>
                  <a:pt x="921" y="45"/>
                </a:lnTo>
                <a:lnTo>
                  <a:pt x="921" y="320"/>
                </a:lnTo>
                <a:lnTo>
                  <a:pt x="1244" y="320"/>
                </a:lnTo>
                <a:lnTo>
                  <a:pt x="1244" y="211"/>
                </a:lnTo>
                <a:lnTo>
                  <a:pt x="1406" y="211"/>
                </a:lnTo>
                <a:lnTo>
                  <a:pt x="1406" y="80"/>
                </a:lnTo>
                <a:lnTo>
                  <a:pt x="2388" y="80"/>
                </a:lnTo>
                <a:lnTo>
                  <a:pt x="2388" y="37"/>
                </a:lnTo>
                <a:lnTo>
                  <a:pt x="1364" y="37"/>
                </a:lnTo>
                <a:lnTo>
                  <a:pt x="1364" y="168"/>
                </a:lnTo>
                <a:close/>
                <a:moveTo>
                  <a:pt x="168" y="1233"/>
                </a:moveTo>
                <a:lnTo>
                  <a:pt x="78" y="1233"/>
                </a:lnTo>
                <a:lnTo>
                  <a:pt x="78" y="1142"/>
                </a:lnTo>
                <a:lnTo>
                  <a:pt x="168" y="1142"/>
                </a:lnTo>
                <a:lnTo>
                  <a:pt x="168" y="1233"/>
                </a:lnTo>
                <a:close/>
                <a:moveTo>
                  <a:pt x="176" y="179"/>
                </a:moveTo>
                <a:lnTo>
                  <a:pt x="176" y="344"/>
                </a:lnTo>
                <a:lnTo>
                  <a:pt x="43" y="344"/>
                </a:lnTo>
                <a:lnTo>
                  <a:pt x="43" y="42"/>
                </a:lnTo>
                <a:lnTo>
                  <a:pt x="344" y="42"/>
                </a:lnTo>
                <a:lnTo>
                  <a:pt x="344" y="176"/>
                </a:lnTo>
                <a:lnTo>
                  <a:pt x="176" y="176"/>
                </a:lnTo>
                <a:lnTo>
                  <a:pt x="176" y="179"/>
                </a:lnTo>
                <a:close/>
                <a:moveTo>
                  <a:pt x="344" y="213"/>
                </a:moveTo>
                <a:lnTo>
                  <a:pt x="344" y="344"/>
                </a:lnTo>
                <a:lnTo>
                  <a:pt x="211" y="344"/>
                </a:lnTo>
                <a:lnTo>
                  <a:pt x="211" y="213"/>
                </a:lnTo>
                <a:lnTo>
                  <a:pt x="344" y="213"/>
                </a:lnTo>
                <a:close/>
                <a:moveTo>
                  <a:pt x="352" y="728"/>
                </a:moveTo>
                <a:lnTo>
                  <a:pt x="211" y="728"/>
                </a:lnTo>
                <a:lnTo>
                  <a:pt x="211" y="590"/>
                </a:lnTo>
                <a:lnTo>
                  <a:pt x="352" y="590"/>
                </a:lnTo>
                <a:lnTo>
                  <a:pt x="352" y="728"/>
                </a:lnTo>
                <a:close/>
                <a:moveTo>
                  <a:pt x="352" y="547"/>
                </a:moveTo>
                <a:lnTo>
                  <a:pt x="211" y="547"/>
                </a:lnTo>
                <a:lnTo>
                  <a:pt x="211" y="389"/>
                </a:lnTo>
                <a:lnTo>
                  <a:pt x="352" y="389"/>
                </a:lnTo>
                <a:lnTo>
                  <a:pt x="352" y="547"/>
                </a:lnTo>
                <a:close/>
                <a:moveTo>
                  <a:pt x="715" y="213"/>
                </a:moveTo>
                <a:lnTo>
                  <a:pt x="715" y="355"/>
                </a:lnTo>
                <a:lnTo>
                  <a:pt x="555" y="355"/>
                </a:lnTo>
                <a:lnTo>
                  <a:pt x="555" y="213"/>
                </a:lnTo>
                <a:lnTo>
                  <a:pt x="715" y="213"/>
                </a:lnTo>
                <a:close/>
                <a:moveTo>
                  <a:pt x="390" y="213"/>
                </a:moveTo>
                <a:lnTo>
                  <a:pt x="512" y="213"/>
                </a:lnTo>
                <a:lnTo>
                  <a:pt x="512" y="355"/>
                </a:lnTo>
                <a:lnTo>
                  <a:pt x="390" y="355"/>
                </a:lnTo>
                <a:lnTo>
                  <a:pt x="390" y="213"/>
                </a:lnTo>
                <a:close/>
                <a:moveTo>
                  <a:pt x="390" y="547"/>
                </a:moveTo>
                <a:lnTo>
                  <a:pt x="390" y="389"/>
                </a:lnTo>
                <a:lnTo>
                  <a:pt x="512" y="389"/>
                </a:lnTo>
                <a:lnTo>
                  <a:pt x="512" y="547"/>
                </a:lnTo>
                <a:lnTo>
                  <a:pt x="390" y="547"/>
                </a:lnTo>
                <a:close/>
                <a:moveTo>
                  <a:pt x="1201" y="168"/>
                </a:moveTo>
                <a:lnTo>
                  <a:pt x="1110" y="168"/>
                </a:lnTo>
                <a:lnTo>
                  <a:pt x="1110" y="74"/>
                </a:lnTo>
                <a:lnTo>
                  <a:pt x="1201" y="74"/>
                </a:lnTo>
                <a:lnTo>
                  <a:pt x="1201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2" name="Freeform 1077"/>
          <p:cNvSpPr>
            <a:spLocks noEditPoints="1"/>
          </p:cNvSpPr>
          <p:nvPr/>
        </p:nvSpPr>
        <p:spPr bwMode="auto">
          <a:xfrm>
            <a:off x="10285413" y="114074"/>
            <a:ext cx="1773237" cy="1799227"/>
          </a:xfrm>
          <a:custGeom>
            <a:avLst/>
            <a:gdLst>
              <a:gd name="T0" fmla="*/ 1147 w 2388"/>
              <a:gd name="T1" fmla="*/ 168 h 2423"/>
              <a:gd name="T2" fmla="*/ 1320 w 2388"/>
              <a:gd name="T3" fmla="*/ 32 h 2423"/>
              <a:gd name="T4" fmla="*/ 1190 w 2388"/>
              <a:gd name="T5" fmla="*/ 211 h 2423"/>
              <a:gd name="T6" fmla="*/ 1427 w 2388"/>
              <a:gd name="T7" fmla="*/ 277 h 2423"/>
              <a:gd name="T8" fmla="*/ 1875 w 2388"/>
              <a:gd name="T9" fmla="*/ 2 h 2423"/>
              <a:gd name="T10" fmla="*/ 2004 w 2388"/>
              <a:gd name="T11" fmla="*/ 176 h 2423"/>
              <a:gd name="T12" fmla="*/ 2388 w 2388"/>
              <a:gd name="T13" fmla="*/ 0 h 2423"/>
              <a:gd name="T14" fmla="*/ 2214 w 2388"/>
              <a:gd name="T15" fmla="*/ 387 h 2423"/>
              <a:gd name="T16" fmla="*/ 2214 w 2388"/>
              <a:gd name="T17" fmla="*/ 547 h 2423"/>
              <a:gd name="T18" fmla="*/ 2385 w 2388"/>
              <a:gd name="T19" fmla="*/ 995 h 2423"/>
              <a:gd name="T20" fmla="*/ 2110 w 2388"/>
              <a:gd name="T21" fmla="*/ 1233 h 2423"/>
              <a:gd name="T22" fmla="*/ 2177 w 2388"/>
              <a:gd name="T23" fmla="*/ 1102 h 2423"/>
              <a:gd name="T24" fmla="*/ 2356 w 2388"/>
              <a:gd name="T25" fmla="*/ 1276 h 2423"/>
              <a:gd name="T26" fmla="*/ 2220 w 2388"/>
              <a:gd name="T27" fmla="*/ 1398 h 2423"/>
              <a:gd name="T28" fmla="*/ 2350 w 2388"/>
              <a:gd name="T29" fmla="*/ 2423 h 2423"/>
              <a:gd name="T30" fmla="*/ 2308 w 2388"/>
              <a:gd name="T31" fmla="*/ 1438 h 2423"/>
              <a:gd name="T32" fmla="*/ 2177 w 2388"/>
              <a:gd name="T33" fmla="*/ 1276 h 2423"/>
              <a:gd name="T34" fmla="*/ 2068 w 2388"/>
              <a:gd name="T35" fmla="*/ 953 h 2423"/>
              <a:gd name="T36" fmla="*/ 2342 w 2388"/>
              <a:gd name="T37" fmla="*/ 590 h 2423"/>
              <a:gd name="T38" fmla="*/ 2214 w 2388"/>
              <a:gd name="T39" fmla="*/ 763 h 2423"/>
              <a:gd name="T40" fmla="*/ 2001 w 2388"/>
              <a:gd name="T41" fmla="*/ 590 h 2423"/>
              <a:gd name="T42" fmla="*/ 1835 w 2388"/>
              <a:gd name="T43" fmla="*/ 389 h 2423"/>
              <a:gd name="T44" fmla="*/ 1638 w 2388"/>
              <a:gd name="T45" fmla="*/ 176 h 2423"/>
              <a:gd name="T46" fmla="*/ 1835 w 2388"/>
              <a:gd name="T47" fmla="*/ 45 h 2423"/>
              <a:gd name="T48" fmla="*/ 1470 w 2388"/>
              <a:gd name="T49" fmla="*/ 320 h 2423"/>
              <a:gd name="T50" fmla="*/ 1147 w 2388"/>
              <a:gd name="T51" fmla="*/ 211 h 2423"/>
              <a:gd name="T52" fmla="*/ 984 w 2388"/>
              <a:gd name="T53" fmla="*/ 80 h 2423"/>
              <a:gd name="T54" fmla="*/ 0 w 2388"/>
              <a:gd name="T55" fmla="*/ 37 h 2423"/>
              <a:gd name="T56" fmla="*/ 1027 w 2388"/>
              <a:gd name="T57" fmla="*/ 168 h 2423"/>
              <a:gd name="T58" fmla="*/ 2313 w 2388"/>
              <a:gd name="T59" fmla="*/ 1233 h 2423"/>
              <a:gd name="T60" fmla="*/ 2220 w 2388"/>
              <a:gd name="T61" fmla="*/ 1142 h 2423"/>
              <a:gd name="T62" fmla="*/ 2214 w 2388"/>
              <a:gd name="T63" fmla="*/ 179 h 2423"/>
              <a:gd name="T64" fmla="*/ 2345 w 2388"/>
              <a:gd name="T65" fmla="*/ 344 h 2423"/>
              <a:gd name="T66" fmla="*/ 2046 w 2388"/>
              <a:gd name="T67" fmla="*/ 42 h 2423"/>
              <a:gd name="T68" fmla="*/ 2214 w 2388"/>
              <a:gd name="T69" fmla="*/ 176 h 2423"/>
              <a:gd name="T70" fmla="*/ 2046 w 2388"/>
              <a:gd name="T71" fmla="*/ 213 h 2423"/>
              <a:gd name="T72" fmla="*/ 2177 w 2388"/>
              <a:gd name="T73" fmla="*/ 344 h 2423"/>
              <a:gd name="T74" fmla="*/ 2046 w 2388"/>
              <a:gd name="T75" fmla="*/ 213 h 2423"/>
              <a:gd name="T76" fmla="*/ 2177 w 2388"/>
              <a:gd name="T77" fmla="*/ 728 h 2423"/>
              <a:gd name="T78" fmla="*/ 2036 w 2388"/>
              <a:gd name="T79" fmla="*/ 590 h 2423"/>
              <a:gd name="T80" fmla="*/ 2036 w 2388"/>
              <a:gd name="T81" fmla="*/ 547 h 2423"/>
              <a:gd name="T82" fmla="*/ 2177 w 2388"/>
              <a:gd name="T83" fmla="*/ 389 h 2423"/>
              <a:gd name="T84" fmla="*/ 2036 w 2388"/>
              <a:gd name="T85" fmla="*/ 547 h 2423"/>
              <a:gd name="T86" fmla="*/ 1675 w 2388"/>
              <a:gd name="T87" fmla="*/ 355 h 2423"/>
              <a:gd name="T88" fmla="*/ 1835 w 2388"/>
              <a:gd name="T89" fmla="*/ 213 h 2423"/>
              <a:gd name="T90" fmla="*/ 2001 w 2388"/>
              <a:gd name="T91" fmla="*/ 213 h 2423"/>
              <a:gd name="T92" fmla="*/ 1875 w 2388"/>
              <a:gd name="T93" fmla="*/ 355 h 2423"/>
              <a:gd name="T94" fmla="*/ 2001 w 2388"/>
              <a:gd name="T95" fmla="*/ 213 h 2423"/>
              <a:gd name="T96" fmla="*/ 2001 w 2388"/>
              <a:gd name="T97" fmla="*/ 389 h 2423"/>
              <a:gd name="T98" fmla="*/ 1875 w 2388"/>
              <a:gd name="T99" fmla="*/ 547 h 2423"/>
              <a:gd name="T100" fmla="*/ 1190 w 2388"/>
              <a:gd name="T101" fmla="*/ 168 h 2423"/>
              <a:gd name="T102" fmla="*/ 1280 w 2388"/>
              <a:gd name="T103" fmla="*/ 74 h 2423"/>
              <a:gd name="T104" fmla="*/ 1190 w 2388"/>
              <a:gd name="T105" fmla="*/ 168 h 2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3">
                <a:moveTo>
                  <a:pt x="1027" y="168"/>
                </a:moveTo>
                <a:lnTo>
                  <a:pt x="1147" y="168"/>
                </a:lnTo>
                <a:lnTo>
                  <a:pt x="1147" y="32"/>
                </a:lnTo>
                <a:lnTo>
                  <a:pt x="1320" y="32"/>
                </a:lnTo>
                <a:lnTo>
                  <a:pt x="1320" y="211"/>
                </a:lnTo>
                <a:lnTo>
                  <a:pt x="1190" y="211"/>
                </a:lnTo>
                <a:lnTo>
                  <a:pt x="1190" y="277"/>
                </a:lnTo>
                <a:lnTo>
                  <a:pt x="1427" y="277"/>
                </a:lnTo>
                <a:lnTo>
                  <a:pt x="1427" y="2"/>
                </a:lnTo>
                <a:lnTo>
                  <a:pt x="1875" y="2"/>
                </a:lnTo>
                <a:lnTo>
                  <a:pt x="1875" y="176"/>
                </a:lnTo>
                <a:lnTo>
                  <a:pt x="2004" y="176"/>
                </a:lnTo>
                <a:lnTo>
                  <a:pt x="2004" y="0"/>
                </a:lnTo>
                <a:lnTo>
                  <a:pt x="2388" y="0"/>
                </a:lnTo>
                <a:lnTo>
                  <a:pt x="2388" y="387"/>
                </a:lnTo>
                <a:lnTo>
                  <a:pt x="2214" y="387"/>
                </a:lnTo>
                <a:lnTo>
                  <a:pt x="2214" y="389"/>
                </a:lnTo>
                <a:lnTo>
                  <a:pt x="2214" y="547"/>
                </a:lnTo>
                <a:lnTo>
                  <a:pt x="2385" y="547"/>
                </a:lnTo>
                <a:lnTo>
                  <a:pt x="2385" y="995"/>
                </a:lnTo>
                <a:lnTo>
                  <a:pt x="2110" y="995"/>
                </a:lnTo>
                <a:lnTo>
                  <a:pt x="2110" y="1233"/>
                </a:lnTo>
                <a:lnTo>
                  <a:pt x="2177" y="1233"/>
                </a:lnTo>
                <a:lnTo>
                  <a:pt x="2177" y="1102"/>
                </a:lnTo>
                <a:lnTo>
                  <a:pt x="2356" y="1102"/>
                </a:lnTo>
                <a:lnTo>
                  <a:pt x="2356" y="1276"/>
                </a:lnTo>
                <a:lnTo>
                  <a:pt x="2220" y="1276"/>
                </a:lnTo>
                <a:lnTo>
                  <a:pt x="2220" y="1398"/>
                </a:lnTo>
                <a:lnTo>
                  <a:pt x="2350" y="1398"/>
                </a:lnTo>
                <a:lnTo>
                  <a:pt x="2350" y="2423"/>
                </a:lnTo>
                <a:lnTo>
                  <a:pt x="2308" y="2423"/>
                </a:lnTo>
                <a:lnTo>
                  <a:pt x="2308" y="1438"/>
                </a:lnTo>
                <a:lnTo>
                  <a:pt x="2177" y="1438"/>
                </a:lnTo>
                <a:lnTo>
                  <a:pt x="2177" y="1276"/>
                </a:lnTo>
                <a:lnTo>
                  <a:pt x="2068" y="1276"/>
                </a:lnTo>
                <a:lnTo>
                  <a:pt x="2068" y="953"/>
                </a:lnTo>
                <a:lnTo>
                  <a:pt x="2342" y="953"/>
                </a:lnTo>
                <a:lnTo>
                  <a:pt x="2342" y="590"/>
                </a:lnTo>
                <a:lnTo>
                  <a:pt x="2214" y="590"/>
                </a:lnTo>
                <a:lnTo>
                  <a:pt x="2214" y="763"/>
                </a:lnTo>
                <a:lnTo>
                  <a:pt x="2001" y="763"/>
                </a:lnTo>
                <a:lnTo>
                  <a:pt x="2001" y="590"/>
                </a:lnTo>
                <a:lnTo>
                  <a:pt x="1835" y="590"/>
                </a:lnTo>
                <a:lnTo>
                  <a:pt x="1835" y="389"/>
                </a:lnTo>
                <a:lnTo>
                  <a:pt x="1638" y="389"/>
                </a:lnTo>
                <a:lnTo>
                  <a:pt x="1638" y="176"/>
                </a:lnTo>
                <a:lnTo>
                  <a:pt x="1835" y="176"/>
                </a:lnTo>
                <a:lnTo>
                  <a:pt x="1835" y="45"/>
                </a:lnTo>
                <a:lnTo>
                  <a:pt x="1470" y="45"/>
                </a:lnTo>
                <a:lnTo>
                  <a:pt x="1470" y="320"/>
                </a:lnTo>
                <a:lnTo>
                  <a:pt x="1147" y="320"/>
                </a:lnTo>
                <a:lnTo>
                  <a:pt x="1147" y="211"/>
                </a:lnTo>
                <a:lnTo>
                  <a:pt x="984" y="211"/>
                </a:lnTo>
                <a:lnTo>
                  <a:pt x="984" y="80"/>
                </a:lnTo>
                <a:lnTo>
                  <a:pt x="0" y="80"/>
                </a:lnTo>
                <a:lnTo>
                  <a:pt x="0" y="37"/>
                </a:lnTo>
                <a:lnTo>
                  <a:pt x="1027" y="37"/>
                </a:lnTo>
                <a:lnTo>
                  <a:pt x="1027" y="168"/>
                </a:lnTo>
                <a:close/>
                <a:moveTo>
                  <a:pt x="2220" y="1233"/>
                </a:moveTo>
                <a:lnTo>
                  <a:pt x="2313" y="1233"/>
                </a:lnTo>
                <a:lnTo>
                  <a:pt x="2313" y="1142"/>
                </a:lnTo>
                <a:lnTo>
                  <a:pt x="2220" y="1142"/>
                </a:lnTo>
                <a:lnTo>
                  <a:pt x="2220" y="1233"/>
                </a:lnTo>
                <a:close/>
                <a:moveTo>
                  <a:pt x="2214" y="179"/>
                </a:moveTo>
                <a:lnTo>
                  <a:pt x="2214" y="344"/>
                </a:lnTo>
                <a:lnTo>
                  <a:pt x="2345" y="344"/>
                </a:lnTo>
                <a:lnTo>
                  <a:pt x="2345" y="42"/>
                </a:lnTo>
                <a:lnTo>
                  <a:pt x="2046" y="42"/>
                </a:lnTo>
                <a:lnTo>
                  <a:pt x="2046" y="176"/>
                </a:lnTo>
                <a:lnTo>
                  <a:pt x="2214" y="176"/>
                </a:lnTo>
                <a:lnTo>
                  <a:pt x="2214" y="179"/>
                </a:lnTo>
                <a:close/>
                <a:moveTo>
                  <a:pt x="2046" y="213"/>
                </a:moveTo>
                <a:lnTo>
                  <a:pt x="2046" y="344"/>
                </a:lnTo>
                <a:lnTo>
                  <a:pt x="2177" y="344"/>
                </a:lnTo>
                <a:lnTo>
                  <a:pt x="2177" y="213"/>
                </a:lnTo>
                <a:lnTo>
                  <a:pt x="2046" y="213"/>
                </a:lnTo>
                <a:close/>
                <a:moveTo>
                  <a:pt x="2036" y="728"/>
                </a:moveTo>
                <a:lnTo>
                  <a:pt x="2177" y="728"/>
                </a:lnTo>
                <a:lnTo>
                  <a:pt x="2177" y="590"/>
                </a:lnTo>
                <a:lnTo>
                  <a:pt x="2036" y="590"/>
                </a:lnTo>
                <a:lnTo>
                  <a:pt x="2036" y="728"/>
                </a:lnTo>
                <a:close/>
                <a:moveTo>
                  <a:pt x="2036" y="547"/>
                </a:moveTo>
                <a:lnTo>
                  <a:pt x="2177" y="547"/>
                </a:lnTo>
                <a:lnTo>
                  <a:pt x="2177" y="389"/>
                </a:lnTo>
                <a:lnTo>
                  <a:pt x="2036" y="389"/>
                </a:lnTo>
                <a:lnTo>
                  <a:pt x="2036" y="547"/>
                </a:lnTo>
                <a:close/>
                <a:moveTo>
                  <a:pt x="1675" y="213"/>
                </a:moveTo>
                <a:lnTo>
                  <a:pt x="1675" y="355"/>
                </a:lnTo>
                <a:lnTo>
                  <a:pt x="1835" y="355"/>
                </a:lnTo>
                <a:lnTo>
                  <a:pt x="1835" y="213"/>
                </a:lnTo>
                <a:lnTo>
                  <a:pt x="1675" y="213"/>
                </a:lnTo>
                <a:close/>
                <a:moveTo>
                  <a:pt x="2001" y="213"/>
                </a:moveTo>
                <a:lnTo>
                  <a:pt x="1875" y="213"/>
                </a:lnTo>
                <a:lnTo>
                  <a:pt x="1875" y="355"/>
                </a:lnTo>
                <a:lnTo>
                  <a:pt x="2001" y="355"/>
                </a:lnTo>
                <a:lnTo>
                  <a:pt x="2001" y="213"/>
                </a:lnTo>
                <a:close/>
                <a:moveTo>
                  <a:pt x="2001" y="547"/>
                </a:moveTo>
                <a:lnTo>
                  <a:pt x="2001" y="389"/>
                </a:lnTo>
                <a:lnTo>
                  <a:pt x="1875" y="389"/>
                </a:lnTo>
                <a:lnTo>
                  <a:pt x="1875" y="547"/>
                </a:lnTo>
                <a:lnTo>
                  <a:pt x="2001" y="547"/>
                </a:lnTo>
                <a:close/>
                <a:moveTo>
                  <a:pt x="1190" y="168"/>
                </a:moveTo>
                <a:lnTo>
                  <a:pt x="1280" y="168"/>
                </a:lnTo>
                <a:lnTo>
                  <a:pt x="1280" y="74"/>
                </a:lnTo>
                <a:lnTo>
                  <a:pt x="1190" y="74"/>
                </a:lnTo>
                <a:lnTo>
                  <a:pt x="1190" y="168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3" name="Freeform 1078"/>
          <p:cNvSpPr>
            <a:spLocks noEditPoints="1"/>
          </p:cNvSpPr>
          <p:nvPr/>
        </p:nvSpPr>
        <p:spPr bwMode="auto">
          <a:xfrm>
            <a:off x="10285412" y="4935538"/>
            <a:ext cx="1773237" cy="1797742"/>
          </a:xfrm>
          <a:custGeom>
            <a:avLst/>
            <a:gdLst>
              <a:gd name="T0" fmla="*/ 1147 w 2388"/>
              <a:gd name="T1" fmla="*/ 2256 h 2421"/>
              <a:gd name="T2" fmla="*/ 1320 w 2388"/>
              <a:gd name="T3" fmla="*/ 2389 h 2421"/>
              <a:gd name="T4" fmla="*/ 1190 w 2388"/>
              <a:gd name="T5" fmla="*/ 2213 h 2421"/>
              <a:gd name="T6" fmla="*/ 1427 w 2388"/>
              <a:gd name="T7" fmla="*/ 2143 h 2421"/>
              <a:gd name="T8" fmla="*/ 1875 w 2388"/>
              <a:gd name="T9" fmla="*/ 2418 h 2421"/>
              <a:gd name="T10" fmla="*/ 2004 w 2388"/>
              <a:gd name="T11" fmla="*/ 2245 h 2421"/>
              <a:gd name="T12" fmla="*/ 2388 w 2388"/>
              <a:gd name="T13" fmla="*/ 2421 h 2421"/>
              <a:gd name="T14" fmla="*/ 2214 w 2388"/>
              <a:gd name="T15" fmla="*/ 2034 h 2421"/>
              <a:gd name="T16" fmla="*/ 2214 w 2388"/>
              <a:gd name="T17" fmla="*/ 1877 h 2421"/>
              <a:gd name="T18" fmla="*/ 2385 w 2388"/>
              <a:gd name="T19" fmla="*/ 1425 h 2421"/>
              <a:gd name="T20" fmla="*/ 2110 w 2388"/>
              <a:gd name="T21" fmla="*/ 1188 h 2421"/>
              <a:gd name="T22" fmla="*/ 2177 w 2388"/>
              <a:gd name="T23" fmla="*/ 1321 h 2421"/>
              <a:gd name="T24" fmla="*/ 2356 w 2388"/>
              <a:gd name="T25" fmla="*/ 1145 h 2421"/>
              <a:gd name="T26" fmla="*/ 2220 w 2388"/>
              <a:gd name="T27" fmla="*/ 1025 h 2421"/>
              <a:gd name="T28" fmla="*/ 2350 w 2388"/>
              <a:gd name="T29" fmla="*/ 0 h 2421"/>
              <a:gd name="T30" fmla="*/ 2308 w 2388"/>
              <a:gd name="T31" fmla="*/ 982 h 2421"/>
              <a:gd name="T32" fmla="*/ 2177 w 2388"/>
              <a:gd name="T33" fmla="*/ 1145 h 2421"/>
              <a:gd name="T34" fmla="*/ 2068 w 2388"/>
              <a:gd name="T35" fmla="*/ 1468 h 2421"/>
              <a:gd name="T36" fmla="*/ 2342 w 2388"/>
              <a:gd name="T37" fmla="*/ 1834 h 2421"/>
              <a:gd name="T38" fmla="*/ 2214 w 2388"/>
              <a:gd name="T39" fmla="*/ 1658 h 2421"/>
              <a:gd name="T40" fmla="*/ 2001 w 2388"/>
              <a:gd name="T41" fmla="*/ 1834 h 2421"/>
              <a:gd name="T42" fmla="*/ 1835 w 2388"/>
              <a:gd name="T43" fmla="*/ 2031 h 2421"/>
              <a:gd name="T44" fmla="*/ 1638 w 2388"/>
              <a:gd name="T45" fmla="*/ 2245 h 2421"/>
              <a:gd name="T46" fmla="*/ 1835 w 2388"/>
              <a:gd name="T47" fmla="*/ 2376 h 2421"/>
              <a:gd name="T48" fmla="*/ 1470 w 2388"/>
              <a:gd name="T49" fmla="*/ 2101 h 2421"/>
              <a:gd name="T50" fmla="*/ 1147 w 2388"/>
              <a:gd name="T51" fmla="*/ 2213 h 2421"/>
              <a:gd name="T52" fmla="*/ 984 w 2388"/>
              <a:gd name="T53" fmla="*/ 2341 h 2421"/>
              <a:gd name="T54" fmla="*/ 0 w 2388"/>
              <a:gd name="T55" fmla="*/ 2384 h 2421"/>
              <a:gd name="T56" fmla="*/ 1027 w 2388"/>
              <a:gd name="T57" fmla="*/ 2256 h 2421"/>
              <a:gd name="T58" fmla="*/ 2313 w 2388"/>
              <a:gd name="T59" fmla="*/ 1188 h 2421"/>
              <a:gd name="T60" fmla="*/ 2220 w 2388"/>
              <a:gd name="T61" fmla="*/ 1279 h 2421"/>
              <a:gd name="T62" fmla="*/ 2214 w 2388"/>
              <a:gd name="T63" fmla="*/ 2242 h 2421"/>
              <a:gd name="T64" fmla="*/ 2345 w 2388"/>
              <a:gd name="T65" fmla="*/ 2077 h 2421"/>
              <a:gd name="T66" fmla="*/ 2046 w 2388"/>
              <a:gd name="T67" fmla="*/ 2378 h 2421"/>
              <a:gd name="T68" fmla="*/ 2214 w 2388"/>
              <a:gd name="T69" fmla="*/ 2245 h 2421"/>
              <a:gd name="T70" fmla="*/ 2046 w 2388"/>
              <a:gd name="T71" fmla="*/ 2208 h 2421"/>
              <a:gd name="T72" fmla="*/ 2177 w 2388"/>
              <a:gd name="T73" fmla="*/ 2077 h 2421"/>
              <a:gd name="T74" fmla="*/ 2046 w 2388"/>
              <a:gd name="T75" fmla="*/ 2208 h 2421"/>
              <a:gd name="T76" fmla="*/ 2177 w 2388"/>
              <a:gd name="T77" fmla="*/ 1692 h 2421"/>
              <a:gd name="T78" fmla="*/ 2036 w 2388"/>
              <a:gd name="T79" fmla="*/ 1834 h 2421"/>
              <a:gd name="T80" fmla="*/ 2036 w 2388"/>
              <a:gd name="T81" fmla="*/ 1877 h 2421"/>
              <a:gd name="T82" fmla="*/ 2177 w 2388"/>
              <a:gd name="T83" fmla="*/ 2031 h 2421"/>
              <a:gd name="T84" fmla="*/ 2036 w 2388"/>
              <a:gd name="T85" fmla="*/ 1877 h 2421"/>
              <a:gd name="T86" fmla="*/ 1675 w 2388"/>
              <a:gd name="T87" fmla="*/ 2069 h 2421"/>
              <a:gd name="T88" fmla="*/ 1835 w 2388"/>
              <a:gd name="T89" fmla="*/ 2210 h 2421"/>
              <a:gd name="T90" fmla="*/ 2001 w 2388"/>
              <a:gd name="T91" fmla="*/ 2210 h 2421"/>
              <a:gd name="T92" fmla="*/ 1875 w 2388"/>
              <a:gd name="T93" fmla="*/ 2069 h 2421"/>
              <a:gd name="T94" fmla="*/ 2001 w 2388"/>
              <a:gd name="T95" fmla="*/ 2210 h 2421"/>
              <a:gd name="T96" fmla="*/ 2001 w 2388"/>
              <a:gd name="T97" fmla="*/ 2031 h 2421"/>
              <a:gd name="T98" fmla="*/ 1875 w 2388"/>
              <a:gd name="T99" fmla="*/ 1877 h 2421"/>
              <a:gd name="T100" fmla="*/ 1190 w 2388"/>
              <a:gd name="T101" fmla="*/ 2256 h 2421"/>
              <a:gd name="T102" fmla="*/ 1280 w 2388"/>
              <a:gd name="T103" fmla="*/ 2346 h 2421"/>
              <a:gd name="T104" fmla="*/ 1190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027" y="2256"/>
                </a:moveTo>
                <a:lnTo>
                  <a:pt x="1147" y="2256"/>
                </a:lnTo>
                <a:lnTo>
                  <a:pt x="1147" y="2389"/>
                </a:lnTo>
                <a:lnTo>
                  <a:pt x="1320" y="2389"/>
                </a:lnTo>
                <a:lnTo>
                  <a:pt x="1320" y="2213"/>
                </a:lnTo>
                <a:lnTo>
                  <a:pt x="1190" y="2213"/>
                </a:lnTo>
                <a:lnTo>
                  <a:pt x="1190" y="2143"/>
                </a:lnTo>
                <a:lnTo>
                  <a:pt x="1427" y="2143"/>
                </a:lnTo>
                <a:lnTo>
                  <a:pt x="1427" y="2418"/>
                </a:lnTo>
                <a:lnTo>
                  <a:pt x="1875" y="2418"/>
                </a:lnTo>
                <a:lnTo>
                  <a:pt x="1875" y="2245"/>
                </a:lnTo>
                <a:lnTo>
                  <a:pt x="2004" y="2245"/>
                </a:lnTo>
                <a:lnTo>
                  <a:pt x="2004" y="2421"/>
                </a:lnTo>
                <a:lnTo>
                  <a:pt x="2388" y="2421"/>
                </a:lnTo>
                <a:lnTo>
                  <a:pt x="2388" y="2034"/>
                </a:lnTo>
                <a:lnTo>
                  <a:pt x="2214" y="2034"/>
                </a:lnTo>
                <a:lnTo>
                  <a:pt x="2214" y="2031"/>
                </a:lnTo>
                <a:lnTo>
                  <a:pt x="2214" y="1877"/>
                </a:lnTo>
                <a:lnTo>
                  <a:pt x="2385" y="1877"/>
                </a:lnTo>
                <a:lnTo>
                  <a:pt x="2385" y="1425"/>
                </a:lnTo>
                <a:lnTo>
                  <a:pt x="2110" y="1425"/>
                </a:lnTo>
                <a:lnTo>
                  <a:pt x="2110" y="1188"/>
                </a:lnTo>
                <a:lnTo>
                  <a:pt x="2177" y="1188"/>
                </a:lnTo>
                <a:lnTo>
                  <a:pt x="2177" y="1321"/>
                </a:lnTo>
                <a:lnTo>
                  <a:pt x="2356" y="1321"/>
                </a:lnTo>
                <a:lnTo>
                  <a:pt x="2356" y="1145"/>
                </a:lnTo>
                <a:lnTo>
                  <a:pt x="2220" y="1145"/>
                </a:lnTo>
                <a:lnTo>
                  <a:pt x="2220" y="1025"/>
                </a:lnTo>
                <a:lnTo>
                  <a:pt x="2350" y="1025"/>
                </a:lnTo>
                <a:lnTo>
                  <a:pt x="2350" y="0"/>
                </a:lnTo>
                <a:lnTo>
                  <a:pt x="2308" y="0"/>
                </a:lnTo>
                <a:lnTo>
                  <a:pt x="2308" y="982"/>
                </a:lnTo>
                <a:lnTo>
                  <a:pt x="2177" y="982"/>
                </a:lnTo>
                <a:lnTo>
                  <a:pt x="2177" y="1145"/>
                </a:lnTo>
                <a:lnTo>
                  <a:pt x="2068" y="1145"/>
                </a:lnTo>
                <a:lnTo>
                  <a:pt x="2068" y="1468"/>
                </a:lnTo>
                <a:lnTo>
                  <a:pt x="2342" y="1468"/>
                </a:lnTo>
                <a:lnTo>
                  <a:pt x="2342" y="1834"/>
                </a:lnTo>
                <a:lnTo>
                  <a:pt x="2214" y="1834"/>
                </a:lnTo>
                <a:lnTo>
                  <a:pt x="2214" y="1658"/>
                </a:lnTo>
                <a:lnTo>
                  <a:pt x="2001" y="1658"/>
                </a:lnTo>
                <a:lnTo>
                  <a:pt x="2001" y="1834"/>
                </a:lnTo>
                <a:lnTo>
                  <a:pt x="1835" y="1834"/>
                </a:lnTo>
                <a:lnTo>
                  <a:pt x="1835" y="2031"/>
                </a:lnTo>
                <a:lnTo>
                  <a:pt x="1638" y="2031"/>
                </a:lnTo>
                <a:lnTo>
                  <a:pt x="1638" y="2245"/>
                </a:lnTo>
                <a:lnTo>
                  <a:pt x="1835" y="2245"/>
                </a:lnTo>
                <a:lnTo>
                  <a:pt x="1835" y="2376"/>
                </a:lnTo>
                <a:lnTo>
                  <a:pt x="1470" y="2376"/>
                </a:lnTo>
                <a:lnTo>
                  <a:pt x="1470" y="2101"/>
                </a:lnTo>
                <a:lnTo>
                  <a:pt x="1147" y="2101"/>
                </a:lnTo>
                <a:lnTo>
                  <a:pt x="1147" y="2213"/>
                </a:lnTo>
                <a:lnTo>
                  <a:pt x="984" y="2213"/>
                </a:lnTo>
                <a:lnTo>
                  <a:pt x="984" y="2341"/>
                </a:lnTo>
                <a:lnTo>
                  <a:pt x="0" y="2341"/>
                </a:lnTo>
                <a:lnTo>
                  <a:pt x="0" y="2384"/>
                </a:lnTo>
                <a:lnTo>
                  <a:pt x="1027" y="2384"/>
                </a:lnTo>
                <a:lnTo>
                  <a:pt x="1027" y="2256"/>
                </a:lnTo>
                <a:close/>
                <a:moveTo>
                  <a:pt x="2220" y="1188"/>
                </a:moveTo>
                <a:lnTo>
                  <a:pt x="2313" y="1188"/>
                </a:lnTo>
                <a:lnTo>
                  <a:pt x="2313" y="1279"/>
                </a:lnTo>
                <a:lnTo>
                  <a:pt x="2220" y="1279"/>
                </a:lnTo>
                <a:lnTo>
                  <a:pt x="2220" y="1188"/>
                </a:lnTo>
                <a:close/>
                <a:moveTo>
                  <a:pt x="2214" y="2242"/>
                </a:moveTo>
                <a:lnTo>
                  <a:pt x="2214" y="2077"/>
                </a:lnTo>
                <a:lnTo>
                  <a:pt x="2345" y="2077"/>
                </a:lnTo>
                <a:lnTo>
                  <a:pt x="2345" y="2378"/>
                </a:lnTo>
                <a:lnTo>
                  <a:pt x="2046" y="2378"/>
                </a:lnTo>
                <a:lnTo>
                  <a:pt x="2046" y="2245"/>
                </a:lnTo>
                <a:lnTo>
                  <a:pt x="2214" y="2245"/>
                </a:lnTo>
                <a:lnTo>
                  <a:pt x="2214" y="2242"/>
                </a:lnTo>
                <a:close/>
                <a:moveTo>
                  <a:pt x="2046" y="2208"/>
                </a:moveTo>
                <a:lnTo>
                  <a:pt x="2046" y="2077"/>
                </a:lnTo>
                <a:lnTo>
                  <a:pt x="2177" y="2077"/>
                </a:lnTo>
                <a:lnTo>
                  <a:pt x="2177" y="2208"/>
                </a:lnTo>
                <a:lnTo>
                  <a:pt x="2046" y="2208"/>
                </a:lnTo>
                <a:close/>
                <a:moveTo>
                  <a:pt x="2036" y="1692"/>
                </a:moveTo>
                <a:lnTo>
                  <a:pt x="2177" y="1692"/>
                </a:lnTo>
                <a:lnTo>
                  <a:pt x="2177" y="1834"/>
                </a:lnTo>
                <a:lnTo>
                  <a:pt x="2036" y="1834"/>
                </a:lnTo>
                <a:lnTo>
                  <a:pt x="2036" y="1692"/>
                </a:lnTo>
                <a:close/>
                <a:moveTo>
                  <a:pt x="2036" y="1877"/>
                </a:moveTo>
                <a:lnTo>
                  <a:pt x="2177" y="1877"/>
                </a:lnTo>
                <a:lnTo>
                  <a:pt x="2177" y="2031"/>
                </a:lnTo>
                <a:lnTo>
                  <a:pt x="2036" y="2031"/>
                </a:lnTo>
                <a:lnTo>
                  <a:pt x="2036" y="1877"/>
                </a:lnTo>
                <a:close/>
                <a:moveTo>
                  <a:pt x="1675" y="2210"/>
                </a:moveTo>
                <a:lnTo>
                  <a:pt x="1675" y="2069"/>
                </a:lnTo>
                <a:lnTo>
                  <a:pt x="1835" y="2069"/>
                </a:lnTo>
                <a:lnTo>
                  <a:pt x="1835" y="2210"/>
                </a:lnTo>
                <a:lnTo>
                  <a:pt x="1675" y="2210"/>
                </a:lnTo>
                <a:close/>
                <a:moveTo>
                  <a:pt x="2001" y="2210"/>
                </a:moveTo>
                <a:lnTo>
                  <a:pt x="1875" y="2210"/>
                </a:lnTo>
                <a:lnTo>
                  <a:pt x="1875" y="2069"/>
                </a:lnTo>
                <a:lnTo>
                  <a:pt x="2001" y="2069"/>
                </a:lnTo>
                <a:lnTo>
                  <a:pt x="2001" y="2210"/>
                </a:lnTo>
                <a:close/>
                <a:moveTo>
                  <a:pt x="2001" y="1877"/>
                </a:moveTo>
                <a:lnTo>
                  <a:pt x="2001" y="2031"/>
                </a:lnTo>
                <a:lnTo>
                  <a:pt x="1875" y="2031"/>
                </a:lnTo>
                <a:lnTo>
                  <a:pt x="1875" y="1877"/>
                </a:lnTo>
                <a:lnTo>
                  <a:pt x="2001" y="1877"/>
                </a:lnTo>
                <a:close/>
                <a:moveTo>
                  <a:pt x="1190" y="2256"/>
                </a:moveTo>
                <a:lnTo>
                  <a:pt x="1280" y="2256"/>
                </a:lnTo>
                <a:lnTo>
                  <a:pt x="1280" y="2346"/>
                </a:lnTo>
                <a:lnTo>
                  <a:pt x="1190" y="2346"/>
                </a:lnTo>
                <a:lnTo>
                  <a:pt x="1190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4" name="Freeform 1079"/>
          <p:cNvSpPr>
            <a:spLocks noEditPoints="1"/>
          </p:cNvSpPr>
          <p:nvPr/>
        </p:nvSpPr>
        <p:spPr bwMode="auto">
          <a:xfrm>
            <a:off x="114300" y="4935538"/>
            <a:ext cx="1773237" cy="1797742"/>
          </a:xfrm>
          <a:custGeom>
            <a:avLst/>
            <a:gdLst>
              <a:gd name="T0" fmla="*/ 1244 w 2388"/>
              <a:gd name="T1" fmla="*/ 2256 h 2421"/>
              <a:gd name="T2" fmla="*/ 1067 w 2388"/>
              <a:gd name="T3" fmla="*/ 2389 h 2421"/>
              <a:gd name="T4" fmla="*/ 1201 w 2388"/>
              <a:gd name="T5" fmla="*/ 2213 h 2421"/>
              <a:gd name="T6" fmla="*/ 963 w 2388"/>
              <a:gd name="T7" fmla="*/ 2143 h 2421"/>
              <a:gd name="T8" fmla="*/ 512 w 2388"/>
              <a:gd name="T9" fmla="*/ 2418 h 2421"/>
              <a:gd name="T10" fmla="*/ 387 w 2388"/>
              <a:gd name="T11" fmla="*/ 2245 h 2421"/>
              <a:gd name="T12" fmla="*/ 0 w 2388"/>
              <a:gd name="T13" fmla="*/ 2421 h 2421"/>
              <a:gd name="T14" fmla="*/ 176 w 2388"/>
              <a:gd name="T15" fmla="*/ 2034 h 2421"/>
              <a:gd name="T16" fmla="*/ 176 w 2388"/>
              <a:gd name="T17" fmla="*/ 1877 h 2421"/>
              <a:gd name="T18" fmla="*/ 6 w 2388"/>
              <a:gd name="T19" fmla="*/ 1425 h 2421"/>
              <a:gd name="T20" fmla="*/ 280 w 2388"/>
              <a:gd name="T21" fmla="*/ 1188 h 2421"/>
              <a:gd name="T22" fmla="*/ 211 w 2388"/>
              <a:gd name="T23" fmla="*/ 1321 h 2421"/>
              <a:gd name="T24" fmla="*/ 35 w 2388"/>
              <a:gd name="T25" fmla="*/ 1145 h 2421"/>
              <a:gd name="T26" fmla="*/ 168 w 2388"/>
              <a:gd name="T27" fmla="*/ 1025 h 2421"/>
              <a:gd name="T28" fmla="*/ 40 w 2388"/>
              <a:gd name="T29" fmla="*/ 0 h 2421"/>
              <a:gd name="T30" fmla="*/ 83 w 2388"/>
              <a:gd name="T31" fmla="*/ 982 h 2421"/>
              <a:gd name="T32" fmla="*/ 211 w 2388"/>
              <a:gd name="T33" fmla="*/ 1145 h 2421"/>
              <a:gd name="T34" fmla="*/ 323 w 2388"/>
              <a:gd name="T35" fmla="*/ 1468 h 2421"/>
              <a:gd name="T36" fmla="*/ 48 w 2388"/>
              <a:gd name="T37" fmla="*/ 1834 h 2421"/>
              <a:gd name="T38" fmla="*/ 176 w 2388"/>
              <a:gd name="T39" fmla="*/ 1658 h 2421"/>
              <a:gd name="T40" fmla="*/ 390 w 2388"/>
              <a:gd name="T41" fmla="*/ 1834 h 2421"/>
              <a:gd name="T42" fmla="*/ 555 w 2388"/>
              <a:gd name="T43" fmla="*/ 2031 h 2421"/>
              <a:gd name="T44" fmla="*/ 750 w 2388"/>
              <a:gd name="T45" fmla="*/ 2245 h 2421"/>
              <a:gd name="T46" fmla="*/ 555 w 2388"/>
              <a:gd name="T47" fmla="*/ 2376 h 2421"/>
              <a:gd name="T48" fmla="*/ 921 w 2388"/>
              <a:gd name="T49" fmla="*/ 2101 h 2421"/>
              <a:gd name="T50" fmla="*/ 1244 w 2388"/>
              <a:gd name="T51" fmla="*/ 2213 h 2421"/>
              <a:gd name="T52" fmla="*/ 1406 w 2388"/>
              <a:gd name="T53" fmla="*/ 2341 h 2421"/>
              <a:gd name="T54" fmla="*/ 2388 w 2388"/>
              <a:gd name="T55" fmla="*/ 2384 h 2421"/>
              <a:gd name="T56" fmla="*/ 1364 w 2388"/>
              <a:gd name="T57" fmla="*/ 2256 h 2421"/>
              <a:gd name="T58" fmla="*/ 78 w 2388"/>
              <a:gd name="T59" fmla="*/ 1188 h 2421"/>
              <a:gd name="T60" fmla="*/ 168 w 2388"/>
              <a:gd name="T61" fmla="*/ 1279 h 2421"/>
              <a:gd name="T62" fmla="*/ 176 w 2388"/>
              <a:gd name="T63" fmla="*/ 2242 h 2421"/>
              <a:gd name="T64" fmla="*/ 43 w 2388"/>
              <a:gd name="T65" fmla="*/ 2077 h 2421"/>
              <a:gd name="T66" fmla="*/ 344 w 2388"/>
              <a:gd name="T67" fmla="*/ 2378 h 2421"/>
              <a:gd name="T68" fmla="*/ 176 w 2388"/>
              <a:gd name="T69" fmla="*/ 2245 h 2421"/>
              <a:gd name="T70" fmla="*/ 344 w 2388"/>
              <a:gd name="T71" fmla="*/ 2208 h 2421"/>
              <a:gd name="T72" fmla="*/ 211 w 2388"/>
              <a:gd name="T73" fmla="*/ 2077 h 2421"/>
              <a:gd name="T74" fmla="*/ 344 w 2388"/>
              <a:gd name="T75" fmla="*/ 2208 h 2421"/>
              <a:gd name="T76" fmla="*/ 211 w 2388"/>
              <a:gd name="T77" fmla="*/ 1692 h 2421"/>
              <a:gd name="T78" fmla="*/ 352 w 2388"/>
              <a:gd name="T79" fmla="*/ 1834 h 2421"/>
              <a:gd name="T80" fmla="*/ 352 w 2388"/>
              <a:gd name="T81" fmla="*/ 1877 h 2421"/>
              <a:gd name="T82" fmla="*/ 211 w 2388"/>
              <a:gd name="T83" fmla="*/ 2031 h 2421"/>
              <a:gd name="T84" fmla="*/ 352 w 2388"/>
              <a:gd name="T85" fmla="*/ 1877 h 2421"/>
              <a:gd name="T86" fmla="*/ 715 w 2388"/>
              <a:gd name="T87" fmla="*/ 2069 h 2421"/>
              <a:gd name="T88" fmla="*/ 555 w 2388"/>
              <a:gd name="T89" fmla="*/ 2210 h 2421"/>
              <a:gd name="T90" fmla="*/ 390 w 2388"/>
              <a:gd name="T91" fmla="*/ 2210 h 2421"/>
              <a:gd name="T92" fmla="*/ 512 w 2388"/>
              <a:gd name="T93" fmla="*/ 2069 h 2421"/>
              <a:gd name="T94" fmla="*/ 390 w 2388"/>
              <a:gd name="T95" fmla="*/ 2210 h 2421"/>
              <a:gd name="T96" fmla="*/ 390 w 2388"/>
              <a:gd name="T97" fmla="*/ 2031 h 2421"/>
              <a:gd name="T98" fmla="*/ 512 w 2388"/>
              <a:gd name="T99" fmla="*/ 1877 h 2421"/>
              <a:gd name="T100" fmla="*/ 1201 w 2388"/>
              <a:gd name="T101" fmla="*/ 2256 h 2421"/>
              <a:gd name="T102" fmla="*/ 1110 w 2388"/>
              <a:gd name="T103" fmla="*/ 2346 h 2421"/>
              <a:gd name="T104" fmla="*/ 1201 w 2388"/>
              <a:gd name="T105" fmla="*/ 2256 h 2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88" h="2421">
                <a:moveTo>
                  <a:pt x="1364" y="2256"/>
                </a:moveTo>
                <a:lnTo>
                  <a:pt x="1244" y="2256"/>
                </a:lnTo>
                <a:lnTo>
                  <a:pt x="1244" y="2389"/>
                </a:lnTo>
                <a:lnTo>
                  <a:pt x="1067" y="2389"/>
                </a:lnTo>
                <a:lnTo>
                  <a:pt x="1067" y="2213"/>
                </a:lnTo>
                <a:lnTo>
                  <a:pt x="1201" y="2213"/>
                </a:lnTo>
                <a:lnTo>
                  <a:pt x="1201" y="2143"/>
                </a:lnTo>
                <a:lnTo>
                  <a:pt x="963" y="2143"/>
                </a:lnTo>
                <a:lnTo>
                  <a:pt x="963" y="2418"/>
                </a:lnTo>
                <a:lnTo>
                  <a:pt x="512" y="2418"/>
                </a:lnTo>
                <a:lnTo>
                  <a:pt x="512" y="2245"/>
                </a:lnTo>
                <a:lnTo>
                  <a:pt x="387" y="2245"/>
                </a:lnTo>
                <a:lnTo>
                  <a:pt x="387" y="2421"/>
                </a:lnTo>
                <a:lnTo>
                  <a:pt x="0" y="2421"/>
                </a:lnTo>
                <a:lnTo>
                  <a:pt x="0" y="2034"/>
                </a:lnTo>
                <a:lnTo>
                  <a:pt x="176" y="2034"/>
                </a:lnTo>
                <a:lnTo>
                  <a:pt x="176" y="2031"/>
                </a:lnTo>
                <a:lnTo>
                  <a:pt x="176" y="1877"/>
                </a:lnTo>
                <a:lnTo>
                  <a:pt x="6" y="1877"/>
                </a:lnTo>
                <a:lnTo>
                  <a:pt x="6" y="1425"/>
                </a:lnTo>
                <a:lnTo>
                  <a:pt x="280" y="1425"/>
                </a:lnTo>
                <a:lnTo>
                  <a:pt x="280" y="1188"/>
                </a:lnTo>
                <a:lnTo>
                  <a:pt x="211" y="1188"/>
                </a:lnTo>
                <a:lnTo>
                  <a:pt x="211" y="1321"/>
                </a:lnTo>
                <a:lnTo>
                  <a:pt x="35" y="1321"/>
                </a:lnTo>
                <a:lnTo>
                  <a:pt x="35" y="1145"/>
                </a:lnTo>
                <a:lnTo>
                  <a:pt x="168" y="1145"/>
                </a:lnTo>
                <a:lnTo>
                  <a:pt x="168" y="1025"/>
                </a:lnTo>
                <a:lnTo>
                  <a:pt x="40" y="1025"/>
                </a:lnTo>
                <a:lnTo>
                  <a:pt x="40" y="0"/>
                </a:lnTo>
                <a:lnTo>
                  <a:pt x="83" y="0"/>
                </a:lnTo>
                <a:lnTo>
                  <a:pt x="83" y="982"/>
                </a:lnTo>
                <a:lnTo>
                  <a:pt x="211" y="982"/>
                </a:lnTo>
                <a:lnTo>
                  <a:pt x="211" y="1145"/>
                </a:lnTo>
                <a:lnTo>
                  <a:pt x="323" y="1145"/>
                </a:lnTo>
                <a:lnTo>
                  <a:pt x="323" y="1468"/>
                </a:lnTo>
                <a:lnTo>
                  <a:pt x="48" y="1468"/>
                </a:lnTo>
                <a:lnTo>
                  <a:pt x="48" y="1834"/>
                </a:lnTo>
                <a:lnTo>
                  <a:pt x="176" y="1834"/>
                </a:lnTo>
                <a:lnTo>
                  <a:pt x="176" y="1658"/>
                </a:lnTo>
                <a:lnTo>
                  <a:pt x="390" y="1658"/>
                </a:lnTo>
                <a:lnTo>
                  <a:pt x="390" y="1834"/>
                </a:lnTo>
                <a:lnTo>
                  <a:pt x="555" y="1834"/>
                </a:lnTo>
                <a:lnTo>
                  <a:pt x="555" y="2031"/>
                </a:lnTo>
                <a:lnTo>
                  <a:pt x="750" y="2031"/>
                </a:lnTo>
                <a:lnTo>
                  <a:pt x="750" y="2245"/>
                </a:lnTo>
                <a:lnTo>
                  <a:pt x="555" y="2245"/>
                </a:lnTo>
                <a:lnTo>
                  <a:pt x="555" y="2376"/>
                </a:lnTo>
                <a:lnTo>
                  <a:pt x="921" y="2376"/>
                </a:lnTo>
                <a:lnTo>
                  <a:pt x="921" y="2101"/>
                </a:lnTo>
                <a:lnTo>
                  <a:pt x="1244" y="2101"/>
                </a:lnTo>
                <a:lnTo>
                  <a:pt x="1244" y="2213"/>
                </a:lnTo>
                <a:lnTo>
                  <a:pt x="1406" y="2213"/>
                </a:lnTo>
                <a:lnTo>
                  <a:pt x="1406" y="2341"/>
                </a:lnTo>
                <a:lnTo>
                  <a:pt x="2388" y="2341"/>
                </a:lnTo>
                <a:lnTo>
                  <a:pt x="2388" y="2384"/>
                </a:lnTo>
                <a:lnTo>
                  <a:pt x="1364" y="2384"/>
                </a:lnTo>
                <a:lnTo>
                  <a:pt x="1364" y="2256"/>
                </a:lnTo>
                <a:close/>
                <a:moveTo>
                  <a:pt x="168" y="1188"/>
                </a:moveTo>
                <a:lnTo>
                  <a:pt x="78" y="1188"/>
                </a:lnTo>
                <a:lnTo>
                  <a:pt x="78" y="1279"/>
                </a:lnTo>
                <a:lnTo>
                  <a:pt x="168" y="1279"/>
                </a:lnTo>
                <a:lnTo>
                  <a:pt x="168" y="1188"/>
                </a:lnTo>
                <a:close/>
                <a:moveTo>
                  <a:pt x="176" y="2242"/>
                </a:moveTo>
                <a:lnTo>
                  <a:pt x="176" y="2077"/>
                </a:lnTo>
                <a:lnTo>
                  <a:pt x="43" y="2077"/>
                </a:lnTo>
                <a:lnTo>
                  <a:pt x="43" y="2378"/>
                </a:lnTo>
                <a:lnTo>
                  <a:pt x="344" y="2378"/>
                </a:lnTo>
                <a:lnTo>
                  <a:pt x="344" y="2245"/>
                </a:lnTo>
                <a:lnTo>
                  <a:pt x="176" y="2245"/>
                </a:lnTo>
                <a:lnTo>
                  <a:pt x="176" y="2242"/>
                </a:lnTo>
                <a:close/>
                <a:moveTo>
                  <a:pt x="344" y="2208"/>
                </a:moveTo>
                <a:lnTo>
                  <a:pt x="344" y="2077"/>
                </a:lnTo>
                <a:lnTo>
                  <a:pt x="211" y="2077"/>
                </a:lnTo>
                <a:lnTo>
                  <a:pt x="211" y="2208"/>
                </a:lnTo>
                <a:lnTo>
                  <a:pt x="344" y="2208"/>
                </a:lnTo>
                <a:close/>
                <a:moveTo>
                  <a:pt x="352" y="1692"/>
                </a:moveTo>
                <a:lnTo>
                  <a:pt x="211" y="1692"/>
                </a:lnTo>
                <a:lnTo>
                  <a:pt x="211" y="1834"/>
                </a:lnTo>
                <a:lnTo>
                  <a:pt x="352" y="1834"/>
                </a:lnTo>
                <a:lnTo>
                  <a:pt x="352" y="1692"/>
                </a:lnTo>
                <a:close/>
                <a:moveTo>
                  <a:pt x="352" y="1877"/>
                </a:moveTo>
                <a:lnTo>
                  <a:pt x="211" y="1877"/>
                </a:lnTo>
                <a:lnTo>
                  <a:pt x="211" y="2031"/>
                </a:lnTo>
                <a:lnTo>
                  <a:pt x="352" y="2031"/>
                </a:lnTo>
                <a:lnTo>
                  <a:pt x="352" y="1877"/>
                </a:lnTo>
                <a:close/>
                <a:moveTo>
                  <a:pt x="715" y="2210"/>
                </a:moveTo>
                <a:lnTo>
                  <a:pt x="715" y="2069"/>
                </a:lnTo>
                <a:lnTo>
                  <a:pt x="555" y="2069"/>
                </a:lnTo>
                <a:lnTo>
                  <a:pt x="555" y="2210"/>
                </a:lnTo>
                <a:lnTo>
                  <a:pt x="715" y="2210"/>
                </a:lnTo>
                <a:close/>
                <a:moveTo>
                  <a:pt x="390" y="2210"/>
                </a:moveTo>
                <a:lnTo>
                  <a:pt x="512" y="2210"/>
                </a:lnTo>
                <a:lnTo>
                  <a:pt x="512" y="2069"/>
                </a:lnTo>
                <a:lnTo>
                  <a:pt x="390" y="2069"/>
                </a:lnTo>
                <a:lnTo>
                  <a:pt x="390" y="2210"/>
                </a:lnTo>
                <a:close/>
                <a:moveTo>
                  <a:pt x="390" y="1877"/>
                </a:moveTo>
                <a:lnTo>
                  <a:pt x="390" y="2031"/>
                </a:lnTo>
                <a:lnTo>
                  <a:pt x="512" y="2031"/>
                </a:lnTo>
                <a:lnTo>
                  <a:pt x="512" y="1877"/>
                </a:lnTo>
                <a:lnTo>
                  <a:pt x="390" y="1877"/>
                </a:lnTo>
                <a:close/>
                <a:moveTo>
                  <a:pt x="1201" y="2256"/>
                </a:moveTo>
                <a:lnTo>
                  <a:pt x="1110" y="2256"/>
                </a:lnTo>
                <a:lnTo>
                  <a:pt x="1110" y="2346"/>
                </a:lnTo>
                <a:lnTo>
                  <a:pt x="1201" y="2346"/>
                </a:lnTo>
                <a:lnTo>
                  <a:pt x="1201" y="2256"/>
                </a:lnTo>
                <a:close/>
              </a:path>
            </a:pathLst>
          </a:custGeom>
          <a:solidFill>
            <a:srgbClr val="F0E2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MH_Entry_1"/>
          <p:cNvSpPr/>
          <p:nvPr>
            <p:custDataLst>
              <p:tags r:id="rId1"/>
            </p:custDataLst>
          </p:nvPr>
        </p:nvSpPr>
        <p:spPr>
          <a:xfrm>
            <a:off x="4578723" y="205244"/>
            <a:ext cx="3039054" cy="554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4191000" y="662444"/>
            <a:ext cx="38116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138309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481304" y="484644"/>
            <a:ext cx="50860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43"/>
          <p:cNvSpPr>
            <a:spLocks noChangeArrowheads="1"/>
          </p:cNvSpPr>
          <p:nvPr/>
        </p:nvSpPr>
        <p:spPr bwMode="auto">
          <a:xfrm>
            <a:off x="1627188" y="3184525"/>
            <a:ext cx="974725" cy="2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11" name="Rectangle 44"/>
          <p:cNvSpPr>
            <a:spLocks noChangeArrowheads="1"/>
          </p:cNvSpPr>
          <p:nvPr/>
        </p:nvSpPr>
        <p:spPr bwMode="auto">
          <a:xfrm>
            <a:off x="4225925" y="3184525"/>
            <a:ext cx="977900" cy="2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12" name="Rectangle 45"/>
          <p:cNvSpPr>
            <a:spLocks noChangeArrowheads="1"/>
          </p:cNvSpPr>
          <p:nvPr/>
        </p:nvSpPr>
        <p:spPr bwMode="auto">
          <a:xfrm>
            <a:off x="6975475" y="3184525"/>
            <a:ext cx="974725" cy="25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13" name="Rectangle 46"/>
          <p:cNvSpPr>
            <a:spLocks noChangeArrowheads="1"/>
          </p:cNvSpPr>
          <p:nvPr/>
        </p:nvSpPr>
        <p:spPr bwMode="auto">
          <a:xfrm>
            <a:off x="9451975" y="3184525"/>
            <a:ext cx="974725" cy="25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724025" y="3287714"/>
            <a:ext cx="779463" cy="1027113"/>
            <a:chOff x="736600" y="5478463"/>
            <a:chExt cx="779463" cy="102711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5" name="Freeform 47"/>
            <p:cNvSpPr>
              <a:spLocks noEditPoints="1"/>
            </p:cNvSpPr>
            <p:nvPr/>
          </p:nvSpPr>
          <p:spPr bwMode="auto">
            <a:xfrm>
              <a:off x="736600" y="5740401"/>
              <a:ext cx="609600" cy="765175"/>
            </a:xfrm>
            <a:custGeom>
              <a:avLst/>
              <a:gdLst>
                <a:gd name="T0" fmla="*/ 127 w 144"/>
                <a:gd name="T1" fmla="*/ 110 h 180"/>
                <a:gd name="T2" fmla="*/ 143 w 144"/>
                <a:gd name="T3" fmla="*/ 61 h 180"/>
                <a:gd name="T4" fmla="*/ 82 w 144"/>
                <a:gd name="T5" fmla="*/ 0 h 180"/>
                <a:gd name="T6" fmla="*/ 21 w 144"/>
                <a:gd name="T7" fmla="*/ 61 h 180"/>
                <a:gd name="T8" fmla="*/ 20 w 144"/>
                <a:gd name="T9" fmla="*/ 76 h 180"/>
                <a:gd name="T10" fmla="*/ 0 w 144"/>
                <a:gd name="T11" fmla="*/ 112 h 180"/>
                <a:gd name="T12" fmla="*/ 20 w 144"/>
                <a:gd name="T13" fmla="*/ 112 h 180"/>
                <a:gd name="T14" fmla="*/ 20 w 144"/>
                <a:gd name="T15" fmla="*/ 150 h 180"/>
                <a:gd name="T16" fmla="*/ 22 w 144"/>
                <a:gd name="T17" fmla="*/ 150 h 180"/>
                <a:gd name="T18" fmla="*/ 35 w 144"/>
                <a:gd name="T19" fmla="*/ 150 h 180"/>
                <a:gd name="T20" fmla="*/ 57 w 144"/>
                <a:gd name="T21" fmla="*/ 149 h 180"/>
                <a:gd name="T22" fmla="*/ 62 w 144"/>
                <a:gd name="T23" fmla="*/ 180 h 180"/>
                <a:gd name="T24" fmla="*/ 144 w 144"/>
                <a:gd name="T25" fmla="*/ 180 h 180"/>
                <a:gd name="T26" fmla="*/ 126 w 144"/>
                <a:gd name="T27" fmla="*/ 113 h 180"/>
                <a:gd name="T28" fmla="*/ 127 w 144"/>
                <a:gd name="T29" fmla="*/ 110 h 180"/>
                <a:gd name="T30" fmla="*/ 139 w 144"/>
                <a:gd name="T31" fmla="*/ 176 h 180"/>
                <a:gd name="T32" fmla="*/ 66 w 144"/>
                <a:gd name="T33" fmla="*/ 176 h 180"/>
                <a:gd name="T34" fmla="*/ 60 w 144"/>
                <a:gd name="T35" fmla="*/ 145 h 180"/>
                <a:gd name="T36" fmla="*/ 58 w 144"/>
                <a:gd name="T37" fmla="*/ 145 h 180"/>
                <a:gd name="T38" fmla="*/ 35 w 144"/>
                <a:gd name="T39" fmla="*/ 146 h 180"/>
                <a:gd name="T40" fmla="*/ 24 w 144"/>
                <a:gd name="T41" fmla="*/ 146 h 180"/>
                <a:gd name="T42" fmla="*/ 24 w 144"/>
                <a:gd name="T43" fmla="*/ 108 h 180"/>
                <a:gd name="T44" fmla="*/ 7 w 144"/>
                <a:gd name="T45" fmla="*/ 108 h 180"/>
                <a:gd name="T46" fmla="*/ 24 w 144"/>
                <a:gd name="T47" fmla="*/ 77 h 180"/>
                <a:gd name="T48" fmla="*/ 25 w 144"/>
                <a:gd name="T49" fmla="*/ 61 h 180"/>
                <a:gd name="T50" fmla="*/ 82 w 144"/>
                <a:gd name="T51" fmla="*/ 3 h 180"/>
                <a:gd name="T52" fmla="*/ 139 w 144"/>
                <a:gd name="T53" fmla="*/ 61 h 180"/>
                <a:gd name="T54" fmla="*/ 124 w 144"/>
                <a:gd name="T55" fmla="*/ 108 h 180"/>
                <a:gd name="T56" fmla="*/ 122 w 144"/>
                <a:gd name="T57" fmla="*/ 111 h 180"/>
                <a:gd name="T58" fmla="*/ 122 w 144"/>
                <a:gd name="T59" fmla="*/ 112 h 180"/>
                <a:gd name="T60" fmla="*/ 139 w 144"/>
                <a:gd name="T61" fmla="*/ 17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4" h="180">
                  <a:moveTo>
                    <a:pt x="127" y="110"/>
                  </a:moveTo>
                  <a:cubicBezTo>
                    <a:pt x="133" y="101"/>
                    <a:pt x="143" y="84"/>
                    <a:pt x="143" y="61"/>
                  </a:cubicBezTo>
                  <a:cubicBezTo>
                    <a:pt x="143" y="27"/>
                    <a:pt x="116" y="0"/>
                    <a:pt x="82" y="0"/>
                  </a:cubicBezTo>
                  <a:cubicBezTo>
                    <a:pt x="48" y="0"/>
                    <a:pt x="21" y="27"/>
                    <a:pt x="21" y="61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20" y="150"/>
                    <a:pt x="20" y="150"/>
                    <a:pt x="20" y="150"/>
                  </a:cubicBezTo>
                  <a:cubicBezTo>
                    <a:pt x="22" y="150"/>
                    <a:pt x="22" y="150"/>
                    <a:pt x="22" y="150"/>
                  </a:cubicBezTo>
                  <a:cubicBezTo>
                    <a:pt x="22" y="150"/>
                    <a:pt x="27" y="150"/>
                    <a:pt x="35" y="150"/>
                  </a:cubicBezTo>
                  <a:cubicBezTo>
                    <a:pt x="43" y="150"/>
                    <a:pt x="50" y="150"/>
                    <a:pt x="57" y="149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144" y="180"/>
                    <a:pt x="144" y="180"/>
                    <a:pt x="144" y="180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6" y="112"/>
                    <a:pt x="127" y="111"/>
                    <a:pt x="127" y="110"/>
                  </a:cubicBezTo>
                  <a:close/>
                  <a:moveTo>
                    <a:pt x="139" y="176"/>
                  </a:moveTo>
                  <a:cubicBezTo>
                    <a:pt x="66" y="176"/>
                    <a:pt x="66" y="176"/>
                    <a:pt x="66" y="176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58" y="145"/>
                    <a:pt x="58" y="145"/>
                    <a:pt x="58" y="145"/>
                  </a:cubicBezTo>
                  <a:cubicBezTo>
                    <a:pt x="51" y="146"/>
                    <a:pt x="44" y="146"/>
                    <a:pt x="35" y="146"/>
                  </a:cubicBezTo>
                  <a:cubicBezTo>
                    <a:pt x="30" y="146"/>
                    <a:pt x="26" y="146"/>
                    <a:pt x="24" y="146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7" y="108"/>
                    <a:pt x="7" y="108"/>
                    <a:pt x="7" y="108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29"/>
                    <a:pt x="50" y="3"/>
                    <a:pt x="82" y="3"/>
                  </a:cubicBezTo>
                  <a:cubicBezTo>
                    <a:pt x="114" y="3"/>
                    <a:pt x="139" y="29"/>
                    <a:pt x="139" y="61"/>
                  </a:cubicBezTo>
                  <a:cubicBezTo>
                    <a:pt x="139" y="83"/>
                    <a:pt x="130" y="99"/>
                    <a:pt x="124" y="108"/>
                  </a:cubicBezTo>
                  <a:cubicBezTo>
                    <a:pt x="123" y="109"/>
                    <a:pt x="123" y="110"/>
                    <a:pt x="122" y="111"/>
                  </a:cubicBezTo>
                  <a:cubicBezTo>
                    <a:pt x="122" y="112"/>
                    <a:pt x="122" y="112"/>
                    <a:pt x="122" y="112"/>
                  </a:cubicBezTo>
                  <a:lnTo>
                    <a:pt x="139" y="1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6" name="Freeform 48"/>
            <p:cNvSpPr>
              <a:spLocks noEditPoints="1"/>
            </p:cNvSpPr>
            <p:nvPr/>
          </p:nvSpPr>
          <p:spPr bwMode="auto">
            <a:xfrm>
              <a:off x="896938" y="5791201"/>
              <a:ext cx="373062" cy="369888"/>
            </a:xfrm>
            <a:custGeom>
              <a:avLst/>
              <a:gdLst>
                <a:gd name="T0" fmla="*/ 44 w 88"/>
                <a:gd name="T1" fmla="*/ 0 h 87"/>
                <a:gd name="T2" fmla="*/ 0 w 88"/>
                <a:gd name="T3" fmla="*/ 43 h 87"/>
                <a:gd name="T4" fmla="*/ 44 w 88"/>
                <a:gd name="T5" fmla="*/ 87 h 87"/>
                <a:gd name="T6" fmla="*/ 88 w 88"/>
                <a:gd name="T7" fmla="*/ 43 h 87"/>
                <a:gd name="T8" fmla="*/ 44 w 88"/>
                <a:gd name="T9" fmla="*/ 0 h 87"/>
                <a:gd name="T10" fmla="*/ 44 w 88"/>
                <a:gd name="T11" fmla="*/ 83 h 87"/>
                <a:gd name="T12" fmla="*/ 3 w 88"/>
                <a:gd name="T13" fmla="*/ 43 h 87"/>
                <a:gd name="T14" fmla="*/ 44 w 88"/>
                <a:gd name="T15" fmla="*/ 4 h 87"/>
                <a:gd name="T16" fmla="*/ 84 w 88"/>
                <a:gd name="T17" fmla="*/ 43 h 87"/>
                <a:gd name="T18" fmla="*/ 44 w 88"/>
                <a:gd name="T19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7">
                  <a:moveTo>
                    <a:pt x="44" y="0"/>
                  </a:moveTo>
                  <a:cubicBezTo>
                    <a:pt x="20" y="0"/>
                    <a:pt x="0" y="19"/>
                    <a:pt x="0" y="43"/>
                  </a:cubicBezTo>
                  <a:cubicBezTo>
                    <a:pt x="0" y="67"/>
                    <a:pt x="20" y="87"/>
                    <a:pt x="44" y="87"/>
                  </a:cubicBezTo>
                  <a:cubicBezTo>
                    <a:pt x="68" y="87"/>
                    <a:pt x="88" y="67"/>
                    <a:pt x="88" y="43"/>
                  </a:cubicBezTo>
                  <a:cubicBezTo>
                    <a:pt x="88" y="19"/>
                    <a:pt x="68" y="0"/>
                    <a:pt x="44" y="0"/>
                  </a:cubicBezTo>
                  <a:close/>
                  <a:moveTo>
                    <a:pt x="44" y="83"/>
                  </a:moveTo>
                  <a:cubicBezTo>
                    <a:pt x="22" y="83"/>
                    <a:pt x="3" y="65"/>
                    <a:pt x="3" y="43"/>
                  </a:cubicBezTo>
                  <a:cubicBezTo>
                    <a:pt x="3" y="21"/>
                    <a:pt x="22" y="4"/>
                    <a:pt x="44" y="4"/>
                  </a:cubicBezTo>
                  <a:cubicBezTo>
                    <a:pt x="66" y="4"/>
                    <a:pt x="84" y="21"/>
                    <a:pt x="84" y="43"/>
                  </a:cubicBezTo>
                  <a:cubicBezTo>
                    <a:pt x="84" y="65"/>
                    <a:pt x="66" y="83"/>
                    <a:pt x="44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7" name="Freeform 49"/>
            <p:cNvSpPr>
              <a:spLocks noEditPoints="1"/>
            </p:cNvSpPr>
            <p:nvPr/>
          </p:nvSpPr>
          <p:spPr bwMode="auto">
            <a:xfrm>
              <a:off x="1112838" y="5478463"/>
              <a:ext cx="403225" cy="350838"/>
            </a:xfrm>
            <a:custGeom>
              <a:avLst/>
              <a:gdLst>
                <a:gd name="T0" fmla="*/ 47 w 95"/>
                <a:gd name="T1" fmla="*/ 0 h 83"/>
                <a:gd name="T2" fmla="*/ 0 w 95"/>
                <a:gd name="T3" fmla="*/ 32 h 83"/>
                <a:gd name="T4" fmla="*/ 47 w 95"/>
                <a:gd name="T5" fmla="*/ 65 h 83"/>
                <a:gd name="T6" fmla="*/ 54 w 95"/>
                <a:gd name="T7" fmla="*/ 65 h 83"/>
                <a:gd name="T8" fmla="*/ 53 w 95"/>
                <a:gd name="T9" fmla="*/ 79 h 83"/>
                <a:gd name="T10" fmla="*/ 52 w 95"/>
                <a:gd name="T11" fmla="*/ 83 h 83"/>
                <a:gd name="T12" fmla="*/ 55 w 95"/>
                <a:gd name="T13" fmla="*/ 82 h 83"/>
                <a:gd name="T14" fmla="*/ 74 w 95"/>
                <a:gd name="T15" fmla="*/ 59 h 83"/>
                <a:gd name="T16" fmla="*/ 95 w 95"/>
                <a:gd name="T17" fmla="*/ 32 h 83"/>
                <a:gd name="T18" fmla="*/ 47 w 95"/>
                <a:gd name="T19" fmla="*/ 0 h 83"/>
                <a:gd name="T20" fmla="*/ 72 w 95"/>
                <a:gd name="T21" fmla="*/ 56 h 83"/>
                <a:gd name="T22" fmla="*/ 71 w 95"/>
                <a:gd name="T23" fmla="*/ 57 h 83"/>
                <a:gd name="T24" fmla="*/ 71 w 95"/>
                <a:gd name="T25" fmla="*/ 57 h 83"/>
                <a:gd name="T26" fmla="*/ 57 w 95"/>
                <a:gd name="T27" fmla="*/ 76 h 83"/>
                <a:gd name="T28" fmla="*/ 57 w 95"/>
                <a:gd name="T29" fmla="*/ 62 h 83"/>
                <a:gd name="T30" fmla="*/ 57 w 95"/>
                <a:gd name="T31" fmla="*/ 60 h 83"/>
                <a:gd name="T32" fmla="*/ 55 w 95"/>
                <a:gd name="T33" fmla="*/ 60 h 83"/>
                <a:gd name="T34" fmla="*/ 47 w 95"/>
                <a:gd name="T35" fmla="*/ 61 h 83"/>
                <a:gd name="T36" fmla="*/ 4 w 95"/>
                <a:gd name="T37" fmla="*/ 32 h 83"/>
                <a:gd name="T38" fmla="*/ 47 w 95"/>
                <a:gd name="T39" fmla="*/ 4 h 83"/>
                <a:gd name="T40" fmla="*/ 91 w 95"/>
                <a:gd name="T41" fmla="*/ 32 h 83"/>
                <a:gd name="T42" fmla="*/ 72 w 95"/>
                <a:gd name="T43" fmla="*/ 5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5" h="83">
                  <a:moveTo>
                    <a:pt x="47" y="0"/>
                  </a:moveTo>
                  <a:cubicBezTo>
                    <a:pt x="21" y="0"/>
                    <a:pt x="0" y="14"/>
                    <a:pt x="0" y="32"/>
                  </a:cubicBezTo>
                  <a:cubicBezTo>
                    <a:pt x="0" y="50"/>
                    <a:pt x="21" y="65"/>
                    <a:pt x="47" y="65"/>
                  </a:cubicBezTo>
                  <a:cubicBezTo>
                    <a:pt x="50" y="65"/>
                    <a:pt x="52" y="65"/>
                    <a:pt x="54" y="65"/>
                  </a:cubicBezTo>
                  <a:cubicBezTo>
                    <a:pt x="55" y="69"/>
                    <a:pt x="54" y="74"/>
                    <a:pt x="53" y="79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6" y="82"/>
                    <a:pt x="70" y="76"/>
                    <a:pt x="74" y="59"/>
                  </a:cubicBezTo>
                  <a:cubicBezTo>
                    <a:pt x="87" y="53"/>
                    <a:pt x="95" y="43"/>
                    <a:pt x="95" y="32"/>
                  </a:cubicBezTo>
                  <a:cubicBezTo>
                    <a:pt x="95" y="14"/>
                    <a:pt x="74" y="0"/>
                    <a:pt x="47" y="0"/>
                  </a:cubicBezTo>
                  <a:close/>
                  <a:moveTo>
                    <a:pt x="72" y="56"/>
                  </a:moveTo>
                  <a:cubicBezTo>
                    <a:pt x="71" y="57"/>
                    <a:pt x="71" y="57"/>
                    <a:pt x="71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68" y="68"/>
                    <a:pt x="62" y="74"/>
                    <a:pt x="57" y="76"/>
                  </a:cubicBezTo>
                  <a:cubicBezTo>
                    <a:pt x="58" y="72"/>
                    <a:pt x="58" y="67"/>
                    <a:pt x="57" y="62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3" y="61"/>
                    <a:pt x="50" y="61"/>
                    <a:pt x="47" y="61"/>
                  </a:cubicBezTo>
                  <a:cubicBezTo>
                    <a:pt x="23" y="61"/>
                    <a:pt x="4" y="48"/>
                    <a:pt x="4" y="32"/>
                  </a:cubicBezTo>
                  <a:cubicBezTo>
                    <a:pt x="4" y="16"/>
                    <a:pt x="23" y="4"/>
                    <a:pt x="47" y="4"/>
                  </a:cubicBezTo>
                  <a:cubicBezTo>
                    <a:pt x="71" y="4"/>
                    <a:pt x="91" y="16"/>
                    <a:pt x="91" y="32"/>
                  </a:cubicBezTo>
                  <a:cubicBezTo>
                    <a:pt x="91" y="42"/>
                    <a:pt x="84" y="51"/>
                    <a:pt x="72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8" name="Rectangle 50"/>
            <p:cNvSpPr>
              <a:spLocks noChangeArrowheads="1"/>
            </p:cNvSpPr>
            <p:nvPr/>
          </p:nvSpPr>
          <p:spPr bwMode="auto">
            <a:xfrm>
              <a:off x="1206500" y="5575301"/>
              <a:ext cx="207962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9" name="Rectangle 51"/>
            <p:cNvSpPr>
              <a:spLocks noChangeArrowheads="1"/>
            </p:cNvSpPr>
            <p:nvPr/>
          </p:nvSpPr>
          <p:spPr bwMode="auto">
            <a:xfrm>
              <a:off x="1206500" y="5643563"/>
              <a:ext cx="207962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297163" y="3498852"/>
            <a:ext cx="835025" cy="628650"/>
            <a:chOff x="2922588" y="5689601"/>
            <a:chExt cx="835025" cy="62865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1" name="Freeform 52"/>
            <p:cNvSpPr/>
            <p:nvPr/>
          </p:nvSpPr>
          <p:spPr bwMode="auto">
            <a:xfrm>
              <a:off x="2922588" y="5740401"/>
              <a:ext cx="835025" cy="577850"/>
            </a:xfrm>
            <a:custGeom>
              <a:avLst/>
              <a:gdLst>
                <a:gd name="T0" fmla="*/ 11 w 526"/>
                <a:gd name="T1" fmla="*/ 353 h 364"/>
                <a:gd name="T2" fmla="*/ 11 w 526"/>
                <a:gd name="T3" fmla="*/ 0 h 364"/>
                <a:gd name="T4" fmla="*/ 0 w 526"/>
                <a:gd name="T5" fmla="*/ 0 h 364"/>
                <a:gd name="T6" fmla="*/ 0 w 526"/>
                <a:gd name="T7" fmla="*/ 364 h 364"/>
                <a:gd name="T8" fmla="*/ 526 w 526"/>
                <a:gd name="T9" fmla="*/ 364 h 364"/>
                <a:gd name="T10" fmla="*/ 526 w 526"/>
                <a:gd name="T11" fmla="*/ 353 h 364"/>
                <a:gd name="T12" fmla="*/ 11 w 526"/>
                <a:gd name="T13" fmla="*/ 353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6" h="364">
                  <a:moveTo>
                    <a:pt x="11" y="353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364"/>
                  </a:lnTo>
                  <a:lnTo>
                    <a:pt x="526" y="364"/>
                  </a:lnTo>
                  <a:lnTo>
                    <a:pt x="526" y="353"/>
                  </a:lnTo>
                  <a:lnTo>
                    <a:pt x="11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2" name="Freeform 53"/>
            <p:cNvSpPr>
              <a:spLocks noEditPoints="1"/>
            </p:cNvSpPr>
            <p:nvPr/>
          </p:nvSpPr>
          <p:spPr bwMode="auto">
            <a:xfrm>
              <a:off x="3021013" y="6059488"/>
              <a:ext cx="130175" cy="212725"/>
            </a:xfrm>
            <a:custGeom>
              <a:avLst/>
              <a:gdLst>
                <a:gd name="T0" fmla="*/ 31 w 31"/>
                <a:gd name="T1" fmla="*/ 15 h 50"/>
                <a:gd name="T2" fmla="*/ 17 w 31"/>
                <a:gd name="T3" fmla="*/ 0 h 50"/>
                <a:gd name="T4" fmla="*/ 15 w 31"/>
                <a:gd name="T5" fmla="*/ 0 h 50"/>
                <a:gd name="T6" fmla="*/ 0 w 31"/>
                <a:gd name="T7" fmla="*/ 15 h 50"/>
                <a:gd name="T8" fmla="*/ 0 w 31"/>
                <a:gd name="T9" fmla="*/ 50 h 50"/>
                <a:gd name="T10" fmla="*/ 31 w 31"/>
                <a:gd name="T11" fmla="*/ 50 h 50"/>
                <a:gd name="T12" fmla="*/ 31 w 31"/>
                <a:gd name="T13" fmla="*/ 15 h 50"/>
                <a:gd name="T14" fmla="*/ 27 w 31"/>
                <a:gd name="T15" fmla="*/ 46 h 50"/>
                <a:gd name="T16" fmla="*/ 4 w 31"/>
                <a:gd name="T17" fmla="*/ 46 h 50"/>
                <a:gd name="T18" fmla="*/ 4 w 31"/>
                <a:gd name="T19" fmla="*/ 15 h 50"/>
                <a:gd name="T20" fmla="*/ 15 w 31"/>
                <a:gd name="T21" fmla="*/ 4 h 50"/>
                <a:gd name="T22" fmla="*/ 17 w 31"/>
                <a:gd name="T23" fmla="*/ 4 h 50"/>
                <a:gd name="T24" fmla="*/ 27 w 31"/>
                <a:gd name="T25" fmla="*/ 15 h 50"/>
                <a:gd name="T26" fmla="*/ 27 w 31"/>
                <a:gd name="T27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50">
                  <a:moveTo>
                    <a:pt x="31" y="15"/>
                  </a:moveTo>
                  <a:cubicBezTo>
                    <a:pt x="31" y="7"/>
                    <a:pt x="25" y="0"/>
                    <a:pt x="1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1" y="50"/>
                    <a:pt x="31" y="50"/>
                    <a:pt x="31" y="50"/>
                  </a:cubicBezTo>
                  <a:lnTo>
                    <a:pt x="31" y="15"/>
                  </a:lnTo>
                  <a:close/>
                  <a:moveTo>
                    <a:pt x="27" y="46"/>
                  </a:moveTo>
                  <a:cubicBezTo>
                    <a:pt x="4" y="46"/>
                    <a:pt x="4" y="46"/>
                    <a:pt x="4" y="4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9"/>
                    <a:pt x="9" y="4"/>
                    <a:pt x="15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2" y="4"/>
                    <a:pt x="27" y="9"/>
                    <a:pt x="27" y="15"/>
                  </a:cubicBezTo>
                  <a:lnTo>
                    <a:pt x="27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3" name="Freeform 54"/>
            <p:cNvSpPr>
              <a:spLocks noEditPoints="1"/>
            </p:cNvSpPr>
            <p:nvPr/>
          </p:nvSpPr>
          <p:spPr bwMode="auto">
            <a:xfrm>
              <a:off x="3201988" y="5965826"/>
              <a:ext cx="131762" cy="306388"/>
            </a:xfrm>
            <a:custGeom>
              <a:avLst/>
              <a:gdLst>
                <a:gd name="T0" fmla="*/ 15 w 31"/>
                <a:gd name="T1" fmla="*/ 0 h 72"/>
                <a:gd name="T2" fmla="*/ 0 w 31"/>
                <a:gd name="T3" fmla="*/ 15 h 72"/>
                <a:gd name="T4" fmla="*/ 0 w 31"/>
                <a:gd name="T5" fmla="*/ 72 h 72"/>
                <a:gd name="T6" fmla="*/ 31 w 31"/>
                <a:gd name="T7" fmla="*/ 72 h 72"/>
                <a:gd name="T8" fmla="*/ 31 w 31"/>
                <a:gd name="T9" fmla="*/ 15 h 72"/>
                <a:gd name="T10" fmla="*/ 16 w 31"/>
                <a:gd name="T11" fmla="*/ 0 h 72"/>
                <a:gd name="T12" fmla="*/ 15 w 31"/>
                <a:gd name="T13" fmla="*/ 0 h 72"/>
                <a:gd name="T14" fmla="*/ 27 w 31"/>
                <a:gd name="T15" fmla="*/ 15 h 72"/>
                <a:gd name="T16" fmla="*/ 27 w 31"/>
                <a:gd name="T17" fmla="*/ 68 h 72"/>
                <a:gd name="T18" fmla="*/ 4 w 31"/>
                <a:gd name="T19" fmla="*/ 68 h 72"/>
                <a:gd name="T20" fmla="*/ 4 w 31"/>
                <a:gd name="T21" fmla="*/ 15 h 72"/>
                <a:gd name="T22" fmla="*/ 15 w 31"/>
                <a:gd name="T23" fmla="*/ 4 h 72"/>
                <a:gd name="T24" fmla="*/ 16 w 31"/>
                <a:gd name="T25" fmla="*/ 4 h 72"/>
                <a:gd name="T26" fmla="*/ 27 w 31"/>
                <a:gd name="T27" fmla="*/ 1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72">
                  <a:moveTo>
                    <a:pt x="15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7"/>
                    <a:pt x="24" y="0"/>
                    <a:pt x="16" y="0"/>
                  </a:cubicBezTo>
                  <a:lnTo>
                    <a:pt x="15" y="0"/>
                  </a:lnTo>
                  <a:close/>
                  <a:moveTo>
                    <a:pt x="27" y="15"/>
                  </a:moveTo>
                  <a:cubicBezTo>
                    <a:pt x="27" y="68"/>
                    <a:pt x="27" y="68"/>
                    <a:pt x="27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9"/>
                    <a:pt x="9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2" y="4"/>
                    <a:pt x="27" y="9"/>
                    <a:pt x="2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4" name="Freeform 55"/>
            <p:cNvSpPr>
              <a:spLocks noEditPoints="1"/>
            </p:cNvSpPr>
            <p:nvPr/>
          </p:nvSpPr>
          <p:spPr bwMode="auto">
            <a:xfrm>
              <a:off x="3384550" y="5876926"/>
              <a:ext cx="131762" cy="395288"/>
            </a:xfrm>
            <a:custGeom>
              <a:avLst/>
              <a:gdLst>
                <a:gd name="T0" fmla="*/ 15 w 31"/>
                <a:gd name="T1" fmla="*/ 0 h 93"/>
                <a:gd name="T2" fmla="*/ 0 w 31"/>
                <a:gd name="T3" fmla="*/ 14 h 93"/>
                <a:gd name="T4" fmla="*/ 0 w 31"/>
                <a:gd name="T5" fmla="*/ 93 h 93"/>
                <a:gd name="T6" fmla="*/ 31 w 31"/>
                <a:gd name="T7" fmla="*/ 93 h 93"/>
                <a:gd name="T8" fmla="*/ 31 w 31"/>
                <a:gd name="T9" fmla="*/ 14 h 93"/>
                <a:gd name="T10" fmla="*/ 16 w 31"/>
                <a:gd name="T11" fmla="*/ 0 h 93"/>
                <a:gd name="T12" fmla="*/ 15 w 31"/>
                <a:gd name="T13" fmla="*/ 0 h 93"/>
                <a:gd name="T14" fmla="*/ 27 w 31"/>
                <a:gd name="T15" fmla="*/ 14 h 93"/>
                <a:gd name="T16" fmla="*/ 27 w 31"/>
                <a:gd name="T17" fmla="*/ 89 h 93"/>
                <a:gd name="T18" fmla="*/ 4 w 31"/>
                <a:gd name="T19" fmla="*/ 89 h 93"/>
                <a:gd name="T20" fmla="*/ 4 w 31"/>
                <a:gd name="T21" fmla="*/ 14 h 93"/>
                <a:gd name="T22" fmla="*/ 15 w 31"/>
                <a:gd name="T23" fmla="*/ 4 h 93"/>
                <a:gd name="T24" fmla="*/ 16 w 31"/>
                <a:gd name="T25" fmla="*/ 4 h 93"/>
                <a:gd name="T26" fmla="*/ 27 w 31"/>
                <a:gd name="T27" fmla="*/ 1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93">
                  <a:moveTo>
                    <a:pt x="15" y="0"/>
                  </a:moveTo>
                  <a:cubicBezTo>
                    <a:pt x="7" y="0"/>
                    <a:pt x="0" y="6"/>
                    <a:pt x="0" y="14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6"/>
                    <a:pt x="24" y="0"/>
                    <a:pt x="16" y="0"/>
                  </a:cubicBezTo>
                  <a:lnTo>
                    <a:pt x="15" y="0"/>
                  </a:lnTo>
                  <a:close/>
                  <a:moveTo>
                    <a:pt x="27" y="14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8"/>
                    <a:pt x="9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2" y="4"/>
                    <a:pt x="27" y="8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5" name="Freeform 56"/>
            <p:cNvSpPr>
              <a:spLocks noEditPoints="1"/>
            </p:cNvSpPr>
            <p:nvPr/>
          </p:nvSpPr>
          <p:spPr bwMode="auto">
            <a:xfrm>
              <a:off x="3567113" y="5778501"/>
              <a:ext cx="131762" cy="493713"/>
            </a:xfrm>
            <a:custGeom>
              <a:avLst/>
              <a:gdLst>
                <a:gd name="T0" fmla="*/ 31 w 31"/>
                <a:gd name="T1" fmla="*/ 15 h 116"/>
                <a:gd name="T2" fmla="*/ 16 w 31"/>
                <a:gd name="T3" fmla="*/ 0 h 116"/>
                <a:gd name="T4" fmla="*/ 14 w 31"/>
                <a:gd name="T5" fmla="*/ 0 h 116"/>
                <a:gd name="T6" fmla="*/ 0 w 31"/>
                <a:gd name="T7" fmla="*/ 15 h 116"/>
                <a:gd name="T8" fmla="*/ 0 w 31"/>
                <a:gd name="T9" fmla="*/ 116 h 116"/>
                <a:gd name="T10" fmla="*/ 31 w 31"/>
                <a:gd name="T11" fmla="*/ 116 h 116"/>
                <a:gd name="T12" fmla="*/ 31 w 31"/>
                <a:gd name="T13" fmla="*/ 15 h 116"/>
                <a:gd name="T14" fmla="*/ 27 w 31"/>
                <a:gd name="T15" fmla="*/ 112 h 116"/>
                <a:gd name="T16" fmla="*/ 4 w 31"/>
                <a:gd name="T17" fmla="*/ 112 h 116"/>
                <a:gd name="T18" fmla="*/ 4 w 31"/>
                <a:gd name="T19" fmla="*/ 15 h 116"/>
                <a:gd name="T20" fmla="*/ 14 w 31"/>
                <a:gd name="T21" fmla="*/ 4 h 116"/>
                <a:gd name="T22" fmla="*/ 16 w 31"/>
                <a:gd name="T23" fmla="*/ 4 h 116"/>
                <a:gd name="T24" fmla="*/ 27 w 31"/>
                <a:gd name="T25" fmla="*/ 15 h 116"/>
                <a:gd name="T26" fmla="*/ 27 w 31"/>
                <a:gd name="T27" fmla="*/ 11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116">
                  <a:moveTo>
                    <a:pt x="31" y="15"/>
                  </a:moveTo>
                  <a:cubicBezTo>
                    <a:pt x="31" y="7"/>
                    <a:pt x="24" y="0"/>
                    <a:pt x="1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1" y="116"/>
                    <a:pt x="31" y="116"/>
                    <a:pt x="31" y="116"/>
                  </a:cubicBezTo>
                  <a:lnTo>
                    <a:pt x="31" y="15"/>
                  </a:lnTo>
                  <a:close/>
                  <a:moveTo>
                    <a:pt x="27" y="112"/>
                  </a:moveTo>
                  <a:cubicBezTo>
                    <a:pt x="4" y="112"/>
                    <a:pt x="4" y="112"/>
                    <a:pt x="4" y="112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9"/>
                    <a:pt x="8" y="4"/>
                    <a:pt x="14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2" y="4"/>
                    <a:pt x="27" y="9"/>
                    <a:pt x="27" y="15"/>
                  </a:cubicBezTo>
                  <a:lnTo>
                    <a:pt x="27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6" name="Freeform 57"/>
            <p:cNvSpPr/>
            <p:nvPr/>
          </p:nvSpPr>
          <p:spPr bwMode="auto">
            <a:xfrm>
              <a:off x="3024188" y="5689601"/>
              <a:ext cx="504825" cy="268288"/>
            </a:xfrm>
            <a:custGeom>
              <a:avLst/>
              <a:gdLst>
                <a:gd name="T0" fmla="*/ 3 w 318"/>
                <a:gd name="T1" fmla="*/ 169 h 169"/>
                <a:gd name="T2" fmla="*/ 299 w 318"/>
                <a:gd name="T3" fmla="*/ 38 h 169"/>
                <a:gd name="T4" fmla="*/ 267 w 318"/>
                <a:gd name="T5" fmla="*/ 97 h 169"/>
                <a:gd name="T6" fmla="*/ 278 w 318"/>
                <a:gd name="T7" fmla="*/ 102 h 169"/>
                <a:gd name="T8" fmla="*/ 318 w 318"/>
                <a:gd name="T9" fmla="*/ 24 h 169"/>
                <a:gd name="T10" fmla="*/ 233 w 318"/>
                <a:gd name="T11" fmla="*/ 0 h 169"/>
                <a:gd name="T12" fmla="*/ 230 w 318"/>
                <a:gd name="T13" fmla="*/ 11 h 169"/>
                <a:gd name="T14" fmla="*/ 297 w 318"/>
                <a:gd name="T15" fmla="*/ 27 h 169"/>
                <a:gd name="T16" fmla="*/ 0 w 318"/>
                <a:gd name="T17" fmla="*/ 158 h 169"/>
                <a:gd name="T18" fmla="*/ 3 w 318"/>
                <a:gd name="T1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169">
                  <a:moveTo>
                    <a:pt x="3" y="169"/>
                  </a:moveTo>
                  <a:lnTo>
                    <a:pt x="299" y="38"/>
                  </a:lnTo>
                  <a:lnTo>
                    <a:pt x="267" y="97"/>
                  </a:lnTo>
                  <a:lnTo>
                    <a:pt x="278" y="102"/>
                  </a:lnTo>
                  <a:lnTo>
                    <a:pt x="318" y="24"/>
                  </a:lnTo>
                  <a:lnTo>
                    <a:pt x="233" y="0"/>
                  </a:lnTo>
                  <a:lnTo>
                    <a:pt x="230" y="11"/>
                  </a:lnTo>
                  <a:lnTo>
                    <a:pt x="297" y="27"/>
                  </a:lnTo>
                  <a:lnTo>
                    <a:pt x="0" y="158"/>
                  </a:lnTo>
                  <a:lnTo>
                    <a:pt x="3" y="1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985727" y="3405189"/>
            <a:ext cx="954087" cy="844550"/>
            <a:chOff x="5041900" y="5595938"/>
            <a:chExt cx="954087" cy="84455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8" name="Freeform 58"/>
            <p:cNvSpPr>
              <a:spLocks noEditPoints="1"/>
            </p:cNvSpPr>
            <p:nvPr/>
          </p:nvSpPr>
          <p:spPr bwMode="auto">
            <a:xfrm>
              <a:off x="5041900" y="5595938"/>
              <a:ext cx="954087" cy="844550"/>
            </a:xfrm>
            <a:custGeom>
              <a:avLst/>
              <a:gdLst>
                <a:gd name="T0" fmla="*/ 187 w 225"/>
                <a:gd name="T1" fmla="*/ 70 h 199"/>
                <a:gd name="T2" fmla="*/ 147 w 225"/>
                <a:gd name="T3" fmla="*/ 70 h 199"/>
                <a:gd name="T4" fmla="*/ 147 w 225"/>
                <a:gd name="T5" fmla="*/ 12 h 199"/>
                <a:gd name="T6" fmla="*/ 135 w 225"/>
                <a:gd name="T7" fmla="*/ 0 h 199"/>
                <a:gd name="T8" fmla="*/ 35 w 225"/>
                <a:gd name="T9" fmla="*/ 0 h 199"/>
                <a:gd name="T10" fmla="*/ 23 w 225"/>
                <a:gd name="T11" fmla="*/ 12 h 199"/>
                <a:gd name="T12" fmla="*/ 23 w 225"/>
                <a:gd name="T13" fmla="*/ 79 h 199"/>
                <a:gd name="T14" fmla="*/ 35 w 225"/>
                <a:gd name="T15" fmla="*/ 92 h 199"/>
                <a:gd name="T16" fmla="*/ 124 w 225"/>
                <a:gd name="T17" fmla="*/ 92 h 199"/>
                <a:gd name="T18" fmla="*/ 124 w 225"/>
                <a:gd name="T19" fmla="*/ 96 h 199"/>
                <a:gd name="T20" fmla="*/ 24 w 225"/>
                <a:gd name="T21" fmla="*/ 96 h 199"/>
                <a:gd name="T22" fmla="*/ 0 w 225"/>
                <a:gd name="T23" fmla="*/ 121 h 199"/>
                <a:gd name="T24" fmla="*/ 124 w 225"/>
                <a:gd name="T25" fmla="*/ 121 h 199"/>
                <a:gd name="T26" fmla="*/ 124 w 225"/>
                <a:gd name="T27" fmla="*/ 199 h 199"/>
                <a:gd name="T28" fmla="*/ 225 w 225"/>
                <a:gd name="T29" fmla="*/ 199 h 199"/>
                <a:gd name="T30" fmla="*/ 225 w 225"/>
                <a:gd name="T31" fmla="*/ 108 h 199"/>
                <a:gd name="T32" fmla="*/ 187 w 225"/>
                <a:gd name="T33" fmla="*/ 70 h 199"/>
                <a:gd name="T34" fmla="*/ 188 w 225"/>
                <a:gd name="T35" fmla="*/ 76 h 199"/>
                <a:gd name="T36" fmla="*/ 218 w 225"/>
                <a:gd name="T37" fmla="*/ 106 h 199"/>
                <a:gd name="T38" fmla="*/ 188 w 225"/>
                <a:gd name="T39" fmla="*/ 106 h 199"/>
                <a:gd name="T40" fmla="*/ 188 w 225"/>
                <a:gd name="T41" fmla="*/ 76 h 199"/>
                <a:gd name="T42" fmla="*/ 35 w 225"/>
                <a:gd name="T43" fmla="*/ 88 h 199"/>
                <a:gd name="T44" fmla="*/ 27 w 225"/>
                <a:gd name="T45" fmla="*/ 79 h 199"/>
                <a:gd name="T46" fmla="*/ 27 w 225"/>
                <a:gd name="T47" fmla="*/ 12 h 199"/>
                <a:gd name="T48" fmla="*/ 35 w 225"/>
                <a:gd name="T49" fmla="*/ 3 h 199"/>
                <a:gd name="T50" fmla="*/ 135 w 225"/>
                <a:gd name="T51" fmla="*/ 3 h 199"/>
                <a:gd name="T52" fmla="*/ 144 w 225"/>
                <a:gd name="T53" fmla="*/ 12 h 199"/>
                <a:gd name="T54" fmla="*/ 144 w 225"/>
                <a:gd name="T55" fmla="*/ 70 h 199"/>
                <a:gd name="T56" fmla="*/ 137 w 225"/>
                <a:gd name="T57" fmla="*/ 70 h 199"/>
                <a:gd name="T58" fmla="*/ 137 w 225"/>
                <a:gd name="T59" fmla="*/ 10 h 199"/>
                <a:gd name="T60" fmla="*/ 33 w 225"/>
                <a:gd name="T61" fmla="*/ 10 h 199"/>
                <a:gd name="T62" fmla="*/ 33 w 225"/>
                <a:gd name="T63" fmla="*/ 81 h 199"/>
                <a:gd name="T64" fmla="*/ 124 w 225"/>
                <a:gd name="T65" fmla="*/ 81 h 199"/>
                <a:gd name="T66" fmla="*/ 124 w 225"/>
                <a:gd name="T67" fmla="*/ 88 h 199"/>
                <a:gd name="T68" fmla="*/ 35 w 225"/>
                <a:gd name="T69" fmla="*/ 88 h 199"/>
                <a:gd name="T70" fmla="*/ 124 w 225"/>
                <a:gd name="T71" fmla="*/ 70 h 199"/>
                <a:gd name="T72" fmla="*/ 124 w 225"/>
                <a:gd name="T73" fmla="*/ 78 h 199"/>
                <a:gd name="T74" fmla="*/ 37 w 225"/>
                <a:gd name="T75" fmla="*/ 78 h 199"/>
                <a:gd name="T76" fmla="*/ 37 w 225"/>
                <a:gd name="T77" fmla="*/ 14 h 199"/>
                <a:gd name="T78" fmla="*/ 133 w 225"/>
                <a:gd name="T79" fmla="*/ 14 h 199"/>
                <a:gd name="T80" fmla="*/ 133 w 225"/>
                <a:gd name="T81" fmla="*/ 70 h 199"/>
                <a:gd name="T82" fmla="*/ 124 w 225"/>
                <a:gd name="T83" fmla="*/ 70 h 199"/>
                <a:gd name="T84" fmla="*/ 9 w 225"/>
                <a:gd name="T85" fmla="*/ 117 h 199"/>
                <a:gd name="T86" fmla="*/ 26 w 225"/>
                <a:gd name="T87" fmla="*/ 99 h 199"/>
                <a:gd name="T88" fmla="*/ 124 w 225"/>
                <a:gd name="T89" fmla="*/ 99 h 199"/>
                <a:gd name="T90" fmla="*/ 124 w 225"/>
                <a:gd name="T91" fmla="*/ 117 h 199"/>
                <a:gd name="T92" fmla="*/ 9 w 225"/>
                <a:gd name="T93" fmla="*/ 117 h 199"/>
                <a:gd name="T94" fmla="*/ 128 w 225"/>
                <a:gd name="T95" fmla="*/ 195 h 199"/>
                <a:gd name="T96" fmla="*/ 128 w 225"/>
                <a:gd name="T97" fmla="*/ 74 h 199"/>
                <a:gd name="T98" fmla="*/ 184 w 225"/>
                <a:gd name="T99" fmla="*/ 74 h 199"/>
                <a:gd name="T100" fmla="*/ 184 w 225"/>
                <a:gd name="T101" fmla="*/ 110 h 199"/>
                <a:gd name="T102" fmla="*/ 221 w 225"/>
                <a:gd name="T103" fmla="*/ 110 h 199"/>
                <a:gd name="T104" fmla="*/ 221 w 225"/>
                <a:gd name="T105" fmla="*/ 195 h 199"/>
                <a:gd name="T106" fmla="*/ 128 w 225"/>
                <a:gd name="T107" fmla="*/ 19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5" h="199">
                  <a:moveTo>
                    <a:pt x="187" y="70"/>
                  </a:moveTo>
                  <a:cubicBezTo>
                    <a:pt x="147" y="70"/>
                    <a:pt x="147" y="70"/>
                    <a:pt x="147" y="70"/>
                  </a:cubicBezTo>
                  <a:cubicBezTo>
                    <a:pt x="147" y="12"/>
                    <a:pt x="147" y="12"/>
                    <a:pt x="147" y="12"/>
                  </a:cubicBezTo>
                  <a:cubicBezTo>
                    <a:pt x="147" y="5"/>
                    <a:pt x="142" y="0"/>
                    <a:pt x="1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8" y="0"/>
                    <a:pt x="23" y="5"/>
                    <a:pt x="23" y="12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3" y="86"/>
                    <a:pt x="28" y="92"/>
                    <a:pt x="35" y="92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124" y="121"/>
                    <a:pt x="124" y="121"/>
                    <a:pt x="124" y="121"/>
                  </a:cubicBezTo>
                  <a:cubicBezTo>
                    <a:pt x="124" y="199"/>
                    <a:pt x="124" y="199"/>
                    <a:pt x="124" y="199"/>
                  </a:cubicBezTo>
                  <a:cubicBezTo>
                    <a:pt x="225" y="199"/>
                    <a:pt x="225" y="199"/>
                    <a:pt x="225" y="199"/>
                  </a:cubicBezTo>
                  <a:cubicBezTo>
                    <a:pt x="225" y="108"/>
                    <a:pt x="225" y="108"/>
                    <a:pt x="225" y="108"/>
                  </a:cubicBezTo>
                  <a:lnTo>
                    <a:pt x="187" y="70"/>
                  </a:lnTo>
                  <a:close/>
                  <a:moveTo>
                    <a:pt x="188" y="76"/>
                  </a:moveTo>
                  <a:cubicBezTo>
                    <a:pt x="218" y="106"/>
                    <a:pt x="218" y="106"/>
                    <a:pt x="218" y="106"/>
                  </a:cubicBezTo>
                  <a:cubicBezTo>
                    <a:pt x="188" y="106"/>
                    <a:pt x="188" y="106"/>
                    <a:pt x="188" y="106"/>
                  </a:cubicBezTo>
                  <a:lnTo>
                    <a:pt x="188" y="76"/>
                  </a:lnTo>
                  <a:close/>
                  <a:moveTo>
                    <a:pt x="35" y="88"/>
                  </a:moveTo>
                  <a:cubicBezTo>
                    <a:pt x="30" y="88"/>
                    <a:pt x="27" y="84"/>
                    <a:pt x="27" y="79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7"/>
                    <a:pt x="30" y="3"/>
                    <a:pt x="35" y="3"/>
                  </a:cubicBezTo>
                  <a:cubicBezTo>
                    <a:pt x="135" y="3"/>
                    <a:pt x="135" y="3"/>
                    <a:pt x="135" y="3"/>
                  </a:cubicBezTo>
                  <a:cubicBezTo>
                    <a:pt x="140" y="3"/>
                    <a:pt x="144" y="7"/>
                    <a:pt x="144" y="12"/>
                  </a:cubicBezTo>
                  <a:cubicBezTo>
                    <a:pt x="144" y="70"/>
                    <a:pt x="144" y="70"/>
                    <a:pt x="144" y="70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124" y="88"/>
                    <a:pt x="124" y="88"/>
                    <a:pt x="124" y="88"/>
                  </a:cubicBezTo>
                  <a:lnTo>
                    <a:pt x="35" y="88"/>
                  </a:lnTo>
                  <a:close/>
                  <a:moveTo>
                    <a:pt x="124" y="70"/>
                  </a:moveTo>
                  <a:cubicBezTo>
                    <a:pt x="124" y="78"/>
                    <a:pt x="124" y="78"/>
                    <a:pt x="124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133" y="14"/>
                    <a:pt x="133" y="14"/>
                    <a:pt x="133" y="14"/>
                  </a:cubicBezTo>
                  <a:cubicBezTo>
                    <a:pt x="133" y="70"/>
                    <a:pt x="133" y="70"/>
                    <a:pt x="133" y="70"/>
                  </a:cubicBezTo>
                  <a:lnTo>
                    <a:pt x="124" y="70"/>
                  </a:lnTo>
                  <a:close/>
                  <a:moveTo>
                    <a:pt x="9" y="117"/>
                  </a:moveTo>
                  <a:cubicBezTo>
                    <a:pt x="26" y="99"/>
                    <a:pt x="26" y="99"/>
                    <a:pt x="26" y="99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24" y="117"/>
                    <a:pt x="124" y="117"/>
                    <a:pt x="124" y="117"/>
                  </a:cubicBezTo>
                  <a:lnTo>
                    <a:pt x="9" y="117"/>
                  </a:lnTo>
                  <a:close/>
                  <a:moveTo>
                    <a:pt x="128" y="195"/>
                  </a:moveTo>
                  <a:cubicBezTo>
                    <a:pt x="128" y="74"/>
                    <a:pt x="128" y="74"/>
                    <a:pt x="128" y="74"/>
                  </a:cubicBezTo>
                  <a:cubicBezTo>
                    <a:pt x="184" y="74"/>
                    <a:pt x="184" y="74"/>
                    <a:pt x="184" y="74"/>
                  </a:cubicBezTo>
                  <a:cubicBezTo>
                    <a:pt x="184" y="110"/>
                    <a:pt x="184" y="110"/>
                    <a:pt x="184" y="110"/>
                  </a:cubicBezTo>
                  <a:cubicBezTo>
                    <a:pt x="221" y="110"/>
                    <a:pt x="221" y="110"/>
                    <a:pt x="221" y="110"/>
                  </a:cubicBezTo>
                  <a:cubicBezTo>
                    <a:pt x="221" y="195"/>
                    <a:pt x="221" y="195"/>
                    <a:pt x="221" y="195"/>
                  </a:cubicBezTo>
                  <a:lnTo>
                    <a:pt x="128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9" name="Freeform 59"/>
            <p:cNvSpPr/>
            <p:nvPr/>
          </p:nvSpPr>
          <p:spPr bwMode="auto">
            <a:xfrm>
              <a:off x="5711825" y="5656263"/>
              <a:ext cx="279400" cy="241300"/>
            </a:xfrm>
            <a:custGeom>
              <a:avLst/>
              <a:gdLst>
                <a:gd name="T0" fmla="*/ 55 w 66"/>
                <a:gd name="T1" fmla="*/ 50 h 57"/>
                <a:gd name="T2" fmla="*/ 32 w 66"/>
                <a:gd name="T3" fmla="*/ 40 h 57"/>
                <a:gd name="T4" fmla="*/ 30 w 66"/>
                <a:gd name="T5" fmla="*/ 43 h 57"/>
                <a:gd name="T6" fmla="*/ 60 w 66"/>
                <a:gd name="T7" fmla="*/ 57 h 57"/>
                <a:gd name="T8" fmla="*/ 66 w 66"/>
                <a:gd name="T9" fmla="*/ 25 h 57"/>
                <a:gd name="T10" fmla="*/ 62 w 66"/>
                <a:gd name="T11" fmla="*/ 24 h 57"/>
                <a:gd name="T12" fmla="*/ 58 w 66"/>
                <a:gd name="T13" fmla="*/ 47 h 57"/>
                <a:gd name="T14" fmla="*/ 1 w 66"/>
                <a:gd name="T15" fmla="*/ 0 h 57"/>
                <a:gd name="T16" fmla="*/ 0 w 66"/>
                <a:gd name="T17" fmla="*/ 4 h 57"/>
                <a:gd name="T18" fmla="*/ 55 w 66"/>
                <a:gd name="T19" fmla="*/ 5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7">
                  <a:moveTo>
                    <a:pt x="55" y="5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47" y="24"/>
                    <a:pt x="26" y="6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5" y="10"/>
                    <a:pt x="45" y="27"/>
                    <a:pt x="5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0" name="Freeform 60"/>
            <p:cNvSpPr/>
            <p:nvPr/>
          </p:nvSpPr>
          <p:spPr bwMode="auto">
            <a:xfrm>
              <a:off x="5287963" y="6178551"/>
              <a:ext cx="228600" cy="195263"/>
            </a:xfrm>
            <a:custGeom>
              <a:avLst/>
              <a:gdLst>
                <a:gd name="T0" fmla="*/ 7 w 54"/>
                <a:gd name="T1" fmla="*/ 6 h 46"/>
                <a:gd name="T2" fmla="*/ 31 w 54"/>
                <a:gd name="T3" fmla="*/ 13 h 46"/>
                <a:gd name="T4" fmla="*/ 32 w 54"/>
                <a:gd name="T5" fmla="*/ 9 h 46"/>
                <a:gd name="T6" fmla="*/ 1 w 54"/>
                <a:gd name="T7" fmla="*/ 0 h 46"/>
                <a:gd name="T8" fmla="*/ 0 w 54"/>
                <a:gd name="T9" fmla="*/ 32 h 46"/>
                <a:gd name="T10" fmla="*/ 4 w 54"/>
                <a:gd name="T11" fmla="*/ 33 h 46"/>
                <a:gd name="T12" fmla="*/ 5 w 54"/>
                <a:gd name="T13" fmla="*/ 9 h 46"/>
                <a:gd name="T14" fmla="*/ 53 w 54"/>
                <a:gd name="T15" fmla="*/ 46 h 46"/>
                <a:gd name="T16" fmla="*/ 54 w 54"/>
                <a:gd name="T17" fmla="*/ 43 h 46"/>
                <a:gd name="T18" fmla="*/ 7 w 54"/>
                <a:gd name="T19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6">
                  <a:moveTo>
                    <a:pt x="7" y="6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6" y="27"/>
                    <a:pt x="33" y="41"/>
                    <a:pt x="53" y="46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34" y="37"/>
                    <a:pt x="17" y="24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533796" y="3303589"/>
            <a:ext cx="809625" cy="955675"/>
            <a:chOff x="7385050" y="5494338"/>
            <a:chExt cx="809625" cy="95567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2" name="Freeform 61"/>
            <p:cNvSpPr>
              <a:spLocks noEditPoints="1"/>
            </p:cNvSpPr>
            <p:nvPr/>
          </p:nvSpPr>
          <p:spPr bwMode="auto">
            <a:xfrm>
              <a:off x="7558088" y="6011863"/>
              <a:ext cx="93662" cy="149225"/>
            </a:xfrm>
            <a:custGeom>
              <a:avLst/>
              <a:gdLst>
                <a:gd name="T0" fmla="*/ 22 w 22"/>
                <a:gd name="T1" fmla="*/ 11 h 35"/>
                <a:gd name="T2" fmla="*/ 12 w 22"/>
                <a:gd name="T3" fmla="*/ 0 h 35"/>
                <a:gd name="T4" fmla="*/ 11 w 22"/>
                <a:gd name="T5" fmla="*/ 0 h 35"/>
                <a:gd name="T6" fmla="*/ 0 w 22"/>
                <a:gd name="T7" fmla="*/ 11 h 35"/>
                <a:gd name="T8" fmla="*/ 0 w 22"/>
                <a:gd name="T9" fmla="*/ 35 h 35"/>
                <a:gd name="T10" fmla="*/ 22 w 22"/>
                <a:gd name="T11" fmla="*/ 35 h 35"/>
                <a:gd name="T12" fmla="*/ 22 w 22"/>
                <a:gd name="T13" fmla="*/ 11 h 35"/>
                <a:gd name="T14" fmla="*/ 18 w 22"/>
                <a:gd name="T15" fmla="*/ 31 h 35"/>
                <a:gd name="T16" fmla="*/ 4 w 22"/>
                <a:gd name="T17" fmla="*/ 31 h 35"/>
                <a:gd name="T18" fmla="*/ 4 w 22"/>
                <a:gd name="T19" fmla="*/ 11 h 35"/>
                <a:gd name="T20" fmla="*/ 11 w 22"/>
                <a:gd name="T21" fmla="*/ 4 h 35"/>
                <a:gd name="T22" fmla="*/ 12 w 22"/>
                <a:gd name="T23" fmla="*/ 4 h 35"/>
                <a:gd name="T24" fmla="*/ 18 w 22"/>
                <a:gd name="T25" fmla="*/ 11 h 35"/>
                <a:gd name="T26" fmla="*/ 18 w 22"/>
                <a:gd name="T27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35">
                  <a:moveTo>
                    <a:pt x="22" y="11"/>
                  </a:moveTo>
                  <a:cubicBezTo>
                    <a:pt x="22" y="5"/>
                    <a:pt x="18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35"/>
                    <a:pt x="22" y="35"/>
                    <a:pt x="22" y="35"/>
                  </a:cubicBezTo>
                  <a:lnTo>
                    <a:pt x="22" y="11"/>
                  </a:lnTo>
                  <a:close/>
                  <a:moveTo>
                    <a:pt x="18" y="31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8" y="7"/>
                    <a:pt x="18" y="11"/>
                  </a:cubicBezTo>
                  <a:lnTo>
                    <a:pt x="18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3" name="Freeform 62"/>
            <p:cNvSpPr>
              <a:spLocks noEditPoints="1"/>
            </p:cNvSpPr>
            <p:nvPr/>
          </p:nvSpPr>
          <p:spPr bwMode="auto">
            <a:xfrm>
              <a:off x="7681913" y="5948363"/>
              <a:ext cx="93662" cy="212725"/>
            </a:xfrm>
            <a:custGeom>
              <a:avLst/>
              <a:gdLst>
                <a:gd name="T0" fmla="*/ 22 w 22"/>
                <a:gd name="T1" fmla="*/ 11 h 50"/>
                <a:gd name="T2" fmla="*/ 12 w 22"/>
                <a:gd name="T3" fmla="*/ 0 h 50"/>
                <a:gd name="T4" fmla="*/ 11 w 22"/>
                <a:gd name="T5" fmla="*/ 0 h 50"/>
                <a:gd name="T6" fmla="*/ 0 w 22"/>
                <a:gd name="T7" fmla="*/ 11 h 50"/>
                <a:gd name="T8" fmla="*/ 0 w 22"/>
                <a:gd name="T9" fmla="*/ 50 h 50"/>
                <a:gd name="T10" fmla="*/ 22 w 22"/>
                <a:gd name="T11" fmla="*/ 50 h 50"/>
                <a:gd name="T12" fmla="*/ 22 w 22"/>
                <a:gd name="T13" fmla="*/ 11 h 50"/>
                <a:gd name="T14" fmla="*/ 19 w 22"/>
                <a:gd name="T15" fmla="*/ 46 h 50"/>
                <a:gd name="T16" fmla="*/ 4 w 22"/>
                <a:gd name="T17" fmla="*/ 46 h 50"/>
                <a:gd name="T18" fmla="*/ 4 w 22"/>
                <a:gd name="T19" fmla="*/ 11 h 50"/>
                <a:gd name="T20" fmla="*/ 11 w 22"/>
                <a:gd name="T21" fmla="*/ 4 h 50"/>
                <a:gd name="T22" fmla="*/ 12 w 22"/>
                <a:gd name="T23" fmla="*/ 4 h 50"/>
                <a:gd name="T24" fmla="*/ 19 w 22"/>
                <a:gd name="T25" fmla="*/ 11 h 50"/>
                <a:gd name="T26" fmla="*/ 19 w 22"/>
                <a:gd name="T27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0">
                  <a:moveTo>
                    <a:pt x="22" y="11"/>
                  </a:moveTo>
                  <a:cubicBezTo>
                    <a:pt x="22" y="5"/>
                    <a:pt x="18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22" y="50"/>
                    <a:pt x="22" y="50"/>
                    <a:pt x="22" y="50"/>
                  </a:cubicBezTo>
                  <a:lnTo>
                    <a:pt x="22" y="11"/>
                  </a:lnTo>
                  <a:close/>
                  <a:moveTo>
                    <a:pt x="19" y="46"/>
                  </a:moveTo>
                  <a:cubicBezTo>
                    <a:pt x="4" y="46"/>
                    <a:pt x="4" y="46"/>
                    <a:pt x="4" y="4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9" y="7"/>
                    <a:pt x="19" y="11"/>
                  </a:cubicBezTo>
                  <a:lnTo>
                    <a:pt x="1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4" name="Freeform 63"/>
            <p:cNvSpPr>
              <a:spLocks noEditPoints="1"/>
            </p:cNvSpPr>
            <p:nvPr/>
          </p:nvSpPr>
          <p:spPr bwMode="auto">
            <a:xfrm>
              <a:off x="7804150" y="5889626"/>
              <a:ext cx="93662" cy="271463"/>
            </a:xfrm>
            <a:custGeom>
              <a:avLst/>
              <a:gdLst>
                <a:gd name="T0" fmla="*/ 22 w 22"/>
                <a:gd name="T1" fmla="*/ 10 h 64"/>
                <a:gd name="T2" fmla="*/ 12 w 22"/>
                <a:gd name="T3" fmla="*/ 0 h 64"/>
                <a:gd name="T4" fmla="*/ 11 w 22"/>
                <a:gd name="T5" fmla="*/ 0 h 64"/>
                <a:gd name="T6" fmla="*/ 0 w 22"/>
                <a:gd name="T7" fmla="*/ 10 h 64"/>
                <a:gd name="T8" fmla="*/ 0 w 22"/>
                <a:gd name="T9" fmla="*/ 64 h 64"/>
                <a:gd name="T10" fmla="*/ 22 w 22"/>
                <a:gd name="T11" fmla="*/ 64 h 64"/>
                <a:gd name="T12" fmla="*/ 22 w 22"/>
                <a:gd name="T13" fmla="*/ 10 h 64"/>
                <a:gd name="T14" fmla="*/ 19 w 22"/>
                <a:gd name="T15" fmla="*/ 60 h 64"/>
                <a:gd name="T16" fmla="*/ 4 w 22"/>
                <a:gd name="T17" fmla="*/ 60 h 64"/>
                <a:gd name="T18" fmla="*/ 4 w 22"/>
                <a:gd name="T19" fmla="*/ 10 h 64"/>
                <a:gd name="T20" fmla="*/ 11 w 22"/>
                <a:gd name="T21" fmla="*/ 4 h 64"/>
                <a:gd name="T22" fmla="*/ 12 w 22"/>
                <a:gd name="T23" fmla="*/ 4 h 64"/>
                <a:gd name="T24" fmla="*/ 19 w 22"/>
                <a:gd name="T25" fmla="*/ 10 h 64"/>
                <a:gd name="T26" fmla="*/ 19 w 22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64">
                  <a:moveTo>
                    <a:pt x="22" y="10"/>
                  </a:moveTo>
                  <a:cubicBezTo>
                    <a:pt x="22" y="4"/>
                    <a:pt x="18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2" y="64"/>
                    <a:pt x="22" y="64"/>
                    <a:pt x="22" y="64"/>
                  </a:cubicBezTo>
                  <a:lnTo>
                    <a:pt x="22" y="10"/>
                  </a:lnTo>
                  <a:close/>
                  <a:moveTo>
                    <a:pt x="19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6"/>
                    <a:pt x="7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9" y="6"/>
                    <a:pt x="19" y="10"/>
                  </a:cubicBezTo>
                  <a:lnTo>
                    <a:pt x="19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5" name="Freeform 64"/>
            <p:cNvSpPr>
              <a:spLocks noEditPoints="1"/>
            </p:cNvSpPr>
            <p:nvPr/>
          </p:nvSpPr>
          <p:spPr bwMode="auto">
            <a:xfrm>
              <a:off x="7927975" y="5821363"/>
              <a:ext cx="92075" cy="339725"/>
            </a:xfrm>
            <a:custGeom>
              <a:avLst/>
              <a:gdLst>
                <a:gd name="T0" fmla="*/ 22 w 22"/>
                <a:gd name="T1" fmla="*/ 11 h 80"/>
                <a:gd name="T2" fmla="*/ 12 w 22"/>
                <a:gd name="T3" fmla="*/ 0 h 80"/>
                <a:gd name="T4" fmla="*/ 11 w 22"/>
                <a:gd name="T5" fmla="*/ 0 h 80"/>
                <a:gd name="T6" fmla="*/ 0 w 22"/>
                <a:gd name="T7" fmla="*/ 11 h 80"/>
                <a:gd name="T8" fmla="*/ 0 w 22"/>
                <a:gd name="T9" fmla="*/ 80 h 80"/>
                <a:gd name="T10" fmla="*/ 22 w 22"/>
                <a:gd name="T11" fmla="*/ 80 h 80"/>
                <a:gd name="T12" fmla="*/ 22 w 22"/>
                <a:gd name="T13" fmla="*/ 11 h 80"/>
                <a:gd name="T14" fmla="*/ 19 w 22"/>
                <a:gd name="T15" fmla="*/ 76 h 80"/>
                <a:gd name="T16" fmla="*/ 4 w 22"/>
                <a:gd name="T17" fmla="*/ 76 h 80"/>
                <a:gd name="T18" fmla="*/ 4 w 22"/>
                <a:gd name="T19" fmla="*/ 11 h 80"/>
                <a:gd name="T20" fmla="*/ 11 w 22"/>
                <a:gd name="T21" fmla="*/ 4 h 80"/>
                <a:gd name="T22" fmla="*/ 12 w 22"/>
                <a:gd name="T23" fmla="*/ 4 h 80"/>
                <a:gd name="T24" fmla="*/ 19 w 22"/>
                <a:gd name="T25" fmla="*/ 11 h 80"/>
                <a:gd name="T26" fmla="*/ 19 w 22"/>
                <a:gd name="T27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80">
                  <a:moveTo>
                    <a:pt x="22" y="11"/>
                  </a:moveTo>
                  <a:cubicBezTo>
                    <a:pt x="22" y="5"/>
                    <a:pt x="18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22" y="80"/>
                    <a:pt x="22" y="80"/>
                    <a:pt x="22" y="80"/>
                  </a:cubicBezTo>
                  <a:lnTo>
                    <a:pt x="22" y="11"/>
                  </a:lnTo>
                  <a:close/>
                  <a:moveTo>
                    <a:pt x="19" y="76"/>
                  </a:moveTo>
                  <a:cubicBezTo>
                    <a:pt x="4" y="76"/>
                    <a:pt x="4" y="76"/>
                    <a:pt x="4" y="7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9" y="7"/>
                    <a:pt x="19" y="11"/>
                  </a:cubicBezTo>
                  <a:lnTo>
                    <a:pt x="19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6" name="Freeform 65"/>
            <p:cNvSpPr>
              <a:spLocks noEditPoints="1"/>
            </p:cNvSpPr>
            <p:nvPr/>
          </p:nvSpPr>
          <p:spPr bwMode="auto">
            <a:xfrm>
              <a:off x="7385050" y="5494338"/>
              <a:ext cx="809625" cy="955675"/>
            </a:xfrm>
            <a:custGeom>
              <a:avLst/>
              <a:gdLst>
                <a:gd name="T0" fmla="*/ 106 w 191"/>
                <a:gd name="T1" fmla="*/ 55 h 225"/>
                <a:gd name="T2" fmla="*/ 57 w 191"/>
                <a:gd name="T3" fmla="*/ 0 h 225"/>
                <a:gd name="T4" fmla="*/ 8 w 191"/>
                <a:gd name="T5" fmla="*/ 55 h 225"/>
                <a:gd name="T6" fmla="*/ 0 w 191"/>
                <a:gd name="T7" fmla="*/ 172 h 225"/>
                <a:gd name="T8" fmla="*/ 69 w 191"/>
                <a:gd name="T9" fmla="*/ 180 h 225"/>
                <a:gd name="T10" fmla="*/ 57 w 191"/>
                <a:gd name="T11" fmla="*/ 207 h 225"/>
                <a:gd name="T12" fmla="*/ 48 w 191"/>
                <a:gd name="T13" fmla="*/ 216 h 225"/>
                <a:gd name="T14" fmla="*/ 135 w 191"/>
                <a:gd name="T15" fmla="*/ 225 h 225"/>
                <a:gd name="T16" fmla="*/ 143 w 191"/>
                <a:gd name="T17" fmla="*/ 215 h 225"/>
                <a:gd name="T18" fmla="*/ 123 w 191"/>
                <a:gd name="T19" fmla="*/ 207 h 225"/>
                <a:gd name="T20" fmla="*/ 183 w 191"/>
                <a:gd name="T21" fmla="*/ 180 h 225"/>
                <a:gd name="T22" fmla="*/ 191 w 191"/>
                <a:gd name="T23" fmla="*/ 64 h 225"/>
                <a:gd name="T24" fmla="*/ 57 w 191"/>
                <a:gd name="T25" fmla="*/ 4 h 225"/>
                <a:gd name="T26" fmla="*/ 83 w 191"/>
                <a:gd name="T27" fmla="*/ 69 h 225"/>
                <a:gd name="T28" fmla="*/ 84 w 191"/>
                <a:gd name="T29" fmla="*/ 85 h 225"/>
                <a:gd name="T30" fmla="*/ 67 w 191"/>
                <a:gd name="T31" fmla="*/ 74 h 225"/>
                <a:gd name="T32" fmla="*/ 7 w 191"/>
                <a:gd name="T33" fmla="*/ 39 h 225"/>
                <a:gd name="T34" fmla="*/ 57 w 191"/>
                <a:gd name="T35" fmla="*/ 78 h 225"/>
                <a:gd name="T36" fmla="*/ 89 w 191"/>
                <a:gd name="T37" fmla="*/ 93 h 225"/>
                <a:gd name="T38" fmla="*/ 89 w 191"/>
                <a:gd name="T39" fmla="*/ 71 h 225"/>
                <a:gd name="T40" fmla="*/ 172 w 191"/>
                <a:gd name="T41" fmla="*/ 164 h 225"/>
                <a:gd name="T42" fmla="*/ 19 w 191"/>
                <a:gd name="T43" fmla="*/ 71 h 225"/>
                <a:gd name="T44" fmla="*/ 57 w 191"/>
                <a:gd name="T45" fmla="*/ 78 h 225"/>
                <a:gd name="T46" fmla="*/ 140 w 191"/>
                <a:gd name="T47" fmla="*/ 216 h 225"/>
                <a:gd name="T48" fmla="*/ 57 w 191"/>
                <a:gd name="T49" fmla="*/ 221 h 225"/>
                <a:gd name="T50" fmla="*/ 52 w 191"/>
                <a:gd name="T51" fmla="*/ 215 h 225"/>
                <a:gd name="T52" fmla="*/ 135 w 191"/>
                <a:gd name="T53" fmla="*/ 211 h 225"/>
                <a:gd name="T54" fmla="*/ 119 w 191"/>
                <a:gd name="T55" fmla="*/ 207 h 225"/>
                <a:gd name="T56" fmla="*/ 73 w 191"/>
                <a:gd name="T57" fmla="*/ 180 h 225"/>
                <a:gd name="T58" fmla="*/ 119 w 191"/>
                <a:gd name="T59" fmla="*/ 207 h 225"/>
                <a:gd name="T60" fmla="*/ 183 w 191"/>
                <a:gd name="T61" fmla="*/ 176 h 225"/>
                <a:gd name="T62" fmla="*/ 4 w 191"/>
                <a:gd name="T63" fmla="*/ 172 h 225"/>
                <a:gd name="T64" fmla="*/ 9 w 191"/>
                <a:gd name="T65" fmla="*/ 59 h 225"/>
                <a:gd name="T66" fmla="*/ 19 w 191"/>
                <a:gd name="T67" fmla="*/ 67 h 225"/>
                <a:gd name="T68" fmla="*/ 15 w 191"/>
                <a:gd name="T69" fmla="*/ 168 h 225"/>
                <a:gd name="T70" fmla="*/ 176 w 191"/>
                <a:gd name="T71" fmla="*/ 67 h 225"/>
                <a:gd name="T72" fmla="*/ 104 w 191"/>
                <a:gd name="T73" fmla="*/ 59 h 225"/>
                <a:gd name="T74" fmla="*/ 187 w 191"/>
                <a:gd name="T75" fmla="*/ 6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1" h="225">
                  <a:moveTo>
                    <a:pt x="183" y="55"/>
                  </a:moveTo>
                  <a:cubicBezTo>
                    <a:pt x="106" y="55"/>
                    <a:pt x="106" y="55"/>
                    <a:pt x="106" y="55"/>
                  </a:cubicBezTo>
                  <a:cubicBezTo>
                    <a:pt x="109" y="50"/>
                    <a:pt x="111" y="45"/>
                    <a:pt x="111" y="39"/>
                  </a:cubicBezTo>
                  <a:cubicBezTo>
                    <a:pt x="111" y="17"/>
                    <a:pt x="87" y="0"/>
                    <a:pt x="57" y="0"/>
                  </a:cubicBezTo>
                  <a:cubicBezTo>
                    <a:pt x="28" y="0"/>
                    <a:pt x="3" y="17"/>
                    <a:pt x="3" y="39"/>
                  </a:cubicBezTo>
                  <a:cubicBezTo>
                    <a:pt x="3" y="45"/>
                    <a:pt x="5" y="50"/>
                    <a:pt x="8" y="55"/>
                  </a:cubicBezTo>
                  <a:cubicBezTo>
                    <a:pt x="4" y="56"/>
                    <a:pt x="0" y="59"/>
                    <a:pt x="0" y="6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6"/>
                    <a:pt x="4" y="180"/>
                    <a:pt x="9" y="180"/>
                  </a:cubicBezTo>
                  <a:cubicBezTo>
                    <a:pt x="69" y="180"/>
                    <a:pt x="69" y="180"/>
                    <a:pt x="69" y="180"/>
                  </a:cubicBezTo>
                  <a:cubicBezTo>
                    <a:pt x="69" y="207"/>
                    <a:pt x="69" y="207"/>
                    <a:pt x="69" y="207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52" y="207"/>
                    <a:pt x="48" y="211"/>
                    <a:pt x="48" y="215"/>
                  </a:cubicBezTo>
                  <a:cubicBezTo>
                    <a:pt x="48" y="216"/>
                    <a:pt x="48" y="216"/>
                    <a:pt x="48" y="216"/>
                  </a:cubicBezTo>
                  <a:cubicBezTo>
                    <a:pt x="48" y="221"/>
                    <a:pt x="52" y="225"/>
                    <a:pt x="57" y="225"/>
                  </a:cubicBezTo>
                  <a:cubicBezTo>
                    <a:pt x="135" y="225"/>
                    <a:pt x="135" y="225"/>
                    <a:pt x="135" y="225"/>
                  </a:cubicBezTo>
                  <a:cubicBezTo>
                    <a:pt x="140" y="225"/>
                    <a:pt x="143" y="221"/>
                    <a:pt x="143" y="216"/>
                  </a:cubicBezTo>
                  <a:cubicBezTo>
                    <a:pt x="143" y="215"/>
                    <a:pt x="143" y="215"/>
                    <a:pt x="143" y="215"/>
                  </a:cubicBezTo>
                  <a:cubicBezTo>
                    <a:pt x="143" y="211"/>
                    <a:pt x="140" y="207"/>
                    <a:pt x="135" y="207"/>
                  </a:cubicBezTo>
                  <a:cubicBezTo>
                    <a:pt x="123" y="207"/>
                    <a:pt x="123" y="207"/>
                    <a:pt x="123" y="207"/>
                  </a:cubicBezTo>
                  <a:cubicBezTo>
                    <a:pt x="123" y="180"/>
                    <a:pt x="123" y="180"/>
                    <a:pt x="123" y="180"/>
                  </a:cubicBezTo>
                  <a:cubicBezTo>
                    <a:pt x="183" y="180"/>
                    <a:pt x="183" y="180"/>
                    <a:pt x="183" y="180"/>
                  </a:cubicBezTo>
                  <a:cubicBezTo>
                    <a:pt x="187" y="180"/>
                    <a:pt x="191" y="176"/>
                    <a:pt x="191" y="172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1" y="59"/>
                    <a:pt x="187" y="55"/>
                    <a:pt x="183" y="55"/>
                  </a:cubicBezTo>
                  <a:close/>
                  <a:moveTo>
                    <a:pt x="57" y="4"/>
                  </a:moveTo>
                  <a:cubicBezTo>
                    <a:pt x="85" y="4"/>
                    <a:pt x="107" y="20"/>
                    <a:pt x="107" y="39"/>
                  </a:cubicBezTo>
                  <a:cubicBezTo>
                    <a:pt x="107" y="51"/>
                    <a:pt x="98" y="63"/>
                    <a:pt x="83" y="69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64" y="74"/>
                    <a:pt x="61" y="74"/>
                    <a:pt x="57" y="74"/>
                  </a:cubicBezTo>
                  <a:cubicBezTo>
                    <a:pt x="30" y="74"/>
                    <a:pt x="7" y="59"/>
                    <a:pt x="7" y="39"/>
                  </a:cubicBezTo>
                  <a:cubicBezTo>
                    <a:pt x="7" y="20"/>
                    <a:pt x="30" y="4"/>
                    <a:pt x="57" y="4"/>
                  </a:cubicBezTo>
                  <a:close/>
                  <a:moveTo>
                    <a:pt x="57" y="78"/>
                  </a:moveTo>
                  <a:cubicBezTo>
                    <a:pt x="61" y="78"/>
                    <a:pt x="64" y="78"/>
                    <a:pt x="67" y="78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7" y="72"/>
                    <a:pt x="88" y="71"/>
                    <a:pt x="89" y="71"/>
                  </a:cubicBezTo>
                  <a:cubicBezTo>
                    <a:pt x="172" y="71"/>
                    <a:pt x="172" y="71"/>
                    <a:pt x="172" y="71"/>
                  </a:cubicBezTo>
                  <a:cubicBezTo>
                    <a:pt x="172" y="164"/>
                    <a:pt x="172" y="164"/>
                    <a:pt x="172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35" y="75"/>
                    <a:pt x="45" y="78"/>
                    <a:pt x="57" y="78"/>
                  </a:cubicBezTo>
                  <a:close/>
                  <a:moveTo>
                    <a:pt x="140" y="215"/>
                  </a:moveTo>
                  <a:cubicBezTo>
                    <a:pt x="140" y="216"/>
                    <a:pt x="140" y="216"/>
                    <a:pt x="140" y="216"/>
                  </a:cubicBezTo>
                  <a:cubicBezTo>
                    <a:pt x="140" y="219"/>
                    <a:pt x="137" y="221"/>
                    <a:pt x="135" y="221"/>
                  </a:cubicBezTo>
                  <a:cubicBezTo>
                    <a:pt x="57" y="221"/>
                    <a:pt x="57" y="221"/>
                    <a:pt x="57" y="221"/>
                  </a:cubicBezTo>
                  <a:cubicBezTo>
                    <a:pt x="54" y="221"/>
                    <a:pt x="52" y="219"/>
                    <a:pt x="52" y="216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2" y="213"/>
                    <a:pt x="54" y="211"/>
                    <a:pt x="57" y="211"/>
                  </a:cubicBezTo>
                  <a:cubicBezTo>
                    <a:pt x="135" y="211"/>
                    <a:pt x="135" y="211"/>
                    <a:pt x="135" y="211"/>
                  </a:cubicBezTo>
                  <a:cubicBezTo>
                    <a:pt x="137" y="211"/>
                    <a:pt x="140" y="213"/>
                    <a:pt x="140" y="215"/>
                  </a:cubicBezTo>
                  <a:close/>
                  <a:moveTo>
                    <a:pt x="119" y="207"/>
                  </a:moveTo>
                  <a:cubicBezTo>
                    <a:pt x="73" y="207"/>
                    <a:pt x="73" y="207"/>
                    <a:pt x="73" y="207"/>
                  </a:cubicBezTo>
                  <a:cubicBezTo>
                    <a:pt x="73" y="180"/>
                    <a:pt x="73" y="180"/>
                    <a:pt x="73" y="180"/>
                  </a:cubicBezTo>
                  <a:cubicBezTo>
                    <a:pt x="119" y="180"/>
                    <a:pt x="119" y="180"/>
                    <a:pt x="119" y="180"/>
                  </a:cubicBezTo>
                  <a:lnTo>
                    <a:pt x="119" y="207"/>
                  </a:lnTo>
                  <a:close/>
                  <a:moveTo>
                    <a:pt x="187" y="172"/>
                  </a:moveTo>
                  <a:cubicBezTo>
                    <a:pt x="187" y="174"/>
                    <a:pt x="185" y="176"/>
                    <a:pt x="183" y="176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6" y="176"/>
                    <a:pt x="4" y="174"/>
                    <a:pt x="4" y="172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1"/>
                    <a:pt x="6" y="59"/>
                    <a:pt x="9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3" y="62"/>
                    <a:pt x="16" y="65"/>
                    <a:pt x="19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168"/>
                    <a:pt x="15" y="168"/>
                    <a:pt x="15" y="168"/>
                  </a:cubicBezTo>
                  <a:cubicBezTo>
                    <a:pt x="176" y="168"/>
                    <a:pt x="176" y="168"/>
                    <a:pt x="176" y="168"/>
                  </a:cubicBezTo>
                  <a:cubicBezTo>
                    <a:pt x="176" y="67"/>
                    <a:pt x="176" y="67"/>
                    <a:pt x="176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8" y="65"/>
                    <a:pt x="101" y="62"/>
                    <a:pt x="104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5" y="59"/>
                    <a:pt x="187" y="61"/>
                    <a:pt x="187" y="64"/>
                  </a:cubicBezTo>
                  <a:lnTo>
                    <a:pt x="187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37" name="组合 1075"/>
          <p:cNvGrpSpPr/>
          <p:nvPr/>
        </p:nvGrpSpPr>
        <p:grpSpPr bwMode="auto">
          <a:xfrm>
            <a:off x="1906588" y="2127250"/>
            <a:ext cx="414337" cy="841375"/>
            <a:chOff x="622300" y="2260601"/>
            <a:chExt cx="414337" cy="841375"/>
          </a:xfrm>
          <a:solidFill>
            <a:schemeClr val="accent1"/>
          </a:solidFill>
        </p:grpSpPr>
        <p:sp>
          <p:nvSpPr>
            <p:cNvPr id="38" name="Oval 66"/>
            <p:cNvSpPr>
              <a:spLocks noChangeArrowheads="1"/>
            </p:cNvSpPr>
            <p:nvPr/>
          </p:nvSpPr>
          <p:spPr bwMode="auto">
            <a:xfrm>
              <a:off x="757238" y="2260601"/>
              <a:ext cx="152400" cy="157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39" name="Freeform 67"/>
            <p:cNvSpPr>
              <a:spLocks noEditPoints="1"/>
            </p:cNvSpPr>
            <p:nvPr/>
          </p:nvSpPr>
          <p:spPr bwMode="auto">
            <a:xfrm>
              <a:off x="622300" y="2298701"/>
              <a:ext cx="414337" cy="803275"/>
            </a:xfrm>
            <a:custGeom>
              <a:avLst/>
              <a:gdLst>
                <a:gd name="T0" fmla="*/ 2147483646 w 98"/>
                <a:gd name="T1" fmla="*/ 2147483646 h 189"/>
                <a:gd name="T2" fmla="*/ 2147483646 w 98"/>
                <a:gd name="T3" fmla="*/ 2147483646 h 189"/>
                <a:gd name="T4" fmla="*/ 2147483646 w 98"/>
                <a:gd name="T5" fmla="*/ 2147483646 h 189"/>
                <a:gd name="T6" fmla="*/ 2147483646 w 98"/>
                <a:gd name="T7" fmla="*/ 0 h 189"/>
                <a:gd name="T8" fmla="*/ 2147483646 w 98"/>
                <a:gd name="T9" fmla="*/ 2147483646 h 189"/>
                <a:gd name="T10" fmla="*/ 2147483646 w 98"/>
                <a:gd name="T11" fmla="*/ 2147483646 h 189"/>
                <a:gd name="T12" fmla="*/ 2147483646 w 98"/>
                <a:gd name="T13" fmla="*/ 2147483646 h 189"/>
                <a:gd name="T14" fmla="*/ 2147483646 w 98"/>
                <a:gd name="T15" fmla="*/ 2147483646 h 189"/>
                <a:gd name="T16" fmla="*/ 2147483646 w 98"/>
                <a:gd name="T17" fmla="*/ 2147483646 h 189"/>
                <a:gd name="T18" fmla="*/ 2147483646 w 98"/>
                <a:gd name="T19" fmla="*/ 2147483646 h 189"/>
                <a:gd name="T20" fmla="*/ 2147483646 w 98"/>
                <a:gd name="T21" fmla="*/ 2147483646 h 189"/>
                <a:gd name="T22" fmla="*/ 2147483646 w 98"/>
                <a:gd name="T23" fmla="*/ 2147483646 h 189"/>
                <a:gd name="T24" fmla="*/ 2147483646 w 98"/>
                <a:gd name="T25" fmla="*/ 2147483646 h 189"/>
                <a:gd name="T26" fmla="*/ 2147483646 w 98"/>
                <a:gd name="T27" fmla="*/ 2147483646 h 189"/>
                <a:gd name="T28" fmla="*/ 2147483646 w 98"/>
                <a:gd name="T29" fmla="*/ 2147483646 h 189"/>
                <a:gd name="T30" fmla="*/ 2147483646 w 98"/>
                <a:gd name="T31" fmla="*/ 2147483646 h 189"/>
                <a:gd name="T32" fmla="*/ 2147483646 w 98"/>
                <a:gd name="T33" fmla="*/ 2147483646 h 189"/>
                <a:gd name="T34" fmla="*/ 2147483646 w 98"/>
                <a:gd name="T35" fmla="*/ 2147483646 h 189"/>
                <a:gd name="T36" fmla="*/ 2147483646 w 98"/>
                <a:gd name="T37" fmla="*/ 2147483646 h 189"/>
                <a:gd name="T38" fmla="*/ 2147483646 w 98"/>
                <a:gd name="T39" fmla="*/ 2147483646 h 189"/>
                <a:gd name="T40" fmla="*/ 2147483646 w 98"/>
                <a:gd name="T41" fmla="*/ 2147483646 h 189"/>
                <a:gd name="T42" fmla="*/ 2147483646 w 98"/>
                <a:gd name="T43" fmla="*/ 2147483646 h 189"/>
                <a:gd name="T44" fmla="*/ 2147483646 w 98"/>
                <a:gd name="T45" fmla="*/ 2147483646 h 189"/>
                <a:gd name="T46" fmla="*/ 2147483646 w 98"/>
                <a:gd name="T47" fmla="*/ 2147483646 h 189"/>
                <a:gd name="T48" fmla="*/ 2147483646 w 98"/>
                <a:gd name="T49" fmla="*/ 0 h 189"/>
                <a:gd name="T50" fmla="*/ 2147483646 w 98"/>
                <a:gd name="T51" fmla="*/ 2147483646 h 189"/>
                <a:gd name="T52" fmla="*/ 2147483646 w 98"/>
                <a:gd name="T53" fmla="*/ 0 h 189"/>
                <a:gd name="T54" fmla="*/ 2147483646 w 98"/>
                <a:gd name="T55" fmla="*/ 2147483646 h 189"/>
                <a:gd name="T56" fmla="*/ 2147483646 w 98"/>
                <a:gd name="T57" fmla="*/ 2147483646 h 189"/>
                <a:gd name="T58" fmla="*/ 2147483646 w 98"/>
                <a:gd name="T59" fmla="*/ 2147483646 h 189"/>
                <a:gd name="T60" fmla="*/ 2147483646 w 98"/>
                <a:gd name="T61" fmla="*/ 2147483646 h 189"/>
                <a:gd name="T62" fmla="*/ 2147483646 w 98"/>
                <a:gd name="T63" fmla="*/ 2147483646 h 189"/>
                <a:gd name="T64" fmla="*/ 2147483646 w 98"/>
                <a:gd name="T65" fmla="*/ 2147483646 h 189"/>
                <a:gd name="T66" fmla="*/ 2147483646 w 98"/>
                <a:gd name="T67" fmla="*/ 2147483646 h 189"/>
                <a:gd name="T68" fmla="*/ 2147483646 w 98"/>
                <a:gd name="T69" fmla="*/ 2147483646 h 189"/>
                <a:gd name="T70" fmla="*/ 2147483646 w 98"/>
                <a:gd name="T71" fmla="*/ 2147483646 h 189"/>
                <a:gd name="T72" fmla="*/ 2147483646 w 98"/>
                <a:gd name="T73" fmla="*/ 2147483646 h 189"/>
                <a:gd name="T74" fmla="*/ 2147483646 w 98"/>
                <a:gd name="T75" fmla="*/ 2147483646 h 18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8" h="189">
                  <a:moveTo>
                    <a:pt x="93" y="27"/>
                  </a:moveTo>
                  <a:cubicBezTo>
                    <a:pt x="92" y="23"/>
                    <a:pt x="89" y="20"/>
                    <a:pt x="84" y="21"/>
                  </a:cubicBezTo>
                  <a:cubicBezTo>
                    <a:pt x="84" y="21"/>
                    <a:pt x="84" y="21"/>
                    <a:pt x="83" y="21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3" y="21"/>
                    <a:pt x="83" y="21"/>
                    <a:pt x="83" y="20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2"/>
                    <a:pt x="81" y="0"/>
                    <a:pt x="79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1" y="0"/>
                    <a:pt x="69" y="2"/>
                    <a:pt x="69" y="4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3"/>
                    <a:pt x="71" y="25"/>
                    <a:pt x="74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8" y="26"/>
                    <a:pt x="78" y="28"/>
                    <a:pt x="78" y="30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1" y="31"/>
                    <a:pt x="69" y="30"/>
                    <a:pt x="67" y="30"/>
                  </a:cubicBezTo>
                  <a:cubicBezTo>
                    <a:pt x="66" y="30"/>
                    <a:pt x="66" y="30"/>
                    <a:pt x="6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4" y="30"/>
                    <a:pt x="33" y="31"/>
                  </a:cubicBezTo>
                  <a:cubicBezTo>
                    <a:pt x="31" y="31"/>
                    <a:pt x="29" y="32"/>
                    <a:pt x="28" y="34"/>
                  </a:cubicBezTo>
                  <a:cubicBezTo>
                    <a:pt x="27" y="35"/>
                    <a:pt x="26" y="37"/>
                    <a:pt x="26" y="38"/>
                  </a:cubicBezTo>
                  <a:cubicBezTo>
                    <a:pt x="2" y="101"/>
                    <a:pt x="2" y="101"/>
                    <a:pt x="2" y="101"/>
                  </a:cubicBezTo>
                  <a:cubicBezTo>
                    <a:pt x="0" y="105"/>
                    <a:pt x="2" y="109"/>
                    <a:pt x="6" y="111"/>
                  </a:cubicBezTo>
                  <a:cubicBezTo>
                    <a:pt x="10" y="112"/>
                    <a:pt x="14" y="111"/>
                    <a:pt x="16" y="10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28" y="99"/>
                    <a:pt x="29" y="101"/>
                    <a:pt x="30" y="103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0" y="185"/>
                    <a:pt x="34" y="189"/>
                    <a:pt x="38" y="189"/>
                  </a:cubicBezTo>
                  <a:cubicBezTo>
                    <a:pt x="43" y="189"/>
                    <a:pt x="47" y="185"/>
                    <a:pt x="47" y="180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4" y="180"/>
                    <a:pt x="54" y="180"/>
                    <a:pt x="54" y="180"/>
                  </a:cubicBezTo>
                  <a:cubicBezTo>
                    <a:pt x="54" y="185"/>
                    <a:pt x="57" y="189"/>
                    <a:pt x="62" y="189"/>
                  </a:cubicBezTo>
                  <a:cubicBezTo>
                    <a:pt x="67" y="189"/>
                    <a:pt x="71" y="185"/>
                    <a:pt x="71" y="180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2" y="101"/>
                    <a:pt x="73" y="99"/>
                    <a:pt x="73" y="97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6" y="64"/>
                    <a:pt x="88" y="65"/>
                    <a:pt x="91" y="65"/>
                  </a:cubicBezTo>
                  <a:cubicBezTo>
                    <a:pt x="95" y="64"/>
                    <a:pt x="98" y="61"/>
                    <a:pt x="97" y="56"/>
                  </a:cubicBezTo>
                  <a:lnTo>
                    <a:pt x="93" y="27"/>
                  </a:lnTo>
                  <a:close/>
                  <a:moveTo>
                    <a:pt x="77" y="0"/>
                  </a:moveTo>
                  <a:cubicBezTo>
                    <a:pt x="78" y="0"/>
                    <a:pt x="78" y="0"/>
                    <a:pt x="78" y="1"/>
                  </a:cubicBezTo>
                  <a:cubicBezTo>
                    <a:pt x="78" y="1"/>
                    <a:pt x="78" y="1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0"/>
                    <a:pt x="77" y="0"/>
                    <a:pt x="77" y="0"/>
                  </a:cubicBezTo>
                  <a:close/>
                  <a:moveTo>
                    <a:pt x="76" y="0"/>
                  </a:moveTo>
                  <a:cubicBezTo>
                    <a:pt x="76" y="0"/>
                    <a:pt x="77" y="0"/>
                    <a:pt x="77" y="1"/>
                  </a:cubicBezTo>
                  <a:cubicBezTo>
                    <a:pt x="77" y="1"/>
                    <a:pt x="76" y="1"/>
                    <a:pt x="76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6" y="0"/>
                    <a:pt x="76" y="0"/>
                    <a:pt x="76" y="0"/>
                  </a:cubicBezTo>
                  <a:close/>
                  <a:moveTo>
                    <a:pt x="75" y="0"/>
                  </a:moveTo>
                  <a:cubicBezTo>
                    <a:pt x="75" y="0"/>
                    <a:pt x="75" y="0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0"/>
                    <a:pt x="75" y="0"/>
                    <a:pt x="75" y="0"/>
                  </a:cubicBezTo>
                  <a:close/>
                  <a:moveTo>
                    <a:pt x="79" y="22"/>
                  </a:moveTo>
                  <a:cubicBezTo>
                    <a:pt x="79" y="22"/>
                    <a:pt x="79" y="23"/>
                    <a:pt x="78" y="23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74" y="23"/>
                    <a:pt x="73" y="22"/>
                    <a:pt x="73" y="22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0"/>
                    <a:pt x="74" y="20"/>
                    <a:pt x="74" y="20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9" y="20"/>
                    <a:pt x="79" y="20"/>
                    <a:pt x="79" y="21"/>
                  </a:cubicBezTo>
                  <a:lnTo>
                    <a:pt x="79" y="22"/>
                  </a:lnTo>
                  <a:close/>
                  <a:moveTo>
                    <a:pt x="81" y="15"/>
                  </a:moveTo>
                  <a:cubicBezTo>
                    <a:pt x="81" y="16"/>
                    <a:pt x="80" y="17"/>
                    <a:pt x="78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3" y="17"/>
                    <a:pt x="71" y="16"/>
                    <a:pt x="71" y="1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4"/>
                    <a:pt x="73" y="2"/>
                    <a:pt x="74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80" y="2"/>
                    <a:pt x="81" y="4"/>
                    <a:pt x="81" y="5"/>
                  </a:cubicBezTo>
                  <a:lnTo>
                    <a:pt x="81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组合 1073"/>
          <p:cNvGrpSpPr/>
          <p:nvPr/>
        </p:nvGrpSpPr>
        <p:grpSpPr bwMode="auto">
          <a:xfrm>
            <a:off x="7202488" y="2146300"/>
            <a:ext cx="520700" cy="841375"/>
            <a:chOff x="7504113" y="2260601"/>
            <a:chExt cx="520700" cy="841375"/>
          </a:xfrm>
          <a:solidFill>
            <a:schemeClr val="accent3"/>
          </a:solidFill>
        </p:grpSpPr>
        <p:sp>
          <p:nvSpPr>
            <p:cNvPr id="41" name="Freeform 68"/>
            <p:cNvSpPr/>
            <p:nvPr/>
          </p:nvSpPr>
          <p:spPr bwMode="auto">
            <a:xfrm>
              <a:off x="7504113" y="2425701"/>
              <a:ext cx="490537" cy="676275"/>
            </a:xfrm>
            <a:custGeom>
              <a:avLst/>
              <a:gdLst>
                <a:gd name="T0" fmla="*/ 2147483646 w 116"/>
                <a:gd name="T1" fmla="*/ 2147483646 h 159"/>
                <a:gd name="T2" fmla="*/ 2147483646 w 116"/>
                <a:gd name="T3" fmla="*/ 2147483646 h 159"/>
                <a:gd name="T4" fmla="*/ 2147483646 w 116"/>
                <a:gd name="T5" fmla="*/ 2147483646 h 159"/>
                <a:gd name="T6" fmla="*/ 2147483646 w 116"/>
                <a:gd name="T7" fmla="*/ 2147483646 h 159"/>
                <a:gd name="T8" fmla="*/ 2147483646 w 116"/>
                <a:gd name="T9" fmla="*/ 2147483646 h 159"/>
                <a:gd name="T10" fmla="*/ 2147483646 w 116"/>
                <a:gd name="T11" fmla="*/ 2147483646 h 159"/>
                <a:gd name="T12" fmla="*/ 2147483646 w 116"/>
                <a:gd name="T13" fmla="*/ 0 h 159"/>
                <a:gd name="T14" fmla="*/ 2147483646 w 116"/>
                <a:gd name="T15" fmla="*/ 0 h 159"/>
                <a:gd name="T16" fmla="*/ 2147483646 w 116"/>
                <a:gd name="T17" fmla="*/ 2147483646 h 159"/>
                <a:gd name="T18" fmla="*/ 2147483646 w 116"/>
                <a:gd name="T19" fmla="*/ 2147483646 h 159"/>
                <a:gd name="T20" fmla="*/ 2147483646 w 116"/>
                <a:gd name="T21" fmla="*/ 2147483646 h 159"/>
                <a:gd name="T22" fmla="*/ 2147483646 w 116"/>
                <a:gd name="T23" fmla="*/ 2147483646 h 159"/>
                <a:gd name="T24" fmla="*/ 2147483646 w 116"/>
                <a:gd name="T25" fmla="*/ 2147483646 h 159"/>
                <a:gd name="T26" fmla="*/ 2147483646 w 116"/>
                <a:gd name="T27" fmla="*/ 2147483646 h 159"/>
                <a:gd name="T28" fmla="*/ 2147483646 w 116"/>
                <a:gd name="T29" fmla="*/ 2147483646 h 159"/>
                <a:gd name="T30" fmla="*/ 2147483646 w 116"/>
                <a:gd name="T31" fmla="*/ 2147483646 h 159"/>
                <a:gd name="T32" fmla="*/ 2147483646 w 116"/>
                <a:gd name="T33" fmla="*/ 2147483646 h 159"/>
                <a:gd name="T34" fmla="*/ 2147483646 w 116"/>
                <a:gd name="T35" fmla="*/ 2147483646 h 159"/>
                <a:gd name="T36" fmla="*/ 2147483646 w 116"/>
                <a:gd name="T37" fmla="*/ 2147483646 h 159"/>
                <a:gd name="T38" fmla="*/ 2147483646 w 116"/>
                <a:gd name="T39" fmla="*/ 2147483646 h 159"/>
                <a:gd name="T40" fmla="*/ 2147483646 w 116"/>
                <a:gd name="T41" fmla="*/ 2147483646 h 159"/>
                <a:gd name="T42" fmla="*/ 2147483646 w 116"/>
                <a:gd name="T43" fmla="*/ 2147483646 h 159"/>
                <a:gd name="T44" fmla="*/ 2147483646 w 116"/>
                <a:gd name="T45" fmla="*/ 2147483646 h 159"/>
                <a:gd name="T46" fmla="*/ 2147483646 w 116"/>
                <a:gd name="T47" fmla="*/ 2147483646 h 159"/>
                <a:gd name="T48" fmla="*/ 2147483646 w 116"/>
                <a:gd name="T49" fmla="*/ 2147483646 h 159"/>
                <a:gd name="T50" fmla="*/ 2147483646 w 116"/>
                <a:gd name="T51" fmla="*/ 2147483646 h 159"/>
                <a:gd name="T52" fmla="*/ 2147483646 w 116"/>
                <a:gd name="T53" fmla="*/ 2147483646 h 159"/>
                <a:gd name="T54" fmla="*/ 2147483646 w 116"/>
                <a:gd name="T55" fmla="*/ 2147483646 h 159"/>
                <a:gd name="T56" fmla="*/ 2147483646 w 116"/>
                <a:gd name="T57" fmla="*/ 2147483646 h 159"/>
                <a:gd name="T58" fmla="*/ 2147483646 w 116"/>
                <a:gd name="T59" fmla="*/ 2147483646 h 159"/>
                <a:gd name="T60" fmla="*/ 2147483646 w 116"/>
                <a:gd name="T61" fmla="*/ 2147483646 h 159"/>
                <a:gd name="T62" fmla="*/ 2147483646 w 116"/>
                <a:gd name="T63" fmla="*/ 2147483646 h 159"/>
                <a:gd name="T64" fmla="*/ 2147483646 w 116"/>
                <a:gd name="T65" fmla="*/ 2147483646 h 159"/>
                <a:gd name="T66" fmla="*/ 2147483646 w 116"/>
                <a:gd name="T67" fmla="*/ 2147483646 h 159"/>
                <a:gd name="T68" fmla="*/ 2147483646 w 116"/>
                <a:gd name="T69" fmla="*/ 2147483646 h 159"/>
                <a:gd name="T70" fmla="*/ 2147483646 w 116"/>
                <a:gd name="T71" fmla="*/ 2147483646 h 159"/>
                <a:gd name="T72" fmla="*/ 2147483646 w 116"/>
                <a:gd name="T73" fmla="*/ 2147483646 h 159"/>
                <a:gd name="T74" fmla="*/ 2147483646 w 116"/>
                <a:gd name="T75" fmla="*/ 2147483646 h 1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6" h="159">
                  <a:moveTo>
                    <a:pt x="105" y="14"/>
                  </a:moveTo>
                  <a:cubicBezTo>
                    <a:pt x="104" y="14"/>
                    <a:pt x="103" y="15"/>
                    <a:pt x="102" y="15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4"/>
                    <a:pt x="72" y="3"/>
                    <a:pt x="71" y="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0" y="1"/>
                    <a:pt x="67" y="0"/>
                    <a:pt x="6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30" y="1"/>
                    <a:pt x="28" y="2"/>
                    <a:pt x="27" y="4"/>
                  </a:cubicBezTo>
                  <a:cubicBezTo>
                    <a:pt x="26" y="5"/>
                    <a:pt x="26" y="7"/>
                    <a:pt x="26" y="8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5"/>
                    <a:pt x="2" y="79"/>
                    <a:pt x="6" y="81"/>
                  </a:cubicBezTo>
                  <a:cubicBezTo>
                    <a:pt x="10" y="82"/>
                    <a:pt x="14" y="81"/>
                    <a:pt x="15" y="7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69"/>
                    <a:pt x="28" y="71"/>
                    <a:pt x="29" y="73"/>
                  </a:cubicBezTo>
                  <a:cubicBezTo>
                    <a:pt x="29" y="150"/>
                    <a:pt x="29" y="150"/>
                    <a:pt x="29" y="150"/>
                  </a:cubicBezTo>
                  <a:cubicBezTo>
                    <a:pt x="29" y="155"/>
                    <a:pt x="33" y="159"/>
                    <a:pt x="38" y="159"/>
                  </a:cubicBezTo>
                  <a:cubicBezTo>
                    <a:pt x="43" y="159"/>
                    <a:pt x="47" y="155"/>
                    <a:pt x="47" y="150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53" y="155"/>
                    <a:pt x="57" y="159"/>
                    <a:pt x="62" y="159"/>
                  </a:cubicBezTo>
                  <a:cubicBezTo>
                    <a:pt x="67" y="159"/>
                    <a:pt x="70" y="155"/>
                    <a:pt x="70" y="150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2" y="71"/>
                    <a:pt x="72" y="69"/>
                    <a:pt x="72" y="67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4" y="47"/>
                    <a:pt x="89" y="48"/>
                    <a:pt x="92" y="46"/>
                  </a:cubicBezTo>
                  <a:cubicBezTo>
                    <a:pt x="92" y="46"/>
                    <a:pt x="92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5"/>
                    <a:pt x="94" y="45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6" y="24"/>
                    <a:pt x="116" y="19"/>
                    <a:pt x="113" y="16"/>
                  </a:cubicBezTo>
                  <a:cubicBezTo>
                    <a:pt x="112" y="15"/>
                    <a:pt x="111" y="14"/>
                    <a:pt x="109" y="14"/>
                  </a:cubicBezTo>
                  <a:cubicBezTo>
                    <a:pt x="108" y="13"/>
                    <a:pt x="105" y="14"/>
                    <a:pt x="10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2" name="Oval 69"/>
            <p:cNvSpPr>
              <a:spLocks noChangeArrowheads="1"/>
            </p:cNvSpPr>
            <p:nvPr/>
          </p:nvSpPr>
          <p:spPr bwMode="auto">
            <a:xfrm>
              <a:off x="7639050" y="2260601"/>
              <a:ext cx="152400" cy="157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43" name="Freeform 70"/>
            <p:cNvSpPr>
              <a:spLocks noEditPoints="1"/>
            </p:cNvSpPr>
            <p:nvPr/>
          </p:nvSpPr>
          <p:spPr bwMode="auto">
            <a:xfrm>
              <a:off x="7897813" y="2278063"/>
              <a:ext cx="127000" cy="190500"/>
            </a:xfrm>
            <a:custGeom>
              <a:avLst/>
              <a:gdLst>
                <a:gd name="T0" fmla="*/ 2147483646 w 30"/>
                <a:gd name="T1" fmla="*/ 0 h 45"/>
                <a:gd name="T2" fmla="*/ 0 w 30"/>
                <a:gd name="T3" fmla="*/ 2147483646 h 45"/>
                <a:gd name="T4" fmla="*/ 2147483646 w 30"/>
                <a:gd name="T5" fmla="*/ 2147483646 h 45"/>
                <a:gd name="T6" fmla="*/ 2147483646 w 30"/>
                <a:gd name="T7" fmla="*/ 2147483646 h 45"/>
                <a:gd name="T8" fmla="*/ 2147483646 w 30"/>
                <a:gd name="T9" fmla="*/ 2147483646 h 45"/>
                <a:gd name="T10" fmla="*/ 2147483646 w 30"/>
                <a:gd name="T11" fmla="*/ 2147483646 h 45"/>
                <a:gd name="T12" fmla="*/ 2147483646 w 30"/>
                <a:gd name="T13" fmla="*/ 2147483646 h 45"/>
                <a:gd name="T14" fmla="*/ 2147483646 w 30"/>
                <a:gd name="T15" fmla="*/ 2147483646 h 45"/>
                <a:gd name="T16" fmla="*/ 2147483646 w 30"/>
                <a:gd name="T17" fmla="*/ 2147483646 h 45"/>
                <a:gd name="T18" fmla="*/ 2147483646 w 30"/>
                <a:gd name="T19" fmla="*/ 2147483646 h 45"/>
                <a:gd name="T20" fmla="*/ 2147483646 w 30"/>
                <a:gd name="T21" fmla="*/ 2147483646 h 45"/>
                <a:gd name="T22" fmla="*/ 2147483646 w 30"/>
                <a:gd name="T23" fmla="*/ 2147483646 h 45"/>
                <a:gd name="T24" fmla="*/ 2147483646 w 30"/>
                <a:gd name="T25" fmla="*/ 2147483646 h 45"/>
                <a:gd name="T26" fmla="*/ 2147483646 w 30"/>
                <a:gd name="T27" fmla="*/ 2147483646 h 45"/>
                <a:gd name="T28" fmla="*/ 2147483646 w 30"/>
                <a:gd name="T29" fmla="*/ 0 h 45"/>
                <a:gd name="T30" fmla="*/ 2147483646 w 30"/>
                <a:gd name="T31" fmla="*/ 2147483646 h 45"/>
                <a:gd name="T32" fmla="*/ 2147483646 w 30"/>
                <a:gd name="T33" fmla="*/ 2147483646 h 45"/>
                <a:gd name="T34" fmla="*/ 2147483646 w 30"/>
                <a:gd name="T35" fmla="*/ 2147483646 h 45"/>
                <a:gd name="T36" fmla="*/ 2147483646 w 30"/>
                <a:gd name="T37" fmla="*/ 2147483646 h 45"/>
                <a:gd name="T38" fmla="*/ 2147483646 w 30"/>
                <a:gd name="T39" fmla="*/ 2147483646 h 45"/>
                <a:gd name="T40" fmla="*/ 2147483646 w 30"/>
                <a:gd name="T41" fmla="*/ 2147483646 h 45"/>
                <a:gd name="T42" fmla="*/ 2147483646 w 30"/>
                <a:gd name="T43" fmla="*/ 2147483646 h 45"/>
                <a:gd name="T44" fmla="*/ 2147483646 w 30"/>
                <a:gd name="T45" fmla="*/ 2147483646 h 45"/>
                <a:gd name="T46" fmla="*/ 2147483646 w 30"/>
                <a:gd name="T47" fmla="*/ 2147483646 h 45"/>
                <a:gd name="T48" fmla="*/ 2147483646 w 30"/>
                <a:gd name="T49" fmla="*/ 2147483646 h 45"/>
                <a:gd name="T50" fmla="*/ 2147483646 w 30"/>
                <a:gd name="T51" fmla="*/ 2147483646 h 45"/>
                <a:gd name="T52" fmla="*/ 2147483646 w 30"/>
                <a:gd name="T53" fmla="*/ 2147483646 h 45"/>
                <a:gd name="T54" fmla="*/ 2147483646 w 30"/>
                <a:gd name="T55" fmla="*/ 2147483646 h 45"/>
                <a:gd name="T56" fmla="*/ 2147483646 w 30"/>
                <a:gd name="T57" fmla="*/ 2147483646 h 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45">
                  <a:moveTo>
                    <a:pt x="15" y="0"/>
                  </a:moveTo>
                  <a:cubicBezTo>
                    <a:pt x="6" y="0"/>
                    <a:pt x="0" y="7"/>
                    <a:pt x="0" y="15"/>
                  </a:cubicBezTo>
                  <a:cubicBezTo>
                    <a:pt x="0" y="18"/>
                    <a:pt x="1" y="22"/>
                    <a:pt x="3" y="25"/>
                  </a:cubicBezTo>
                  <a:cubicBezTo>
                    <a:pt x="5" y="28"/>
                    <a:pt x="6" y="30"/>
                    <a:pt x="6" y="32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2"/>
                    <a:pt x="8" y="44"/>
                    <a:pt x="10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45"/>
                    <a:pt x="14" y="45"/>
                    <a:pt x="15" y="45"/>
                  </a:cubicBezTo>
                  <a:cubicBezTo>
                    <a:pt x="16" y="45"/>
                    <a:pt x="17" y="45"/>
                    <a:pt x="17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3" y="42"/>
                    <a:pt x="23" y="4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0"/>
                    <a:pt x="24" y="28"/>
                    <a:pt x="27" y="25"/>
                  </a:cubicBezTo>
                  <a:cubicBezTo>
                    <a:pt x="29" y="22"/>
                    <a:pt x="30" y="18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lose/>
                  <a:moveTo>
                    <a:pt x="23" y="22"/>
                  </a:moveTo>
                  <a:cubicBezTo>
                    <a:pt x="21" y="24"/>
                    <a:pt x="20" y="27"/>
                    <a:pt x="1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8"/>
                    <a:pt x="17" y="24"/>
                    <a:pt x="18" y="20"/>
                  </a:cubicBezTo>
                  <a:cubicBezTo>
                    <a:pt x="18" y="20"/>
                    <a:pt x="17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3" y="20"/>
                    <a:pt x="11" y="20"/>
                    <a:pt x="11" y="20"/>
                  </a:cubicBezTo>
                  <a:cubicBezTo>
                    <a:pt x="13" y="24"/>
                    <a:pt x="13" y="28"/>
                    <a:pt x="13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27"/>
                    <a:pt x="8" y="24"/>
                    <a:pt x="7" y="22"/>
                  </a:cubicBezTo>
                  <a:cubicBezTo>
                    <a:pt x="5" y="20"/>
                    <a:pt x="4" y="17"/>
                    <a:pt x="4" y="15"/>
                  </a:cubicBezTo>
                  <a:cubicBezTo>
                    <a:pt x="4" y="9"/>
                    <a:pt x="9" y="4"/>
                    <a:pt x="15" y="4"/>
                  </a:cubicBezTo>
                  <a:cubicBezTo>
                    <a:pt x="21" y="4"/>
                    <a:pt x="26" y="9"/>
                    <a:pt x="26" y="15"/>
                  </a:cubicBezTo>
                  <a:cubicBezTo>
                    <a:pt x="26" y="17"/>
                    <a:pt x="25" y="20"/>
                    <a:pt x="2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组合 1074"/>
          <p:cNvGrpSpPr/>
          <p:nvPr/>
        </p:nvGrpSpPr>
        <p:grpSpPr bwMode="auto">
          <a:xfrm>
            <a:off x="9496425" y="2127250"/>
            <a:ext cx="885825" cy="841375"/>
            <a:chOff x="10736263" y="2260601"/>
            <a:chExt cx="885825" cy="841375"/>
          </a:xfrm>
          <a:solidFill>
            <a:schemeClr val="accent4"/>
          </a:solidFill>
        </p:grpSpPr>
        <p:sp>
          <p:nvSpPr>
            <p:cNvPr id="45" name="Freeform 71"/>
            <p:cNvSpPr>
              <a:spLocks noEditPoints="1"/>
            </p:cNvSpPr>
            <p:nvPr/>
          </p:nvSpPr>
          <p:spPr bwMode="auto">
            <a:xfrm>
              <a:off x="10736263" y="2397126"/>
              <a:ext cx="885825" cy="704850"/>
            </a:xfrm>
            <a:custGeom>
              <a:avLst/>
              <a:gdLst>
                <a:gd name="T0" fmla="*/ 2147483646 w 209"/>
                <a:gd name="T1" fmla="*/ 2147483646 h 166"/>
                <a:gd name="T2" fmla="*/ 2147483646 w 209"/>
                <a:gd name="T3" fmla="*/ 2147483646 h 166"/>
                <a:gd name="T4" fmla="*/ 2147483646 w 209"/>
                <a:gd name="T5" fmla="*/ 2147483646 h 166"/>
                <a:gd name="T6" fmla="*/ 2147483646 w 209"/>
                <a:gd name="T7" fmla="*/ 2147483646 h 166"/>
                <a:gd name="T8" fmla="*/ 2147483646 w 209"/>
                <a:gd name="T9" fmla="*/ 2147483646 h 166"/>
                <a:gd name="T10" fmla="*/ 2147483646 w 209"/>
                <a:gd name="T11" fmla="*/ 2147483646 h 166"/>
                <a:gd name="T12" fmla="*/ 2147483646 w 209"/>
                <a:gd name="T13" fmla="*/ 0 h 166"/>
                <a:gd name="T14" fmla="*/ 2147483646 w 209"/>
                <a:gd name="T15" fmla="*/ 2147483646 h 166"/>
                <a:gd name="T16" fmla="*/ 2147483646 w 209"/>
                <a:gd name="T17" fmla="*/ 2147483646 h 166"/>
                <a:gd name="T18" fmla="*/ 2147483646 w 209"/>
                <a:gd name="T19" fmla="*/ 2147483646 h 166"/>
                <a:gd name="T20" fmla="*/ 2147483646 w 209"/>
                <a:gd name="T21" fmla="*/ 2147483646 h 166"/>
                <a:gd name="T22" fmla="*/ 2147483646 w 209"/>
                <a:gd name="T23" fmla="*/ 2147483646 h 166"/>
                <a:gd name="T24" fmla="*/ 2147483646 w 209"/>
                <a:gd name="T25" fmla="*/ 2147483646 h 166"/>
                <a:gd name="T26" fmla="*/ 2147483646 w 209"/>
                <a:gd name="T27" fmla="*/ 2147483646 h 166"/>
                <a:gd name="T28" fmla="*/ 2147483646 w 209"/>
                <a:gd name="T29" fmla="*/ 2147483646 h 166"/>
                <a:gd name="T30" fmla="*/ 2147483646 w 209"/>
                <a:gd name="T31" fmla="*/ 2147483646 h 166"/>
                <a:gd name="T32" fmla="*/ 2147483646 w 209"/>
                <a:gd name="T33" fmla="*/ 2147483646 h 166"/>
                <a:gd name="T34" fmla="*/ 2147483646 w 209"/>
                <a:gd name="T35" fmla="*/ 2147483646 h 166"/>
                <a:gd name="T36" fmla="*/ 2147483646 w 209"/>
                <a:gd name="T37" fmla="*/ 2147483646 h 166"/>
                <a:gd name="T38" fmla="*/ 2147483646 w 209"/>
                <a:gd name="T39" fmla="*/ 2147483646 h 166"/>
                <a:gd name="T40" fmla="*/ 2147483646 w 209"/>
                <a:gd name="T41" fmla="*/ 2147483646 h 166"/>
                <a:gd name="T42" fmla="*/ 2147483646 w 209"/>
                <a:gd name="T43" fmla="*/ 2147483646 h 166"/>
                <a:gd name="T44" fmla="*/ 2147483646 w 209"/>
                <a:gd name="T45" fmla="*/ 2147483646 h 166"/>
                <a:gd name="T46" fmla="*/ 2147483646 w 209"/>
                <a:gd name="T47" fmla="*/ 2147483646 h 166"/>
                <a:gd name="T48" fmla="*/ 2147483646 w 209"/>
                <a:gd name="T49" fmla="*/ 2147483646 h 166"/>
                <a:gd name="T50" fmla="*/ 2147483646 w 209"/>
                <a:gd name="T51" fmla="*/ 2147483646 h 166"/>
                <a:gd name="T52" fmla="*/ 2147483646 w 209"/>
                <a:gd name="T53" fmla="*/ 2147483646 h 166"/>
                <a:gd name="T54" fmla="*/ 2147483646 w 209"/>
                <a:gd name="T55" fmla="*/ 2147483646 h 166"/>
                <a:gd name="T56" fmla="*/ 2147483646 w 209"/>
                <a:gd name="T57" fmla="*/ 2147483646 h 166"/>
                <a:gd name="T58" fmla="*/ 2147483646 w 209"/>
                <a:gd name="T59" fmla="*/ 2147483646 h 166"/>
                <a:gd name="T60" fmla="*/ 2147483646 w 209"/>
                <a:gd name="T61" fmla="*/ 2147483646 h 166"/>
                <a:gd name="T62" fmla="*/ 2147483646 w 209"/>
                <a:gd name="T63" fmla="*/ 2147483646 h 166"/>
                <a:gd name="T64" fmla="*/ 2147483646 w 209"/>
                <a:gd name="T65" fmla="*/ 2147483646 h 166"/>
                <a:gd name="T66" fmla="*/ 2147483646 w 209"/>
                <a:gd name="T67" fmla="*/ 2147483646 h 166"/>
                <a:gd name="T68" fmla="*/ 2147483646 w 209"/>
                <a:gd name="T69" fmla="*/ 2147483646 h 166"/>
                <a:gd name="T70" fmla="*/ 2147483646 w 209"/>
                <a:gd name="T71" fmla="*/ 2147483646 h 166"/>
                <a:gd name="T72" fmla="*/ 2147483646 w 209"/>
                <a:gd name="T73" fmla="*/ 2147483646 h 166"/>
                <a:gd name="T74" fmla="*/ 2147483646 w 209"/>
                <a:gd name="T75" fmla="*/ 2147483646 h 1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9" h="166">
                  <a:moveTo>
                    <a:pt x="205" y="66"/>
                  </a:moveTo>
                  <a:cubicBezTo>
                    <a:pt x="175" y="14"/>
                    <a:pt x="175" y="14"/>
                    <a:pt x="175" y="14"/>
                  </a:cubicBezTo>
                  <a:cubicBezTo>
                    <a:pt x="174" y="13"/>
                    <a:pt x="174" y="13"/>
                    <a:pt x="173" y="12"/>
                  </a:cubicBezTo>
                  <a:cubicBezTo>
                    <a:pt x="172" y="11"/>
                    <a:pt x="171" y="10"/>
                    <a:pt x="170" y="9"/>
                  </a:cubicBezTo>
                  <a:cubicBezTo>
                    <a:pt x="170" y="9"/>
                    <a:pt x="169" y="9"/>
                    <a:pt x="169" y="9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68" y="9"/>
                    <a:pt x="167" y="8"/>
                    <a:pt x="166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1" y="8"/>
                    <a:pt x="128" y="11"/>
                    <a:pt x="126" y="15"/>
                  </a:cubicBezTo>
                  <a:cubicBezTo>
                    <a:pt x="111" y="38"/>
                    <a:pt x="111" y="38"/>
                    <a:pt x="111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79" y="38"/>
                    <a:pt x="77" y="39"/>
                    <a:pt x="76" y="39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3"/>
                    <a:pt x="74" y="0"/>
                    <a:pt x="7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3"/>
                    <a:pt x="4" y="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9"/>
                    <a:pt x="6" y="51"/>
                    <a:pt x="9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2" y="58"/>
                    <a:pt x="22" y="59"/>
                    <a:pt x="22" y="60"/>
                  </a:cubicBezTo>
                  <a:cubicBezTo>
                    <a:pt x="22" y="61"/>
                    <a:pt x="22" y="62"/>
                    <a:pt x="2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5" y="62"/>
                    <a:pt x="0" y="67"/>
                    <a:pt x="0" y="74"/>
                  </a:cubicBezTo>
                  <a:cubicBezTo>
                    <a:pt x="0" y="80"/>
                    <a:pt x="5" y="86"/>
                    <a:pt x="12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19" y="163"/>
                    <a:pt x="21" y="166"/>
                    <a:pt x="24" y="166"/>
                  </a:cubicBezTo>
                  <a:cubicBezTo>
                    <a:pt x="27" y="166"/>
                    <a:pt x="29" y="163"/>
                    <a:pt x="29" y="161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130" y="86"/>
                    <a:pt x="130" y="86"/>
                    <a:pt x="130" y="86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62"/>
                    <a:pt x="134" y="166"/>
                    <a:pt x="138" y="166"/>
                  </a:cubicBezTo>
                  <a:cubicBezTo>
                    <a:pt x="143" y="166"/>
                    <a:pt x="147" y="162"/>
                    <a:pt x="147" y="157"/>
                  </a:cubicBezTo>
                  <a:cubicBezTo>
                    <a:pt x="147" y="86"/>
                    <a:pt x="147" y="86"/>
                    <a:pt x="147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3" y="157"/>
                    <a:pt x="153" y="157"/>
                    <a:pt x="153" y="157"/>
                  </a:cubicBezTo>
                  <a:cubicBezTo>
                    <a:pt x="153" y="162"/>
                    <a:pt x="157" y="166"/>
                    <a:pt x="162" y="166"/>
                  </a:cubicBezTo>
                  <a:cubicBezTo>
                    <a:pt x="167" y="166"/>
                    <a:pt x="170" y="162"/>
                    <a:pt x="170" y="157"/>
                  </a:cubicBezTo>
                  <a:cubicBezTo>
                    <a:pt x="170" y="86"/>
                    <a:pt x="170" y="86"/>
                    <a:pt x="170" y="86"/>
                  </a:cubicBezTo>
                  <a:cubicBezTo>
                    <a:pt x="184" y="86"/>
                    <a:pt x="184" y="86"/>
                    <a:pt x="184" y="86"/>
                  </a:cubicBezTo>
                  <a:cubicBezTo>
                    <a:pt x="184" y="161"/>
                    <a:pt x="184" y="161"/>
                    <a:pt x="184" y="161"/>
                  </a:cubicBezTo>
                  <a:cubicBezTo>
                    <a:pt x="184" y="163"/>
                    <a:pt x="186" y="166"/>
                    <a:pt x="189" y="166"/>
                  </a:cubicBezTo>
                  <a:cubicBezTo>
                    <a:pt x="192" y="166"/>
                    <a:pt x="194" y="163"/>
                    <a:pt x="194" y="161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97" y="86"/>
                    <a:pt x="197" y="86"/>
                    <a:pt x="197" y="86"/>
                  </a:cubicBezTo>
                  <a:cubicBezTo>
                    <a:pt x="204" y="86"/>
                    <a:pt x="209" y="80"/>
                    <a:pt x="209" y="74"/>
                  </a:cubicBezTo>
                  <a:cubicBezTo>
                    <a:pt x="209" y="71"/>
                    <a:pt x="208" y="68"/>
                    <a:pt x="205" y="66"/>
                  </a:cubicBezTo>
                  <a:close/>
                  <a:moveTo>
                    <a:pt x="10" y="42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2"/>
                    <a:pt x="70" y="42"/>
                    <a:pt x="70" y="42"/>
                  </a:cubicBezTo>
                  <a:lnTo>
                    <a:pt x="10" y="42"/>
                  </a:lnTo>
                  <a:close/>
                  <a:moveTo>
                    <a:pt x="57" y="62"/>
                  </a:moveTo>
                  <a:cubicBezTo>
                    <a:pt x="57" y="62"/>
                    <a:pt x="58" y="61"/>
                    <a:pt x="58" y="60"/>
                  </a:cubicBezTo>
                  <a:cubicBezTo>
                    <a:pt x="58" y="59"/>
                    <a:pt x="57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4"/>
                  </a:cubicBezTo>
                  <a:cubicBezTo>
                    <a:pt x="48" y="54"/>
                    <a:pt x="48" y="53"/>
                    <a:pt x="48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2" y="51"/>
                    <a:pt x="73" y="51"/>
                    <a:pt x="74" y="50"/>
                  </a:cubicBezTo>
                  <a:cubicBezTo>
                    <a:pt x="75" y="52"/>
                    <a:pt x="78" y="54"/>
                    <a:pt x="80" y="54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116" y="54"/>
                    <a:pt x="116" y="54"/>
                    <a:pt x="117" y="53"/>
                  </a:cubicBezTo>
                  <a:cubicBezTo>
                    <a:pt x="119" y="53"/>
                    <a:pt x="120" y="52"/>
                    <a:pt x="122" y="50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7" y="62"/>
                    <a:pt x="127" y="62"/>
                    <a:pt x="127" y="62"/>
                  </a:cubicBezTo>
                  <a:lnTo>
                    <a:pt x="57" y="62"/>
                  </a:lnTo>
                  <a:close/>
                  <a:moveTo>
                    <a:pt x="175" y="44"/>
                  </a:moveTo>
                  <a:cubicBezTo>
                    <a:pt x="185" y="62"/>
                    <a:pt x="185" y="62"/>
                    <a:pt x="185" y="62"/>
                  </a:cubicBezTo>
                  <a:cubicBezTo>
                    <a:pt x="174" y="62"/>
                    <a:pt x="174" y="62"/>
                    <a:pt x="174" y="62"/>
                  </a:cubicBezTo>
                  <a:lnTo>
                    <a:pt x="175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6" name="Oval 72"/>
            <p:cNvSpPr>
              <a:spLocks noChangeArrowheads="1"/>
            </p:cNvSpPr>
            <p:nvPr/>
          </p:nvSpPr>
          <p:spPr bwMode="auto">
            <a:xfrm>
              <a:off x="11296650" y="2260601"/>
              <a:ext cx="157162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组合 1072"/>
          <p:cNvGrpSpPr/>
          <p:nvPr/>
        </p:nvGrpSpPr>
        <p:grpSpPr bwMode="auto">
          <a:xfrm>
            <a:off x="4438650" y="2127250"/>
            <a:ext cx="550863" cy="841375"/>
            <a:chOff x="4084638" y="2260601"/>
            <a:chExt cx="550862" cy="841375"/>
          </a:xfrm>
          <a:solidFill>
            <a:schemeClr val="accent2"/>
          </a:solidFill>
        </p:grpSpPr>
        <p:sp>
          <p:nvSpPr>
            <p:cNvPr id="48" name="Oval 73"/>
            <p:cNvSpPr>
              <a:spLocks noChangeArrowheads="1"/>
            </p:cNvSpPr>
            <p:nvPr/>
          </p:nvSpPr>
          <p:spPr bwMode="auto">
            <a:xfrm>
              <a:off x="4219575" y="2260601"/>
              <a:ext cx="152400" cy="157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49" name="Freeform 74"/>
            <p:cNvSpPr>
              <a:spLocks noEditPoints="1"/>
            </p:cNvSpPr>
            <p:nvPr/>
          </p:nvSpPr>
          <p:spPr bwMode="auto">
            <a:xfrm>
              <a:off x="4470400" y="2379663"/>
              <a:ext cx="142875" cy="98425"/>
            </a:xfrm>
            <a:custGeom>
              <a:avLst/>
              <a:gdLst>
                <a:gd name="T0" fmla="*/ 2147483646 w 34"/>
                <a:gd name="T1" fmla="*/ 2147483646 h 23"/>
                <a:gd name="T2" fmla="*/ 2147483646 w 34"/>
                <a:gd name="T3" fmla="*/ 2147483646 h 23"/>
                <a:gd name="T4" fmla="*/ 2147483646 w 34"/>
                <a:gd name="T5" fmla="*/ 2147483646 h 23"/>
                <a:gd name="T6" fmla="*/ 2147483646 w 34"/>
                <a:gd name="T7" fmla="*/ 2147483646 h 23"/>
                <a:gd name="T8" fmla="*/ 2147483646 w 34"/>
                <a:gd name="T9" fmla="*/ 0 h 23"/>
                <a:gd name="T10" fmla="*/ 2147483646 w 34"/>
                <a:gd name="T11" fmla="*/ 0 h 23"/>
                <a:gd name="T12" fmla="*/ 0 w 34"/>
                <a:gd name="T13" fmla="*/ 2147483646 h 23"/>
                <a:gd name="T14" fmla="*/ 0 w 34"/>
                <a:gd name="T15" fmla="*/ 2147483646 h 23"/>
                <a:gd name="T16" fmla="*/ 2147483646 w 34"/>
                <a:gd name="T17" fmla="*/ 2147483646 h 23"/>
                <a:gd name="T18" fmla="*/ 2147483646 w 34"/>
                <a:gd name="T19" fmla="*/ 2147483646 h 23"/>
                <a:gd name="T20" fmla="*/ 2147483646 w 34"/>
                <a:gd name="T21" fmla="*/ 2147483646 h 23"/>
                <a:gd name="T22" fmla="*/ 2147483646 w 34"/>
                <a:gd name="T23" fmla="*/ 2147483646 h 23"/>
                <a:gd name="T24" fmla="*/ 2147483646 w 34"/>
                <a:gd name="T25" fmla="*/ 2147483646 h 23"/>
                <a:gd name="T26" fmla="*/ 2147483646 w 34"/>
                <a:gd name="T27" fmla="*/ 2147483646 h 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" h="23">
                  <a:moveTo>
                    <a:pt x="3" y="23"/>
                  </a:moveTo>
                  <a:cubicBezTo>
                    <a:pt x="31" y="23"/>
                    <a:pt x="31" y="23"/>
                    <a:pt x="31" y="23"/>
                  </a:cubicBezTo>
                  <a:cubicBezTo>
                    <a:pt x="33" y="23"/>
                    <a:pt x="34" y="22"/>
                    <a:pt x="34" y="2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1"/>
                    <a:pt x="33" y="0"/>
                    <a:pt x="3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lose/>
                  <a:moveTo>
                    <a:pt x="5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5" y="20"/>
                    <a:pt x="5" y="20"/>
                    <a:pt x="5" y="20"/>
                  </a:cubicBez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0" name="Freeform 75"/>
            <p:cNvSpPr/>
            <p:nvPr/>
          </p:nvSpPr>
          <p:spPr bwMode="auto">
            <a:xfrm>
              <a:off x="4084638" y="2425701"/>
              <a:ext cx="550862" cy="676275"/>
            </a:xfrm>
            <a:custGeom>
              <a:avLst/>
              <a:gdLst>
                <a:gd name="T0" fmla="*/ 2147483646 w 130"/>
                <a:gd name="T1" fmla="*/ 2147483646 h 159"/>
                <a:gd name="T2" fmla="*/ 2147483646 w 130"/>
                <a:gd name="T3" fmla="*/ 2147483646 h 159"/>
                <a:gd name="T4" fmla="*/ 2147483646 w 130"/>
                <a:gd name="T5" fmla="*/ 2147483646 h 159"/>
                <a:gd name="T6" fmla="*/ 2147483646 w 130"/>
                <a:gd name="T7" fmla="*/ 2147483646 h 159"/>
                <a:gd name="T8" fmla="*/ 2147483646 w 130"/>
                <a:gd name="T9" fmla="*/ 2147483646 h 159"/>
                <a:gd name="T10" fmla="*/ 2147483646 w 130"/>
                <a:gd name="T11" fmla="*/ 2147483646 h 159"/>
                <a:gd name="T12" fmla="*/ 2147483646 w 130"/>
                <a:gd name="T13" fmla="*/ 2147483646 h 159"/>
                <a:gd name="T14" fmla="*/ 2147483646 w 130"/>
                <a:gd name="T15" fmla="*/ 2147483646 h 159"/>
                <a:gd name="T16" fmla="*/ 2147483646 w 130"/>
                <a:gd name="T17" fmla="*/ 2147483646 h 159"/>
                <a:gd name="T18" fmla="*/ 2147483646 w 130"/>
                <a:gd name="T19" fmla="*/ 2147483646 h 159"/>
                <a:gd name="T20" fmla="*/ 2147483646 w 130"/>
                <a:gd name="T21" fmla="*/ 2147483646 h 159"/>
                <a:gd name="T22" fmla="*/ 2147483646 w 130"/>
                <a:gd name="T23" fmla="*/ 2147483646 h 159"/>
                <a:gd name="T24" fmla="*/ 2147483646 w 130"/>
                <a:gd name="T25" fmla="*/ 2147483646 h 159"/>
                <a:gd name="T26" fmla="*/ 2147483646 w 130"/>
                <a:gd name="T27" fmla="*/ 2147483646 h 159"/>
                <a:gd name="T28" fmla="*/ 2147483646 w 130"/>
                <a:gd name="T29" fmla="*/ 0 h 159"/>
                <a:gd name="T30" fmla="*/ 2147483646 w 130"/>
                <a:gd name="T31" fmla="*/ 0 h 159"/>
                <a:gd name="T32" fmla="*/ 2147483646 w 130"/>
                <a:gd name="T33" fmla="*/ 2147483646 h 159"/>
                <a:gd name="T34" fmla="*/ 2147483646 w 130"/>
                <a:gd name="T35" fmla="*/ 2147483646 h 159"/>
                <a:gd name="T36" fmla="*/ 2147483646 w 130"/>
                <a:gd name="T37" fmla="*/ 2147483646 h 159"/>
                <a:gd name="T38" fmla="*/ 2147483646 w 130"/>
                <a:gd name="T39" fmla="*/ 2147483646 h 159"/>
                <a:gd name="T40" fmla="*/ 2147483646 w 130"/>
                <a:gd name="T41" fmla="*/ 2147483646 h 159"/>
                <a:gd name="T42" fmla="*/ 2147483646 w 130"/>
                <a:gd name="T43" fmla="*/ 2147483646 h 159"/>
                <a:gd name="T44" fmla="*/ 2147483646 w 130"/>
                <a:gd name="T45" fmla="*/ 2147483646 h 159"/>
                <a:gd name="T46" fmla="*/ 2147483646 w 130"/>
                <a:gd name="T47" fmla="*/ 2147483646 h 159"/>
                <a:gd name="T48" fmla="*/ 2147483646 w 130"/>
                <a:gd name="T49" fmla="*/ 2147483646 h 159"/>
                <a:gd name="T50" fmla="*/ 2147483646 w 130"/>
                <a:gd name="T51" fmla="*/ 2147483646 h 159"/>
                <a:gd name="T52" fmla="*/ 2147483646 w 130"/>
                <a:gd name="T53" fmla="*/ 2147483646 h 159"/>
                <a:gd name="T54" fmla="*/ 2147483646 w 130"/>
                <a:gd name="T55" fmla="*/ 2147483646 h 159"/>
                <a:gd name="T56" fmla="*/ 2147483646 w 130"/>
                <a:gd name="T57" fmla="*/ 2147483646 h 159"/>
                <a:gd name="T58" fmla="*/ 2147483646 w 130"/>
                <a:gd name="T59" fmla="*/ 2147483646 h 159"/>
                <a:gd name="T60" fmla="*/ 2147483646 w 130"/>
                <a:gd name="T61" fmla="*/ 2147483646 h 159"/>
                <a:gd name="T62" fmla="*/ 2147483646 w 130"/>
                <a:gd name="T63" fmla="*/ 2147483646 h 159"/>
                <a:gd name="T64" fmla="*/ 2147483646 w 130"/>
                <a:gd name="T65" fmla="*/ 2147483646 h 159"/>
                <a:gd name="T66" fmla="*/ 2147483646 w 130"/>
                <a:gd name="T67" fmla="*/ 2147483646 h 159"/>
                <a:gd name="T68" fmla="*/ 2147483646 w 130"/>
                <a:gd name="T69" fmla="*/ 2147483646 h 159"/>
                <a:gd name="T70" fmla="*/ 2147483646 w 130"/>
                <a:gd name="T71" fmla="*/ 2147483646 h 159"/>
                <a:gd name="T72" fmla="*/ 2147483646 w 130"/>
                <a:gd name="T73" fmla="*/ 2147483646 h 159"/>
                <a:gd name="T74" fmla="*/ 2147483646 w 130"/>
                <a:gd name="T75" fmla="*/ 2147483646 h 159"/>
                <a:gd name="T76" fmla="*/ 2147483646 w 130"/>
                <a:gd name="T77" fmla="*/ 2147483646 h 159"/>
                <a:gd name="T78" fmla="*/ 2147483646 w 130"/>
                <a:gd name="T79" fmla="*/ 2147483646 h 159"/>
                <a:gd name="T80" fmla="*/ 2147483646 w 130"/>
                <a:gd name="T81" fmla="*/ 2147483646 h 159"/>
                <a:gd name="T82" fmla="*/ 2147483646 w 130"/>
                <a:gd name="T83" fmla="*/ 2147483646 h 159"/>
                <a:gd name="T84" fmla="*/ 2147483646 w 130"/>
                <a:gd name="T85" fmla="*/ 2147483646 h 159"/>
                <a:gd name="T86" fmla="*/ 2147483646 w 130"/>
                <a:gd name="T87" fmla="*/ 2147483646 h 159"/>
                <a:gd name="T88" fmla="*/ 2147483646 w 130"/>
                <a:gd name="T89" fmla="*/ 2147483646 h 159"/>
                <a:gd name="T90" fmla="*/ 2147483646 w 130"/>
                <a:gd name="T91" fmla="*/ 2147483646 h 159"/>
                <a:gd name="T92" fmla="*/ 2147483646 w 130"/>
                <a:gd name="T93" fmla="*/ 2147483646 h 1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30" h="159">
                  <a:moveTo>
                    <a:pt x="129" y="16"/>
                  </a:moveTo>
                  <a:cubicBezTo>
                    <a:pt x="125" y="14"/>
                    <a:pt x="125" y="14"/>
                    <a:pt x="125" y="14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2" y="13"/>
                    <a:pt x="92" y="13"/>
                    <a:pt x="91" y="14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7"/>
                    <a:pt x="86" y="17"/>
                    <a:pt x="86" y="18"/>
                  </a:cubicBezTo>
                  <a:cubicBezTo>
                    <a:pt x="86" y="19"/>
                    <a:pt x="87" y="20"/>
                    <a:pt x="88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4"/>
                    <a:pt x="72" y="3"/>
                    <a:pt x="71" y="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0" y="1"/>
                    <a:pt x="67" y="0"/>
                    <a:pt x="6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30" y="1"/>
                    <a:pt x="28" y="2"/>
                    <a:pt x="27" y="4"/>
                  </a:cubicBezTo>
                  <a:cubicBezTo>
                    <a:pt x="27" y="5"/>
                    <a:pt x="26" y="7"/>
                    <a:pt x="26" y="8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5"/>
                    <a:pt x="2" y="79"/>
                    <a:pt x="6" y="81"/>
                  </a:cubicBezTo>
                  <a:cubicBezTo>
                    <a:pt x="10" y="82"/>
                    <a:pt x="14" y="81"/>
                    <a:pt x="15" y="7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9"/>
                    <a:pt x="28" y="71"/>
                    <a:pt x="29" y="73"/>
                  </a:cubicBezTo>
                  <a:cubicBezTo>
                    <a:pt x="29" y="150"/>
                    <a:pt x="29" y="150"/>
                    <a:pt x="29" y="150"/>
                  </a:cubicBezTo>
                  <a:cubicBezTo>
                    <a:pt x="29" y="155"/>
                    <a:pt x="33" y="159"/>
                    <a:pt x="38" y="159"/>
                  </a:cubicBezTo>
                  <a:cubicBezTo>
                    <a:pt x="43" y="159"/>
                    <a:pt x="47" y="155"/>
                    <a:pt x="47" y="150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53" y="155"/>
                    <a:pt x="57" y="159"/>
                    <a:pt x="62" y="159"/>
                  </a:cubicBezTo>
                  <a:cubicBezTo>
                    <a:pt x="67" y="159"/>
                    <a:pt x="71" y="155"/>
                    <a:pt x="71" y="150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2" y="71"/>
                    <a:pt x="72" y="69"/>
                    <a:pt x="72" y="67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4" y="47"/>
                    <a:pt x="89" y="48"/>
                    <a:pt x="92" y="46"/>
                  </a:cubicBezTo>
                  <a:cubicBezTo>
                    <a:pt x="92" y="46"/>
                    <a:pt x="92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5"/>
                    <a:pt x="94" y="45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4" y="25"/>
                    <a:pt x="115" y="22"/>
                    <a:pt x="115" y="20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9" y="20"/>
                    <a:pt x="130" y="19"/>
                    <a:pt x="130" y="18"/>
                  </a:cubicBezTo>
                  <a:cubicBezTo>
                    <a:pt x="130" y="17"/>
                    <a:pt x="129" y="16"/>
                    <a:pt x="12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51" name="MH_SubTitle_1"/>
          <p:cNvSpPr txBox="1"/>
          <p:nvPr>
            <p:custDataLst>
              <p:tags r:id="rId2"/>
            </p:custDataLst>
          </p:nvPr>
        </p:nvSpPr>
        <p:spPr bwMode="auto">
          <a:xfrm>
            <a:off x="1568450" y="1458913"/>
            <a:ext cx="1090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bg1"/>
                </a:solidFill>
              </a:rPr>
              <a:t>点击此处添加文字</a:t>
            </a:r>
          </a:p>
        </p:txBody>
      </p:sp>
      <p:sp>
        <p:nvSpPr>
          <p:cNvPr id="52" name="MH_SubTitle_1"/>
          <p:cNvSpPr txBox="1"/>
          <p:nvPr>
            <p:custDataLst>
              <p:tags r:id="rId3"/>
            </p:custDataLst>
          </p:nvPr>
        </p:nvSpPr>
        <p:spPr bwMode="auto">
          <a:xfrm>
            <a:off x="4168775" y="1458913"/>
            <a:ext cx="1090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bg1"/>
                </a:solidFill>
              </a:rPr>
              <a:t>点击此处添加文字</a:t>
            </a:r>
          </a:p>
        </p:txBody>
      </p:sp>
      <p:sp>
        <p:nvSpPr>
          <p:cNvPr id="53" name="MH_SubTitle_1"/>
          <p:cNvSpPr txBox="1"/>
          <p:nvPr>
            <p:custDataLst>
              <p:tags r:id="rId4"/>
            </p:custDataLst>
          </p:nvPr>
        </p:nvSpPr>
        <p:spPr bwMode="auto">
          <a:xfrm>
            <a:off x="6916738" y="1458913"/>
            <a:ext cx="1092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bg1"/>
                </a:solidFill>
              </a:rPr>
              <a:t>点击此处添加文字</a:t>
            </a:r>
          </a:p>
        </p:txBody>
      </p:sp>
      <p:sp>
        <p:nvSpPr>
          <p:cNvPr id="54" name="MH_SubTitle_1"/>
          <p:cNvSpPr txBox="1"/>
          <p:nvPr>
            <p:custDataLst>
              <p:tags r:id="rId5"/>
            </p:custDataLst>
          </p:nvPr>
        </p:nvSpPr>
        <p:spPr bwMode="auto">
          <a:xfrm>
            <a:off x="9393238" y="1458913"/>
            <a:ext cx="10906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bg1"/>
                </a:solidFill>
              </a:rPr>
              <a:t>点击此处添加文字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51" grpId="0"/>
      <p:bldP spid="52" grpId="0"/>
      <p:bldP spid="53" grpId="0"/>
      <p:bldP spid="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516230504"/>
  <p:tag name="MH_LIBRARY" val="CONTENTS"/>
  <p:tag name="MH_TYPE" val="OTHERS"/>
  <p:tag name="ID" val="5458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SubTitle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SubTitle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1715"/>
  <p:tag name="MH_LIBRARY" val="GRAPHIC"/>
  <p:tag name="MH_TYPE" val="Other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1715"/>
  <p:tag name="MH_LIBRARY" val="GRAPHIC"/>
  <p:tag name="MH_TYPE" val="SubTitle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1715"/>
  <p:tag name="MH_LIBRARY" val="GRAPHIC"/>
  <p:tag name="MH_TYPE" val="SubTitle"/>
  <p:tag name="MH_ORDER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1715"/>
  <p:tag name="MH_LIBRARY" val="GRAPHIC"/>
  <p:tag name="MH_TYPE" val="SubTitle"/>
  <p:tag name="MH_ORDER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1715"/>
  <p:tag name="MH_LIBRARY" val="GRAPHIC"/>
  <p:tag name="MH_TYPE" val="SubTitle"/>
  <p:tag name="MH_ORDER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SubTitle"/>
  <p:tag name="MH_ORDER" val="2"/>
</p:tagLst>
</file>

<file path=ppt/theme/theme1.xml><?xml version="1.0" encoding="utf-8"?>
<a:theme xmlns:a="http://schemas.openxmlformats.org/drawingml/2006/main" name="Office 主题​​">
  <a:themeElements>
    <a:clrScheme name="金童玉女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04040"/>
      </a:accent1>
      <a:accent2>
        <a:srgbClr val="840F28"/>
      </a:accent2>
      <a:accent3>
        <a:srgbClr val="FBC29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487</Words>
  <Application>Microsoft Office PowerPoint</Application>
  <PresentationFormat>宽屏</PresentationFormat>
  <Paragraphs>135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等线</vt:lpstr>
      <vt:lpstr>等线 Light</vt:lpstr>
      <vt:lpstr>宋体</vt:lpstr>
      <vt:lpstr>微软雅黑</vt:lpstr>
      <vt:lpstr>叶根友刀锋黑草</vt:lpstr>
      <vt:lpstr>Arial</vt:lpstr>
      <vt:lpstr>Arial Black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</cp:revision>
  <dcterms:created xsi:type="dcterms:W3CDTF">2018-05-19T02:31:00Z</dcterms:created>
  <dcterms:modified xsi:type="dcterms:W3CDTF">2021-01-06T03:51:07Z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