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57" r:id="rId4"/>
    <p:sldId id="261" r:id="rId5"/>
    <p:sldId id="266" r:id="rId6"/>
    <p:sldId id="262" r:id="rId7"/>
    <p:sldId id="260" r:id="rId8"/>
    <p:sldId id="263" r:id="rId9"/>
    <p:sldId id="268" r:id="rId10"/>
    <p:sldId id="267" r:id="rId11"/>
    <p:sldId id="269" r:id="rId12"/>
    <p:sldId id="270" r:id="rId13"/>
    <p:sldId id="264" r:id="rId14"/>
    <p:sldId id="271" r:id="rId15"/>
    <p:sldId id="272" r:id="rId16"/>
    <p:sldId id="273" r:id="rId17"/>
    <p:sldId id="274" r:id="rId18"/>
    <p:sldId id="265" r:id="rId19"/>
    <p:sldId id="276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C5"/>
    <a:srgbClr val="BF1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03EC1-EE79-47F9-8B43-D011B2FCDE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66E5E-49A0-48BA-B984-962915D71C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66E5E-49A0-48BA-B984-962915D71CD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0E07E-CE7A-4B22-AF44-F1313421ACE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46ED-2247-425E-A239-2F1E7BBC5A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6441385"/>
            <a:ext cx="12192000" cy="416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75064"/>
            <a:ext cx="12192000" cy="20970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53930" y="597582"/>
            <a:ext cx="8117306" cy="3345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84961" y="5310481"/>
            <a:ext cx="8288149" cy="11259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20055" y="3775186"/>
            <a:ext cx="941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高端金色喜庆新年通用模板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445168" y="3648221"/>
            <a:ext cx="9367736" cy="0"/>
          </a:xfrm>
          <a:prstGeom prst="line">
            <a:avLst/>
          </a:prstGeom>
          <a:ln w="28575">
            <a:solidFill>
              <a:srgbClr val="F5E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445168" y="5141619"/>
            <a:ext cx="9367736" cy="0"/>
          </a:xfrm>
          <a:prstGeom prst="line">
            <a:avLst/>
          </a:prstGeom>
          <a:ln w="28575">
            <a:solidFill>
              <a:srgbClr val="F5E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49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49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23555" y="1996966"/>
            <a:ext cx="1820090" cy="2165132"/>
            <a:chOff x="1223555" y="1996966"/>
            <a:chExt cx="1820090" cy="216513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1223555" y="1996966"/>
              <a:ext cx="1820090" cy="2165132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759138" y="2659559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AF2C5"/>
                  </a:solidFill>
                </a:rPr>
                <a:t>壹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43913" y="1996966"/>
            <a:ext cx="1820090" cy="2165132"/>
            <a:chOff x="5143913" y="1996966"/>
            <a:chExt cx="1820090" cy="21651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5143913" y="1996966"/>
              <a:ext cx="1820090" cy="216513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666671" y="2659559"/>
              <a:ext cx="8002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AF2C5"/>
                  </a:solidFill>
                </a:rPr>
                <a:t>贰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064271" y="1996966"/>
            <a:ext cx="1820090" cy="2165132"/>
            <a:chOff x="9064271" y="1996966"/>
            <a:chExt cx="1820090" cy="216513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9064271" y="1996966"/>
              <a:ext cx="1820090" cy="216513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574206" y="2659559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AF2C5"/>
                  </a:solidFill>
                </a:rPr>
                <a:t>叁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440940" y="4523617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 加 标 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35651" y="4523617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 加 标 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230362" y="4523617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 加 标 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808989" y="1612084"/>
            <a:ext cx="2422190" cy="2422190"/>
            <a:chOff x="5817138" y="1809343"/>
            <a:chExt cx="2422190" cy="2422190"/>
          </a:xfrm>
          <a:solidFill>
            <a:srgbClr val="BF1423"/>
          </a:solidFill>
        </p:grpSpPr>
        <p:sp>
          <p:nvSpPr>
            <p:cNvPr id="7" name="椭圆 6"/>
            <p:cNvSpPr/>
            <p:nvPr/>
          </p:nvSpPr>
          <p:spPr>
            <a:xfrm>
              <a:off x="5817138" y="1809343"/>
              <a:ext cx="2422190" cy="2422190"/>
            </a:xfrm>
            <a:prstGeom prst="ellipse">
              <a:avLst/>
            </a:prstGeom>
            <a:solidFill>
              <a:srgbClr val="FAF2C5"/>
            </a:solidFill>
            <a:ln w="28575">
              <a:noFill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8" name="xls-file-format-symbol_29046"/>
            <p:cNvSpPr>
              <a:spLocks noChangeAspect="1"/>
            </p:cNvSpPr>
            <p:nvPr/>
          </p:nvSpPr>
          <p:spPr bwMode="auto">
            <a:xfrm>
              <a:off x="6696061" y="2563236"/>
              <a:ext cx="664344" cy="914404"/>
            </a:xfrm>
            <a:custGeom>
              <a:avLst/>
              <a:gdLst>
                <a:gd name="connsiteX0" fmla="*/ 195062 w 440751"/>
                <a:gd name="connsiteY0" fmla="*/ 428637 h 606651"/>
                <a:gd name="connsiteX1" fmla="*/ 195062 w 440751"/>
                <a:gd name="connsiteY1" fmla="*/ 576253 h 606651"/>
                <a:gd name="connsiteX2" fmla="*/ 287382 w 440751"/>
                <a:gd name="connsiteY2" fmla="*/ 576253 h 606651"/>
                <a:gd name="connsiteX3" fmla="*/ 287382 w 440751"/>
                <a:gd name="connsiteY3" fmla="*/ 548249 h 606651"/>
                <a:gd name="connsiteX4" fmla="*/ 228648 w 440751"/>
                <a:gd name="connsiteY4" fmla="*/ 548249 h 606651"/>
                <a:gd name="connsiteX5" fmla="*/ 228648 w 440751"/>
                <a:gd name="connsiteY5" fmla="*/ 428637 h 606651"/>
                <a:gd name="connsiteX6" fmla="*/ 51206 w 440751"/>
                <a:gd name="connsiteY6" fmla="*/ 428637 h 606651"/>
                <a:gd name="connsiteX7" fmla="*/ 92485 w 440751"/>
                <a:gd name="connsiteY7" fmla="*/ 501578 h 606651"/>
                <a:gd name="connsiteX8" fmla="*/ 49717 w 440751"/>
                <a:gd name="connsiteY8" fmla="*/ 576253 h 606651"/>
                <a:gd name="connsiteX9" fmla="*/ 87852 w 440751"/>
                <a:gd name="connsiteY9" fmla="*/ 576253 h 606651"/>
                <a:gd name="connsiteX10" fmla="*/ 100178 w 440751"/>
                <a:gd name="connsiteY10" fmla="*/ 549571 h 606651"/>
                <a:gd name="connsiteX11" fmla="*/ 111511 w 440751"/>
                <a:gd name="connsiteY11" fmla="*/ 523055 h 606651"/>
                <a:gd name="connsiteX12" fmla="*/ 112008 w 440751"/>
                <a:gd name="connsiteY12" fmla="*/ 523055 h 606651"/>
                <a:gd name="connsiteX13" fmla="*/ 125161 w 440751"/>
                <a:gd name="connsiteY13" fmla="*/ 549571 h 606651"/>
                <a:gd name="connsiteX14" fmla="*/ 138562 w 440751"/>
                <a:gd name="connsiteY14" fmla="*/ 576253 h 606651"/>
                <a:gd name="connsiteX15" fmla="*/ 177111 w 440751"/>
                <a:gd name="connsiteY15" fmla="*/ 576253 h 606651"/>
                <a:gd name="connsiteX16" fmla="*/ 133268 w 440751"/>
                <a:gd name="connsiteY16" fmla="*/ 500752 h 606651"/>
                <a:gd name="connsiteX17" fmla="*/ 174960 w 440751"/>
                <a:gd name="connsiteY17" fmla="*/ 428637 h 606651"/>
                <a:gd name="connsiteX18" fmla="*/ 136742 w 440751"/>
                <a:gd name="connsiteY18" fmla="*/ 428637 h 606651"/>
                <a:gd name="connsiteX19" fmla="*/ 124251 w 440751"/>
                <a:gd name="connsiteY19" fmla="*/ 455567 h 606651"/>
                <a:gd name="connsiteX20" fmla="*/ 114158 w 440751"/>
                <a:gd name="connsiteY20" fmla="*/ 480100 h 606651"/>
                <a:gd name="connsiteX21" fmla="*/ 113745 w 440751"/>
                <a:gd name="connsiteY21" fmla="*/ 480100 h 606651"/>
                <a:gd name="connsiteX22" fmla="*/ 102577 w 440751"/>
                <a:gd name="connsiteY22" fmla="*/ 455567 h 606651"/>
                <a:gd name="connsiteX23" fmla="*/ 89590 w 440751"/>
                <a:gd name="connsiteY23" fmla="*/ 428637 h 606651"/>
                <a:gd name="connsiteX24" fmla="*/ 359351 w 440751"/>
                <a:gd name="connsiteY24" fmla="*/ 426242 h 606651"/>
                <a:gd name="connsiteX25" fmla="*/ 303430 w 440751"/>
                <a:gd name="connsiteY25" fmla="*/ 470683 h 606651"/>
                <a:gd name="connsiteX26" fmla="*/ 343964 w 440751"/>
                <a:gd name="connsiteY26" fmla="*/ 514299 h 606651"/>
                <a:gd name="connsiteX27" fmla="*/ 368782 w 440751"/>
                <a:gd name="connsiteY27" fmla="*/ 535115 h 606651"/>
                <a:gd name="connsiteX28" fmla="*/ 345288 w 440751"/>
                <a:gd name="connsiteY28" fmla="*/ 551058 h 606651"/>
                <a:gd name="connsiteX29" fmla="*/ 308228 w 440751"/>
                <a:gd name="connsiteY29" fmla="*/ 541889 h 606651"/>
                <a:gd name="connsiteX30" fmla="*/ 301445 w 440751"/>
                <a:gd name="connsiteY30" fmla="*/ 569479 h 606651"/>
                <a:gd name="connsiteX31" fmla="*/ 343303 w 440751"/>
                <a:gd name="connsiteY31" fmla="*/ 578483 h 606651"/>
                <a:gd name="connsiteX32" fmla="*/ 403029 w 440751"/>
                <a:gd name="connsiteY32" fmla="*/ 532720 h 606651"/>
                <a:gd name="connsiteX33" fmla="*/ 364645 w 440751"/>
                <a:gd name="connsiteY33" fmla="*/ 488691 h 606651"/>
                <a:gd name="connsiteX34" fmla="*/ 337181 w 440751"/>
                <a:gd name="connsiteY34" fmla="*/ 467875 h 606651"/>
                <a:gd name="connsiteX35" fmla="*/ 358689 w 440751"/>
                <a:gd name="connsiteY35" fmla="*/ 453667 h 606651"/>
                <a:gd name="connsiteX36" fmla="*/ 389628 w 440751"/>
                <a:gd name="connsiteY36" fmla="*/ 460606 h 606651"/>
                <a:gd name="connsiteX37" fmla="*/ 397073 w 440751"/>
                <a:gd name="connsiteY37" fmla="*/ 433676 h 606651"/>
                <a:gd name="connsiteX38" fmla="*/ 359351 w 440751"/>
                <a:gd name="connsiteY38" fmla="*/ 426242 h 606651"/>
                <a:gd name="connsiteX39" fmla="*/ 261547 w 440751"/>
                <a:gd name="connsiteY39" fmla="*/ 292198 h 606651"/>
                <a:gd name="connsiteX40" fmla="*/ 261547 w 440751"/>
                <a:gd name="connsiteY40" fmla="*/ 330860 h 606651"/>
                <a:gd name="connsiteX41" fmla="*/ 354351 w 440751"/>
                <a:gd name="connsiteY41" fmla="*/ 330860 h 606651"/>
                <a:gd name="connsiteX42" fmla="*/ 354351 w 440751"/>
                <a:gd name="connsiteY42" fmla="*/ 292198 h 606651"/>
                <a:gd name="connsiteX43" fmla="*/ 162789 w 440751"/>
                <a:gd name="connsiteY43" fmla="*/ 292198 h 606651"/>
                <a:gd name="connsiteX44" fmla="*/ 162789 w 440751"/>
                <a:gd name="connsiteY44" fmla="*/ 330860 h 606651"/>
                <a:gd name="connsiteX45" fmla="*/ 255592 w 440751"/>
                <a:gd name="connsiteY45" fmla="*/ 330860 h 606651"/>
                <a:gd name="connsiteX46" fmla="*/ 255592 w 440751"/>
                <a:gd name="connsiteY46" fmla="*/ 292198 h 606651"/>
                <a:gd name="connsiteX47" fmla="*/ 64030 w 440751"/>
                <a:gd name="connsiteY47" fmla="*/ 292198 h 606651"/>
                <a:gd name="connsiteX48" fmla="*/ 64030 w 440751"/>
                <a:gd name="connsiteY48" fmla="*/ 330860 h 606651"/>
                <a:gd name="connsiteX49" fmla="*/ 156834 w 440751"/>
                <a:gd name="connsiteY49" fmla="*/ 330860 h 606651"/>
                <a:gd name="connsiteX50" fmla="*/ 156834 w 440751"/>
                <a:gd name="connsiteY50" fmla="*/ 292198 h 606651"/>
                <a:gd name="connsiteX51" fmla="*/ 64030 w 440751"/>
                <a:gd name="connsiteY51" fmla="*/ 247589 h 606651"/>
                <a:gd name="connsiteX52" fmla="*/ 64030 w 440751"/>
                <a:gd name="connsiteY52" fmla="*/ 286250 h 606651"/>
                <a:gd name="connsiteX53" fmla="*/ 156834 w 440751"/>
                <a:gd name="connsiteY53" fmla="*/ 286250 h 606651"/>
                <a:gd name="connsiteX54" fmla="*/ 156834 w 440751"/>
                <a:gd name="connsiteY54" fmla="*/ 247589 h 606651"/>
                <a:gd name="connsiteX55" fmla="*/ 261547 w 440751"/>
                <a:gd name="connsiteY55" fmla="*/ 202979 h 606651"/>
                <a:gd name="connsiteX56" fmla="*/ 261547 w 440751"/>
                <a:gd name="connsiteY56" fmla="*/ 241641 h 606651"/>
                <a:gd name="connsiteX57" fmla="*/ 354351 w 440751"/>
                <a:gd name="connsiteY57" fmla="*/ 241641 h 606651"/>
                <a:gd name="connsiteX58" fmla="*/ 354351 w 440751"/>
                <a:gd name="connsiteY58" fmla="*/ 202979 h 606651"/>
                <a:gd name="connsiteX59" fmla="*/ 162789 w 440751"/>
                <a:gd name="connsiteY59" fmla="*/ 202979 h 606651"/>
                <a:gd name="connsiteX60" fmla="*/ 162789 w 440751"/>
                <a:gd name="connsiteY60" fmla="*/ 241641 h 606651"/>
                <a:gd name="connsiteX61" fmla="*/ 255592 w 440751"/>
                <a:gd name="connsiteY61" fmla="*/ 241641 h 606651"/>
                <a:gd name="connsiteX62" fmla="*/ 255592 w 440751"/>
                <a:gd name="connsiteY62" fmla="*/ 202979 h 606651"/>
                <a:gd name="connsiteX63" fmla="*/ 64030 w 440751"/>
                <a:gd name="connsiteY63" fmla="*/ 202979 h 606651"/>
                <a:gd name="connsiteX64" fmla="*/ 64030 w 440751"/>
                <a:gd name="connsiteY64" fmla="*/ 241641 h 606651"/>
                <a:gd name="connsiteX65" fmla="*/ 156834 w 440751"/>
                <a:gd name="connsiteY65" fmla="*/ 241641 h 606651"/>
                <a:gd name="connsiteX66" fmla="*/ 156834 w 440751"/>
                <a:gd name="connsiteY66" fmla="*/ 202979 h 606651"/>
                <a:gd name="connsiteX67" fmla="*/ 261547 w 440751"/>
                <a:gd name="connsiteY67" fmla="*/ 158369 h 606651"/>
                <a:gd name="connsiteX68" fmla="*/ 261547 w 440751"/>
                <a:gd name="connsiteY68" fmla="*/ 197031 h 606651"/>
                <a:gd name="connsiteX69" fmla="*/ 354351 w 440751"/>
                <a:gd name="connsiteY69" fmla="*/ 197031 h 606651"/>
                <a:gd name="connsiteX70" fmla="*/ 354351 w 440751"/>
                <a:gd name="connsiteY70" fmla="*/ 158369 h 606651"/>
                <a:gd name="connsiteX71" fmla="*/ 64030 w 440751"/>
                <a:gd name="connsiteY71" fmla="*/ 158369 h 606651"/>
                <a:gd name="connsiteX72" fmla="*/ 64030 w 440751"/>
                <a:gd name="connsiteY72" fmla="*/ 197031 h 606651"/>
                <a:gd name="connsiteX73" fmla="*/ 156834 w 440751"/>
                <a:gd name="connsiteY73" fmla="*/ 197031 h 606651"/>
                <a:gd name="connsiteX74" fmla="*/ 156834 w 440751"/>
                <a:gd name="connsiteY74" fmla="*/ 158369 h 606651"/>
                <a:gd name="connsiteX75" fmla="*/ 58075 w 440751"/>
                <a:gd name="connsiteY75" fmla="*/ 152421 h 606651"/>
                <a:gd name="connsiteX76" fmla="*/ 162789 w 440751"/>
                <a:gd name="connsiteY76" fmla="*/ 152421 h 606651"/>
                <a:gd name="connsiteX77" fmla="*/ 255592 w 440751"/>
                <a:gd name="connsiteY77" fmla="*/ 152421 h 606651"/>
                <a:gd name="connsiteX78" fmla="*/ 302634 w 440751"/>
                <a:gd name="connsiteY78" fmla="*/ 152421 h 606651"/>
                <a:gd name="connsiteX79" fmla="*/ 303264 w 440751"/>
                <a:gd name="connsiteY79" fmla="*/ 153945 h 606651"/>
                <a:gd name="connsiteX80" fmla="*/ 311702 w 440751"/>
                <a:gd name="connsiteY80" fmla="*/ 157445 h 606651"/>
                <a:gd name="connsiteX81" fmla="*/ 360306 w 440751"/>
                <a:gd name="connsiteY81" fmla="*/ 157445 h 606651"/>
                <a:gd name="connsiteX82" fmla="*/ 360306 w 440751"/>
                <a:gd name="connsiteY82" fmla="*/ 197031 h 606651"/>
                <a:gd name="connsiteX83" fmla="*/ 360306 w 440751"/>
                <a:gd name="connsiteY83" fmla="*/ 202979 h 606651"/>
                <a:gd name="connsiteX84" fmla="*/ 360306 w 440751"/>
                <a:gd name="connsiteY84" fmla="*/ 247589 h 606651"/>
                <a:gd name="connsiteX85" fmla="*/ 360306 w 440751"/>
                <a:gd name="connsiteY85" fmla="*/ 286250 h 606651"/>
                <a:gd name="connsiteX86" fmla="*/ 360306 w 440751"/>
                <a:gd name="connsiteY86" fmla="*/ 336808 h 606651"/>
                <a:gd name="connsiteX87" fmla="*/ 261547 w 440751"/>
                <a:gd name="connsiteY87" fmla="*/ 336808 h 606651"/>
                <a:gd name="connsiteX88" fmla="*/ 255592 w 440751"/>
                <a:gd name="connsiteY88" fmla="*/ 336808 h 606651"/>
                <a:gd name="connsiteX89" fmla="*/ 162789 w 440751"/>
                <a:gd name="connsiteY89" fmla="*/ 336808 h 606651"/>
                <a:gd name="connsiteX90" fmla="*/ 156834 w 440751"/>
                <a:gd name="connsiteY90" fmla="*/ 336808 h 606651"/>
                <a:gd name="connsiteX91" fmla="*/ 58075 w 440751"/>
                <a:gd name="connsiteY91" fmla="*/ 336808 h 606651"/>
                <a:gd name="connsiteX92" fmla="*/ 58075 w 440751"/>
                <a:gd name="connsiteY92" fmla="*/ 292198 h 606651"/>
                <a:gd name="connsiteX93" fmla="*/ 58075 w 440751"/>
                <a:gd name="connsiteY93" fmla="*/ 286250 h 606651"/>
                <a:gd name="connsiteX94" fmla="*/ 58075 w 440751"/>
                <a:gd name="connsiteY94" fmla="*/ 247589 h 606651"/>
                <a:gd name="connsiteX95" fmla="*/ 58075 w 440751"/>
                <a:gd name="connsiteY95" fmla="*/ 241641 h 606651"/>
                <a:gd name="connsiteX96" fmla="*/ 58075 w 440751"/>
                <a:gd name="connsiteY96" fmla="*/ 202979 h 606651"/>
                <a:gd name="connsiteX97" fmla="*/ 58075 w 440751"/>
                <a:gd name="connsiteY97" fmla="*/ 197031 h 606651"/>
                <a:gd name="connsiteX98" fmla="*/ 23824 w 440751"/>
                <a:gd name="connsiteY98" fmla="*/ 23790 h 606651"/>
                <a:gd name="connsiteX99" fmla="*/ 23824 w 440751"/>
                <a:gd name="connsiteY99" fmla="*/ 403939 h 606651"/>
                <a:gd name="connsiteX100" fmla="*/ 416927 w 440751"/>
                <a:gd name="connsiteY100" fmla="*/ 403939 h 606651"/>
                <a:gd name="connsiteX101" fmla="*/ 416927 w 440751"/>
                <a:gd name="connsiteY101" fmla="*/ 157445 h 606651"/>
                <a:gd name="connsiteX102" fmla="*/ 360306 w 440751"/>
                <a:gd name="connsiteY102" fmla="*/ 157445 h 606651"/>
                <a:gd name="connsiteX103" fmla="*/ 360306 w 440751"/>
                <a:gd name="connsiteY103" fmla="*/ 152421 h 606651"/>
                <a:gd name="connsiteX104" fmla="*/ 302634 w 440751"/>
                <a:gd name="connsiteY104" fmla="*/ 152421 h 606651"/>
                <a:gd name="connsiteX105" fmla="*/ 299790 w 440751"/>
                <a:gd name="connsiteY105" fmla="*/ 145550 h 606651"/>
                <a:gd name="connsiteX106" fmla="*/ 299790 w 440751"/>
                <a:gd name="connsiteY106" fmla="*/ 23790 h 606651"/>
                <a:gd name="connsiteX107" fmla="*/ 23824 w 440751"/>
                <a:gd name="connsiteY107" fmla="*/ 0 h 606651"/>
                <a:gd name="connsiteX108" fmla="*/ 311702 w 440751"/>
                <a:gd name="connsiteY108" fmla="*/ 0 h 606651"/>
                <a:gd name="connsiteX109" fmla="*/ 314432 w 440751"/>
                <a:gd name="connsiteY109" fmla="*/ 330 h 606651"/>
                <a:gd name="connsiteX110" fmla="*/ 315094 w 440751"/>
                <a:gd name="connsiteY110" fmla="*/ 578 h 606651"/>
                <a:gd name="connsiteX111" fmla="*/ 317410 w 440751"/>
                <a:gd name="connsiteY111" fmla="*/ 1569 h 606651"/>
                <a:gd name="connsiteX112" fmla="*/ 318237 w 440751"/>
                <a:gd name="connsiteY112" fmla="*/ 1982 h 606651"/>
                <a:gd name="connsiteX113" fmla="*/ 320554 w 440751"/>
                <a:gd name="connsiteY113" fmla="*/ 3965 h 606651"/>
                <a:gd name="connsiteX114" fmla="*/ 320636 w 440751"/>
                <a:gd name="connsiteY114" fmla="*/ 4048 h 606651"/>
                <a:gd name="connsiteX115" fmla="*/ 437773 w 440751"/>
                <a:gd name="connsiteY115" fmla="*/ 137702 h 606651"/>
                <a:gd name="connsiteX116" fmla="*/ 440668 w 440751"/>
                <a:gd name="connsiteY116" fmla="*/ 145385 h 606651"/>
                <a:gd name="connsiteX117" fmla="*/ 440751 w 440751"/>
                <a:gd name="connsiteY117" fmla="*/ 146706 h 606651"/>
                <a:gd name="connsiteX118" fmla="*/ 440751 w 440751"/>
                <a:gd name="connsiteY118" fmla="*/ 582861 h 606651"/>
                <a:gd name="connsiteX119" fmla="*/ 416927 w 440751"/>
                <a:gd name="connsiteY119" fmla="*/ 606651 h 606651"/>
                <a:gd name="connsiteX120" fmla="*/ 23824 w 440751"/>
                <a:gd name="connsiteY120" fmla="*/ 606651 h 606651"/>
                <a:gd name="connsiteX121" fmla="*/ 0 w 440751"/>
                <a:gd name="connsiteY121" fmla="*/ 582861 h 606651"/>
                <a:gd name="connsiteX122" fmla="*/ 0 w 440751"/>
                <a:gd name="connsiteY122" fmla="*/ 23790 h 606651"/>
                <a:gd name="connsiteX123" fmla="*/ 23824 w 440751"/>
                <a:gd name="connsiteY123" fmla="*/ 0 h 60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40751" h="606651">
                  <a:moveTo>
                    <a:pt x="195062" y="428637"/>
                  </a:moveTo>
                  <a:lnTo>
                    <a:pt x="195062" y="576253"/>
                  </a:lnTo>
                  <a:lnTo>
                    <a:pt x="287382" y="576253"/>
                  </a:lnTo>
                  <a:lnTo>
                    <a:pt x="287382" y="548249"/>
                  </a:lnTo>
                  <a:lnTo>
                    <a:pt x="228648" y="548249"/>
                  </a:lnTo>
                  <a:lnTo>
                    <a:pt x="228648" y="428637"/>
                  </a:lnTo>
                  <a:close/>
                  <a:moveTo>
                    <a:pt x="51206" y="428637"/>
                  </a:moveTo>
                  <a:lnTo>
                    <a:pt x="92485" y="501578"/>
                  </a:lnTo>
                  <a:lnTo>
                    <a:pt x="49717" y="576253"/>
                  </a:lnTo>
                  <a:lnTo>
                    <a:pt x="87852" y="576253"/>
                  </a:lnTo>
                  <a:lnTo>
                    <a:pt x="100178" y="549571"/>
                  </a:lnTo>
                  <a:cubicBezTo>
                    <a:pt x="104728" y="539245"/>
                    <a:pt x="108451" y="531563"/>
                    <a:pt x="111511" y="523055"/>
                  </a:cubicBezTo>
                  <a:lnTo>
                    <a:pt x="112008" y="523055"/>
                  </a:lnTo>
                  <a:cubicBezTo>
                    <a:pt x="116144" y="531563"/>
                    <a:pt x="119701" y="539245"/>
                    <a:pt x="125161" y="549571"/>
                  </a:cubicBezTo>
                  <a:lnTo>
                    <a:pt x="138562" y="576253"/>
                  </a:lnTo>
                  <a:lnTo>
                    <a:pt x="177111" y="576253"/>
                  </a:lnTo>
                  <a:lnTo>
                    <a:pt x="133268" y="500752"/>
                  </a:lnTo>
                  <a:lnTo>
                    <a:pt x="174960" y="428637"/>
                  </a:lnTo>
                  <a:lnTo>
                    <a:pt x="136742" y="428637"/>
                  </a:lnTo>
                  <a:lnTo>
                    <a:pt x="124251" y="455567"/>
                  </a:lnTo>
                  <a:cubicBezTo>
                    <a:pt x="120528" y="464158"/>
                    <a:pt x="117716" y="470683"/>
                    <a:pt x="114158" y="480100"/>
                  </a:cubicBezTo>
                  <a:lnTo>
                    <a:pt x="113745" y="480100"/>
                  </a:lnTo>
                  <a:cubicBezTo>
                    <a:pt x="110270" y="471840"/>
                    <a:pt x="106962" y="464571"/>
                    <a:pt x="102577" y="455567"/>
                  </a:cubicBezTo>
                  <a:lnTo>
                    <a:pt x="89590" y="428637"/>
                  </a:lnTo>
                  <a:close/>
                  <a:moveTo>
                    <a:pt x="359351" y="426242"/>
                  </a:moveTo>
                  <a:cubicBezTo>
                    <a:pt x="324442" y="426242"/>
                    <a:pt x="303430" y="445571"/>
                    <a:pt x="303430" y="470683"/>
                  </a:cubicBezTo>
                  <a:cubicBezTo>
                    <a:pt x="303430" y="492161"/>
                    <a:pt x="319396" y="505790"/>
                    <a:pt x="343964" y="514299"/>
                  </a:cubicBezTo>
                  <a:cubicBezTo>
                    <a:pt x="361750" y="520659"/>
                    <a:pt x="368782" y="525863"/>
                    <a:pt x="368782" y="535115"/>
                  </a:cubicBezTo>
                  <a:cubicBezTo>
                    <a:pt x="368782" y="544697"/>
                    <a:pt x="360675" y="551058"/>
                    <a:pt x="345288" y="551058"/>
                  </a:cubicBezTo>
                  <a:cubicBezTo>
                    <a:pt x="331060" y="551058"/>
                    <a:pt x="317245" y="546515"/>
                    <a:pt x="308228" y="541889"/>
                  </a:cubicBezTo>
                  <a:lnTo>
                    <a:pt x="301445" y="569479"/>
                  </a:lnTo>
                  <a:cubicBezTo>
                    <a:pt x="309800" y="574105"/>
                    <a:pt x="326427" y="578483"/>
                    <a:pt x="343303" y="578483"/>
                  </a:cubicBezTo>
                  <a:cubicBezTo>
                    <a:pt x="383920" y="578483"/>
                    <a:pt x="402946" y="557419"/>
                    <a:pt x="403029" y="532720"/>
                  </a:cubicBezTo>
                  <a:cubicBezTo>
                    <a:pt x="403029" y="511903"/>
                    <a:pt x="390703" y="498273"/>
                    <a:pt x="364645" y="488691"/>
                  </a:cubicBezTo>
                  <a:cubicBezTo>
                    <a:pt x="345536" y="481422"/>
                    <a:pt x="337181" y="477292"/>
                    <a:pt x="337181" y="467875"/>
                  </a:cubicBezTo>
                  <a:cubicBezTo>
                    <a:pt x="337181" y="460193"/>
                    <a:pt x="344213" y="453667"/>
                    <a:pt x="358689" y="453667"/>
                  </a:cubicBezTo>
                  <a:cubicBezTo>
                    <a:pt x="373166" y="453667"/>
                    <a:pt x="383672" y="457797"/>
                    <a:pt x="389628" y="460606"/>
                  </a:cubicBezTo>
                  <a:lnTo>
                    <a:pt x="397073" y="433676"/>
                  </a:lnTo>
                  <a:cubicBezTo>
                    <a:pt x="388304" y="429794"/>
                    <a:pt x="375978" y="426242"/>
                    <a:pt x="359351" y="426242"/>
                  </a:cubicBezTo>
                  <a:close/>
                  <a:moveTo>
                    <a:pt x="261547" y="292198"/>
                  </a:moveTo>
                  <a:lnTo>
                    <a:pt x="261547" y="330860"/>
                  </a:lnTo>
                  <a:lnTo>
                    <a:pt x="354351" y="330860"/>
                  </a:lnTo>
                  <a:lnTo>
                    <a:pt x="354351" y="292198"/>
                  </a:lnTo>
                  <a:close/>
                  <a:moveTo>
                    <a:pt x="162789" y="292198"/>
                  </a:moveTo>
                  <a:lnTo>
                    <a:pt x="162789" y="330860"/>
                  </a:lnTo>
                  <a:lnTo>
                    <a:pt x="255592" y="330860"/>
                  </a:lnTo>
                  <a:lnTo>
                    <a:pt x="255592" y="292198"/>
                  </a:lnTo>
                  <a:close/>
                  <a:moveTo>
                    <a:pt x="64030" y="292198"/>
                  </a:moveTo>
                  <a:lnTo>
                    <a:pt x="64030" y="330860"/>
                  </a:lnTo>
                  <a:lnTo>
                    <a:pt x="156834" y="330860"/>
                  </a:lnTo>
                  <a:lnTo>
                    <a:pt x="156834" y="292198"/>
                  </a:lnTo>
                  <a:close/>
                  <a:moveTo>
                    <a:pt x="64030" y="247589"/>
                  </a:moveTo>
                  <a:lnTo>
                    <a:pt x="64030" y="286250"/>
                  </a:lnTo>
                  <a:lnTo>
                    <a:pt x="156834" y="286250"/>
                  </a:lnTo>
                  <a:lnTo>
                    <a:pt x="156834" y="247589"/>
                  </a:lnTo>
                  <a:close/>
                  <a:moveTo>
                    <a:pt x="261547" y="202979"/>
                  </a:moveTo>
                  <a:lnTo>
                    <a:pt x="261547" y="241641"/>
                  </a:lnTo>
                  <a:lnTo>
                    <a:pt x="354351" y="241641"/>
                  </a:lnTo>
                  <a:lnTo>
                    <a:pt x="354351" y="202979"/>
                  </a:lnTo>
                  <a:close/>
                  <a:moveTo>
                    <a:pt x="162789" y="202979"/>
                  </a:moveTo>
                  <a:lnTo>
                    <a:pt x="162789" y="241641"/>
                  </a:lnTo>
                  <a:lnTo>
                    <a:pt x="255592" y="241641"/>
                  </a:lnTo>
                  <a:lnTo>
                    <a:pt x="255592" y="202979"/>
                  </a:lnTo>
                  <a:close/>
                  <a:moveTo>
                    <a:pt x="64030" y="202979"/>
                  </a:moveTo>
                  <a:lnTo>
                    <a:pt x="64030" y="241641"/>
                  </a:lnTo>
                  <a:lnTo>
                    <a:pt x="156834" y="241641"/>
                  </a:lnTo>
                  <a:lnTo>
                    <a:pt x="156834" y="202979"/>
                  </a:lnTo>
                  <a:close/>
                  <a:moveTo>
                    <a:pt x="261547" y="158369"/>
                  </a:moveTo>
                  <a:lnTo>
                    <a:pt x="261547" y="197031"/>
                  </a:lnTo>
                  <a:lnTo>
                    <a:pt x="354351" y="197031"/>
                  </a:lnTo>
                  <a:lnTo>
                    <a:pt x="354351" y="158369"/>
                  </a:lnTo>
                  <a:close/>
                  <a:moveTo>
                    <a:pt x="64030" y="158369"/>
                  </a:moveTo>
                  <a:lnTo>
                    <a:pt x="64030" y="197031"/>
                  </a:lnTo>
                  <a:lnTo>
                    <a:pt x="156834" y="197031"/>
                  </a:lnTo>
                  <a:lnTo>
                    <a:pt x="156834" y="158369"/>
                  </a:lnTo>
                  <a:close/>
                  <a:moveTo>
                    <a:pt x="58075" y="152421"/>
                  </a:moveTo>
                  <a:lnTo>
                    <a:pt x="162789" y="152421"/>
                  </a:lnTo>
                  <a:lnTo>
                    <a:pt x="255592" y="152421"/>
                  </a:lnTo>
                  <a:lnTo>
                    <a:pt x="302634" y="152421"/>
                  </a:lnTo>
                  <a:lnTo>
                    <a:pt x="303264" y="153945"/>
                  </a:lnTo>
                  <a:cubicBezTo>
                    <a:pt x="305415" y="156103"/>
                    <a:pt x="308393" y="157445"/>
                    <a:pt x="311702" y="157445"/>
                  </a:cubicBezTo>
                  <a:lnTo>
                    <a:pt x="360306" y="157445"/>
                  </a:lnTo>
                  <a:lnTo>
                    <a:pt x="360306" y="197031"/>
                  </a:lnTo>
                  <a:lnTo>
                    <a:pt x="360306" y="202979"/>
                  </a:lnTo>
                  <a:lnTo>
                    <a:pt x="360306" y="247589"/>
                  </a:lnTo>
                  <a:lnTo>
                    <a:pt x="360306" y="286250"/>
                  </a:lnTo>
                  <a:lnTo>
                    <a:pt x="360306" y="336808"/>
                  </a:lnTo>
                  <a:lnTo>
                    <a:pt x="261547" y="336808"/>
                  </a:lnTo>
                  <a:lnTo>
                    <a:pt x="255592" y="336808"/>
                  </a:lnTo>
                  <a:lnTo>
                    <a:pt x="162789" y="336808"/>
                  </a:lnTo>
                  <a:lnTo>
                    <a:pt x="156834" y="336808"/>
                  </a:lnTo>
                  <a:lnTo>
                    <a:pt x="58075" y="336808"/>
                  </a:lnTo>
                  <a:lnTo>
                    <a:pt x="58075" y="292198"/>
                  </a:lnTo>
                  <a:lnTo>
                    <a:pt x="58075" y="286250"/>
                  </a:lnTo>
                  <a:lnTo>
                    <a:pt x="58075" y="247589"/>
                  </a:lnTo>
                  <a:lnTo>
                    <a:pt x="58075" y="241641"/>
                  </a:lnTo>
                  <a:lnTo>
                    <a:pt x="58075" y="202979"/>
                  </a:lnTo>
                  <a:lnTo>
                    <a:pt x="58075" y="197031"/>
                  </a:lnTo>
                  <a:close/>
                  <a:moveTo>
                    <a:pt x="23824" y="23790"/>
                  </a:moveTo>
                  <a:lnTo>
                    <a:pt x="23824" y="403939"/>
                  </a:lnTo>
                  <a:lnTo>
                    <a:pt x="416927" y="403939"/>
                  </a:lnTo>
                  <a:lnTo>
                    <a:pt x="416927" y="157445"/>
                  </a:lnTo>
                  <a:lnTo>
                    <a:pt x="360306" y="157445"/>
                  </a:lnTo>
                  <a:lnTo>
                    <a:pt x="360306" y="152421"/>
                  </a:lnTo>
                  <a:lnTo>
                    <a:pt x="302634" y="152421"/>
                  </a:lnTo>
                  <a:lnTo>
                    <a:pt x="299790" y="145550"/>
                  </a:lnTo>
                  <a:lnTo>
                    <a:pt x="299790" y="23790"/>
                  </a:lnTo>
                  <a:close/>
                  <a:moveTo>
                    <a:pt x="23824" y="0"/>
                  </a:moveTo>
                  <a:lnTo>
                    <a:pt x="311702" y="0"/>
                  </a:lnTo>
                  <a:cubicBezTo>
                    <a:pt x="312612" y="0"/>
                    <a:pt x="313522" y="165"/>
                    <a:pt x="314432" y="330"/>
                  </a:cubicBezTo>
                  <a:cubicBezTo>
                    <a:pt x="314680" y="413"/>
                    <a:pt x="314846" y="496"/>
                    <a:pt x="315094" y="578"/>
                  </a:cubicBezTo>
                  <a:cubicBezTo>
                    <a:pt x="315921" y="826"/>
                    <a:pt x="316666" y="1156"/>
                    <a:pt x="317410" y="1569"/>
                  </a:cubicBezTo>
                  <a:cubicBezTo>
                    <a:pt x="317658" y="1652"/>
                    <a:pt x="317989" y="1817"/>
                    <a:pt x="318237" y="1982"/>
                  </a:cubicBezTo>
                  <a:cubicBezTo>
                    <a:pt x="319065" y="2561"/>
                    <a:pt x="319892" y="3221"/>
                    <a:pt x="320554" y="3965"/>
                  </a:cubicBezTo>
                  <a:cubicBezTo>
                    <a:pt x="320636" y="4048"/>
                    <a:pt x="320636" y="4048"/>
                    <a:pt x="320636" y="4048"/>
                  </a:cubicBezTo>
                  <a:lnTo>
                    <a:pt x="437773" y="137702"/>
                  </a:lnTo>
                  <a:cubicBezTo>
                    <a:pt x="439758" y="139850"/>
                    <a:pt x="440586" y="142576"/>
                    <a:pt x="440668" y="145385"/>
                  </a:cubicBezTo>
                  <a:cubicBezTo>
                    <a:pt x="440668" y="145798"/>
                    <a:pt x="440751" y="146293"/>
                    <a:pt x="440751" y="146706"/>
                  </a:cubicBezTo>
                  <a:lnTo>
                    <a:pt x="440751" y="582861"/>
                  </a:lnTo>
                  <a:cubicBezTo>
                    <a:pt x="440751" y="595995"/>
                    <a:pt x="430080" y="606651"/>
                    <a:pt x="416927" y="606651"/>
                  </a:cubicBezTo>
                  <a:lnTo>
                    <a:pt x="23824" y="606651"/>
                  </a:lnTo>
                  <a:cubicBezTo>
                    <a:pt x="10671" y="606651"/>
                    <a:pt x="0" y="595995"/>
                    <a:pt x="0" y="582861"/>
                  </a:cubicBezTo>
                  <a:lnTo>
                    <a:pt x="0" y="23790"/>
                  </a:lnTo>
                  <a:cubicBezTo>
                    <a:pt x="0" y="10656"/>
                    <a:pt x="10671" y="0"/>
                    <a:pt x="238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9" name="组合 8"/>
          <p:cNvGrpSpPr/>
          <p:nvPr/>
        </p:nvGrpSpPr>
        <p:grpSpPr>
          <a:xfrm>
            <a:off x="4991868" y="3829993"/>
            <a:ext cx="1634244" cy="1634244"/>
            <a:chOff x="5000017" y="4027252"/>
            <a:chExt cx="1634244" cy="1634244"/>
          </a:xfrm>
          <a:solidFill>
            <a:srgbClr val="BF1423"/>
          </a:solidFill>
        </p:grpSpPr>
        <p:sp>
          <p:nvSpPr>
            <p:cNvPr id="10" name="椭圆 9"/>
            <p:cNvSpPr/>
            <p:nvPr/>
          </p:nvSpPr>
          <p:spPr>
            <a:xfrm>
              <a:off x="5000017" y="4027252"/>
              <a:ext cx="1634244" cy="1634244"/>
            </a:xfrm>
            <a:prstGeom prst="ellipse">
              <a:avLst/>
            </a:prstGeom>
            <a:solidFill>
              <a:srgbClr val="FAF2C5"/>
            </a:solidFill>
            <a:ln w="28575">
              <a:noFill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11" name="stats_150561"/>
            <p:cNvSpPr>
              <a:spLocks noChangeAspect="1"/>
            </p:cNvSpPr>
            <p:nvPr/>
          </p:nvSpPr>
          <p:spPr bwMode="auto">
            <a:xfrm>
              <a:off x="5512297" y="4539999"/>
              <a:ext cx="609685" cy="608750"/>
            </a:xfrm>
            <a:custGeom>
              <a:avLst/>
              <a:gdLst>
                <a:gd name="connsiteX0" fmla="*/ 519000 w 607639"/>
                <a:gd name="connsiteY0" fmla="*/ 379197 h 606708"/>
                <a:gd name="connsiteX1" fmla="*/ 455724 w 607639"/>
                <a:gd name="connsiteY1" fmla="*/ 442384 h 606708"/>
                <a:gd name="connsiteX2" fmla="*/ 455724 w 607639"/>
                <a:gd name="connsiteY2" fmla="*/ 518192 h 606708"/>
                <a:gd name="connsiteX3" fmla="*/ 468361 w 607639"/>
                <a:gd name="connsiteY3" fmla="*/ 530812 h 606708"/>
                <a:gd name="connsiteX4" fmla="*/ 569638 w 607639"/>
                <a:gd name="connsiteY4" fmla="*/ 530812 h 606708"/>
                <a:gd name="connsiteX5" fmla="*/ 582275 w 607639"/>
                <a:gd name="connsiteY5" fmla="*/ 518192 h 606708"/>
                <a:gd name="connsiteX6" fmla="*/ 582275 w 607639"/>
                <a:gd name="connsiteY6" fmla="*/ 442384 h 606708"/>
                <a:gd name="connsiteX7" fmla="*/ 519000 w 607639"/>
                <a:gd name="connsiteY7" fmla="*/ 379197 h 606708"/>
                <a:gd name="connsiteX8" fmla="*/ 88639 w 607639"/>
                <a:gd name="connsiteY8" fmla="*/ 379185 h 606708"/>
                <a:gd name="connsiteX9" fmla="*/ 25275 w 607639"/>
                <a:gd name="connsiteY9" fmla="*/ 442376 h 606708"/>
                <a:gd name="connsiteX10" fmla="*/ 25275 w 607639"/>
                <a:gd name="connsiteY10" fmla="*/ 518187 h 606708"/>
                <a:gd name="connsiteX11" fmla="*/ 38001 w 607639"/>
                <a:gd name="connsiteY11" fmla="*/ 530808 h 606708"/>
                <a:gd name="connsiteX12" fmla="*/ 139189 w 607639"/>
                <a:gd name="connsiteY12" fmla="*/ 530808 h 606708"/>
                <a:gd name="connsiteX13" fmla="*/ 151915 w 607639"/>
                <a:gd name="connsiteY13" fmla="*/ 518187 h 606708"/>
                <a:gd name="connsiteX14" fmla="*/ 151915 w 607639"/>
                <a:gd name="connsiteY14" fmla="*/ 442376 h 606708"/>
                <a:gd name="connsiteX15" fmla="*/ 88639 w 607639"/>
                <a:gd name="connsiteY15" fmla="*/ 379185 h 606708"/>
                <a:gd name="connsiteX16" fmla="*/ 303775 w 607639"/>
                <a:gd name="connsiteY16" fmla="*/ 328648 h 606708"/>
                <a:gd name="connsiteX17" fmla="*/ 253139 w 607639"/>
                <a:gd name="connsiteY17" fmla="*/ 379212 h 606708"/>
                <a:gd name="connsiteX18" fmla="*/ 253139 w 607639"/>
                <a:gd name="connsiteY18" fmla="*/ 467633 h 606708"/>
                <a:gd name="connsiteX19" fmla="*/ 265865 w 607639"/>
                <a:gd name="connsiteY19" fmla="*/ 480252 h 606708"/>
                <a:gd name="connsiteX20" fmla="*/ 341773 w 607639"/>
                <a:gd name="connsiteY20" fmla="*/ 480252 h 606708"/>
                <a:gd name="connsiteX21" fmla="*/ 354410 w 607639"/>
                <a:gd name="connsiteY21" fmla="*/ 467633 h 606708"/>
                <a:gd name="connsiteX22" fmla="*/ 354410 w 607639"/>
                <a:gd name="connsiteY22" fmla="*/ 379212 h 606708"/>
                <a:gd name="connsiteX23" fmla="*/ 303775 w 607639"/>
                <a:gd name="connsiteY23" fmla="*/ 328648 h 606708"/>
                <a:gd name="connsiteX24" fmla="*/ 170426 w 607639"/>
                <a:gd name="connsiteY24" fmla="*/ 224541 h 606708"/>
                <a:gd name="connsiteX25" fmla="*/ 177190 w 607639"/>
                <a:gd name="connsiteY25" fmla="*/ 235739 h 606708"/>
                <a:gd name="connsiteX26" fmla="*/ 177190 w 607639"/>
                <a:gd name="connsiteY26" fmla="*/ 593999 h 606708"/>
                <a:gd name="connsiteX27" fmla="*/ 164553 w 607639"/>
                <a:gd name="connsiteY27" fmla="*/ 606708 h 606708"/>
                <a:gd name="connsiteX28" fmla="*/ 12637 w 607639"/>
                <a:gd name="connsiteY28" fmla="*/ 606708 h 606708"/>
                <a:gd name="connsiteX29" fmla="*/ 0 w 607639"/>
                <a:gd name="connsiteY29" fmla="*/ 593999 h 606708"/>
                <a:gd name="connsiteX30" fmla="*/ 0 w 607639"/>
                <a:gd name="connsiteY30" fmla="*/ 341235 h 606708"/>
                <a:gd name="connsiteX31" fmla="*/ 712 w 607639"/>
                <a:gd name="connsiteY31" fmla="*/ 337947 h 606708"/>
                <a:gd name="connsiteX32" fmla="*/ 890 w 607639"/>
                <a:gd name="connsiteY32" fmla="*/ 336880 h 606708"/>
                <a:gd name="connsiteX33" fmla="*/ 4984 w 607639"/>
                <a:gd name="connsiteY33" fmla="*/ 331459 h 606708"/>
                <a:gd name="connsiteX34" fmla="*/ 5429 w 607639"/>
                <a:gd name="connsiteY34" fmla="*/ 330837 h 606708"/>
                <a:gd name="connsiteX35" fmla="*/ 157344 w 607639"/>
                <a:gd name="connsiteY35" fmla="*/ 225341 h 606708"/>
                <a:gd name="connsiteX36" fmla="*/ 170426 w 607639"/>
                <a:gd name="connsiteY36" fmla="*/ 224541 h 606708"/>
                <a:gd name="connsiteX37" fmla="*/ 437213 w 607639"/>
                <a:gd name="connsiteY37" fmla="*/ 224471 h 606708"/>
                <a:gd name="connsiteX38" fmla="*/ 450295 w 607639"/>
                <a:gd name="connsiteY38" fmla="*/ 225271 h 606708"/>
                <a:gd name="connsiteX39" fmla="*/ 602210 w 607639"/>
                <a:gd name="connsiteY39" fmla="*/ 330850 h 606708"/>
                <a:gd name="connsiteX40" fmla="*/ 602655 w 607639"/>
                <a:gd name="connsiteY40" fmla="*/ 331384 h 606708"/>
                <a:gd name="connsiteX41" fmla="*/ 606749 w 607639"/>
                <a:gd name="connsiteY41" fmla="*/ 336894 h 606708"/>
                <a:gd name="connsiteX42" fmla="*/ 606927 w 607639"/>
                <a:gd name="connsiteY42" fmla="*/ 337871 h 606708"/>
                <a:gd name="connsiteX43" fmla="*/ 607639 w 607639"/>
                <a:gd name="connsiteY43" fmla="*/ 341248 h 606708"/>
                <a:gd name="connsiteX44" fmla="*/ 607639 w 607639"/>
                <a:gd name="connsiteY44" fmla="*/ 593999 h 606708"/>
                <a:gd name="connsiteX45" fmla="*/ 594913 w 607639"/>
                <a:gd name="connsiteY45" fmla="*/ 606708 h 606708"/>
                <a:gd name="connsiteX46" fmla="*/ 443086 w 607639"/>
                <a:gd name="connsiteY46" fmla="*/ 606708 h 606708"/>
                <a:gd name="connsiteX47" fmla="*/ 430449 w 607639"/>
                <a:gd name="connsiteY47" fmla="*/ 593999 h 606708"/>
                <a:gd name="connsiteX48" fmla="*/ 430449 w 607639"/>
                <a:gd name="connsiteY48" fmla="*/ 235758 h 606708"/>
                <a:gd name="connsiteX49" fmla="*/ 437213 w 607639"/>
                <a:gd name="connsiteY49" fmla="*/ 224471 h 606708"/>
                <a:gd name="connsiteX50" fmla="*/ 303775 w 607639"/>
                <a:gd name="connsiteY50" fmla="*/ 126390 h 606708"/>
                <a:gd name="connsiteX51" fmla="*/ 253139 w 607639"/>
                <a:gd name="connsiteY51" fmla="*/ 176954 h 606708"/>
                <a:gd name="connsiteX52" fmla="*/ 253139 w 607639"/>
                <a:gd name="connsiteY52" fmla="*/ 265464 h 606708"/>
                <a:gd name="connsiteX53" fmla="*/ 265865 w 607639"/>
                <a:gd name="connsiteY53" fmla="*/ 278083 h 606708"/>
                <a:gd name="connsiteX54" fmla="*/ 341773 w 607639"/>
                <a:gd name="connsiteY54" fmla="*/ 278083 h 606708"/>
                <a:gd name="connsiteX55" fmla="*/ 354410 w 607639"/>
                <a:gd name="connsiteY55" fmla="*/ 265464 h 606708"/>
                <a:gd name="connsiteX56" fmla="*/ 354410 w 607639"/>
                <a:gd name="connsiteY56" fmla="*/ 176954 h 606708"/>
                <a:gd name="connsiteX57" fmla="*/ 303775 w 607639"/>
                <a:gd name="connsiteY57" fmla="*/ 126390 h 606708"/>
                <a:gd name="connsiteX58" fmla="*/ 300304 w 607639"/>
                <a:gd name="connsiteY58" fmla="*/ 467 h 606708"/>
                <a:gd name="connsiteX59" fmla="*/ 307245 w 607639"/>
                <a:gd name="connsiteY59" fmla="*/ 467 h 606708"/>
                <a:gd name="connsiteX60" fmla="*/ 395879 w 607639"/>
                <a:gd name="connsiteY60" fmla="*/ 25794 h 606708"/>
                <a:gd name="connsiteX61" fmla="*/ 405045 w 607639"/>
                <a:gd name="connsiteY61" fmla="*/ 37968 h 606708"/>
                <a:gd name="connsiteX62" fmla="*/ 405045 w 607639"/>
                <a:gd name="connsiteY62" fmla="*/ 594000 h 606708"/>
                <a:gd name="connsiteX63" fmla="*/ 392409 w 607639"/>
                <a:gd name="connsiteY63" fmla="*/ 606708 h 606708"/>
                <a:gd name="connsiteX64" fmla="*/ 215230 w 607639"/>
                <a:gd name="connsiteY64" fmla="*/ 606708 h 606708"/>
                <a:gd name="connsiteX65" fmla="*/ 202593 w 607639"/>
                <a:gd name="connsiteY65" fmla="*/ 594000 h 606708"/>
                <a:gd name="connsiteX66" fmla="*/ 202593 w 607639"/>
                <a:gd name="connsiteY66" fmla="*/ 37968 h 606708"/>
                <a:gd name="connsiteX67" fmla="*/ 211759 w 607639"/>
                <a:gd name="connsiteY67" fmla="*/ 25794 h 60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07639" h="606708">
                  <a:moveTo>
                    <a:pt x="519000" y="379197"/>
                  </a:moveTo>
                  <a:cubicBezTo>
                    <a:pt x="484113" y="379197"/>
                    <a:pt x="455724" y="407547"/>
                    <a:pt x="455724" y="442384"/>
                  </a:cubicBezTo>
                  <a:lnTo>
                    <a:pt x="455724" y="518192"/>
                  </a:lnTo>
                  <a:cubicBezTo>
                    <a:pt x="455724" y="525213"/>
                    <a:pt x="461420" y="530812"/>
                    <a:pt x="468361" y="530812"/>
                  </a:cubicBezTo>
                  <a:lnTo>
                    <a:pt x="569638" y="530812"/>
                  </a:lnTo>
                  <a:cubicBezTo>
                    <a:pt x="576669" y="530812"/>
                    <a:pt x="582275" y="525213"/>
                    <a:pt x="582275" y="518192"/>
                  </a:cubicBezTo>
                  <a:lnTo>
                    <a:pt x="582275" y="442384"/>
                  </a:lnTo>
                  <a:cubicBezTo>
                    <a:pt x="582275" y="407547"/>
                    <a:pt x="553886" y="379197"/>
                    <a:pt x="519000" y="379197"/>
                  </a:cubicBezTo>
                  <a:close/>
                  <a:moveTo>
                    <a:pt x="88639" y="379185"/>
                  </a:moveTo>
                  <a:cubicBezTo>
                    <a:pt x="53753" y="379185"/>
                    <a:pt x="25275" y="407537"/>
                    <a:pt x="25275" y="442376"/>
                  </a:cubicBezTo>
                  <a:lnTo>
                    <a:pt x="25275" y="518187"/>
                  </a:lnTo>
                  <a:cubicBezTo>
                    <a:pt x="25275" y="525209"/>
                    <a:pt x="30970" y="530808"/>
                    <a:pt x="38001" y="530808"/>
                  </a:cubicBezTo>
                  <a:lnTo>
                    <a:pt x="139189" y="530808"/>
                  </a:lnTo>
                  <a:cubicBezTo>
                    <a:pt x="146219" y="530808"/>
                    <a:pt x="151915" y="525209"/>
                    <a:pt x="151915" y="518187"/>
                  </a:cubicBezTo>
                  <a:lnTo>
                    <a:pt x="151915" y="442376"/>
                  </a:lnTo>
                  <a:cubicBezTo>
                    <a:pt x="151915" y="407537"/>
                    <a:pt x="123526" y="379185"/>
                    <a:pt x="88639" y="379185"/>
                  </a:cubicBezTo>
                  <a:close/>
                  <a:moveTo>
                    <a:pt x="303775" y="328648"/>
                  </a:moveTo>
                  <a:cubicBezTo>
                    <a:pt x="275921" y="328648"/>
                    <a:pt x="253139" y="351308"/>
                    <a:pt x="253139" y="379212"/>
                  </a:cubicBezTo>
                  <a:lnTo>
                    <a:pt x="253139" y="467633"/>
                  </a:lnTo>
                  <a:cubicBezTo>
                    <a:pt x="253139" y="474654"/>
                    <a:pt x="258835" y="480252"/>
                    <a:pt x="265865" y="480252"/>
                  </a:cubicBezTo>
                  <a:lnTo>
                    <a:pt x="341773" y="480252"/>
                  </a:lnTo>
                  <a:cubicBezTo>
                    <a:pt x="348804" y="480252"/>
                    <a:pt x="354410" y="474654"/>
                    <a:pt x="354410" y="467633"/>
                  </a:cubicBezTo>
                  <a:lnTo>
                    <a:pt x="354410" y="379212"/>
                  </a:lnTo>
                  <a:cubicBezTo>
                    <a:pt x="354410" y="351308"/>
                    <a:pt x="331717" y="328648"/>
                    <a:pt x="303775" y="328648"/>
                  </a:cubicBezTo>
                  <a:close/>
                  <a:moveTo>
                    <a:pt x="170426" y="224541"/>
                  </a:moveTo>
                  <a:cubicBezTo>
                    <a:pt x="174609" y="226674"/>
                    <a:pt x="177190" y="231029"/>
                    <a:pt x="177190" y="235739"/>
                  </a:cubicBezTo>
                  <a:lnTo>
                    <a:pt x="177190" y="593999"/>
                  </a:lnTo>
                  <a:cubicBezTo>
                    <a:pt x="177190" y="601020"/>
                    <a:pt x="171494" y="606708"/>
                    <a:pt x="164553" y="606708"/>
                  </a:cubicBezTo>
                  <a:lnTo>
                    <a:pt x="12637" y="606708"/>
                  </a:lnTo>
                  <a:cubicBezTo>
                    <a:pt x="5696" y="606708"/>
                    <a:pt x="0" y="601020"/>
                    <a:pt x="0" y="593999"/>
                  </a:cubicBezTo>
                  <a:lnTo>
                    <a:pt x="0" y="341235"/>
                  </a:lnTo>
                  <a:cubicBezTo>
                    <a:pt x="0" y="340080"/>
                    <a:pt x="356" y="339013"/>
                    <a:pt x="712" y="337947"/>
                  </a:cubicBezTo>
                  <a:cubicBezTo>
                    <a:pt x="801" y="337591"/>
                    <a:pt x="801" y="337236"/>
                    <a:pt x="890" y="336880"/>
                  </a:cubicBezTo>
                  <a:cubicBezTo>
                    <a:pt x="1691" y="334658"/>
                    <a:pt x="3204" y="332881"/>
                    <a:pt x="4984" y="331459"/>
                  </a:cubicBezTo>
                  <a:cubicBezTo>
                    <a:pt x="5162" y="331281"/>
                    <a:pt x="5251" y="331015"/>
                    <a:pt x="5429" y="330837"/>
                  </a:cubicBezTo>
                  <a:lnTo>
                    <a:pt x="157344" y="225341"/>
                  </a:lnTo>
                  <a:cubicBezTo>
                    <a:pt x="161171" y="222675"/>
                    <a:pt x="166243" y="222408"/>
                    <a:pt x="170426" y="224541"/>
                  </a:cubicBezTo>
                  <a:close/>
                  <a:moveTo>
                    <a:pt x="437213" y="224471"/>
                  </a:moveTo>
                  <a:cubicBezTo>
                    <a:pt x="441396" y="222338"/>
                    <a:pt x="446468" y="222605"/>
                    <a:pt x="450295" y="225271"/>
                  </a:cubicBezTo>
                  <a:lnTo>
                    <a:pt x="602210" y="330850"/>
                  </a:lnTo>
                  <a:cubicBezTo>
                    <a:pt x="602388" y="330939"/>
                    <a:pt x="602388" y="331295"/>
                    <a:pt x="602655" y="331384"/>
                  </a:cubicBezTo>
                  <a:cubicBezTo>
                    <a:pt x="604435" y="332894"/>
                    <a:pt x="605948" y="334672"/>
                    <a:pt x="606749" y="336894"/>
                  </a:cubicBezTo>
                  <a:cubicBezTo>
                    <a:pt x="606838" y="337249"/>
                    <a:pt x="606838" y="337516"/>
                    <a:pt x="606927" y="337871"/>
                  </a:cubicBezTo>
                  <a:cubicBezTo>
                    <a:pt x="607194" y="339027"/>
                    <a:pt x="607639" y="340093"/>
                    <a:pt x="607639" y="341248"/>
                  </a:cubicBezTo>
                  <a:lnTo>
                    <a:pt x="607639" y="593999"/>
                  </a:lnTo>
                  <a:cubicBezTo>
                    <a:pt x="607639" y="601020"/>
                    <a:pt x="601943" y="606708"/>
                    <a:pt x="594913" y="606708"/>
                  </a:cubicBezTo>
                  <a:lnTo>
                    <a:pt x="443086" y="606708"/>
                  </a:lnTo>
                  <a:cubicBezTo>
                    <a:pt x="436056" y="606708"/>
                    <a:pt x="430449" y="601020"/>
                    <a:pt x="430449" y="593999"/>
                  </a:cubicBezTo>
                  <a:lnTo>
                    <a:pt x="430449" y="235758"/>
                  </a:lnTo>
                  <a:cubicBezTo>
                    <a:pt x="430449" y="231047"/>
                    <a:pt x="433030" y="226693"/>
                    <a:pt x="437213" y="224471"/>
                  </a:cubicBezTo>
                  <a:close/>
                  <a:moveTo>
                    <a:pt x="303775" y="126390"/>
                  </a:moveTo>
                  <a:cubicBezTo>
                    <a:pt x="275921" y="126390"/>
                    <a:pt x="253139" y="149050"/>
                    <a:pt x="253139" y="176954"/>
                  </a:cubicBezTo>
                  <a:lnTo>
                    <a:pt x="253139" y="265464"/>
                  </a:lnTo>
                  <a:cubicBezTo>
                    <a:pt x="253139" y="272396"/>
                    <a:pt x="258835" y="278083"/>
                    <a:pt x="265865" y="278083"/>
                  </a:cubicBezTo>
                  <a:lnTo>
                    <a:pt x="341773" y="278083"/>
                  </a:lnTo>
                  <a:cubicBezTo>
                    <a:pt x="348804" y="278083"/>
                    <a:pt x="354410" y="272396"/>
                    <a:pt x="354410" y="265464"/>
                  </a:cubicBezTo>
                  <a:lnTo>
                    <a:pt x="354410" y="176954"/>
                  </a:lnTo>
                  <a:cubicBezTo>
                    <a:pt x="354410" y="149050"/>
                    <a:pt x="331717" y="126390"/>
                    <a:pt x="303775" y="126390"/>
                  </a:cubicBezTo>
                  <a:close/>
                  <a:moveTo>
                    <a:pt x="300304" y="467"/>
                  </a:moveTo>
                  <a:cubicBezTo>
                    <a:pt x="302618" y="-155"/>
                    <a:pt x="305020" y="-155"/>
                    <a:pt x="307245" y="467"/>
                  </a:cubicBezTo>
                  <a:lnTo>
                    <a:pt x="395879" y="25794"/>
                  </a:lnTo>
                  <a:cubicBezTo>
                    <a:pt x="401308" y="27304"/>
                    <a:pt x="405045" y="32281"/>
                    <a:pt x="405045" y="37968"/>
                  </a:cubicBezTo>
                  <a:lnTo>
                    <a:pt x="405045" y="594000"/>
                  </a:lnTo>
                  <a:cubicBezTo>
                    <a:pt x="405045" y="601021"/>
                    <a:pt x="399350" y="606708"/>
                    <a:pt x="392409" y="606708"/>
                  </a:cubicBezTo>
                  <a:lnTo>
                    <a:pt x="215230" y="606708"/>
                  </a:lnTo>
                  <a:cubicBezTo>
                    <a:pt x="208199" y="606708"/>
                    <a:pt x="202593" y="601021"/>
                    <a:pt x="202593" y="594000"/>
                  </a:cubicBezTo>
                  <a:lnTo>
                    <a:pt x="202593" y="37968"/>
                  </a:lnTo>
                  <a:cubicBezTo>
                    <a:pt x="202593" y="32281"/>
                    <a:pt x="206331" y="27304"/>
                    <a:pt x="211759" y="2579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FAF2C5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44394" y="2691855"/>
            <a:ext cx="1138138" cy="1138138"/>
            <a:chOff x="4552543" y="2889114"/>
            <a:chExt cx="1138138" cy="1138138"/>
          </a:xfrm>
          <a:solidFill>
            <a:srgbClr val="BF1423"/>
          </a:solidFill>
        </p:grpSpPr>
        <p:sp>
          <p:nvSpPr>
            <p:cNvPr id="13" name="椭圆 12"/>
            <p:cNvSpPr/>
            <p:nvPr/>
          </p:nvSpPr>
          <p:spPr>
            <a:xfrm>
              <a:off x="4552543" y="2889114"/>
              <a:ext cx="1138138" cy="1138138"/>
            </a:xfrm>
            <a:prstGeom prst="ellipse">
              <a:avLst/>
            </a:prstGeom>
            <a:solidFill>
              <a:srgbClr val="FAF2C5"/>
            </a:solidFill>
            <a:ln w="28575">
              <a:noFill/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14" name="stats_150561"/>
            <p:cNvSpPr>
              <a:spLocks noChangeAspect="1"/>
            </p:cNvSpPr>
            <p:nvPr/>
          </p:nvSpPr>
          <p:spPr bwMode="auto">
            <a:xfrm>
              <a:off x="4839382" y="3277238"/>
              <a:ext cx="609685" cy="398808"/>
            </a:xfrm>
            <a:custGeom>
              <a:avLst/>
              <a:gdLst>
                <a:gd name="T0" fmla="*/ 2907 w 3311"/>
                <a:gd name="T1" fmla="*/ 0 h 2169"/>
                <a:gd name="T2" fmla="*/ 2503 w 3311"/>
                <a:gd name="T3" fmla="*/ 404 h 2169"/>
                <a:gd name="T4" fmla="*/ 2563 w 3311"/>
                <a:gd name="T5" fmla="*/ 616 h 2169"/>
                <a:gd name="T6" fmla="*/ 2175 w 3311"/>
                <a:gd name="T7" fmla="*/ 1061 h 2169"/>
                <a:gd name="T8" fmla="*/ 1999 w 3311"/>
                <a:gd name="T9" fmla="*/ 1021 h 2169"/>
                <a:gd name="T10" fmla="*/ 1776 w 3311"/>
                <a:gd name="T11" fmla="*/ 1088 h 2169"/>
                <a:gd name="T12" fmla="*/ 1565 w 3311"/>
                <a:gd name="T13" fmla="*/ 908 h 2169"/>
                <a:gd name="T14" fmla="*/ 1594 w 3311"/>
                <a:gd name="T15" fmla="*/ 756 h 2169"/>
                <a:gd name="T16" fmla="*/ 1190 w 3311"/>
                <a:gd name="T17" fmla="*/ 352 h 2169"/>
                <a:gd name="T18" fmla="*/ 786 w 3311"/>
                <a:gd name="T19" fmla="*/ 756 h 2169"/>
                <a:gd name="T20" fmla="*/ 856 w 3311"/>
                <a:gd name="T21" fmla="*/ 983 h 2169"/>
                <a:gd name="T22" fmla="*/ 545 w 3311"/>
                <a:gd name="T23" fmla="*/ 1386 h 2169"/>
                <a:gd name="T24" fmla="*/ 404 w 3311"/>
                <a:gd name="T25" fmla="*/ 1361 h 2169"/>
                <a:gd name="T26" fmla="*/ 0 w 3311"/>
                <a:gd name="T27" fmla="*/ 1765 h 2169"/>
                <a:gd name="T28" fmla="*/ 404 w 3311"/>
                <a:gd name="T29" fmla="*/ 2169 h 2169"/>
                <a:gd name="T30" fmla="*/ 808 w 3311"/>
                <a:gd name="T31" fmla="*/ 1765 h 2169"/>
                <a:gd name="T32" fmla="*/ 735 w 3311"/>
                <a:gd name="T33" fmla="*/ 1533 h 2169"/>
                <a:gd name="T34" fmla="*/ 1044 w 3311"/>
                <a:gd name="T35" fmla="*/ 1132 h 2169"/>
                <a:gd name="T36" fmla="*/ 1190 w 3311"/>
                <a:gd name="T37" fmla="*/ 1160 h 2169"/>
                <a:gd name="T38" fmla="*/ 1412 w 3311"/>
                <a:gd name="T39" fmla="*/ 1093 h 2169"/>
                <a:gd name="T40" fmla="*/ 1624 w 3311"/>
                <a:gd name="T41" fmla="*/ 1274 h 2169"/>
                <a:gd name="T42" fmla="*/ 1595 w 3311"/>
                <a:gd name="T43" fmla="*/ 1425 h 2169"/>
                <a:gd name="T44" fmla="*/ 1999 w 3311"/>
                <a:gd name="T45" fmla="*/ 1829 h 2169"/>
                <a:gd name="T46" fmla="*/ 2403 w 3311"/>
                <a:gd name="T47" fmla="*/ 1425 h 2169"/>
                <a:gd name="T48" fmla="*/ 2350 w 3311"/>
                <a:gd name="T49" fmla="*/ 1225 h 2169"/>
                <a:gd name="T50" fmla="*/ 2744 w 3311"/>
                <a:gd name="T51" fmla="*/ 773 h 2169"/>
                <a:gd name="T52" fmla="*/ 2907 w 3311"/>
                <a:gd name="T53" fmla="*/ 808 h 2169"/>
                <a:gd name="T54" fmla="*/ 3311 w 3311"/>
                <a:gd name="T55" fmla="*/ 404 h 2169"/>
                <a:gd name="T56" fmla="*/ 2907 w 3311"/>
                <a:gd name="T57" fmla="*/ 0 h 2169"/>
                <a:gd name="T58" fmla="*/ 2907 w 3311"/>
                <a:gd name="T59" fmla="*/ 568 h 2169"/>
                <a:gd name="T60" fmla="*/ 2743 w 3311"/>
                <a:gd name="T61" fmla="*/ 404 h 2169"/>
                <a:gd name="T62" fmla="*/ 2907 w 3311"/>
                <a:gd name="T63" fmla="*/ 240 h 2169"/>
                <a:gd name="T64" fmla="*/ 3071 w 3311"/>
                <a:gd name="T65" fmla="*/ 404 h 2169"/>
                <a:gd name="T66" fmla="*/ 2907 w 3311"/>
                <a:gd name="T67" fmla="*/ 568 h 2169"/>
                <a:gd name="T68" fmla="*/ 1999 w 3311"/>
                <a:gd name="T69" fmla="*/ 1589 h 2169"/>
                <a:gd name="T70" fmla="*/ 1835 w 3311"/>
                <a:gd name="T71" fmla="*/ 1425 h 2169"/>
                <a:gd name="T72" fmla="*/ 1999 w 3311"/>
                <a:gd name="T73" fmla="*/ 1261 h 2169"/>
                <a:gd name="T74" fmla="*/ 2163 w 3311"/>
                <a:gd name="T75" fmla="*/ 1425 h 2169"/>
                <a:gd name="T76" fmla="*/ 1999 w 3311"/>
                <a:gd name="T77" fmla="*/ 1589 h 2169"/>
                <a:gd name="T78" fmla="*/ 1190 w 3311"/>
                <a:gd name="T79" fmla="*/ 920 h 2169"/>
                <a:gd name="T80" fmla="*/ 1026 w 3311"/>
                <a:gd name="T81" fmla="*/ 756 h 2169"/>
                <a:gd name="T82" fmla="*/ 1190 w 3311"/>
                <a:gd name="T83" fmla="*/ 592 h 2169"/>
                <a:gd name="T84" fmla="*/ 1354 w 3311"/>
                <a:gd name="T85" fmla="*/ 756 h 2169"/>
                <a:gd name="T86" fmla="*/ 1190 w 3311"/>
                <a:gd name="T87" fmla="*/ 920 h 2169"/>
                <a:gd name="T88" fmla="*/ 568 w 3311"/>
                <a:gd name="T89" fmla="*/ 1765 h 2169"/>
                <a:gd name="T90" fmla="*/ 404 w 3311"/>
                <a:gd name="T91" fmla="*/ 1929 h 2169"/>
                <a:gd name="T92" fmla="*/ 240 w 3311"/>
                <a:gd name="T93" fmla="*/ 1765 h 2169"/>
                <a:gd name="T94" fmla="*/ 404 w 3311"/>
                <a:gd name="T95" fmla="*/ 1601 h 2169"/>
                <a:gd name="T96" fmla="*/ 568 w 3311"/>
                <a:gd name="T97" fmla="*/ 1765 h 2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11" h="2169">
                  <a:moveTo>
                    <a:pt x="2907" y="0"/>
                  </a:moveTo>
                  <a:cubicBezTo>
                    <a:pt x="2684" y="0"/>
                    <a:pt x="2503" y="181"/>
                    <a:pt x="2503" y="404"/>
                  </a:cubicBezTo>
                  <a:cubicBezTo>
                    <a:pt x="2503" y="481"/>
                    <a:pt x="2525" y="554"/>
                    <a:pt x="2563" y="616"/>
                  </a:cubicBezTo>
                  <a:lnTo>
                    <a:pt x="2175" y="1061"/>
                  </a:lnTo>
                  <a:cubicBezTo>
                    <a:pt x="2122" y="1036"/>
                    <a:pt x="2062" y="1021"/>
                    <a:pt x="1999" y="1021"/>
                  </a:cubicBezTo>
                  <a:cubicBezTo>
                    <a:pt x="1917" y="1021"/>
                    <a:pt x="1840" y="1046"/>
                    <a:pt x="1776" y="1088"/>
                  </a:cubicBezTo>
                  <a:lnTo>
                    <a:pt x="1565" y="908"/>
                  </a:lnTo>
                  <a:cubicBezTo>
                    <a:pt x="1584" y="861"/>
                    <a:pt x="1594" y="809"/>
                    <a:pt x="1594" y="756"/>
                  </a:cubicBezTo>
                  <a:cubicBezTo>
                    <a:pt x="1594" y="533"/>
                    <a:pt x="1413" y="352"/>
                    <a:pt x="1190" y="352"/>
                  </a:cubicBezTo>
                  <a:cubicBezTo>
                    <a:pt x="968" y="352"/>
                    <a:pt x="786" y="533"/>
                    <a:pt x="786" y="756"/>
                  </a:cubicBezTo>
                  <a:cubicBezTo>
                    <a:pt x="786" y="840"/>
                    <a:pt x="812" y="918"/>
                    <a:pt x="856" y="983"/>
                  </a:cubicBezTo>
                  <a:lnTo>
                    <a:pt x="545" y="1386"/>
                  </a:lnTo>
                  <a:cubicBezTo>
                    <a:pt x="501" y="1370"/>
                    <a:pt x="454" y="1361"/>
                    <a:pt x="404" y="1361"/>
                  </a:cubicBezTo>
                  <a:cubicBezTo>
                    <a:pt x="181" y="1361"/>
                    <a:pt x="0" y="1542"/>
                    <a:pt x="0" y="1765"/>
                  </a:cubicBezTo>
                  <a:cubicBezTo>
                    <a:pt x="0" y="1988"/>
                    <a:pt x="181" y="2169"/>
                    <a:pt x="404" y="2169"/>
                  </a:cubicBezTo>
                  <a:cubicBezTo>
                    <a:pt x="627" y="2169"/>
                    <a:pt x="808" y="1988"/>
                    <a:pt x="808" y="1765"/>
                  </a:cubicBezTo>
                  <a:cubicBezTo>
                    <a:pt x="808" y="1679"/>
                    <a:pt x="781" y="1599"/>
                    <a:pt x="735" y="1533"/>
                  </a:cubicBezTo>
                  <a:lnTo>
                    <a:pt x="1044" y="1132"/>
                  </a:lnTo>
                  <a:cubicBezTo>
                    <a:pt x="1090" y="1150"/>
                    <a:pt x="1139" y="1160"/>
                    <a:pt x="1190" y="1160"/>
                  </a:cubicBezTo>
                  <a:cubicBezTo>
                    <a:pt x="1272" y="1160"/>
                    <a:pt x="1349" y="1135"/>
                    <a:pt x="1412" y="1093"/>
                  </a:cubicBezTo>
                  <a:lnTo>
                    <a:pt x="1624" y="1274"/>
                  </a:lnTo>
                  <a:cubicBezTo>
                    <a:pt x="1606" y="1321"/>
                    <a:pt x="1595" y="1372"/>
                    <a:pt x="1595" y="1425"/>
                  </a:cubicBezTo>
                  <a:cubicBezTo>
                    <a:pt x="1595" y="1648"/>
                    <a:pt x="1776" y="1829"/>
                    <a:pt x="1999" y="1829"/>
                  </a:cubicBezTo>
                  <a:cubicBezTo>
                    <a:pt x="2222" y="1829"/>
                    <a:pt x="2403" y="1648"/>
                    <a:pt x="2403" y="1425"/>
                  </a:cubicBezTo>
                  <a:cubicBezTo>
                    <a:pt x="2403" y="1352"/>
                    <a:pt x="2384" y="1284"/>
                    <a:pt x="2350" y="1225"/>
                  </a:cubicBezTo>
                  <a:lnTo>
                    <a:pt x="2744" y="773"/>
                  </a:lnTo>
                  <a:cubicBezTo>
                    <a:pt x="2794" y="795"/>
                    <a:pt x="2849" y="808"/>
                    <a:pt x="2907" y="808"/>
                  </a:cubicBezTo>
                  <a:cubicBezTo>
                    <a:pt x="3130" y="808"/>
                    <a:pt x="3311" y="627"/>
                    <a:pt x="3311" y="404"/>
                  </a:cubicBezTo>
                  <a:cubicBezTo>
                    <a:pt x="3311" y="181"/>
                    <a:pt x="3130" y="0"/>
                    <a:pt x="2907" y="0"/>
                  </a:cubicBezTo>
                  <a:close/>
                  <a:moveTo>
                    <a:pt x="2907" y="568"/>
                  </a:moveTo>
                  <a:cubicBezTo>
                    <a:pt x="2816" y="568"/>
                    <a:pt x="2743" y="494"/>
                    <a:pt x="2743" y="404"/>
                  </a:cubicBezTo>
                  <a:cubicBezTo>
                    <a:pt x="2743" y="313"/>
                    <a:pt x="2816" y="240"/>
                    <a:pt x="2907" y="240"/>
                  </a:cubicBezTo>
                  <a:cubicBezTo>
                    <a:pt x="2997" y="240"/>
                    <a:pt x="3071" y="313"/>
                    <a:pt x="3071" y="404"/>
                  </a:cubicBezTo>
                  <a:cubicBezTo>
                    <a:pt x="3071" y="494"/>
                    <a:pt x="2997" y="568"/>
                    <a:pt x="2907" y="568"/>
                  </a:cubicBezTo>
                  <a:close/>
                  <a:moveTo>
                    <a:pt x="1999" y="1589"/>
                  </a:moveTo>
                  <a:cubicBezTo>
                    <a:pt x="1909" y="1589"/>
                    <a:pt x="1835" y="1516"/>
                    <a:pt x="1835" y="1425"/>
                  </a:cubicBezTo>
                  <a:cubicBezTo>
                    <a:pt x="1835" y="1335"/>
                    <a:pt x="1909" y="1261"/>
                    <a:pt x="1999" y="1261"/>
                  </a:cubicBezTo>
                  <a:cubicBezTo>
                    <a:pt x="2089" y="1261"/>
                    <a:pt x="2163" y="1335"/>
                    <a:pt x="2163" y="1425"/>
                  </a:cubicBezTo>
                  <a:cubicBezTo>
                    <a:pt x="2163" y="1516"/>
                    <a:pt x="2089" y="1589"/>
                    <a:pt x="1999" y="1589"/>
                  </a:cubicBezTo>
                  <a:close/>
                  <a:moveTo>
                    <a:pt x="1190" y="920"/>
                  </a:moveTo>
                  <a:cubicBezTo>
                    <a:pt x="1100" y="920"/>
                    <a:pt x="1026" y="846"/>
                    <a:pt x="1026" y="756"/>
                  </a:cubicBezTo>
                  <a:cubicBezTo>
                    <a:pt x="1026" y="665"/>
                    <a:pt x="1100" y="592"/>
                    <a:pt x="1190" y="592"/>
                  </a:cubicBezTo>
                  <a:cubicBezTo>
                    <a:pt x="1281" y="592"/>
                    <a:pt x="1354" y="665"/>
                    <a:pt x="1354" y="756"/>
                  </a:cubicBezTo>
                  <a:cubicBezTo>
                    <a:pt x="1354" y="846"/>
                    <a:pt x="1281" y="920"/>
                    <a:pt x="1190" y="920"/>
                  </a:cubicBezTo>
                  <a:close/>
                  <a:moveTo>
                    <a:pt x="568" y="1765"/>
                  </a:moveTo>
                  <a:cubicBezTo>
                    <a:pt x="568" y="1855"/>
                    <a:pt x="494" y="1929"/>
                    <a:pt x="404" y="1929"/>
                  </a:cubicBezTo>
                  <a:cubicBezTo>
                    <a:pt x="314" y="1929"/>
                    <a:pt x="240" y="1855"/>
                    <a:pt x="240" y="1765"/>
                  </a:cubicBezTo>
                  <a:cubicBezTo>
                    <a:pt x="240" y="1675"/>
                    <a:pt x="314" y="1601"/>
                    <a:pt x="404" y="1601"/>
                  </a:cubicBezTo>
                  <a:cubicBezTo>
                    <a:pt x="494" y="1601"/>
                    <a:pt x="568" y="1675"/>
                    <a:pt x="568" y="1765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7" name="矩形 16"/>
          <p:cNvSpPr/>
          <p:nvPr/>
        </p:nvSpPr>
        <p:spPr>
          <a:xfrm>
            <a:off x="2279682" y="2155409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20" name="矩形 19"/>
          <p:cNvSpPr/>
          <p:nvPr/>
        </p:nvSpPr>
        <p:spPr>
          <a:xfrm>
            <a:off x="3509349" y="5280941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22" name="矩形 21"/>
          <p:cNvSpPr/>
          <p:nvPr/>
        </p:nvSpPr>
        <p:spPr>
          <a:xfrm>
            <a:off x="11095170" y="1514809"/>
            <a:ext cx="45719" cy="4511970"/>
          </a:xfrm>
          <a:prstGeom prst="rect">
            <a:avLst/>
          </a:prstGeom>
          <a:solidFill>
            <a:srgbClr val="FAF2C5"/>
          </a:solidFill>
          <a:ln>
            <a:solidFill>
              <a:srgbClr val="FAF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166635" y="1727217"/>
            <a:ext cx="5816575" cy="2879388"/>
            <a:chOff x="3166635" y="1727217"/>
            <a:chExt cx="5816575" cy="2879388"/>
          </a:xfrm>
          <a:solidFill>
            <a:srgbClr val="FAF2C5"/>
          </a:solidFill>
        </p:grpSpPr>
        <p:sp>
          <p:nvSpPr>
            <p:cNvPr id="7" name="手杖形箭头 6"/>
            <p:cNvSpPr/>
            <p:nvPr/>
          </p:nvSpPr>
          <p:spPr>
            <a:xfrm rot="5400000">
              <a:off x="5672965" y="1296360"/>
              <a:ext cx="2742774" cy="3877716"/>
            </a:xfrm>
            <a:prstGeom prst="uturnArrow">
              <a:avLst>
                <a:gd name="adj1" fmla="val 13386"/>
                <a:gd name="adj2" fmla="val 13580"/>
                <a:gd name="adj3" fmla="val 13386"/>
                <a:gd name="adj4" fmla="val 39431"/>
                <a:gd name="adj5" fmla="val 469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8" name="手杖形箭头 7"/>
            <p:cNvSpPr/>
            <p:nvPr/>
          </p:nvSpPr>
          <p:spPr>
            <a:xfrm rot="16200000">
              <a:off x="3734106" y="1159746"/>
              <a:ext cx="2742774" cy="3877716"/>
            </a:xfrm>
            <a:prstGeom prst="uturnArrow">
              <a:avLst>
                <a:gd name="adj1" fmla="val 13386"/>
                <a:gd name="adj2" fmla="val 13580"/>
                <a:gd name="adj3" fmla="val 13386"/>
                <a:gd name="adj4" fmla="val 39431"/>
                <a:gd name="adj5" fmla="val 469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</p:grpSp>
      <p:sp>
        <p:nvSpPr>
          <p:cNvPr id="9" name="圆角矩形 8"/>
          <p:cNvSpPr/>
          <p:nvPr/>
        </p:nvSpPr>
        <p:spPr>
          <a:xfrm>
            <a:off x="4075889" y="2539477"/>
            <a:ext cx="3998068" cy="1254868"/>
          </a:xfrm>
          <a:prstGeom prst="roundRect">
            <a:avLst>
              <a:gd name="adj" fmla="val 50000"/>
            </a:avLst>
          </a:prstGeom>
          <a:solidFill>
            <a:srgbClr val="FAF2C5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rgbClr val="BF1423"/>
                </a:solidFill>
              </a:rPr>
              <a:t>新年愿望</a:t>
            </a:r>
          </a:p>
        </p:txBody>
      </p:sp>
      <p:sp>
        <p:nvSpPr>
          <p:cNvPr id="11" name="矩形 10"/>
          <p:cNvSpPr/>
          <p:nvPr/>
        </p:nvSpPr>
        <p:spPr>
          <a:xfrm>
            <a:off x="956584" y="5252936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14" name="矩形 13"/>
          <p:cNvSpPr/>
          <p:nvPr/>
        </p:nvSpPr>
        <p:spPr>
          <a:xfrm>
            <a:off x="5338158" y="5252936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17" name="矩形 16"/>
          <p:cNvSpPr/>
          <p:nvPr/>
        </p:nvSpPr>
        <p:spPr>
          <a:xfrm>
            <a:off x="9719732" y="5252936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998067" y="5328684"/>
            <a:ext cx="0" cy="8949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385242" y="5328684"/>
            <a:ext cx="0" cy="8949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7127572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49447" y="3803515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AF2C5"/>
                </a:solidFill>
              </a:rPr>
              <a:t>过新年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83627" y="2186370"/>
            <a:ext cx="2780523" cy="2626983"/>
            <a:chOff x="903304" y="1786977"/>
            <a:chExt cx="2780523" cy="2626983"/>
          </a:xfrm>
        </p:grpSpPr>
        <p:grpSp>
          <p:nvGrpSpPr>
            <p:cNvPr id="7" name="组合 6"/>
            <p:cNvGrpSpPr/>
            <p:nvPr/>
          </p:nvGrpSpPr>
          <p:grpSpPr>
            <a:xfrm>
              <a:off x="903304" y="1786977"/>
              <a:ext cx="2780523" cy="2626983"/>
              <a:chOff x="886408" y="2010912"/>
              <a:chExt cx="2780523" cy="262698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86408" y="2342564"/>
                <a:ext cx="2780523" cy="2295331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AF2C5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789207" y="2010912"/>
                <a:ext cx="974923" cy="681135"/>
              </a:xfrm>
              <a:prstGeom prst="rect">
                <a:avLst/>
              </a:prstGeom>
              <a:solidFill>
                <a:srgbClr val="FAF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AF2C5"/>
                  </a:solidFill>
                </a:endParaRPr>
              </a:p>
            </p:txBody>
          </p:sp>
        </p:grpSp>
        <p:sp>
          <p:nvSpPr>
            <p:cNvPr id="8" name="analytics_248252"/>
            <p:cNvSpPr>
              <a:spLocks noChangeAspect="1"/>
            </p:cNvSpPr>
            <p:nvPr/>
          </p:nvSpPr>
          <p:spPr bwMode="auto">
            <a:xfrm>
              <a:off x="2051050" y="1921579"/>
              <a:ext cx="485030" cy="484300"/>
            </a:xfrm>
            <a:custGeom>
              <a:avLst/>
              <a:gdLst>
                <a:gd name="connsiteX0" fmla="*/ 127864 w 609614"/>
                <a:gd name="connsiteY0" fmla="*/ 579271 h 608697"/>
                <a:gd name="connsiteX1" fmla="*/ 147481 w 609614"/>
                <a:gd name="connsiteY1" fmla="*/ 579271 h 608697"/>
                <a:gd name="connsiteX2" fmla="*/ 147481 w 609614"/>
                <a:gd name="connsiteY2" fmla="*/ 608697 h 608697"/>
                <a:gd name="connsiteX3" fmla="*/ 127864 w 609614"/>
                <a:gd name="connsiteY3" fmla="*/ 608697 h 608697"/>
                <a:gd name="connsiteX4" fmla="*/ 353987 w 609614"/>
                <a:gd name="connsiteY4" fmla="*/ 471273 h 608697"/>
                <a:gd name="connsiteX5" fmla="*/ 344124 w 609614"/>
                <a:gd name="connsiteY5" fmla="*/ 481122 h 608697"/>
                <a:gd name="connsiteX6" fmla="*/ 353987 w 609614"/>
                <a:gd name="connsiteY6" fmla="*/ 490879 h 608697"/>
                <a:gd name="connsiteX7" fmla="*/ 363851 w 609614"/>
                <a:gd name="connsiteY7" fmla="*/ 481122 h 608697"/>
                <a:gd name="connsiteX8" fmla="*/ 353987 w 609614"/>
                <a:gd name="connsiteY8" fmla="*/ 471273 h 608697"/>
                <a:gd name="connsiteX9" fmla="*/ 118825 w 609614"/>
                <a:gd name="connsiteY9" fmla="*/ 333849 h 608697"/>
                <a:gd name="connsiteX10" fmla="*/ 137631 w 609614"/>
                <a:gd name="connsiteY10" fmla="*/ 357413 h 608697"/>
                <a:gd name="connsiteX11" fmla="*/ 156528 w 609614"/>
                <a:gd name="connsiteY11" fmla="*/ 333849 h 608697"/>
                <a:gd name="connsiteX12" fmla="*/ 68861 w 609614"/>
                <a:gd name="connsiteY12" fmla="*/ 333849 h 608697"/>
                <a:gd name="connsiteX13" fmla="*/ 19635 w 609614"/>
                <a:gd name="connsiteY13" fmla="*/ 382910 h 608697"/>
                <a:gd name="connsiteX14" fmla="*/ 19635 w 609614"/>
                <a:gd name="connsiteY14" fmla="*/ 520334 h 608697"/>
                <a:gd name="connsiteX15" fmla="*/ 39362 w 609614"/>
                <a:gd name="connsiteY15" fmla="*/ 540031 h 608697"/>
                <a:gd name="connsiteX16" fmla="*/ 58998 w 609614"/>
                <a:gd name="connsiteY16" fmla="*/ 520334 h 608697"/>
                <a:gd name="connsiteX17" fmla="*/ 58998 w 609614"/>
                <a:gd name="connsiteY17" fmla="*/ 373061 h 608697"/>
                <a:gd name="connsiteX18" fmla="*/ 78633 w 609614"/>
                <a:gd name="connsiteY18" fmla="*/ 373061 h 608697"/>
                <a:gd name="connsiteX19" fmla="*/ 78633 w 609614"/>
                <a:gd name="connsiteY19" fmla="*/ 520334 h 608697"/>
                <a:gd name="connsiteX20" fmla="*/ 196629 w 609614"/>
                <a:gd name="connsiteY20" fmla="*/ 520334 h 608697"/>
                <a:gd name="connsiteX21" fmla="*/ 196629 w 609614"/>
                <a:gd name="connsiteY21" fmla="*/ 373061 h 608697"/>
                <a:gd name="connsiteX22" fmla="*/ 216356 w 609614"/>
                <a:gd name="connsiteY22" fmla="*/ 373061 h 608697"/>
                <a:gd name="connsiteX23" fmla="*/ 216356 w 609614"/>
                <a:gd name="connsiteY23" fmla="*/ 520334 h 608697"/>
                <a:gd name="connsiteX24" fmla="*/ 235992 w 609614"/>
                <a:gd name="connsiteY24" fmla="*/ 540031 h 608697"/>
                <a:gd name="connsiteX25" fmla="*/ 255627 w 609614"/>
                <a:gd name="connsiteY25" fmla="*/ 520334 h 608697"/>
                <a:gd name="connsiteX26" fmla="*/ 255627 w 609614"/>
                <a:gd name="connsiteY26" fmla="*/ 382910 h 608697"/>
                <a:gd name="connsiteX27" fmla="*/ 206492 w 609614"/>
                <a:gd name="connsiteY27" fmla="*/ 333849 h 608697"/>
                <a:gd name="connsiteX28" fmla="*/ 181695 w 609614"/>
                <a:gd name="connsiteY28" fmla="*/ 333849 h 608697"/>
                <a:gd name="connsiteX29" fmla="*/ 137631 w 609614"/>
                <a:gd name="connsiteY29" fmla="*/ 388800 h 608697"/>
                <a:gd name="connsiteX30" fmla="*/ 93567 w 609614"/>
                <a:gd name="connsiteY30" fmla="*/ 333849 h 608697"/>
                <a:gd name="connsiteX31" fmla="*/ 265473 w 609614"/>
                <a:gd name="connsiteY31" fmla="*/ 265114 h 608697"/>
                <a:gd name="connsiteX32" fmla="*/ 255608 w 609614"/>
                <a:gd name="connsiteY32" fmla="*/ 274963 h 608697"/>
                <a:gd name="connsiteX33" fmla="*/ 265473 w 609614"/>
                <a:gd name="connsiteY33" fmla="*/ 284721 h 608697"/>
                <a:gd name="connsiteX34" fmla="*/ 275337 w 609614"/>
                <a:gd name="connsiteY34" fmla="*/ 274963 h 608697"/>
                <a:gd name="connsiteX35" fmla="*/ 265473 w 609614"/>
                <a:gd name="connsiteY35" fmla="*/ 265114 h 608697"/>
                <a:gd name="connsiteX36" fmla="*/ 442481 w 609614"/>
                <a:gd name="connsiteY36" fmla="*/ 235658 h 608697"/>
                <a:gd name="connsiteX37" fmla="*/ 432617 w 609614"/>
                <a:gd name="connsiteY37" fmla="*/ 245507 h 608697"/>
                <a:gd name="connsiteX38" fmla="*/ 442481 w 609614"/>
                <a:gd name="connsiteY38" fmla="*/ 255265 h 608697"/>
                <a:gd name="connsiteX39" fmla="*/ 452346 w 609614"/>
                <a:gd name="connsiteY39" fmla="*/ 245507 h 608697"/>
                <a:gd name="connsiteX40" fmla="*/ 442481 w 609614"/>
                <a:gd name="connsiteY40" fmla="*/ 235658 h 608697"/>
                <a:gd name="connsiteX41" fmla="*/ 137631 w 609614"/>
                <a:gd name="connsiteY41" fmla="*/ 196333 h 608697"/>
                <a:gd name="connsiteX42" fmla="*/ 78633 w 609614"/>
                <a:gd name="connsiteY42" fmla="*/ 255242 h 608697"/>
                <a:gd name="connsiteX43" fmla="*/ 137631 w 609614"/>
                <a:gd name="connsiteY43" fmla="*/ 314152 h 608697"/>
                <a:gd name="connsiteX44" fmla="*/ 196629 w 609614"/>
                <a:gd name="connsiteY44" fmla="*/ 255242 h 608697"/>
                <a:gd name="connsiteX45" fmla="*/ 137631 w 609614"/>
                <a:gd name="connsiteY45" fmla="*/ 196333 h 608697"/>
                <a:gd name="connsiteX46" fmla="*/ 353977 w 609614"/>
                <a:gd name="connsiteY46" fmla="*/ 166897 h 608697"/>
                <a:gd name="connsiteX47" fmla="*/ 344112 w 609614"/>
                <a:gd name="connsiteY47" fmla="*/ 176746 h 608697"/>
                <a:gd name="connsiteX48" fmla="*/ 353977 w 609614"/>
                <a:gd name="connsiteY48" fmla="*/ 186595 h 608697"/>
                <a:gd name="connsiteX49" fmla="*/ 363841 w 609614"/>
                <a:gd name="connsiteY49" fmla="*/ 176746 h 608697"/>
                <a:gd name="connsiteX50" fmla="*/ 353977 w 609614"/>
                <a:gd name="connsiteY50" fmla="*/ 166897 h 608697"/>
                <a:gd name="connsiteX51" fmla="*/ 521121 w 609614"/>
                <a:gd name="connsiteY51" fmla="*/ 117834 h 608697"/>
                <a:gd name="connsiteX52" fmla="*/ 511348 w 609614"/>
                <a:gd name="connsiteY52" fmla="*/ 127683 h 608697"/>
                <a:gd name="connsiteX53" fmla="*/ 521121 w 609614"/>
                <a:gd name="connsiteY53" fmla="*/ 137441 h 608697"/>
                <a:gd name="connsiteX54" fmla="*/ 530985 w 609614"/>
                <a:gd name="connsiteY54" fmla="*/ 127683 h 608697"/>
                <a:gd name="connsiteX55" fmla="*/ 521121 w 609614"/>
                <a:gd name="connsiteY55" fmla="*/ 117834 h 608697"/>
                <a:gd name="connsiteX56" fmla="*/ 521121 w 609614"/>
                <a:gd name="connsiteY56" fmla="*/ 98227 h 608697"/>
                <a:gd name="connsiteX57" fmla="*/ 550622 w 609614"/>
                <a:gd name="connsiteY57" fmla="*/ 127683 h 608697"/>
                <a:gd name="connsiteX58" fmla="*/ 521121 w 609614"/>
                <a:gd name="connsiteY58" fmla="*/ 157139 h 608697"/>
                <a:gd name="connsiteX59" fmla="*/ 516880 w 609614"/>
                <a:gd name="connsiteY59" fmla="*/ 156679 h 608697"/>
                <a:gd name="connsiteX60" fmla="*/ 467650 w 609614"/>
                <a:gd name="connsiteY60" fmla="*/ 230411 h 608697"/>
                <a:gd name="connsiteX61" fmla="*/ 471983 w 609614"/>
                <a:gd name="connsiteY61" fmla="*/ 245507 h 608697"/>
                <a:gd name="connsiteX62" fmla="*/ 442481 w 609614"/>
                <a:gd name="connsiteY62" fmla="*/ 274963 h 608697"/>
                <a:gd name="connsiteX63" fmla="*/ 412980 w 609614"/>
                <a:gd name="connsiteY63" fmla="*/ 245507 h 608697"/>
                <a:gd name="connsiteX64" fmla="*/ 415285 w 609614"/>
                <a:gd name="connsiteY64" fmla="*/ 234001 h 608697"/>
                <a:gd name="connsiteX65" fmla="*/ 373153 w 609614"/>
                <a:gd name="connsiteY65" fmla="*/ 198930 h 608697"/>
                <a:gd name="connsiteX66" fmla="*/ 353977 w 609614"/>
                <a:gd name="connsiteY66" fmla="*/ 206202 h 608697"/>
                <a:gd name="connsiteX67" fmla="*/ 342176 w 609614"/>
                <a:gd name="connsiteY67" fmla="*/ 203717 h 608697"/>
                <a:gd name="connsiteX68" fmla="*/ 291563 w 609614"/>
                <a:gd name="connsiteY68" fmla="*/ 261524 h 608697"/>
                <a:gd name="connsiteX69" fmla="*/ 294974 w 609614"/>
                <a:gd name="connsiteY69" fmla="*/ 274963 h 608697"/>
                <a:gd name="connsiteX70" fmla="*/ 265473 w 609614"/>
                <a:gd name="connsiteY70" fmla="*/ 304419 h 608697"/>
                <a:gd name="connsiteX71" fmla="*/ 235971 w 609614"/>
                <a:gd name="connsiteY71" fmla="*/ 274963 h 608697"/>
                <a:gd name="connsiteX72" fmla="*/ 265473 w 609614"/>
                <a:gd name="connsiteY72" fmla="*/ 245507 h 608697"/>
                <a:gd name="connsiteX73" fmla="*/ 277273 w 609614"/>
                <a:gd name="connsiteY73" fmla="*/ 247993 h 608697"/>
                <a:gd name="connsiteX74" fmla="*/ 327887 w 609614"/>
                <a:gd name="connsiteY74" fmla="*/ 190185 h 608697"/>
                <a:gd name="connsiteX75" fmla="*/ 324475 w 609614"/>
                <a:gd name="connsiteY75" fmla="*/ 176746 h 608697"/>
                <a:gd name="connsiteX76" fmla="*/ 353977 w 609614"/>
                <a:gd name="connsiteY76" fmla="*/ 147290 h 608697"/>
                <a:gd name="connsiteX77" fmla="*/ 383478 w 609614"/>
                <a:gd name="connsiteY77" fmla="*/ 176746 h 608697"/>
                <a:gd name="connsiteX78" fmla="*/ 383017 w 609614"/>
                <a:gd name="connsiteY78" fmla="*/ 181532 h 608697"/>
                <a:gd name="connsiteX79" fmla="*/ 428745 w 609614"/>
                <a:gd name="connsiteY79" fmla="*/ 219549 h 608697"/>
                <a:gd name="connsiteX80" fmla="*/ 442481 w 609614"/>
                <a:gd name="connsiteY80" fmla="*/ 216051 h 608697"/>
                <a:gd name="connsiteX81" fmla="*/ 452346 w 609614"/>
                <a:gd name="connsiteY81" fmla="*/ 217892 h 608697"/>
                <a:gd name="connsiteX82" fmla="*/ 499456 w 609614"/>
                <a:gd name="connsiteY82" fmla="*/ 147382 h 608697"/>
                <a:gd name="connsiteX83" fmla="*/ 491619 w 609614"/>
                <a:gd name="connsiteY83" fmla="*/ 127683 h 608697"/>
                <a:gd name="connsiteX84" fmla="*/ 521121 w 609614"/>
                <a:gd name="connsiteY84" fmla="*/ 98227 h 608697"/>
                <a:gd name="connsiteX85" fmla="*/ 235971 w 609614"/>
                <a:gd name="connsiteY85" fmla="*/ 78539 h 608697"/>
                <a:gd name="connsiteX86" fmla="*/ 255588 w 609614"/>
                <a:gd name="connsiteY86" fmla="*/ 78539 h 608697"/>
                <a:gd name="connsiteX87" fmla="*/ 255588 w 609614"/>
                <a:gd name="connsiteY87" fmla="*/ 98227 h 608697"/>
                <a:gd name="connsiteX88" fmla="*/ 235971 w 609614"/>
                <a:gd name="connsiteY88" fmla="*/ 98227 h 608697"/>
                <a:gd name="connsiteX89" fmla="*/ 196595 w 609614"/>
                <a:gd name="connsiteY89" fmla="*/ 78539 h 608697"/>
                <a:gd name="connsiteX90" fmla="*/ 216353 w 609614"/>
                <a:gd name="connsiteY90" fmla="*/ 78539 h 608697"/>
                <a:gd name="connsiteX91" fmla="*/ 216353 w 609614"/>
                <a:gd name="connsiteY91" fmla="*/ 98227 h 608697"/>
                <a:gd name="connsiteX92" fmla="*/ 196595 w 609614"/>
                <a:gd name="connsiteY92" fmla="*/ 98227 h 608697"/>
                <a:gd name="connsiteX93" fmla="*/ 157361 w 609614"/>
                <a:gd name="connsiteY93" fmla="*/ 78539 h 608697"/>
                <a:gd name="connsiteX94" fmla="*/ 176978 w 609614"/>
                <a:gd name="connsiteY94" fmla="*/ 78539 h 608697"/>
                <a:gd name="connsiteX95" fmla="*/ 176978 w 609614"/>
                <a:gd name="connsiteY95" fmla="*/ 98227 h 608697"/>
                <a:gd name="connsiteX96" fmla="*/ 157361 w 609614"/>
                <a:gd name="connsiteY96" fmla="*/ 98227 h 608697"/>
                <a:gd name="connsiteX97" fmla="*/ 137631 w 609614"/>
                <a:gd name="connsiteY97" fmla="*/ 58909 h 608697"/>
                <a:gd name="connsiteX98" fmla="*/ 137631 w 609614"/>
                <a:gd name="connsiteY98" fmla="*/ 176728 h 608697"/>
                <a:gd name="connsiteX99" fmla="*/ 216356 w 609614"/>
                <a:gd name="connsiteY99" fmla="*/ 255242 h 608697"/>
                <a:gd name="connsiteX100" fmla="*/ 189530 w 609614"/>
                <a:gd name="connsiteY100" fmla="*/ 314152 h 608697"/>
                <a:gd name="connsiteX101" fmla="*/ 206492 w 609614"/>
                <a:gd name="connsiteY101" fmla="*/ 314152 h 608697"/>
                <a:gd name="connsiteX102" fmla="*/ 268625 w 609614"/>
                <a:gd name="connsiteY102" fmla="*/ 353455 h 608697"/>
                <a:gd name="connsiteX103" fmla="*/ 570344 w 609614"/>
                <a:gd name="connsiteY103" fmla="*/ 353455 h 608697"/>
                <a:gd name="connsiteX104" fmla="*/ 570344 w 609614"/>
                <a:gd name="connsiteY104" fmla="*/ 58909 h 608697"/>
                <a:gd name="connsiteX105" fmla="*/ 117996 w 609614"/>
                <a:gd name="connsiteY105" fmla="*/ 19605 h 608697"/>
                <a:gd name="connsiteX106" fmla="*/ 117996 w 609614"/>
                <a:gd name="connsiteY106" fmla="*/ 39303 h 608697"/>
                <a:gd name="connsiteX107" fmla="*/ 589979 w 609614"/>
                <a:gd name="connsiteY107" fmla="*/ 39303 h 608697"/>
                <a:gd name="connsiteX108" fmla="*/ 589979 w 609614"/>
                <a:gd name="connsiteY108" fmla="*/ 19605 h 608697"/>
                <a:gd name="connsiteX109" fmla="*/ 98360 w 609614"/>
                <a:gd name="connsiteY109" fmla="*/ 0 h 608697"/>
                <a:gd name="connsiteX110" fmla="*/ 609614 w 609614"/>
                <a:gd name="connsiteY110" fmla="*/ 0 h 608697"/>
                <a:gd name="connsiteX111" fmla="*/ 609614 w 609614"/>
                <a:gd name="connsiteY111" fmla="*/ 58909 h 608697"/>
                <a:gd name="connsiteX112" fmla="*/ 589979 w 609614"/>
                <a:gd name="connsiteY112" fmla="*/ 58909 h 608697"/>
                <a:gd name="connsiteX113" fmla="*/ 589979 w 609614"/>
                <a:gd name="connsiteY113" fmla="*/ 373061 h 608697"/>
                <a:gd name="connsiteX114" fmla="*/ 363851 w 609614"/>
                <a:gd name="connsiteY114" fmla="*/ 373061 h 608697"/>
                <a:gd name="connsiteX115" fmla="*/ 363851 w 609614"/>
                <a:gd name="connsiteY115" fmla="*/ 453416 h 608697"/>
                <a:gd name="connsiteX116" fmla="*/ 383486 w 609614"/>
                <a:gd name="connsiteY116" fmla="*/ 481122 h 608697"/>
                <a:gd name="connsiteX117" fmla="*/ 353987 w 609614"/>
                <a:gd name="connsiteY117" fmla="*/ 510577 h 608697"/>
                <a:gd name="connsiteX118" fmla="*/ 324489 w 609614"/>
                <a:gd name="connsiteY118" fmla="*/ 481122 h 608697"/>
                <a:gd name="connsiteX119" fmla="*/ 344124 w 609614"/>
                <a:gd name="connsiteY119" fmla="*/ 453416 h 608697"/>
                <a:gd name="connsiteX120" fmla="*/ 344124 w 609614"/>
                <a:gd name="connsiteY120" fmla="*/ 373061 h 608697"/>
                <a:gd name="connsiteX121" fmla="*/ 274525 w 609614"/>
                <a:gd name="connsiteY121" fmla="*/ 373061 h 608697"/>
                <a:gd name="connsiteX122" fmla="*/ 275354 w 609614"/>
                <a:gd name="connsiteY122" fmla="*/ 382910 h 608697"/>
                <a:gd name="connsiteX123" fmla="*/ 275354 w 609614"/>
                <a:gd name="connsiteY123" fmla="*/ 520334 h 608697"/>
                <a:gd name="connsiteX124" fmla="*/ 235992 w 609614"/>
                <a:gd name="connsiteY124" fmla="*/ 559637 h 608697"/>
                <a:gd name="connsiteX125" fmla="*/ 216356 w 609614"/>
                <a:gd name="connsiteY125" fmla="*/ 554206 h 608697"/>
                <a:gd name="connsiteX126" fmla="*/ 216356 w 609614"/>
                <a:gd name="connsiteY126" fmla="*/ 608697 h 608697"/>
                <a:gd name="connsiteX127" fmla="*/ 196629 w 609614"/>
                <a:gd name="connsiteY127" fmla="*/ 608697 h 608697"/>
                <a:gd name="connsiteX128" fmla="*/ 196629 w 609614"/>
                <a:gd name="connsiteY128" fmla="*/ 540031 h 608697"/>
                <a:gd name="connsiteX129" fmla="*/ 78633 w 609614"/>
                <a:gd name="connsiteY129" fmla="*/ 540031 h 608697"/>
                <a:gd name="connsiteX130" fmla="*/ 78633 w 609614"/>
                <a:gd name="connsiteY130" fmla="*/ 608697 h 608697"/>
                <a:gd name="connsiteX131" fmla="*/ 58998 w 609614"/>
                <a:gd name="connsiteY131" fmla="*/ 608697 h 608697"/>
                <a:gd name="connsiteX132" fmla="*/ 58998 w 609614"/>
                <a:gd name="connsiteY132" fmla="*/ 554206 h 608697"/>
                <a:gd name="connsiteX133" fmla="*/ 39362 w 609614"/>
                <a:gd name="connsiteY133" fmla="*/ 559637 h 608697"/>
                <a:gd name="connsiteX134" fmla="*/ 0 w 609614"/>
                <a:gd name="connsiteY134" fmla="*/ 520334 h 608697"/>
                <a:gd name="connsiteX135" fmla="*/ 0 w 609614"/>
                <a:gd name="connsiteY135" fmla="*/ 382910 h 608697"/>
                <a:gd name="connsiteX136" fmla="*/ 68861 w 609614"/>
                <a:gd name="connsiteY136" fmla="*/ 314152 h 608697"/>
                <a:gd name="connsiteX137" fmla="*/ 85823 w 609614"/>
                <a:gd name="connsiteY137" fmla="*/ 314152 h 608697"/>
                <a:gd name="connsiteX138" fmla="*/ 58998 w 609614"/>
                <a:gd name="connsiteY138" fmla="*/ 255242 h 608697"/>
                <a:gd name="connsiteX139" fmla="*/ 117996 w 609614"/>
                <a:gd name="connsiteY139" fmla="*/ 179305 h 608697"/>
                <a:gd name="connsiteX140" fmla="*/ 117996 w 609614"/>
                <a:gd name="connsiteY140" fmla="*/ 58909 h 608697"/>
                <a:gd name="connsiteX141" fmla="*/ 98360 w 609614"/>
                <a:gd name="connsiteY141" fmla="*/ 58909 h 60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609614" h="608697">
                  <a:moveTo>
                    <a:pt x="127864" y="579271"/>
                  </a:moveTo>
                  <a:lnTo>
                    <a:pt x="147481" y="579271"/>
                  </a:lnTo>
                  <a:lnTo>
                    <a:pt x="147481" y="608697"/>
                  </a:lnTo>
                  <a:lnTo>
                    <a:pt x="127864" y="608697"/>
                  </a:lnTo>
                  <a:close/>
                  <a:moveTo>
                    <a:pt x="353987" y="471273"/>
                  </a:moveTo>
                  <a:cubicBezTo>
                    <a:pt x="348549" y="471273"/>
                    <a:pt x="344124" y="475691"/>
                    <a:pt x="344124" y="481122"/>
                  </a:cubicBezTo>
                  <a:cubicBezTo>
                    <a:pt x="344124" y="486461"/>
                    <a:pt x="348549" y="490879"/>
                    <a:pt x="353987" y="490879"/>
                  </a:cubicBezTo>
                  <a:cubicBezTo>
                    <a:pt x="359426" y="490879"/>
                    <a:pt x="363851" y="486461"/>
                    <a:pt x="363851" y="481122"/>
                  </a:cubicBezTo>
                  <a:cubicBezTo>
                    <a:pt x="363851" y="475691"/>
                    <a:pt x="359426" y="471273"/>
                    <a:pt x="353987" y="471273"/>
                  </a:cubicBezTo>
                  <a:close/>
                  <a:moveTo>
                    <a:pt x="118825" y="333849"/>
                  </a:moveTo>
                  <a:lnTo>
                    <a:pt x="137631" y="357413"/>
                  </a:lnTo>
                  <a:lnTo>
                    <a:pt x="156528" y="333849"/>
                  </a:lnTo>
                  <a:close/>
                  <a:moveTo>
                    <a:pt x="68861" y="333849"/>
                  </a:moveTo>
                  <a:cubicBezTo>
                    <a:pt x="41759" y="333849"/>
                    <a:pt x="19635" y="355848"/>
                    <a:pt x="19635" y="382910"/>
                  </a:cubicBezTo>
                  <a:lnTo>
                    <a:pt x="19635" y="520334"/>
                  </a:lnTo>
                  <a:cubicBezTo>
                    <a:pt x="19635" y="531195"/>
                    <a:pt x="28485" y="540031"/>
                    <a:pt x="39362" y="540031"/>
                  </a:cubicBezTo>
                  <a:cubicBezTo>
                    <a:pt x="50148" y="540031"/>
                    <a:pt x="58998" y="531195"/>
                    <a:pt x="58998" y="520334"/>
                  </a:cubicBezTo>
                  <a:lnTo>
                    <a:pt x="58998" y="373061"/>
                  </a:lnTo>
                  <a:lnTo>
                    <a:pt x="78633" y="373061"/>
                  </a:lnTo>
                  <a:lnTo>
                    <a:pt x="78633" y="520334"/>
                  </a:lnTo>
                  <a:lnTo>
                    <a:pt x="196629" y="520334"/>
                  </a:lnTo>
                  <a:lnTo>
                    <a:pt x="196629" y="373061"/>
                  </a:lnTo>
                  <a:lnTo>
                    <a:pt x="216356" y="373061"/>
                  </a:lnTo>
                  <a:lnTo>
                    <a:pt x="216356" y="520334"/>
                  </a:lnTo>
                  <a:cubicBezTo>
                    <a:pt x="216356" y="531195"/>
                    <a:pt x="225114" y="540031"/>
                    <a:pt x="235992" y="540031"/>
                  </a:cubicBezTo>
                  <a:cubicBezTo>
                    <a:pt x="246869" y="540031"/>
                    <a:pt x="255627" y="531195"/>
                    <a:pt x="255627" y="520334"/>
                  </a:cubicBezTo>
                  <a:lnTo>
                    <a:pt x="255627" y="382910"/>
                  </a:lnTo>
                  <a:cubicBezTo>
                    <a:pt x="255627" y="355848"/>
                    <a:pt x="233594" y="333849"/>
                    <a:pt x="206492" y="333849"/>
                  </a:cubicBezTo>
                  <a:lnTo>
                    <a:pt x="181695" y="333849"/>
                  </a:lnTo>
                  <a:lnTo>
                    <a:pt x="137631" y="388800"/>
                  </a:lnTo>
                  <a:lnTo>
                    <a:pt x="93567" y="333849"/>
                  </a:lnTo>
                  <a:close/>
                  <a:moveTo>
                    <a:pt x="265473" y="265114"/>
                  </a:moveTo>
                  <a:cubicBezTo>
                    <a:pt x="260033" y="265114"/>
                    <a:pt x="255608" y="269532"/>
                    <a:pt x="255608" y="274963"/>
                  </a:cubicBezTo>
                  <a:cubicBezTo>
                    <a:pt x="255608" y="280302"/>
                    <a:pt x="260033" y="284721"/>
                    <a:pt x="265473" y="284721"/>
                  </a:cubicBezTo>
                  <a:cubicBezTo>
                    <a:pt x="270912" y="284721"/>
                    <a:pt x="275337" y="280302"/>
                    <a:pt x="275337" y="274963"/>
                  </a:cubicBezTo>
                  <a:cubicBezTo>
                    <a:pt x="275337" y="269532"/>
                    <a:pt x="270912" y="265114"/>
                    <a:pt x="265473" y="265114"/>
                  </a:cubicBezTo>
                  <a:close/>
                  <a:moveTo>
                    <a:pt x="442481" y="235658"/>
                  </a:moveTo>
                  <a:cubicBezTo>
                    <a:pt x="437042" y="235658"/>
                    <a:pt x="432617" y="240076"/>
                    <a:pt x="432617" y="245507"/>
                  </a:cubicBezTo>
                  <a:cubicBezTo>
                    <a:pt x="432617" y="250846"/>
                    <a:pt x="437042" y="255265"/>
                    <a:pt x="442481" y="255265"/>
                  </a:cubicBezTo>
                  <a:cubicBezTo>
                    <a:pt x="447920" y="255265"/>
                    <a:pt x="452346" y="250846"/>
                    <a:pt x="452346" y="245507"/>
                  </a:cubicBezTo>
                  <a:cubicBezTo>
                    <a:pt x="452346" y="240076"/>
                    <a:pt x="447920" y="235658"/>
                    <a:pt x="442481" y="235658"/>
                  </a:cubicBezTo>
                  <a:close/>
                  <a:moveTo>
                    <a:pt x="137631" y="196333"/>
                  </a:moveTo>
                  <a:cubicBezTo>
                    <a:pt x="105090" y="196333"/>
                    <a:pt x="78633" y="222750"/>
                    <a:pt x="78633" y="255242"/>
                  </a:cubicBezTo>
                  <a:cubicBezTo>
                    <a:pt x="78633" y="287735"/>
                    <a:pt x="105090" y="314152"/>
                    <a:pt x="137631" y="314152"/>
                  </a:cubicBezTo>
                  <a:cubicBezTo>
                    <a:pt x="170172" y="314152"/>
                    <a:pt x="196629" y="287735"/>
                    <a:pt x="196629" y="255242"/>
                  </a:cubicBezTo>
                  <a:cubicBezTo>
                    <a:pt x="196629" y="222750"/>
                    <a:pt x="170172" y="196333"/>
                    <a:pt x="137631" y="196333"/>
                  </a:cubicBezTo>
                  <a:close/>
                  <a:moveTo>
                    <a:pt x="353977" y="166897"/>
                  </a:moveTo>
                  <a:cubicBezTo>
                    <a:pt x="348538" y="166897"/>
                    <a:pt x="344112" y="171315"/>
                    <a:pt x="344112" y="176746"/>
                  </a:cubicBezTo>
                  <a:cubicBezTo>
                    <a:pt x="344112" y="182177"/>
                    <a:pt x="348538" y="186595"/>
                    <a:pt x="353977" y="186595"/>
                  </a:cubicBezTo>
                  <a:cubicBezTo>
                    <a:pt x="359416" y="186595"/>
                    <a:pt x="363841" y="182177"/>
                    <a:pt x="363841" y="176746"/>
                  </a:cubicBezTo>
                  <a:cubicBezTo>
                    <a:pt x="363841" y="171315"/>
                    <a:pt x="359416" y="166897"/>
                    <a:pt x="353977" y="166897"/>
                  </a:cubicBezTo>
                  <a:close/>
                  <a:moveTo>
                    <a:pt x="521121" y="117834"/>
                  </a:moveTo>
                  <a:cubicBezTo>
                    <a:pt x="515681" y="117834"/>
                    <a:pt x="511348" y="122252"/>
                    <a:pt x="511348" y="127683"/>
                  </a:cubicBezTo>
                  <a:cubicBezTo>
                    <a:pt x="511348" y="133022"/>
                    <a:pt x="515681" y="137441"/>
                    <a:pt x="521121" y="137441"/>
                  </a:cubicBezTo>
                  <a:cubicBezTo>
                    <a:pt x="526560" y="137441"/>
                    <a:pt x="530985" y="133022"/>
                    <a:pt x="530985" y="127683"/>
                  </a:cubicBezTo>
                  <a:cubicBezTo>
                    <a:pt x="530985" y="122252"/>
                    <a:pt x="526560" y="117834"/>
                    <a:pt x="521121" y="117834"/>
                  </a:cubicBezTo>
                  <a:close/>
                  <a:moveTo>
                    <a:pt x="521121" y="98227"/>
                  </a:moveTo>
                  <a:cubicBezTo>
                    <a:pt x="537439" y="98227"/>
                    <a:pt x="550622" y="111390"/>
                    <a:pt x="550622" y="127683"/>
                  </a:cubicBezTo>
                  <a:cubicBezTo>
                    <a:pt x="550622" y="143884"/>
                    <a:pt x="537439" y="157139"/>
                    <a:pt x="521121" y="157139"/>
                  </a:cubicBezTo>
                  <a:cubicBezTo>
                    <a:pt x="519646" y="157139"/>
                    <a:pt x="518263" y="156863"/>
                    <a:pt x="516880" y="156679"/>
                  </a:cubicBezTo>
                  <a:lnTo>
                    <a:pt x="467650" y="230411"/>
                  </a:lnTo>
                  <a:cubicBezTo>
                    <a:pt x="470323" y="234829"/>
                    <a:pt x="471983" y="239892"/>
                    <a:pt x="471983" y="245507"/>
                  </a:cubicBezTo>
                  <a:cubicBezTo>
                    <a:pt x="471983" y="261708"/>
                    <a:pt x="458707" y="274963"/>
                    <a:pt x="442481" y="274963"/>
                  </a:cubicBezTo>
                  <a:cubicBezTo>
                    <a:pt x="426255" y="274963"/>
                    <a:pt x="412980" y="261708"/>
                    <a:pt x="412980" y="245507"/>
                  </a:cubicBezTo>
                  <a:cubicBezTo>
                    <a:pt x="412980" y="241457"/>
                    <a:pt x="413809" y="237499"/>
                    <a:pt x="415285" y="234001"/>
                  </a:cubicBezTo>
                  <a:lnTo>
                    <a:pt x="373153" y="198930"/>
                  </a:lnTo>
                  <a:cubicBezTo>
                    <a:pt x="367990" y="203440"/>
                    <a:pt x="361352" y="206202"/>
                    <a:pt x="353977" y="206202"/>
                  </a:cubicBezTo>
                  <a:cubicBezTo>
                    <a:pt x="349736" y="206202"/>
                    <a:pt x="345772" y="205281"/>
                    <a:pt x="342176" y="203717"/>
                  </a:cubicBezTo>
                  <a:lnTo>
                    <a:pt x="291563" y="261524"/>
                  </a:lnTo>
                  <a:cubicBezTo>
                    <a:pt x="293683" y="265482"/>
                    <a:pt x="294974" y="270085"/>
                    <a:pt x="294974" y="274963"/>
                  </a:cubicBezTo>
                  <a:cubicBezTo>
                    <a:pt x="294974" y="291164"/>
                    <a:pt x="281698" y="304419"/>
                    <a:pt x="265473" y="304419"/>
                  </a:cubicBezTo>
                  <a:cubicBezTo>
                    <a:pt x="249247" y="304419"/>
                    <a:pt x="235971" y="291164"/>
                    <a:pt x="235971" y="274963"/>
                  </a:cubicBezTo>
                  <a:cubicBezTo>
                    <a:pt x="235971" y="258670"/>
                    <a:pt x="249247" y="245507"/>
                    <a:pt x="265473" y="245507"/>
                  </a:cubicBezTo>
                  <a:cubicBezTo>
                    <a:pt x="269713" y="245507"/>
                    <a:pt x="273678" y="246336"/>
                    <a:pt x="277273" y="247993"/>
                  </a:cubicBezTo>
                  <a:lnTo>
                    <a:pt x="327887" y="190185"/>
                  </a:lnTo>
                  <a:cubicBezTo>
                    <a:pt x="325766" y="186135"/>
                    <a:pt x="324475" y="181625"/>
                    <a:pt x="324475" y="176746"/>
                  </a:cubicBezTo>
                  <a:cubicBezTo>
                    <a:pt x="324475" y="160545"/>
                    <a:pt x="337751" y="147290"/>
                    <a:pt x="353977" y="147290"/>
                  </a:cubicBezTo>
                  <a:cubicBezTo>
                    <a:pt x="370203" y="147290"/>
                    <a:pt x="383478" y="160545"/>
                    <a:pt x="383478" y="176746"/>
                  </a:cubicBezTo>
                  <a:cubicBezTo>
                    <a:pt x="383478" y="178403"/>
                    <a:pt x="383294" y="179968"/>
                    <a:pt x="383017" y="181532"/>
                  </a:cubicBezTo>
                  <a:lnTo>
                    <a:pt x="428745" y="219549"/>
                  </a:lnTo>
                  <a:cubicBezTo>
                    <a:pt x="432801" y="217340"/>
                    <a:pt x="437503" y="216051"/>
                    <a:pt x="442481" y="216051"/>
                  </a:cubicBezTo>
                  <a:cubicBezTo>
                    <a:pt x="445984" y="216051"/>
                    <a:pt x="449303" y="216696"/>
                    <a:pt x="452346" y="217892"/>
                  </a:cubicBezTo>
                  <a:lnTo>
                    <a:pt x="499456" y="147382"/>
                  </a:lnTo>
                  <a:cubicBezTo>
                    <a:pt x="494662" y="142135"/>
                    <a:pt x="491619" y="135323"/>
                    <a:pt x="491619" y="127683"/>
                  </a:cubicBezTo>
                  <a:cubicBezTo>
                    <a:pt x="491619" y="111390"/>
                    <a:pt x="504895" y="98227"/>
                    <a:pt x="521121" y="98227"/>
                  </a:cubicBezTo>
                  <a:close/>
                  <a:moveTo>
                    <a:pt x="235971" y="78539"/>
                  </a:moveTo>
                  <a:lnTo>
                    <a:pt x="255588" y="78539"/>
                  </a:lnTo>
                  <a:lnTo>
                    <a:pt x="255588" y="98227"/>
                  </a:lnTo>
                  <a:lnTo>
                    <a:pt x="235971" y="98227"/>
                  </a:lnTo>
                  <a:close/>
                  <a:moveTo>
                    <a:pt x="196595" y="78539"/>
                  </a:moveTo>
                  <a:lnTo>
                    <a:pt x="216353" y="78539"/>
                  </a:lnTo>
                  <a:lnTo>
                    <a:pt x="216353" y="98227"/>
                  </a:lnTo>
                  <a:lnTo>
                    <a:pt x="196595" y="98227"/>
                  </a:lnTo>
                  <a:close/>
                  <a:moveTo>
                    <a:pt x="157361" y="78539"/>
                  </a:moveTo>
                  <a:lnTo>
                    <a:pt x="176978" y="78539"/>
                  </a:lnTo>
                  <a:lnTo>
                    <a:pt x="176978" y="98227"/>
                  </a:lnTo>
                  <a:lnTo>
                    <a:pt x="157361" y="98227"/>
                  </a:lnTo>
                  <a:close/>
                  <a:moveTo>
                    <a:pt x="137631" y="58909"/>
                  </a:moveTo>
                  <a:lnTo>
                    <a:pt x="137631" y="176728"/>
                  </a:lnTo>
                  <a:cubicBezTo>
                    <a:pt x="181049" y="176728"/>
                    <a:pt x="216356" y="211981"/>
                    <a:pt x="216356" y="255242"/>
                  </a:cubicBezTo>
                  <a:cubicBezTo>
                    <a:pt x="216356" y="278714"/>
                    <a:pt x="205939" y="299792"/>
                    <a:pt x="189530" y="314152"/>
                  </a:cubicBezTo>
                  <a:lnTo>
                    <a:pt x="206492" y="314152"/>
                  </a:lnTo>
                  <a:cubicBezTo>
                    <a:pt x="233871" y="314152"/>
                    <a:pt x="257471" y="330260"/>
                    <a:pt x="268625" y="353455"/>
                  </a:cubicBezTo>
                  <a:lnTo>
                    <a:pt x="570344" y="353455"/>
                  </a:lnTo>
                  <a:lnTo>
                    <a:pt x="570344" y="58909"/>
                  </a:lnTo>
                  <a:close/>
                  <a:moveTo>
                    <a:pt x="117996" y="19605"/>
                  </a:moveTo>
                  <a:lnTo>
                    <a:pt x="117996" y="39303"/>
                  </a:lnTo>
                  <a:lnTo>
                    <a:pt x="589979" y="39303"/>
                  </a:lnTo>
                  <a:lnTo>
                    <a:pt x="589979" y="19605"/>
                  </a:lnTo>
                  <a:close/>
                  <a:moveTo>
                    <a:pt x="98360" y="0"/>
                  </a:moveTo>
                  <a:lnTo>
                    <a:pt x="609614" y="0"/>
                  </a:lnTo>
                  <a:lnTo>
                    <a:pt x="609614" y="58909"/>
                  </a:lnTo>
                  <a:lnTo>
                    <a:pt x="589979" y="58909"/>
                  </a:lnTo>
                  <a:lnTo>
                    <a:pt x="589979" y="373061"/>
                  </a:lnTo>
                  <a:lnTo>
                    <a:pt x="363851" y="373061"/>
                  </a:lnTo>
                  <a:lnTo>
                    <a:pt x="363851" y="453416"/>
                  </a:lnTo>
                  <a:cubicBezTo>
                    <a:pt x="375282" y="457466"/>
                    <a:pt x="383486" y="468328"/>
                    <a:pt x="383486" y="481122"/>
                  </a:cubicBezTo>
                  <a:cubicBezTo>
                    <a:pt x="383486" y="497322"/>
                    <a:pt x="370212" y="510577"/>
                    <a:pt x="353987" y="510577"/>
                  </a:cubicBezTo>
                  <a:cubicBezTo>
                    <a:pt x="337763" y="510577"/>
                    <a:pt x="324489" y="497322"/>
                    <a:pt x="324489" y="481122"/>
                  </a:cubicBezTo>
                  <a:cubicBezTo>
                    <a:pt x="324489" y="468328"/>
                    <a:pt x="332693" y="457466"/>
                    <a:pt x="344124" y="453416"/>
                  </a:cubicBezTo>
                  <a:lnTo>
                    <a:pt x="344124" y="373061"/>
                  </a:lnTo>
                  <a:lnTo>
                    <a:pt x="274525" y="373061"/>
                  </a:lnTo>
                  <a:cubicBezTo>
                    <a:pt x="274986" y="376282"/>
                    <a:pt x="275354" y="379596"/>
                    <a:pt x="275354" y="382910"/>
                  </a:cubicBezTo>
                  <a:lnTo>
                    <a:pt x="275354" y="520334"/>
                  </a:lnTo>
                  <a:cubicBezTo>
                    <a:pt x="275354" y="542056"/>
                    <a:pt x="257655" y="559637"/>
                    <a:pt x="235992" y="559637"/>
                  </a:cubicBezTo>
                  <a:cubicBezTo>
                    <a:pt x="228801" y="559637"/>
                    <a:pt x="222164" y="557520"/>
                    <a:pt x="216356" y="554206"/>
                  </a:cubicBezTo>
                  <a:lnTo>
                    <a:pt x="216356" y="608697"/>
                  </a:lnTo>
                  <a:lnTo>
                    <a:pt x="196629" y="608697"/>
                  </a:lnTo>
                  <a:lnTo>
                    <a:pt x="196629" y="540031"/>
                  </a:lnTo>
                  <a:lnTo>
                    <a:pt x="78633" y="540031"/>
                  </a:lnTo>
                  <a:lnTo>
                    <a:pt x="78633" y="608697"/>
                  </a:lnTo>
                  <a:lnTo>
                    <a:pt x="58998" y="608697"/>
                  </a:lnTo>
                  <a:lnTo>
                    <a:pt x="58998" y="554206"/>
                  </a:lnTo>
                  <a:cubicBezTo>
                    <a:pt x="53190" y="557520"/>
                    <a:pt x="46553" y="559637"/>
                    <a:pt x="39362" y="559637"/>
                  </a:cubicBezTo>
                  <a:cubicBezTo>
                    <a:pt x="17607" y="559637"/>
                    <a:pt x="0" y="542056"/>
                    <a:pt x="0" y="520334"/>
                  </a:cubicBezTo>
                  <a:lnTo>
                    <a:pt x="0" y="382910"/>
                  </a:lnTo>
                  <a:cubicBezTo>
                    <a:pt x="0" y="344987"/>
                    <a:pt x="30881" y="314152"/>
                    <a:pt x="68861" y="314152"/>
                  </a:cubicBezTo>
                  <a:lnTo>
                    <a:pt x="85823" y="314152"/>
                  </a:lnTo>
                  <a:cubicBezTo>
                    <a:pt x="69414" y="299792"/>
                    <a:pt x="58998" y="278714"/>
                    <a:pt x="58998" y="255242"/>
                  </a:cubicBezTo>
                  <a:cubicBezTo>
                    <a:pt x="58998" y="218792"/>
                    <a:pt x="84164" y="188049"/>
                    <a:pt x="117996" y="179305"/>
                  </a:cubicBezTo>
                  <a:lnTo>
                    <a:pt x="117996" y="58909"/>
                  </a:lnTo>
                  <a:lnTo>
                    <a:pt x="98360" y="58909"/>
                  </a:lnTo>
                  <a:close/>
                </a:path>
              </a:pathLst>
            </a:custGeom>
            <a:solidFill>
              <a:srgbClr val="940102"/>
            </a:solidFill>
            <a:ln>
              <a:noFill/>
            </a:ln>
          </p:spPr>
        </p:sp>
        <p:sp>
          <p:nvSpPr>
            <p:cNvPr id="10" name="矩形 9"/>
            <p:cNvSpPr/>
            <p:nvPr/>
          </p:nvSpPr>
          <p:spPr>
            <a:xfrm>
              <a:off x="1620171" y="2663779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AF2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21378" y="3530449"/>
            <a:ext cx="2780523" cy="2626983"/>
            <a:chOff x="4641055" y="3131056"/>
            <a:chExt cx="2780523" cy="2626983"/>
          </a:xfrm>
        </p:grpSpPr>
        <p:grpSp>
          <p:nvGrpSpPr>
            <p:cNvPr id="15" name="组合 14"/>
            <p:cNvGrpSpPr/>
            <p:nvPr/>
          </p:nvGrpSpPr>
          <p:grpSpPr>
            <a:xfrm>
              <a:off x="4641055" y="3131056"/>
              <a:ext cx="2780523" cy="2626983"/>
              <a:chOff x="886408" y="2010912"/>
              <a:chExt cx="2780523" cy="2626983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886408" y="2342564"/>
                <a:ext cx="2780523" cy="2295331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AF2C5"/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789207" y="2010912"/>
                <a:ext cx="974923" cy="681135"/>
              </a:xfrm>
              <a:prstGeom prst="rect">
                <a:avLst/>
              </a:prstGeom>
              <a:solidFill>
                <a:srgbClr val="FAF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AF2C5"/>
                  </a:solidFill>
                </a:endParaRPr>
              </a:p>
            </p:txBody>
          </p:sp>
        </p:grpSp>
        <p:sp>
          <p:nvSpPr>
            <p:cNvPr id="16" name="analytics_155894"/>
            <p:cNvSpPr>
              <a:spLocks noChangeAspect="1"/>
            </p:cNvSpPr>
            <p:nvPr/>
          </p:nvSpPr>
          <p:spPr bwMode="auto">
            <a:xfrm>
              <a:off x="5788801" y="3226569"/>
              <a:ext cx="485030" cy="438874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rgbClr val="940102"/>
            </a:solidFill>
            <a:ln>
              <a:noFill/>
            </a:ln>
          </p:spPr>
        </p:sp>
        <p:sp>
          <p:nvSpPr>
            <p:cNvPr id="18" name="矩形 17"/>
            <p:cNvSpPr/>
            <p:nvPr/>
          </p:nvSpPr>
          <p:spPr>
            <a:xfrm>
              <a:off x="5357922" y="4024560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AF2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68543" y="2152966"/>
            <a:ext cx="2780523" cy="2626983"/>
            <a:chOff x="8388220" y="1753573"/>
            <a:chExt cx="2780523" cy="2626983"/>
          </a:xfrm>
        </p:grpSpPr>
        <p:grpSp>
          <p:nvGrpSpPr>
            <p:cNvPr id="23" name="组合 22"/>
            <p:cNvGrpSpPr/>
            <p:nvPr/>
          </p:nvGrpSpPr>
          <p:grpSpPr>
            <a:xfrm>
              <a:off x="8388220" y="1753573"/>
              <a:ext cx="2780523" cy="2626983"/>
              <a:chOff x="886408" y="2010912"/>
              <a:chExt cx="2780523" cy="2626983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86408" y="2342564"/>
                <a:ext cx="2780523" cy="2295331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AF2C5"/>
                  </a:solidFill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789207" y="2010912"/>
                <a:ext cx="974923" cy="681135"/>
              </a:xfrm>
              <a:prstGeom prst="rect">
                <a:avLst/>
              </a:prstGeom>
              <a:solidFill>
                <a:srgbClr val="FAF2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AF2C5"/>
                  </a:solidFill>
                </a:endParaRPr>
              </a:p>
            </p:txBody>
          </p:sp>
        </p:grpSp>
        <p:sp>
          <p:nvSpPr>
            <p:cNvPr id="24" name="family-connection_73054"/>
            <p:cNvSpPr>
              <a:spLocks noChangeAspect="1"/>
            </p:cNvSpPr>
            <p:nvPr/>
          </p:nvSpPr>
          <p:spPr bwMode="auto">
            <a:xfrm>
              <a:off x="9543058" y="1920755"/>
              <a:ext cx="470846" cy="485030"/>
            </a:xfrm>
            <a:custGeom>
              <a:avLst/>
              <a:gdLst>
                <a:gd name="connsiteX0" fmla="*/ 288471 w 590280"/>
                <a:gd name="connsiteY0" fmla="*/ 493393 h 608062"/>
                <a:gd name="connsiteX1" fmla="*/ 301667 w 590280"/>
                <a:gd name="connsiteY1" fmla="*/ 493393 h 608062"/>
                <a:gd name="connsiteX2" fmla="*/ 311369 w 590280"/>
                <a:gd name="connsiteY2" fmla="*/ 499110 h 608062"/>
                <a:gd name="connsiteX3" fmla="*/ 311078 w 590280"/>
                <a:gd name="connsiteY3" fmla="*/ 510446 h 608062"/>
                <a:gd name="connsiteX4" fmla="*/ 307876 w 590280"/>
                <a:gd name="connsiteY4" fmla="*/ 515485 h 608062"/>
                <a:gd name="connsiteX5" fmla="*/ 302249 w 590280"/>
                <a:gd name="connsiteY5" fmla="*/ 518585 h 608062"/>
                <a:gd name="connsiteX6" fmla="*/ 287889 w 590280"/>
                <a:gd name="connsiteY6" fmla="*/ 518585 h 608062"/>
                <a:gd name="connsiteX7" fmla="*/ 282261 w 590280"/>
                <a:gd name="connsiteY7" fmla="*/ 515485 h 608062"/>
                <a:gd name="connsiteX8" fmla="*/ 279059 w 590280"/>
                <a:gd name="connsiteY8" fmla="*/ 510446 h 608062"/>
                <a:gd name="connsiteX9" fmla="*/ 278768 w 590280"/>
                <a:gd name="connsiteY9" fmla="*/ 499110 h 608062"/>
                <a:gd name="connsiteX10" fmla="*/ 288471 w 590280"/>
                <a:gd name="connsiteY10" fmla="*/ 493393 h 608062"/>
                <a:gd name="connsiteX11" fmla="*/ 253371 w 590280"/>
                <a:gd name="connsiteY11" fmla="*/ 486196 h 608062"/>
                <a:gd name="connsiteX12" fmla="*/ 282769 w 590280"/>
                <a:gd name="connsiteY12" fmla="*/ 557899 h 608062"/>
                <a:gd name="connsiteX13" fmla="*/ 282769 w 590280"/>
                <a:gd name="connsiteY13" fmla="*/ 535807 h 608062"/>
                <a:gd name="connsiteX14" fmla="*/ 290337 w 590280"/>
                <a:gd name="connsiteY14" fmla="*/ 528249 h 608062"/>
                <a:gd name="connsiteX15" fmla="*/ 300039 w 590280"/>
                <a:gd name="connsiteY15" fmla="*/ 528249 h 608062"/>
                <a:gd name="connsiteX16" fmla="*/ 307607 w 590280"/>
                <a:gd name="connsiteY16" fmla="*/ 535807 h 608062"/>
                <a:gd name="connsiteX17" fmla="*/ 307607 w 590280"/>
                <a:gd name="connsiteY17" fmla="*/ 557608 h 608062"/>
                <a:gd name="connsiteX18" fmla="*/ 336810 w 590280"/>
                <a:gd name="connsiteY18" fmla="*/ 486196 h 608062"/>
                <a:gd name="connsiteX19" fmla="*/ 357767 w 590280"/>
                <a:gd name="connsiteY19" fmla="*/ 500634 h 608062"/>
                <a:gd name="connsiteX20" fmla="*/ 372417 w 590280"/>
                <a:gd name="connsiteY20" fmla="*/ 538907 h 608062"/>
                <a:gd name="connsiteX21" fmla="*/ 374843 w 590280"/>
                <a:gd name="connsiteY21" fmla="*/ 545109 h 608062"/>
                <a:gd name="connsiteX22" fmla="*/ 300039 w 590280"/>
                <a:gd name="connsiteY22" fmla="*/ 576987 h 608062"/>
                <a:gd name="connsiteX23" fmla="*/ 295188 w 590280"/>
                <a:gd name="connsiteY23" fmla="*/ 577084 h 608062"/>
                <a:gd name="connsiteX24" fmla="*/ 291016 w 590280"/>
                <a:gd name="connsiteY24" fmla="*/ 576987 h 608062"/>
                <a:gd name="connsiteX25" fmla="*/ 215436 w 590280"/>
                <a:gd name="connsiteY25" fmla="*/ 545109 h 608062"/>
                <a:gd name="connsiteX26" fmla="*/ 217764 w 590280"/>
                <a:gd name="connsiteY26" fmla="*/ 538907 h 608062"/>
                <a:gd name="connsiteX27" fmla="*/ 232221 w 590280"/>
                <a:gd name="connsiteY27" fmla="*/ 500827 h 608062"/>
                <a:gd name="connsiteX28" fmla="*/ 253371 w 590280"/>
                <a:gd name="connsiteY28" fmla="*/ 486196 h 608062"/>
                <a:gd name="connsiteX29" fmla="*/ 295188 w 590280"/>
                <a:gd name="connsiteY29" fmla="*/ 366279 h 608062"/>
                <a:gd name="connsiteX30" fmla="*/ 262960 w 590280"/>
                <a:gd name="connsiteY30" fmla="*/ 414607 h 608062"/>
                <a:gd name="connsiteX31" fmla="*/ 295188 w 590280"/>
                <a:gd name="connsiteY31" fmla="*/ 462839 h 608062"/>
                <a:gd name="connsiteX32" fmla="*/ 327320 w 590280"/>
                <a:gd name="connsiteY32" fmla="*/ 414607 h 608062"/>
                <a:gd name="connsiteX33" fmla="*/ 295188 w 590280"/>
                <a:gd name="connsiteY33" fmla="*/ 366279 h 608062"/>
                <a:gd name="connsiteX34" fmla="*/ 295188 w 590280"/>
                <a:gd name="connsiteY34" fmla="*/ 351557 h 608062"/>
                <a:gd name="connsiteX35" fmla="*/ 342172 w 590280"/>
                <a:gd name="connsiteY35" fmla="*/ 414607 h 608062"/>
                <a:gd name="connsiteX36" fmla="*/ 322757 w 590280"/>
                <a:gd name="connsiteY36" fmla="*/ 465551 h 608062"/>
                <a:gd name="connsiteX37" fmla="*/ 295188 w 590280"/>
                <a:gd name="connsiteY37" fmla="*/ 477657 h 608062"/>
                <a:gd name="connsiteX38" fmla="*/ 267522 w 590280"/>
                <a:gd name="connsiteY38" fmla="*/ 465551 h 608062"/>
                <a:gd name="connsiteX39" fmla="*/ 248108 w 590280"/>
                <a:gd name="connsiteY39" fmla="*/ 414607 h 608062"/>
                <a:gd name="connsiteX40" fmla="*/ 295188 w 590280"/>
                <a:gd name="connsiteY40" fmla="*/ 351557 h 608062"/>
                <a:gd name="connsiteX41" fmla="*/ 295188 w 590280"/>
                <a:gd name="connsiteY41" fmla="*/ 336295 h 608062"/>
                <a:gd name="connsiteX42" fmla="*/ 169427 w 590280"/>
                <a:gd name="connsiteY42" fmla="*/ 461860 h 608062"/>
                <a:gd name="connsiteX43" fmla="*/ 295188 w 590280"/>
                <a:gd name="connsiteY43" fmla="*/ 587425 h 608062"/>
                <a:gd name="connsiteX44" fmla="*/ 420852 w 590280"/>
                <a:gd name="connsiteY44" fmla="*/ 461860 h 608062"/>
                <a:gd name="connsiteX45" fmla="*/ 295188 w 590280"/>
                <a:gd name="connsiteY45" fmla="*/ 336295 h 608062"/>
                <a:gd name="connsiteX46" fmla="*/ 426654 w 590280"/>
                <a:gd name="connsiteY46" fmla="*/ 149810 h 608062"/>
                <a:gd name="connsiteX47" fmla="*/ 461485 w 590280"/>
                <a:gd name="connsiteY47" fmla="*/ 179065 h 608062"/>
                <a:gd name="connsiteX48" fmla="*/ 496315 w 590280"/>
                <a:gd name="connsiteY48" fmla="*/ 149810 h 608062"/>
                <a:gd name="connsiteX49" fmla="*/ 512615 w 590280"/>
                <a:gd name="connsiteY49" fmla="*/ 162500 h 608062"/>
                <a:gd name="connsiteX50" fmla="*/ 523966 w 590280"/>
                <a:gd name="connsiteY50" fmla="*/ 192142 h 608062"/>
                <a:gd name="connsiteX51" fmla="*/ 526974 w 590280"/>
                <a:gd name="connsiteY51" fmla="*/ 200086 h 608062"/>
                <a:gd name="connsiteX52" fmla="*/ 522899 w 590280"/>
                <a:gd name="connsiteY52" fmla="*/ 212679 h 608062"/>
                <a:gd name="connsiteX53" fmla="*/ 461485 w 590280"/>
                <a:gd name="connsiteY53" fmla="*/ 230890 h 608062"/>
                <a:gd name="connsiteX54" fmla="*/ 400070 w 590280"/>
                <a:gd name="connsiteY54" fmla="*/ 212679 h 608062"/>
                <a:gd name="connsiteX55" fmla="*/ 395995 w 590280"/>
                <a:gd name="connsiteY55" fmla="*/ 200086 h 608062"/>
                <a:gd name="connsiteX56" fmla="*/ 399003 w 590280"/>
                <a:gd name="connsiteY56" fmla="*/ 192239 h 608062"/>
                <a:gd name="connsiteX57" fmla="*/ 410451 w 590280"/>
                <a:gd name="connsiteY57" fmla="*/ 162500 h 608062"/>
                <a:gd name="connsiteX58" fmla="*/ 426654 w 590280"/>
                <a:gd name="connsiteY58" fmla="*/ 149810 h 608062"/>
                <a:gd name="connsiteX59" fmla="*/ 94788 w 590280"/>
                <a:gd name="connsiteY59" fmla="*/ 142613 h 608062"/>
                <a:gd name="connsiteX60" fmla="*/ 107988 w 590280"/>
                <a:gd name="connsiteY60" fmla="*/ 174970 h 608062"/>
                <a:gd name="connsiteX61" fmla="*/ 130991 w 590280"/>
                <a:gd name="connsiteY61" fmla="*/ 190374 h 608062"/>
                <a:gd name="connsiteX62" fmla="*/ 153994 w 590280"/>
                <a:gd name="connsiteY62" fmla="*/ 174970 h 608062"/>
                <a:gd name="connsiteX63" fmla="*/ 167194 w 590280"/>
                <a:gd name="connsiteY63" fmla="*/ 142613 h 608062"/>
                <a:gd name="connsiteX64" fmla="*/ 179229 w 590280"/>
                <a:gd name="connsiteY64" fmla="*/ 150848 h 608062"/>
                <a:gd name="connsiteX65" fmla="*/ 193788 w 590280"/>
                <a:gd name="connsiteY65" fmla="*/ 188145 h 608062"/>
                <a:gd name="connsiteX66" fmla="*/ 196894 w 590280"/>
                <a:gd name="connsiteY66" fmla="*/ 196186 h 608062"/>
                <a:gd name="connsiteX67" fmla="*/ 193011 w 590280"/>
                <a:gd name="connsiteY67" fmla="*/ 208393 h 608062"/>
                <a:gd name="connsiteX68" fmla="*/ 130991 w 590280"/>
                <a:gd name="connsiteY68" fmla="*/ 227574 h 608062"/>
                <a:gd name="connsiteX69" fmla="*/ 68970 w 590280"/>
                <a:gd name="connsiteY69" fmla="*/ 208393 h 608062"/>
                <a:gd name="connsiteX70" fmla="*/ 65088 w 590280"/>
                <a:gd name="connsiteY70" fmla="*/ 196186 h 608062"/>
                <a:gd name="connsiteX71" fmla="*/ 68194 w 590280"/>
                <a:gd name="connsiteY71" fmla="*/ 188145 h 608062"/>
                <a:gd name="connsiteX72" fmla="*/ 81200 w 590280"/>
                <a:gd name="connsiteY72" fmla="*/ 154723 h 608062"/>
                <a:gd name="connsiteX73" fmla="*/ 94788 w 590280"/>
                <a:gd name="connsiteY73" fmla="*/ 142613 h 608062"/>
                <a:gd name="connsiteX74" fmla="*/ 131088 w 590280"/>
                <a:gd name="connsiteY74" fmla="*/ 70440 h 608062"/>
                <a:gd name="connsiteX75" fmla="*/ 105944 w 590280"/>
                <a:gd name="connsiteY75" fmla="*/ 87488 h 608062"/>
                <a:gd name="connsiteX76" fmla="*/ 130991 w 590280"/>
                <a:gd name="connsiteY76" fmla="*/ 123329 h 608062"/>
                <a:gd name="connsiteX77" fmla="*/ 156038 w 590280"/>
                <a:gd name="connsiteY77" fmla="*/ 86907 h 608062"/>
                <a:gd name="connsiteX78" fmla="*/ 131088 w 590280"/>
                <a:gd name="connsiteY78" fmla="*/ 70440 h 608062"/>
                <a:gd name="connsiteX79" fmla="*/ 461485 w 590280"/>
                <a:gd name="connsiteY79" fmla="*/ 52732 h 608062"/>
                <a:gd name="connsiteX80" fmla="*/ 435473 w 590280"/>
                <a:gd name="connsiteY80" fmla="*/ 91685 h 608062"/>
                <a:gd name="connsiteX81" fmla="*/ 461485 w 590280"/>
                <a:gd name="connsiteY81" fmla="*/ 130735 h 608062"/>
                <a:gd name="connsiteX82" fmla="*/ 487498 w 590280"/>
                <a:gd name="connsiteY82" fmla="*/ 91685 h 608062"/>
                <a:gd name="connsiteX83" fmla="*/ 461485 w 590280"/>
                <a:gd name="connsiteY83" fmla="*/ 52732 h 608062"/>
                <a:gd name="connsiteX84" fmla="*/ 461485 w 590280"/>
                <a:gd name="connsiteY84" fmla="*/ 40716 h 608062"/>
                <a:gd name="connsiteX85" fmla="*/ 499533 w 590280"/>
                <a:gd name="connsiteY85" fmla="*/ 91685 h 608062"/>
                <a:gd name="connsiteX86" fmla="*/ 479539 w 590280"/>
                <a:gd name="connsiteY86" fmla="*/ 136355 h 608062"/>
                <a:gd name="connsiteX87" fmla="*/ 479539 w 590280"/>
                <a:gd name="connsiteY87" fmla="*/ 149631 h 608062"/>
                <a:gd name="connsiteX88" fmla="*/ 483809 w 590280"/>
                <a:gd name="connsiteY88" fmla="*/ 149631 h 608062"/>
                <a:gd name="connsiteX89" fmla="*/ 461485 w 590280"/>
                <a:gd name="connsiteY89" fmla="*/ 167169 h 608062"/>
                <a:gd name="connsiteX90" fmla="*/ 439161 w 590280"/>
                <a:gd name="connsiteY90" fmla="*/ 149631 h 608062"/>
                <a:gd name="connsiteX91" fmla="*/ 443529 w 590280"/>
                <a:gd name="connsiteY91" fmla="*/ 149631 h 608062"/>
                <a:gd name="connsiteX92" fmla="*/ 443529 w 590280"/>
                <a:gd name="connsiteY92" fmla="*/ 136355 h 608062"/>
                <a:gd name="connsiteX93" fmla="*/ 423534 w 590280"/>
                <a:gd name="connsiteY93" fmla="*/ 91685 h 608062"/>
                <a:gd name="connsiteX94" fmla="*/ 461485 w 590280"/>
                <a:gd name="connsiteY94" fmla="*/ 40716 h 608062"/>
                <a:gd name="connsiteX95" fmla="*/ 130991 w 590280"/>
                <a:gd name="connsiteY95" fmla="*/ 32178 h 608062"/>
                <a:gd name="connsiteX96" fmla="*/ 173416 w 590280"/>
                <a:gd name="connsiteY96" fmla="*/ 86326 h 608062"/>
                <a:gd name="connsiteX97" fmla="*/ 185162 w 590280"/>
                <a:gd name="connsiteY97" fmla="*/ 114611 h 608062"/>
                <a:gd name="connsiteX98" fmla="*/ 185648 w 590280"/>
                <a:gd name="connsiteY98" fmla="*/ 120810 h 608062"/>
                <a:gd name="connsiteX99" fmla="*/ 180405 w 590280"/>
                <a:gd name="connsiteY99" fmla="*/ 124007 h 608062"/>
                <a:gd name="connsiteX100" fmla="*/ 154582 w 590280"/>
                <a:gd name="connsiteY100" fmla="*/ 124007 h 608062"/>
                <a:gd name="connsiteX101" fmla="*/ 148563 w 590280"/>
                <a:gd name="connsiteY101" fmla="*/ 129431 h 608062"/>
                <a:gd name="connsiteX102" fmla="*/ 148563 w 590280"/>
                <a:gd name="connsiteY102" fmla="*/ 142024 h 608062"/>
                <a:gd name="connsiteX103" fmla="*/ 154194 w 590280"/>
                <a:gd name="connsiteY103" fmla="*/ 142024 h 608062"/>
                <a:gd name="connsiteX104" fmla="*/ 142641 w 590280"/>
                <a:gd name="connsiteY104" fmla="*/ 170308 h 608062"/>
                <a:gd name="connsiteX105" fmla="*/ 119341 w 590280"/>
                <a:gd name="connsiteY105" fmla="*/ 170308 h 608062"/>
                <a:gd name="connsiteX106" fmla="*/ 107692 w 590280"/>
                <a:gd name="connsiteY106" fmla="*/ 142024 h 608062"/>
                <a:gd name="connsiteX107" fmla="*/ 113420 w 590280"/>
                <a:gd name="connsiteY107" fmla="*/ 142024 h 608062"/>
                <a:gd name="connsiteX108" fmla="*/ 113420 w 590280"/>
                <a:gd name="connsiteY108" fmla="*/ 129431 h 608062"/>
                <a:gd name="connsiteX109" fmla="*/ 107401 w 590280"/>
                <a:gd name="connsiteY109" fmla="*/ 124007 h 608062"/>
                <a:gd name="connsiteX110" fmla="*/ 81674 w 590280"/>
                <a:gd name="connsiteY110" fmla="*/ 124007 h 608062"/>
                <a:gd name="connsiteX111" fmla="*/ 76335 w 590280"/>
                <a:gd name="connsiteY111" fmla="*/ 120810 h 608062"/>
                <a:gd name="connsiteX112" fmla="*/ 76820 w 590280"/>
                <a:gd name="connsiteY112" fmla="*/ 114611 h 608062"/>
                <a:gd name="connsiteX113" fmla="*/ 88567 w 590280"/>
                <a:gd name="connsiteY113" fmla="*/ 86520 h 608062"/>
                <a:gd name="connsiteX114" fmla="*/ 130991 w 590280"/>
                <a:gd name="connsiteY114" fmla="*/ 32178 h 608062"/>
                <a:gd name="connsiteX115" fmla="*/ 461996 w 590280"/>
                <a:gd name="connsiteY115" fmla="*/ 27613 h 608062"/>
                <a:gd name="connsiteX116" fmla="*/ 354284 w 590280"/>
                <a:gd name="connsiteY116" fmla="*/ 135061 h 608062"/>
                <a:gd name="connsiteX117" fmla="*/ 461996 w 590280"/>
                <a:gd name="connsiteY117" fmla="*/ 242508 h 608062"/>
                <a:gd name="connsiteX118" fmla="*/ 569611 w 590280"/>
                <a:gd name="connsiteY118" fmla="*/ 135061 h 608062"/>
                <a:gd name="connsiteX119" fmla="*/ 461996 w 590280"/>
                <a:gd name="connsiteY119" fmla="*/ 27613 h 608062"/>
                <a:gd name="connsiteX120" fmla="*/ 130224 w 590280"/>
                <a:gd name="connsiteY120" fmla="*/ 20637 h 608062"/>
                <a:gd name="connsiteX121" fmla="*/ 20669 w 590280"/>
                <a:gd name="connsiteY121" fmla="*/ 130022 h 608062"/>
                <a:gd name="connsiteX122" fmla="*/ 130224 w 590280"/>
                <a:gd name="connsiteY122" fmla="*/ 239408 h 608062"/>
                <a:gd name="connsiteX123" fmla="*/ 239877 w 590280"/>
                <a:gd name="connsiteY123" fmla="*/ 130022 h 608062"/>
                <a:gd name="connsiteX124" fmla="*/ 130224 w 590280"/>
                <a:gd name="connsiteY124" fmla="*/ 20637 h 608062"/>
                <a:gd name="connsiteX125" fmla="*/ 130224 w 590280"/>
                <a:gd name="connsiteY125" fmla="*/ 0 h 608062"/>
                <a:gd name="connsiteX126" fmla="*/ 260546 w 590280"/>
                <a:gd name="connsiteY126" fmla="*/ 130022 h 608062"/>
                <a:gd name="connsiteX127" fmla="*/ 235316 w 590280"/>
                <a:gd name="connsiteY127" fmla="*/ 206854 h 608062"/>
                <a:gd name="connsiteX128" fmla="*/ 295188 w 590280"/>
                <a:gd name="connsiteY128" fmla="*/ 266536 h 608062"/>
                <a:gd name="connsiteX129" fmla="*/ 355449 w 590280"/>
                <a:gd name="connsiteY129" fmla="*/ 206369 h 608062"/>
                <a:gd name="connsiteX130" fmla="*/ 333615 w 590280"/>
                <a:gd name="connsiteY130" fmla="*/ 135061 h 608062"/>
                <a:gd name="connsiteX131" fmla="*/ 461996 w 590280"/>
                <a:gd name="connsiteY131" fmla="*/ 6976 h 608062"/>
                <a:gd name="connsiteX132" fmla="*/ 590280 w 590280"/>
                <a:gd name="connsiteY132" fmla="*/ 135061 h 608062"/>
                <a:gd name="connsiteX133" fmla="*/ 461996 w 590280"/>
                <a:gd name="connsiteY133" fmla="*/ 263145 h 608062"/>
                <a:gd name="connsiteX134" fmla="*/ 383687 w 590280"/>
                <a:gd name="connsiteY134" fmla="*/ 236501 h 608062"/>
                <a:gd name="connsiteX135" fmla="*/ 315760 w 590280"/>
                <a:gd name="connsiteY135" fmla="*/ 304322 h 608062"/>
                <a:gd name="connsiteX136" fmla="*/ 315760 w 590280"/>
                <a:gd name="connsiteY136" fmla="*/ 317111 h 608062"/>
                <a:gd name="connsiteX137" fmla="*/ 441522 w 590280"/>
                <a:gd name="connsiteY137" fmla="*/ 461860 h 608062"/>
                <a:gd name="connsiteX138" fmla="*/ 295188 w 590280"/>
                <a:gd name="connsiteY138" fmla="*/ 608062 h 608062"/>
                <a:gd name="connsiteX139" fmla="*/ 148758 w 590280"/>
                <a:gd name="connsiteY139" fmla="*/ 461860 h 608062"/>
                <a:gd name="connsiteX140" fmla="*/ 274422 w 590280"/>
                <a:gd name="connsiteY140" fmla="*/ 317111 h 608062"/>
                <a:gd name="connsiteX141" fmla="*/ 274422 w 590280"/>
                <a:gd name="connsiteY141" fmla="*/ 304322 h 608062"/>
                <a:gd name="connsiteX142" fmla="*/ 205914 w 590280"/>
                <a:gd name="connsiteY142" fmla="*/ 235823 h 608062"/>
                <a:gd name="connsiteX143" fmla="*/ 130224 w 590280"/>
                <a:gd name="connsiteY143" fmla="*/ 260141 h 608062"/>
                <a:gd name="connsiteX144" fmla="*/ 0 w 590280"/>
                <a:gd name="connsiteY144" fmla="*/ 130022 h 608062"/>
                <a:gd name="connsiteX145" fmla="*/ 130224 w 590280"/>
                <a:gd name="connsiteY145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90280" h="608062">
                  <a:moveTo>
                    <a:pt x="288471" y="493393"/>
                  </a:moveTo>
                  <a:lnTo>
                    <a:pt x="301667" y="493393"/>
                  </a:lnTo>
                  <a:cubicBezTo>
                    <a:pt x="305742" y="493393"/>
                    <a:pt x="309429" y="495622"/>
                    <a:pt x="311369" y="499110"/>
                  </a:cubicBezTo>
                  <a:cubicBezTo>
                    <a:pt x="313310" y="502695"/>
                    <a:pt x="313213" y="506958"/>
                    <a:pt x="311078" y="510446"/>
                  </a:cubicBezTo>
                  <a:lnTo>
                    <a:pt x="307876" y="515485"/>
                  </a:lnTo>
                  <a:cubicBezTo>
                    <a:pt x="306712" y="517423"/>
                    <a:pt x="304577" y="518585"/>
                    <a:pt x="302249" y="518585"/>
                  </a:cubicBezTo>
                  <a:lnTo>
                    <a:pt x="287889" y="518585"/>
                  </a:lnTo>
                  <a:cubicBezTo>
                    <a:pt x="285560" y="518585"/>
                    <a:pt x="283523" y="517423"/>
                    <a:pt x="282261" y="515485"/>
                  </a:cubicBezTo>
                  <a:lnTo>
                    <a:pt x="279059" y="510446"/>
                  </a:lnTo>
                  <a:cubicBezTo>
                    <a:pt x="276925" y="506958"/>
                    <a:pt x="276828" y="502695"/>
                    <a:pt x="278768" y="499110"/>
                  </a:cubicBezTo>
                  <a:cubicBezTo>
                    <a:pt x="280709" y="495622"/>
                    <a:pt x="284493" y="493393"/>
                    <a:pt x="288471" y="493393"/>
                  </a:cubicBezTo>
                  <a:close/>
                  <a:moveTo>
                    <a:pt x="253371" y="486196"/>
                  </a:moveTo>
                  <a:lnTo>
                    <a:pt x="282769" y="557899"/>
                  </a:lnTo>
                  <a:lnTo>
                    <a:pt x="282769" y="535807"/>
                  </a:lnTo>
                  <a:cubicBezTo>
                    <a:pt x="282769" y="531640"/>
                    <a:pt x="286068" y="528249"/>
                    <a:pt x="290337" y="528249"/>
                  </a:cubicBezTo>
                  <a:lnTo>
                    <a:pt x="300039" y="528249"/>
                  </a:lnTo>
                  <a:cubicBezTo>
                    <a:pt x="304211" y="528249"/>
                    <a:pt x="307607" y="531640"/>
                    <a:pt x="307607" y="535807"/>
                  </a:cubicBezTo>
                  <a:lnTo>
                    <a:pt x="307607" y="557608"/>
                  </a:lnTo>
                  <a:lnTo>
                    <a:pt x="336810" y="486196"/>
                  </a:lnTo>
                  <a:cubicBezTo>
                    <a:pt x="346124" y="486196"/>
                    <a:pt x="354468" y="491913"/>
                    <a:pt x="357767" y="500634"/>
                  </a:cubicBezTo>
                  <a:lnTo>
                    <a:pt x="372417" y="538907"/>
                  </a:lnTo>
                  <a:lnTo>
                    <a:pt x="374843" y="545109"/>
                  </a:lnTo>
                  <a:cubicBezTo>
                    <a:pt x="355147" y="563906"/>
                    <a:pt x="328951" y="575825"/>
                    <a:pt x="300039" y="576987"/>
                  </a:cubicBezTo>
                  <a:cubicBezTo>
                    <a:pt x="298389" y="577084"/>
                    <a:pt x="296740" y="577084"/>
                    <a:pt x="295188" y="577084"/>
                  </a:cubicBezTo>
                  <a:cubicBezTo>
                    <a:pt x="293732" y="577084"/>
                    <a:pt x="292374" y="577084"/>
                    <a:pt x="291016" y="576987"/>
                  </a:cubicBezTo>
                  <a:cubicBezTo>
                    <a:pt x="261715" y="575921"/>
                    <a:pt x="235228" y="564003"/>
                    <a:pt x="215436" y="545109"/>
                  </a:cubicBezTo>
                  <a:lnTo>
                    <a:pt x="217764" y="538907"/>
                  </a:lnTo>
                  <a:lnTo>
                    <a:pt x="232221" y="500827"/>
                  </a:lnTo>
                  <a:cubicBezTo>
                    <a:pt x="235519" y="492010"/>
                    <a:pt x="243960" y="486196"/>
                    <a:pt x="253371" y="486196"/>
                  </a:cubicBezTo>
                  <a:close/>
                  <a:moveTo>
                    <a:pt x="295188" y="366279"/>
                  </a:moveTo>
                  <a:cubicBezTo>
                    <a:pt x="277715" y="366279"/>
                    <a:pt x="262960" y="388457"/>
                    <a:pt x="262960" y="414607"/>
                  </a:cubicBezTo>
                  <a:cubicBezTo>
                    <a:pt x="262960" y="440757"/>
                    <a:pt x="277715" y="462839"/>
                    <a:pt x="295188" y="462839"/>
                  </a:cubicBezTo>
                  <a:cubicBezTo>
                    <a:pt x="312564" y="462839"/>
                    <a:pt x="327320" y="440757"/>
                    <a:pt x="327320" y="414607"/>
                  </a:cubicBezTo>
                  <a:cubicBezTo>
                    <a:pt x="327320" y="388457"/>
                    <a:pt x="312564" y="366279"/>
                    <a:pt x="295188" y="366279"/>
                  </a:cubicBezTo>
                  <a:close/>
                  <a:moveTo>
                    <a:pt x="295188" y="351557"/>
                  </a:moveTo>
                  <a:cubicBezTo>
                    <a:pt x="321107" y="351557"/>
                    <a:pt x="342172" y="379838"/>
                    <a:pt x="342172" y="414607"/>
                  </a:cubicBezTo>
                  <a:cubicBezTo>
                    <a:pt x="342172" y="435527"/>
                    <a:pt x="334503" y="454026"/>
                    <a:pt x="322757" y="465551"/>
                  </a:cubicBezTo>
                  <a:cubicBezTo>
                    <a:pt x="314991" y="473105"/>
                    <a:pt x="305478" y="477657"/>
                    <a:pt x="295188" y="477657"/>
                  </a:cubicBezTo>
                  <a:cubicBezTo>
                    <a:pt x="284801" y="477657"/>
                    <a:pt x="275288" y="473105"/>
                    <a:pt x="267522" y="465551"/>
                  </a:cubicBezTo>
                  <a:cubicBezTo>
                    <a:pt x="255777" y="454026"/>
                    <a:pt x="248108" y="435527"/>
                    <a:pt x="248108" y="414607"/>
                  </a:cubicBezTo>
                  <a:cubicBezTo>
                    <a:pt x="248108" y="379838"/>
                    <a:pt x="269173" y="351557"/>
                    <a:pt x="295188" y="351557"/>
                  </a:cubicBezTo>
                  <a:close/>
                  <a:moveTo>
                    <a:pt x="295188" y="336295"/>
                  </a:moveTo>
                  <a:cubicBezTo>
                    <a:pt x="225806" y="336295"/>
                    <a:pt x="169427" y="392586"/>
                    <a:pt x="169427" y="461860"/>
                  </a:cubicBezTo>
                  <a:cubicBezTo>
                    <a:pt x="169427" y="531037"/>
                    <a:pt x="225806" y="587425"/>
                    <a:pt x="295188" y="587425"/>
                  </a:cubicBezTo>
                  <a:cubicBezTo>
                    <a:pt x="364473" y="587425"/>
                    <a:pt x="420852" y="531037"/>
                    <a:pt x="420852" y="461860"/>
                  </a:cubicBezTo>
                  <a:cubicBezTo>
                    <a:pt x="420852" y="392586"/>
                    <a:pt x="364473" y="336295"/>
                    <a:pt x="295188" y="336295"/>
                  </a:cubicBezTo>
                  <a:close/>
                  <a:moveTo>
                    <a:pt x="426654" y="149810"/>
                  </a:moveTo>
                  <a:cubicBezTo>
                    <a:pt x="429565" y="166375"/>
                    <a:pt x="444021" y="179065"/>
                    <a:pt x="461485" y="179065"/>
                  </a:cubicBezTo>
                  <a:cubicBezTo>
                    <a:pt x="478948" y="179065"/>
                    <a:pt x="493405" y="166375"/>
                    <a:pt x="496315" y="149810"/>
                  </a:cubicBezTo>
                  <a:cubicBezTo>
                    <a:pt x="503689" y="150682"/>
                    <a:pt x="509995" y="155622"/>
                    <a:pt x="512615" y="162500"/>
                  </a:cubicBezTo>
                  <a:lnTo>
                    <a:pt x="523966" y="192142"/>
                  </a:lnTo>
                  <a:lnTo>
                    <a:pt x="526974" y="200086"/>
                  </a:lnTo>
                  <a:cubicBezTo>
                    <a:pt x="528817" y="204735"/>
                    <a:pt x="527071" y="209966"/>
                    <a:pt x="522899" y="212679"/>
                  </a:cubicBezTo>
                  <a:cubicBezTo>
                    <a:pt x="505144" y="224206"/>
                    <a:pt x="484091" y="230890"/>
                    <a:pt x="461485" y="230890"/>
                  </a:cubicBezTo>
                  <a:cubicBezTo>
                    <a:pt x="438879" y="230890"/>
                    <a:pt x="417825" y="224206"/>
                    <a:pt x="400070" y="212679"/>
                  </a:cubicBezTo>
                  <a:cubicBezTo>
                    <a:pt x="395898" y="209966"/>
                    <a:pt x="394249" y="204735"/>
                    <a:pt x="395995" y="200086"/>
                  </a:cubicBezTo>
                  <a:lnTo>
                    <a:pt x="399003" y="192239"/>
                  </a:lnTo>
                  <a:lnTo>
                    <a:pt x="410451" y="162500"/>
                  </a:lnTo>
                  <a:cubicBezTo>
                    <a:pt x="413071" y="155622"/>
                    <a:pt x="419280" y="150682"/>
                    <a:pt x="426654" y="149810"/>
                  </a:cubicBezTo>
                  <a:close/>
                  <a:moveTo>
                    <a:pt x="94788" y="142613"/>
                  </a:moveTo>
                  <a:lnTo>
                    <a:pt x="107988" y="174970"/>
                  </a:lnTo>
                  <a:cubicBezTo>
                    <a:pt x="111870" y="184367"/>
                    <a:pt x="120897" y="190374"/>
                    <a:pt x="130991" y="190374"/>
                  </a:cubicBezTo>
                  <a:cubicBezTo>
                    <a:pt x="141085" y="190374"/>
                    <a:pt x="150111" y="184367"/>
                    <a:pt x="153994" y="174970"/>
                  </a:cubicBezTo>
                  <a:lnTo>
                    <a:pt x="167194" y="142613"/>
                  </a:lnTo>
                  <a:cubicBezTo>
                    <a:pt x="172532" y="142613"/>
                    <a:pt x="177288" y="145907"/>
                    <a:pt x="179229" y="150848"/>
                  </a:cubicBezTo>
                  <a:lnTo>
                    <a:pt x="193788" y="188145"/>
                  </a:lnTo>
                  <a:lnTo>
                    <a:pt x="196894" y="196186"/>
                  </a:lnTo>
                  <a:cubicBezTo>
                    <a:pt x="198641" y="200642"/>
                    <a:pt x="196991" y="205777"/>
                    <a:pt x="193011" y="208393"/>
                  </a:cubicBezTo>
                  <a:cubicBezTo>
                    <a:pt x="175347" y="220502"/>
                    <a:pt x="153994" y="227574"/>
                    <a:pt x="130991" y="227574"/>
                  </a:cubicBezTo>
                  <a:cubicBezTo>
                    <a:pt x="107988" y="227574"/>
                    <a:pt x="86635" y="220502"/>
                    <a:pt x="68970" y="208393"/>
                  </a:cubicBezTo>
                  <a:cubicBezTo>
                    <a:pt x="64991" y="205680"/>
                    <a:pt x="63438" y="200642"/>
                    <a:pt x="65088" y="196186"/>
                  </a:cubicBezTo>
                  <a:lnTo>
                    <a:pt x="68194" y="188145"/>
                  </a:lnTo>
                  <a:lnTo>
                    <a:pt x="81200" y="154723"/>
                  </a:lnTo>
                  <a:cubicBezTo>
                    <a:pt x="83529" y="148813"/>
                    <a:pt x="88576" y="144260"/>
                    <a:pt x="94788" y="142613"/>
                  </a:cubicBezTo>
                  <a:close/>
                  <a:moveTo>
                    <a:pt x="131088" y="70440"/>
                  </a:moveTo>
                  <a:cubicBezTo>
                    <a:pt x="117400" y="70440"/>
                    <a:pt x="106333" y="77996"/>
                    <a:pt x="105944" y="87488"/>
                  </a:cubicBezTo>
                  <a:cubicBezTo>
                    <a:pt x="106721" y="107055"/>
                    <a:pt x="117788" y="123329"/>
                    <a:pt x="130991" y="123329"/>
                  </a:cubicBezTo>
                  <a:cubicBezTo>
                    <a:pt x="144291" y="123329"/>
                    <a:pt x="155553" y="106765"/>
                    <a:pt x="156038" y="86907"/>
                  </a:cubicBezTo>
                  <a:cubicBezTo>
                    <a:pt x="155164" y="77705"/>
                    <a:pt x="144485" y="70440"/>
                    <a:pt x="131088" y="70440"/>
                  </a:cubicBezTo>
                  <a:close/>
                  <a:moveTo>
                    <a:pt x="461485" y="52732"/>
                  </a:moveTo>
                  <a:cubicBezTo>
                    <a:pt x="447411" y="52732"/>
                    <a:pt x="435473" y="70561"/>
                    <a:pt x="435473" y="91685"/>
                  </a:cubicBezTo>
                  <a:cubicBezTo>
                    <a:pt x="435473" y="112906"/>
                    <a:pt x="447411" y="130735"/>
                    <a:pt x="461485" y="130735"/>
                  </a:cubicBezTo>
                  <a:cubicBezTo>
                    <a:pt x="475559" y="130735"/>
                    <a:pt x="487498" y="112906"/>
                    <a:pt x="487498" y="91685"/>
                  </a:cubicBezTo>
                  <a:cubicBezTo>
                    <a:pt x="487498" y="70561"/>
                    <a:pt x="475559" y="52732"/>
                    <a:pt x="461485" y="52732"/>
                  </a:cubicBezTo>
                  <a:close/>
                  <a:moveTo>
                    <a:pt x="461485" y="40716"/>
                  </a:moveTo>
                  <a:cubicBezTo>
                    <a:pt x="482450" y="40716"/>
                    <a:pt x="499533" y="63584"/>
                    <a:pt x="499533" y="91685"/>
                  </a:cubicBezTo>
                  <a:cubicBezTo>
                    <a:pt x="499533" y="111065"/>
                    <a:pt x="491380" y="127731"/>
                    <a:pt x="479539" y="136355"/>
                  </a:cubicBezTo>
                  <a:lnTo>
                    <a:pt x="479539" y="149631"/>
                  </a:lnTo>
                  <a:lnTo>
                    <a:pt x="483809" y="149631"/>
                  </a:lnTo>
                  <a:cubicBezTo>
                    <a:pt x="481092" y="159611"/>
                    <a:pt x="472356" y="167169"/>
                    <a:pt x="461485" y="167169"/>
                  </a:cubicBezTo>
                  <a:cubicBezTo>
                    <a:pt x="450614" y="167169"/>
                    <a:pt x="441879" y="159611"/>
                    <a:pt x="439161" y="149631"/>
                  </a:cubicBezTo>
                  <a:lnTo>
                    <a:pt x="443529" y="149631"/>
                  </a:lnTo>
                  <a:lnTo>
                    <a:pt x="443529" y="136355"/>
                  </a:lnTo>
                  <a:cubicBezTo>
                    <a:pt x="431687" y="127731"/>
                    <a:pt x="423534" y="111065"/>
                    <a:pt x="423534" y="91685"/>
                  </a:cubicBezTo>
                  <a:cubicBezTo>
                    <a:pt x="423534" y="63584"/>
                    <a:pt x="440520" y="40716"/>
                    <a:pt x="461485" y="40716"/>
                  </a:cubicBezTo>
                  <a:close/>
                  <a:moveTo>
                    <a:pt x="130991" y="32178"/>
                  </a:moveTo>
                  <a:cubicBezTo>
                    <a:pt x="164193" y="32178"/>
                    <a:pt x="172639" y="81483"/>
                    <a:pt x="173416" y="86326"/>
                  </a:cubicBezTo>
                  <a:cubicBezTo>
                    <a:pt x="174678" y="95528"/>
                    <a:pt x="179241" y="106377"/>
                    <a:pt x="185162" y="114611"/>
                  </a:cubicBezTo>
                  <a:cubicBezTo>
                    <a:pt x="186522" y="116451"/>
                    <a:pt x="186716" y="118776"/>
                    <a:pt x="185648" y="120810"/>
                  </a:cubicBezTo>
                  <a:cubicBezTo>
                    <a:pt x="184677" y="122747"/>
                    <a:pt x="182541" y="124007"/>
                    <a:pt x="180405" y="124007"/>
                  </a:cubicBezTo>
                  <a:lnTo>
                    <a:pt x="154582" y="124007"/>
                  </a:lnTo>
                  <a:cubicBezTo>
                    <a:pt x="152737" y="126041"/>
                    <a:pt x="150699" y="127881"/>
                    <a:pt x="148563" y="129431"/>
                  </a:cubicBezTo>
                  <a:lnTo>
                    <a:pt x="148563" y="142024"/>
                  </a:lnTo>
                  <a:lnTo>
                    <a:pt x="154194" y="142024"/>
                  </a:lnTo>
                  <a:lnTo>
                    <a:pt x="142641" y="170308"/>
                  </a:lnTo>
                  <a:cubicBezTo>
                    <a:pt x="138758" y="179801"/>
                    <a:pt x="123225" y="179801"/>
                    <a:pt x="119341" y="170308"/>
                  </a:cubicBezTo>
                  <a:lnTo>
                    <a:pt x="107692" y="142024"/>
                  </a:lnTo>
                  <a:lnTo>
                    <a:pt x="113420" y="142024"/>
                  </a:lnTo>
                  <a:lnTo>
                    <a:pt x="113420" y="129431"/>
                  </a:lnTo>
                  <a:cubicBezTo>
                    <a:pt x="111284" y="127881"/>
                    <a:pt x="109245" y="126041"/>
                    <a:pt x="107401" y="124007"/>
                  </a:cubicBezTo>
                  <a:lnTo>
                    <a:pt x="81674" y="124007"/>
                  </a:lnTo>
                  <a:cubicBezTo>
                    <a:pt x="79441" y="124007"/>
                    <a:pt x="77402" y="122747"/>
                    <a:pt x="76335" y="120810"/>
                  </a:cubicBezTo>
                  <a:cubicBezTo>
                    <a:pt x="75364" y="118776"/>
                    <a:pt x="75558" y="116451"/>
                    <a:pt x="76820" y="114611"/>
                  </a:cubicBezTo>
                  <a:cubicBezTo>
                    <a:pt x="82742" y="106377"/>
                    <a:pt x="88567" y="95722"/>
                    <a:pt x="88567" y="86520"/>
                  </a:cubicBezTo>
                  <a:cubicBezTo>
                    <a:pt x="88567" y="72474"/>
                    <a:pt x="100896" y="32178"/>
                    <a:pt x="130991" y="32178"/>
                  </a:cubicBezTo>
                  <a:close/>
                  <a:moveTo>
                    <a:pt x="461996" y="27613"/>
                  </a:moveTo>
                  <a:cubicBezTo>
                    <a:pt x="402609" y="27613"/>
                    <a:pt x="354284" y="75766"/>
                    <a:pt x="354284" y="135061"/>
                  </a:cubicBezTo>
                  <a:cubicBezTo>
                    <a:pt x="354284" y="194355"/>
                    <a:pt x="402609" y="242508"/>
                    <a:pt x="461996" y="242508"/>
                  </a:cubicBezTo>
                  <a:cubicBezTo>
                    <a:pt x="521286" y="242508"/>
                    <a:pt x="569611" y="194355"/>
                    <a:pt x="569611" y="135061"/>
                  </a:cubicBezTo>
                  <a:cubicBezTo>
                    <a:pt x="569611" y="75766"/>
                    <a:pt x="521286" y="27613"/>
                    <a:pt x="461996" y="27613"/>
                  </a:cubicBezTo>
                  <a:close/>
                  <a:moveTo>
                    <a:pt x="130224" y="20637"/>
                  </a:moveTo>
                  <a:cubicBezTo>
                    <a:pt x="69867" y="20637"/>
                    <a:pt x="20669" y="69759"/>
                    <a:pt x="20669" y="130022"/>
                  </a:cubicBezTo>
                  <a:cubicBezTo>
                    <a:pt x="20669" y="190383"/>
                    <a:pt x="69867" y="239408"/>
                    <a:pt x="130224" y="239408"/>
                  </a:cubicBezTo>
                  <a:cubicBezTo>
                    <a:pt x="190679" y="239408"/>
                    <a:pt x="239877" y="190383"/>
                    <a:pt x="239877" y="130022"/>
                  </a:cubicBezTo>
                  <a:cubicBezTo>
                    <a:pt x="239877" y="69759"/>
                    <a:pt x="190679" y="20637"/>
                    <a:pt x="130224" y="20637"/>
                  </a:cubicBezTo>
                  <a:close/>
                  <a:moveTo>
                    <a:pt x="130224" y="0"/>
                  </a:moveTo>
                  <a:cubicBezTo>
                    <a:pt x="202032" y="0"/>
                    <a:pt x="260546" y="58326"/>
                    <a:pt x="260546" y="130022"/>
                  </a:cubicBezTo>
                  <a:cubicBezTo>
                    <a:pt x="260546" y="158701"/>
                    <a:pt x="251133" y="185248"/>
                    <a:pt x="235316" y="206854"/>
                  </a:cubicBezTo>
                  <a:lnTo>
                    <a:pt x="295188" y="266536"/>
                  </a:lnTo>
                  <a:lnTo>
                    <a:pt x="355449" y="206369"/>
                  </a:lnTo>
                  <a:cubicBezTo>
                    <a:pt x="341669" y="186023"/>
                    <a:pt x="333615" y="161414"/>
                    <a:pt x="333615" y="135061"/>
                  </a:cubicBezTo>
                  <a:cubicBezTo>
                    <a:pt x="333615" y="64430"/>
                    <a:pt x="391256" y="6976"/>
                    <a:pt x="461996" y="6976"/>
                  </a:cubicBezTo>
                  <a:cubicBezTo>
                    <a:pt x="532737" y="6976"/>
                    <a:pt x="590280" y="64430"/>
                    <a:pt x="590280" y="135061"/>
                  </a:cubicBezTo>
                  <a:cubicBezTo>
                    <a:pt x="590280" y="205691"/>
                    <a:pt x="532737" y="263145"/>
                    <a:pt x="461996" y="263145"/>
                  </a:cubicBezTo>
                  <a:cubicBezTo>
                    <a:pt x="432497" y="263145"/>
                    <a:pt x="405423" y="253263"/>
                    <a:pt x="383687" y="236501"/>
                  </a:cubicBezTo>
                  <a:lnTo>
                    <a:pt x="315760" y="304322"/>
                  </a:lnTo>
                  <a:lnTo>
                    <a:pt x="315760" y="317111"/>
                  </a:lnTo>
                  <a:cubicBezTo>
                    <a:pt x="386792" y="327187"/>
                    <a:pt x="441522" y="388226"/>
                    <a:pt x="441522" y="461860"/>
                  </a:cubicBezTo>
                  <a:cubicBezTo>
                    <a:pt x="441522" y="542470"/>
                    <a:pt x="375924" y="608062"/>
                    <a:pt x="295188" y="608062"/>
                  </a:cubicBezTo>
                  <a:cubicBezTo>
                    <a:pt x="214453" y="608062"/>
                    <a:pt x="148758" y="542470"/>
                    <a:pt x="148758" y="461860"/>
                  </a:cubicBezTo>
                  <a:cubicBezTo>
                    <a:pt x="148758" y="388226"/>
                    <a:pt x="203488" y="327187"/>
                    <a:pt x="274422" y="317111"/>
                  </a:cubicBezTo>
                  <a:lnTo>
                    <a:pt x="274422" y="304322"/>
                  </a:lnTo>
                  <a:lnTo>
                    <a:pt x="205914" y="235823"/>
                  </a:lnTo>
                  <a:cubicBezTo>
                    <a:pt x="184565" y="251131"/>
                    <a:pt x="158462" y="260141"/>
                    <a:pt x="130224" y="260141"/>
                  </a:cubicBezTo>
                  <a:cubicBezTo>
                    <a:pt x="58416" y="260141"/>
                    <a:pt x="0" y="201719"/>
                    <a:pt x="0" y="130022"/>
                  </a:cubicBezTo>
                  <a:cubicBezTo>
                    <a:pt x="0" y="58326"/>
                    <a:pt x="58416" y="0"/>
                    <a:pt x="130224" y="0"/>
                  </a:cubicBezTo>
                  <a:close/>
                </a:path>
              </a:pathLst>
            </a:custGeom>
            <a:solidFill>
              <a:srgbClr val="940102"/>
            </a:solidFill>
            <a:ln>
              <a:noFill/>
            </a:ln>
          </p:spPr>
        </p:sp>
        <p:sp>
          <p:nvSpPr>
            <p:cNvPr id="26" name="矩形 25"/>
            <p:cNvSpPr/>
            <p:nvPr/>
          </p:nvSpPr>
          <p:spPr>
            <a:xfrm>
              <a:off x="9105087" y="2663779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FAF2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73502" y="3064214"/>
            <a:ext cx="10097310" cy="1488332"/>
            <a:chOff x="1206966" y="2879388"/>
            <a:chExt cx="10097310" cy="1488332"/>
          </a:xfrm>
          <a:solidFill>
            <a:srgbClr val="FAF2C5"/>
          </a:solidFill>
        </p:grpSpPr>
        <p:sp>
          <p:nvSpPr>
            <p:cNvPr id="7" name="流程图: 资料带 6"/>
            <p:cNvSpPr/>
            <p:nvPr/>
          </p:nvSpPr>
          <p:spPr>
            <a:xfrm>
              <a:off x="1206966" y="2879389"/>
              <a:ext cx="3365770" cy="1488331"/>
            </a:xfrm>
            <a:prstGeom prst="flowChartPunchedTa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F1423"/>
                </a:solidFill>
              </a:endParaRPr>
            </a:p>
          </p:txBody>
        </p:sp>
        <p:sp>
          <p:nvSpPr>
            <p:cNvPr id="8" name="流程图: 资料带 7"/>
            <p:cNvSpPr/>
            <p:nvPr/>
          </p:nvSpPr>
          <p:spPr>
            <a:xfrm>
              <a:off x="4572736" y="2879388"/>
              <a:ext cx="3365770" cy="1488331"/>
            </a:xfrm>
            <a:prstGeom prst="flowChartPunchedTa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F1423"/>
                </a:solidFill>
              </a:endParaRPr>
            </a:p>
          </p:txBody>
        </p:sp>
        <p:sp>
          <p:nvSpPr>
            <p:cNvPr id="9" name="流程图: 资料带 8"/>
            <p:cNvSpPr/>
            <p:nvPr/>
          </p:nvSpPr>
          <p:spPr>
            <a:xfrm>
              <a:off x="7938506" y="2879389"/>
              <a:ext cx="3365770" cy="1488331"/>
            </a:xfrm>
            <a:prstGeom prst="flowChartPunchedTa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BF1423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215575" y="4845906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14" name="矩形 13"/>
          <p:cNvSpPr/>
          <p:nvPr/>
        </p:nvSpPr>
        <p:spPr>
          <a:xfrm>
            <a:off x="3747226" y="1712343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17" name="矩形 16"/>
          <p:cNvSpPr/>
          <p:nvPr/>
        </p:nvSpPr>
        <p:spPr>
          <a:xfrm>
            <a:off x="6421102" y="4845906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20" name="矩形 19"/>
          <p:cNvSpPr/>
          <p:nvPr/>
        </p:nvSpPr>
        <p:spPr>
          <a:xfrm>
            <a:off x="9094978" y="1712343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605064" y="369781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F1423"/>
                </a:solidFill>
              </a:rPr>
              <a:t>01</a:t>
            </a:r>
            <a:endParaRPr lang="zh-CN" altLang="en-US" sz="2800" dirty="0">
              <a:solidFill>
                <a:srgbClr val="BF1423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78940" y="354676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F1423"/>
                </a:solidFill>
              </a:rPr>
              <a:t>02</a:t>
            </a:r>
            <a:endParaRPr lang="zh-CN" altLang="en-US" sz="2800" dirty="0">
              <a:solidFill>
                <a:srgbClr val="BF1423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52816" y="354676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F1423"/>
                </a:solidFill>
              </a:rPr>
              <a:t>03</a:t>
            </a:r>
            <a:endParaRPr lang="zh-CN" altLang="en-US" sz="2800" dirty="0">
              <a:solidFill>
                <a:srgbClr val="BF1423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626692" y="344210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F1423"/>
                </a:solidFill>
              </a:rPr>
              <a:t>04</a:t>
            </a:r>
            <a:endParaRPr lang="zh-CN" altLang="en-US" sz="2800" dirty="0">
              <a:solidFill>
                <a:srgbClr val="BF142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2653669" y="1977636"/>
            <a:ext cx="6858000" cy="480322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95230" y="3189980"/>
            <a:ext cx="1391759" cy="840358"/>
            <a:chOff x="524346" y="3258074"/>
            <a:chExt cx="1391759" cy="840358"/>
          </a:xfrm>
        </p:grpSpPr>
        <p:sp>
          <p:nvSpPr>
            <p:cNvPr id="10" name="矩形 9"/>
            <p:cNvSpPr/>
            <p:nvPr/>
          </p:nvSpPr>
          <p:spPr>
            <a:xfrm>
              <a:off x="569316" y="3258074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AF2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24346" y="3368188"/>
              <a:ext cx="0" cy="730244"/>
            </a:xfrm>
            <a:prstGeom prst="line">
              <a:avLst/>
            </a:prstGeom>
            <a:ln w="28575">
              <a:solidFill>
                <a:srgbClr val="EACC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273538" y="1777581"/>
            <a:ext cx="1387288" cy="828691"/>
            <a:chOff x="3102654" y="1845675"/>
            <a:chExt cx="1387288" cy="828691"/>
          </a:xfrm>
        </p:grpSpPr>
        <p:sp>
          <p:nvSpPr>
            <p:cNvPr id="15" name="矩形 14"/>
            <p:cNvSpPr/>
            <p:nvPr/>
          </p:nvSpPr>
          <p:spPr>
            <a:xfrm>
              <a:off x="3143153" y="1845675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AF2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3102654" y="1944122"/>
              <a:ext cx="0" cy="730244"/>
            </a:xfrm>
            <a:prstGeom prst="line">
              <a:avLst/>
            </a:prstGeom>
            <a:ln w="28575">
              <a:solidFill>
                <a:srgbClr val="EACC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066049" y="2430607"/>
            <a:ext cx="1372298" cy="835232"/>
            <a:chOff x="6895165" y="2498701"/>
            <a:chExt cx="1372298" cy="835232"/>
          </a:xfrm>
        </p:grpSpPr>
        <p:sp>
          <p:nvSpPr>
            <p:cNvPr id="20" name="矩形 19"/>
            <p:cNvSpPr/>
            <p:nvPr/>
          </p:nvSpPr>
          <p:spPr>
            <a:xfrm>
              <a:off x="6920674" y="2498701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AF2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895165" y="2603689"/>
              <a:ext cx="0" cy="730244"/>
            </a:xfrm>
            <a:prstGeom prst="line">
              <a:avLst/>
            </a:prstGeom>
            <a:ln w="28575">
              <a:solidFill>
                <a:srgbClr val="EACC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9074731" y="4193777"/>
            <a:ext cx="1357308" cy="803894"/>
            <a:chOff x="9188660" y="1645620"/>
            <a:chExt cx="1357308" cy="803894"/>
          </a:xfrm>
        </p:grpSpPr>
        <p:sp>
          <p:nvSpPr>
            <p:cNvPr id="25" name="矩形 24"/>
            <p:cNvSpPr/>
            <p:nvPr/>
          </p:nvSpPr>
          <p:spPr>
            <a:xfrm>
              <a:off x="9199179" y="1645620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AF2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9188660" y="1719270"/>
              <a:ext cx="0" cy="730244"/>
            </a:xfrm>
            <a:prstGeom prst="line">
              <a:avLst/>
            </a:prstGeom>
            <a:ln w="28575">
              <a:solidFill>
                <a:srgbClr val="EACC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sp>
        <p:nvSpPr>
          <p:cNvPr id="6" name="五边形 5"/>
          <p:cNvSpPr/>
          <p:nvPr/>
        </p:nvSpPr>
        <p:spPr>
          <a:xfrm>
            <a:off x="790212" y="2334639"/>
            <a:ext cx="2732818" cy="272374"/>
          </a:xfrm>
          <a:prstGeom prst="homePlate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523030" y="2334639"/>
            <a:ext cx="2614788" cy="272374"/>
          </a:xfrm>
          <a:prstGeom prst="chevron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6137818" y="2334639"/>
            <a:ext cx="2614788" cy="272374"/>
          </a:xfrm>
          <a:prstGeom prst="chevron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8752607" y="2334639"/>
            <a:ext cx="2614788" cy="272374"/>
          </a:xfrm>
          <a:prstGeom prst="chevron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07981" y="2607013"/>
            <a:ext cx="97277" cy="1099226"/>
          </a:xfrm>
          <a:prstGeom prst="rect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81784" y="2607013"/>
            <a:ext cx="97277" cy="1099226"/>
          </a:xfrm>
          <a:prstGeom prst="rect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55587" y="2607013"/>
            <a:ext cx="97277" cy="1099226"/>
          </a:xfrm>
          <a:prstGeom prst="rect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29390" y="2607013"/>
            <a:ext cx="97277" cy="1099226"/>
          </a:xfrm>
          <a:prstGeom prst="rect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43195" y="3531264"/>
            <a:ext cx="826851" cy="826851"/>
            <a:chOff x="1859927" y="3171340"/>
            <a:chExt cx="826851" cy="826851"/>
          </a:xfrm>
          <a:solidFill>
            <a:srgbClr val="BF1423"/>
          </a:solidFill>
        </p:grpSpPr>
        <p:sp>
          <p:nvSpPr>
            <p:cNvPr id="15" name="椭圆 14"/>
            <p:cNvSpPr/>
            <p:nvPr/>
          </p:nvSpPr>
          <p:spPr>
            <a:xfrm>
              <a:off x="1859927" y="3171340"/>
              <a:ext cx="826851" cy="826851"/>
            </a:xfrm>
            <a:prstGeom prst="ellipse">
              <a:avLst/>
            </a:prstGeom>
            <a:solidFill>
              <a:srgbClr val="FAF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16" name="sitemaps_92650"/>
            <p:cNvSpPr>
              <a:spLocks noChangeAspect="1"/>
            </p:cNvSpPr>
            <p:nvPr/>
          </p:nvSpPr>
          <p:spPr bwMode="auto">
            <a:xfrm>
              <a:off x="2065821" y="3346319"/>
              <a:ext cx="415060" cy="434500"/>
            </a:xfrm>
            <a:custGeom>
              <a:avLst/>
              <a:gdLst>
                <a:gd name="T0" fmla="*/ 4199 w 4494"/>
                <a:gd name="T1" fmla="*/ 3838 h 4712"/>
                <a:gd name="T2" fmla="*/ 3932 w 4494"/>
                <a:gd name="T3" fmla="*/ 2881 h 4712"/>
                <a:gd name="T4" fmla="*/ 2447 w 4494"/>
                <a:gd name="T5" fmla="*/ 2438 h 4712"/>
                <a:gd name="T6" fmla="*/ 3263 w 4494"/>
                <a:gd name="T7" fmla="*/ 2440 h 4712"/>
                <a:gd name="T8" fmla="*/ 3263 w 4494"/>
                <a:gd name="T9" fmla="*/ 897 h 4712"/>
                <a:gd name="T10" fmla="*/ 2194 w 4494"/>
                <a:gd name="T11" fmla="*/ 0 h 4712"/>
                <a:gd name="T12" fmla="*/ 460 w 4494"/>
                <a:gd name="T13" fmla="*/ 1619 h 4712"/>
                <a:gd name="T14" fmla="*/ 2047 w 4494"/>
                <a:gd name="T15" fmla="*/ 2438 h 4712"/>
                <a:gd name="T16" fmla="*/ 562 w 4494"/>
                <a:gd name="T17" fmla="*/ 2881 h 4712"/>
                <a:gd name="T18" fmla="*/ 296 w 4494"/>
                <a:gd name="T19" fmla="*/ 3838 h 4712"/>
                <a:gd name="T20" fmla="*/ 0 w 4494"/>
                <a:gd name="T21" fmla="*/ 3971 h 4712"/>
                <a:gd name="T22" fmla="*/ 134 w 4494"/>
                <a:gd name="T23" fmla="*/ 4712 h 4712"/>
                <a:gd name="T24" fmla="*/ 991 w 4494"/>
                <a:gd name="T25" fmla="*/ 4579 h 4712"/>
                <a:gd name="T26" fmla="*/ 858 w 4494"/>
                <a:gd name="T27" fmla="*/ 3838 h 4712"/>
                <a:gd name="T28" fmla="*/ 696 w 4494"/>
                <a:gd name="T29" fmla="*/ 3281 h 4712"/>
                <a:gd name="T30" fmla="*/ 2047 w 4494"/>
                <a:gd name="T31" fmla="*/ 3838 h 4712"/>
                <a:gd name="T32" fmla="*/ 1752 w 4494"/>
                <a:gd name="T33" fmla="*/ 3971 h 4712"/>
                <a:gd name="T34" fmla="*/ 1885 w 4494"/>
                <a:gd name="T35" fmla="*/ 4712 h 4712"/>
                <a:gd name="T36" fmla="*/ 2742 w 4494"/>
                <a:gd name="T37" fmla="*/ 4579 h 4712"/>
                <a:gd name="T38" fmla="*/ 2609 w 4494"/>
                <a:gd name="T39" fmla="*/ 3838 h 4712"/>
                <a:gd name="T40" fmla="*/ 2447 w 4494"/>
                <a:gd name="T41" fmla="*/ 3281 h 4712"/>
                <a:gd name="T42" fmla="*/ 3799 w 4494"/>
                <a:gd name="T43" fmla="*/ 3838 h 4712"/>
                <a:gd name="T44" fmla="*/ 3503 w 4494"/>
                <a:gd name="T45" fmla="*/ 3971 h 4712"/>
                <a:gd name="T46" fmla="*/ 3637 w 4494"/>
                <a:gd name="T47" fmla="*/ 4712 h 4712"/>
                <a:gd name="T48" fmla="*/ 4494 w 4494"/>
                <a:gd name="T49" fmla="*/ 4579 h 4712"/>
                <a:gd name="T50" fmla="*/ 4360 w 4494"/>
                <a:gd name="T51" fmla="*/ 3838 h 4712"/>
                <a:gd name="T52" fmla="*/ 1278 w 4494"/>
                <a:gd name="T53" fmla="*/ 1201 h 4712"/>
                <a:gd name="T54" fmla="*/ 1288 w 4494"/>
                <a:gd name="T55" fmla="*/ 1201 h 4712"/>
                <a:gd name="T56" fmla="*/ 1311 w 4494"/>
                <a:gd name="T57" fmla="*/ 1202 h 4712"/>
                <a:gd name="T58" fmla="*/ 2194 w 4494"/>
                <a:gd name="T59" fmla="*/ 400 h 4712"/>
                <a:gd name="T60" fmla="*/ 2858 w 4494"/>
                <a:gd name="T61" fmla="*/ 1073 h 4712"/>
                <a:gd name="T62" fmla="*/ 2915 w 4494"/>
                <a:gd name="T63" fmla="*/ 1252 h 4712"/>
                <a:gd name="T64" fmla="*/ 3148 w 4494"/>
                <a:gd name="T65" fmla="*/ 1315 h 4712"/>
                <a:gd name="T66" fmla="*/ 3634 w 4494"/>
                <a:gd name="T67" fmla="*/ 1668 h 4712"/>
                <a:gd name="T68" fmla="*/ 2832 w 4494"/>
                <a:gd name="T69" fmla="*/ 2039 h 4712"/>
                <a:gd name="T70" fmla="*/ 1278 w 4494"/>
                <a:gd name="T71" fmla="*/ 203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94" h="4712">
                  <a:moveTo>
                    <a:pt x="4360" y="3838"/>
                  </a:moveTo>
                  <a:lnTo>
                    <a:pt x="4199" y="3838"/>
                  </a:lnTo>
                  <a:lnTo>
                    <a:pt x="4199" y="3148"/>
                  </a:lnTo>
                  <a:cubicBezTo>
                    <a:pt x="4199" y="3001"/>
                    <a:pt x="4079" y="2881"/>
                    <a:pt x="3932" y="2881"/>
                  </a:cubicBezTo>
                  <a:lnTo>
                    <a:pt x="2447" y="2881"/>
                  </a:lnTo>
                  <a:lnTo>
                    <a:pt x="2447" y="2438"/>
                  </a:lnTo>
                  <a:cubicBezTo>
                    <a:pt x="2520" y="2438"/>
                    <a:pt x="2675" y="2438"/>
                    <a:pt x="2831" y="2439"/>
                  </a:cubicBezTo>
                  <a:cubicBezTo>
                    <a:pt x="3043" y="2439"/>
                    <a:pt x="3256" y="2440"/>
                    <a:pt x="3263" y="2440"/>
                  </a:cubicBezTo>
                  <a:cubicBezTo>
                    <a:pt x="3688" y="2440"/>
                    <a:pt x="4034" y="2094"/>
                    <a:pt x="4034" y="1668"/>
                  </a:cubicBezTo>
                  <a:cubicBezTo>
                    <a:pt x="4034" y="1243"/>
                    <a:pt x="3688" y="897"/>
                    <a:pt x="3263" y="897"/>
                  </a:cubicBezTo>
                  <a:cubicBezTo>
                    <a:pt x="3257" y="897"/>
                    <a:pt x="3251" y="897"/>
                    <a:pt x="3245" y="897"/>
                  </a:cubicBezTo>
                  <a:cubicBezTo>
                    <a:pt x="3165" y="389"/>
                    <a:pt x="2724" y="0"/>
                    <a:pt x="2194" y="0"/>
                  </a:cubicBezTo>
                  <a:cubicBezTo>
                    <a:pt x="1698" y="0"/>
                    <a:pt x="1276" y="339"/>
                    <a:pt x="1161" y="809"/>
                  </a:cubicBezTo>
                  <a:cubicBezTo>
                    <a:pt x="765" y="866"/>
                    <a:pt x="460" y="1208"/>
                    <a:pt x="460" y="1619"/>
                  </a:cubicBezTo>
                  <a:cubicBezTo>
                    <a:pt x="460" y="2071"/>
                    <a:pt x="827" y="2438"/>
                    <a:pt x="1278" y="2438"/>
                  </a:cubicBezTo>
                  <a:lnTo>
                    <a:pt x="2047" y="2438"/>
                  </a:lnTo>
                  <a:lnTo>
                    <a:pt x="2047" y="2881"/>
                  </a:lnTo>
                  <a:lnTo>
                    <a:pt x="562" y="2881"/>
                  </a:lnTo>
                  <a:cubicBezTo>
                    <a:pt x="415" y="2881"/>
                    <a:pt x="296" y="3001"/>
                    <a:pt x="296" y="3148"/>
                  </a:cubicBezTo>
                  <a:lnTo>
                    <a:pt x="296" y="3838"/>
                  </a:lnTo>
                  <a:lnTo>
                    <a:pt x="134" y="3838"/>
                  </a:lnTo>
                  <a:cubicBezTo>
                    <a:pt x="60" y="3838"/>
                    <a:pt x="0" y="3897"/>
                    <a:pt x="0" y="3971"/>
                  </a:cubicBezTo>
                  <a:lnTo>
                    <a:pt x="0" y="4579"/>
                  </a:lnTo>
                  <a:cubicBezTo>
                    <a:pt x="0" y="4652"/>
                    <a:pt x="60" y="4712"/>
                    <a:pt x="134" y="4712"/>
                  </a:cubicBezTo>
                  <a:lnTo>
                    <a:pt x="858" y="4712"/>
                  </a:lnTo>
                  <a:cubicBezTo>
                    <a:pt x="931" y="4712"/>
                    <a:pt x="991" y="4652"/>
                    <a:pt x="991" y="4579"/>
                  </a:cubicBezTo>
                  <a:lnTo>
                    <a:pt x="991" y="3971"/>
                  </a:lnTo>
                  <a:cubicBezTo>
                    <a:pt x="991" y="3897"/>
                    <a:pt x="931" y="3838"/>
                    <a:pt x="858" y="3838"/>
                  </a:cubicBezTo>
                  <a:lnTo>
                    <a:pt x="696" y="3838"/>
                  </a:lnTo>
                  <a:lnTo>
                    <a:pt x="696" y="3281"/>
                  </a:lnTo>
                  <a:lnTo>
                    <a:pt x="2047" y="3281"/>
                  </a:lnTo>
                  <a:lnTo>
                    <a:pt x="2047" y="3838"/>
                  </a:lnTo>
                  <a:lnTo>
                    <a:pt x="1885" y="3838"/>
                  </a:lnTo>
                  <a:cubicBezTo>
                    <a:pt x="1812" y="3838"/>
                    <a:pt x="1752" y="3897"/>
                    <a:pt x="1752" y="3971"/>
                  </a:cubicBezTo>
                  <a:lnTo>
                    <a:pt x="1752" y="4579"/>
                  </a:lnTo>
                  <a:cubicBezTo>
                    <a:pt x="1752" y="4652"/>
                    <a:pt x="1812" y="4712"/>
                    <a:pt x="1885" y="4712"/>
                  </a:cubicBezTo>
                  <a:lnTo>
                    <a:pt x="2609" y="4712"/>
                  </a:lnTo>
                  <a:cubicBezTo>
                    <a:pt x="2682" y="4712"/>
                    <a:pt x="2742" y="4652"/>
                    <a:pt x="2742" y="4579"/>
                  </a:cubicBezTo>
                  <a:lnTo>
                    <a:pt x="2742" y="3971"/>
                  </a:lnTo>
                  <a:cubicBezTo>
                    <a:pt x="2742" y="3897"/>
                    <a:pt x="2682" y="3838"/>
                    <a:pt x="2609" y="3838"/>
                  </a:cubicBezTo>
                  <a:lnTo>
                    <a:pt x="2447" y="3838"/>
                  </a:lnTo>
                  <a:lnTo>
                    <a:pt x="2447" y="3281"/>
                  </a:lnTo>
                  <a:lnTo>
                    <a:pt x="3799" y="3281"/>
                  </a:lnTo>
                  <a:lnTo>
                    <a:pt x="3799" y="3838"/>
                  </a:lnTo>
                  <a:lnTo>
                    <a:pt x="3637" y="3838"/>
                  </a:lnTo>
                  <a:cubicBezTo>
                    <a:pt x="3563" y="3838"/>
                    <a:pt x="3503" y="3897"/>
                    <a:pt x="3503" y="3971"/>
                  </a:cubicBezTo>
                  <a:lnTo>
                    <a:pt x="3503" y="4579"/>
                  </a:lnTo>
                  <a:cubicBezTo>
                    <a:pt x="3503" y="4652"/>
                    <a:pt x="3563" y="4712"/>
                    <a:pt x="3637" y="4712"/>
                  </a:cubicBezTo>
                  <a:lnTo>
                    <a:pt x="4360" y="4712"/>
                  </a:lnTo>
                  <a:cubicBezTo>
                    <a:pt x="4434" y="4712"/>
                    <a:pt x="4494" y="4652"/>
                    <a:pt x="4494" y="4579"/>
                  </a:cubicBezTo>
                  <a:lnTo>
                    <a:pt x="4494" y="3971"/>
                  </a:lnTo>
                  <a:cubicBezTo>
                    <a:pt x="4494" y="3897"/>
                    <a:pt x="4434" y="3838"/>
                    <a:pt x="4360" y="3838"/>
                  </a:cubicBezTo>
                  <a:close/>
                  <a:moveTo>
                    <a:pt x="860" y="1619"/>
                  </a:moveTo>
                  <a:cubicBezTo>
                    <a:pt x="860" y="1389"/>
                    <a:pt x="1048" y="1201"/>
                    <a:pt x="1278" y="1201"/>
                  </a:cubicBezTo>
                  <a:lnTo>
                    <a:pt x="1283" y="1201"/>
                  </a:lnTo>
                  <a:cubicBezTo>
                    <a:pt x="1284" y="1201"/>
                    <a:pt x="1286" y="1201"/>
                    <a:pt x="1288" y="1201"/>
                  </a:cubicBezTo>
                  <a:cubicBezTo>
                    <a:pt x="1288" y="1201"/>
                    <a:pt x="1289" y="1201"/>
                    <a:pt x="1290" y="1201"/>
                  </a:cubicBezTo>
                  <a:cubicBezTo>
                    <a:pt x="1297" y="1202"/>
                    <a:pt x="1304" y="1202"/>
                    <a:pt x="1311" y="1202"/>
                  </a:cubicBezTo>
                  <a:cubicBezTo>
                    <a:pt x="1408" y="1202"/>
                    <a:pt x="1519" y="1136"/>
                    <a:pt x="1534" y="992"/>
                  </a:cubicBezTo>
                  <a:cubicBezTo>
                    <a:pt x="1571" y="654"/>
                    <a:pt x="1854" y="400"/>
                    <a:pt x="2194" y="400"/>
                  </a:cubicBezTo>
                  <a:cubicBezTo>
                    <a:pt x="2560" y="400"/>
                    <a:pt x="2858" y="698"/>
                    <a:pt x="2858" y="1064"/>
                  </a:cubicBezTo>
                  <a:lnTo>
                    <a:pt x="2858" y="1073"/>
                  </a:lnTo>
                  <a:cubicBezTo>
                    <a:pt x="2858" y="1074"/>
                    <a:pt x="2858" y="1076"/>
                    <a:pt x="2858" y="1078"/>
                  </a:cubicBezTo>
                  <a:cubicBezTo>
                    <a:pt x="2853" y="1144"/>
                    <a:pt x="2873" y="1205"/>
                    <a:pt x="2915" y="1252"/>
                  </a:cubicBezTo>
                  <a:cubicBezTo>
                    <a:pt x="2957" y="1299"/>
                    <a:pt x="3017" y="1325"/>
                    <a:pt x="3080" y="1325"/>
                  </a:cubicBezTo>
                  <a:cubicBezTo>
                    <a:pt x="3103" y="1325"/>
                    <a:pt x="3126" y="1322"/>
                    <a:pt x="3148" y="1315"/>
                  </a:cubicBezTo>
                  <a:cubicBezTo>
                    <a:pt x="3185" y="1303"/>
                    <a:pt x="3224" y="1297"/>
                    <a:pt x="3263" y="1297"/>
                  </a:cubicBezTo>
                  <a:cubicBezTo>
                    <a:pt x="3468" y="1297"/>
                    <a:pt x="3634" y="1463"/>
                    <a:pt x="3634" y="1668"/>
                  </a:cubicBezTo>
                  <a:cubicBezTo>
                    <a:pt x="3634" y="1873"/>
                    <a:pt x="3468" y="2040"/>
                    <a:pt x="3263" y="2040"/>
                  </a:cubicBezTo>
                  <a:cubicBezTo>
                    <a:pt x="3255" y="2040"/>
                    <a:pt x="3043" y="2039"/>
                    <a:pt x="2832" y="2039"/>
                  </a:cubicBezTo>
                  <a:cubicBezTo>
                    <a:pt x="2621" y="2038"/>
                    <a:pt x="2411" y="2038"/>
                    <a:pt x="2405" y="2038"/>
                  </a:cubicBezTo>
                  <a:lnTo>
                    <a:pt x="1278" y="2038"/>
                  </a:lnTo>
                  <a:cubicBezTo>
                    <a:pt x="1048" y="2038"/>
                    <a:pt x="860" y="1850"/>
                    <a:pt x="860" y="1619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7" name="组合 16"/>
          <p:cNvGrpSpPr/>
          <p:nvPr/>
        </p:nvGrpSpPr>
        <p:grpSpPr>
          <a:xfrm>
            <a:off x="9764604" y="3531264"/>
            <a:ext cx="826851" cy="826851"/>
            <a:chOff x="9881336" y="3171340"/>
            <a:chExt cx="826851" cy="826851"/>
          </a:xfrm>
          <a:solidFill>
            <a:srgbClr val="BF1423"/>
          </a:solidFill>
        </p:grpSpPr>
        <p:sp>
          <p:nvSpPr>
            <p:cNvPr id="18" name="椭圆 17"/>
            <p:cNvSpPr/>
            <p:nvPr/>
          </p:nvSpPr>
          <p:spPr>
            <a:xfrm>
              <a:off x="9881336" y="3171340"/>
              <a:ext cx="826851" cy="826851"/>
            </a:xfrm>
            <a:prstGeom prst="ellipse">
              <a:avLst/>
            </a:prstGeom>
            <a:solidFill>
              <a:srgbClr val="FAF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19" name="target_274002"/>
            <p:cNvSpPr>
              <a:spLocks noChangeAspect="1"/>
            </p:cNvSpPr>
            <p:nvPr/>
          </p:nvSpPr>
          <p:spPr bwMode="auto">
            <a:xfrm>
              <a:off x="10077509" y="3367842"/>
              <a:ext cx="434502" cy="433846"/>
            </a:xfrm>
            <a:custGeom>
              <a:avLst/>
              <a:gdLst>
                <a:gd name="connsiteX0" fmla="*/ 497258 w 607634"/>
                <a:gd name="connsiteY0" fmla="*/ 328620 h 606719"/>
                <a:gd name="connsiteX1" fmla="*/ 544969 w 607634"/>
                <a:gd name="connsiteY1" fmla="*/ 350839 h 606719"/>
                <a:gd name="connsiteX2" fmla="*/ 543545 w 607634"/>
                <a:gd name="connsiteY2" fmla="*/ 393856 h 606719"/>
                <a:gd name="connsiteX3" fmla="*/ 541230 w 607634"/>
                <a:gd name="connsiteY3" fmla="*/ 396167 h 606719"/>
                <a:gd name="connsiteX4" fmla="*/ 540607 w 607634"/>
                <a:gd name="connsiteY4" fmla="*/ 409588 h 606719"/>
                <a:gd name="connsiteX5" fmla="*/ 545236 w 607634"/>
                <a:gd name="connsiteY5" fmla="*/ 413676 h 606719"/>
                <a:gd name="connsiteX6" fmla="*/ 550933 w 607634"/>
                <a:gd name="connsiteY6" fmla="*/ 432074 h 606719"/>
                <a:gd name="connsiteX7" fmla="*/ 548173 w 607634"/>
                <a:gd name="connsiteY7" fmla="*/ 454116 h 606719"/>
                <a:gd name="connsiteX8" fmla="*/ 535534 w 607634"/>
                <a:gd name="connsiteY8" fmla="*/ 472158 h 606719"/>
                <a:gd name="connsiteX9" fmla="*/ 515684 w 607634"/>
                <a:gd name="connsiteY9" fmla="*/ 511353 h 606719"/>
                <a:gd name="connsiteX10" fmla="*/ 517286 w 607634"/>
                <a:gd name="connsiteY10" fmla="*/ 517663 h 606719"/>
                <a:gd name="connsiteX11" fmla="*/ 555295 w 607634"/>
                <a:gd name="connsiteY11" fmla="*/ 527173 h 606719"/>
                <a:gd name="connsiteX12" fmla="*/ 607634 w 607634"/>
                <a:gd name="connsiteY12" fmla="*/ 594009 h 606719"/>
                <a:gd name="connsiteX13" fmla="*/ 594905 w 607634"/>
                <a:gd name="connsiteY13" fmla="*/ 606719 h 606719"/>
                <a:gd name="connsiteX14" fmla="*/ 341752 w 607634"/>
                <a:gd name="connsiteY14" fmla="*/ 606719 h 606719"/>
                <a:gd name="connsiteX15" fmla="*/ 329112 w 607634"/>
                <a:gd name="connsiteY15" fmla="*/ 594098 h 606719"/>
                <a:gd name="connsiteX16" fmla="*/ 381363 w 607634"/>
                <a:gd name="connsiteY16" fmla="*/ 527173 h 606719"/>
                <a:gd name="connsiteX17" fmla="*/ 419372 w 607634"/>
                <a:gd name="connsiteY17" fmla="*/ 517663 h 606719"/>
                <a:gd name="connsiteX18" fmla="*/ 421241 w 607634"/>
                <a:gd name="connsiteY18" fmla="*/ 510286 h 606719"/>
                <a:gd name="connsiteX19" fmla="*/ 402459 w 607634"/>
                <a:gd name="connsiteY19" fmla="*/ 472513 h 606719"/>
                <a:gd name="connsiteX20" fmla="*/ 388484 w 607634"/>
                <a:gd name="connsiteY20" fmla="*/ 454116 h 606719"/>
                <a:gd name="connsiteX21" fmla="*/ 385725 w 607634"/>
                <a:gd name="connsiteY21" fmla="*/ 432074 h 606719"/>
                <a:gd name="connsiteX22" fmla="*/ 391510 w 607634"/>
                <a:gd name="connsiteY22" fmla="*/ 413587 h 606719"/>
                <a:gd name="connsiteX23" fmla="*/ 396584 w 607634"/>
                <a:gd name="connsiteY23" fmla="*/ 409232 h 606719"/>
                <a:gd name="connsiteX24" fmla="*/ 395071 w 607634"/>
                <a:gd name="connsiteY24" fmla="*/ 390746 h 606719"/>
                <a:gd name="connsiteX25" fmla="*/ 453375 w 607634"/>
                <a:gd name="connsiteY25" fmla="*/ 339641 h 606719"/>
                <a:gd name="connsiteX26" fmla="*/ 497258 w 607634"/>
                <a:gd name="connsiteY26" fmla="*/ 328620 h 606719"/>
                <a:gd name="connsiteX27" fmla="*/ 316494 w 607634"/>
                <a:gd name="connsiteY27" fmla="*/ 278076 h 606719"/>
                <a:gd name="connsiteX28" fmla="*/ 300206 w 607634"/>
                <a:gd name="connsiteY28" fmla="*/ 281898 h 606719"/>
                <a:gd name="connsiteX29" fmla="*/ 325395 w 607634"/>
                <a:gd name="connsiteY29" fmla="*/ 307050 h 606719"/>
                <a:gd name="connsiteX30" fmla="*/ 325395 w 607634"/>
                <a:gd name="connsiteY30" fmla="*/ 324913 h 606719"/>
                <a:gd name="connsiteX31" fmla="*/ 316494 w 607634"/>
                <a:gd name="connsiteY31" fmla="*/ 328646 h 606719"/>
                <a:gd name="connsiteX32" fmla="*/ 307505 w 607634"/>
                <a:gd name="connsiteY32" fmla="*/ 324913 h 606719"/>
                <a:gd name="connsiteX33" fmla="*/ 282316 w 607634"/>
                <a:gd name="connsiteY33" fmla="*/ 299762 h 606719"/>
                <a:gd name="connsiteX34" fmla="*/ 278489 w 607634"/>
                <a:gd name="connsiteY34" fmla="*/ 316026 h 606719"/>
                <a:gd name="connsiteX35" fmla="*/ 316494 w 607634"/>
                <a:gd name="connsiteY35" fmla="*/ 353887 h 606719"/>
                <a:gd name="connsiteX36" fmla="*/ 354411 w 607634"/>
                <a:gd name="connsiteY36" fmla="*/ 316026 h 606719"/>
                <a:gd name="connsiteX37" fmla="*/ 316494 w 607634"/>
                <a:gd name="connsiteY37" fmla="*/ 278076 h 606719"/>
                <a:gd name="connsiteX38" fmla="*/ 175289 w 607634"/>
                <a:gd name="connsiteY38" fmla="*/ 238820 h 606719"/>
                <a:gd name="connsiteX39" fmla="*/ 184947 w 607634"/>
                <a:gd name="connsiteY39" fmla="*/ 239342 h 606719"/>
                <a:gd name="connsiteX40" fmla="*/ 190911 w 607634"/>
                <a:gd name="connsiteY40" fmla="*/ 256137 h 606719"/>
                <a:gd name="connsiteX41" fmla="*/ 177202 w 607634"/>
                <a:gd name="connsiteY41" fmla="*/ 315941 h 606719"/>
                <a:gd name="connsiteX42" fmla="*/ 348911 w 607634"/>
                <a:gd name="connsiteY42" fmla="*/ 451012 h 606719"/>
                <a:gd name="connsiteX43" fmla="*/ 364133 w 607634"/>
                <a:gd name="connsiteY43" fmla="*/ 460431 h 606719"/>
                <a:gd name="connsiteX44" fmla="*/ 354786 w 607634"/>
                <a:gd name="connsiteY44" fmla="*/ 475626 h 606719"/>
                <a:gd name="connsiteX45" fmla="*/ 316510 w 607634"/>
                <a:gd name="connsiteY45" fmla="*/ 480336 h 606719"/>
                <a:gd name="connsiteX46" fmla="*/ 151922 w 607634"/>
                <a:gd name="connsiteY46" fmla="*/ 316030 h 606719"/>
                <a:gd name="connsiteX47" fmla="*/ 168034 w 607634"/>
                <a:gd name="connsiteY47" fmla="*/ 245296 h 606719"/>
                <a:gd name="connsiteX48" fmla="*/ 175289 w 607634"/>
                <a:gd name="connsiteY48" fmla="*/ 238820 h 606719"/>
                <a:gd name="connsiteX49" fmla="*/ 102834 w 607634"/>
                <a:gd name="connsiteY49" fmla="*/ 164298 h 606719"/>
                <a:gd name="connsiteX50" fmla="*/ 112334 w 607634"/>
                <a:gd name="connsiteY50" fmla="*/ 166119 h 606719"/>
                <a:gd name="connsiteX51" fmla="*/ 115894 w 607634"/>
                <a:gd name="connsiteY51" fmla="*/ 183626 h 606719"/>
                <a:gd name="connsiteX52" fmla="*/ 75936 w 607634"/>
                <a:gd name="connsiteY52" fmla="*/ 316038 h 606719"/>
                <a:gd name="connsiteX53" fmla="*/ 295840 w 607634"/>
                <a:gd name="connsiteY53" fmla="*/ 555090 h 606719"/>
                <a:gd name="connsiteX54" fmla="*/ 307409 w 607634"/>
                <a:gd name="connsiteY54" fmla="*/ 568775 h 606719"/>
                <a:gd name="connsiteX55" fmla="*/ 294772 w 607634"/>
                <a:gd name="connsiteY55" fmla="*/ 580328 h 606719"/>
                <a:gd name="connsiteX56" fmla="*/ 293704 w 607634"/>
                <a:gd name="connsiteY56" fmla="*/ 580328 h 606719"/>
                <a:gd name="connsiteX57" fmla="*/ 50661 w 607634"/>
                <a:gd name="connsiteY57" fmla="*/ 316038 h 606719"/>
                <a:gd name="connsiteX58" fmla="*/ 94802 w 607634"/>
                <a:gd name="connsiteY58" fmla="*/ 169674 h 606719"/>
                <a:gd name="connsiteX59" fmla="*/ 102834 w 607634"/>
                <a:gd name="connsiteY59" fmla="*/ 164298 h 606719"/>
                <a:gd name="connsiteX60" fmla="*/ 316510 w 607634"/>
                <a:gd name="connsiteY60" fmla="*/ 151713 h 606719"/>
                <a:gd name="connsiteX61" fmla="*/ 479124 w 607634"/>
                <a:gd name="connsiteY61" fmla="*/ 292417 h 606719"/>
                <a:gd name="connsiteX62" fmla="*/ 468443 w 607634"/>
                <a:gd name="connsiteY62" fmla="*/ 306727 h 606719"/>
                <a:gd name="connsiteX63" fmla="*/ 466574 w 607634"/>
                <a:gd name="connsiteY63" fmla="*/ 306816 h 606719"/>
                <a:gd name="connsiteX64" fmla="*/ 454113 w 607634"/>
                <a:gd name="connsiteY64" fmla="*/ 295972 h 606719"/>
                <a:gd name="connsiteX65" fmla="*/ 316510 w 607634"/>
                <a:gd name="connsiteY65" fmla="*/ 176956 h 606719"/>
                <a:gd name="connsiteX66" fmla="*/ 256609 w 607634"/>
                <a:gd name="connsiteY66" fmla="*/ 190644 h 606719"/>
                <a:gd name="connsiteX67" fmla="*/ 239697 w 607634"/>
                <a:gd name="connsiteY67" fmla="*/ 184689 h 606719"/>
                <a:gd name="connsiteX68" fmla="*/ 245661 w 607634"/>
                <a:gd name="connsiteY68" fmla="*/ 167890 h 606719"/>
                <a:gd name="connsiteX69" fmla="*/ 316510 w 607634"/>
                <a:gd name="connsiteY69" fmla="*/ 151713 h 606719"/>
                <a:gd name="connsiteX70" fmla="*/ 316477 w 607634"/>
                <a:gd name="connsiteY70" fmla="*/ 50592 h 606719"/>
                <a:gd name="connsiteX71" fmla="*/ 582230 w 607634"/>
                <a:gd name="connsiteY71" fmla="*/ 316062 h 606719"/>
                <a:gd name="connsiteX72" fmla="*/ 582141 w 607634"/>
                <a:gd name="connsiteY72" fmla="*/ 319350 h 606719"/>
                <a:gd name="connsiteX73" fmla="*/ 569325 w 607634"/>
                <a:gd name="connsiteY73" fmla="*/ 332148 h 606719"/>
                <a:gd name="connsiteX74" fmla="*/ 568880 w 607634"/>
                <a:gd name="connsiteY74" fmla="*/ 332148 h 606719"/>
                <a:gd name="connsiteX75" fmla="*/ 556687 w 607634"/>
                <a:gd name="connsiteY75" fmla="*/ 320416 h 606719"/>
                <a:gd name="connsiteX76" fmla="*/ 556865 w 607634"/>
                <a:gd name="connsiteY76" fmla="*/ 317661 h 606719"/>
                <a:gd name="connsiteX77" fmla="*/ 316477 w 607634"/>
                <a:gd name="connsiteY77" fmla="*/ 75832 h 606719"/>
                <a:gd name="connsiteX78" fmla="*/ 183956 w 607634"/>
                <a:gd name="connsiteY78" fmla="*/ 115737 h 606719"/>
                <a:gd name="connsiteX79" fmla="*/ 166334 w 607634"/>
                <a:gd name="connsiteY79" fmla="*/ 112182 h 606719"/>
                <a:gd name="connsiteX80" fmla="*/ 169894 w 607634"/>
                <a:gd name="connsiteY80" fmla="*/ 94674 h 606719"/>
                <a:gd name="connsiteX81" fmla="*/ 316477 w 607634"/>
                <a:gd name="connsiteY81" fmla="*/ 50592 h 606719"/>
                <a:gd name="connsiteX82" fmla="*/ 58464 w 607634"/>
                <a:gd name="connsiteY82" fmla="*/ 964 h 606719"/>
                <a:gd name="connsiteX83" fmla="*/ 72260 w 607634"/>
                <a:gd name="connsiteY83" fmla="*/ 3719 h 606719"/>
                <a:gd name="connsiteX84" fmla="*/ 122905 w 607634"/>
                <a:gd name="connsiteY84" fmla="*/ 54289 h 606719"/>
                <a:gd name="connsiteX85" fmla="*/ 126554 w 607634"/>
                <a:gd name="connsiteY85" fmla="*/ 63177 h 606719"/>
                <a:gd name="connsiteX86" fmla="*/ 126554 w 607634"/>
                <a:gd name="connsiteY86" fmla="*/ 108503 h 606719"/>
                <a:gd name="connsiteX87" fmla="*/ 281604 w 607634"/>
                <a:gd name="connsiteY87" fmla="*/ 263323 h 606719"/>
                <a:gd name="connsiteX88" fmla="*/ 316494 w 607634"/>
                <a:gd name="connsiteY88" fmla="*/ 252836 h 606719"/>
                <a:gd name="connsiteX89" fmla="*/ 379778 w 607634"/>
                <a:gd name="connsiteY89" fmla="*/ 316026 h 606719"/>
                <a:gd name="connsiteX90" fmla="*/ 316494 w 607634"/>
                <a:gd name="connsiteY90" fmla="*/ 379216 h 606719"/>
                <a:gd name="connsiteX91" fmla="*/ 253122 w 607634"/>
                <a:gd name="connsiteY91" fmla="*/ 316026 h 606719"/>
                <a:gd name="connsiteX92" fmla="*/ 263713 w 607634"/>
                <a:gd name="connsiteY92" fmla="*/ 281187 h 606719"/>
                <a:gd name="connsiteX93" fmla="*/ 108664 w 607634"/>
                <a:gd name="connsiteY93" fmla="*/ 126367 h 606719"/>
                <a:gd name="connsiteX94" fmla="*/ 63270 w 607634"/>
                <a:gd name="connsiteY94" fmla="*/ 126367 h 606719"/>
                <a:gd name="connsiteX95" fmla="*/ 54280 w 607634"/>
                <a:gd name="connsiteY95" fmla="*/ 122723 h 606719"/>
                <a:gd name="connsiteX96" fmla="*/ 3724 w 607634"/>
                <a:gd name="connsiteY96" fmla="*/ 72153 h 606719"/>
                <a:gd name="connsiteX97" fmla="*/ 965 w 607634"/>
                <a:gd name="connsiteY97" fmla="*/ 58377 h 606719"/>
                <a:gd name="connsiteX98" fmla="*/ 12625 w 607634"/>
                <a:gd name="connsiteY98" fmla="*/ 50556 h 606719"/>
                <a:gd name="connsiteX99" fmla="*/ 50631 w 607634"/>
                <a:gd name="connsiteY99" fmla="*/ 50556 h 606719"/>
                <a:gd name="connsiteX100" fmla="*/ 50631 w 607634"/>
                <a:gd name="connsiteY100" fmla="*/ 12607 h 606719"/>
                <a:gd name="connsiteX101" fmla="*/ 58464 w 607634"/>
                <a:gd name="connsiteY101" fmla="*/ 964 h 60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607634" h="606719">
                  <a:moveTo>
                    <a:pt x="497258" y="328620"/>
                  </a:moveTo>
                  <a:cubicBezTo>
                    <a:pt x="524674" y="328620"/>
                    <a:pt x="538293" y="340707"/>
                    <a:pt x="544969" y="350839"/>
                  </a:cubicBezTo>
                  <a:cubicBezTo>
                    <a:pt x="558944" y="372170"/>
                    <a:pt x="550132" y="386924"/>
                    <a:pt x="543545" y="393856"/>
                  </a:cubicBezTo>
                  <a:lnTo>
                    <a:pt x="541230" y="396167"/>
                  </a:lnTo>
                  <a:lnTo>
                    <a:pt x="540607" y="409588"/>
                  </a:lnTo>
                  <a:cubicBezTo>
                    <a:pt x="542299" y="410743"/>
                    <a:pt x="543901" y="412076"/>
                    <a:pt x="545236" y="413676"/>
                  </a:cubicBezTo>
                  <a:cubicBezTo>
                    <a:pt x="549687" y="418742"/>
                    <a:pt x="551734" y="425408"/>
                    <a:pt x="550933" y="432074"/>
                  </a:cubicBezTo>
                  <a:lnTo>
                    <a:pt x="548173" y="454116"/>
                  </a:lnTo>
                  <a:cubicBezTo>
                    <a:pt x="547105" y="462026"/>
                    <a:pt x="542299" y="468692"/>
                    <a:pt x="535534" y="472158"/>
                  </a:cubicBezTo>
                  <a:cubicBezTo>
                    <a:pt x="532596" y="486556"/>
                    <a:pt x="525564" y="500510"/>
                    <a:pt x="515684" y="511353"/>
                  </a:cubicBezTo>
                  <a:lnTo>
                    <a:pt x="517286" y="517663"/>
                  </a:lnTo>
                  <a:lnTo>
                    <a:pt x="555295" y="527173"/>
                  </a:lnTo>
                  <a:cubicBezTo>
                    <a:pt x="586093" y="534817"/>
                    <a:pt x="607634" y="562369"/>
                    <a:pt x="607634" y="594009"/>
                  </a:cubicBezTo>
                  <a:cubicBezTo>
                    <a:pt x="607634" y="601031"/>
                    <a:pt x="601937" y="606719"/>
                    <a:pt x="594905" y="606719"/>
                  </a:cubicBezTo>
                  <a:lnTo>
                    <a:pt x="341752" y="606719"/>
                  </a:lnTo>
                  <a:cubicBezTo>
                    <a:pt x="334809" y="606719"/>
                    <a:pt x="329112" y="601031"/>
                    <a:pt x="329112" y="594098"/>
                  </a:cubicBezTo>
                  <a:cubicBezTo>
                    <a:pt x="329112" y="562369"/>
                    <a:pt x="350653" y="534817"/>
                    <a:pt x="381363" y="527173"/>
                  </a:cubicBezTo>
                  <a:lnTo>
                    <a:pt x="419372" y="517663"/>
                  </a:lnTo>
                  <a:lnTo>
                    <a:pt x="421241" y="510286"/>
                  </a:lnTo>
                  <a:cubicBezTo>
                    <a:pt x="411983" y="499621"/>
                    <a:pt x="405307" y="486289"/>
                    <a:pt x="402459" y="472513"/>
                  </a:cubicBezTo>
                  <a:cubicBezTo>
                    <a:pt x="394804" y="469136"/>
                    <a:pt x="389552" y="462381"/>
                    <a:pt x="388484" y="454116"/>
                  </a:cubicBezTo>
                  <a:lnTo>
                    <a:pt x="385725" y="432074"/>
                  </a:lnTo>
                  <a:cubicBezTo>
                    <a:pt x="384923" y="425408"/>
                    <a:pt x="386971" y="418653"/>
                    <a:pt x="391510" y="413587"/>
                  </a:cubicBezTo>
                  <a:cubicBezTo>
                    <a:pt x="392935" y="411899"/>
                    <a:pt x="394715" y="410388"/>
                    <a:pt x="396584" y="409232"/>
                  </a:cubicBezTo>
                  <a:cubicBezTo>
                    <a:pt x="395872" y="402655"/>
                    <a:pt x="395071" y="394834"/>
                    <a:pt x="395071" y="390746"/>
                  </a:cubicBezTo>
                  <a:cubicBezTo>
                    <a:pt x="395071" y="369504"/>
                    <a:pt x="401213" y="341507"/>
                    <a:pt x="453375" y="339641"/>
                  </a:cubicBezTo>
                  <a:cubicBezTo>
                    <a:pt x="470999" y="328620"/>
                    <a:pt x="489247" y="328620"/>
                    <a:pt x="497258" y="328620"/>
                  </a:cubicBezTo>
                  <a:close/>
                  <a:moveTo>
                    <a:pt x="316494" y="278076"/>
                  </a:moveTo>
                  <a:cubicBezTo>
                    <a:pt x="310620" y="278076"/>
                    <a:pt x="305102" y="279498"/>
                    <a:pt x="300206" y="281898"/>
                  </a:cubicBezTo>
                  <a:lnTo>
                    <a:pt x="325395" y="307050"/>
                  </a:lnTo>
                  <a:cubicBezTo>
                    <a:pt x="330379" y="312027"/>
                    <a:pt x="330379" y="320025"/>
                    <a:pt x="325395" y="324913"/>
                  </a:cubicBezTo>
                  <a:cubicBezTo>
                    <a:pt x="322903" y="327402"/>
                    <a:pt x="319699" y="328646"/>
                    <a:pt x="316494" y="328646"/>
                  </a:cubicBezTo>
                  <a:cubicBezTo>
                    <a:pt x="313201" y="328646"/>
                    <a:pt x="309997" y="327402"/>
                    <a:pt x="307505" y="324913"/>
                  </a:cubicBezTo>
                  <a:lnTo>
                    <a:pt x="282316" y="299762"/>
                  </a:lnTo>
                  <a:cubicBezTo>
                    <a:pt x="279913" y="304739"/>
                    <a:pt x="278489" y="310160"/>
                    <a:pt x="278489" y="316026"/>
                  </a:cubicBezTo>
                  <a:cubicBezTo>
                    <a:pt x="278489" y="336912"/>
                    <a:pt x="295489" y="353887"/>
                    <a:pt x="316494" y="353887"/>
                  </a:cubicBezTo>
                  <a:cubicBezTo>
                    <a:pt x="337411" y="353887"/>
                    <a:pt x="354411" y="336912"/>
                    <a:pt x="354411" y="316026"/>
                  </a:cubicBezTo>
                  <a:cubicBezTo>
                    <a:pt x="354411" y="295051"/>
                    <a:pt x="337411" y="278076"/>
                    <a:pt x="316494" y="278076"/>
                  </a:cubicBezTo>
                  <a:close/>
                  <a:moveTo>
                    <a:pt x="175289" y="238820"/>
                  </a:moveTo>
                  <a:cubicBezTo>
                    <a:pt x="178360" y="237743"/>
                    <a:pt x="181831" y="237832"/>
                    <a:pt x="184947" y="239342"/>
                  </a:cubicBezTo>
                  <a:cubicBezTo>
                    <a:pt x="191267" y="242364"/>
                    <a:pt x="193937" y="249828"/>
                    <a:pt x="190911" y="256137"/>
                  </a:cubicBezTo>
                  <a:cubicBezTo>
                    <a:pt x="181831" y="275154"/>
                    <a:pt x="177202" y="295236"/>
                    <a:pt x="177202" y="315941"/>
                  </a:cubicBezTo>
                  <a:cubicBezTo>
                    <a:pt x="177202" y="403115"/>
                    <a:pt x="257048" y="472783"/>
                    <a:pt x="348911" y="451012"/>
                  </a:cubicBezTo>
                  <a:cubicBezTo>
                    <a:pt x="355766" y="449412"/>
                    <a:pt x="362531" y="453589"/>
                    <a:pt x="364133" y="460431"/>
                  </a:cubicBezTo>
                  <a:cubicBezTo>
                    <a:pt x="365735" y="467273"/>
                    <a:pt x="361552" y="474027"/>
                    <a:pt x="354786" y="475626"/>
                  </a:cubicBezTo>
                  <a:cubicBezTo>
                    <a:pt x="341790" y="478736"/>
                    <a:pt x="328972" y="480336"/>
                    <a:pt x="316510" y="480336"/>
                  </a:cubicBezTo>
                  <a:cubicBezTo>
                    <a:pt x="225715" y="480336"/>
                    <a:pt x="151922" y="406581"/>
                    <a:pt x="151922" y="316030"/>
                  </a:cubicBezTo>
                  <a:cubicBezTo>
                    <a:pt x="151922" y="291504"/>
                    <a:pt x="157352" y="267689"/>
                    <a:pt x="168034" y="245296"/>
                  </a:cubicBezTo>
                  <a:cubicBezTo>
                    <a:pt x="169547" y="242142"/>
                    <a:pt x="172218" y="239898"/>
                    <a:pt x="175289" y="238820"/>
                  </a:cubicBezTo>
                  <a:close/>
                  <a:moveTo>
                    <a:pt x="102834" y="164298"/>
                  </a:moveTo>
                  <a:cubicBezTo>
                    <a:pt x="106016" y="163653"/>
                    <a:pt x="109442" y="164209"/>
                    <a:pt x="112334" y="166119"/>
                  </a:cubicBezTo>
                  <a:cubicBezTo>
                    <a:pt x="118119" y="169941"/>
                    <a:pt x="119721" y="177850"/>
                    <a:pt x="115894" y="183626"/>
                  </a:cubicBezTo>
                  <a:cubicBezTo>
                    <a:pt x="89730" y="222994"/>
                    <a:pt x="75936" y="268849"/>
                    <a:pt x="75936" y="316038"/>
                  </a:cubicBezTo>
                  <a:cubicBezTo>
                    <a:pt x="75936" y="439652"/>
                    <a:pt x="172583" y="544604"/>
                    <a:pt x="295840" y="555090"/>
                  </a:cubicBezTo>
                  <a:cubicBezTo>
                    <a:pt x="302782" y="555712"/>
                    <a:pt x="307943" y="561844"/>
                    <a:pt x="307409" y="568775"/>
                  </a:cubicBezTo>
                  <a:cubicBezTo>
                    <a:pt x="306875" y="575351"/>
                    <a:pt x="301358" y="580328"/>
                    <a:pt x="294772" y="580328"/>
                  </a:cubicBezTo>
                  <a:cubicBezTo>
                    <a:pt x="294416" y="580328"/>
                    <a:pt x="294060" y="580328"/>
                    <a:pt x="293704" y="580328"/>
                  </a:cubicBezTo>
                  <a:cubicBezTo>
                    <a:pt x="157454" y="568775"/>
                    <a:pt x="50661" y="452626"/>
                    <a:pt x="50661" y="316038"/>
                  </a:cubicBezTo>
                  <a:cubicBezTo>
                    <a:pt x="50661" y="263873"/>
                    <a:pt x="65879" y="213219"/>
                    <a:pt x="94802" y="169674"/>
                  </a:cubicBezTo>
                  <a:cubicBezTo>
                    <a:pt x="96716" y="166786"/>
                    <a:pt x="99653" y="164942"/>
                    <a:pt x="102834" y="164298"/>
                  </a:cubicBezTo>
                  <a:close/>
                  <a:moveTo>
                    <a:pt x="316510" y="151713"/>
                  </a:moveTo>
                  <a:cubicBezTo>
                    <a:pt x="397594" y="151713"/>
                    <a:pt x="467553" y="212154"/>
                    <a:pt x="479124" y="292417"/>
                  </a:cubicBezTo>
                  <a:cubicBezTo>
                    <a:pt x="480192" y="299350"/>
                    <a:pt x="475297" y="305749"/>
                    <a:pt x="468443" y="306727"/>
                  </a:cubicBezTo>
                  <a:cubicBezTo>
                    <a:pt x="467820" y="306816"/>
                    <a:pt x="467197" y="306816"/>
                    <a:pt x="466574" y="306816"/>
                  </a:cubicBezTo>
                  <a:cubicBezTo>
                    <a:pt x="460433" y="306816"/>
                    <a:pt x="455003" y="302283"/>
                    <a:pt x="454113" y="295972"/>
                  </a:cubicBezTo>
                  <a:cubicBezTo>
                    <a:pt x="444323" y="228153"/>
                    <a:pt x="385134" y="176956"/>
                    <a:pt x="316510" y="176956"/>
                  </a:cubicBezTo>
                  <a:cubicBezTo>
                    <a:pt x="295771" y="176956"/>
                    <a:pt x="275567" y="181578"/>
                    <a:pt x="256609" y="190644"/>
                  </a:cubicBezTo>
                  <a:cubicBezTo>
                    <a:pt x="250200" y="193666"/>
                    <a:pt x="242724" y="191000"/>
                    <a:pt x="239697" y="184689"/>
                  </a:cubicBezTo>
                  <a:cubicBezTo>
                    <a:pt x="236671" y="178378"/>
                    <a:pt x="239341" y="170823"/>
                    <a:pt x="245661" y="167890"/>
                  </a:cubicBezTo>
                  <a:cubicBezTo>
                    <a:pt x="268090" y="157135"/>
                    <a:pt x="291944" y="151713"/>
                    <a:pt x="316510" y="151713"/>
                  </a:cubicBezTo>
                  <a:close/>
                  <a:moveTo>
                    <a:pt x="316477" y="50592"/>
                  </a:moveTo>
                  <a:cubicBezTo>
                    <a:pt x="463060" y="50592"/>
                    <a:pt x="582230" y="169684"/>
                    <a:pt x="582230" y="316062"/>
                  </a:cubicBezTo>
                  <a:cubicBezTo>
                    <a:pt x="582230" y="316328"/>
                    <a:pt x="582141" y="319083"/>
                    <a:pt x="582141" y="319350"/>
                  </a:cubicBezTo>
                  <a:cubicBezTo>
                    <a:pt x="581607" y="326016"/>
                    <a:pt x="576000" y="332148"/>
                    <a:pt x="569325" y="332148"/>
                  </a:cubicBezTo>
                  <a:lnTo>
                    <a:pt x="568880" y="332148"/>
                  </a:lnTo>
                  <a:cubicBezTo>
                    <a:pt x="562027" y="331881"/>
                    <a:pt x="556598" y="327349"/>
                    <a:pt x="556687" y="320416"/>
                  </a:cubicBezTo>
                  <a:cubicBezTo>
                    <a:pt x="556687" y="320239"/>
                    <a:pt x="556865" y="317839"/>
                    <a:pt x="556865" y="317661"/>
                  </a:cubicBezTo>
                  <a:cubicBezTo>
                    <a:pt x="556954" y="183638"/>
                    <a:pt x="449087" y="75832"/>
                    <a:pt x="316477" y="75832"/>
                  </a:cubicBezTo>
                  <a:cubicBezTo>
                    <a:pt x="269129" y="75832"/>
                    <a:pt x="223294" y="89608"/>
                    <a:pt x="183956" y="115737"/>
                  </a:cubicBezTo>
                  <a:cubicBezTo>
                    <a:pt x="178082" y="119559"/>
                    <a:pt x="170250" y="118048"/>
                    <a:pt x="166334" y="112182"/>
                  </a:cubicBezTo>
                  <a:cubicBezTo>
                    <a:pt x="162507" y="106317"/>
                    <a:pt x="164109" y="98496"/>
                    <a:pt x="169894" y="94674"/>
                  </a:cubicBezTo>
                  <a:cubicBezTo>
                    <a:pt x="213504" y="65878"/>
                    <a:pt x="264145" y="50592"/>
                    <a:pt x="316477" y="50592"/>
                  </a:cubicBezTo>
                  <a:close/>
                  <a:moveTo>
                    <a:pt x="58464" y="964"/>
                  </a:moveTo>
                  <a:cubicBezTo>
                    <a:pt x="63181" y="-991"/>
                    <a:pt x="68611" y="75"/>
                    <a:pt x="72260" y="3719"/>
                  </a:cubicBezTo>
                  <a:lnTo>
                    <a:pt x="122905" y="54289"/>
                  </a:lnTo>
                  <a:cubicBezTo>
                    <a:pt x="125219" y="56600"/>
                    <a:pt x="126554" y="59799"/>
                    <a:pt x="126554" y="63177"/>
                  </a:cubicBezTo>
                  <a:lnTo>
                    <a:pt x="126554" y="108503"/>
                  </a:lnTo>
                  <a:lnTo>
                    <a:pt x="281604" y="263323"/>
                  </a:lnTo>
                  <a:cubicBezTo>
                    <a:pt x="291662" y="256657"/>
                    <a:pt x="303588" y="252836"/>
                    <a:pt x="316494" y="252836"/>
                  </a:cubicBezTo>
                  <a:cubicBezTo>
                    <a:pt x="351385" y="252836"/>
                    <a:pt x="379778" y="281187"/>
                    <a:pt x="379778" y="316026"/>
                  </a:cubicBezTo>
                  <a:cubicBezTo>
                    <a:pt x="379778" y="350865"/>
                    <a:pt x="351385" y="379216"/>
                    <a:pt x="316494" y="379216"/>
                  </a:cubicBezTo>
                  <a:cubicBezTo>
                    <a:pt x="281515" y="379216"/>
                    <a:pt x="253122" y="350865"/>
                    <a:pt x="253122" y="316026"/>
                  </a:cubicBezTo>
                  <a:cubicBezTo>
                    <a:pt x="253122" y="303139"/>
                    <a:pt x="257038" y="291230"/>
                    <a:pt x="263713" y="281187"/>
                  </a:cubicBezTo>
                  <a:lnTo>
                    <a:pt x="108664" y="126367"/>
                  </a:lnTo>
                  <a:lnTo>
                    <a:pt x="63270" y="126367"/>
                  </a:lnTo>
                  <a:cubicBezTo>
                    <a:pt x="59888" y="126367"/>
                    <a:pt x="56684" y="125034"/>
                    <a:pt x="54280" y="122723"/>
                  </a:cubicBezTo>
                  <a:lnTo>
                    <a:pt x="3724" y="72153"/>
                  </a:lnTo>
                  <a:cubicBezTo>
                    <a:pt x="75" y="68509"/>
                    <a:pt x="-993" y="63088"/>
                    <a:pt x="965" y="58377"/>
                  </a:cubicBezTo>
                  <a:cubicBezTo>
                    <a:pt x="2923" y="53667"/>
                    <a:pt x="7551" y="50556"/>
                    <a:pt x="12625" y="50556"/>
                  </a:cubicBezTo>
                  <a:lnTo>
                    <a:pt x="50631" y="50556"/>
                  </a:lnTo>
                  <a:lnTo>
                    <a:pt x="50631" y="12607"/>
                  </a:lnTo>
                  <a:cubicBezTo>
                    <a:pt x="50631" y="7541"/>
                    <a:pt x="53746" y="2919"/>
                    <a:pt x="58464" y="96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0" name="组合 19"/>
          <p:cNvGrpSpPr/>
          <p:nvPr/>
        </p:nvGrpSpPr>
        <p:grpSpPr>
          <a:xfrm>
            <a:off x="7090801" y="3531264"/>
            <a:ext cx="826851" cy="826851"/>
            <a:chOff x="7207533" y="3171340"/>
            <a:chExt cx="826851" cy="826851"/>
          </a:xfrm>
          <a:solidFill>
            <a:srgbClr val="BF1423"/>
          </a:solidFill>
        </p:grpSpPr>
        <p:sp>
          <p:nvSpPr>
            <p:cNvPr id="21" name="椭圆 20"/>
            <p:cNvSpPr/>
            <p:nvPr/>
          </p:nvSpPr>
          <p:spPr>
            <a:xfrm>
              <a:off x="7207533" y="3171340"/>
              <a:ext cx="826851" cy="826851"/>
            </a:xfrm>
            <a:prstGeom prst="ellipse">
              <a:avLst/>
            </a:prstGeom>
            <a:solidFill>
              <a:srgbClr val="FAF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22" name="road-signposts_68023"/>
            <p:cNvSpPr>
              <a:spLocks noChangeAspect="1"/>
            </p:cNvSpPr>
            <p:nvPr/>
          </p:nvSpPr>
          <p:spPr bwMode="auto">
            <a:xfrm>
              <a:off x="7462049" y="3346317"/>
              <a:ext cx="317816" cy="434502"/>
            </a:xfrm>
            <a:custGeom>
              <a:avLst/>
              <a:gdLst>
                <a:gd name="connsiteX0" fmla="*/ 259201 w 414248"/>
                <a:gd name="connsiteY0" fmla="*/ 436440 h 566337"/>
                <a:gd name="connsiteX1" fmla="*/ 259201 w 414248"/>
                <a:gd name="connsiteY1" fmla="*/ 540542 h 566337"/>
                <a:gd name="connsiteX2" fmla="*/ 233378 w 414248"/>
                <a:gd name="connsiteY2" fmla="*/ 566337 h 566337"/>
                <a:gd name="connsiteX3" fmla="*/ 187266 w 414248"/>
                <a:gd name="connsiteY3" fmla="*/ 566337 h 566337"/>
                <a:gd name="connsiteX4" fmla="*/ 160521 w 414248"/>
                <a:gd name="connsiteY4" fmla="*/ 540542 h 566337"/>
                <a:gd name="connsiteX5" fmla="*/ 160521 w 414248"/>
                <a:gd name="connsiteY5" fmla="*/ 442889 h 566337"/>
                <a:gd name="connsiteX6" fmla="*/ 58154 w 414248"/>
                <a:gd name="connsiteY6" fmla="*/ 294708 h 566337"/>
                <a:gd name="connsiteX7" fmla="*/ 59999 w 414248"/>
                <a:gd name="connsiteY7" fmla="*/ 294708 h 566337"/>
                <a:gd name="connsiteX8" fmla="*/ 378270 w 414248"/>
                <a:gd name="connsiteY8" fmla="*/ 314974 h 566337"/>
                <a:gd name="connsiteX9" fmla="*/ 414248 w 414248"/>
                <a:gd name="connsiteY9" fmla="*/ 353664 h 566337"/>
                <a:gd name="connsiteX10" fmla="*/ 378270 w 414248"/>
                <a:gd name="connsiteY10" fmla="*/ 391434 h 566337"/>
                <a:gd name="connsiteX11" fmla="*/ 59999 w 414248"/>
                <a:gd name="connsiteY11" fmla="*/ 411700 h 566337"/>
                <a:gd name="connsiteX12" fmla="*/ 58154 w 414248"/>
                <a:gd name="connsiteY12" fmla="*/ 412621 h 566337"/>
                <a:gd name="connsiteX13" fmla="*/ 32323 w 414248"/>
                <a:gd name="connsiteY13" fmla="*/ 399724 h 566337"/>
                <a:gd name="connsiteX14" fmla="*/ 4647 w 414248"/>
                <a:gd name="connsiteY14" fmla="*/ 364719 h 566337"/>
                <a:gd name="connsiteX15" fmla="*/ 4647 w 414248"/>
                <a:gd name="connsiteY15" fmla="*/ 341689 h 566337"/>
                <a:gd name="connsiteX16" fmla="*/ 32323 w 414248"/>
                <a:gd name="connsiteY16" fmla="*/ 306684 h 566337"/>
                <a:gd name="connsiteX17" fmla="*/ 58154 w 414248"/>
                <a:gd name="connsiteY17" fmla="*/ 294708 h 566337"/>
                <a:gd name="connsiteX18" fmla="*/ 160521 w 414248"/>
                <a:gd name="connsiteY18" fmla="*/ 219108 h 566337"/>
                <a:gd name="connsiteX19" fmla="*/ 259349 w 414248"/>
                <a:gd name="connsiteY19" fmla="*/ 225562 h 566337"/>
                <a:gd name="connsiteX20" fmla="*/ 259349 w 414248"/>
                <a:gd name="connsiteY20" fmla="*/ 270741 h 566337"/>
                <a:gd name="connsiteX21" fmla="*/ 160521 w 414248"/>
                <a:gd name="connsiteY21" fmla="*/ 264287 h 566337"/>
                <a:gd name="connsiteX22" fmla="*/ 354249 w 414248"/>
                <a:gd name="connsiteY22" fmla="*/ 77376 h 566337"/>
                <a:gd name="connsiteX23" fmla="*/ 356094 w 414248"/>
                <a:gd name="connsiteY23" fmla="*/ 77376 h 566337"/>
                <a:gd name="connsiteX24" fmla="*/ 381925 w 414248"/>
                <a:gd name="connsiteY24" fmla="*/ 89352 h 566337"/>
                <a:gd name="connsiteX25" fmla="*/ 410523 w 414248"/>
                <a:gd name="connsiteY25" fmla="*/ 124357 h 566337"/>
                <a:gd name="connsiteX26" fmla="*/ 410523 w 414248"/>
                <a:gd name="connsiteY26" fmla="*/ 147387 h 566337"/>
                <a:gd name="connsiteX27" fmla="*/ 381925 w 414248"/>
                <a:gd name="connsiteY27" fmla="*/ 182392 h 566337"/>
                <a:gd name="connsiteX28" fmla="*/ 356094 w 414248"/>
                <a:gd name="connsiteY28" fmla="*/ 195289 h 566337"/>
                <a:gd name="connsiteX29" fmla="*/ 354249 w 414248"/>
                <a:gd name="connsiteY29" fmla="*/ 194368 h 566337"/>
                <a:gd name="connsiteX30" fmla="*/ 35978 w 414248"/>
                <a:gd name="connsiteY30" fmla="*/ 174102 h 566337"/>
                <a:gd name="connsiteX31" fmla="*/ 0 w 414248"/>
                <a:gd name="connsiteY31" fmla="*/ 136332 h 566337"/>
                <a:gd name="connsiteX32" fmla="*/ 35978 w 414248"/>
                <a:gd name="connsiteY32" fmla="*/ 97642 h 566337"/>
                <a:gd name="connsiteX33" fmla="*/ 210322 w 414248"/>
                <a:gd name="connsiteY33" fmla="*/ 0 h 566337"/>
                <a:gd name="connsiteX34" fmla="*/ 259201 w 414248"/>
                <a:gd name="connsiteY34" fmla="*/ 46992 h 566337"/>
                <a:gd name="connsiteX35" fmla="*/ 160521 w 414248"/>
                <a:gd name="connsiteY35" fmla="*/ 52521 h 566337"/>
                <a:gd name="connsiteX36" fmla="*/ 160521 w 414248"/>
                <a:gd name="connsiteY36" fmla="*/ 48835 h 566337"/>
                <a:gd name="connsiteX37" fmla="*/ 210322 w 414248"/>
                <a:gd name="connsiteY37" fmla="*/ 0 h 56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14248" h="566337">
                  <a:moveTo>
                    <a:pt x="259201" y="436440"/>
                  </a:moveTo>
                  <a:lnTo>
                    <a:pt x="259201" y="540542"/>
                  </a:lnTo>
                  <a:cubicBezTo>
                    <a:pt x="259201" y="554361"/>
                    <a:pt x="248134" y="566337"/>
                    <a:pt x="233378" y="566337"/>
                  </a:cubicBezTo>
                  <a:lnTo>
                    <a:pt x="187266" y="566337"/>
                  </a:lnTo>
                  <a:cubicBezTo>
                    <a:pt x="172510" y="566337"/>
                    <a:pt x="160521" y="554361"/>
                    <a:pt x="160521" y="540542"/>
                  </a:cubicBezTo>
                  <a:lnTo>
                    <a:pt x="160521" y="442889"/>
                  </a:lnTo>
                  <a:close/>
                  <a:moveTo>
                    <a:pt x="58154" y="294708"/>
                  </a:moveTo>
                  <a:cubicBezTo>
                    <a:pt x="59076" y="294708"/>
                    <a:pt x="59076" y="294708"/>
                    <a:pt x="59999" y="294708"/>
                  </a:cubicBezTo>
                  <a:lnTo>
                    <a:pt x="378270" y="314974"/>
                  </a:lnTo>
                  <a:cubicBezTo>
                    <a:pt x="398565" y="316817"/>
                    <a:pt x="414248" y="333398"/>
                    <a:pt x="414248" y="353664"/>
                  </a:cubicBezTo>
                  <a:cubicBezTo>
                    <a:pt x="414248" y="373931"/>
                    <a:pt x="398565" y="390512"/>
                    <a:pt x="378270" y="391434"/>
                  </a:cubicBezTo>
                  <a:lnTo>
                    <a:pt x="59999" y="411700"/>
                  </a:lnTo>
                  <a:cubicBezTo>
                    <a:pt x="59076" y="412621"/>
                    <a:pt x="59076" y="412621"/>
                    <a:pt x="58154" y="412621"/>
                  </a:cubicBezTo>
                  <a:cubicBezTo>
                    <a:pt x="48006" y="412621"/>
                    <a:pt x="38781" y="408015"/>
                    <a:pt x="32323" y="399724"/>
                  </a:cubicBezTo>
                  <a:lnTo>
                    <a:pt x="4647" y="364719"/>
                  </a:lnTo>
                  <a:cubicBezTo>
                    <a:pt x="-888" y="358270"/>
                    <a:pt x="-888" y="349059"/>
                    <a:pt x="4647" y="341689"/>
                  </a:cubicBezTo>
                  <a:lnTo>
                    <a:pt x="32323" y="306684"/>
                  </a:lnTo>
                  <a:cubicBezTo>
                    <a:pt x="38781" y="299314"/>
                    <a:pt x="48006" y="294708"/>
                    <a:pt x="58154" y="294708"/>
                  </a:cubicBezTo>
                  <a:close/>
                  <a:moveTo>
                    <a:pt x="160521" y="219108"/>
                  </a:moveTo>
                  <a:lnTo>
                    <a:pt x="259349" y="225562"/>
                  </a:lnTo>
                  <a:lnTo>
                    <a:pt x="259349" y="270741"/>
                  </a:lnTo>
                  <a:lnTo>
                    <a:pt x="160521" y="264287"/>
                  </a:lnTo>
                  <a:close/>
                  <a:moveTo>
                    <a:pt x="354249" y="77376"/>
                  </a:moveTo>
                  <a:cubicBezTo>
                    <a:pt x="355172" y="77376"/>
                    <a:pt x="356094" y="77376"/>
                    <a:pt x="356094" y="77376"/>
                  </a:cubicBezTo>
                  <a:cubicBezTo>
                    <a:pt x="366242" y="77376"/>
                    <a:pt x="375467" y="81982"/>
                    <a:pt x="381925" y="89352"/>
                  </a:cubicBezTo>
                  <a:lnTo>
                    <a:pt x="410523" y="124357"/>
                  </a:lnTo>
                  <a:cubicBezTo>
                    <a:pt x="415136" y="131727"/>
                    <a:pt x="415136" y="140938"/>
                    <a:pt x="410523" y="147387"/>
                  </a:cubicBezTo>
                  <a:lnTo>
                    <a:pt x="381925" y="182392"/>
                  </a:lnTo>
                  <a:cubicBezTo>
                    <a:pt x="375467" y="190683"/>
                    <a:pt x="366242" y="195289"/>
                    <a:pt x="356094" y="195289"/>
                  </a:cubicBezTo>
                  <a:cubicBezTo>
                    <a:pt x="356094" y="195289"/>
                    <a:pt x="355172" y="195289"/>
                    <a:pt x="354249" y="194368"/>
                  </a:cubicBezTo>
                  <a:lnTo>
                    <a:pt x="35978" y="174102"/>
                  </a:lnTo>
                  <a:cubicBezTo>
                    <a:pt x="15683" y="173180"/>
                    <a:pt x="0" y="156599"/>
                    <a:pt x="0" y="136332"/>
                  </a:cubicBezTo>
                  <a:cubicBezTo>
                    <a:pt x="0" y="116066"/>
                    <a:pt x="15683" y="99485"/>
                    <a:pt x="35978" y="97642"/>
                  </a:cubicBezTo>
                  <a:close/>
                  <a:moveTo>
                    <a:pt x="210322" y="0"/>
                  </a:moveTo>
                  <a:cubicBezTo>
                    <a:pt x="236145" y="0"/>
                    <a:pt x="258279" y="20271"/>
                    <a:pt x="259201" y="46992"/>
                  </a:cubicBezTo>
                  <a:lnTo>
                    <a:pt x="160521" y="52521"/>
                  </a:lnTo>
                  <a:lnTo>
                    <a:pt x="160521" y="48835"/>
                  </a:lnTo>
                  <a:cubicBezTo>
                    <a:pt x="160521" y="22114"/>
                    <a:pt x="182655" y="0"/>
                    <a:pt x="2103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3" name="组合 22"/>
          <p:cNvGrpSpPr/>
          <p:nvPr/>
        </p:nvGrpSpPr>
        <p:grpSpPr>
          <a:xfrm>
            <a:off x="4416998" y="3531264"/>
            <a:ext cx="826851" cy="826851"/>
            <a:chOff x="4533730" y="3171340"/>
            <a:chExt cx="826851" cy="826851"/>
          </a:xfrm>
          <a:solidFill>
            <a:srgbClr val="BF1423"/>
          </a:solidFill>
        </p:grpSpPr>
        <p:sp>
          <p:nvSpPr>
            <p:cNvPr id="24" name="椭圆 23"/>
            <p:cNvSpPr/>
            <p:nvPr/>
          </p:nvSpPr>
          <p:spPr>
            <a:xfrm>
              <a:off x="4533730" y="3171340"/>
              <a:ext cx="826851" cy="826851"/>
            </a:xfrm>
            <a:prstGeom prst="ellipse">
              <a:avLst/>
            </a:prstGeom>
            <a:solidFill>
              <a:srgbClr val="FAF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25" name="human-resources_90527"/>
            <p:cNvSpPr>
              <a:spLocks noChangeAspect="1"/>
            </p:cNvSpPr>
            <p:nvPr/>
          </p:nvSpPr>
          <p:spPr bwMode="auto">
            <a:xfrm>
              <a:off x="4798979" y="3346315"/>
              <a:ext cx="319486" cy="434504"/>
            </a:xfrm>
            <a:custGeom>
              <a:avLst/>
              <a:gdLst>
                <a:gd name="connsiteX0" fmla="*/ 374083 w 447102"/>
                <a:gd name="connsiteY0" fmla="*/ 129981 h 608062"/>
                <a:gd name="connsiteX1" fmla="*/ 395933 w 447102"/>
                <a:gd name="connsiteY1" fmla="*/ 129981 h 608062"/>
                <a:gd name="connsiteX2" fmla="*/ 447102 w 447102"/>
                <a:gd name="connsiteY2" fmla="*/ 181066 h 608062"/>
                <a:gd name="connsiteX3" fmla="*/ 446826 w 447102"/>
                <a:gd name="connsiteY3" fmla="*/ 577687 h 608062"/>
                <a:gd name="connsiteX4" fmla="*/ 416401 w 447102"/>
                <a:gd name="connsiteY4" fmla="*/ 608062 h 608062"/>
                <a:gd name="connsiteX5" fmla="*/ 385884 w 447102"/>
                <a:gd name="connsiteY5" fmla="*/ 577687 h 608062"/>
                <a:gd name="connsiteX6" fmla="*/ 385884 w 447102"/>
                <a:gd name="connsiteY6" fmla="*/ 396267 h 608062"/>
                <a:gd name="connsiteX7" fmla="*/ 365601 w 447102"/>
                <a:gd name="connsiteY7" fmla="*/ 396267 h 608062"/>
                <a:gd name="connsiteX8" fmla="*/ 365601 w 447102"/>
                <a:gd name="connsiteY8" fmla="*/ 577687 h 608062"/>
                <a:gd name="connsiteX9" fmla="*/ 371962 w 447102"/>
                <a:gd name="connsiteY9" fmla="*/ 601803 h 608062"/>
                <a:gd name="connsiteX10" fmla="*/ 353523 w 447102"/>
                <a:gd name="connsiteY10" fmla="*/ 608062 h 608062"/>
                <a:gd name="connsiteX11" fmla="*/ 323006 w 447102"/>
                <a:gd name="connsiteY11" fmla="*/ 577687 h 608062"/>
                <a:gd name="connsiteX12" fmla="*/ 323006 w 447102"/>
                <a:gd name="connsiteY12" fmla="*/ 280198 h 608062"/>
                <a:gd name="connsiteX13" fmla="*/ 332226 w 447102"/>
                <a:gd name="connsiteY13" fmla="*/ 276332 h 608062"/>
                <a:gd name="connsiteX14" fmla="*/ 335729 w 447102"/>
                <a:gd name="connsiteY14" fmla="*/ 274768 h 608062"/>
                <a:gd name="connsiteX15" fmla="*/ 343750 w 447102"/>
                <a:gd name="connsiteY15" fmla="*/ 268877 h 608062"/>
                <a:gd name="connsiteX16" fmla="*/ 421933 w 447102"/>
                <a:gd name="connsiteY16" fmla="*/ 176464 h 608062"/>
                <a:gd name="connsiteX17" fmla="*/ 422117 w 447102"/>
                <a:gd name="connsiteY17" fmla="*/ 176188 h 608062"/>
                <a:gd name="connsiteX18" fmla="*/ 421933 w 447102"/>
                <a:gd name="connsiteY18" fmla="*/ 176372 h 608062"/>
                <a:gd name="connsiteX19" fmla="*/ 333425 w 447102"/>
                <a:gd name="connsiteY19" fmla="*/ 257647 h 608062"/>
                <a:gd name="connsiteX20" fmla="*/ 326233 w 447102"/>
                <a:gd name="connsiteY20" fmla="*/ 262342 h 608062"/>
                <a:gd name="connsiteX21" fmla="*/ 234775 w 447102"/>
                <a:gd name="connsiteY21" fmla="*/ 301184 h 608062"/>
                <a:gd name="connsiteX22" fmla="*/ 224818 w 447102"/>
                <a:gd name="connsiteY22" fmla="*/ 303209 h 608062"/>
                <a:gd name="connsiteX23" fmla="*/ 201400 w 447102"/>
                <a:gd name="connsiteY23" fmla="*/ 287746 h 608062"/>
                <a:gd name="connsiteX24" fmla="*/ 214860 w 447102"/>
                <a:gd name="connsiteY24" fmla="*/ 254518 h 608062"/>
                <a:gd name="connsiteX25" fmla="*/ 302262 w 447102"/>
                <a:gd name="connsiteY25" fmla="*/ 217332 h 608062"/>
                <a:gd name="connsiteX26" fmla="*/ 387544 w 447102"/>
                <a:gd name="connsiteY26" fmla="*/ 139093 h 608062"/>
                <a:gd name="connsiteX27" fmla="*/ 323006 w 447102"/>
                <a:gd name="connsiteY27" fmla="*/ 184840 h 608062"/>
                <a:gd name="connsiteX28" fmla="*/ 323006 w 447102"/>
                <a:gd name="connsiteY28" fmla="*/ 181066 h 608062"/>
                <a:gd name="connsiteX29" fmla="*/ 374083 w 447102"/>
                <a:gd name="connsiteY29" fmla="*/ 129981 h 608062"/>
                <a:gd name="connsiteX30" fmla="*/ 51156 w 447102"/>
                <a:gd name="connsiteY30" fmla="*/ 129981 h 608062"/>
                <a:gd name="connsiteX31" fmla="*/ 73000 w 447102"/>
                <a:gd name="connsiteY31" fmla="*/ 129981 h 608062"/>
                <a:gd name="connsiteX32" fmla="*/ 124156 w 447102"/>
                <a:gd name="connsiteY32" fmla="*/ 181066 h 608062"/>
                <a:gd name="connsiteX33" fmla="*/ 124156 w 447102"/>
                <a:gd name="connsiteY33" fmla="*/ 190639 h 608062"/>
                <a:gd name="connsiteX34" fmla="*/ 68945 w 447102"/>
                <a:gd name="connsiteY34" fmla="*/ 148022 h 608062"/>
                <a:gd name="connsiteX35" fmla="*/ 136691 w 447102"/>
                <a:gd name="connsiteY35" fmla="*/ 213374 h 608062"/>
                <a:gd name="connsiteX36" fmla="*/ 198077 w 447102"/>
                <a:gd name="connsiteY36" fmla="*/ 247522 h 608062"/>
                <a:gd name="connsiteX37" fmla="*/ 187385 w 447102"/>
                <a:gd name="connsiteY37" fmla="*/ 293729 h 608062"/>
                <a:gd name="connsiteX38" fmla="*/ 192823 w 447102"/>
                <a:gd name="connsiteY38" fmla="*/ 302657 h 608062"/>
                <a:gd name="connsiteX39" fmla="*/ 109132 w 447102"/>
                <a:gd name="connsiteY39" fmla="*/ 256082 h 608062"/>
                <a:gd name="connsiteX40" fmla="*/ 103786 w 447102"/>
                <a:gd name="connsiteY40" fmla="*/ 252125 h 608062"/>
                <a:gd name="connsiteX41" fmla="*/ 33643 w 447102"/>
                <a:gd name="connsiteY41" fmla="*/ 184564 h 608062"/>
                <a:gd name="connsiteX42" fmla="*/ 96320 w 447102"/>
                <a:gd name="connsiteY42" fmla="*/ 259856 h 608062"/>
                <a:gd name="connsiteX43" fmla="*/ 97334 w 447102"/>
                <a:gd name="connsiteY43" fmla="*/ 260869 h 608062"/>
                <a:gd name="connsiteX44" fmla="*/ 103878 w 447102"/>
                <a:gd name="connsiteY44" fmla="*/ 265471 h 608062"/>
                <a:gd name="connsiteX45" fmla="*/ 124156 w 447102"/>
                <a:gd name="connsiteY45" fmla="*/ 279830 h 608062"/>
                <a:gd name="connsiteX46" fmla="*/ 124063 w 447102"/>
                <a:gd name="connsiteY46" fmla="*/ 577687 h 608062"/>
                <a:gd name="connsiteX47" fmla="*/ 93647 w 447102"/>
                <a:gd name="connsiteY47" fmla="*/ 608062 h 608062"/>
                <a:gd name="connsiteX48" fmla="*/ 75212 w 447102"/>
                <a:gd name="connsiteY48" fmla="*/ 601803 h 608062"/>
                <a:gd name="connsiteX49" fmla="*/ 81572 w 447102"/>
                <a:gd name="connsiteY49" fmla="*/ 577687 h 608062"/>
                <a:gd name="connsiteX50" fmla="*/ 81572 w 447102"/>
                <a:gd name="connsiteY50" fmla="*/ 396267 h 608062"/>
                <a:gd name="connsiteX51" fmla="*/ 61202 w 447102"/>
                <a:gd name="connsiteY51" fmla="*/ 396267 h 608062"/>
                <a:gd name="connsiteX52" fmla="*/ 61202 w 447102"/>
                <a:gd name="connsiteY52" fmla="*/ 577687 h 608062"/>
                <a:gd name="connsiteX53" fmla="*/ 30786 w 447102"/>
                <a:gd name="connsiteY53" fmla="*/ 608062 h 608062"/>
                <a:gd name="connsiteX54" fmla="*/ 277 w 447102"/>
                <a:gd name="connsiteY54" fmla="*/ 577687 h 608062"/>
                <a:gd name="connsiteX55" fmla="*/ 0 w 447102"/>
                <a:gd name="connsiteY55" fmla="*/ 181066 h 608062"/>
                <a:gd name="connsiteX56" fmla="*/ 51156 w 447102"/>
                <a:gd name="connsiteY56" fmla="*/ 129981 h 608062"/>
                <a:gd name="connsiteX57" fmla="*/ 385040 w 447102"/>
                <a:gd name="connsiteY57" fmla="*/ 0 h 608062"/>
                <a:gd name="connsiteX58" fmla="*/ 444421 w 447102"/>
                <a:gd name="connsiteY58" fmla="*/ 59275 h 608062"/>
                <a:gd name="connsiteX59" fmla="*/ 385040 w 447102"/>
                <a:gd name="connsiteY59" fmla="*/ 118550 h 608062"/>
                <a:gd name="connsiteX60" fmla="*/ 325659 w 447102"/>
                <a:gd name="connsiteY60" fmla="*/ 59275 h 608062"/>
                <a:gd name="connsiteX61" fmla="*/ 385040 w 447102"/>
                <a:gd name="connsiteY61" fmla="*/ 0 h 608062"/>
                <a:gd name="connsiteX62" fmla="*/ 62097 w 447102"/>
                <a:gd name="connsiteY62" fmla="*/ 0 h 608062"/>
                <a:gd name="connsiteX63" fmla="*/ 121513 w 447102"/>
                <a:gd name="connsiteY63" fmla="*/ 59275 h 608062"/>
                <a:gd name="connsiteX64" fmla="*/ 62097 w 447102"/>
                <a:gd name="connsiteY64" fmla="*/ 118550 h 608062"/>
                <a:gd name="connsiteX65" fmla="*/ 2681 w 447102"/>
                <a:gd name="connsiteY65" fmla="*/ 59275 h 608062"/>
                <a:gd name="connsiteX66" fmla="*/ 62097 w 447102"/>
                <a:gd name="connsiteY66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47102" h="608062">
                  <a:moveTo>
                    <a:pt x="374083" y="129981"/>
                  </a:moveTo>
                  <a:lnTo>
                    <a:pt x="395933" y="129981"/>
                  </a:lnTo>
                  <a:cubicBezTo>
                    <a:pt x="424238" y="129981"/>
                    <a:pt x="447102" y="152900"/>
                    <a:pt x="447102" y="181066"/>
                  </a:cubicBezTo>
                  <a:cubicBezTo>
                    <a:pt x="447102" y="321802"/>
                    <a:pt x="446826" y="577687"/>
                    <a:pt x="446826" y="577687"/>
                  </a:cubicBezTo>
                  <a:cubicBezTo>
                    <a:pt x="446826" y="594439"/>
                    <a:pt x="433181" y="608062"/>
                    <a:pt x="416401" y="608062"/>
                  </a:cubicBezTo>
                  <a:cubicBezTo>
                    <a:pt x="399529" y="608062"/>
                    <a:pt x="385884" y="594439"/>
                    <a:pt x="385884" y="577687"/>
                  </a:cubicBezTo>
                  <a:lnTo>
                    <a:pt x="385884" y="396267"/>
                  </a:lnTo>
                  <a:lnTo>
                    <a:pt x="365601" y="396267"/>
                  </a:lnTo>
                  <a:lnTo>
                    <a:pt x="365601" y="577687"/>
                  </a:lnTo>
                  <a:cubicBezTo>
                    <a:pt x="365601" y="586431"/>
                    <a:pt x="367998" y="594531"/>
                    <a:pt x="371962" y="601803"/>
                  </a:cubicBezTo>
                  <a:cubicBezTo>
                    <a:pt x="366799" y="605669"/>
                    <a:pt x="360438" y="608062"/>
                    <a:pt x="353523" y="608062"/>
                  </a:cubicBezTo>
                  <a:cubicBezTo>
                    <a:pt x="336651" y="608062"/>
                    <a:pt x="323006" y="594439"/>
                    <a:pt x="323006" y="577687"/>
                  </a:cubicBezTo>
                  <a:lnTo>
                    <a:pt x="323006" y="280198"/>
                  </a:lnTo>
                  <a:lnTo>
                    <a:pt x="332226" y="276332"/>
                  </a:lnTo>
                  <a:lnTo>
                    <a:pt x="335729" y="274768"/>
                  </a:lnTo>
                  <a:cubicBezTo>
                    <a:pt x="338772" y="273479"/>
                    <a:pt x="341538" y="271546"/>
                    <a:pt x="343750" y="268877"/>
                  </a:cubicBezTo>
                  <a:lnTo>
                    <a:pt x="421933" y="176464"/>
                  </a:lnTo>
                  <a:cubicBezTo>
                    <a:pt x="422025" y="176372"/>
                    <a:pt x="422025" y="176280"/>
                    <a:pt x="422117" y="176188"/>
                  </a:cubicBezTo>
                  <a:cubicBezTo>
                    <a:pt x="422025" y="176188"/>
                    <a:pt x="422025" y="176372"/>
                    <a:pt x="421933" y="176372"/>
                  </a:cubicBezTo>
                  <a:lnTo>
                    <a:pt x="333425" y="257647"/>
                  </a:lnTo>
                  <a:cubicBezTo>
                    <a:pt x="331304" y="259580"/>
                    <a:pt x="328907" y="261145"/>
                    <a:pt x="326233" y="262342"/>
                  </a:cubicBezTo>
                  <a:lnTo>
                    <a:pt x="234775" y="301184"/>
                  </a:lnTo>
                  <a:cubicBezTo>
                    <a:pt x="231548" y="302565"/>
                    <a:pt x="228137" y="303209"/>
                    <a:pt x="224818" y="303209"/>
                  </a:cubicBezTo>
                  <a:cubicBezTo>
                    <a:pt x="214953" y="303209"/>
                    <a:pt x="205549" y="297411"/>
                    <a:pt x="201400" y="287746"/>
                  </a:cubicBezTo>
                  <a:cubicBezTo>
                    <a:pt x="195960" y="274860"/>
                    <a:pt x="201953" y="259948"/>
                    <a:pt x="214860" y="254518"/>
                  </a:cubicBezTo>
                  <a:lnTo>
                    <a:pt x="302262" y="217332"/>
                  </a:lnTo>
                  <a:lnTo>
                    <a:pt x="387544" y="139093"/>
                  </a:lnTo>
                  <a:lnTo>
                    <a:pt x="323006" y="184840"/>
                  </a:lnTo>
                  <a:lnTo>
                    <a:pt x="323006" y="181066"/>
                  </a:lnTo>
                  <a:cubicBezTo>
                    <a:pt x="323006" y="152900"/>
                    <a:pt x="345871" y="129981"/>
                    <a:pt x="374083" y="129981"/>
                  </a:cubicBezTo>
                  <a:close/>
                  <a:moveTo>
                    <a:pt x="51156" y="129981"/>
                  </a:moveTo>
                  <a:lnTo>
                    <a:pt x="73000" y="129981"/>
                  </a:lnTo>
                  <a:cubicBezTo>
                    <a:pt x="101205" y="129981"/>
                    <a:pt x="124156" y="152900"/>
                    <a:pt x="124156" y="181066"/>
                  </a:cubicBezTo>
                  <a:lnTo>
                    <a:pt x="124156" y="190639"/>
                  </a:lnTo>
                  <a:lnTo>
                    <a:pt x="68945" y="148022"/>
                  </a:lnTo>
                  <a:lnTo>
                    <a:pt x="136691" y="213374"/>
                  </a:lnTo>
                  <a:lnTo>
                    <a:pt x="198077" y="247522"/>
                  </a:lnTo>
                  <a:cubicBezTo>
                    <a:pt x="185265" y="258752"/>
                    <a:pt x="180380" y="277161"/>
                    <a:pt x="187385" y="293729"/>
                  </a:cubicBezTo>
                  <a:cubicBezTo>
                    <a:pt x="188860" y="297042"/>
                    <a:pt x="190704" y="299896"/>
                    <a:pt x="192823" y="302657"/>
                  </a:cubicBezTo>
                  <a:lnTo>
                    <a:pt x="109132" y="256082"/>
                  </a:lnTo>
                  <a:cubicBezTo>
                    <a:pt x="107196" y="254978"/>
                    <a:pt x="105445" y="253689"/>
                    <a:pt x="103786" y="252125"/>
                  </a:cubicBezTo>
                  <a:lnTo>
                    <a:pt x="33643" y="184564"/>
                  </a:lnTo>
                  <a:lnTo>
                    <a:pt x="96320" y="259856"/>
                  </a:lnTo>
                  <a:cubicBezTo>
                    <a:pt x="96596" y="260224"/>
                    <a:pt x="96965" y="260593"/>
                    <a:pt x="97334" y="260869"/>
                  </a:cubicBezTo>
                  <a:lnTo>
                    <a:pt x="103878" y="265471"/>
                  </a:lnTo>
                  <a:lnTo>
                    <a:pt x="124156" y="279830"/>
                  </a:lnTo>
                  <a:lnTo>
                    <a:pt x="124063" y="577687"/>
                  </a:lnTo>
                  <a:cubicBezTo>
                    <a:pt x="124063" y="594439"/>
                    <a:pt x="110422" y="608062"/>
                    <a:pt x="93647" y="608062"/>
                  </a:cubicBezTo>
                  <a:cubicBezTo>
                    <a:pt x="86642" y="608062"/>
                    <a:pt x="80282" y="605669"/>
                    <a:pt x="75212" y="601803"/>
                  </a:cubicBezTo>
                  <a:cubicBezTo>
                    <a:pt x="79084" y="594531"/>
                    <a:pt x="81572" y="586431"/>
                    <a:pt x="81572" y="577687"/>
                  </a:cubicBezTo>
                  <a:lnTo>
                    <a:pt x="81572" y="396267"/>
                  </a:lnTo>
                  <a:lnTo>
                    <a:pt x="61202" y="396267"/>
                  </a:lnTo>
                  <a:lnTo>
                    <a:pt x="61202" y="577687"/>
                  </a:lnTo>
                  <a:cubicBezTo>
                    <a:pt x="61202" y="594439"/>
                    <a:pt x="47561" y="608062"/>
                    <a:pt x="30786" y="608062"/>
                  </a:cubicBezTo>
                  <a:cubicBezTo>
                    <a:pt x="13918" y="608062"/>
                    <a:pt x="277" y="594439"/>
                    <a:pt x="277" y="577687"/>
                  </a:cubicBezTo>
                  <a:cubicBezTo>
                    <a:pt x="277" y="577687"/>
                    <a:pt x="0" y="326313"/>
                    <a:pt x="0" y="181066"/>
                  </a:cubicBezTo>
                  <a:cubicBezTo>
                    <a:pt x="0" y="152900"/>
                    <a:pt x="22951" y="129981"/>
                    <a:pt x="51156" y="129981"/>
                  </a:cubicBezTo>
                  <a:close/>
                  <a:moveTo>
                    <a:pt x="385040" y="0"/>
                  </a:moveTo>
                  <a:cubicBezTo>
                    <a:pt x="417835" y="0"/>
                    <a:pt x="444421" y="26538"/>
                    <a:pt x="444421" y="59275"/>
                  </a:cubicBezTo>
                  <a:cubicBezTo>
                    <a:pt x="444421" y="92012"/>
                    <a:pt x="417835" y="118550"/>
                    <a:pt x="385040" y="118550"/>
                  </a:cubicBezTo>
                  <a:cubicBezTo>
                    <a:pt x="352245" y="118550"/>
                    <a:pt x="325659" y="92012"/>
                    <a:pt x="325659" y="59275"/>
                  </a:cubicBezTo>
                  <a:cubicBezTo>
                    <a:pt x="325659" y="26538"/>
                    <a:pt x="352245" y="0"/>
                    <a:pt x="385040" y="0"/>
                  </a:cubicBezTo>
                  <a:close/>
                  <a:moveTo>
                    <a:pt x="62097" y="0"/>
                  </a:moveTo>
                  <a:cubicBezTo>
                    <a:pt x="94912" y="0"/>
                    <a:pt x="121513" y="26538"/>
                    <a:pt x="121513" y="59275"/>
                  </a:cubicBezTo>
                  <a:cubicBezTo>
                    <a:pt x="121513" y="92012"/>
                    <a:pt x="94912" y="118550"/>
                    <a:pt x="62097" y="118550"/>
                  </a:cubicBezTo>
                  <a:cubicBezTo>
                    <a:pt x="29282" y="118550"/>
                    <a:pt x="2681" y="92012"/>
                    <a:pt x="2681" y="59275"/>
                  </a:cubicBezTo>
                  <a:cubicBezTo>
                    <a:pt x="2681" y="26538"/>
                    <a:pt x="29282" y="0"/>
                    <a:pt x="62097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7" name="矩形 26"/>
          <p:cNvSpPr/>
          <p:nvPr/>
        </p:nvSpPr>
        <p:spPr>
          <a:xfrm>
            <a:off x="1322579" y="4747864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30" name="矩形 29"/>
          <p:cNvSpPr/>
          <p:nvPr/>
        </p:nvSpPr>
        <p:spPr>
          <a:xfrm>
            <a:off x="3996382" y="4747864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33" name="矩形 32"/>
          <p:cNvSpPr/>
          <p:nvPr/>
        </p:nvSpPr>
        <p:spPr>
          <a:xfrm>
            <a:off x="6670185" y="4747864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36" name="矩形 35"/>
          <p:cNvSpPr/>
          <p:nvPr/>
        </p:nvSpPr>
        <p:spPr>
          <a:xfrm>
            <a:off x="9343988" y="4747864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7127572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49447" y="3803515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AF2C5"/>
                </a:solidFill>
              </a:rPr>
              <a:t>过新年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4335507" y="2750528"/>
            <a:ext cx="2849144" cy="2456158"/>
          </a:xfrm>
          <a:prstGeom prst="triangle">
            <a:avLst/>
          </a:prstGeom>
          <a:noFill/>
          <a:ln w="76200">
            <a:solidFill>
              <a:srgbClr val="EAC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46520" y="4378287"/>
            <a:ext cx="1372884" cy="1372884"/>
          </a:xfrm>
          <a:prstGeom prst="ellipse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BF1423"/>
                </a:solidFill>
              </a:rPr>
              <a:t>叁</a:t>
            </a:r>
          </a:p>
        </p:txBody>
      </p:sp>
      <p:sp>
        <p:nvSpPr>
          <p:cNvPr id="8" name="椭圆 7"/>
          <p:cNvSpPr/>
          <p:nvPr/>
        </p:nvSpPr>
        <p:spPr>
          <a:xfrm>
            <a:off x="5073636" y="2064086"/>
            <a:ext cx="1372884" cy="1372884"/>
          </a:xfrm>
          <a:prstGeom prst="ellipse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BF1423"/>
                </a:solidFill>
              </a:rPr>
              <a:t>壹</a:t>
            </a:r>
          </a:p>
        </p:txBody>
      </p:sp>
      <p:sp>
        <p:nvSpPr>
          <p:cNvPr id="9" name="椭圆 8"/>
          <p:cNvSpPr/>
          <p:nvPr/>
        </p:nvSpPr>
        <p:spPr>
          <a:xfrm>
            <a:off x="3649065" y="4378287"/>
            <a:ext cx="1372884" cy="1372884"/>
          </a:xfrm>
          <a:prstGeom prst="ellipse">
            <a:avLst/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>
                <a:solidFill>
                  <a:srgbClr val="BF1423"/>
                </a:solidFill>
              </a:rPr>
              <a:t>贰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575991" y="2158362"/>
            <a:ext cx="2788541" cy="659392"/>
            <a:chOff x="6575991" y="2002719"/>
            <a:chExt cx="2788541" cy="659392"/>
          </a:xfrm>
        </p:grpSpPr>
        <p:sp>
          <p:nvSpPr>
            <p:cNvPr id="11" name="矩形 10"/>
            <p:cNvSpPr/>
            <p:nvPr/>
          </p:nvSpPr>
          <p:spPr>
            <a:xfrm>
              <a:off x="6575991" y="2002719"/>
              <a:ext cx="13467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FAF2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575991" y="2355937"/>
              <a:ext cx="2788541" cy="3061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050" dirty="0">
                <a:solidFill>
                  <a:srgbClr val="FAF2C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045027" y="5064729"/>
            <a:ext cx="1346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AF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2425793" y="3436970"/>
            <a:ext cx="13467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AF2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88" y="899200"/>
            <a:ext cx="3716032" cy="5180586"/>
          </a:xfrm>
          <a:prstGeom prst="rect">
            <a:avLst/>
          </a:prstGeom>
        </p:spPr>
      </p:pic>
      <p:sp>
        <p:nvSpPr>
          <p:cNvPr id="3" name="图文框 2"/>
          <p:cNvSpPr/>
          <p:nvPr/>
        </p:nvSpPr>
        <p:spPr>
          <a:xfrm>
            <a:off x="155641" y="145915"/>
            <a:ext cx="11877473" cy="6595353"/>
          </a:xfrm>
          <a:prstGeom prst="frame">
            <a:avLst>
              <a:gd name="adj1" fmla="val 2913"/>
            </a:avLst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68053" y="1837695"/>
            <a:ext cx="1826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200" b="1" dirty="0">
                <a:solidFill>
                  <a:schemeClr val="bg1"/>
                </a:solidFill>
              </a:rPr>
              <a:t>汇报目录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6558597" y="2658559"/>
            <a:ext cx="4067504" cy="0"/>
          </a:xfrm>
          <a:prstGeom prst="line">
            <a:avLst/>
          </a:prstGeom>
          <a:ln>
            <a:solidFill>
              <a:srgbClr val="FAF2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778286" y="298788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bg1"/>
                </a:solidFill>
              </a:rPr>
              <a:t>添加标题内容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78286" y="368922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bg1"/>
                </a:solidFill>
              </a:rPr>
              <a:t>添加标题内容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78286" y="4390559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bg1"/>
                </a:solidFill>
              </a:rPr>
              <a:t>添加标题内容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78286" y="509189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bg1"/>
                </a:solidFill>
              </a:rPr>
              <a:t>添加标题内容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28047" y="1855976"/>
            <a:ext cx="2236510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b="1" dirty="0">
                <a:solidFill>
                  <a:srgbClr val="FAF2C5"/>
                </a:solidFill>
              </a:rPr>
              <a:t>新春快乐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26293" y="4515003"/>
            <a:ext cx="2236510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000" b="1" dirty="0">
                <a:solidFill>
                  <a:srgbClr val="FAF2C5"/>
                </a:solidFill>
              </a:rPr>
              <a:t>大吉大利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887704" y="4164364"/>
            <a:ext cx="5341257" cy="0"/>
          </a:xfrm>
          <a:prstGeom prst="line">
            <a:avLst/>
          </a:prstGeom>
          <a:ln>
            <a:solidFill>
              <a:srgbClr val="F5E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768502" y="3939702"/>
            <a:ext cx="1274324" cy="1274324"/>
            <a:chOff x="6031149" y="3861881"/>
            <a:chExt cx="1274324" cy="1274324"/>
          </a:xfrm>
          <a:solidFill>
            <a:srgbClr val="BF1423"/>
          </a:solidFill>
        </p:grpSpPr>
        <p:sp>
          <p:nvSpPr>
            <p:cNvPr id="7" name="对角圆角矩形 6"/>
            <p:cNvSpPr/>
            <p:nvPr/>
          </p:nvSpPr>
          <p:spPr>
            <a:xfrm rot="5400000">
              <a:off x="6031149" y="3861881"/>
              <a:ext cx="1274324" cy="127432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AF2C5"/>
            </a:solidFill>
            <a:ln>
              <a:solidFill>
                <a:srgbClr val="BF1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8" name="call-center-worker-with-headset_46010"/>
            <p:cNvSpPr>
              <a:spLocks noChangeAspect="1"/>
            </p:cNvSpPr>
            <p:nvPr/>
          </p:nvSpPr>
          <p:spPr bwMode="auto">
            <a:xfrm>
              <a:off x="6424397" y="4237049"/>
              <a:ext cx="510440" cy="500322"/>
            </a:xfrm>
            <a:custGeom>
              <a:avLst/>
              <a:gdLst>
                <a:gd name="T0" fmla="*/ 3439 w 8160"/>
                <a:gd name="T1" fmla="*/ 4406 h 8010"/>
                <a:gd name="T2" fmla="*/ 3020 w 8160"/>
                <a:gd name="T3" fmla="*/ 4825 h 8010"/>
                <a:gd name="T4" fmla="*/ 2601 w 8160"/>
                <a:gd name="T5" fmla="*/ 4406 h 8010"/>
                <a:gd name="T6" fmla="*/ 3020 w 8160"/>
                <a:gd name="T7" fmla="*/ 3987 h 8010"/>
                <a:gd name="T8" fmla="*/ 3439 w 8160"/>
                <a:gd name="T9" fmla="*/ 4406 h 8010"/>
                <a:gd name="T10" fmla="*/ 5140 w 8160"/>
                <a:gd name="T11" fmla="*/ 3987 h 8010"/>
                <a:gd name="T12" fmla="*/ 4721 w 8160"/>
                <a:gd name="T13" fmla="*/ 4406 h 8010"/>
                <a:gd name="T14" fmla="*/ 5140 w 8160"/>
                <a:gd name="T15" fmla="*/ 4825 h 8010"/>
                <a:gd name="T16" fmla="*/ 5559 w 8160"/>
                <a:gd name="T17" fmla="*/ 4406 h 8010"/>
                <a:gd name="T18" fmla="*/ 5140 w 8160"/>
                <a:gd name="T19" fmla="*/ 3987 h 8010"/>
                <a:gd name="T20" fmla="*/ 8160 w 8160"/>
                <a:gd name="T21" fmla="*/ 4172 h 8010"/>
                <a:gd name="T22" fmla="*/ 8160 w 8160"/>
                <a:gd name="T23" fmla="*/ 4969 h 8010"/>
                <a:gd name="T24" fmla="*/ 7436 w 8160"/>
                <a:gd name="T25" fmla="*/ 5693 h 8010"/>
                <a:gd name="T26" fmla="*/ 6911 w 8160"/>
                <a:gd name="T27" fmla="*/ 5693 h 8010"/>
                <a:gd name="T28" fmla="*/ 4080 w 8160"/>
                <a:gd name="T29" fmla="*/ 8010 h 8010"/>
                <a:gd name="T30" fmla="*/ 1249 w 8160"/>
                <a:gd name="T31" fmla="*/ 5692 h 8010"/>
                <a:gd name="T32" fmla="*/ 724 w 8160"/>
                <a:gd name="T33" fmla="*/ 5692 h 8010"/>
                <a:gd name="T34" fmla="*/ 0 w 8160"/>
                <a:gd name="T35" fmla="*/ 4969 h 8010"/>
                <a:gd name="T36" fmla="*/ 0 w 8160"/>
                <a:gd name="T37" fmla="*/ 4172 h 8010"/>
                <a:gd name="T38" fmla="*/ 379 w 8160"/>
                <a:gd name="T39" fmla="*/ 3536 h 8010"/>
                <a:gd name="T40" fmla="*/ 1360 w 8160"/>
                <a:gd name="T41" fmla="*/ 912 h 8010"/>
                <a:gd name="T42" fmla="*/ 4080 w 8160"/>
                <a:gd name="T43" fmla="*/ 0 h 8010"/>
                <a:gd name="T44" fmla="*/ 6800 w 8160"/>
                <a:gd name="T45" fmla="*/ 912 h 8010"/>
                <a:gd name="T46" fmla="*/ 7781 w 8160"/>
                <a:gd name="T47" fmla="*/ 3536 h 8010"/>
                <a:gd name="T48" fmla="*/ 8160 w 8160"/>
                <a:gd name="T49" fmla="*/ 4172 h 8010"/>
                <a:gd name="T50" fmla="*/ 6628 w 8160"/>
                <a:gd name="T51" fmla="*/ 4409 h 8010"/>
                <a:gd name="T52" fmla="*/ 6604 w 8160"/>
                <a:gd name="T53" fmla="*/ 3878 h 8010"/>
                <a:gd name="T54" fmla="*/ 4964 w 8160"/>
                <a:gd name="T55" fmla="*/ 3278 h 8010"/>
                <a:gd name="T56" fmla="*/ 5195 w 8160"/>
                <a:gd name="T57" fmla="*/ 3718 h 8010"/>
                <a:gd name="T58" fmla="*/ 3190 w 8160"/>
                <a:gd name="T59" fmla="*/ 2652 h 8010"/>
                <a:gd name="T60" fmla="*/ 3089 w 8160"/>
                <a:gd name="T61" fmla="*/ 2527 h 8010"/>
                <a:gd name="T62" fmla="*/ 3088 w 8160"/>
                <a:gd name="T63" fmla="*/ 2526 h 8010"/>
                <a:gd name="T64" fmla="*/ 3088 w 8160"/>
                <a:gd name="T65" fmla="*/ 2526 h 8010"/>
                <a:gd name="T66" fmla="*/ 2926 w 8160"/>
                <a:gd name="T67" fmla="*/ 2375 h 8010"/>
                <a:gd name="T68" fmla="*/ 1540 w 8160"/>
                <a:gd name="T69" fmla="*/ 4101 h 8010"/>
                <a:gd name="T70" fmla="*/ 1532 w 8160"/>
                <a:gd name="T71" fmla="*/ 4409 h 8010"/>
                <a:gd name="T72" fmla="*/ 1702 w 8160"/>
                <a:gd name="T73" fmla="*/ 5464 h 8010"/>
                <a:gd name="T74" fmla="*/ 3363 w 8160"/>
                <a:gd name="T75" fmla="*/ 6125 h 8010"/>
                <a:gd name="T76" fmla="*/ 4005 w 8160"/>
                <a:gd name="T77" fmla="*/ 5829 h 8010"/>
                <a:gd name="T78" fmla="*/ 4708 w 8160"/>
                <a:gd name="T79" fmla="*/ 6328 h 8010"/>
                <a:gd name="T80" fmla="*/ 4005 w 8160"/>
                <a:gd name="T81" fmla="*/ 6827 h 8010"/>
                <a:gd name="T82" fmla="*/ 3350 w 8160"/>
                <a:gd name="T83" fmla="*/ 6508 h 8010"/>
                <a:gd name="T84" fmla="*/ 2080 w 8160"/>
                <a:gd name="T85" fmla="*/ 6223 h 8010"/>
                <a:gd name="T86" fmla="*/ 4080 w 8160"/>
                <a:gd name="T87" fmla="*/ 7504 h 8010"/>
                <a:gd name="T88" fmla="*/ 6628 w 8160"/>
                <a:gd name="T89" fmla="*/ 4409 h 8010"/>
                <a:gd name="T90" fmla="*/ 7345 w 8160"/>
                <a:gd name="T91" fmla="*/ 3449 h 8010"/>
                <a:gd name="T92" fmla="*/ 4080 w 8160"/>
                <a:gd name="T93" fmla="*/ 434 h 8010"/>
                <a:gd name="T94" fmla="*/ 815 w 8160"/>
                <a:gd name="T95" fmla="*/ 3449 h 8010"/>
                <a:gd name="T96" fmla="*/ 1094 w 8160"/>
                <a:gd name="T97" fmla="*/ 3449 h 8010"/>
                <a:gd name="T98" fmla="*/ 1738 w 8160"/>
                <a:gd name="T99" fmla="*/ 1816 h 8010"/>
                <a:gd name="T100" fmla="*/ 4080 w 8160"/>
                <a:gd name="T101" fmla="*/ 807 h 8010"/>
                <a:gd name="T102" fmla="*/ 6422 w 8160"/>
                <a:gd name="T103" fmla="*/ 1816 h 8010"/>
                <a:gd name="T104" fmla="*/ 7066 w 8160"/>
                <a:gd name="T105" fmla="*/ 3449 h 8010"/>
                <a:gd name="T106" fmla="*/ 7345 w 8160"/>
                <a:gd name="T107" fmla="*/ 3449 h 8010"/>
                <a:gd name="T108" fmla="*/ 7345 w 8160"/>
                <a:gd name="T109" fmla="*/ 3449 h 8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60" h="8010">
                  <a:moveTo>
                    <a:pt x="3439" y="4406"/>
                  </a:moveTo>
                  <a:cubicBezTo>
                    <a:pt x="3439" y="4637"/>
                    <a:pt x="3252" y="4825"/>
                    <a:pt x="3020" y="4825"/>
                  </a:cubicBezTo>
                  <a:cubicBezTo>
                    <a:pt x="2789" y="4825"/>
                    <a:pt x="2601" y="4637"/>
                    <a:pt x="2601" y="4406"/>
                  </a:cubicBezTo>
                  <a:cubicBezTo>
                    <a:pt x="2601" y="4175"/>
                    <a:pt x="2789" y="3987"/>
                    <a:pt x="3020" y="3987"/>
                  </a:cubicBezTo>
                  <a:cubicBezTo>
                    <a:pt x="3252" y="3987"/>
                    <a:pt x="3439" y="4175"/>
                    <a:pt x="3439" y="4406"/>
                  </a:cubicBezTo>
                  <a:close/>
                  <a:moveTo>
                    <a:pt x="5140" y="3987"/>
                  </a:moveTo>
                  <a:cubicBezTo>
                    <a:pt x="4908" y="3987"/>
                    <a:pt x="4721" y="4175"/>
                    <a:pt x="4721" y="4406"/>
                  </a:cubicBezTo>
                  <a:cubicBezTo>
                    <a:pt x="4721" y="4637"/>
                    <a:pt x="4908" y="4825"/>
                    <a:pt x="5140" y="4825"/>
                  </a:cubicBezTo>
                  <a:cubicBezTo>
                    <a:pt x="5371" y="4825"/>
                    <a:pt x="5559" y="4637"/>
                    <a:pt x="5559" y="4406"/>
                  </a:cubicBezTo>
                  <a:cubicBezTo>
                    <a:pt x="5559" y="4175"/>
                    <a:pt x="5371" y="3987"/>
                    <a:pt x="5140" y="3987"/>
                  </a:cubicBezTo>
                  <a:close/>
                  <a:moveTo>
                    <a:pt x="8160" y="4172"/>
                  </a:moveTo>
                  <a:lnTo>
                    <a:pt x="8160" y="4969"/>
                  </a:lnTo>
                  <a:cubicBezTo>
                    <a:pt x="8160" y="5368"/>
                    <a:pt x="7836" y="5693"/>
                    <a:pt x="7436" y="5693"/>
                  </a:cubicBezTo>
                  <a:lnTo>
                    <a:pt x="6911" y="5693"/>
                  </a:lnTo>
                  <a:cubicBezTo>
                    <a:pt x="6390" y="7138"/>
                    <a:pt x="5061" y="8010"/>
                    <a:pt x="4080" y="8010"/>
                  </a:cubicBezTo>
                  <a:cubicBezTo>
                    <a:pt x="3099" y="8010"/>
                    <a:pt x="1770" y="7138"/>
                    <a:pt x="1249" y="5692"/>
                  </a:cubicBezTo>
                  <a:lnTo>
                    <a:pt x="724" y="5692"/>
                  </a:lnTo>
                  <a:cubicBezTo>
                    <a:pt x="324" y="5692"/>
                    <a:pt x="0" y="5368"/>
                    <a:pt x="0" y="4969"/>
                  </a:cubicBezTo>
                  <a:lnTo>
                    <a:pt x="0" y="4172"/>
                  </a:lnTo>
                  <a:cubicBezTo>
                    <a:pt x="0" y="3897"/>
                    <a:pt x="153" y="3658"/>
                    <a:pt x="379" y="3536"/>
                  </a:cubicBezTo>
                  <a:cubicBezTo>
                    <a:pt x="387" y="2405"/>
                    <a:pt x="717" y="1522"/>
                    <a:pt x="1360" y="912"/>
                  </a:cubicBezTo>
                  <a:cubicBezTo>
                    <a:pt x="1999" y="307"/>
                    <a:pt x="2914" y="0"/>
                    <a:pt x="4080" y="0"/>
                  </a:cubicBezTo>
                  <a:cubicBezTo>
                    <a:pt x="5246" y="0"/>
                    <a:pt x="6161" y="307"/>
                    <a:pt x="6800" y="912"/>
                  </a:cubicBezTo>
                  <a:cubicBezTo>
                    <a:pt x="7443" y="1522"/>
                    <a:pt x="7773" y="2405"/>
                    <a:pt x="7781" y="3536"/>
                  </a:cubicBezTo>
                  <a:cubicBezTo>
                    <a:pt x="8007" y="3658"/>
                    <a:pt x="8160" y="3897"/>
                    <a:pt x="8160" y="4172"/>
                  </a:cubicBezTo>
                  <a:close/>
                  <a:moveTo>
                    <a:pt x="6628" y="4409"/>
                  </a:moveTo>
                  <a:cubicBezTo>
                    <a:pt x="6628" y="4222"/>
                    <a:pt x="6618" y="4047"/>
                    <a:pt x="6604" y="3878"/>
                  </a:cubicBezTo>
                  <a:cubicBezTo>
                    <a:pt x="6283" y="3584"/>
                    <a:pt x="5700" y="3361"/>
                    <a:pt x="4964" y="3278"/>
                  </a:cubicBezTo>
                  <a:cubicBezTo>
                    <a:pt x="5061" y="3387"/>
                    <a:pt x="5144" y="3530"/>
                    <a:pt x="5195" y="3718"/>
                  </a:cubicBezTo>
                  <a:cubicBezTo>
                    <a:pt x="4744" y="3363"/>
                    <a:pt x="3859" y="3447"/>
                    <a:pt x="3190" y="2652"/>
                  </a:cubicBezTo>
                  <a:cubicBezTo>
                    <a:pt x="3151" y="2608"/>
                    <a:pt x="3118" y="2566"/>
                    <a:pt x="3089" y="2527"/>
                  </a:cubicBezTo>
                  <a:cubicBezTo>
                    <a:pt x="3089" y="2526"/>
                    <a:pt x="3089" y="2526"/>
                    <a:pt x="3088" y="2526"/>
                  </a:cubicBezTo>
                  <a:lnTo>
                    <a:pt x="3088" y="2526"/>
                  </a:lnTo>
                  <a:cubicBezTo>
                    <a:pt x="2969" y="2365"/>
                    <a:pt x="2929" y="2269"/>
                    <a:pt x="2926" y="2375"/>
                  </a:cubicBezTo>
                  <a:cubicBezTo>
                    <a:pt x="2907" y="3288"/>
                    <a:pt x="2259" y="4000"/>
                    <a:pt x="1540" y="4101"/>
                  </a:cubicBezTo>
                  <a:cubicBezTo>
                    <a:pt x="1536" y="4201"/>
                    <a:pt x="1532" y="4303"/>
                    <a:pt x="1532" y="4409"/>
                  </a:cubicBezTo>
                  <a:cubicBezTo>
                    <a:pt x="1532" y="4795"/>
                    <a:pt x="1595" y="5147"/>
                    <a:pt x="1702" y="5464"/>
                  </a:cubicBezTo>
                  <a:cubicBezTo>
                    <a:pt x="2106" y="5951"/>
                    <a:pt x="2773" y="6089"/>
                    <a:pt x="3363" y="6125"/>
                  </a:cubicBezTo>
                  <a:cubicBezTo>
                    <a:pt x="3473" y="5951"/>
                    <a:pt x="3719" y="5829"/>
                    <a:pt x="4005" y="5829"/>
                  </a:cubicBezTo>
                  <a:cubicBezTo>
                    <a:pt x="4393" y="5829"/>
                    <a:pt x="4708" y="6052"/>
                    <a:pt x="4708" y="6328"/>
                  </a:cubicBezTo>
                  <a:cubicBezTo>
                    <a:pt x="4708" y="6603"/>
                    <a:pt x="4393" y="6827"/>
                    <a:pt x="4005" y="6827"/>
                  </a:cubicBezTo>
                  <a:cubicBezTo>
                    <a:pt x="3707" y="6827"/>
                    <a:pt x="3452" y="6694"/>
                    <a:pt x="3350" y="6508"/>
                  </a:cubicBezTo>
                  <a:cubicBezTo>
                    <a:pt x="2938" y="6484"/>
                    <a:pt x="2484" y="6414"/>
                    <a:pt x="2080" y="6223"/>
                  </a:cubicBezTo>
                  <a:cubicBezTo>
                    <a:pt x="2648" y="7061"/>
                    <a:pt x="3530" y="7504"/>
                    <a:pt x="4080" y="7504"/>
                  </a:cubicBezTo>
                  <a:cubicBezTo>
                    <a:pt x="4945" y="7504"/>
                    <a:pt x="6628" y="6411"/>
                    <a:pt x="6628" y="4409"/>
                  </a:cubicBezTo>
                  <a:close/>
                  <a:moveTo>
                    <a:pt x="7345" y="3449"/>
                  </a:moveTo>
                  <a:cubicBezTo>
                    <a:pt x="7299" y="1476"/>
                    <a:pt x="6173" y="434"/>
                    <a:pt x="4080" y="434"/>
                  </a:cubicBezTo>
                  <a:cubicBezTo>
                    <a:pt x="1987" y="434"/>
                    <a:pt x="861" y="1476"/>
                    <a:pt x="815" y="3449"/>
                  </a:cubicBezTo>
                  <a:lnTo>
                    <a:pt x="1094" y="3449"/>
                  </a:lnTo>
                  <a:cubicBezTo>
                    <a:pt x="1196" y="2784"/>
                    <a:pt x="1411" y="2237"/>
                    <a:pt x="1738" y="1816"/>
                  </a:cubicBezTo>
                  <a:cubicBezTo>
                    <a:pt x="2258" y="1146"/>
                    <a:pt x="3046" y="807"/>
                    <a:pt x="4080" y="807"/>
                  </a:cubicBezTo>
                  <a:cubicBezTo>
                    <a:pt x="5114" y="807"/>
                    <a:pt x="5902" y="1146"/>
                    <a:pt x="6422" y="1816"/>
                  </a:cubicBezTo>
                  <a:cubicBezTo>
                    <a:pt x="6749" y="2237"/>
                    <a:pt x="6964" y="2784"/>
                    <a:pt x="7066" y="3449"/>
                  </a:cubicBezTo>
                  <a:lnTo>
                    <a:pt x="7345" y="3449"/>
                  </a:lnTo>
                  <a:lnTo>
                    <a:pt x="7345" y="3449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9" name="组合 8"/>
          <p:cNvGrpSpPr/>
          <p:nvPr/>
        </p:nvGrpSpPr>
        <p:grpSpPr>
          <a:xfrm>
            <a:off x="4844374" y="3015574"/>
            <a:ext cx="924128" cy="924128"/>
            <a:chOff x="5107021" y="2937753"/>
            <a:chExt cx="924128" cy="924128"/>
          </a:xfrm>
          <a:solidFill>
            <a:srgbClr val="BF1423"/>
          </a:solidFill>
        </p:grpSpPr>
        <p:sp>
          <p:nvSpPr>
            <p:cNvPr id="10" name="对角圆角矩形 9"/>
            <p:cNvSpPr/>
            <p:nvPr/>
          </p:nvSpPr>
          <p:spPr>
            <a:xfrm rot="5400000">
              <a:off x="5107021" y="2937753"/>
              <a:ext cx="924128" cy="92412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AF2C5"/>
            </a:solidFill>
            <a:ln>
              <a:solidFill>
                <a:srgbClr val="BF1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11" name="target_126420"/>
            <p:cNvSpPr>
              <a:spLocks noChangeAspect="1"/>
            </p:cNvSpPr>
            <p:nvPr/>
          </p:nvSpPr>
          <p:spPr bwMode="auto">
            <a:xfrm>
              <a:off x="5382351" y="3224718"/>
              <a:ext cx="350856" cy="350198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2" name="组合 11"/>
          <p:cNvGrpSpPr/>
          <p:nvPr/>
        </p:nvGrpSpPr>
        <p:grpSpPr>
          <a:xfrm>
            <a:off x="4036978" y="3939702"/>
            <a:ext cx="1731523" cy="1731523"/>
            <a:chOff x="4299625" y="3861881"/>
            <a:chExt cx="1731523" cy="1731523"/>
          </a:xfrm>
          <a:solidFill>
            <a:srgbClr val="BF1423"/>
          </a:solidFill>
        </p:grpSpPr>
        <p:sp>
          <p:nvSpPr>
            <p:cNvPr id="13" name="对角圆角矩形 12"/>
            <p:cNvSpPr/>
            <p:nvPr/>
          </p:nvSpPr>
          <p:spPr>
            <a:xfrm>
              <a:off x="4299625" y="3861881"/>
              <a:ext cx="1731523" cy="1731523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AF2C5"/>
            </a:solidFill>
            <a:ln>
              <a:solidFill>
                <a:srgbClr val="BF1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14" name="teacher-at-the-blackboard_65882"/>
            <p:cNvSpPr>
              <a:spLocks noChangeAspect="1"/>
            </p:cNvSpPr>
            <p:nvPr/>
          </p:nvSpPr>
          <p:spPr bwMode="auto">
            <a:xfrm>
              <a:off x="4948094" y="4406698"/>
              <a:ext cx="609685" cy="583592"/>
            </a:xfrm>
            <a:custGeom>
              <a:avLst/>
              <a:gdLst>
                <a:gd name="connsiteX0" fmla="*/ 37204 w 608415"/>
                <a:gd name="connsiteY0" fmla="*/ 154115 h 582377"/>
                <a:gd name="connsiteX1" fmla="*/ 185044 w 608415"/>
                <a:gd name="connsiteY1" fmla="*/ 154115 h 582377"/>
                <a:gd name="connsiteX2" fmla="*/ 225753 w 608415"/>
                <a:gd name="connsiteY2" fmla="*/ 173761 h 582377"/>
                <a:gd name="connsiteX3" fmla="*/ 265489 w 608415"/>
                <a:gd name="connsiteY3" fmla="*/ 223847 h 582377"/>
                <a:gd name="connsiteX4" fmla="*/ 273865 w 608415"/>
                <a:gd name="connsiteY4" fmla="*/ 234399 h 582377"/>
                <a:gd name="connsiteX5" fmla="*/ 333225 w 608415"/>
                <a:gd name="connsiteY5" fmla="*/ 234448 h 582377"/>
                <a:gd name="connsiteX6" fmla="*/ 349440 w 608415"/>
                <a:gd name="connsiteY6" fmla="*/ 250689 h 582377"/>
                <a:gd name="connsiteX7" fmla="*/ 349440 w 608415"/>
                <a:gd name="connsiteY7" fmla="*/ 263576 h 582377"/>
                <a:gd name="connsiteX8" fmla="*/ 333225 w 608415"/>
                <a:gd name="connsiteY8" fmla="*/ 279768 h 582377"/>
                <a:gd name="connsiteX9" fmla="*/ 262957 w 608415"/>
                <a:gd name="connsiteY9" fmla="*/ 279768 h 582377"/>
                <a:gd name="connsiteX10" fmla="*/ 245183 w 608415"/>
                <a:gd name="connsiteY10" fmla="*/ 271161 h 582377"/>
                <a:gd name="connsiteX11" fmla="*/ 215576 w 608415"/>
                <a:gd name="connsiteY11" fmla="*/ 233183 h 582377"/>
                <a:gd name="connsiteX12" fmla="*/ 209197 w 608415"/>
                <a:gd name="connsiteY12" fmla="*/ 230071 h 582377"/>
                <a:gd name="connsiteX13" fmla="*/ 207200 w 608415"/>
                <a:gd name="connsiteY13" fmla="*/ 230071 h 582377"/>
                <a:gd name="connsiteX14" fmla="*/ 199117 w 608415"/>
                <a:gd name="connsiteY14" fmla="*/ 238095 h 582377"/>
                <a:gd name="connsiteX15" fmla="*/ 198873 w 608415"/>
                <a:gd name="connsiteY15" fmla="*/ 566184 h 582377"/>
                <a:gd name="connsiteX16" fmla="*/ 182658 w 608415"/>
                <a:gd name="connsiteY16" fmla="*/ 582377 h 582377"/>
                <a:gd name="connsiteX17" fmla="*/ 155388 w 608415"/>
                <a:gd name="connsiteY17" fmla="*/ 582377 h 582377"/>
                <a:gd name="connsiteX18" fmla="*/ 139124 w 608415"/>
                <a:gd name="connsiteY18" fmla="*/ 566184 h 582377"/>
                <a:gd name="connsiteX19" fmla="*/ 139124 w 608415"/>
                <a:gd name="connsiteY19" fmla="*/ 430270 h 582377"/>
                <a:gd name="connsiteX20" fmla="*/ 130456 w 608415"/>
                <a:gd name="connsiteY20" fmla="*/ 421566 h 582377"/>
                <a:gd name="connsiteX21" fmla="*/ 121739 w 608415"/>
                <a:gd name="connsiteY21" fmla="*/ 430270 h 582377"/>
                <a:gd name="connsiteX22" fmla="*/ 121739 w 608415"/>
                <a:gd name="connsiteY22" fmla="*/ 565503 h 582377"/>
                <a:gd name="connsiteX23" fmla="*/ 104842 w 608415"/>
                <a:gd name="connsiteY23" fmla="*/ 582377 h 582377"/>
                <a:gd name="connsiteX24" fmla="*/ 78157 w 608415"/>
                <a:gd name="connsiteY24" fmla="*/ 582377 h 582377"/>
                <a:gd name="connsiteX25" fmla="*/ 61941 w 608415"/>
                <a:gd name="connsiteY25" fmla="*/ 566184 h 582377"/>
                <a:gd name="connsiteX26" fmla="*/ 61795 w 608415"/>
                <a:gd name="connsiteY26" fmla="*/ 238095 h 582377"/>
                <a:gd name="connsiteX27" fmla="*/ 53760 w 608415"/>
                <a:gd name="connsiteY27" fmla="*/ 230071 h 582377"/>
                <a:gd name="connsiteX28" fmla="*/ 45725 w 608415"/>
                <a:gd name="connsiteY28" fmla="*/ 238095 h 582377"/>
                <a:gd name="connsiteX29" fmla="*/ 45725 w 608415"/>
                <a:gd name="connsiteY29" fmla="*/ 364283 h 582377"/>
                <a:gd name="connsiteX30" fmla="*/ 29461 w 608415"/>
                <a:gd name="connsiteY30" fmla="*/ 380476 h 582377"/>
                <a:gd name="connsiteX31" fmla="*/ 16216 w 608415"/>
                <a:gd name="connsiteY31" fmla="*/ 380476 h 582377"/>
                <a:gd name="connsiteX32" fmla="*/ 0 w 608415"/>
                <a:gd name="connsiteY32" fmla="*/ 364283 h 582377"/>
                <a:gd name="connsiteX33" fmla="*/ 0 w 608415"/>
                <a:gd name="connsiteY33" fmla="*/ 191267 h 582377"/>
                <a:gd name="connsiteX34" fmla="*/ 37204 w 608415"/>
                <a:gd name="connsiteY34" fmla="*/ 154115 h 582377"/>
                <a:gd name="connsiteX35" fmla="*/ 281805 w 608415"/>
                <a:gd name="connsiteY35" fmla="*/ 51936 h 582377"/>
                <a:gd name="connsiteX36" fmla="*/ 592197 w 608415"/>
                <a:gd name="connsiteY36" fmla="*/ 51936 h 582377"/>
                <a:gd name="connsiteX37" fmla="*/ 608415 w 608415"/>
                <a:gd name="connsiteY37" fmla="*/ 68179 h 582377"/>
                <a:gd name="connsiteX38" fmla="*/ 608415 w 608415"/>
                <a:gd name="connsiteY38" fmla="*/ 273407 h 582377"/>
                <a:gd name="connsiteX39" fmla="*/ 592197 w 608415"/>
                <a:gd name="connsiteY39" fmla="*/ 289601 h 582377"/>
                <a:gd name="connsiteX40" fmla="*/ 347848 w 608415"/>
                <a:gd name="connsiteY40" fmla="*/ 289601 h 582377"/>
                <a:gd name="connsiteX41" fmla="*/ 368937 w 608415"/>
                <a:gd name="connsiteY41" fmla="*/ 257066 h 582377"/>
                <a:gd name="connsiteX42" fmla="*/ 362167 w 608415"/>
                <a:gd name="connsiteY42" fmla="*/ 236252 h 582377"/>
                <a:gd name="connsiteX43" fmla="*/ 424460 w 608415"/>
                <a:gd name="connsiteY43" fmla="*/ 159997 h 582377"/>
                <a:gd name="connsiteX44" fmla="*/ 423047 w 608415"/>
                <a:gd name="connsiteY44" fmla="*/ 144142 h 582377"/>
                <a:gd name="connsiteX45" fmla="*/ 406683 w 608415"/>
                <a:gd name="connsiteY45" fmla="*/ 145844 h 582377"/>
                <a:gd name="connsiteX46" fmla="*/ 343660 w 608415"/>
                <a:gd name="connsiteY46" fmla="*/ 222927 h 582377"/>
                <a:gd name="connsiteX47" fmla="*/ 333140 w 608415"/>
                <a:gd name="connsiteY47" fmla="*/ 221370 h 582377"/>
                <a:gd name="connsiteX48" fmla="*/ 333140 w 608415"/>
                <a:gd name="connsiteY48" fmla="*/ 221468 h 582377"/>
                <a:gd name="connsiteX49" fmla="*/ 280247 w 608415"/>
                <a:gd name="connsiteY49" fmla="*/ 221468 h 582377"/>
                <a:gd name="connsiteX50" fmla="*/ 265538 w 608415"/>
                <a:gd name="connsiteY50" fmla="*/ 202890 h 582377"/>
                <a:gd name="connsiteX51" fmla="*/ 265538 w 608415"/>
                <a:gd name="connsiteY51" fmla="*/ 68179 h 582377"/>
                <a:gd name="connsiteX52" fmla="*/ 281805 w 608415"/>
                <a:gd name="connsiteY52" fmla="*/ 51936 h 582377"/>
                <a:gd name="connsiteX53" fmla="*/ 130688 w 608415"/>
                <a:gd name="connsiteY53" fmla="*/ 0 h 582377"/>
                <a:gd name="connsiteX54" fmla="*/ 197161 w 608415"/>
                <a:gd name="connsiteY54" fmla="*/ 66402 h 582377"/>
                <a:gd name="connsiteX55" fmla="*/ 130688 w 608415"/>
                <a:gd name="connsiteY55" fmla="*/ 132804 h 582377"/>
                <a:gd name="connsiteX56" fmla="*/ 64215 w 608415"/>
                <a:gd name="connsiteY56" fmla="*/ 66402 h 582377"/>
                <a:gd name="connsiteX57" fmla="*/ 130688 w 608415"/>
                <a:gd name="connsiteY57" fmla="*/ 0 h 58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8415" h="582377">
                  <a:moveTo>
                    <a:pt x="37204" y="154115"/>
                  </a:moveTo>
                  <a:lnTo>
                    <a:pt x="185044" y="154115"/>
                  </a:lnTo>
                  <a:cubicBezTo>
                    <a:pt x="200870" y="154115"/>
                    <a:pt x="215868" y="161409"/>
                    <a:pt x="225753" y="173761"/>
                  </a:cubicBezTo>
                  <a:lnTo>
                    <a:pt x="265489" y="223847"/>
                  </a:lnTo>
                  <a:lnTo>
                    <a:pt x="273865" y="234399"/>
                  </a:lnTo>
                  <a:cubicBezTo>
                    <a:pt x="273865" y="234399"/>
                    <a:pt x="311506" y="234399"/>
                    <a:pt x="333225" y="234448"/>
                  </a:cubicBezTo>
                  <a:cubicBezTo>
                    <a:pt x="342185" y="234448"/>
                    <a:pt x="349440" y="241742"/>
                    <a:pt x="349440" y="250689"/>
                  </a:cubicBezTo>
                  <a:lnTo>
                    <a:pt x="349440" y="263576"/>
                  </a:lnTo>
                  <a:cubicBezTo>
                    <a:pt x="349440" y="272523"/>
                    <a:pt x="342185" y="279768"/>
                    <a:pt x="333225" y="279768"/>
                  </a:cubicBezTo>
                  <a:lnTo>
                    <a:pt x="262957" y="279768"/>
                  </a:lnTo>
                  <a:cubicBezTo>
                    <a:pt x="255993" y="279768"/>
                    <a:pt x="249468" y="276608"/>
                    <a:pt x="245183" y="271161"/>
                  </a:cubicBezTo>
                  <a:lnTo>
                    <a:pt x="215576" y="233183"/>
                  </a:lnTo>
                  <a:cubicBezTo>
                    <a:pt x="214066" y="231238"/>
                    <a:pt x="211680" y="230071"/>
                    <a:pt x="209197" y="230071"/>
                  </a:cubicBezTo>
                  <a:lnTo>
                    <a:pt x="207200" y="230071"/>
                  </a:lnTo>
                  <a:cubicBezTo>
                    <a:pt x="202769" y="230071"/>
                    <a:pt x="199117" y="233621"/>
                    <a:pt x="199117" y="238095"/>
                  </a:cubicBezTo>
                  <a:lnTo>
                    <a:pt x="198873" y="566184"/>
                  </a:lnTo>
                  <a:cubicBezTo>
                    <a:pt x="198873" y="575132"/>
                    <a:pt x="191618" y="582377"/>
                    <a:pt x="182658" y="582377"/>
                  </a:cubicBezTo>
                  <a:lnTo>
                    <a:pt x="155388" y="582377"/>
                  </a:lnTo>
                  <a:cubicBezTo>
                    <a:pt x="146428" y="582377"/>
                    <a:pt x="139124" y="575132"/>
                    <a:pt x="139124" y="566184"/>
                  </a:cubicBezTo>
                  <a:lnTo>
                    <a:pt x="139124" y="430270"/>
                  </a:lnTo>
                  <a:cubicBezTo>
                    <a:pt x="139124" y="425456"/>
                    <a:pt x="135228" y="421566"/>
                    <a:pt x="130456" y="421566"/>
                  </a:cubicBezTo>
                  <a:cubicBezTo>
                    <a:pt x="125635" y="421566"/>
                    <a:pt x="121739" y="425456"/>
                    <a:pt x="121739" y="430270"/>
                  </a:cubicBezTo>
                  <a:lnTo>
                    <a:pt x="121739" y="565503"/>
                  </a:lnTo>
                  <a:cubicBezTo>
                    <a:pt x="121739" y="574791"/>
                    <a:pt x="114143" y="582377"/>
                    <a:pt x="104842" y="582377"/>
                  </a:cubicBezTo>
                  <a:lnTo>
                    <a:pt x="78157" y="582377"/>
                  </a:lnTo>
                  <a:cubicBezTo>
                    <a:pt x="69197" y="582377"/>
                    <a:pt x="61941" y="575132"/>
                    <a:pt x="61941" y="566184"/>
                  </a:cubicBezTo>
                  <a:lnTo>
                    <a:pt x="61795" y="238095"/>
                  </a:lnTo>
                  <a:cubicBezTo>
                    <a:pt x="61795" y="233670"/>
                    <a:pt x="58240" y="230071"/>
                    <a:pt x="53760" y="230071"/>
                  </a:cubicBezTo>
                  <a:cubicBezTo>
                    <a:pt x="49329" y="230071"/>
                    <a:pt x="45725" y="233621"/>
                    <a:pt x="45725" y="238095"/>
                  </a:cubicBezTo>
                  <a:lnTo>
                    <a:pt x="45725" y="364283"/>
                  </a:lnTo>
                  <a:cubicBezTo>
                    <a:pt x="45725" y="373230"/>
                    <a:pt x="38421" y="380476"/>
                    <a:pt x="29461" y="380476"/>
                  </a:cubicBezTo>
                  <a:lnTo>
                    <a:pt x="16216" y="380476"/>
                  </a:lnTo>
                  <a:cubicBezTo>
                    <a:pt x="7256" y="380476"/>
                    <a:pt x="0" y="373230"/>
                    <a:pt x="0" y="364283"/>
                  </a:cubicBezTo>
                  <a:lnTo>
                    <a:pt x="0" y="191267"/>
                  </a:lnTo>
                  <a:cubicBezTo>
                    <a:pt x="0" y="170746"/>
                    <a:pt x="16703" y="154115"/>
                    <a:pt x="37204" y="154115"/>
                  </a:cubicBezTo>
                  <a:close/>
                  <a:moveTo>
                    <a:pt x="281805" y="51936"/>
                  </a:moveTo>
                  <a:lnTo>
                    <a:pt x="592197" y="51936"/>
                  </a:lnTo>
                  <a:cubicBezTo>
                    <a:pt x="601158" y="51936"/>
                    <a:pt x="608415" y="59231"/>
                    <a:pt x="608415" y="68179"/>
                  </a:cubicBezTo>
                  <a:lnTo>
                    <a:pt x="608415" y="273407"/>
                  </a:lnTo>
                  <a:cubicBezTo>
                    <a:pt x="608415" y="282355"/>
                    <a:pt x="601158" y="289601"/>
                    <a:pt x="592197" y="289601"/>
                  </a:cubicBezTo>
                  <a:lnTo>
                    <a:pt x="347848" y="289601"/>
                  </a:lnTo>
                  <a:cubicBezTo>
                    <a:pt x="360219" y="284008"/>
                    <a:pt x="368937" y="271510"/>
                    <a:pt x="368937" y="257066"/>
                  </a:cubicBezTo>
                  <a:cubicBezTo>
                    <a:pt x="368937" y="249285"/>
                    <a:pt x="366404" y="242088"/>
                    <a:pt x="362167" y="236252"/>
                  </a:cubicBezTo>
                  <a:lnTo>
                    <a:pt x="424460" y="159997"/>
                  </a:lnTo>
                  <a:cubicBezTo>
                    <a:pt x="428405" y="155182"/>
                    <a:pt x="427772" y="148130"/>
                    <a:pt x="423047" y="144142"/>
                  </a:cubicBezTo>
                  <a:cubicBezTo>
                    <a:pt x="418177" y="140009"/>
                    <a:pt x="410677" y="140933"/>
                    <a:pt x="406683" y="145844"/>
                  </a:cubicBezTo>
                  <a:lnTo>
                    <a:pt x="343660" y="222927"/>
                  </a:lnTo>
                  <a:cubicBezTo>
                    <a:pt x="340299" y="221954"/>
                    <a:pt x="336792" y="221370"/>
                    <a:pt x="333140" y="221370"/>
                  </a:cubicBezTo>
                  <a:lnTo>
                    <a:pt x="333140" y="221468"/>
                  </a:lnTo>
                  <a:lnTo>
                    <a:pt x="280247" y="221468"/>
                  </a:lnTo>
                  <a:lnTo>
                    <a:pt x="265538" y="202890"/>
                  </a:lnTo>
                  <a:lnTo>
                    <a:pt x="265538" y="68179"/>
                  </a:lnTo>
                  <a:cubicBezTo>
                    <a:pt x="265538" y="59231"/>
                    <a:pt x="272844" y="51936"/>
                    <a:pt x="281805" y="51936"/>
                  </a:cubicBezTo>
                  <a:close/>
                  <a:moveTo>
                    <a:pt x="130688" y="0"/>
                  </a:moveTo>
                  <a:cubicBezTo>
                    <a:pt x="167400" y="0"/>
                    <a:pt x="197161" y="29729"/>
                    <a:pt x="197161" y="66402"/>
                  </a:cubicBezTo>
                  <a:cubicBezTo>
                    <a:pt x="197161" y="103075"/>
                    <a:pt x="167400" y="132804"/>
                    <a:pt x="130688" y="132804"/>
                  </a:cubicBezTo>
                  <a:cubicBezTo>
                    <a:pt x="93976" y="132804"/>
                    <a:pt x="64215" y="103075"/>
                    <a:pt x="64215" y="66402"/>
                  </a:cubicBezTo>
                  <a:cubicBezTo>
                    <a:pt x="64215" y="29729"/>
                    <a:pt x="93976" y="0"/>
                    <a:pt x="13068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5" name="组合 14"/>
          <p:cNvGrpSpPr/>
          <p:nvPr/>
        </p:nvGrpSpPr>
        <p:grpSpPr>
          <a:xfrm>
            <a:off x="5768501" y="1887165"/>
            <a:ext cx="2052537" cy="2052537"/>
            <a:chOff x="6031148" y="1809344"/>
            <a:chExt cx="2052537" cy="2052537"/>
          </a:xfrm>
          <a:solidFill>
            <a:srgbClr val="BF1423"/>
          </a:solidFill>
        </p:grpSpPr>
        <p:sp>
          <p:nvSpPr>
            <p:cNvPr id="16" name="对角圆角矩形 15"/>
            <p:cNvSpPr/>
            <p:nvPr/>
          </p:nvSpPr>
          <p:spPr>
            <a:xfrm>
              <a:off x="6031148" y="1809344"/>
              <a:ext cx="2052537" cy="205253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AF2C5"/>
            </a:solidFill>
            <a:ln>
              <a:solidFill>
                <a:srgbClr val="BF1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AF2C5"/>
                </a:solidFill>
              </a:endParaRPr>
            </a:p>
          </p:txBody>
        </p:sp>
        <p:sp>
          <p:nvSpPr>
            <p:cNvPr id="17" name="trophy_159504"/>
            <p:cNvSpPr>
              <a:spLocks noChangeAspect="1"/>
            </p:cNvSpPr>
            <p:nvPr/>
          </p:nvSpPr>
          <p:spPr bwMode="auto">
            <a:xfrm>
              <a:off x="6846066" y="2619863"/>
              <a:ext cx="422701" cy="609685"/>
            </a:xfrm>
            <a:custGeom>
              <a:avLst/>
              <a:gdLst>
                <a:gd name="T0" fmla="*/ 958 w 4522"/>
                <a:gd name="T1" fmla="*/ 5339 h 6532"/>
                <a:gd name="T2" fmla="*/ 1274 w 4522"/>
                <a:gd name="T3" fmla="*/ 5052 h 6532"/>
                <a:gd name="T4" fmla="*/ 1646 w 4522"/>
                <a:gd name="T5" fmla="*/ 5261 h 6532"/>
                <a:gd name="T6" fmla="*/ 1560 w 4522"/>
                <a:gd name="T7" fmla="*/ 5677 h 6532"/>
                <a:gd name="T8" fmla="*/ 1136 w 4522"/>
                <a:gd name="T9" fmla="*/ 5725 h 6532"/>
                <a:gd name="T10" fmla="*/ 2381 w 4522"/>
                <a:gd name="T11" fmla="*/ 5245 h 6532"/>
                <a:gd name="T12" fmla="*/ 2140 w 4522"/>
                <a:gd name="T13" fmla="*/ 5245 h 6532"/>
                <a:gd name="T14" fmla="*/ 2065 w 4522"/>
                <a:gd name="T15" fmla="*/ 5473 h 6532"/>
                <a:gd name="T16" fmla="*/ 2260 w 4522"/>
                <a:gd name="T17" fmla="*/ 5615 h 6532"/>
                <a:gd name="T18" fmla="*/ 2454 w 4522"/>
                <a:gd name="T19" fmla="*/ 5473 h 6532"/>
                <a:gd name="T20" fmla="*/ 3538 w 4522"/>
                <a:gd name="T21" fmla="*/ 5260 h 6532"/>
                <a:gd name="T22" fmla="*/ 3166 w 4522"/>
                <a:gd name="T23" fmla="*/ 5051 h 6532"/>
                <a:gd name="T24" fmla="*/ 2850 w 4522"/>
                <a:gd name="T25" fmla="*/ 5337 h 6532"/>
                <a:gd name="T26" fmla="*/ 3028 w 4522"/>
                <a:gd name="T27" fmla="*/ 5725 h 6532"/>
                <a:gd name="T28" fmla="*/ 3452 w 4522"/>
                <a:gd name="T29" fmla="*/ 5677 h 6532"/>
                <a:gd name="T30" fmla="*/ 3538 w 4522"/>
                <a:gd name="T31" fmla="*/ 5260 h 6532"/>
                <a:gd name="T32" fmla="*/ 1456 w 4522"/>
                <a:gd name="T33" fmla="*/ 6045 h 6532"/>
                <a:gd name="T34" fmla="*/ 1541 w 4522"/>
                <a:gd name="T35" fmla="*/ 6463 h 6532"/>
                <a:gd name="T36" fmla="*/ 1965 w 4522"/>
                <a:gd name="T37" fmla="*/ 6511 h 6532"/>
                <a:gd name="T38" fmla="*/ 2142 w 4522"/>
                <a:gd name="T39" fmla="*/ 6123 h 6532"/>
                <a:gd name="T40" fmla="*/ 1826 w 4522"/>
                <a:gd name="T41" fmla="*/ 5836 h 6532"/>
                <a:gd name="T42" fmla="*/ 2614 w 4522"/>
                <a:gd name="T43" fmla="*/ 6031 h 6532"/>
                <a:gd name="T44" fmla="*/ 2540 w 4522"/>
                <a:gd name="T45" fmla="*/ 6259 h 6532"/>
                <a:gd name="T46" fmla="*/ 2734 w 4522"/>
                <a:gd name="T47" fmla="*/ 6400 h 6532"/>
                <a:gd name="T48" fmla="*/ 2929 w 4522"/>
                <a:gd name="T49" fmla="*/ 6259 h 6532"/>
                <a:gd name="T50" fmla="*/ 2854 w 4522"/>
                <a:gd name="T51" fmla="*/ 6031 h 6532"/>
                <a:gd name="T52" fmla="*/ 4368 w 4522"/>
                <a:gd name="T53" fmla="*/ 3957 h 6532"/>
                <a:gd name="T54" fmla="*/ 3573 w 4522"/>
                <a:gd name="T55" fmla="*/ 4572 h 6532"/>
                <a:gd name="T56" fmla="*/ 4153 w 4522"/>
                <a:gd name="T57" fmla="*/ 4253 h 6532"/>
                <a:gd name="T58" fmla="*/ 154 w 4522"/>
                <a:gd name="T59" fmla="*/ 4515 h 6532"/>
                <a:gd name="T60" fmla="*/ 949 w 4522"/>
                <a:gd name="T61" fmla="*/ 3900 h 6532"/>
                <a:gd name="T62" fmla="*/ 369 w 4522"/>
                <a:gd name="T63" fmla="*/ 4219 h 6532"/>
                <a:gd name="T64" fmla="*/ 0 w 4522"/>
                <a:gd name="T65" fmla="*/ 1135 h 6532"/>
                <a:gd name="T66" fmla="*/ 918 w 4522"/>
                <a:gd name="T67" fmla="*/ 0 h 6532"/>
                <a:gd name="T68" fmla="*/ 4522 w 4522"/>
                <a:gd name="T69" fmla="*/ 429 h 6532"/>
                <a:gd name="T70" fmla="*/ 3485 w 4522"/>
                <a:gd name="T71" fmla="*/ 2053 h 6532"/>
                <a:gd name="T72" fmla="*/ 2874 w 4522"/>
                <a:gd name="T73" fmla="*/ 3389 h 6532"/>
                <a:gd name="T74" fmla="*/ 3340 w 4522"/>
                <a:gd name="T75" fmla="*/ 3815 h 6532"/>
                <a:gd name="T76" fmla="*/ 1184 w 4522"/>
                <a:gd name="T77" fmla="*/ 3815 h 6532"/>
                <a:gd name="T78" fmla="*/ 1649 w 4522"/>
                <a:gd name="T79" fmla="*/ 3389 h 6532"/>
                <a:gd name="T80" fmla="*/ 1038 w 4522"/>
                <a:gd name="T81" fmla="*/ 2053 h 6532"/>
                <a:gd name="T82" fmla="*/ 3601 w 4522"/>
                <a:gd name="T83" fmla="*/ 1589 h 6532"/>
                <a:gd name="T84" fmla="*/ 4057 w 4522"/>
                <a:gd name="T85" fmla="*/ 896 h 6532"/>
                <a:gd name="T86" fmla="*/ 3601 w 4522"/>
                <a:gd name="T87" fmla="*/ 1589 h 6532"/>
                <a:gd name="T88" fmla="*/ 2634 w 4522"/>
                <a:gd name="T89" fmla="*/ 4320 h 6532"/>
                <a:gd name="T90" fmla="*/ 1642 w 4522"/>
                <a:gd name="T91" fmla="*/ 1317 h 6532"/>
                <a:gd name="T92" fmla="*/ 2338 w 4522"/>
                <a:gd name="T93" fmla="*/ 1545 h 6532"/>
                <a:gd name="T94" fmla="*/ 2104 w 4522"/>
                <a:gd name="T95" fmla="*/ 1309 h 6532"/>
                <a:gd name="T96" fmla="*/ 465 w 4522"/>
                <a:gd name="T97" fmla="*/ 1135 h 6532"/>
                <a:gd name="T98" fmla="*/ 918 w 4522"/>
                <a:gd name="T99" fmla="*/ 1500 h 6532"/>
                <a:gd name="T100" fmla="*/ 465 w 4522"/>
                <a:gd name="T101" fmla="*/ 1135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2" h="6532">
                  <a:moveTo>
                    <a:pt x="1069" y="5679"/>
                  </a:moveTo>
                  <a:lnTo>
                    <a:pt x="1120" y="5475"/>
                  </a:lnTo>
                  <a:lnTo>
                    <a:pt x="958" y="5339"/>
                  </a:lnTo>
                  <a:cubicBezTo>
                    <a:pt x="928" y="5313"/>
                    <a:pt x="944" y="5264"/>
                    <a:pt x="984" y="5261"/>
                  </a:cubicBezTo>
                  <a:lnTo>
                    <a:pt x="1194" y="5247"/>
                  </a:lnTo>
                  <a:lnTo>
                    <a:pt x="1274" y="5052"/>
                  </a:lnTo>
                  <a:cubicBezTo>
                    <a:pt x="1289" y="5015"/>
                    <a:pt x="1341" y="5015"/>
                    <a:pt x="1356" y="5052"/>
                  </a:cubicBezTo>
                  <a:lnTo>
                    <a:pt x="1436" y="5247"/>
                  </a:lnTo>
                  <a:lnTo>
                    <a:pt x="1646" y="5261"/>
                  </a:lnTo>
                  <a:cubicBezTo>
                    <a:pt x="1686" y="5264"/>
                    <a:pt x="1702" y="5313"/>
                    <a:pt x="1672" y="5339"/>
                  </a:cubicBezTo>
                  <a:lnTo>
                    <a:pt x="1509" y="5473"/>
                  </a:lnTo>
                  <a:lnTo>
                    <a:pt x="1560" y="5677"/>
                  </a:lnTo>
                  <a:cubicBezTo>
                    <a:pt x="1569" y="5716"/>
                    <a:pt x="1528" y="5747"/>
                    <a:pt x="1493" y="5725"/>
                  </a:cubicBezTo>
                  <a:lnTo>
                    <a:pt x="1314" y="5615"/>
                  </a:lnTo>
                  <a:lnTo>
                    <a:pt x="1136" y="5725"/>
                  </a:lnTo>
                  <a:cubicBezTo>
                    <a:pt x="1101" y="5748"/>
                    <a:pt x="1058" y="5717"/>
                    <a:pt x="1069" y="5679"/>
                  </a:cubicBezTo>
                  <a:close/>
                  <a:moveTo>
                    <a:pt x="2592" y="5260"/>
                  </a:moveTo>
                  <a:lnTo>
                    <a:pt x="2381" y="5245"/>
                  </a:lnTo>
                  <a:lnTo>
                    <a:pt x="2301" y="5051"/>
                  </a:lnTo>
                  <a:cubicBezTo>
                    <a:pt x="2286" y="5013"/>
                    <a:pt x="2234" y="5013"/>
                    <a:pt x="2220" y="5051"/>
                  </a:cubicBezTo>
                  <a:lnTo>
                    <a:pt x="2140" y="5245"/>
                  </a:lnTo>
                  <a:lnTo>
                    <a:pt x="1929" y="5260"/>
                  </a:lnTo>
                  <a:cubicBezTo>
                    <a:pt x="1889" y="5263"/>
                    <a:pt x="1873" y="5312"/>
                    <a:pt x="1904" y="5337"/>
                  </a:cubicBezTo>
                  <a:lnTo>
                    <a:pt x="2065" y="5473"/>
                  </a:lnTo>
                  <a:lnTo>
                    <a:pt x="2014" y="5677"/>
                  </a:lnTo>
                  <a:cubicBezTo>
                    <a:pt x="2005" y="5716"/>
                    <a:pt x="2046" y="5747"/>
                    <a:pt x="2081" y="5725"/>
                  </a:cubicBezTo>
                  <a:lnTo>
                    <a:pt x="2260" y="5615"/>
                  </a:lnTo>
                  <a:lnTo>
                    <a:pt x="2438" y="5725"/>
                  </a:lnTo>
                  <a:cubicBezTo>
                    <a:pt x="2472" y="5747"/>
                    <a:pt x="2514" y="5716"/>
                    <a:pt x="2505" y="5677"/>
                  </a:cubicBezTo>
                  <a:lnTo>
                    <a:pt x="2454" y="5473"/>
                  </a:lnTo>
                  <a:lnTo>
                    <a:pt x="2616" y="5337"/>
                  </a:lnTo>
                  <a:cubicBezTo>
                    <a:pt x="2648" y="5312"/>
                    <a:pt x="2632" y="5263"/>
                    <a:pt x="2592" y="5260"/>
                  </a:cubicBezTo>
                  <a:close/>
                  <a:moveTo>
                    <a:pt x="3538" y="5260"/>
                  </a:moveTo>
                  <a:lnTo>
                    <a:pt x="3328" y="5245"/>
                  </a:lnTo>
                  <a:lnTo>
                    <a:pt x="3248" y="5051"/>
                  </a:lnTo>
                  <a:cubicBezTo>
                    <a:pt x="3233" y="5013"/>
                    <a:pt x="3181" y="5013"/>
                    <a:pt x="3166" y="5051"/>
                  </a:cubicBezTo>
                  <a:lnTo>
                    <a:pt x="3086" y="5245"/>
                  </a:lnTo>
                  <a:lnTo>
                    <a:pt x="2876" y="5260"/>
                  </a:lnTo>
                  <a:cubicBezTo>
                    <a:pt x="2836" y="5263"/>
                    <a:pt x="2820" y="5312"/>
                    <a:pt x="2850" y="5337"/>
                  </a:cubicBezTo>
                  <a:lnTo>
                    <a:pt x="3012" y="5473"/>
                  </a:lnTo>
                  <a:lnTo>
                    <a:pt x="2961" y="5677"/>
                  </a:lnTo>
                  <a:cubicBezTo>
                    <a:pt x="2952" y="5716"/>
                    <a:pt x="2993" y="5747"/>
                    <a:pt x="3028" y="5725"/>
                  </a:cubicBezTo>
                  <a:lnTo>
                    <a:pt x="3206" y="5615"/>
                  </a:lnTo>
                  <a:lnTo>
                    <a:pt x="3385" y="5725"/>
                  </a:lnTo>
                  <a:cubicBezTo>
                    <a:pt x="3418" y="5747"/>
                    <a:pt x="3461" y="5716"/>
                    <a:pt x="3452" y="5677"/>
                  </a:cubicBezTo>
                  <a:lnTo>
                    <a:pt x="3401" y="5473"/>
                  </a:lnTo>
                  <a:lnTo>
                    <a:pt x="3562" y="5337"/>
                  </a:lnTo>
                  <a:cubicBezTo>
                    <a:pt x="3594" y="5312"/>
                    <a:pt x="3578" y="5263"/>
                    <a:pt x="3538" y="5260"/>
                  </a:cubicBezTo>
                  <a:close/>
                  <a:moveTo>
                    <a:pt x="1746" y="5836"/>
                  </a:moveTo>
                  <a:lnTo>
                    <a:pt x="1666" y="6031"/>
                  </a:lnTo>
                  <a:lnTo>
                    <a:pt x="1456" y="6045"/>
                  </a:lnTo>
                  <a:cubicBezTo>
                    <a:pt x="1416" y="6048"/>
                    <a:pt x="1400" y="6097"/>
                    <a:pt x="1430" y="6123"/>
                  </a:cubicBezTo>
                  <a:lnTo>
                    <a:pt x="1592" y="6259"/>
                  </a:lnTo>
                  <a:lnTo>
                    <a:pt x="1541" y="6463"/>
                  </a:lnTo>
                  <a:cubicBezTo>
                    <a:pt x="1532" y="6501"/>
                    <a:pt x="1573" y="6532"/>
                    <a:pt x="1608" y="6511"/>
                  </a:cubicBezTo>
                  <a:lnTo>
                    <a:pt x="1786" y="6400"/>
                  </a:lnTo>
                  <a:lnTo>
                    <a:pt x="1965" y="6511"/>
                  </a:lnTo>
                  <a:cubicBezTo>
                    <a:pt x="1998" y="6532"/>
                    <a:pt x="2041" y="6501"/>
                    <a:pt x="2032" y="6463"/>
                  </a:cubicBezTo>
                  <a:lnTo>
                    <a:pt x="1981" y="6259"/>
                  </a:lnTo>
                  <a:lnTo>
                    <a:pt x="2142" y="6123"/>
                  </a:lnTo>
                  <a:cubicBezTo>
                    <a:pt x="2173" y="6097"/>
                    <a:pt x="2157" y="6048"/>
                    <a:pt x="2117" y="6045"/>
                  </a:cubicBezTo>
                  <a:lnTo>
                    <a:pt x="1906" y="6031"/>
                  </a:lnTo>
                  <a:lnTo>
                    <a:pt x="1826" y="5836"/>
                  </a:lnTo>
                  <a:cubicBezTo>
                    <a:pt x="1813" y="5799"/>
                    <a:pt x="1761" y="5799"/>
                    <a:pt x="1746" y="5836"/>
                  </a:cubicBezTo>
                  <a:close/>
                  <a:moveTo>
                    <a:pt x="2694" y="5836"/>
                  </a:moveTo>
                  <a:lnTo>
                    <a:pt x="2614" y="6031"/>
                  </a:lnTo>
                  <a:lnTo>
                    <a:pt x="2404" y="6045"/>
                  </a:lnTo>
                  <a:cubicBezTo>
                    <a:pt x="2364" y="6048"/>
                    <a:pt x="2348" y="6097"/>
                    <a:pt x="2378" y="6123"/>
                  </a:cubicBezTo>
                  <a:lnTo>
                    <a:pt x="2540" y="6259"/>
                  </a:lnTo>
                  <a:lnTo>
                    <a:pt x="2489" y="6463"/>
                  </a:lnTo>
                  <a:cubicBezTo>
                    <a:pt x="2480" y="6501"/>
                    <a:pt x="2521" y="6532"/>
                    <a:pt x="2556" y="6511"/>
                  </a:cubicBezTo>
                  <a:lnTo>
                    <a:pt x="2734" y="6400"/>
                  </a:lnTo>
                  <a:lnTo>
                    <a:pt x="2913" y="6511"/>
                  </a:lnTo>
                  <a:cubicBezTo>
                    <a:pt x="2946" y="6532"/>
                    <a:pt x="2989" y="6501"/>
                    <a:pt x="2980" y="6463"/>
                  </a:cubicBezTo>
                  <a:lnTo>
                    <a:pt x="2929" y="6259"/>
                  </a:lnTo>
                  <a:lnTo>
                    <a:pt x="3090" y="6123"/>
                  </a:lnTo>
                  <a:cubicBezTo>
                    <a:pt x="3121" y="6097"/>
                    <a:pt x="3105" y="6048"/>
                    <a:pt x="3065" y="6045"/>
                  </a:cubicBezTo>
                  <a:lnTo>
                    <a:pt x="2854" y="6031"/>
                  </a:lnTo>
                  <a:lnTo>
                    <a:pt x="2774" y="5836"/>
                  </a:lnTo>
                  <a:cubicBezTo>
                    <a:pt x="2761" y="5799"/>
                    <a:pt x="2709" y="5799"/>
                    <a:pt x="2694" y="5836"/>
                  </a:cubicBezTo>
                  <a:close/>
                  <a:moveTo>
                    <a:pt x="4368" y="3957"/>
                  </a:moveTo>
                  <a:cubicBezTo>
                    <a:pt x="4386" y="3935"/>
                    <a:pt x="4370" y="3900"/>
                    <a:pt x="4341" y="3900"/>
                  </a:cubicBezTo>
                  <a:lnTo>
                    <a:pt x="3573" y="3900"/>
                  </a:lnTo>
                  <a:lnTo>
                    <a:pt x="3573" y="4572"/>
                  </a:lnTo>
                  <a:lnTo>
                    <a:pt x="4341" y="4572"/>
                  </a:lnTo>
                  <a:cubicBezTo>
                    <a:pt x="4370" y="4572"/>
                    <a:pt x="4386" y="4537"/>
                    <a:pt x="4368" y="4515"/>
                  </a:cubicBezTo>
                  <a:lnTo>
                    <a:pt x="4153" y="4253"/>
                  </a:lnTo>
                  <a:cubicBezTo>
                    <a:pt x="4146" y="4245"/>
                    <a:pt x="4146" y="4233"/>
                    <a:pt x="4153" y="4224"/>
                  </a:cubicBezTo>
                  <a:lnTo>
                    <a:pt x="4368" y="3957"/>
                  </a:lnTo>
                  <a:close/>
                  <a:moveTo>
                    <a:pt x="154" y="4515"/>
                  </a:moveTo>
                  <a:cubicBezTo>
                    <a:pt x="136" y="4537"/>
                    <a:pt x="152" y="4572"/>
                    <a:pt x="181" y="4572"/>
                  </a:cubicBezTo>
                  <a:lnTo>
                    <a:pt x="949" y="4572"/>
                  </a:lnTo>
                  <a:lnTo>
                    <a:pt x="949" y="3900"/>
                  </a:lnTo>
                  <a:lnTo>
                    <a:pt x="181" y="3900"/>
                  </a:lnTo>
                  <a:cubicBezTo>
                    <a:pt x="152" y="3900"/>
                    <a:pt x="136" y="3935"/>
                    <a:pt x="154" y="3957"/>
                  </a:cubicBezTo>
                  <a:lnTo>
                    <a:pt x="369" y="4219"/>
                  </a:lnTo>
                  <a:cubicBezTo>
                    <a:pt x="376" y="4227"/>
                    <a:pt x="376" y="4239"/>
                    <a:pt x="369" y="4248"/>
                  </a:cubicBezTo>
                  <a:lnTo>
                    <a:pt x="154" y="4515"/>
                  </a:lnTo>
                  <a:close/>
                  <a:moveTo>
                    <a:pt x="0" y="1135"/>
                  </a:moveTo>
                  <a:lnTo>
                    <a:pt x="0" y="431"/>
                  </a:lnTo>
                  <a:lnTo>
                    <a:pt x="918" y="431"/>
                  </a:lnTo>
                  <a:lnTo>
                    <a:pt x="918" y="0"/>
                  </a:lnTo>
                  <a:lnTo>
                    <a:pt x="3604" y="0"/>
                  </a:lnTo>
                  <a:lnTo>
                    <a:pt x="3604" y="429"/>
                  </a:lnTo>
                  <a:lnTo>
                    <a:pt x="4522" y="429"/>
                  </a:lnTo>
                  <a:lnTo>
                    <a:pt x="4522" y="1135"/>
                  </a:lnTo>
                  <a:cubicBezTo>
                    <a:pt x="4522" y="1641"/>
                    <a:pt x="4110" y="2053"/>
                    <a:pt x="3604" y="2053"/>
                  </a:cubicBezTo>
                  <a:lnTo>
                    <a:pt x="3485" y="2053"/>
                  </a:lnTo>
                  <a:cubicBezTo>
                    <a:pt x="3312" y="2436"/>
                    <a:pt x="2965" y="2723"/>
                    <a:pt x="2545" y="2813"/>
                  </a:cubicBezTo>
                  <a:lnTo>
                    <a:pt x="2545" y="3389"/>
                  </a:lnTo>
                  <a:lnTo>
                    <a:pt x="2874" y="3389"/>
                  </a:lnTo>
                  <a:cubicBezTo>
                    <a:pt x="2976" y="3389"/>
                    <a:pt x="3058" y="3472"/>
                    <a:pt x="3058" y="3573"/>
                  </a:cubicBezTo>
                  <a:lnTo>
                    <a:pt x="3058" y="3815"/>
                  </a:lnTo>
                  <a:lnTo>
                    <a:pt x="3340" y="3815"/>
                  </a:lnTo>
                  <a:lnTo>
                    <a:pt x="3340" y="4677"/>
                  </a:lnTo>
                  <a:lnTo>
                    <a:pt x="1184" y="4677"/>
                  </a:lnTo>
                  <a:lnTo>
                    <a:pt x="1184" y="3815"/>
                  </a:lnTo>
                  <a:lnTo>
                    <a:pt x="1465" y="3815"/>
                  </a:lnTo>
                  <a:lnTo>
                    <a:pt x="1465" y="3573"/>
                  </a:lnTo>
                  <a:cubicBezTo>
                    <a:pt x="1465" y="3472"/>
                    <a:pt x="1548" y="3389"/>
                    <a:pt x="1649" y="3389"/>
                  </a:cubicBezTo>
                  <a:lnTo>
                    <a:pt x="1978" y="3389"/>
                  </a:lnTo>
                  <a:lnTo>
                    <a:pt x="1978" y="2813"/>
                  </a:lnTo>
                  <a:cubicBezTo>
                    <a:pt x="1558" y="2723"/>
                    <a:pt x="1212" y="2436"/>
                    <a:pt x="1038" y="2053"/>
                  </a:cubicBezTo>
                  <a:lnTo>
                    <a:pt x="920" y="2053"/>
                  </a:lnTo>
                  <a:cubicBezTo>
                    <a:pt x="412" y="2053"/>
                    <a:pt x="0" y="1641"/>
                    <a:pt x="0" y="1135"/>
                  </a:cubicBezTo>
                  <a:close/>
                  <a:moveTo>
                    <a:pt x="3601" y="1589"/>
                  </a:moveTo>
                  <a:lnTo>
                    <a:pt x="3604" y="1589"/>
                  </a:lnTo>
                  <a:cubicBezTo>
                    <a:pt x="3854" y="1589"/>
                    <a:pt x="4057" y="1385"/>
                    <a:pt x="4057" y="1136"/>
                  </a:cubicBezTo>
                  <a:lnTo>
                    <a:pt x="4057" y="896"/>
                  </a:lnTo>
                  <a:lnTo>
                    <a:pt x="3604" y="896"/>
                  </a:lnTo>
                  <a:lnTo>
                    <a:pt x="3604" y="1501"/>
                  </a:lnTo>
                  <a:cubicBezTo>
                    <a:pt x="3604" y="1531"/>
                    <a:pt x="3602" y="1560"/>
                    <a:pt x="3601" y="1589"/>
                  </a:cubicBezTo>
                  <a:close/>
                  <a:moveTo>
                    <a:pt x="1888" y="3859"/>
                  </a:moveTo>
                  <a:lnTo>
                    <a:pt x="1888" y="4320"/>
                  </a:lnTo>
                  <a:lnTo>
                    <a:pt x="2634" y="4320"/>
                  </a:lnTo>
                  <a:lnTo>
                    <a:pt x="2634" y="3859"/>
                  </a:lnTo>
                  <a:lnTo>
                    <a:pt x="1888" y="3859"/>
                  </a:lnTo>
                  <a:close/>
                  <a:moveTo>
                    <a:pt x="1642" y="1317"/>
                  </a:moveTo>
                  <a:lnTo>
                    <a:pt x="1868" y="1544"/>
                  </a:lnTo>
                  <a:lnTo>
                    <a:pt x="2102" y="1780"/>
                  </a:lnTo>
                  <a:lnTo>
                    <a:pt x="2338" y="1545"/>
                  </a:lnTo>
                  <a:lnTo>
                    <a:pt x="2878" y="1008"/>
                  </a:lnTo>
                  <a:lnTo>
                    <a:pt x="2644" y="772"/>
                  </a:lnTo>
                  <a:lnTo>
                    <a:pt x="2104" y="1309"/>
                  </a:lnTo>
                  <a:lnTo>
                    <a:pt x="1878" y="1083"/>
                  </a:lnTo>
                  <a:lnTo>
                    <a:pt x="1642" y="1317"/>
                  </a:lnTo>
                  <a:close/>
                  <a:moveTo>
                    <a:pt x="465" y="1135"/>
                  </a:moveTo>
                  <a:cubicBezTo>
                    <a:pt x="465" y="1385"/>
                    <a:pt x="669" y="1588"/>
                    <a:pt x="918" y="1588"/>
                  </a:cubicBezTo>
                  <a:lnTo>
                    <a:pt x="921" y="1588"/>
                  </a:lnTo>
                  <a:cubicBezTo>
                    <a:pt x="920" y="1559"/>
                    <a:pt x="918" y="1529"/>
                    <a:pt x="918" y="1500"/>
                  </a:cubicBezTo>
                  <a:lnTo>
                    <a:pt x="918" y="895"/>
                  </a:lnTo>
                  <a:lnTo>
                    <a:pt x="465" y="895"/>
                  </a:lnTo>
                  <a:lnTo>
                    <a:pt x="46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9" name="矩形 18"/>
          <p:cNvSpPr/>
          <p:nvPr/>
        </p:nvSpPr>
        <p:spPr>
          <a:xfrm>
            <a:off x="8635955" y="2615464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22" name="矩形 21"/>
          <p:cNvSpPr/>
          <p:nvPr/>
        </p:nvSpPr>
        <p:spPr>
          <a:xfrm>
            <a:off x="7468636" y="5013971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25" name="矩形 24"/>
          <p:cNvSpPr/>
          <p:nvPr/>
        </p:nvSpPr>
        <p:spPr>
          <a:xfrm>
            <a:off x="2650860" y="1904068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28" name="矩形 27"/>
          <p:cNvSpPr/>
          <p:nvPr/>
        </p:nvSpPr>
        <p:spPr>
          <a:xfrm>
            <a:off x="1899666" y="5068111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1534713" y="5073911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添加标题 </a:t>
            </a:r>
          </a:p>
        </p:txBody>
      </p:sp>
      <p:sp>
        <p:nvSpPr>
          <p:cNvPr id="10" name="矩形 9"/>
          <p:cNvSpPr/>
          <p:nvPr/>
        </p:nvSpPr>
        <p:spPr>
          <a:xfrm>
            <a:off x="5239425" y="1566782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添加标题 </a:t>
            </a:r>
          </a:p>
        </p:txBody>
      </p:sp>
      <p:sp>
        <p:nvSpPr>
          <p:cNvPr id="13" name="矩形 12"/>
          <p:cNvSpPr/>
          <p:nvPr/>
        </p:nvSpPr>
        <p:spPr>
          <a:xfrm>
            <a:off x="8944138" y="4995208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添加标题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449519" y="2272638"/>
            <a:ext cx="2534856" cy="2534856"/>
            <a:chOff x="8449519" y="2592807"/>
            <a:chExt cx="2534856" cy="2534856"/>
          </a:xfrm>
          <a:solidFill>
            <a:srgbClr val="FAF2C5"/>
          </a:solidFill>
        </p:grpSpPr>
        <p:sp>
          <p:nvSpPr>
            <p:cNvPr id="16" name="同心圆 15"/>
            <p:cNvSpPr/>
            <p:nvPr/>
          </p:nvSpPr>
          <p:spPr>
            <a:xfrm>
              <a:off x="8449519" y="2592807"/>
              <a:ext cx="2534856" cy="2534856"/>
            </a:xfrm>
            <a:prstGeom prst="donut">
              <a:avLst>
                <a:gd name="adj" fmla="val 105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trophy_159504"/>
            <p:cNvSpPr>
              <a:spLocks noChangeAspect="1"/>
            </p:cNvSpPr>
            <p:nvPr/>
          </p:nvSpPr>
          <p:spPr bwMode="auto">
            <a:xfrm>
              <a:off x="9433366" y="3450750"/>
              <a:ext cx="567162" cy="818048"/>
            </a:xfrm>
            <a:custGeom>
              <a:avLst/>
              <a:gdLst>
                <a:gd name="T0" fmla="*/ 958 w 4522"/>
                <a:gd name="T1" fmla="*/ 5339 h 6532"/>
                <a:gd name="T2" fmla="*/ 1274 w 4522"/>
                <a:gd name="T3" fmla="*/ 5052 h 6532"/>
                <a:gd name="T4" fmla="*/ 1646 w 4522"/>
                <a:gd name="T5" fmla="*/ 5261 h 6532"/>
                <a:gd name="T6" fmla="*/ 1560 w 4522"/>
                <a:gd name="T7" fmla="*/ 5677 h 6532"/>
                <a:gd name="T8" fmla="*/ 1136 w 4522"/>
                <a:gd name="T9" fmla="*/ 5725 h 6532"/>
                <a:gd name="T10" fmla="*/ 2381 w 4522"/>
                <a:gd name="T11" fmla="*/ 5245 h 6532"/>
                <a:gd name="T12" fmla="*/ 2140 w 4522"/>
                <a:gd name="T13" fmla="*/ 5245 h 6532"/>
                <a:gd name="T14" fmla="*/ 2065 w 4522"/>
                <a:gd name="T15" fmla="*/ 5473 h 6532"/>
                <a:gd name="T16" fmla="*/ 2260 w 4522"/>
                <a:gd name="T17" fmla="*/ 5615 h 6532"/>
                <a:gd name="T18" fmla="*/ 2454 w 4522"/>
                <a:gd name="T19" fmla="*/ 5473 h 6532"/>
                <a:gd name="T20" fmla="*/ 3538 w 4522"/>
                <a:gd name="T21" fmla="*/ 5260 h 6532"/>
                <a:gd name="T22" fmla="*/ 3166 w 4522"/>
                <a:gd name="T23" fmla="*/ 5051 h 6532"/>
                <a:gd name="T24" fmla="*/ 2850 w 4522"/>
                <a:gd name="T25" fmla="*/ 5337 h 6532"/>
                <a:gd name="T26" fmla="*/ 3028 w 4522"/>
                <a:gd name="T27" fmla="*/ 5725 h 6532"/>
                <a:gd name="T28" fmla="*/ 3452 w 4522"/>
                <a:gd name="T29" fmla="*/ 5677 h 6532"/>
                <a:gd name="T30" fmla="*/ 3538 w 4522"/>
                <a:gd name="T31" fmla="*/ 5260 h 6532"/>
                <a:gd name="T32" fmla="*/ 1456 w 4522"/>
                <a:gd name="T33" fmla="*/ 6045 h 6532"/>
                <a:gd name="T34" fmla="*/ 1541 w 4522"/>
                <a:gd name="T35" fmla="*/ 6463 h 6532"/>
                <a:gd name="T36" fmla="*/ 1965 w 4522"/>
                <a:gd name="T37" fmla="*/ 6511 h 6532"/>
                <a:gd name="T38" fmla="*/ 2142 w 4522"/>
                <a:gd name="T39" fmla="*/ 6123 h 6532"/>
                <a:gd name="T40" fmla="*/ 1826 w 4522"/>
                <a:gd name="T41" fmla="*/ 5836 h 6532"/>
                <a:gd name="T42" fmla="*/ 2614 w 4522"/>
                <a:gd name="T43" fmla="*/ 6031 h 6532"/>
                <a:gd name="T44" fmla="*/ 2540 w 4522"/>
                <a:gd name="T45" fmla="*/ 6259 h 6532"/>
                <a:gd name="T46" fmla="*/ 2734 w 4522"/>
                <a:gd name="T47" fmla="*/ 6400 h 6532"/>
                <a:gd name="T48" fmla="*/ 2929 w 4522"/>
                <a:gd name="T49" fmla="*/ 6259 h 6532"/>
                <a:gd name="T50" fmla="*/ 2854 w 4522"/>
                <a:gd name="T51" fmla="*/ 6031 h 6532"/>
                <a:gd name="T52" fmla="*/ 4368 w 4522"/>
                <a:gd name="T53" fmla="*/ 3957 h 6532"/>
                <a:gd name="T54" fmla="*/ 3573 w 4522"/>
                <a:gd name="T55" fmla="*/ 4572 h 6532"/>
                <a:gd name="T56" fmla="*/ 4153 w 4522"/>
                <a:gd name="T57" fmla="*/ 4253 h 6532"/>
                <a:gd name="T58" fmla="*/ 154 w 4522"/>
                <a:gd name="T59" fmla="*/ 4515 h 6532"/>
                <a:gd name="T60" fmla="*/ 949 w 4522"/>
                <a:gd name="T61" fmla="*/ 3900 h 6532"/>
                <a:gd name="T62" fmla="*/ 369 w 4522"/>
                <a:gd name="T63" fmla="*/ 4219 h 6532"/>
                <a:gd name="T64" fmla="*/ 0 w 4522"/>
                <a:gd name="T65" fmla="*/ 1135 h 6532"/>
                <a:gd name="T66" fmla="*/ 918 w 4522"/>
                <a:gd name="T67" fmla="*/ 0 h 6532"/>
                <a:gd name="T68" fmla="*/ 4522 w 4522"/>
                <a:gd name="T69" fmla="*/ 429 h 6532"/>
                <a:gd name="T70" fmla="*/ 3485 w 4522"/>
                <a:gd name="T71" fmla="*/ 2053 h 6532"/>
                <a:gd name="T72" fmla="*/ 2874 w 4522"/>
                <a:gd name="T73" fmla="*/ 3389 h 6532"/>
                <a:gd name="T74" fmla="*/ 3340 w 4522"/>
                <a:gd name="T75" fmla="*/ 3815 h 6532"/>
                <a:gd name="T76" fmla="*/ 1184 w 4522"/>
                <a:gd name="T77" fmla="*/ 3815 h 6532"/>
                <a:gd name="T78" fmla="*/ 1649 w 4522"/>
                <a:gd name="T79" fmla="*/ 3389 h 6532"/>
                <a:gd name="T80" fmla="*/ 1038 w 4522"/>
                <a:gd name="T81" fmla="*/ 2053 h 6532"/>
                <a:gd name="T82" fmla="*/ 3601 w 4522"/>
                <a:gd name="T83" fmla="*/ 1589 h 6532"/>
                <a:gd name="T84" fmla="*/ 4057 w 4522"/>
                <a:gd name="T85" fmla="*/ 896 h 6532"/>
                <a:gd name="T86" fmla="*/ 3601 w 4522"/>
                <a:gd name="T87" fmla="*/ 1589 h 6532"/>
                <a:gd name="T88" fmla="*/ 2634 w 4522"/>
                <a:gd name="T89" fmla="*/ 4320 h 6532"/>
                <a:gd name="T90" fmla="*/ 1642 w 4522"/>
                <a:gd name="T91" fmla="*/ 1317 h 6532"/>
                <a:gd name="T92" fmla="*/ 2338 w 4522"/>
                <a:gd name="T93" fmla="*/ 1545 h 6532"/>
                <a:gd name="T94" fmla="*/ 2104 w 4522"/>
                <a:gd name="T95" fmla="*/ 1309 h 6532"/>
                <a:gd name="T96" fmla="*/ 465 w 4522"/>
                <a:gd name="T97" fmla="*/ 1135 h 6532"/>
                <a:gd name="T98" fmla="*/ 918 w 4522"/>
                <a:gd name="T99" fmla="*/ 1500 h 6532"/>
                <a:gd name="T100" fmla="*/ 465 w 4522"/>
                <a:gd name="T101" fmla="*/ 1135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2" h="6532">
                  <a:moveTo>
                    <a:pt x="1069" y="5679"/>
                  </a:moveTo>
                  <a:lnTo>
                    <a:pt x="1120" y="5475"/>
                  </a:lnTo>
                  <a:lnTo>
                    <a:pt x="958" y="5339"/>
                  </a:lnTo>
                  <a:cubicBezTo>
                    <a:pt x="928" y="5313"/>
                    <a:pt x="944" y="5264"/>
                    <a:pt x="984" y="5261"/>
                  </a:cubicBezTo>
                  <a:lnTo>
                    <a:pt x="1194" y="5247"/>
                  </a:lnTo>
                  <a:lnTo>
                    <a:pt x="1274" y="5052"/>
                  </a:lnTo>
                  <a:cubicBezTo>
                    <a:pt x="1289" y="5015"/>
                    <a:pt x="1341" y="5015"/>
                    <a:pt x="1356" y="5052"/>
                  </a:cubicBezTo>
                  <a:lnTo>
                    <a:pt x="1436" y="5247"/>
                  </a:lnTo>
                  <a:lnTo>
                    <a:pt x="1646" y="5261"/>
                  </a:lnTo>
                  <a:cubicBezTo>
                    <a:pt x="1686" y="5264"/>
                    <a:pt x="1702" y="5313"/>
                    <a:pt x="1672" y="5339"/>
                  </a:cubicBezTo>
                  <a:lnTo>
                    <a:pt x="1509" y="5473"/>
                  </a:lnTo>
                  <a:lnTo>
                    <a:pt x="1560" y="5677"/>
                  </a:lnTo>
                  <a:cubicBezTo>
                    <a:pt x="1569" y="5716"/>
                    <a:pt x="1528" y="5747"/>
                    <a:pt x="1493" y="5725"/>
                  </a:cubicBezTo>
                  <a:lnTo>
                    <a:pt x="1314" y="5615"/>
                  </a:lnTo>
                  <a:lnTo>
                    <a:pt x="1136" y="5725"/>
                  </a:lnTo>
                  <a:cubicBezTo>
                    <a:pt x="1101" y="5748"/>
                    <a:pt x="1058" y="5717"/>
                    <a:pt x="1069" y="5679"/>
                  </a:cubicBezTo>
                  <a:close/>
                  <a:moveTo>
                    <a:pt x="2592" y="5260"/>
                  </a:moveTo>
                  <a:lnTo>
                    <a:pt x="2381" y="5245"/>
                  </a:lnTo>
                  <a:lnTo>
                    <a:pt x="2301" y="5051"/>
                  </a:lnTo>
                  <a:cubicBezTo>
                    <a:pt x="2286" y="5013"/>
                    <a:pt x="2234" y="5013"/>
                    <a:pt x="2220" y="5051"/>
                  </a:cubicBezTo>
                  <a:lnTo>
                    <a:pt x="2140" y="5245"/>
                  </a:lnTo>
                  <a:lnTo>
                    <a:pt x="1929" y="5260"/>
                  </a:lnTo>
                  <a:cubicBezTo>
                    <a:pt x="1889" y="5263"/>
                    <a:pt x="1873" y="5312"/>
                    <a:pt x="1904" y="5337"/>
                  </a:cubicBezTo>
                  <a:lnTo>
                    <a:pt x="2065" y="5473"/>
                  </a:lnTo>
                  <a:lnTo>
                    <a:pt x="2014" y="5677"/>
                  </a:lnTo>
                  <a:cubicBezTo>
                    <a:pt x="2005" y="5716"/>
                    <a:pt x="2046" y="5747"/>
                    <a:pt x="2081" y="5725"/>
                  </a:cubicBezTo>
                  <a:lnTo>
                    <a:pt x="2260" y="5615"/>
                  </a:lnTo>
                  <a:lnTo>
                    <a:pt x="2438" y="5725"/>
                  </a:lnTo>
                  <a:cubicBezTo>
                    <a:pt x="2472" y="5747"/>
                    <a:pt x="2514" y="5716"/>
                    <a:pt x="2505" y="5677"/>
                  </a:cubicBezTo>
                  <a:lnTo>
                    <a:pt x="2454" y="5473"/>
                  </a:lnTo>
                  <a:lnTo>
                    <a:pt x="2616" y="5337"/>
                  </a:lnTo>
                  <a:cubicBezTo>
                    <a:pt x="2648" y="5312"/>
                    <a:pt x="2632" y="5263"/>
                    <a:pt x="2592" y="5260"/>
                  </a:cubicBezTo>
                  <a:close/>
                  <a:moveTo>
                    <a:pt x="3538" y="5260"/>
                  </a:moveTo>
                  <a:lnTo>
                    <a:pt x="3328" y="5245"/>
                  </a:lnTo>
                  <a:lnTo>
                    <a:pt x="3248" y="5051"/>
                  </a:lnTo>
                  <a:cubicBezTo>
                    <a:pt x="3233" y="5013"/>
                    <a:pt x="3181" y="5013"/>
                    <a:pt x="3166" y="5051"/>
                  </a:cubicBezTo>
                  <a:lnTo>
                    <a:pt x="3086" y="5245"/>
                  </a:lnTo>
                  <a:lnTo>
                    <a:pt x="2876" y="5260"/>
                  </a:lnTo>
                  <a:cubicBezTo>
                    <a:pt x="2836" y="5263"/>
                    <a:pt x="2820" y="5312"/>
                    <a:pt x="2850" y="5337"/>
                  </a:cubicBezTo>
                  <a:lnTo>
                    <a:pt x="3012" y="5473"/>
                  </a:lnTo>
                  <a:lnTo>
                    <a:pt x="2961" y="5677"/>
                  </a:lnTo>
                  <a:cubicBezTo>
                    <a:pt x="2952" y="5716"/>
                    <a:pt x="2993" y="5747"/>
                    <a:pt x="3028" y="5725"/>
                  </a:cubicBezTo>
                  <a:lnTo>
                    <a:pt x="3206" y="5615"/>
                  </a:lnTo>
                  <a:lnTo>
                    <a:pt x="3385" y="5725"/>
                  </a:lnTo>
                  <a:cubicBezTo>
                    <a:pt x="3418" y="5747"/>
                    <a:pt x="3461" y="5716"/>
                    <a:pt x="3452" y="5677"/>
                  </a:cubicBezTo>
                  <a:lnTo>
                    <a:pt x="3401" y="5473"/>
                  </a:lnTo>
                  <a:lnTo>
                    <a:pt x="3562" y="5337"/>
                  </a:lnTo>
                  <a:cubicBezTo>
                    <a:pt x="3594" y="5312"/>
                    <a:pt x="3578" y="5263"/>
                    <a:pt x="3538" y="5260"/>
                  </a:cubicBezTo>
                  <a:close/>
                  <a:moveTo>
                    <a:pt x="1746" y="5836"/>
                  </a:moveTo>
                  <a:lnTo>
                    <a:pt x="1666" y="6031"/>
                  </a:lnTo>
                  <a:lnTo>
                    <a:pt x="1456" y="6045"/>
                  </a:lnTo>
                  <a:cubicBezTo>
                    <a:pt x="1416" y="6048"/>
                    <a:pt x="1400" y="6097"/>
                    <a:pt x="1430" y="6123"/>
                  </a:cubicBezTo>
                  <a:lnTo>
                    <a:pt x="1592" y="6259"/>
                  </a:lnTo>
                  <a:lnTo>
                    <a:pt x="1541" y="6463"/>
                  </a:lnTo>
                  <a:cubicBezTo>
                    <a:pt x="1532" y="6501"/>
                    <a:pt x="1573" y="6532"/>
                    <a:pt x="1608" y="6511"/>
                  </a:cubicBezTo>
                  <a:lnTo>
                    <a:pt x="1786" y="6400"/>
                  </a:lnTo>
                  <a:lnTo>
                    <a:pt x="1965" y="6511"/>
                  </a:lnTo>
                  <a:cubicBezTo>
                    <a:pt x="1998" y="6532"/>
                    <a:pt x="2041" y="6501"/>
                    <a:pt x="2032" y="6463"/>
                  </a:cubicBezTo>
                  <a:lnTo>
                    <a:pt x="1981" y="6259"/>
                  </a:lnTo>
                  <a:lnTo>
                    <a:pt x="2142" y="6123"/>
                  </a:lnTo>
                  <a:cubicBezTo>
                    <a:pt x="2173" y="6097"/>
                    <a:pt x="2157" y="6048"/>
                    <a:pt x="2117" y="6045"/>
                  </a:cubicBezTo>
                  <a:lnTo>
                    <a:pt x="1906" y="6031"/>
                  </a:lnTo>
                  <a:lnTo>
                    <a:pt x="1826" y="5836"/>
                  </a:lnTo>
                  <a:cubicBezTo>
                    <a:pt x="1813" y="5799"/>
                    <a:pt x="1761" y="5799"/>
                    <a:pt x="1746" y="5836"/>
                  </a:cubicBezTo>
                  <a:close/>
                  <a:moveTo>
                    <a:pt x="2694" y="5836"/>
                  </a:moveTo>
                  <a:lnTo>
                    <a:pt x="2614" y="6031"/>
                  </a:lnTo>
                  <a:lnTo>
                    <a:pt x="2404" y="6045"/>
                  </a:lnTo>
                  <a:cubicBezTo>
                    <a:pt x="2364" y="6048"/>
                    <a:pt x="2348" y="6097"/>
                    <a:pt x="2378" y="6123"/>
                  </a:cubicBezTo>
                  <a:lnTo>
                    <a:pt x="2540" y="6259"/>
                  </a:lnTo>
                  <a:lnTo>
                    <a:pt x="2489" y="6463"/>
                  </a:lnTo>
                  <a:cubicBezTo>
                    <a:pt x="2480" y="6501"/>
                    <a:pt x="2521" y="6532"/>
                    <a:pt x="2556" y="6511"/>
                  </a:cubicBezTo>
                  <a:lnTo>
                    <a:pt x="2734" y="6400"/>
                  </a:lnTo>
                  <a:lnTo>
                    <a:pt x="2913" y="6511"/>
                  </a:lnTo>
                  <a:cubicBezTo>
                    <a:pt x="2946" y="6532"/>
                    <a:pt x="2989" y="6501"/>
                    <a:pt x="2980" y="6463"/>
                  </a:cubicBezTo>
                  <a:lnTo>
                    <a:pt x="2929" y="6259"/>
                  </a:lnTo>
                  <a:lnTo>
                    <a:pt x="3090" y="6123"/>
                  </a:lnTo>
                  <a:cubicBezTo>
                    <a:pt x="3121" y="6097"/>
                    <a:pt x="3105" y="6048"/>
                    <a:pt x="3065" y="6045"/>
                  </a:cubicBezTo>
                  <a:lnTo>
                    <a:pt x="2854" y="6031"/>
                  </a:lnTo>
                  <a:lnTo>
                    <a:pt x="2774" y="5836"/>
                  </a:lnTo>
                  <a:cubicBezTo>
                    <a:pt x="2761" y="5799"/>
                    <a:pt x="2709" y="5799"/>
                    <a:pt x="2694" y="5836"/>
                  </a:cubicBezTo>
                  <a:close/>
                  <a:moveTo>
                    <a:pt x="4368" y="3957"/>
                  </a:moveTo>
                  <a:cubicBezTo>
                    <a:pt x="4386" y="3935"/>
                    <a:pt x="4370" y="3900"/>
                    <a:pt x="4341" y="3900"/>
                  </a:cubicBezTo>
                  <a:lnTo>
                    <a:pt x="3573" y="3900"/>
                  </a:lnTo>
                  <a:lnTo>
                    <a:pt x="3573" y="4572"/>
                  </a:lnTo>
                  <a:lnTo>
                    <a:pt x="4341" y="4572"/>
                  </a:lnTo>
                  <a:cubicBezTo>
                    <a:pt x="4370" y="4572"/>
                    <a:pt x="4386" y="4537"/>
                    <a:pt x="4368" y="4515"/>
                  </a:cubicBezTo>
                  <a:lnTo>
                    <a:pt x="4153" y="4253"/>
                  </a:lnTo>
                  <a:cubicBezTo>
                    <a:pt x="4146" y="4245"/>
                    <a:pt x="4146" y="4233"/>
                    <a:pt x="4153" y="4224"/>
                  </a:cubicBezTo>
                  <a:lnTo>
                    <a:pt x="4368" y="3957"/>
                  </a:lnTo>
                  <a:close/>
                  <a:moveTo>
                    <a:pt x="154" y="4515"/>
                  </a:moveTo>
                  <a:cubicBezTo>
                    <a:pt x="136" y="4537"/>
                    <a:pt x="152" y="4572"/>
                    <a:pt x="181" y="4572"/>
                  </a:cubicBezTo>
                  <a:lnTo>
                    <a:pt x="949" y="4572"/>
                  </a:lnTo>
                  <a:lnTo>
                    <a:pt x="949" y="3900"/>
                  </a:lnTo>
                  <a:lnTo>
                    <a:pt x="181" y="3900"/>
                  </a:lnTo>
                  <a:cubicBezTo>
                    <a:pt x="152" y="3900"/>
                    <a:pt x="136" y="3935"/>
                    <a:pt x="154" y="3957"/>
                  </a:cubicBezTo>
                  <a:lnTo>
                    <a:pt x="369" y="4219"/>
                  </a:lnTo>
                  <a:cubicBezTo>
                    <a:pt x="376" y="4227"/>
                    <a:pt x="376" y="4239"/>
                    <a:pt x="369" y="4248"/>
                  </a:cubicBezTo>
                  <a:lnTo>
                    <a:pt x="154" y="4515"/>
                  </a:lnTo>
                  <a:close/>
                  <a:moveTo>
                    <a:pt x="0" y="1135"/>
                  </a:moveTo>
                  <a:lnTo>
                    <a:pt x="0" y="431"/>
                  </a:lnTo>
                  <a:lnTo>
                    <a:pt x="918" y="431"/>
                  </a:lnTo>
                  <a:lnTo>
                    <a:pt x="918" y="0"/>
                  </a:lnTo>
                  <a:lnTo>
                    <a:pt x="3604" y="0"/>
                  </a:lnTo>
                  <a:lnTo>
                    <a:pt x="3604" y="429"/>
                  </a:lnTo>
                  <a:lnTo>
                    <a:pt x="4522" y="429"/>
                  </a:lnTo>
                  <a:lnTo>
                    <a:pt x="4522" y="1135"/>
                  </a:lnTo>
                  <a:cubicBezTo>
                    <a:pt x="4522" y="1641"/>
                    <a:pt x="4110" y="2053"/>
                    <a:pt x="3604" y="2053"/>
                  </a:cubicBezTo>
                  <a:lnTo>
                    <a:pt x="3485" y="2053"/>
                  </a:lnTo>
                  <a:cubicBezTo>
                    <a:pt x="3312" y="2436"/>
                    <a:pt x="2965" y="2723"/>
                    <a:pt x="2545" y="2813"/>
                  </a:cubicBezTo>
                  <a:lnTo>
                    <a:pt x="2545" y="3389"/>
                  </a:lnTo>
                  <a:lnTo>
                    <a:pt x="2874" y="3389"/>
                  </a:lnTo>
                  <a:cubicBezTo>
                    <a:pt x="2976" y="3389"/>
                    <a:pt x="3058" y="3472"/>
                    <a:pt x="3058" y="3573"/>
                  </a:cubicBezTo>
                  <a:lnTo>
                    <a:pt x="3058" y="3815"/>
                  </a:lnTo>
                  <a:lnTo>
                    <a:pt x="3340" y="3815"/>
                  </a:lnTo>
                  <a:lnTo>
                    <a:pt x="3340" y="4677"/>
                  </a:lnTo>
                  <a:lnTo>
                    <a:pt x="1184" y="4677"/>
                  </a:lnTo>
                  <a:lnTo>
                    <a:pt x="1184" y="3815"/>
                  </a:lnTo>
                  <a:lnTo>
                    <a:pt x="1465" y="3815"/>
                  </a:lnTo>
                  <a:lnTo>
                    <a:pt x="1465" y="3573"/>
                  </a:lnTo>
                  <a:cubicBezTo>
                    <a:pt x="1465" y="3472"/>
                    <a:pt x="1548" y="3389"/>
                    <a:pt x="1649" y="3389"/>
                  </a:cubicBezTo>
                  <a:lnTo>
                    <a:pt x="1978" y="3389"/>
                  </a:lnTo>
                  <a:lnTo>
                    <a:pt x="1978" y="2813"/>
                  </a:lnTo>
                  <a:cubicBezTo>
                    <a:pt x="1558" y="2723"/>
                    <a:pt x="1212" y="2436"/>
                    <a:pt x="1038" y="2053"/>
                  </a:cubicBezTo>
                  <a:lnTo>
                    <a:pt x="920" y="2053"/>
                  </a:lnTo>
                  <a:cubicBezTo>
                    <a:pt x="412" y="2053"/>
                    <a:pt x="0" y="1641"/>
                    <a:pt x="0" y="1135"/>
                  </a:cubicBezTo>
                  <a:close/>
                  <a:moveTo>
                    <a:pt x="3601" y="1589"/>
                  </a:moveTo>
                  <a:lnTo>
                    <a:pt x="3604" y="1589"/>
                  </a:lnTo>
                  <a:cubicBezTo>
                    <a:pt x="3854" y="1589"/>
                    <a:pt x="4057" y="1385"/>
                    <a:pt x="4057" y="1136"/>
                  </a:cubicBezTo>
                  <a:lnTo>
                    <a:pt x="4057" y="896"/>
                  </a:lnTo>
                  <a:lnTo>
                    <a:pt x="3604" y="896"/>
                  </a:lnTo>
                  <a:lnTo>
                    <a:pt x="3604" y="1501"/>
                  </a:lnTo>
                  <a:cubicBezTo>
                    <a:pt x="3604" y="1531"/>
                    <a:pt x="3602" y="1560"/>
                    <a:pt x="3601" y="1589"/>
                  </a:cubicBezTo>
                  <a:close/>
                  <a:moveTo>
                    <a:pt x="1888" y="3859"/>
                  </a:moveTo>
                  <a:lnTo>
                    <a:pt x="1888" y="4320"/>
                  </a:lnTo>
                  <a:lnTo>
                    <a:pt x="2634" y="4320"/>
                  </a:lnTo>
                  <a:lnTo>
                    <a:pt x="2634" y="3859"/>
                  </a:lnTo>
                  <a:lnTo>
                    <a:pt x="1888" y="3859"/>
                  </a:lnTo>
                  <a:close/>
                  <a:moveTo>
                    <a:pt x="1642" y="1317"/>
                  </a:moveTo>
                  <a:lnTo>
                    <a:pt x="1868" y="1544"/>
                  </a:lnTo>
                  <a:lnTo>
                    <a:pt x="2102" y="1780"/>
                  </a:lnTo>
                  <a:lnTo>
                    <a:pt x="2338" y="1545"/>
                  </a:lnTo>
                  <a:lnTo>
                    <a:pt x="2878" y="1008"/>
                  </a:lnTo>
                  <a:lnTo>
                    <a:pt x="2644" y="772"/>
                  </a:lnTo>
                  <a:lnTo>
                    <a:pt x="2104" y="1309"/>
                  </a:lnTo>
                  <a:lnTo>
                    <a:pt x="1878" y="1083"/>
                  </a:lnTo>
                  <a:lnTo>
                    <a:pt x="1642" y="1317"/>
                  </a:lnTo>
                  <a:close/>
                  <a:moveTo>
                    <a:pt x="465" y="1135"/>
                  </a:moveTo>
                  <a:cubicBezTo>
                    <a:pt x="465" y="1385"/>
                    <a:pt x="669" y="1588"/>
                    <a:pt x="918" y="1588"/>
                  </a:cubicBezTo>
                  <a:lnTo>
                    <a:pt x="921" y="1588"/>
                  </a:lnTo>
                  <a:cubicBezTo>
                    <a:pt x="920" y="1559"/>
                    <a:pt x="918" y="1529"/>
                    <a:pt x="918" y="1500"/>
                  </a:cubicBezTo>
                  <a:lnTo>
                    <a:pt x="918" y="895"/>
                  </a:lnTo>
                  <a:lnTo>
                    <a:pt x="465" y="895"/>
                  </a:lnTo>
                  <a:lnTo>
                    <a:pt x="46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8" name="组合 17"/>
          <p:cNvGrpSpPr/>
          <p:nvPr/>
        </p:nvGrpSpPr>
        <p:grpSpPr>
          <a:xfrm>
            <a:off x="4844005" y="3169599"/>
            <a:ext cx="2534856" cy="2534856"/>
            <a:chOff x="4844005" y="3489768"/>
            <a:chExt cx="2534856" cy="2534856"/>
          </a:xfrm>
          <a:solidFill>
            <a:srgbClr val="FAF2C5"/>
          </a:solidFill>
        </p:grpSpPr>
        <p:sp>
          <p:nvSpPr>
            <p:cNvPr id="19" name="同心圆 18"/>
            <p:cNvSpPr/>
            <p:nvPr/>
          </p:nvSpPr>
          <p:spPr>
            <a:xfrm>
              <a:off x="4844005" y="3489768"/>
              <a:ext cx="2534856" cy="2534856"/>
            </a:xfrm>
            <a:prstGeom prst="donut">
              <a:avLst>
                <a:gd name="adj" fmla="val 105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speech-bubble_156094"/>
            <p:cNvSpPr>
              <a:spLocks noChangeAspect="1"/>
            </p:cNvSpPr>
            <p:nvPr/>
          </p:nvSpPr>
          <p:spPr bwMode="auto">
            <a:xfrm>
              <a:off x="5702409" y="4348934"/>
              <a:ext cx="818048" cy="816524"/>
            </a:xfrm>
            <a:custGeom>
              <a:avLst/>
              <a:gdLst>
                <a:gd name="connsiteX0" fmla="*/ 470631 w 606721"/>
                <a:gd name="connsiteY0" fmla="*/ 489441 h 605592"/>
                <a:gd name="connsiteX1" fmla="*/ 549816 w 606721"/>
                <a:gd name="connsiteY1" fmla="*/ 489441 h 605592"/>
                <a:gd name="connsiteX2" fmla="*/ 606721 w 606721"/>
                <a:gd name="connsiteY2" fmla="*/ 542094 h 605592"/>
                <a:gd name="connsiteX3" fmla="*/ 606721 w 606721"/>
                <a:gd name="connsiteY3" fmla="*/ 605592 h 605592"/>
                <a:gd name="connsiteX4" fmla="*/ 413725 w 606721"/>
                <a:gd name="connsiteY4" fmla="*/ 605592 h 605592"/>
                <a:gd name="connsiteX5" fmla="*/ 413725 w 606721"/>
                <a:gd name="connsiteY5" fmla="*/ 542094 h 605592"/>
                <a:gd name="connsiteX6" fmla="*/ 470631 w 606721"/>
                <a:gd name="connsiteY6" fmla="*/ 489441 h 605592"/>
                <a:gd name="connsiteX7" fmla="*/ 510293 w 606721"/>
                <a:gd name="connsiteY7" fmla="*/ 350145 h 605592"/>
                <a:gd name="connsiteX8" fmla="*/ 573343 w 606721"/>
                <a:gd name="connsiteY8" fmla="*/ 412666 h 605592"/>
                <a:gd name="connsiteX9" fmla="*/ 510293 w 606721"/>
                <a:gd name="connsiteY9" fmla="*/ 475187 h 605592"/>
                <a:gd name="connsiteX10" fmla="*/ 447243 w 606721"/>
                <a:gd name="connsiteY10" fmla="*/ 412666 h 605592"/>
                <a:gd name="connsiteX11" fmla="*/ 510293 w 606721"/>
                <a:gd name="connsiteY11" fmla="*/ 350145 h 605592"/>
                <a:gd name="connsiteX12" fmla="*/ 51993 w 606721"/>
                <a:gd name="connsiteY12" fmla="*/ 0 h 605592"/>
                <a:gd name="connsiteX13" fmla="*/ 415854 w 606721"/>
                <a:gd name="connsiteY13" fmla="*/ 0 h 605592"/>
                <a:gd name="connsiteX14" fmla="*/ 467848 w 606721"/>
                <a:gd name="connsiteY14" fmla="*/ 51819 h 605592"/>
                <a:gd name="connsiteX15" fmla="*/ 467848 w 606721"/>
                <a:gd name="connsiteY15" fmla="*/ 281901 h 605592"/>
                <a:gd name="connsiteX16" fmla="*/ 415854 w 606721"/>
                <a:gd name="connsiteY16" fmla="*/ 333720 h 605592"/>
                <a:gd name="connsiteX17" fmla="*/ 368596 w 606721"/>
                <a:gd name="connsiteY17" fmla="*/ 333720 h 605592"/>
                <a:gd name="connsiteX18" fmla="*/ 368596 w 606721"/>
                <a:gd name="connsiteY18" fmla="*/ 452747 h 605592"/>
                <a:gd name="connsiteX19" fmla="*/ 219022 w 606721"/>
                <a:gd name="connsiteY19" fmla="*/ 333720 h 605592"/>
                <a:gd name="connsiteX20" fmla="*/ 51993 w 606721"/>
                <a:gd name="connsiteY20" fmla="*/ 333720 h 605592"/>
                <a:gd name="connsiteX21" fmla="*/ 0 w 606721"/>
                <a:gd name="connsiteY21" fmla="*/ 281901 h 605592"/>
                <a:gd name="connsiteX22" fmla="*/ 0 w 606721"/>
                <a:gd name="connsiteY22" fmla="*/ 51819 h 605592"/>
                <a:gd name="connsiteX23" fmla="*/ 51993 w 606721"/>
                <a:gd name="connsiteY23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6721" h="605592">
                  <a:moveTo>
                    <a:pt x="470631" y="489441"/>
                  </a:moveTo>
                  <a:lnTo>
                    <a:pt x="549816" y="489441"/>
                  </a:lnTo>
                  <a:cubicBezTo>
                    <a:pt x="549816" y="489441"/>
                    <a:pt x="606721" y="490368"/>
                    <a:pt x="606721" y="542094"/>
                  </a:cubicBezTo>
                  <a:lnTo>
                    <a:pt x="606721" y="605592"/>
                  </a:lnTo>
                  <a:lnTo>
                    <a:pt x="413725" y="605592"/>
                  </a:lnTo>
                  <a:lnTo>
                    <a:pt x="413725" y="542094"/>
                  </a:lnTo>
                  <a:cubicBezTo>
                    <a:pt x="413725" y="489997"/>
                    <a:pt x="470631" y="489441"/>
                    <a:pt x="470631" y="489441"/>
                  </a:cubicBezTo>
                  <a:close/>
                  <a:moveTo>
                    <a:pt x="510293" y="350145"/>
                  </a:moveTo>
                  <a:cubicBezTo>
                    <a:pt x="545115" y="350145"/>
                    <a:pt x="573343" y="378137"/>
                    <a:pt x="573343" y="412666"/>
                  </a:cubicBezTo>
                  <a:cubicBezTo>
                    <a:pt x="573343" y="447195"/>
                    <a:pt x="545115" y="475187"/>
                    <a:pt x="510293" y="475187"/>
                  </a:cubicBezTo>
                  <a:cubicBezTo>
                    <a:pt x="475471" y="475187"/>
                    <a:pt x="447243" y="447195"/>
                    <a:pt x="447243" y="412666"/>
                  </a:cubicBezTo>
                  <a:cubicBezTo>
                    <a:pt x="447243" y="378137"/>
                    <a:pt x="475471" y="350145"/>
                    <a:pt x="510293" y="350145"/>
                  </a:cubicBezTo>
                  <a:close/>
                  <a:moveTo>
                    <a:pt x="51993" y="0"/>
                  </a:moveTo>
                  <a:lnTo>
                    <a:pt x="415854" y="0"/>
                  </a:lnTo>
                  <a:cubicBezTo>
                    <a:pt x="444544" y="0"/>
                    <a:pt x="467848" y="23268"/>
                    <a:pt x="467848" y="51819"/>
                  </a:cubicBezTo>
                  <a:lnTo>
                    <a:pt x="467848" y="281901"/>
                  </a:lnTo>
                  <a:cubicBezTo>
                    <a:pt x="467848" y="310545"/>
                    <a:pt x="444544" y="333720"/>
                    <a:pt x="415854" y="333720"/>
                  </a:cubicBezTo>
                  <a:lnTo>
                    <a:pt x="368596" y="333720"/>
                  </a:lnTo>
                  <a:lnTo>
                    <a:pt x="368596" y="452747"/>
                  </a:lnTo>
                  <a:lnTo>
                    <a:pt x="219022" y="333720"/>
                  </a:lnTo>
                  <a:lnTo>
                    <a:pt x="51993" y="333720"/>
                  </a:lnTo>
                  <a:cubicBezTo>
                    <a:pt x="23304" y="333720"/>
                    <a:pt x="0" y="310545"/>
                    <a:pt x="0" y="281901"/>
                  </a:cubicBezTo>
                  <a:lnTo>
                    <a:pt x="0" y="51819"/>
                  </a:lnTo>
                  <a:cubicBezTo>
                    <a:pt x="0" y="23268"/>
                    <a:pt x="23304" y="0"/>
                    <a:pt x="5199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1" name="组合 20"/>
          <p:cNvGrpSpPr/>
          <p:nvPr/>
        </p:nvGrpSpPr>
        <p:grpSpPr>
          <a:xfrm>
            <a:off x="1238491" y="2272638"/>
            <a:ext cx="2534856" cy="2534856"/>
            <a:chOff x="1238491" y="2592807"/>
            <a:chExt cx="2534856" cy="2534856"/>
          </a:xfrm>
          <a:solidFill>
            <a:srgbClr val="FAF2C5"/>
          </a:solidFill>
        </p:grpSpPr>
        <p:sp>
          <p:nvSpPr>
            <p:cNvPr id="22" name="同心圆 21"/>
            <p:cNvSpPr/>
            <p:nvPr/>
          </p:nvSpPr>
          <p:spPr>
            <a:xfrm>
              <a:off x="1238491" y="2592807"/>
              <a:ext cx="2534856" cy="2534856"/>
            </a:xfrm>
            <a:prstGeom prst="donut">
              <a:avLst>
                <a:gd name="adj" fmla="val 105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timer-round-clock_18304"/>
            <p:cNvSpPr>
              <a:spLocks noChangeAspect="1"/>
            </p:cNvSpPr>
            <p:nvPr/>
          </p:nvSpPr>
          <p:spPr bwMode="auto">
            <a:xfrm>
              <a:off x="2096896" y="3451830"/>
              <a:ext cx="818048" cy="816810"/>
            </a:xfrm>
            <a:custGeom>
              <a:avLst/>
              <a:gdLst>
                <a:gd name="connsiteX0" fmla="*/ 309263 w 606439"/>
                <a:gd name="connsiteY0" fmla="*/ 306068 h 605522"/>
                <a:gd name="connsiteX1" fmla="*/ 293894 w 606439"/>
                <a:gd name="connsiteY1" fmla="*/ 322586 h 605522"/>
                <a:gd name="connsiteX2" fmla="*/ 310436 w 606439"/>
                <a:gd name="connsiteY2" fmla="*/ 337933 h 605522"/>
                <a:gd name="connsiteX3" fmla="*/ 325805 w 606439"/>
                <a:gd name="connsiteY3" fmla="*/ 321415 h 605522"/>
                <a:gd name="connsiteX4" fmla="*/ 309263 w 606439"/>
                <a:gd name="connsiteY4" fmla="*/ 306068 h 605522"/>
                <a:gd name="connsiteX5" fmla="*/ 40594 w 606439"/>
                <a:gd name="connsiteY5" fmla="*/ 245205 h 605522"/>
                <a:gd name="connsiteX6" fmla="*/ 52669 w 606439"/>
                <a:gd name="connsiteY6" fmla="*/ 247005 h 605522"/>
                <a:gd name="connsiteX7" fmla="*/ 59935 w 606439"/>
                <a:gd name="connsiteY7" fmla="*/ 256605 h 605522"/>
                <a:gd name="connsiteX8" fmla="*/ 60069 w 606439"/>
                <a:gd name="connsiteY8" fmla="*/ 256782 h 605522"/>
                <a:gd name="connsiteX9" fmla="*/ 58353 w 606439"/>
                <a:gd name="connsiteY9" fmla="*/ 268980 h 605522"/>
                <a:gd name="connsiteX10" fmla="*/ 48456 w 606439"/>
                <a:gd name="connsiteY10" fmla="*/ 276344 h 605522"/>
                <a:gd name="connsiteX11" fmla="*/ 38313 w 606439"/>
                <a:gd name="connsiteY11" fmla="*/ 274843 h 605522"/>
                <a:gd name="connsiteX12" fmla="*/ 36297 w 606439"/>
                <a:gd name="connsiteY12" fmla="*/ 274544 h 605522"/>
                <a:gd name="connsiteX13" fmla="*/ 28979 w 606439"/>
                <a:gd name="connsiteY13" fmla="*/ 264748 h 605522"/>
                <a:gd name="connsiteX14" fmla="*/ 30692 w 606439"/>
                <a:gd name="connsiteY14" fmla="*/ 252608 h 605522"/>
                <a:gd name="connsiteX15" fmla="*/ 40594 w 606439"/>
                <a:gd name="connsiteY15" fmla="*/ 245185 h 605522"/>
                <a:gd name="connsiteX16" fmla="*/ 30695 w 606439"/>
                <a:gd name="connsiteY16" fmla="*/ 252594 h 605522"/>
                <a:gd name="connsiteX17" fmla="*/ 30692 w 606439"/>
                <a:gd name="connsiteY17" fmla="*/ 252608 h 605522"/>
                <a:gd name="connsiteX18" fmla="*/ 30691 w 606439"/>
                <a:gd name="connsiteY18" fmla="*/ 252610 h 605522"/>
                <a:gd name="connsiteX19" fmla="*/ 28974 w 606439"/>
                <a:gd name="connsiteY19" fmla="*/ 264755 h 605522"/>
                <a:gd name="connsiteX20" fmla="*/ 36296 w 606439"/>
                <a:gd name="connsiteY20" fmla="*/ 274544 h 605522"/>
                <a:gd name="connsiteX21" fmla="*/ 38313 w 606439"/>
                <a:gd name="connsiteY21" fmla="*/ 274843 h 605522"/>
                <a:gd name="connsiteX22" fmla="*/ 48454 w 606439"/>
                <a:gd name="connsiteY22" fmla="*/ 276345 h 605522"/>
                <a:gd name="connsiteX23" fmla="*/ 48456 w 606439"/>
                <a:gd name="connsiteY23" fmla="*/ 276344 h 605522"/>
                <a:gd name="connsiteX24" fmla="*/ 48459 w 606439"/>
                <a:gd name="connsiteY24" fmla="*/ 276344 h 605522"/>
                <a:gd name="connsiteX25" fmla="*/ 60079 w 606439"/>
                <a:gd name="connsiteY25" fmla="*/ 256795 h 605522"/>
                <a:gd name="connsiteX26" fmla="*/ 59935 w 606439"/>
                <a:gd name="connsiteY26" fmla="*/ 256605 h 605522"/>
                <a:gd name="connsiteX27" fmla="*/ 52663 w 606439"/>
                <a:gd name="connsiteY27" fmla="*/ 246986 h 605522"/>
                <a:gd name="connsiteX28" fmla="*/ 40594 w 606439"/>
                <a:gd name="connsiteY28" fmla="*/ 245185 h 605522"/>
                <a:gd name="connsiteX29" fmla="*/ 435733 w 606439"/>
                <a:gd name="connsiteY29" fmla="*/ 181800 h 605522"/>
                <a:gd name="connsiteX30" fmla="*/ 446058 w 606439"/>
                <a:gd name="connsiteY30" fmla="*/ 186106 h 605522"/>
                <a:gd name="connsiteX31" fmla="*/ 446058 w 606439"/>
                <a:gd name="connsiteY31" fmla="*/ 206607 h 605522"/>
                <a:gd name="connsiteX32" fmla="*/ 340705 w 606439"/>
                <a:gd name="connsiteY32" fmla="*/ 346251 h 605522"/>
                <a:gd name="connsiteX33" fmla="*/ 340470 w 606439"/>
                <a:gd name="connsiteY33" fmla="*/ 346016 h 605522"/>
                <a:gd name="connsiteX34" fmla="*/ 335895 w 606439"/>
                <a:gd name="connsiteY34" fmla="*/ 351640 h 605522"/>
                <a:gd name="connsiteX35" fmla="*/ 280285 w 606439"/>
                <a:gd name="connsiteY35" fmla="*/ 351640 h 605522"/>
                <a:gd name="connsiteX36" fmla="*/ 269492 w 606439"/>
                <a:gd name="connsiteY36" fmla="*/ 316846 h 605522"/>
                <a:gd name="connsiteX37" fmla="*/ 208251 w 606439"/>
                <a:gd name="connsiteY37" fmla="*/ 241401 h 605522"/>
                <a:gd name="connsiteX38" fmla="*/ 207665 w 606439"/>
                <a:gd name="connsiteY38" fmla="*/ 226874 h 605522"/>
                <a:gd name="connsiteX39" fmla="*/ 222212 w 606439"/>
                <a:gd name="connsiteY39" fmla="*/ 226405 h 605522"/>
                <a:gd name="connsiteX40" fmla="*/ 299878 w 606439"/>
                <a:gd name="connsiteY40" fmla="*/ 280529 h 605522"/>
                <a:gd name="connsiteX41" fmla="*/ 425409 w 606439"/>
                <a:gd name="connsiteY41" fmla="*/ 186106 h 605522"/>
                <a:gd name="connsiteX42" fmla="*/ 435733 w 606439"/>
                <a:gd name="connsiteY42" fmla="*/ 181800 h 605522"/>
                <a:gd name="connsiteX43" fmla="*/ 303278 w 606439"/>
                <a:gd name="connsiteY43" fmla="*/ 74972 h 605522"/>
                <a:gd name="connsiteX44" fmla="*/ 78841 w 606439"/>
                <a:gd name="connsiteY44" fmla="*/ 299071 h 605522"/>
                <a:gd name="connsiteX45" fmla="*/ 303278 w 606439"/>
                <a:gd name="connsiteY45" fmla="*/ 523169 h 605522"/>
                <a:gd name="connsiteX46" fmla="*/ 527598 w 606439"/>
                <a:gd name="connsiteY46" fmla="*/ 299071 h 605522"/>
                <a:gd name="connsiteX47" fmla="*/ 303278 w 606439"/>
                <a:gd name="connsiteY47" fmla="*/ 74972 h 605522"/>
                <a:gd name="connsiteX48" fmla="*/ 303278 w 606439"/>
                <a:gd name="connsiteY48" fmla="*/ 0 h 605522"/>
                <a:gd name="connsiteX49" fmla="*/ 496977 w 606439"/>
                <a:gd name="connsiteY49" fmla="*/ 70052 h 605522"/>
                <a:gd name="connsiteX50" fmla="*/ 510235 w 606439"/>
                <a:gd name="connsiteY50" fmla="*/ 56815 h 605522"/>
                <a:gd name="connsiteX51" fmla="*/ 505190 w 606439"/>
                <a:gd name="connsiteY51" fmla="*/ 51778 h 605522"/>
                <a:gd name="connsiteX52" fmla="*/ 505190 w 606439"/>
                <a:gd name="connsiteY52" fmla="*/ 36432 h 605522"/>
                <a:gd name="connsiteX53" fmla="*/ 524431 w 606439"/>
                <a:gd name="connsiteY53" fmla="*/ 17220 h 605522"/>
                <a:gd name="connsiteX54" fmla="*/ 539917 w 606439"/>
                <a:gd name="connsiteY54" fmla="*/ 17220 h 605522"/>
                <a:gd name="connsiteX55" fmla="*/ 585673 w 606439"/>
                <a:gd name="connsiteY55" fmla="*/ 63024 h 605522"/>
                <a:gd name="connsiteX56" fmla="*/ 585908 w 606439"/>
                <a:gd name="connsiteY56" fmla="*/ 63141 h 605522"/>
                <a:gd name="connsiteX57" fmla="*/ 585908 w 606439"/>
                <a:gd name="connsiteY57" fmla="*/ 78487 h 605522"/>
                <a:gd name="connsiteX58" fmla="*/ 566549 w 606439"/>
                <a:gd name="connsiteY58" fmla="*/ 97699 h 605522"/>
                <a:gd name="connsiteX59" fmla="*/ 551180 w 606439"/>
                <a:gd name="connsiteY59" fmla="*/ 97699 h 605522"/>
                <a:gd name="connsiteX60" fmla="*/ 546135 w 606439"/>
                <a:gd name="connsiteY60" fmla="*/ 92661 h 605522"/>
                <a:gd name="connsiteX61" fmla="*/ 533113 w 606439"/>
                <a:gd name="connsiteY61" fmla="*/ 105664 h 605522"/>
                <a:gd name="connsiteX62" fmla="*/ 606439 w 606439"/>
                <a:gd name="connsiteY62" fmla="*/ 302703 h 605522"/>
                <a:gd name="connsiteX63" fmla="*/ 303278 w 606439"/>
                <a:gd name="connsiteY63" fmla="*/ 605522 h 605522"/>
                <a:gd name="connsiteX64" fmla="*/ 0 w 606439"/>
                <a:gd name="connsiteY64" fmla="*/ 302703 h 605522"/>
                <a:gd name="connsiteX65" fmla="*/ 73326 w 606439"/>
                <a:gd name="connsiteY65" fmla="*/ 105664 h 605522"/>
                <a:gd name="connsiteX66" fmla="*/ 60304 w 606439"/>
                <a:gd name="connsiteY66" fmla="*/ 92544 h 605522"/>
                <a:gd name="connsiteX67" fmla="*/ 55259 w 606439"/>
                <a:gd name="connsiteY67" fmla="*/ 97699 h 605522"/>
                <a:gd name="connsiteX68" fmla="*/ 39890 w 606439"/>
                <a:gd name="connsiteY68" fmla="*/ 97699 h 605522"/>
                <a:gd name="connsiteX69" fmla="*/ 20649 w 606439"/>
                <a:gd name="connsiteY69" fmla="*/ 78487 h 605522"/>
                <a:gd name="connsiteX70" fmla="*/ 20649 w 606439"/>
                <a:gd name="connsiteY70" fmla="*/ 63141 h 605522"/>
                <a:gd name="connsiteX71" fmla="*/ 20766 w 606439"/>
                <a:gd name="connsiteY71" fmla="*/ 63024 h 605522"/>
                <a:gd name="connsiteX72" fmla="*/ 66522 w 606439"/>
                <a:gd name="connsiteY72" fmla="*/ 17220 h 605522"/>
                <a:gd name="connsiteX73" fmla="*/ 81891 w 606439"/>
                <a:gd name="connsiteY73" fmla="*/ 17220 h 605522"/>
                <a:gd name="connsiteX74" fmla="*/ 101249 w 606439"/>
                <a:gd name="connsiteY74" fmla="*/ 36432 h 605522"/>
                <a:gd name="connsiteX75" fmla="*/ 101249 w 606439"/>
                <a:gd name="connsiteY75" fmla="*/ 51778 h 605522"/>
                <a:gd name="connsiteX76" fmla="*/ 96204 w 606439"/>
                <a:gd name="connsiteY76" fmla="*/ 56815 h 605522"/>
                <a:gd name="connsiteX77" fmla="*/ 109462 w 606439"/>
                <a:gd name="connsiteY77" fmla="*/ 69935 h 605522"/>
                <a:gd name="connsiteX78" fmla="*/ 303278 w 606439"/>
                <a:gd name="connsiteY78" fmla="*/ 0 h 60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6439" h="605522">
                  <a:moveTo>
                    <a:pt x="309263" y="306068"/>
                  </a:moveTo>
                  <a:cubicBezTo>
                    <a:pt x="300464" y="306302"/>
                    <a:pt x="293542" y="313683"/>
                    <a:pt x="293894" y="322586"/>
                  </a:cubicBezTo>
                  <a:cubicBezTo>
                    <a:pt x="294246" y="331373"/>
                    <a:pt x="301637" y="338284"/>
                    <a:pt x="310436" y="337933"/>
                  </a:cubicBezTo>
                  <a:cubicBezTo>
                    <a:pt x="319235" y="337582"/>
                    <a:pt x="326157" y="330201"/>
                    <a:pt x="325805" y="321415"/>
                  </a:cubicBezTo>
                  <a:cubicBezTo>
                    <a:pt x="325571" y="312628"/>
                    <a:pt x="318062" y="305717"/>
                    <a:pt x="309263" y="306068"/>
                  </a:cubicBezTo>
                  <a:close/>
                  <a:moveTo>
                    <a:pt x="40594" y="245205"/>
                  </a:moveTo>
                  <a:cubicBezTo>
                    <a:pt x="44820" y="244152"/>
                    <a:pt x="49133" y="244913"/>
                    <a:pt x="52669" y="247005"/>
                  </a:cubicBezTo>
                  <a:lnTo>
                    <a:pt x="59935" y="256605"/>
                  </a:lnTo>
                  <a:lnTo>
                    <a:pt x="60069" y="256782"/>
                  </a:lnTo>
                  <a:cubicBezTo>
                    <a:pt x="61184" y="261116"/>
                    <a:pt x="60450" y="265451"/>
                    <a:pt x="58353" y="268980"/>
                  </a:cubicBezTo>
                  <a:lnTo>
                    <a:pt x="48456" y="276344"/>
                  </a:lnTo>
                  <a:lnTo>
                    <a:pt x="38313" y="274843"/>
                  </a:lnTo>
                  <a:lnTo>
                    <a:pt x="36297" y="274544"/>
                  </a:lnTo>
                  <a:cubicBezTo>
                    <a:pt x="32762" y="272450"/>
                    <a:pt x="30035" y="269024"/>
                    <a:pt x="28979" y="264748"/>
                  </a:cubicBezTo>
                  <a:lnTo>
                    <a:pt x="30692" y="252608"/>
                  </a:lnTo>
                  <a:close/>
                  <a:moveTo>
                    <a:pt x="40594" y="245185"/>
                  </a:moveTo>
                  <a:cubicBezTo>
                    <a:pt x="36253" y="246298"/>
                    <a:pt x="32792" y="249050"/>
                    <a:pt x="30695" y="252594"/>
                  </a:cubicBezTo>
                  <a:lnTo>
                    <a:pt x="30692" y="252608"/>
                  </a:lnTo>
                  <a:lnTo>
                    <a:pt x="30691" y="252610"/>
                  </a:lnTo>
                  <a:cubicBezTo>
                    <a:pt x="28593" y="256151"/>
                    <a:pt x="27859" y="260482"/>
                    <a:pt x="28974" y="264755"/>
                  </a:cubicBezTo>
                  <a:cubicBezTo>
                    <a:pt x="30031" y="269028"/>
                    <a:pt x="32760" y="272452"/>
                    <a:pt x="36296" y="274544"/>
                  </a:cubicBezTo>
                  <a:lnTo>
                    <a:pt x="38313" y="274843"/>
                  </a:lnTo>
                  <a:lnTo>
                    <a:pt x="48454" y="276345"/>
                  </a:lnTo>
                  <a:lnTo>
                    <a:pt x="48456" y="276344"/>
                  </a:lnTo>
                  <a:lnTo>
                    <a:pt x="48459" y="276344"/>
                  </a:lnTo>
                  <a:cubicBezTo>
                    <a:pt x="57144" y="274120"/>
                    <a:pt x="62309" y="265457"/>
                    <a:pt x="60079" y="256795"/>
                  </a:cubicBezTo>
                  <a:lnTo>
                    <a:pt x="59935" y="256605"/>
                  </a:lnTo>
                  <a:lnTo>
                    <a:pt x="52663" y="246986"/>
                  </a:lnTo>
                  <a:cubicBezTo>
                    <a:pt x="49129" y="244892"/>
                    <a:pt x="44818" y="244130"/>
                    <a:pt x="40594" y="245185"/>
                  </a:cubicBezTo>
                  <a:close/>
                  <a:moveTo>
                    <a:pt x="435733" y="181800"/>
                  </a:moveTo>
                  <a:cubicBezTo>
                    <a:pt x="439458" y="181800"/>
                    <a:pt x="443184" y="183236"/>
                    <a:pt x="446058" y="186106"/>
                  </a:cubicBezTo>
                  <a:cubicBezTo>
                    <a:pt x="451689" y="191729"/>
                    <a:pt x="451689" y="200984"/>
                    <a:pt x="446058" y="206607"/>
                  </a:cubicBezTo>
                  <a:lnTo>
                    <a:pt x="340705" y="346251"/>
                  </a:lnTo>
                  <a:lnTo>
                    <a:pt x="340470" y="346016"/>
                  </a:lnTo>
                  <a:cubicBezTo>
                    <a:pt x="339180" y="348008"/>
                    <a:pt x="337654" y="349882"/>
                    <a:pt x="335895" y="351640"/>
                  </a:cubicBezTo>
                  <a:cubicBezTo>
                    <a:pt x="320643" y="366869"/>
                    <a:pt x="295654" y="366869"/>
                    <a:pt x="280285" y="351640"/>
                  </a:cubicBezTo>
                  <a:cubicBezTo>
                    <a:pt x="270900" y="342150"/>
                    <a:pt x="267263" y="329030"/>
                    <a:pt x="269492" y="316846"/>
                  </a:cubicBezTo>
                  <a:lnTo>
                    <a:pt x="208251" y="241401"/>
                  </a:lnTo>
                  <a:cubicBezTo>
                    <a:pt x="204028" y="237535"/>
                    <a:pt x="203793" y="231092"/>
                    <a:pt x="207665" y="226874"/>
                  </a:cubicBezTo>
                  <a:cubicBezTo>
                    <a:pt x="211536" y="222657"/>
                    <a:pt x="218106" y="222422"/>
                    <a:pt x="222212" y="226405"/>
                  </a:cubicBezTo>
                  <a:lnTo>
                    <a:pt x="299878" y="280529"/>
                  </a:lnTo>
                  <a:lnTo>
                    <a:pt x="425409" y="186106"/>
                  </a:lnTo>
                  <a:cubicBezTo>
                    <a:pt x="428284" y="183236"/>
                    <a:pt x="432008" y="181800"/>
                    <a:pt x="435733" y="181800"/>
                  </a:cubicBezTo>
                  <a:close/>
                  <a:moveTo>
                    <a:pt x="303278" y="74972"/>
                  </a:moveTo>
                  <a:cubicBezTo>
                    <a:pt x="179268" y="74972"/>
                    <a:pt x="78841" y="175366"/>
                    <a:pt x="78841" y="299071"/>
                  </a:cubicBezTo>
                  <a:cubicBezTo>
                    <a:pt x="78841" y="422893"/>
                    <a:pt x="179268" y="523169"/>
                    <a:pt x="303278" y="523169"/>
                  </a:cubicBezTo>
                  <a:cubicBezTo>
                    <a:pt x="427171" y="523169"/>
                    <a:pt x="527598" y="422893"/>
                    <a:pt x="527598" y="299071"/>
                  </a:cubicBezTo>
                  <a:cubicBezTo>
                    <a:pt x="527598" y="175366"/>
                    <a:pt x="427171" y="74972"/>
                    <a:pt x="303278" y="74972"/>
                  </a:cubicBezTo>
                  <a:close/>
                  <a:moveTo>
                    <a:pt x="303278" y="0"/>
                  </a:moveTo>
                  <a:cubicBezTo>
                    <a:pt x="376957" y="0"/>
                    <a:pt x="444417" y="26357"/>
                    <a:pt x="496977" y="70052"/>
                  </a:cubicBezTo>
                  <a:lnTo>
                    <a:pt x="510235" y="56815"/>
                  </a:lnTo>
                  <a:lnTo>
                    <a:pt x="505190" y="51778"/>
                  </a:lnTo>
                  <a:cubicBezTo>
                    <a:pt x="500966" y="47561"/>
                    <a:pt x="500966" y="40649"/>
                    <a:pt x="505190" y="36432"/>
                  </a:cubicBezTo>
                  <a:lnTo>
                    <a:pt x="524431" y="17220"/>
                  </a:lnTo>
                  <a:cubicBezTo>
                    <a:pt x="528772" y="13003"/>
                    <a:pt x="535694" y="13003"/>
                    <a:pt x="539917" y="17220"/>
                  </a:cubicBezTo>
                  <a:lnTo>
                    <a:pt x="585673" y="63024"/>
                  </a:lnTo>
                  <a:lnTo>
                    <a:pt x="585908" y="63141"/>
                  </a:lnTo>
                  <a:cubicBezTo>
                    <a:pt x="590131" y="67358"/>
                    <a:pt x="590131" y="74270"/>
                    <a:pt x="585908" y="78487"/>
                  </a:cubicBezTo>
                  <a:lnTo>
                    <a:pt x="566549" y="97699"/>
                  </a:lnTo>
                  <a:cubicBezTo>
                    <a:pt x="562326" y="101916"/>
                    <a:pt x="555404" y="101916"/>
                    <a:pt x="551180" y="97699"/>
                  </a:cubicBezTo>
                  <a:lnTo>
                    <a:pt x="546135" y="92661"/>
                  </a:lnTo>
                  <a:lnTo>
                    <a:pt x="533113" y="105664"/>
                  </a:lnTo>
                  <a:cubicBezTo>
                    <a:pt x="578751" y="158614"/>
                    <a:pt x="606439" y="227378"/>
                    <a:pt x="606439" y="302703"/>
                  </a:cubicBezTo>
                  <a:cubicBezTo>
                    <a:pt x="606439" y="469986"/>
                    <a:pt x="470697" y="605522"/>
                    <a:pt x="303278" y="605522"/>
                  </a:cubicBezTo>
                  <a:cubicBezTo>
                    <a:pt x="135742" y="605522"/>
                    <a:pt x="0" y="469986"/>
                    <a:pt x="0" y="302703"/>
                  </a:cubicBezTo>
                  <a:cubicBezTo>
                    <a:pt x="0" y="227378"/>
                    <a:pt x="27688" y="158614"/>
                    <a:pt x="73326" y="105664"/>
                  </a:cubicBezTo>
                  <a:lnTo>
                    <a:pt x="60304" y="92544"/>
                  </a:lnTo>
                  <a:lnTo>
                    <a:pt x="55259" y="97699"/>
                  </a:lnTo>
                  <a:cubicBezTo>
                    <a:pt x="51035" y="101916"/>
                    <a:pt x="44113" y="101916"/>
                    <a:pt x="39890" y="97699"/>
                  </a:cubicBezTo>
                  <a:lnTo>
                    <a:pt x="20649" y="78487"/>
                  </a:lnTo>
                  <a:cubicBezTo>
                    <a:pt x="16308" y="74270"/>
                    <a:pt x="16308" y="67358"/>
                    <a:pt x="20649" y="63141"/>
                  </a:cubicBezTo>
                  <a:lnTo>
                    <a:pt x="20766" y="63024"/>
                  </a:lnTo>
                  <a:lnTo>
                    <a:pt x="66522" y="17220"/>
                  </a:lnTo>
                  <a:cubicBezTo>
                    <a:pt x="70863" y="13003"/>
                    <a:pt x="77667" y="13003"/>
                    <a:pt x="81891" y="17220"/>
                  </a:cubicBezTo>
                  <a:lnTo>
                    <a:pt x="101249" y="36432"/>
                  </a:lnTo>
                  <a:cubicBezTo>
                    <a:pt x="105355" y="40649"/>
                    <a:pt x="105355" y="47561"/>
                    <a:pt x="101249" y="51778"/>
                  </a:cubicBezTo>
                  <a:lnTo>
                    <a:pt x="96204" y="56815"/>
                  </a:lnTo>
                  <a:lnTo>
                    <a:pt x="109462" y="69935"/>
                  </a:lnTo>
                  <a:cubicBezTo>
                    <a:pt x="162022" y="26357"/>
                    <a:pt x="229482" y="0"/>
                    <a:pt x="30327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6441385"/>
            <a:ext cx="12192000" cy="416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75064"/>
            <a:ext cx="12192000" cy="20970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53930" y="597582"/>
            <a:ext cx="8117306" cy="33456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984961" y="5310481"/>
            <a:ext cx="8288149" cy="11259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20056" y="3775186"/>
            <a:ext cx="9417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</a:rPr>
              <a:t>谢谢您的观看点评提问回答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445168" y="3648221"/>
            <a:ext cx="9367736" cy="0"/>
          </a:xfrm>
          <a:prstGeom prst="line">
            <a:avLst/>
          </a:prstGeom>
          <a:ln w="28575">
            <a:solidFill>
              <a:srgbClr val="F5E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445168" y="5141619"/>
            <a:ext cx="9367736" cy="0"/>
          </a:xfrm>
          <a:prstGeom prst="line">
            <a:avLst/>
          </a:prstGeom>
          <a:ln w="28575">
            <a:solidFill>
              <a:srgbClr val="F5E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49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49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49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49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49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7127572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49447" y="3803515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AF2C5"/>
                </a:solidFill>
              </a:rPr>
              <a:t>过新年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9305" y="97277"/>
            <a:ext cx="6858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68715" y="2745414"/>
            <a:ext cx="1949214" cy="2506100"/>
            <a:chOff x="827902" y="2939403"/>
            <a:chExt cx="1949214" cy="2506100"/>
          </a:xfrm>
        </p:grpSpPr>
        <p:sp>
          <p:nvSpPr>
            <p:cNvPr id="30" name="矩形 29"/>
            <p:cNvSpPr/>
            <p:nvPr/>
          </p:nvSpPr>
          <p:spPr>
            <a:xfrm>
              <a:off x="827902" y="2939403"/>
              <a:ext cx="194921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AF2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新年快乐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916802" y="5445503"/>
              <a:ext cx="444500" cy="0"/>
            </a:xfrm>
            <a:prstGeom prst="line">
              <a:avLst/>
            </a:prstGeom>
            <a:ln w="28575">
              <a:solidFill>
                <a:srgbClr val="FAF2C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sp>
        <p:nvSpPr>
          <p:cNvPr id="26" name="任意多边形 25"/>
          <p:cNvSpPr/>
          <p:nvPr/>
        </p:nvSpPr>
        <p:spPr>
          <a:xfrm>
            <a:off x="0" y="2161565"/>
            <a:ext cx="12206689" cy="3204565"/>
          </a:xfrm>
          <a:custGeom>
            <a:avLst/>
            <a:gdLst>
              <a:gd name="connsiteX0" fmla="*/ 0 w 12206689"/>
              <a:gd name="connsiteY0" fmla="*/ 205616 h 3204565"/>
              <a:gd name="connsiteX1" fmla="*/ 5728771 w 12206689"/>
              <a:gd name="connsiteY1" fmla="*/ 271718 h 3204565"/>
              <a:gd name="connsiteX2" fmla="*/ 7788925 w 12206689"/>
              <a:gd name="connsiteY2" fmla="*/ 2860682 h 3204565"/>
              <a:gd name="connsiteX3" fmla="*/ 12206689 w 12206689"/>
              <a:gd name="connsiteY3" fmla="*/ 3103053 h 320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689" h="3204565">
                <a:moveTo>
                  <a:pt x="0" y="205616"/>
                </a:moveTo>
                <a:cubicBezTo>
                  <a:pt x="2215308" y="17411"/>
                  <a:pt x="4430617" y="-170793"/>
                  <a:pt x="5728771" y="271718"/>
                </a:cubicBezTo>
                <a:cubicBezTo>
                  <a:pt x="7026925" y="714229"/>
                  <a:pt x="6709272" y="2388793"/>
                  <a:pt x="7788925" y="2860682"/>
                </a:cubicBezTo>
                <a:cubicBezTo>
                  <a:pt x="8868578" y="3332571"/>
                  <a:pt x="10537633" y="3217812"/>
                  <a:pt x="12206689" y="3103053"/>
                </a:cubicBezTo>
              </a:path>
            </a:pathLst>
          </a:custGeom>
          <a:noFill/>
          <a:ln>
            <a:solidFill>
              <a:srgbClr val="EAC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AF2C5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66099" y="1880887"/>
            <a:ext cx="937986" cy="93798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24637" y="1962091"/>
            <a:ext cx="937986" cy="93798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24579" y="4539231"/>
            <a:ext cx="937986" cy="9379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123408" y="4897137"/>
            <a:ext cx="937986" cy="937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3572" y="1945535"/>
            <a:ext cx="2363818" cy="23638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77321" y="1945535"/>
            <a:ext cx="2363818" cy="23638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51070" y="1945535"/>
            <a:ext cx="2363818" cy="236381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17993" y="4763949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9" name="矩形 8"/>
          <p:cNvSpPr/>
          <p:nvPr/>
        </p:nvSpPr>
        <p:spPr>
          <a:xfrm>
            <a:off x="5325190" y="4763949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sp>
        <p:nvSpPr>
          <p:cNvPr id="12" name="矩形 11"/>
          <p:cNvSpPr/>
          <p:nvPr/>
        </p:nvSpPr>
        <p:spPr>
          <a:xfrm>
            <a:off x="9332387" y="4763949"/>
            <a:ext cx="1668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AF2C5"/>
                </a:solidFill>
              </a:rPr>
              <a:t>添加标题 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7" name="上箭头 3"/>
          <p:cNvSpPr/>
          <p:nvPr/>
        </p:nvSpPr>
        <p:spPr>
          <a:xfrm rot="2700000">
            <a:off x="6262008" y="2292679"/>
            <a:ext cx="1438275" cy="1713553"/>
          </a:xfrm>
          <a:prstGeom prst="upArrow">
            <a:avLst>
              <a:gd name="adj1" fmla="val 63245"/>
              <a:gd name="adj2" fmla="val 40729"/>
            </a:avLst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BF1423"/>
                </a:solidFill>
              </a:rPr>
              <a:t>01</a:t>
            </a:r>
            <a:endParaRPr lang="zh-CN" altLang="en-US" sz="2400" b="1" dirty="0">
              <a:solidFill>
                <a:srgbClr val="BF1423"/>
              </a:solidFill>
            </a:endParaRPr>
          </a:p>
        </p:txBody>
      </p:sp>
      <p:sp>
        <p:nvSpPr>
          <p:cNvPr id="8" name="上箭头 4"/>
          <p:cNvSpPr/>
          <p:nvPr/>
        </p:nvSpPr>
        <p:spPr>
          <a:xfrm rot="8100000">
            <a:off x="6262007" y="4159581"/>
            <a:ext cx="1438275" cy="1713553"/>
          </a:xfrm>
          <a:prstGeom prst="upArrow">
            <a:avLst>
              <a:gd name="adj1" fmla="val 63245"/>
              <a:gd name="adj2" fmla="val 40729"/>
            </a:avLst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BF1423"/>
                </a:solidFill>
              </a:rPr>
              <a:t>02</a:t>
            </a:r>
            <a:endParaRPr lang="zh-CN" altLang="en-US" sz="2400" b="1" dirty="0">
              <a:solidFill>
                <a:srgbClr val="BF1423"/>
              </a:solidFill>
            </a:endParaRPr>
          </a:p>
        </p:txBody>
      </p:sp>
      <p:sp>
        <p:nvSpPr>
          <p:cNvPr id="9" name="上箭头 5"/>
          <p:cNvSpPr/>
          <p:nvPr/>
        </p:nvSpPr>
        <p:spPr>
          <a:xfrm rot="13500000">
            <a:off x="4395107" y="4159581"/>
            <a:ext cx="1438275" cy="1713553"/>
          </a:xfrm>
          <a:prstGeom prst="upArrow">
            <a:avLst>
              <a:gd name="adj1" fmla="val 63245"/>
              <a:gd name="adj2" fmla="val 40729"/>
            </a:avLst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BF1423"/>
                </a:solidFill>
              </a:rPr>
              <a:t>03</a:t>
            </a:r>
            <a:endParaRPr lang="zh-CN" altLang="en-US" sz="2400" b="1" dirty="0">
              <a:solidFill>
                <a:srgbClr val="BF1423"/>
              </a:solidFill>
            </a:endParaRPr>
          </a:p>
        </p:txBody>
      </p:sp>
      <p:sp>
        <p:nvSpPr>
          <p:cNvPr id="10" name="上箭头 6"/>
          <p:cNvSpPr/>
          <p:nvPr/>
        </p:nvSpPr>
        <p:spPr>
          <a:xfrm rot="18900000">
            <a:off x="4395107" y="2292679"/>
            <a:ext cx="1438275" cy="1713553"/>
          </a:xfrm>
          <a:prstGeom prst="upArrow">
            <a:avLst>
              <a:gd name="adj1" fmla="val 63245"/>
              <a:gd name="adj2" fmla="val 40729"/>
            </a:avLst>
          </a:prstGeom>
          <a:solidFill>
            <a:srgbClr val="FAF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BF1423"/>
                </a:solidFill>
              </a:rPr>
              <a:t>04</a:t>
            </a:r>
            <a:endParaRPr lang="zh-CN" altLang="en-US" sz="2400" b="1" dirty="0">
              <a:solidFill>
                <a:srgbClr val="BF142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7127572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949447" y="3803515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rgbClr val="FAF2C5"/>
                </a:solidFill>
              </a:rPr>
              <a:t>过新年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203452"/>
            <a:ext cx="838200" cy="8382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96029" y="3299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AF2C5"/>
                </a:solidFill>
              </a:rPr>
              <a:t>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35738" y="2471681"/>
            <a:ext cx="5717628" cy="336386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023247" y="2191237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b="1" dirty="0">
                <a:solidFill>
                  <a:srgbClr val="FAF2C5"/>
                </a:solidFill>
              </a:rPr>
              <a:t>新年快乐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宽屏</PresentationFormat>
  <Paragraphs>102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等线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2018-05-19T02:27:00Z</dcterms:created>
  <dcterms:modified xsi:type="dcterms:W3CDTF">2021-01-06T03:51:09Z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