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796" r:id="rId2"/>
    <p:sldId id="785" r:id="rId3"/>
    <p:sldId id="772" r:id="rId4"/>
    <p:sldId id="798" r:id="rId5"/>
    <p:sldId id="797" r:id="rId6"/>
    <p:sldId id="801" r:id="rId7"/>
    <p:sldId id="799" r:id="rId8"/>
    <p:sldId id="802" r:id="rId9"/>
    <p:sldId id="803" r:id="rId10"/>
    <p:sldId id="804" r:id="rId11"/>
    <p:sldId id="800" r:id="rId12"/>
    <p:sldId id="786" r:id="rId13"/>
    <p:sldId id="787" r:id="rId14"/>
    <p:sldId id="790" r:id="rId15"/>
    <p:sldId id="791" r:id="rId16"/>
    <p:sldId id="788" r:id="rId17"/>
    <p:sldId id="789" r:id="rId18"/>
    <p:sldId id="778" r:id="rId19"/>
    <p:sldId id="779" r:id="rId20"/>
    <p:sldId id="761" r:id="rId21"/>
    <p:sldId id="780" r:id="rId22"/>
    <p:sldId id="763" r:id="rId23"/>
    <p:sldId id="781" r:id="rId24"/>
    <p:sldId id="805"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2A33"/>
    <a:srgbClr val="E94021"/>
    <a:srgbClr val="C7091D"/>
    <a:srgbClr val="ED0014"/>
    <a:srgbClr val="ECC29A"/>
    <a:srgbClr val="000000"/>
    <a:srgbClr val="053750"/>
    <a:srgbClr val="2C1414"/>
    <a:srgbClr val="949264"/>
    <a:srgbClr val="908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22" autoAdjust="0"/>
    <p:restoredTop sz="96049" autoAdjust="0"/>
  </p:normalViewPr>
  <p:slideViewPr>
    <p:cSldViewPr snapToGrid="0">
      <p:cViewPr varScale="1">
        <p:scale>
          <a:sx n="104" d="100"/>
          <a:sy n="104" d="100"/>
        </p:scale>
        <p:origin x="768"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5" d="100"/>
        <a:sy n="65" d="100"/>
      </p:scale>
      <p:origin x="0" y="0"/>
    </p:cViewPr>
  </p:sorterViewPr>
  <p:notesViewPr>
    <p:cSldViewPr snapToGrid="0">
      <p:cViewPr varScale="1">
        <p:scale>
          <a:sx n="82" d="100"/>
          <a:sy n="82" d="100"/>
        </p:scale>
        <p:origin x="399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DF-47A7-8508-F53EADE056DD}"/>
                </c:ext>
              </c:extLst>
            </c:dLbl>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65000"/>
                        <a:lumOff val="35000"/>
                      </a:schemeClr>
                    </a:solidFill>
                    <a:latin typeface="+mn-lt"/>
                    <a:ea typeface="+mn-ea"/>
                    <a:cs typeface="+mn-ea"/>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1-84DF-47A7-8508-F53EADE056DD}"/>
            </c:ext>
          </c:extLst>
        </c:ser>
        <c:ser>
          <c:idx val="1"/>
          <c:order val="1"/>
          <c:tx>
            <c:strRef>
              <c:f>Sheet1!$C$1</c:f>
              <c:strCache>
                <c:ptCount val="1"/>
                <c:pt idx="0">
                  <c:v>Series 2</c:v>
                </c:pt>
              </c:strCache>
            </c:strRef>
          </c:tx>
          <c:spPr>
            <a:solidFill>
              <a:schemeClr val="accent2"/>
            </a:solidFill>
          </c:spPr>
          <c:invertIfNegative val="0"/>
          <c:dLbls>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65000"/>
                        <a:lumOff val="35000"/>
                      </a:schemeClr>
                    </a:solidFill>
                    <a:latin typeface="+mn-lt"/>
                    <a:ea typeface="+mn-ea"/>
                    <a:cs typeface="+mn-ea"/>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2-84DF-47A7-8508-F53EADE056DD}"/>
            </c:ext>
          </c:extLst>
        </c:ser>
        <c:ser>
          <c:idx val="2"/>
          <c:order val="2"/>
          <c:tx>
            <c:strRef>
              <c:f>Sheet1!$D$1</c:f>
              <c:strCache>
                <c:ptCount val="1"/>
                <c:pt idx="0">
                  <c:v>Series 3</c:v>
                </c:pt>
              </c:strCache>
            </c:strRef>
          </c:tx>
          <c:spPr>
            <a:solidFill>
              <a:schemeClr val="accent3"/>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65000"/>
                        <a:lumOff val="35000"/>
                      </a:schemeClr>
                    </a:solidFill>
                    <a:latin typeface="+mn-lt"/>
                    <a:ea typeface="+mn-ea"/>
                    <a:cs typeface="+mn-ea"/>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3-84DF-47A7-8508-F53EADE056DD}"/>
            </c:ext>
          </c:extLst>
        </c:ser>
        <c:ser>
          <c:idx val="3"/>
          <c:order val="3"/>
          <c:tx>
            <c:strRef>
              <c:f>Sheet1!$E$1</c:f>
              <c:strCache>
                <c:ptCount val="1"/>
                <c:pt idx="0">
                  <c:v>Series 32</c:v>
                </c:pt>
              </c:strCache>
            </c:strRef>
          </c:tx>
          <c:spPr>
            <a:solidFill>
              <a:schemeClr val="accent4"/>
            </a:solidFill>
          </c:spPr>
          <c:invertIfNegative val="0"/>
          <c:dLbls>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65000"/>
                        <a:lumOff val="35000"/>
                      </a:schemeClr>
                    </a:solidFill>
                    <a:latin typeface="+mn-lt"/>
                    <a:ea typeface="+mn-ea"/>
                    <a:cs typeface="+mn-ea"/>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4-84DF-47A7-8508-F53EADE056DD}"/>
            </c:ext>
          </c:extLst>
        </c:ser>
        <c:ser>
          <c:idx val="4"/>
          <c:order val="4"/>
          <c:tx>
            <c:strRef>
              <c:f>Sheet1!$F$1</c:f>
              <c:strCache>
                <c:ptCount val="1"/>
                <c:pt idx="0">
                  <c:v>Series 322</c:v>
                </c:pt>
              </c:strCache>
            </c:strRef>
          </c:tx>
          <c:spPr>
            <a:solidFill>
              <a:schemeClr val="accent5"/>
            </a:solidFill>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DF-47A7-8508-F53EADE056DD}"/>
                </c:ext>
              </c:extLst>
            </c:dLbl>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65000"/>
                        <a:lumOff val="35000"/>
                      </a:schemeClr>
                    </a:solidFill>
                    <a:latin typeface="+mn-lt"/>
                    <a:ea typeface="+mn-ea"/>
                    <a:cs typeface="+mn-ea"/>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6-84DF-47A7-8508-F53EADE056DD}"/>
            </c:ext>
          </c:extLst>
        </c:ser>
        <c:dLbls>
          <c:showLegendKey val="0"/>
          <c:showVal val="0"/>
          <c:showCatName val="0"/>
          <c:showSerName val="0"/>
          <c:showPercent val="0"/>
          <c:showBubbleSize val="0"/>
        </c:dLbls>
        <c:gapWidth val="115"/>
        <c:overlap val="-50"/>
        <c:axId val="441590408"/>
        <c:axId val="441585704"/>
      </c:barChart>
      <c:catAx>
        <c:axId val="441590408"/>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ea"/>
              </a:defRPr>
            </a:pPr>
            <a:endParaRPr lang="zh-CN"/>
          </a:p>
        </c:txPr>
        <c:crossAx val="441585704"/>
        <c:crosses val="autoZero"/>
        <c:auto val="1"/>
        <c:lblAlgn val="ctr"/>
        <c:lblOffset val="100"/>
        <c:noMultiLvlLbl val="0"/>
      </c:catAx>
      <c:valAx>
        <c:axId val="441585704"/>
        <c:scaling>
          <c:orientation val="minMax"/>
        </c:scaling>
        <c:delete val="0"/>
        <c:axPos val="l"/>
        <c:majorGridlines>
          <c:spPr>
            <a:ln w="6350"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ea"/>
              </a:defRPr>
            </a:pPr>
            <a:endParaRPr lang="zh-CN"/>
          </a:p>
        </c:txPr>
        <c:crossAx val="441590408"/>
        <c:crosses val="autoZero"/>
        <c:crossBetween val="between"/>
      </c:valAx>
    </c:plotArea>
    <c:plotVisOnly val="1"/>
    <c:dispBlanksAs val="gap"/>
    <c:showDLblsOverMax val="0"/>
  </c:chart>
  <c:txPr>
    <a:bodyPr/>
    <a:lstStyle/>
    <a:p>
      <a:pPr>
        <a:defRPr lang="zh-CN" sz="1050" b="1">
          <a:solidFill>
            <a:schemeClr val="tx1">
              <a:lumMod val="65000"/>
              <a:lumOff val="35000"/>
            </a:schemeClr>
          </a:solidFill>
          <a:ea typeface="+mn-ea"/>
          <a:cs typeface="+mn-ea"/>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FE17A-24BF-4CDE-AE6F-B9F163CBC644}"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721B3-1159-48E5-BE25-F5BF3DFF20B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20</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669981-A6EB-4ED8-871A-D4919E73289E}" type="slidenum">
              <a:rPr lang="zh-CN" altLang="en-US" smtClean="0"/>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ChangeArrowheads="1"/>
          </p:cNvSpPr>
          <p:nvPr>
            <p:ph type="sldImg" idx="4294967295"/>
          </p:nvPr>
        </p:nvSpPr>
        <p:spPr>
          <a:ln>
            <a:miter lim="800000"/>
          </a:ln>
        </p:spPr>
      </p:sp>
      <p:sp>
        <p:nvSpPr>
          <p:cNvPr id="64514" name="备注占位符 2"/>
          <p:cNvSpPr>
            <a:spLocks noGrp="1" noChangeArrowheads="1"/>
          </p:cNvSpPr>
          <p:nvPr>
            <p:ph type="body" idx="4294967295"/>
          </p:nvPr>
        </p:nvSpPr>
        <p:spPr/>
        <p:txBody>
          <a:bodyPr/>
          <a:lstStyle/>
          <a:p>
            <a:endParaRPr lang="zh-CN" altLang="en-US"/>
          </a:p>
        </p:txBody>
      </p:sp>
      <p:sp>
        <p:nvSpPr>
          <p:cNvPr id="64515" name="灯片编号占位符 3"/>
          <p:cNvSpPr>
            <a:spLocks noGrp="1" noChangeArrowheads="1"/>
          </p:cNvSpPr>
          <p:nvPr>
            <p:ph type="sldNum" sz="quarter" idx="5"/>
          </p:nvPr>
        </p:nvSpPr>
        <p:spPr bwMode="auto">
          <a:noFill/>
          <a:ln>
            <a:miter lim="800000"/>
          </a:ln>
        </p:spPr>
        <p:txBody>
          <a:bodyPr/>
          <a:lstStyle/>
          <a:p>
            <a:fld id="{C9614FB4-411F-45AF-887C-BBD747499B05}" type="slidenum">
              <a:rPr lang="zh-CN" altLang="en-US"/>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435A6-09D2-4ABC-903D-BAA221EEE208}"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3721B3-1159-48E5-BE25-F5BF3DFF20BA}"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2">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自定义版式">
    <p:bg>
      <p:bgPr>
        <a:solidFill>
          <a:srgbClr val="FCFBF9"/>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12" name="图片占位符 11"/>
          <p:cNvSpPr>
            <a:spLocks noGrp="1"/>
          </p:cNvSpPr>
          <p:nvPr>
            <p:ph type="pic" sz="quarter" idx="12"/>
          </p:nvPr>
        </p:nvSpPr>
        <p:spPr>
          <a:xfrm>
            <a:off x="6267450" y="1695450"/>
            <a:ext cx="1885951" cy="1885951"/>
          </a:xfrm>
          <a:custGeom>
            <a:avLst/>
            <a:gdLst>
              <a:gd name="connsiteX0" fmla="*/ 942975 w 1885950"/>
              <a:gd name="connsiteY0" fmla="*/ 0 h 1885950"/>
              <a:gd name="connsiteX1" fmla="*/ 1885950 w 1885950"/>
              <a:gd name="connsiteY1" fmla="*/ 942975 h 1885950"/>
              <a:gd name="connsiteX2" fmla="*/ 942975 w 1885950"/>
              <a:gd name="connsiteY2" fmla="*/ 1885950 h 1885950"/>
              <a:gd name="connsiteX3" fmla="*/ 0 w 1885950"/>
              <a:gd name="connsiteY3" fmla="*/ 942975 h 1885950"/>
              <a:gd name="connsiteX4" fmla="*/ 942975 w 1885950"/>
              <a:gd name="connsiteY4" fmla="*/ 0 h 188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1885950">
                <a:moveTo>
                  <a:pt x="942975" y="0"/>
                </a:moveTo>
                <a:cubicBezTo>
                  <a:pt x="1463766" y="0"/>
                  <a:pt x="1885950" y="422184"/>
                  <a:pt x="1885950" y="942975"/>
                </a:cubicBezTo>
                <a:cubicBezTo>
                  <a:pt x="1885950" y="1463766"/>
                  <a:pt x="1463766" y="1885950"/>
                  <a:pt x="942975" y="1885950"/>
                </a:cubicBezTo>
                <a:cubicBezTo>
                  <a:pt x="422184" y="1885950"/>
                  <a:pt x="0" y="1463766"/>
                  <a:pt x="0" y="942975"/>
                </a:cubicBezTo>
                <a:cubicBezTo>
                  <a:pt x="0" y="422184"/>
                  <a:pt x="422184" y="0"/>
                  <a:pt x="942975" y="0"/>
                </a:cubicBez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6267450" y="4057650"/>
            <a:ext cx="1885951" cy="1885951"/>
          </a:xfrm>
          <a:custGeom>
            <a:avLst/>
            <a:gdLst>
              <a:gd name="connsiteX0" fmla="*/ 942975 w 1885950"/>
              <a:gd name="connsiteY0" fmla="*/ 0 h 1885950"/>
              <a:gd name="connsiteX1" fmla="*/ 1885950 w 1885950"/>
              <a:gd name="connsiteY1" fmla="*/ 942975 h 1885950"/>
              <a:gd name="connsiteX2" fmla="*/ 942975 w 1885950"/>
              <a:gd name="connsiteY2" fmla="*/ 1885950 h 1885950"/>
              <a:gd name="connsiteX3" fmla="*/ 0 w 1885950"/>
              <a:gd name="connsiteY3" fmla="*/ 942975 h 1885950"/>
              <a:gd name="connsiteX4" fmla="*/ 942975 w 1885950"/>
              <a:gd name="connsiteY4" fmla="*/ 0 h 188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1885950">
                <a:moveTo>
                  <a:pt x="942975" y="0"/>
                </a:moveTo>
                <a:cubicBezTo>
                  <a:pt x="1463766" y="0"/>
                  <a:pt x="1885950" y="422184"/>
                  <a:pt x="1885950" y="942975"/>
                </a:cubicBezTo>
                <a:cubicBezTo>
                  <a:pt x="1885950" y="1463766"/>
                  <a:pt x="1463766" y="1885950"/>
                  <a:pt x="942975" y="1885950"/>
                </a:cubicBezTo>
                <a:cubicBezTo>
                  <a:pt x="422184" y="1885950"/>
                  <a:pt x="0" y="1463766"/>
                  <a:pt x="0" y="942975"/>
                </a:cubicBezTo>
                <a:cubicBezTo>
                  <a:pt x="0" y="422184"/>
                  <a:pt x="422184" y="0"/>
                  <a:pt x="942975" y="0"/>
                </a:cubicBezTo>
                <a:close/>
              </a:path>
            </a:pathLst>
          </a:custGeom>
        </p:spPr>
        <p:txBody>
          <a:bodyPr wrap="square">
            <a:noAutofit/>
          </a:bodyPr>
          <a:lstStyle/>
          <a:p>
            <a:endParaRPr lang="zh-CN" altLang="en-US"/>
          </a:p>
        </p:txBody>
      </p:sp>
      <p:sp>
        <p:nvSpPr>
          <p:cNvPr id="11" name="图片占位符 10"/>
          <p:cNvSpPr>
            <a:spLocks noGrp="1"/>
          </p:cNvSpPr>
          <p:nvPr>
            <p:ph type="pic" sz="quarter" idx="14"/>
          </p:nvPr>
        </p:nvSpPr>
        <p:spPr>
          <a:xfrm>
            <a:off x="1162050" y="1695450"/>
            <a:ext cx="1885951" cy="1885951"/>
          </a:xfrm>
          <a:custGeom>
            <a:avLst/>
            <a:gdLst>
              <a:gd name="connsiteX0" fmla="*/ 942975 w 1885950"/>
              <a:gd name="connsiteY0" fmla="*/ 0 h 1885950"/>
              <a:gd name="connsiteX1" fmla="*/ 1885950 w 1885950"/>
              <a:gd name="connsiteY1" fmla="*/ 942975 h 1885950"/>
              <a:gd name="connsiteX2" fmla="*/ 942975 w 1885950"/>
              <a:gd name="connsiteY2" fmla="*/ 1885950 h 1885950"/>
              <a:gd name="connsiteX3" fmla="*/ 0 w 1885950"/>
              <a:gd name="connsiteY3" fmla="*/ 942975 h 1885950"/>
              <a:gd name="connsiteX4" fmla="*/ 942975 w 1885950"/>
              <a:gd name="connsiteY4" fmla="*/ 0 h 188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1885950">
                <a:moveTo>
                  <a:pt x="942975" y="0"/>
                </a:moveTo>
                <a:cubicBezTo>
                  <a:pt x="1463766" y="0"/>
                  <a:pt x="1885950" y="422184"/>
                  <a:pt x="1885950" y="942975"/>
                </a:cubicBezTo>
                <a:cubicBezTo>
                  <a:pt x="1885950" y="1463766"/>
                  <a:pt x="1463766" y="1885950"/>
                  <a:pt x="942975" y="1885950"/>
                </a:cubicBezTo>
                <a:cubicBezTo>
                  <a:pt x="422184" y="1885950"/>
                  <a:pt x="0" y="1463766"/>
                  <a:pt x="0" y="942975"/>
                </a:cubicBezTo>
                <a:cubicBezTo>
                  <a:pt x="0" y="422184"/>
                  <a:pt x="422184" y="0"/>
                  <a:pt x="942975" y="0"/>
                </a:cubicBezTo>
                <a:close/>
              </a:path>
            </a:pathLst>
          </a:custGeom>
        </p:spPr>
        <p:txBody>
          <a:bodyPr wrap="square">
            <a:noAutofit/>
          </a:bodyPr>
          <a:lstStyle/>
          <a:p>
            <a:endParaRPr lang="zh-CN" altLang="en-US"/>
          </a:p>
        </p:txBody>
      </p:sp>
      <p:sp>
        <p:nvSpPr>
          <p:cNvPr id="13" name="图片占位符 12"/>
          <p:cNvSpPr>
            <a:spLocks noGrp="1"/>
          </p:cNvSpPr>
          <p:nvPr>
            <p:ph type="pic" sz="quarter" idx="15"/>
          </p:nvPr>
        </p:nvSpPr>
        <p:spPr>
          <a:xfrm>
            <a:off x="1162050" y="4057650"/>
            <a:ext cx="1885951" cy="1885951"/>
          </a:xfrm>
          <a:custGeom>
            <a:avLst/>
            <a:gdLst>
              <a:gd name="connsiteX0" fmla="*/ 942975 w 1885950"/>
              <a:gd name="connsiteY0" fmla="*/ 0 h 1885950"/>
              <a:gd name="connsiteX1" fmla="*/ 1885950 w 1885950"/>
              <a:gd name="connsiteY1" fmla="*/ 942975 h 1885950"/>
              <a:gd name="connsiteX2" fmla="*/ 942975 w 1885950"/>
              <a:gd name="connsiteY2" fmla="*/ 1885950 h 1885950"/>
              <a:gd name="connsiteX3" fmla="*/ 0 w 1885950"/>
              <a:gd name="connsiteY3" fmla="*/ 942975 h 1885950"/>
              <a:gd name="connsiteX4" fmla="*/ 942975 w 1885950"/>
              <a:gd name="connsiteY4" fmla="*/ 0 h 188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1885950">
                <a:moveTo>
                  <a:pt x="942975" y="0"/>
                </a:moveTo>
                <a:cubicBezTo>
                  <a:pt x="1463766" y="0"/>
                  <a:pt x="1885950" y="422184"/>
                  <a:pt x="1885950" y="942975"/>
                </a:cubicBezTo>
                <a:cubicBezTo>
                  <a:pt x="1885950" y="1463766"/>
                  <a:pt x="1463766" y="1885950"/>
                  <a:pt x="942975" y="1885950"/>
                </a:cubicBezTo>
                <a:cubicBezTo>
                  <a:pt x="422184" y="1885950"/>
                  <a:pt x="0" y="1463766"/>
                  <a:pt x="0" y="942975"/>
                </a:cubicBezTo>
                <a:cubicBezTo>
                  <a:pt x="0" y="422184"/>
                  <a:pt x="422184" y="0"/>
                  <a:pt x="942975"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72C59-5EF5-4059-BF1D-51DACC48F1F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email"/>
          <a:srcRect/>
          <a:stretch>
            <a:fillRect/>
          </a:stretch>
        </p:blipFill>
        <p:spPr>
          <a:xfrm>
            <a:off x="1" y="0"/>
            <a:ext cx="12192000" cy="6858000"/>
          </a:xfrm>
          <a:prstGeom prst="rect">
            <a:avLst/>
          </a:prstGeom>
        </p:spPr>
      </p:pic>
      <p:pic>
        <p:nvPicPr>
          <p:cNvPr id="29" name="图片 28"/>
          <p:cNvPicPr>
            <a:picLocks noChangeAspect="1"/>
          </p:cNvPicPr>
          <p:nvPr/>
        </p:nvPicPr>
        <p:blipFill>
          <a:blip r:embed="rId4" cstate="email"/>
          <a:stretch>
            <a:fillRect/>
          </a:stretch>
        </p:blipFill>
        <p:spPr>
          <a:xfrm>
            <a:off x="6603614" y="847968"/>
            <a:ext cx="4293002" cy="4293002"/>
          </a:xfrm>
          <a:prstGeom prst="rect">
            <a:avLst/>
          </a:prstGeom>
        </p:spPr>
      </p:pic>
      <p:pic>
        <p:nvPicPr>
          <p:cNvPr id="30" name="图片 29"/>
          <p:cNvPicPr>
            <a:picLocks noChangeAspect="1"/>
          </p:cNvPicPr>
          <p:nvPr/>
        </p:nvPicPr>
        <p:blipFill rotWithShape="1">
          <a:blip r:embed="rId5" cstate="email"/>
          <a:srcRect/>
          <a:stretch>
            <a:fillRect/>
          </a:stretch>
        </p:blipFill>
        <p:spPr>
          <a:xfrm>
            <a:off x="3323492" y="2976884"/>
            <a:ext cx="1740878" cy="1547448"/>
          </a:xfrm>
          <a:prstGeom prst="rect">
            <a:avLst/>
          </a:prstGeom>
        </p:spPr>
      </p:pic>
      <p:sp>
        <p:nvSpPr>
          <p:cNvPr id="31" name="文本框 30"/>
          <p:cNvSpPr txBox="1"/>
          <p:nvPr/>
        </p:nvSpPr>
        <p:spPr>
          <a:xfrm>
            <a:off x="734796" y="2941639"/>
            <a:ext cx="5833648" cy="984885"/>
          </a:xfrm>
          <a:prstGeom prst="rect">
            <a:avLst/>
          </a:prstGeom>
          <a:noFill/>
        </p:spPr>
        <p:txBody>
          <a:bodyPr wrap="none" rtlCol="0">
            <a:spAutoFit/>
          </a:bodyPr>
          <a:lstStyle/>
          <a:p>
            <a:r>
              <a:rPr lang="en-US" altLang="zh-CN" sz="5800" b="1" dirty="0">
                <a:solidFill>
                  <a:schemeClr val="bg1"/>
                </a:solidFill>
                <a:latin typeface="微软雅黑" panose="020B0503020204020204" pitchFamily="34" charset="-122"/>
                <a:ea typeface="微软雅黑" panose="020B0503020204020204" pitchFamily="34" charset="-122"/>
              </a:rPr>
              <a:t>  </a:t>
            </a:r>
            <a:r>
              <a:rPr lang="zh-CN" altLang="en-US" sz="5800" b="1" dirty="0">
                <a:solidFill>
                  <a:schemeClr val="bg1"/>
                </a:solidFill>
                <a:latin typeface="微软雅黑" panose="020B0503020204020204" pitchFamily="34" charset="-122"/>
                <a:ea typeface="微软雅黑" panose="020B0503020204020204" pitchFamily="34" charset="-122"/>
              </a:rPr>
              <a:t>元宵节活动方案</a:t>
            </a:r>
          </a:p>
        </p:txBody>
      </p:sp>
      <p:sp>
        <p:nvSpPr>
          <p:cNvPr id="32" name="副标题 2"/>
          <p:cNvSpPr>
            <a:spLocks noGrp="1"/>
          </p:cNvSpPr>
          <p:nvPr>
            <p:ph type="subTitle" idx="1"/>
          </p:nvPr>
        </p:nvSpPr>
        <p:spPr>
          <a:xfrm>
            <a:off x="-1380393" y="4060485"/>
            <a:ext cx="10515600" cy="1655762"/>
          </a:xfrm>
        </p:spPr>
        <p:txBody>
          <a:bodyPr rtlCol="0">
            <a:normAutofit/>
          </a:bodyPr>
          <a:lstStyle/>
          <a:p>
            <a:pPr eaLnBrk="1" fontAlgn="auto" hangingPunct="1">
              <a:spcAft>
                <a:spcPts val="0"/>
              </a:spcAft>
              <a:defRPr/>
            </a:pPr>
            <a:r>
              <a:rPr lang="zh-CN" altLang="en-US" b="1" dirty="0">
                <a:solidFill>
                  <a:schemeClr val="bg1"/>
                </a:solidFill>
              </a:rPr>
              <a:t>中国年</a:t>
            </a:r>
            <a:r>
              <a:rPr lang="en-US" altLang="zh-CN" b="1" dirty="0">
                <a:solidFill>
                  <a:schemeClr val="bg1"/>
                </a:solidFill>
              </a:rPr>
              <a:t>|</a:t>
            </a:r>
            <a:r>
              <a:rPr lang="zh-CN" altLang="en-US" b="1" dirty="0">
                <a:solidFill>
                  <a:schemeClr val="bg1"/>
                </a:solidFill>
              </a:rPr>
              <a:t>节日庆典</a:t>
            </a:r>
            <a:r>
              <a:rPr lang="en-US" altLang="zh-CN" b="1" dirty="0">
                <a:solidFill>
                  <a:schemeClr val="bg1"/>
                </a:solidFill>
              </a:rPr>
              <a:t>|</a:t>
            </a:r>
            <a:r>
              <a:rPr lang="zh-CN" altLang="en-US" b="1" dirty="0">
                <a:solidFill>
                  <a:schemeClr val="bg1"/>
                </a:solidFill>
              </a:rPr>
              <a:t>元宵节</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srcRect/>
          <a:stretch>
            <a:fillRect/>
          </a:stretch>
        </p:blipFill>
        <p:spPr>
          <a:xfrm>
            <a:off x="0" y="0"/>
            <a:ext cx="7914807" cy="11187919"/>
          </a:xfrm>
          <a:custGeom>
            <a:avLst/>
            <a:gdLst>
              <a:gd name="connsiteX0" fmla="*/ 6699738 w 6699738"/>
              <a:gd name="connsiteY0" fmla="*/ 8439990 h 9470367"/>
              <a:gd name="connsiteX1" fmla="*/ 6699738 w 6699738"/>
              <a:gd name="connsiteY1" fmla="*/ 9470367 h 9470367"/>
              <a:gd name="connsiteX2" fmla="*/ 5710406 w 6699738"/>
              <a:gd name="connsiteY2" fmla="*/ 9470367 h 9470367"/>
              <a:gd name="connsiteX3" fmla="*/ 5756298 w 6699738"/>
              <a:gd name="connsiteY3" fmla="*/ 9432916 h 9470367"/>
              <a:gd name="connsiteX4" fmla="*/ 6592827 w 6699738"/>
              <a:gd name="connsiteY4" fmla="*/ 8573758 h 9470367"/>
              <a:gd name="connsiteX5" fmla="*/ 0 w 6699738"/>
              <a:gd name="connsiteY5" fmla="*/ 0 h 9470367"/>
              <a:gd name="connsiteX6" fmla="*/ 4745458 w 6699738"/>
              <a:gd name="connsiteY6" fmla="*/ 0 h 9470367"/>
              <a:gd name="connsiteX7" fmla="*/ 4692354 w 6699738"/>
              <a:gd name="connsiteY7" fmla="*/ 54530 h 9470367"/>
              <a:gd name="connsiteX8" fmla="*/ 4526389 w 6699738"/>
              <a:gd name="connsiteY8" fmla="*/ 237012 h 9470367"/>
              <a:gd name="connsiteX9" fmla="*/ 4432959 w 6699738"/>
              <a:gd name="connsiteY9" fmla="*/ 346711 h 9470367"/>
              <a:gd name="connsiteX10" fmla="*/ 4318187 w 6699738"/>
              <a:gd name="connsiteY10" fmla="*/ 337912 h 9470367"/>
              <a:gd name="connsiteX11" fmla="*/ 1193556 w 6699738"/>
              <a:gd name="connsiteY11" fmla="*/ 4580952 h 9470367"/>
              <a:gd name="connsiteX12" fmla="*/ 1465409 w 6699738"/>
              <a:gd name="connsiteY12" fmla="*/ 9284137 h 9470367"/>
              <a:gd name="connsiteX13" fmla="*/ 1610389 w 6699738"/>
              <a:gd name="connsiteY13" fmla="*/ 9470367 h 9470367"/>
              <a:gd name="connsiteX14" fmla="*/ 0 w 6699738"/>
              <a:gd name="connsiteY14" fmla="*/ 9470367 h 947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99738" h="9470367">
                <a:moveTo>
                  <a:pt x="6699738" y="8439990"/>
                </a:moveTo>
                <a:lnTo>
                  <a:pt x="6699738" y="9470367"/>
                </a:lnTo>
                <a:lnTo>
                  <a:pt x="5710406" y="9470367"/>
                </a:lnTo>
                <a:lnTo>
                  <a:pt x="5756298" y="9432916"/>
                </a:lnTo>
                <a:cubicBezTo>
                  <a:pt x="6040291" y="9191308"/>
                  <a:pt x="6321314" y="8902915"/>
                  <a:pt x="6592827" y="8573758"/>
                </a:cubicBezTo>
                <a:close/>
                <a:moveTo>
                  <a:pt x="0" y="0"/>
                </a:moveTo>
                <a:lnTo>
                  <a:pt x="4745458" y="0"/>
                </a:lnTo>
                <a:lnTo>
                  <a:pt x="4692354" y="54530"/>
                </a:lnTo>
                <a:cubicBezTo>
                  <a:pt x="4636739" y="113647"/>
                  <a:pt x="4581400" y="174490"/>
                  <a:pt x="4526389" y="237012"/>
                </a:cubicBezTo>
                <a:lnTo>
                  <a:pt x="4432959" y="346711"/>
                </a:lnTo>
                <a:lnTo>
                  <a:pt x="4318187" y="337912"/>
                </a:lnTo>
                <a:cubicBezTo>
                  <a:pt x="3151898" y="310736"/>
                  <a:pt x="1794148" y="2122124"/>
                  <a:pt x="1193556" y="4580952"/>
                </a:cubicBezTo>
                <a:cubicBezTo>
                  <a:pt x="713083" y="6548015"/>
                  <a:pt x="853650" y="8370774"/>
                  <a:pt x="1465409" y="9284137"/>
                </a:cubicBezTo>
                <a:lnTo>
                  <a:pt x="1610389" y="9470367"/>
                </a:lnTo>
                <a:lnTo>
                  <a:pt x="0" y="9470367"/>
                </a:lnTo>
                <a:close/>
              </a:path>
            </a:pathLst>
          </a:custGeom>
        </p:spPr>
      </p:pic>
      <p:pic>
        <p:nvPicPr>
          <p:cNvPr id="44" name="图片 43"/>
          <p:cNvPicPr>
            <a:picLocks noChangeAspect="1"/>
          </p:cNvPicPr>
          <p:nvPr/>
        </p:nvPicPr>
        <p:blipFill>
          <a:blip r:embed="rId4" cstate="email"/>
          <a:srcRect/>
          <a:stretch>
            <a:fillRect/>
          </a:stretch>
        </p:blipFill>
        <p:spPr>
          <a:xfrm>
            <a:off x="4339124" y="251799"/>
            <a:ext cx="6699738" cy="9470367"/>
          </a:xfrm>
          <a:custGeom>
            <a:avLst/>
            <a:gdLst>
              <a:gd name="connsiteX0" fmla="*/ 0 w 6699738"/>
              <a:gd name="connsiteY0" fmla="*/ 8176197 h 9470367"/>
              <a:gd name="connsiteX1" fmla="*/ 130622 w 6699738"/>
              <a:gd name="connsiteY1" fmla="*/ 8379484 h 9470367"/>
              <a:gd name="connsiteX2" fmla="*/ 897129 w 6699738"/>
              <a:gd name="connsiteY2" fmla="*/ 9315134 h 9470367"/>
              <a:gd name="connsiteX3" fmla="*/ 1056323 w 6699738"/>
              <a:gd name="connsiteY3" fmla="*/ 9470367 h 9470367"/>
              <a:gd name="connsiteX4" fmla="*/ 0 w 6699738"/>
              <a:gd name="connsiteY4" fmla="*/ 9470367 h 9470367"/>
              <a:gd name="connsiteX5" fmla="*/ 2506122 w 6699738"/>
              <a:gd name="connsiteY5" fmla="*/ 0 h 9470367"/>
              <a:gd name="connsiteX6" fmla="*/ 6699738 w 6699738"/>
              <a:gd name="connsiteY6" fmla="*/ 0 h 9470367"/>
              <a:gd name="connsiteX7" fmla="*/ 6699738 w 6699738"/>
              <a:gd name="connsiteY7" fmla="*/ 9470367 h 9470367"/>
              <a:gd name="connsiteX8" fmla="*/ 4862131 w 6699738"/>
              <a:gd name="connsiteY8" fmla="*/ 9470367 h 9470367"/>
              <a:gd name="connsiteX9" fmla="*/ 4891707 w 6699738"/>
              <a:gd name="connsiteY9" fmla="*/ 9425600 h 9470367"/>
              <a:gd name="connsiteX10" fmla="*/ 5059792 w 6699738"/>
              <a:gd name="connsiteY10" fmla="*/ 3941223 h 9470367"/>
              <a:gd name="connsiteX11" fmla="*/ 2602911 w 6699738"/>
              <a:gd name="connsiteY11" fmla="*/ 72679 h 947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9738" h="9470367">
                <a:moveTo>
                  <a:pt x="0" y="8176197"/>
                </a:moveTo>
                <a:lnTo>
                  <a:pt x="130622" y="8379484"/>
                </a:lnTo>
                <a:cubicBezTo>
                  <a:pt x="371743" y="8729722"/>
                  <a:pt x="629341" y="9043568"/>
                  <a:pt x="897129" y="9315134"/>
                </a:cubicBezTo>
                <a:lnTo>
                  <a:pt x="1056323" y="9470367"/>
                </a:lnTo>
                <a:lnTo>
                  <a:pt x="0" y="9470367"/>
                </a:lnTo>
                <a:close/>
                <a:moveTo>
                  <a:pt x="2506122" y="0"/>
                </a:moveTo>
                <a:lnTo>
                  <a:pt x="6699738" y="0"/>
                </a:lnTo>
                <a:lnTo>
                  <a:pt x="6699738" y="9470367"/>
                </a:lnTo>
                <a:lnTo>
                  <a:pt x="4862131" y="9470367"/>
                </a:lnTo>
                <a:lnTo>
                  <a:pt x="4891707" y="9425600"/>
                </a:lnTo>
                <a:cubicBezTo>
                  <a:pt x="5637793" y="8215459"/>
                  <a:pt x="5750093" y="6113560"/>
                  <a:pt x="5059792" y="3941223"/>
                </a:cubicBezTo>
                <a:cubicBezTo>
                  <a:pt x="4519556" y="2241133"/>
                  <a:pt x="3602820" y="860032"/>
                  <a:pt x="2602911" y="72679"/>
                </a:cubicBezTo>
                <a:close/>
              </a:path>
            </a:pathLst>
          </a:custGeom>
        </p:spPr>
      </p:pic>
      <p:pic>
        <p:nvPicPr>
          <p:cNvPr id="46" name="图片 45"/>
          <p:cNvPicPr>
            <a:picLocks noChangeAspect="1"/>
          </p:cNvPicPr>
          <p:nvPr/>
        </p:nvPicPr>
        <p:blipFill>
          <a:blip r:embed="rId5" cstate="email"/>
          <a:srcRect/>
          <a:stretch>
            <a:fillRect/>
          </a:stretch>
        </p:blipFill>
        <p:spPr>
          <a:xfrm>
            <a:off x="3270787" y="3561652"/>
            <a:ext cx="5168676" cy="3296348"/>
          </a:xfrm>
          <a:custGeom>
            <a:avLst/>
            <a:gdLst>
              <a:gd name="connsiteX0" fmla="*/ 0 w 6699738"/>
              <a:gd name="connsiteY0" fmla="*/ 0 h 4272790"/>
              <a:gd name="connsiteX1" fmla="*/ 59978 w 6699738"/>
              <a:gd name="connsiteY1" fmla="*/ 32188 h 4272790"/>
              <a:gd name="connsiteX2" fmla="*/ 3709098 w 6699738"/>
              <a:gd name="connsiteY2" fmla="*/ 843791 h 4272790"/>
              <a:gd name="connsiteX3" fmla="*/ 6443584 w 6699738"/>
              <a:gd name="connsiteY3" fmla="*/ 414820 h 4272790"/>
              <a:gd name="connsiteX4" fmla="*/ 6699738 w 6699738"/>
              <a:gd name="connsiteY4" fmla="*/ 318408 h 4272790"/>
              <a:gd name="connsiteX5" fmla="*/ 6699738 w 6699738"/>
              <a:gd name="connsiteY5" fmla="*/ 4272790 h 4272790"/>
              <a:gd name="connsiteX6" fmla="*/ 0 w 6699738"/>
              <a:gd name="connsiteY6" fmla="*/ 4272790 h 427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9738" h="4272790">
                <a:moveTo>
                  <a:pt x="0" y="0"/>
                </a:moveTo>
                <a:lnTo>
                  <a:pt x="59978" y="32188"/>
                </a:lnTo>
                <a:cubicBezTo>
                  <a:pt x="1051631" y="539213"/>
                  <a:pt x="2322953" y="843791"/>
                  <a:pt x="3709098" y="843791"/>
                </a:cubicBezTo>
                <a:cubicBezTo>
                  <a:pt x="4699202" y="843791"/>
                  <a:pt x="5630723" y="688394"/>
                  <a:pt x="6443584" y="414820"/>
                </a:cubicBezTo>
                <a:lnTo>
                  <a:pt x="6699738" y="318408"/>
                </a:lnTo>
                <a:lnTo>
                  <a:pt x="6699738" y="4272790"/>
                </a:lnTo>
                <a:lnTo>
                  <a:pt x="0" y="4272790"/>
                </a:lnTo>
                <a:close/>
              </a:path>
            </a:pathLst>
          </a:custGeom>
        </p:spPr>
      </p:pic>
      <p:sp>
        <p:nvSpPr>
          <p:cNvPr id="47" name="文本框 46"/>
          <p:cNvSpPr txBox="1"/>
          <p:nvPr/>
        </p:nvSpPr>
        <p:spPr>
          <a:xfrm>
            <a:off x="4241634" y="2120657"/>
            <a:ext cx="3930900" cy="1077218"/>
          </a:xfrm>
          <a:prstGeom prst="rect">
            <a:avLst/>
          </a:prstGeom>
          <a:noFill/>
        </p:spPr>
        <p:txBody>
          <a:bodyPr wrap="square" rtlCol="0">
            <a:spAutoFit/>
          </a:bodyPr>
          <a:lstStyle/>
          <a:p>
            <a:r>
              <a:rPr lang="zh-CN" altLang="en-US" sz="6400" b="1">
                <a:solidFill>
                  <a:schemeClr val="accent3"/>
                </a:solidFill>
                <a:latin typeface="叶根友刀锋黑草2.0" panose="02010601030101010101" pitchFamily="2" charset="-122"/>
                <a:ea typeface="叶根友刀锋黑草2.0" panose="02010601030101010101" pitchFamily="2" charset="-122"/>
                <a:sym typeface="+mn-ea"/>
              </a:rPr>
              <a:t>节令食品</a:t>
            </a:r>
            <a:endParaRPr lang="zh-CN" altLang="en-US" sz="6400" b="1" dirty="0">
              <a:solidFill>
                <a:schemeClr val="accent3"/>
              </a:solidFill>
              <a:latin typeface="叶根友刀锋黑草2.0" panose="02010601030101010101" pitchFamily="2" charset="-122"/>
              <a:ea typeface="叶根友刀锋黑草2.0" panose="02010601030101010101" pitchFamily="2" charset="-122"/>
              <a:sym typeface="+mn-ea"/>
            </a:endParaRPr>
          </a:p>
        </p:txBody>
      </p:sp>
      <p:sp>
        <p:nvSpPr>
          <p:cNvPr id="48" name="文本框 47"/>
          <p:cNvSpPr txBox="1"/>
          <p:nvPr/>
        </p:nvSpPr>
        <p:spPr>
          <a:xfrm>
            <a:off x="3988504" y="3266080"/>
            <a:ext cx="4117121" cy="523220"/>
          </a:xfrm>
          <a:prstGeom prst="rect">
            <a:avLst/>
          </a:prstGeom>
          <a:noFill/>
        </p:spPr>
        <p:txBody>
          <a:bodyPr wrap="square" rtlCol="0" anchor="t">
            <a:spAutoFit/>
          </a:bodyPr>
          <a:lstStyle/>
          <a:p>
            <a:pPr algn="ctr"/>
            <a:r>
              <a:rPr lang="zh-CN" altLang="en-US" sz="1400" dirty="0">
                <a:solidFill>
                  <a:schemeClr val="accent3"/>
                </a:solidFill>
                <a:sym typeface="+mn-ea"/>
              </a:rPr>
              <a:t>Please add a clear business templatefor the title</a:t>
            </a:r>
          </a:p>
          <a:p>
            <a:pPr algn="ctr"/>
            <a:r>
              <a:rPr lang="zh-CN" altLang="en-US" sz="1400" dirty="0">
                <a:solidFill>
                  <a:schemeClr val="accent3"/>
                </a:solidFill>
                <a:sym typeface="+mn-ea"/>
              </a:rPr>
              <a:t>content you want to add  Please add aclebusiness </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linds(horizontal)">
                                      <p:cBhvr>
                                        <p:cTn id="1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814431" y="2422904"/>
            <a:ext cx="3745872" cy="718384"/>
          </a:xfrm>
          <a:prstGeom prst="rect">
            <a:avLst/>
          </a:prstGeom>
          <a:noFill/>
          <a:ln w="9525">
            <a:noFill/>
            <a:miter lim="800000"/>
          </a:ln>
        </p:spPr>
        <p:txBody>
          <a:bodyPr wrap="square" lIns="60941" tIns="30471" rIns="60941" bIns="30471" anchor="ctr">
            <a:spAutoFit/>
          </a:bodyPr>
          <a:lstStyle/>
          <a:p>
            <a:pPr defTabSz="1450340">
              <a:defRPr/>
            </a:pPr>
            <a:r>
              <a:rPr lang="zh-CN" altLang="en-US" sz="106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06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450340">
              <a:defRPr/>
            </a:pPr>
            <a:endParaRPr lang="en-US" altLang="zh-CN" sz="106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450340">
              <a:defRPr/>
            </a:pPr>
            <a:r>
              <a:rPr lang="zh-CN" altLang="en-US" sz="106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点击就可以更改成您需要的文字内容的的高端幻灯片</a:t>
            </a:r>
            <a:endParaRPr lang="en-US" altLang="zh-CN" sz="106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450340">
              <a:defRPr/>
            </a:pPr>
            <a:endParaRPr lang="en-US" altLang="zh-CN" sz="106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8" name="TextBox 27"/>
          <p:cNvSpPr txBox="1"/>
          <p:nvPr/>
        </p:nvSpPr>
        <p:spPr>
          <a:xfrm>
            <a:off x="801737" y="1963741"/>
            <a:ext cx="2707439" cy="461506"/>
          </a:xfrm>
          <a:prstGeom prst="rect">
            <a:avLst/>
          </a:prstGeom>
          <a:noFill/>
        </p:spPr>
        <p:txBody>
          <a:bodyPr lIns="91412" tIns="45705" rIns="91412" bIns="45705">
            <a:spAutoFit/>
          </a:bodyPr>
          <a:lstStyle/>
          <a:p>
            <a:pPr defTabSz="913765">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这里输入标题</a:t>
            </a:r>
            <a:endParaRPr 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3" name="Group 42"/>
          <p:cNvGrpSpPr/>
          <p:nvPr/>
        </p:nvGrpSpPr>
        <p:grpSpPr bwMode="auto">
          <a:xfrm>
            <a:off x="1665069" y="4451354"/>
            <a:ext cx="3272415" cy="834207"/>
            <a:chOff x="8689521" y="2412324"/>
            <a:chExt cx="3274212" cy="834841"/>
          </a:xfrm>
        </p:grpSpPr>
        <p:sp>
          <p:nvSpPr>
            <p:cNvPr id="44" name="TextBox 43"/>
            <p:cNvSpPr txBox="1"/>
            <p:nvPr/>
          </p:nvSpPr>
          <p:spPr>
            <a:xfrm>
              <a:off x="8689521" y="2412324"/>
              <a:ext cx="1214461" cy="297680"/>
            </a:xfrm>
            <a:prstGeom prst="rect">
              <a:avLst/>
            </a:prstGeom>
            <a:noFill/>
          </p:spPr>
          <p:txBody>
            <a:bodyPr wrap="none">
              <a:spAutoFit/>
            </a:bodyPr>
            <a:lstStyle/>
            <a:p>
              <a:pPr defTabSz="913765">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这里输入标题</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Rectangle 44"/>
            <p:cNvSpPr/>
            <p:nvPr/>
          </p:nvSpPr>
          <p:spPr>
            <a:xfrm>
              <a:off x="8689521" y="2661753"/>
              <a:ext cx="3274212" cy="585412"/>
            </a:xfrm>
            <a:prstGeom prst="rect">
              <a:avLst/>
            </a:prstGeom>
          </p:spPr>
          <p:txBody>
            <a:bodyPr>
              <a:spAutoFit/>
            </a:bodyPr>
            <a:lstStyle/>
            <a:p>
              <a:pPr defTabSz="1450340">
                <a:defRPr/>
              </a:pPr>
              <a:r>
                <a:rPr lang="zh-CN" altLang="en-US" sz="106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06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450340">
                <a:defRPr/>
              </a:pPr>
              <a:endParaRPr lang="en-US" altLang="zh-CN" sz="106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6" name="Group 45"/>
          <p:cNvGrpSpPr/>
          <p:nvPr/>
        </p:nvGrpSpPr>
        <p:grpSpPr bwMode="auto">
          <a:xfrm>
            <a:off x="1665069" y="5508628"/>
            <a:ext cx="3272415" cy="834207"/>
            <a:chOff x="8689521" y="2412324"/>
            <a:chExt cx="3274212" cy="834841"/>
          </a:xfrm>
        </p:grpSpPr>
        <p:sp>
          <p:nvSpPr>
            <p:cNvPr id="47" name="TextBox 46"/>
            <p:cNvSpPr txBox="1"/>
            <p:nvPr/>
          </p:nvSpPr>
          <p:spPr>
            <a:xfrm>
              <a:off x="8689521" y="2412324"/>
              <a:ext cx="1214461" cy="297680"/>
            </a:xfrm>
            <a:prstGeom prst="rect">
              <a:avLst/>
            </a:prstGeom>
            <a:noFill/>
          </p:spPr>
          <p:txBody>
            <a:bodyPr wrap="none">
              <a:spAutoFit/>
            </a:bodyPr>
            <a:lstStyle/>
            <a:p>
              <a:pPr defTabSz="913765">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这里输入标题</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Rectangle 47"/>
            <p:cNvSpPr/>
            <p:nvPr/>
          </p:nvSpPr>
          <p:spPr>
            <a:xfrm>
              <a:off x="8689521" y="2661753"/>
              <a:ext cx="3274212" cy="585412"/>
            </a:xfrm>
            <a:prstGeom prst="rect">
              <a:avLst/>
            </a:prstGeom>
          </p:spPr>
          <p:txBody>
            <a:bodyPr>
              <a:spAutoFit/>
            </a:bodyPr>
            <a:lstStyle/>
            <a:p>
              <a:pPr defTabSz="1450340">
                <a:defRPr/>
              </a:pPr>
              <a:r>
                <a:rPr lang="zh-CN" altLang="en-US" sz="106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06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450340">
                <a:defRPr/>
              </a:pPr>
              <a:endParaRPr lang="en-US" altLang="zh-CN" sz="106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9" name="Group 48"/>
          <p:cNvGrpSpPr/>
          <p:nvPr/>
        </p:nvGrpSpPr>
        <p:grpSpPr bwMode="auto">
          <a:xfrm>
            <a:off x="1665069" y="3379789"/>
            <a:ext cx="3272415" cy="834205"/>
            <a:chOff x="8689521" y="2412324"/>
            <a:chExt cx="3274212" cy="834839"/>
          </a:xfrm>
        </p:grpSpPr>
        <p:sp>
          <p:nvSpPr>
            <p:cNvPr id="50" name="TextBox 49"/>
            <p:cNvSpPr txBox="1"/>
            <p:nvPr/>
          </p:nvSpPr>
          <p:spPr>
            <a:xfrm>
              <a:off x="8689521" y="2412324"/>
              <a:ext cx="1214461" cy="297680"/>
            </a:xfrm>
            <a:prstGeom prst="rect">
              <a:avLst/>
            </a:prstGeom>
            <a:noFill/>
          </p:spPr>
          <p:txBody>
            <a:bodyPr wrap="none">
              <a:spAutoFit/>
            </a:bodyPr>
            <a:lstStyle/>
            <a:p>
              <a:pPr defTabSz="913765">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这里输入标题</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Rectangle 50"/>
            <p:cNvSpPr/>
            <p:nvPr/>
          </p:nvSpPr>
          <p:spPr>
            <a:xfrm>
              <a:off x="8689521" y="2661751"/>
              <a:ext cx="3274212" cy="585412"/>
            </a:xfrm>
            <a:prstGeom prst="rect">
              <a:avLst/>
            </a:prstGeom>
          </p:spPr>
          <p:txBody>
            <a:bodyPr>
              <a:spAutoFit/>
            </a:bodyPr>
            <a:lstStyle/>
            <a:p>
              <a:pPr defTabSz="1450340">
                <a:defRPr/>
              </a:pPr>
              <a:r>
                <a:rPr lang="zh-CN" altLang="en-US" sz="106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06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450340">
                <a:defRPr/>
              </a:pPr>
              <a:endParaRPr lang="en-US" altLang="zh-CN" sz="106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2" name="Group 1"/>
          <p:cNvGrpSpPr/>
          <p:nvPr/>
        </p:nvGrpSpPr>
        <p:grpSpPr bwMode="auto">
          <a:xfrm>
            <a:off x="866803" y="5484816"/>
            <a:ext cx="710980" cy="715961"/>
            <a:chOff x="865882" y="5484912"/>
            <a:chExt cx="711213" cy="715677"/>
          </a:xfrm>
        </p:grpSpPr>
        <p:sp>
          <p:nvSpPr>
            <p:cNvPr id="20" name="Oval 19"/>
            <p:cNvSpPr/>
            <p:nvPr/>
          </p:nvSpPr>
          <p:spPr>
            <a:xfrm>
              <a:off x="865882" y="5484912"/>
              <a:ext cx="711213" cy="715677"/>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1730">
                <a:solidFill>
                  <a:schemeClr val="bg1"/>
                </a:solidFill>
              </a:endParaRPr>
            </a:p>
          </p:txBody>
        </p:sp>
        <p:grpSp>
          <p:nvGrpSpPr>
            <p:cNvPr id="24" name="Group 23"/>
            <p:cNvGrpSpPr/>
            <p:nvPr/>
          </p:nvGrpSpPr>
          <p:grpSpPr>
            <a:xfrm>
              <a:off x="1049262" y="5673031"/>
              <a:ext cx="397627" cy="339438"/>
              <a:chOff x="3440113" y="1050925"/>
              <a:chExt cx="390525" cy="333376"/>
            </a:xfrm>
            <a:solidFill>
              <a:schemeClr val="bg1"/>
            </a:solidFill>
          </p:grpSpPr>
          <p:sp>
            <p:nvSpPr>
              <p:cNvPr id="25"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09" tIns="81255" rIns="162509" bIns="81255"/>
              <a:lstStyle/>
              <a:p>
                <a:pPr defTabSz="913765">
                  <a:defRPr/>
                </a:pPr>
                <a:endParaRPr lang="en-US" sz="2400"/>
              </a:p>
            </p:txBody>
          </p:sp>
          <p:sp>
            <p:nvSpPr>
              <p:cNvPr id="3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a:p>
            </p:txBody>
          </p:sp>
          <p:sp>
            <p:nvSpPr>
              <p:cNvPr id="31"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09" tIns="81255" rIns="162509" bIns="81255"/>
              <a:lstStyle/>
              <a:p>
                <a:pPr defTabSz="913765">
                  <a:defRPr/>
                </a:pPr>
                <a:endParaRPr lang="en-US" sz="2400"/>
              </a:p>
            </p:txBody>
          </p:sp>
          <p:sp>
            <p:nvSpPr>
              <p:cNvPr id="32"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09" tIns="81255" rIns="162509" bIns="81255"/>
              <a:lstStyle/>
              <a:p>
                <a:pPr defTabSz="913765">
                  <a:defRPr/>
                </a:pPr>
                <a:endParaRPr lang="en-US" sz="2400"/>
              </a:p>
            </p:txBody>
          </p:sp>
          <p:sp>
            <p:nvSpPr>
              <p:cNvPr id="33"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09" tIns="81255" rIns="162509" bIns="81255"/>
              <a:lstStyle/>
              <a:p>
                <a:pPr defTabSz="913765">
                  <a:defRPr/>
                </a:pPr>
                <a:endParaRPr lang="en-US" sz="2400"/>
              </a:p>
            </p:txBody>
          </p:sp>
          <p:sp>
            <p:nvSpPr>
              <p:cNvPr id="34"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09" tIns="81255" rIns="162509" bIns="81255"/>
              <a:lstStyle/>
              <a:p>
                <a:pPr defTabSz="913765">
                  <a:defRPr/>
                </a:pPr>
                <a:endParaRPr lang="en-US" sz="2400"/>
              </a:p>
            </p:txBody>
          </p:sp>
        </p:grpSp>
      </p:grpSp>
      <p:grpSp>
        <p:nvGrpSpPr>
          <p:cNvPr id="4" name="Group 3"/>
          <p:cNvGrpSpPr/>
          <p:nvPr/>
        </p:nvGrpSpPr>
        <p:grpSpPr bwMode="auto">
          <a:xfrm>
            <a:off x="866803" y="4427540"/>
            <a:ext cx="710980" cy="715961"/>
            <a:chOff x="865882" y="4427420"/>
            <a:chExt cx="711213" cy="715677"/>
          </a:xfrm>
        </p:grpSpPr>
        <p:sp>
          <p:nvSpPr>
            <p:cNvPr id="17" name="Oval 16"/>
            <p:cNvSpPr/>
            <p:nvPr/>
          </p:nvSpPr>
          <p:spPr>
            <a:xfrm>
              <a:off x="865882" y="4427420"/>
              <a:ext cx="711213" cy="715677"/>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1730">
                <a:solidFill>
                  <a:schemeClr val="bg1"/>
                </a:solidFill>
              </a:endParaRPr>
            </a:p>
          </p:txBody>
        </p:sp>
        <p:grpSp>
          <p:nvGrpSpPr>
            <p:cNvPr id="35" name="Group 34"/>
            <p:cNvGrpSpPr/>
            <p:nvPr/>
          </p:nvGrpSpPr>
          <p:grpSpPr>
            <a:xfrm>
              <a:off x="1042347" y="4589330"/>
              <a:ext cx="369512" cy="371872"/>
              <a:chOff x="3886200" y="3605213"/>
              <a:chExt cx="1243013" cy="1250950"/>
            </a:xfrm>
            <a:solidFill>
              <a:schemeClr val="bg1"/>
            </a:solidFill>
          </p:grpSpPr>
          <p:sp>
            <p:nvSpPr>
              <p:cNvPr id="36" name="Freeform 38"/>
              <p:cNvSpPr/>
              <p:nvPr/>
            </p:nvSpPr>
            <p:spPr bwMode="auto">
              <a:xfrm>
                <a:off x="4732338"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5" y="70"/>
                      <a:pt x="46" y="60"/>
                      <a:pt x="46" y="47"/>
                    </a:cubicBezTo>
                    <a:cubicBezTo>
                      <a:pt x="46" y="23"/>
                      <a:pt x="46" y="23"/>
                      <a:pt x="46" y="23"/>
                    </a:cubicBezTo>
                    <a:cubicBezTo>
                      <a:pt x="46" y="10"/>
                      <a:pt x="35"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09" tIns="81255" rIns="162509" bIns="81255"/>
              <a:lstStyle/>
              <a:p>
                <a:pPr defTabSz="913765">
                  <a:defRPr/>
                </a:pPr>
                <a:endParaRPr lang="en-US" sz="2400"/>
              </a:p>
            </p:txBody>
          </p:sp>
          <p:sp>
            <p:nvSpPr>
              <p:cNvPr id="37" name="Freeform 39"/>
              <p:cNvSpPr>
                <a:spLocks noEditPoints="1"/>
              </p:cNvSpPr>
              <p:nvPr/>
            </p:nvSpPr>
            <p:spPr bwMode="auto">
              <a:xfrm>
                <a:off x="3886200" y="3751263"/>
                <a:ext cx="1243013" cy="1104900"/>
              </a:xfrm>
              <a:custGeom>
                <a:avLst/>
                <a:gdLst>
                  <a:gd name="T0" fmla="*/ 329 w 329"/>
                  <a:gd name="T1" fmla="*/ 1 h 294"/>
                  <a:gd name="T2" fmla="*/ 282 w 329"/>
                  <a:gd name="T3" fmla="*/ 1 h 294"/>
                  <a:gd name="T4" fmla="*/ 282 w 329"/>
                  <a:gd name="T5" fmla="*/ 13 h 294"/>
                  <a:gd name="T6" fmla="*/ 247 w 329"/>
                  <a:gd name="T7" fmla="*/ 48 h 294"/>
                  <a:gd name="T8" fmla="*/ 212 w 329"/>
                  <a:gd name="T9" fmla="*/ 13 h 294"/>
                  <a:gd name="T10" fmla="*/ 212 w 329"/>
                  <a:gd name="T11" fmla="*/ 1 h 294"/>
                  <a:gd name="T12" fmla="*/ 118 w 329"/>
                  <a:gd name="T13" fmla="*/ 1 h 294"/>
                  <a:gd name="T14" fmla="*/ 118 w 329"/>
                  <a:gd name="T15" fmla="*/ 13 h 294"/>
                  <a:gd name="T16" fmla="*/ 83 w 329"/>
                  <a:gd name="T17" fmla="*/ 48 h 294"/>
                  <a:gd name="T18" fmla="*/ 47 w 329"/>
                  <a:gd name="T19" fmla="*/ 13 h 294"/>
                  <a:gd name="T20" fmla="*/ 47 w 329"/>
                  <a:gd name="T21" fmla="*/ 1 h 294"/>
                  <a:gd name="T22" fmla="*/ 0 w 329"/>
                  <a:gd name="T23" fmla="*/ 0 h 294"/>
                  <a:gd name="T24" fmla="*/ 0 w 329"/>
                  <a:gd name="T25" fmla="*/ 294 h 294"/>
                  <a:gd name="T26" fmla="*/ 24 w 329"/>
                  <a:gd name="T27" fmla="*/ 294 h 294"/>
                  <a:gd name="T28" fmla="*/ 306 w 329"/>
                  <a:gd name="T29" fmla="*/ 294 h 294"/>
                  <a:gd name="T30" fmla="*/ 329 w 329"/>
                  <a:gd name="T31" fmla="*/ 294 h 294"/>
                  <a:gd name="T32" fmla="*/ 329 w 329"/>
                  <a:gd name="T33" fmla="*/ 1 h 294"/>
                  <a:gd name="T34" fmla="*/ 306 w 329"/>
                  <a:gd name="T35" fmla="*/ 271 h 294"/>
                  <a:gd name="T36" fmla="*/ 24 w 329"/>
                  <a:gd name="T37" fmla="*/ 271 h 294"/>
                  <a:gd name="T38" fmla="*/ 24 w 329"/>
                  <a:gd name="T39" fmla="*/ 83 h 294"/>
                  <a:gd name="T40" fmla="*/ 306 w 329"/>
                  <a:gd name="T41" fmla="*/ 83 h 294"/>
                  <a:gd name="T42" fmla="*/ 306 w 329"/>
                  <a:gd name="T43" fmla="*/ 27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94">
                    <a:moveTo>
                      <a:pt x="329" y="1"/>
                    </a:moveTo>
                    <a:cubicBezTo>
                      <a:pt x="282" y="1"/>
                      <a:pt x="282" y="1"/>
                      <a:pt x="282" y="1"/>
                    </a:cubicBezTo>
                    <a:cubicBezTo>
                      <a:pt x="282" y="13"/>
                      <a:pt x="282" y="13"/>
                      <a:pt x="282" y="13"/>
                    </a:cubicBezTo>
                    <a:cubicBezTo>
                      <a:pt x="282" y="32"/>
                      <a:pt x="266" y="48"/>
                      <a:pt x="247" y="48"/>
                    </a:cubicBezTo>
                    <a:cubicBezTo>
                      <a:pt x="228" y="48"/>
                      <a:pt x="212" y="32"/>
                      <a:pt x="212" y="13"/>
                    </a:cubicBezTo>
                    <a:cubicBezTo>
                      <a:pt x="212" y="1"/>
                      <a:pt x="212" y="1"/>
                      <a:pt x="212" y="1"/>
                    </a:cubicBezTo>
                    <a:cubicBezTo>
                      <a:pt x="118" y="1"/>
                      <a:pt x="118" y="1"/>
                      <a:pt x="118" y="1"/>
                    </a:cubicBezTo>
                    <a:cubicBezTo>
                      <a:pt x="118" y="13"/>
                      <a:pt x="118" y="13"/>
                      <a:pt x="118" y="13"/>
                    </a:cubicBezTo>
                    <a:cubicBezTo>
                      <a:pt x="118" y="32"/>
                      <a:pt x="102" y="48"/>
                      <a:pt x="83" y="48"/>
                    </a:cubicBezTo>
                    <a:cubicBezTo>
                      <a:pt x="63" y="48"/>
                      <a:pt x="47" y="32"/>
                      <a:pt x="47" y="13"/>
                    </a:cubicBezTo>
                    <a:cubicBezTo>
                      <a:pt x="47" y="1"/>
                      <a:pt x="47" y="1"/>
                      <a:pt x="47" y="1"/>
                    </a:cubicBezTo>
                    <a:cubicBezTo>
                      <a:pt x="0" y="0"/>
                      <a:pt x="0" y="0"/>
                      <a:pt x="0" y="0"/>
                    </a:cubicBezTo>
                    <a:cubicBezTo>
                      <a:pt x="0" y="294"/>
                      <a:pt x="0" y="294"/>
                      <a:pt x="0" y="294"/>
                    </a:cubicBezTo>
                    <a:cubicBezTo>
                      <a:pt x="24" y="294"/>
                      <a:pt x="24" y="294"/>
                      <a:pt x="24" y="294"/>
                    </a:cubicBezTo>
                    <a:cubicBezTo>
                      <a:pt x="306" y="294"/>
                      <a:pt x="306" y="294"/>
                      <a:pt x="306" y="294"/>
                    </a:cubicBezTo>
                    <a:cubicBezTo>
                      <a:pt x="329" y="294"/>
                      <a:pt x="329" y="294"/>
                      <a:pt x="329" y="294"/>
                    </a:cubicBezTo>
                    <a:lnTo>
                      <a:pt x="329" y="1"/>
                    </a:lnTo>
                    <a:close/>
                    <a:moveTo>
                      <a:pt x="306" y="271"/>
                    </a:moveTo>
                    <a:cubicBezTo>
                      <a:pt x="24" y="271"/>
                      <a:pt x="24" y="271"/>
                      <a:pt x="24" y="271"/>
                    </a:cubicBezTo>
                    <a:cubicBezTo>
                      <a:pt x="24" y="83"/>
                      <a:pt x="24" y="83"/>
                      <a:pt x="24" y="83"/>
                    </a:cubicBezTo>
                    <a:cubicBezTo>
                      <a:pt x="306" y="83"/>
                      <a:pt x="306" y="83"/>
                      <a:pt x="306" y="83"/>
                    </a:cubicBezTo>
                    <a:lnTo>
                      <a:pt x="306"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09" tIns="81255" rIns="162509" bIns="81255"/>
              <a:lstStyle/>
              <a:p>
                <a:pPr defTabSz="913765">
                  <a:defRPr/>
                </a:pPr>
                <a:endParaRPr lang="en-US" sz="2400"/>
              </a:p>
            </p:txBody>
          </p:sp>
          <p:sp>
            <p:nvSpPr>
              <p:cNvPr id="38" name="Freeform 40"/>
              <p:cNvSpPr/>
              <p:nvPr/>
            </p:nvSpPr>
            <p:spPr bwMode="auto">
              <a:xfrm>
                <a:off x="4108450"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6" y="70"/>
                      <a:pt x="46" y="60"/>
                      <a:pt x="46" y="47"/>
                    </a:cubicBezTo>
                    <a:cubicBezTo>
                      <a:pt x="46" y="23"/>
                      <a:pt x="46" y="23"/>
                      <a:pt x="46" y="23"/>
                    </a:cubicBezTo>
                    <a:cubicBezTo>
                      <a:pt x="46" y="10"/>
                      <a:pt x="36"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09" tIns="81255" rIns="162509" bIns="81255"/>
              <a:lstStyle/>
              <a:p>
                <a:pPr defTabSz="913765">
                  <a:defRPr/>
                </a:pPr>
                <a:endParaRPr lang="en-US" sz="2400"/>
              </a:p>
            </p:txBody>
          </p:sp>
          <p:sp>
            <p:nvSpPr>
              <p:cNvPr id="39" name="Rectangle 41"/>
              <p:cNvSpPr>
                <a:spLocks noChangeArrowheads="1"/>
              </p:cNvSpPr>
              <p:nvPr/>
            </p:nvSpPr>
            <p:spPr bwMode="auto">
              <a:xfrm>
                <a:off x="4332288"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a:p>
            </p:txBody>
          </p:sp>
          <p:sp>
            <p:nvSpPr>
              <p:cNvPr id="40" name="Rectangle 42"/>
              <p:cNvSpPr>
                <a:spLocks noChangeArrowheads="1"/>
              </p:cNvSpPr>
              <p:nvPr/>
            </p:nvSpPr>
            <p:spPr bwMode="auto">
              <a:xfrm>
                <a:off x="4559300"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a:p>
            </p:txBody>
          </p:sp>
          <p:sp>
            <p:nvSpPr>
              <p:cNvPr id="41" name="Rectangle 43"/>
              <p:cNvSpPr>
                <a:spLocks noChangeArrowheads="1"/>
              </p:cNvSpPr>
              <p:nvPr/>
            </p:nvSpPr>
            <p:spPr bwMode="auto">
              <a:xfrm>
                <a:off x="4767263"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a:p>
            </p:txBody>
          </p:sp>
          <p:sp>
            <p:nvSpPr>
              <p:cNvPr id="42" name="Rectangle 44"/>
              <p:cNvSpPr>
                <a:spLocks noChangeArrowheads="1"/>
              </p:cNvSpPr>
              <p:nvPr/>
            </p:nvSpPr>
            <p:spPr bwMode="auto">
              <a:xfrm>
                <a:off x="4332288"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a:p>
            </p:txBody>
          </p:sp>
          <p:sp>
            <p:nvSpPr>
              <p:cNvPr id="52" name="Rectangle 45"/>
              <p:cNvSpPr>
                <a:spLocks noChangeArrowheads="1"/>
              </p:cNvSpPr>
              <p:nvPr/>
            </p:nvSpPr>
            <p:spPr bwMode="auto">
              <a:xfrm>
                <a:off x="4559300"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a:p>
            </p:txBody>
          </p:sp>
          <p:sp>
            <p:nvSpPr>
              <p:cNvPr id="53" name="Rectangle 46"/>
              <p:cNvSpPr>
                <a:spLocks noChangeArrowheads="1"/>
              </p:cNvSpPr>
              <p:nvPr/>
            </p:nvSpPr>
            <p:spPr bwMode="auto">
              <a:xfrm>
                <a:off x="4767263"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a:p>
            </p:txBody>
          </p:sp>
          <p:sp>
            <p:nvSpPr>
              <p:cNvPr id="54" name="Rectangle 47"/>
              <p:cNvSpPr>
                <a:spLocks noChangeArrowheads="1"/>
              </p:cNvSpPr>
              <p:nvPr/>
            </p:nvSpPr>
            <p:spPr bwMode="auto">
              <a:xfrm>
                <a:off x="4332288"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a:p>
            </p:txBody>
          </p:sp>
          <p:sp>
            <p:nvSpPr>
              <p:cNvPr id="55" name="Rectangle 48"/>
              <p:cNvSpPr>
                <a:spLocks noChangeArrowheads="1"/>
              </p:cNvSpPr>
              <p:nvPr/>
            </p:nvSpPr>
            <p:spPr bwMode="auto">
              <a:xfrm>
                <a:off x="4108450" y="4364038"/>
                <a:ext cx="141288"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a:p>
            </p:txBody>
          </p:sp>
          <p:sp>
            <p:nvSpPr>
              <p:cNvPr id="56" name="Rectangle 49"/>
              <p:cNvSpPr>
                <a:spLocks noChangeArrowheads="1"/>
              </p:cNvSpPr>
              <p:nvPr/>
            </p:nvSpPr>
            <p:spPr bwMode="auto">
              <a:xfrm>
                <a:off x="4108450" y="4570413"/>
                <a:ext cx="141288"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a:p>
            </p:txBody>
          </p:sp>
          <p:sp>
            <p:nvSpPr>
              <p:cNvPr id="57" name="Rectangle 50"/>
              <p:cNvSpPr>
                <a:spLocks noChangeArrowheads="1"/>
              </p:cNvSpPr>
              <p:nvPr/>
            </p:nvSpPr>
            <p:spPr bwMode="auto">
              <a:xfrm>
                <a:off x="4559300"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a:p>
            </p:txBody>
          </p:sp>
          <p:sp>
            <p:nvSpPr>
              <p:cNvPr id="58" name="Rectangle 51"/>
              <p:cNvSpPr>
                <a:spLocks noChangeArrowheads="1"/>
              </p:cNvSpPr>
              <p:nvPr/>
            </p:nvSpPr>
            <p:spPr bwMode="auto">
              <a:xfrm>
                <a:off x="4767263"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a:p>
            </p:txBody>
          </p:sp>
        </p:grpSp>
      </p:grpSp>
      <p:grpSp>
        <p:nvGrpSpPr>
          <p:cNvPr id="7" name="Group 6"/>
          <p:cNvGrpSpPr/>
          <p:nvPr/>
        </p:nvGrpSpPr>
        <p:grpSpPr bwMode="auto">
          <a:xfrm>
            <a:off x="866803" y="3370265"/>
            <a:ext cx="710980" cy="715961"/>
            <a:chOff x="865882" y="3369928"/>
            <a:chExt cx="711213" cy="715677"/>
          </a:xfrm>
        </p:grpSpPr>
        <p:sp>
          <p:nvSpPr>
            <p:cNvPr id="11" name="Oval 10"/>
            <p:cNvSpPr/>
            <p:nvPr/>
          </p:nvSpPr>
          <p:spPr>
            <a:xfrm>
              <a:off x="865882" y="3369928"/>
              <a:ext cx="711213" cy="715677"/>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1730">
                <a:solidFill>
                  <a:schemeClr val="bg1"/>
                </a:solidFill>
              </a:endParaRPr>
            </a:p>
          </p:txBody>
        </p:sp>
        <p:grpSp>
          <p:nvGrpSpPr>
            <p:cNvPr id="63" name="Group 82"/>
            <p:cNvGrpSpPr/>
            <p:nvPr/>
          </p:nvGrpSpPr>
          <p:grpSpPr>
            <a:xfrm>
              <a:off x="1060072" y="3534491"/>
              <a:ext cx="366179" cy="377109"/>
              <a:chOff x="3681413" y="3632200"/>
              <a:chExt cx="638175" cy="657225"/>
            </a:xfrm>
            <a:solidFill>
              <a:schemeClr val="bg1"/>
            </a:solidFill>
          </p:grpSpPr>
          <p:sp>
            <p:nvSpPr>
              <p:cNvPr id="64" name="Freeform 14"/>
              <p:cNvSpPr>
                <a:spLocks noEditPoints="1"/>
              </p:cNvSpPr>
              <p:nvPr/>
            </p:nvSpPr>
            <p:spPr bwMode="auto">
              <a:xfrm>
                <a:off x="3976688" y="3681413"/>
                <a:ext cx="342900" cy="533400"/>
              </a:xfrm>
              <a:custGeom>
                <a:avLst/>
                <a:gdLst/>
                <a:ahLst/>
                <a:cxnLst>
                  <a:cxn ang="0">
                    <a:pos x="135" y="53"/>
                  </a:cxn>
                  <a:cxn ang="0">
                    <a:pos x="134" y="52"/>
                  </a:cxn>
                  <a:cxn ang="0">
                    <a:pos x="121" y="47"/>
                  </a:cxn>
                  <a:cxn ang="0">
                    <a:pos x="112" y="56"/>
                  </a:cxn>
                  <a:cxn ang="0">
                    <a:pos x="103" y="46"/>
                  </a:cxn>
                  <a:cxn ang="0">
                    <a:pos x="103" y="46"/>
                  </a:cxn>
                  <a:cxn ang="0">
                    <a:pos x="91" y="52"/>
                  </a:cxn>
                  <a:cxn ang="0">
                    <a:pos x="88" y="53"/>
                  </a:cxn>
                  <a:cxn ang="0">
                    <a:pos x="71" y="55"/>
                  </a:cxn>
                  <a:cxn ang="0">
                    <a:pos x="29" y="9"/>
                  </a:cxn>
                  <a:cxn ang="0">
                    <a:pos x="22" y="2"/>
                  </a:cxn>
                  <a:cxn ang="0">
                    <a:pos x="18" y="1"/>
                  </a:cxn>
                  <a:cxn ang="0">
                    <a:pos x="10" y="2"/>
                  </a:cxn>
                  <a:cxn ang="0">
                    <a:pos x="3" y="21"/>
                  </a:cxn>
                  <a:cxn ang="0">
                    <a:pos x="12" y="36"/>
                  </a:cxn>
                  <a:cxn ang="0">
                    <a:pos x="16" y="41"/>
                  </a:cxn>
                  <a:cxn ang="0">
                    <a:pos x="63" y="82"/>
                  </a:cxn>
                  <a:cxn ang="0">
                    <a:pos x="75" y="84"/>
                  </a:cxn>
                  <a:cxn ang="0">
                    <a:pos x="75" y="158"/>
                  </a:cxn>
                  <a:cxn ang="0">
                    <a:pos x="77" y="168"/>
                  </a:cxn>
                  <a:cxn ang="0">
                    <a:pos x="77" y="170"/>
                  </a:cxn>
                  <a:cxn ang="0">
                    <a:pos x="77" y="305"/>
                  </a:cxn>
                  <a:cxn ang="0">
                    <a:pos x="93" y="321"/>
                  </a:cxn>
                  <a:cxn ang="0">
                    <a:pos x="110" y="305"/>
                  </a:cxn>
                  <a:cxn ang="0">
                    <a:pos x="110" y="190"/>
                  </a:cxn>
                  <a:cxn ang="0">
                    <a:pos x="112" y="190"/>
                  </a:cxn>
                  <a:cxn ang="0">
                    <a:pos x="112" y="190"/>
                  </a:cxn>
                  <a:cxn ang="0">
                    <a:pos x="112" y="305"/>
                  </a:cxn>
                  <a:cxn ang="0">
                    <a:pos x="129" y="321"/>
                  </a:cxn>
                  <a:cxn ang="0">
                    <a:pos x="129" y="321"/>
                  </a:cxn>
                  <a:cxn ang="0">
                    <a:pos x="146" y="305"/>
                  </a:cxn>
                  <a:cxn ang="0">
                    <a:pos x="146" y="173"/>
                  </a:cxn>
                  <a:cxn ang="0">
                    <a:pos x="149" y="175"/>
                  </a:cxn>
                  <a:cxn ang="0">
                    <a:pos x="155" y="177"/>
                  </a:cxn>
                  <a:cxn ang="0">
                    <a:pos x="168" y="170"/>
                  </a:cxn>
                  <a:cxn ang="0">
                    <a:pos x="135" y="53"/>
                  </a:cxn>
                  <a:cxn ang="0">
                    <a:pos x="112" y="127"/>
                  </a:cxn>
                  <a:cxn ang="0">
                    <a:pos x="112" y="127"/>
                  </a:cxn>
                  <a:cxn ang="0">
                    <a:pos x="103" y="115"/>
                  </a:cxn>
                  <a:cxn ang="0">
                    <a:pos x="112" y="57"/>
                  </a:cxn>
                  <a:cxn ang="0">
                    <a:pos x="112" y="57"/>
                  </a:cxn>
                  <a:cxn ang="0">
                    <a:pos x="121" y="115"/>
                  </a:cxn>
                  <a:cxn ang="0">
                    <a:pos x="112" y="127"/>
                  </a:cxn>
                  <a:cxn ang="0">
                    <a:pos x="149" y="143"/>
                  </a:cxn>
                  <a:cxn ang="0">
                    <a:pos x="149" y="103"/>
                  </a:cxn>
                  <a:cxn ang="0">
                    <a:pos x="149" y="143"/>
                  </a:cxn>
                  <a:cxn ang="0">
                    <a:pos x="149" y="143"/>
                  </a:cxn>
                  <a:cxn ang="0">
                    <a:pos x="149" y="143"/>
                  </a:cxn>
                </a:cxnLst>
                <a:rect l="0" t="0" r="r" b="b"/>
                <a:pathLst>
                  <a:path w="207" h="321">
                    <a:moveTo>
                      <a:pt x="135" y="53"/>
                    </a:moveTo>
                    <a:cubicBezTo>
                      <a:pt x="135" y="53"/>
                      <a:pt x="134" y="52"/>
                      <a:pt x="134" y="52"/>
                    </a:cubicBezTo>
                    <a:cubicBezTo>
                      <a:pt x="130" y="50"/>
                      <a:pt x="126" y="48"/>
                      <a:pt x="121" y="47"/>
                    </a:cubicBezTo>
                    <a:cubicBezTo>
                      <a:pt x="112" y="56"/>
                      <a:pt x="112" y="56"/>
                      <a:pt x="112" y="56"/>
                    </a:cubicBezTo>
                    <a:cubicBezTo>
                      <a:pt x="103" y="46"/>
                      <a:pt x="103" y="46"/>
                      <a:pt x="103" y="46"/>
                    </a:cubicBezTo>
                    <a:cubicBezTo>
                      <a:pt x="103" y="46"/>
                      <a:pt x="103" y="46"/>
                      <a:pt x="103" y="46"/>
                    </a:cubicBezTo>
                    <a:cubicBezTo>
                      <a:pt x="99" y="48"/>
                      <a:pt x="95" y="49"/>
                      <a:pt x="91" y="52"/>
                    </a:cubicBezTo>
                    <a:cubicBezTo>
                      <a:pt x="90" y="52"/>
                      <a:pt x="89" y="52"/>
                      <a:pt x="88" y="53"/>
                    </a:cubicBezTo>
                    <a:cubicBezTo>
                      <a:pt x="82" y="56"/>
                      <a:pt x="77" y="57"/>
                      <a:pt x="71" y="55"/>
                    </a:cubicBezTo>
                    <a:cubicBezTo>
                      <a:pt x="52" y="49"/>
                      <a:pt x="34" y="19"/>
                      <a:pt x="29" y="9"/>
                    </a:cubicBezTo>
                    <a:cubicBezTo>
                      <a:pt x="27" y="6"/>
                      <a:pt x="25" y="4"/>
                      <a:pt x="22" y="2"/>
                    </a:cubicBezTo>
                    <a:cubicBezTo>
                      <a:pt x="18" y="1"/>
                      <a:pt x="18" y="1"/>
                      <a:pt x="18" y="1"/>
                    </a:cubicBezTo>
                    <a:cubicBezTo>
                      <a:pt x="16" y="0"/>
                      <a:pt x="13" y="1"/>
                      <a:pt x="10" y="2"/>
                    </a:cubicBezTo>
                    <a:cubicBezTo>
                      <a:pt x="3" y="5"/>
                      <a:pt x="0" y="14"/>
                      <a:pt x="3" y="21"/>
                    </a:cubicBezTo>
                    <a:cubicBezTo>
                      <a:pt x="4" y="23"/>
                      <a:pt x="7" y="29"/>
                      <a:pt x="12" y="36"/>
                    </a:cubicBezTo>
                    <a:cubicBezTo>
                      <a:pt x="16" y="41"/>
                      <a:pt x="16" y="41"/>
                      <a:pt x="16" y="41"/>
                    </a:cubicBezTo>
                    <a:cubicBezTo>
                      <a:pt x="26" y="56"/>
                      <a:pt x="42" y="75"/>
                      <a:pt x="63" y="82"/>
                    </a:cubicBezTo>
                    <a:cubicBezTo>
                      <a:pt x="67" y="83"/>
                      <a:pt x="71" y="84"/>
                      <a:pt x="75" y="84"/>
                    </a:cubicBezTo>
                    <a:cubicBezTo>
                      <a:pt x="75" y="158"/>
                      <a:pt x="75" y="158"/>
                      <a:pt x="75" y="158"/>
                    </a:cubicBezTo>
                    <a:cubicBezTo>
                      <a:pt x="75" y="162"/>
                      <a:pt x="76" y="165"/>
                      <a:pt x="77" y="168"/>
                    </a:cubicBezTo>
                    <a:cubicBezTo>
                      <a:pt x="77" y="169"/>
                      <a:pt x="77" y="170"/>
                      <a:pt x="77" y="170"/>
                    </a:cubicBezTo>
                    <a:cubicBezTo>
                      <a:pt x="77" y="305"/>
                      <a:pt x="77" y="305"/>
                      <a:pt x="77" y="305"/>
                    </a:cubicBezTo>
                    <a:cubicBezTo>
                      <a:pt x="77" y="314"/>
                      <a:pt x="84" y="321"/>
                      <a:pt x="93" y="321"/>
                    </a:cubicBezTo>
                    <a:cubicBezTo>
                      <a:pt x="103" y="321"/>
                      <a:pt x="110" y="314"/>
                      <a:pt x="110" y="305"/>
                    </a:cubicBezTo>
                    <a:cubicBezTo>
                      <a:pt x="110" y="190"/>
                      <a:pt x="110" y="190"/>
                      <a:pt x="110" y="190"/>
                    </a:cubicBezTo>
                    <a:cubicBezTo>
                      <a:pt x="111" y="190"/>
                      <a:pt x="111" y="190"/>
                      <a:pt x="112" y="190"/>
                    </a:cubicBezTo>
                    <a:cubicBezTo>
                      <a:pt x="112" y="190"/>
                      <a:pt x="112" y="190"/>
                      <a:pt x="112" y="190"/>
                    </a:cubicBezTo>
                    <a:cubicBezTo>
                      <a:pt x="112" y="305"/>
                      <a:pt x="112" y="305"/>
                      <a:pt x="112" y="305"/>
                    </a:cubicBezTo>
                    <a:cubicBezTo>
                      <a:pt x="112" y="314"/>
                      <a:pt x="120" y="321"/>
                      <a:pt x="129" y="321"/>
                    </a:cubicBezTo>
                    <a:cubicBezTo>
                      <a:pt x="129" y="321"/>
                      <a:pt x="129" y="321"/>
                      <a:pt x="129" y="321"/>
                    </a:cubicBezTo>
                    <a:cubicBezTo>
                      <a:pt x="138" y="321"/>
                      <a:pt x="146" y="314"/>
                      <a:pt x="146" y="305"/>
                    </a:cubicBezTo>
                    <a:cubicBezTo>
                      <a:pt x="146" y="173"/>
                      <a:pt x="146" y="173"/>
                      <a:pt x="146" y="173"/>
                    </a:cubicBezTo>
                    <a:cubicBezTo>
                      <a:pt x="146" y="174"/>
                      <a:pt x="147" y="175"/>
                      <a:pt x="149" y="175"/>
                    </a:cubicBezTo>
                    <a:cubicBezTo>
                      <a:pt x="151" y="176"/>
                      <a:pt x="153" y="177"/>
                      <a:pt x="155" y="177"/>
                    </a:cubicBezTo>
                    <a:cubicBezTo>
                      <a:pt x="160" y="177"/>
                      <a:pt x="165" y="174"/>
                      <a:pt x="168" y="170"/>
                    </a:cubicBezTo>
                    <a:cubicBezTo>
                      <a:pt x="207" y="97"/>
                      <a:pt x="153" y="64"/>
                      <a:pt x="135" y="53"/>
                    </a:cubicBezTo>
                    <a:close/>
                    <a:moveTo>
                      <a:pt x="112" y="127"/>
                    </a:moveTo>
                    <a:cubicBezTo>
                      <a:pt x="112" y="127"/>
                      <a:pt x="112" y="127"/>
                      <a:pt x="112" y="127"/>
                    </a:cubicBezTo>
                    <a:cubicBezTo>
                      <a:pt x="103" y="115"/>
                      <a:pt x="103" y="115"/>
                      <a:pt x="103" y="115"/>
                    </a:cubicBezTo>
                    <a:cubicBezTo>
                      <a:pt x="112" y="57"/>
                      <a:pt x="112" y="57"/>
                      <a:pt x="112" y="57"/>
                    </a:cubicBezTo>
                    <a:cubicBezTo>
                      <a:pt x="112" y="57"/>
                      <a:pt x="112" y="57"/>
                      <a:pt x="112" y="57"/>
                    </a:cubicBezTo>
                    <a:cubicBezTo>
                      <a:pt x="121" y="115"/>
                      <a:pt x="121" y="115"/>
                      <a:pt x="121" y="115"/>
                    </a:cubicBezTo>
                    <a:lnTo>
                      <a:pt x="112" y="127"/>
                    </a:lnTo>
                    <a:close/>
                    <a:moveTo>
                      <a:pt x="149" y="143"/>
                    </a:moveTo>
                    <a:cubicBezTo>
                      <a:pt x="149" y="103"/>
                      <a:pt x="149" y="103"/>
                      <a:pt x="149" y="103"/>
                    </a:cubicBezTo>
                    <a:cubicBezTo>
                      <a:pt x="154" y="113"/>
                      <a:pt x="156" y="126"/>
                      <a:pt x="149" y="143"/>
                    </a:cubicBezTo>
                    <a:close/>
                    <a:moveTo>
                      <a:pt x="149" y="143"/>
                    </a:moveTo>
                    <a:cubicBezTo>
                      <a:pt x="149" y="143"/>
                      <a:pt x="149" y="143"/>
                      <a:pt x="149" y="143"/>
                    </a:cubicBezTo>
                  </a:path>
                </a:pathLst>
              </a:custGeom>
              <a:grpFill/>
              <a:ln w="9525">
                <a:noFill/>
                <a:round/>
              </a:ln>
            </p:spPr>
            <p:txBody>
              <a:bodyPr/>
              <a:lstStyle/>
              <a:p>
                <a:pPr defTabSz="913765">
                  <a:defRPr/>
                </a:pPr>
                <a:endParaRPr lang="en-US" sz="2400"/>
              </a:p>
            </p:txBody>
          </p:sp>
          <p:sp>
            <p:nvSpPr>
              <p:cNvPr id="65" name="Freeform 15"/>
              <p:cNvSpPr>
                <a:spLocks noEditPoints="1"/>
              </p:cNvSpPr>
              <p:nvPr/>
            </p:nvSpPr>
            <p:spPr bwMode="auto">
              <a:xfrm>
                <a:off x="4102100" y="3633788"/>
                <a:ext cx="119063" cy="120650"/>
              </a:xfrm>
              <a:custGeom>
                <a:avLst/>
                <a:gdLst/>
                <a:ahLst/>
                <a:cxnLst>
                  <a:cxn ang="0">
                    <a:pos x="72" y="36"/>
                  </a:cxn>
                  <a:cxn ang="0">
                    <a:pos x="36" y="72"/>
                  </a:cxn>
                  <a:cxn ang="0">
                    <a:pos x="0" y="36"/>
                  </a:cxn>
                  <a:cxn ang="0">
                    <a:pos x="36" y="0"/>
                  </a:cxn>
                  <a:cxn ang="0">
                    <a:pos x="72" y="36"/>
                  </a:cxn>
                  <a:cxn ang="0">
                    <a:pos x="72" y="36"/>
                  </a:cxn>
                  <a:cxn ang="0">
                    <a:pos x="72" y="36"/>
                  </a:cxn>
                </a:cxnLst>
                <a:rect l="0" t="0" r="r" b="b"/>
                <a:pathLst>
                  <a:path w="72" h="72">
                    <a:moveTo>
                      <a:pt x="72" y="36"/>
                    </a:moveTo>
                    <a:cubicBezTo>
                      <a:pt x="72" y="56"/>
                      <a:pt x="56" y="72"/>
                      <a:pt x="36" y="72"/>
                    </a:cubicBezTo>
                    <a:cubicBezTo>
                      <a:pt x="16" y="72"/>
                      <a:pt x="0" y="56"/>
                      <a:pt x="0" y="36"/>
                    </a:cubicBezTo>
                    <a:cubicBezTo>
                      <a:pt x="0" y="16"/>
                      <a:pt x="16" y="0"/>
                      <a:pt x="36" y="0"/>
                    </a:cubicBezTo>
                    <a:cubicBezTo>
                      <a:pt x="56" y="0"/>
                      <a:pt x="72" y="16"/>
                      <a:pt x="72" y="36"/>
                    </a:cubicBezTo>
                    <a:close/>
                    <a:moveTo>
                      <a:pt x="72" y="36"/>
                    </a:moveTo>
                    <a:cubicBezTo>
                      <a:pt x="72" y="36"/>
                      <a:pt x="72" y="36"/>
                      <a:pt x="72" y="36"/>
                    </a:cubicBezTo>
                  </a:path>
                </a:pathLst>
              </a:custGeom>
              <a:grpFill/>
              <a:ln w="9525">
                <a:noFill/>
                <a:round/>
              </a:ln>
            </p:spPr>
            <p:txBody>
              <a:bodyPr/>
              <a:lstStyle/>
              <a:p>
                <a:pPr defTabSz="913765">
                  <a:defRPr/>
                </a:pPr>
                <a:endParaRPr lang="en-US" sz="2400"/>
              </a:p>
            </p:txBody>
          </p:sp>
          <p:sp>
            <p:nvSpPr>
              <p:cNvPr id="66" name="Freeform 16"/>
              <p:cNvSpPr>
                <a:spLocks noEditPoints="1"/>
              </p:cNvSpPr>
              <p:nvPr/>
            </p:nvSpPr>
            <p:spPr bwMode="auto">
              <a:xfrm>
                <a:off x="3703638" y="3632200"/>
                <a:ext cx="361950" cy="338137"/>
              </a:xfrm>
              <a:custGeom>
                <a:avLst/>
                <a:gdLst/>
                <a:ahLst/>
                <a:cxnLst>
                  <a:cxn ang="0">
                    <a:pos x="197" y="203"/>
                  </a:cxn>
                  <a:cxn ang="0">
                    <a:pos x="20" y="203"/>
                  </a:cxn>
                  <a:cxn ang="0">
                    <a:pos x="0" y="182"/>
                  </a:cxn>
                  <a:cxn ang="0">
                    <a:pos x="0" y="20"/>
                  </a:cxn>
                  <a:cxn ang="0">
                    <a:pos x="20" y="0"/>
                  </a:cxn>
                  <a:cxn ang="0">
                    <a:pos x="197" y="0"/>
                  </a:cxn>
                  <a:cxn ang="0">
                    <a:pos x="218" y="20"/>
                  </a:cxn>
                  <a:cxn ang="0">
                    <a:pos x="218" y="182"/>
                  </a:cxn>
                  <a:cxn ang="0">
                    <a:pos x="197" y="203"/>
                  </a:cxn>
                  <a:cxn ang="0">
                    <a:pos x="20" y="13"/>
                  </a:cxn>
                  <a:cxn ang="0">
                    <a:pos x="13" y="20"/>
                  </a:cxn>
                  <a:cxn ang="0">
                    <a:pos x="13" y="182"/>
                  </a:cxn>
                  <a:cxn ang="0">
                    <a:pos x="20" y="189"/>
                  </a:cxn>
                  <a:cxn ang="0">
                    <a:pos x="197" y="189"/>
                  </a:cxn>
                  <a:cxn ang="0">
                    <a:pos x="204" y="182"/>
                  </a:cxn>
                  <a:cxn ang="0">
                    <a:pos x="204" y="20"/>
                  </a:cxn>
                  <a:cxn ang="0">
                    <a:pos x="197" y="13"/>
                  </a:cxn>
                  <a:cxn ang="0">
                    <a:pos x="20" y="13"/>
                  </a:cxn>
                  <a:cxn ang="0">
                    <a:pos x="20" y="13"/>
                  </a:cxn>
                  <a:cxn ang="0">
                    <a:pos x="20" y="13"/>
                  </a:cxn>
                </a:cxnLst>
                <a:rect l="0" t="0" r="r" b="b"/>
                <a:pathLst>
                  <a:path w="218" h="203">
                    <a:moveTo>
                      <a:pt x="197" y="203"/>
                    </a:moveTo>
                    <a:cubicBezTo>
                      <a:pt x="20" y="203"/>
                      <a:pt x="20" y="203"/>
                      <a:pt x="20" y="203"/>
                    </a:cubicBezTo>
                    <a:cubicBezTo>
                      <a:pt x="9" y="203"/>
                      <a:pt x="0" y="194"/>
                      <a:pt x="0" y="182"/>
                    </a:cubicBezTo>
                    <a:cubicBezTo>
                      <a:pt x="0" y="20"/>
                      <a:pt x="0" y="20"/>
                      <a:pt x="0" y="20"/>
                    </a:cubicBezTo>
                    <a:cubicBezTo>
                      <a:pt x="0" y="9"/>
                      <a:pt x="9" y="0"/>
                      <a:pt x="20" y="0"/>
                    </a:cubicBezTo>
                    <a:cubicBezTo>
                      <a:pt x="197" y="0"/>
                      <a:pt x="197" y="0"/>
                      <a:pt x="197" y="0"/>
                    </a:cubicBezTo>
                    <a:cubicBezTo>
                      <a:pt x="208" y="0"/>
                      <a:pt x="218" y="9"/>
                      <a:pt x="218" y="20"/>
                    </a:cubicBezTo>
                    <a:cubicBezTo>
                      <a:pt x="218" y="182"/>
                      <a:pt x="218" y="182"/>
                      <a:pt x="218" y="182"/>
                    </a:cubicBezTo>
                    <a:cubicBezTo>
                      <a:pt x="218" y="194"/>
                      <a:pt x="208" y="203"/>
                      <a:pt x="197" y="203"/>
                    </a:cubicBezTo>
                    <a:close/>
                    <a:moveTo>
                      <a:pt x="20" y="13"/>
                    </a:moveTo>
                    <a:cubicBezTo>
                      <a:pt x="16" y="13"/>
                      <a:pt x="13" y="16"/>
                      <a:pt x="13" y="20"/>
                    </a:cubicBezTo>
                    <a:cubicBezTo>
                      <a:pt x="13" y="182"/>
                      <a:pt x="13" y="182"/>
                      <a:pt x="13" y="182"/>
                    </a:cubicBezTo>
                    <a:cubicBezTo>
                      <a:pt x="13" y="186"/>
                      <a:pt x="16" y="189"/>
                      <a:pt x="20" y="189"/>
                    </a:cubicBezTo>
                    <a:cubicBezTo>
                      <a:pt x="197" y="189"/>
                      <a:pt x="197" y="189"/>
                      <a:pt x="197" y="189"/>
                    </a:cubicBezTo>
                    <a:cubicBezTo>
                      <a:pt x="201" y="189"/>
                      <a:pt x="204" y="186"/>
                      <a:pt x="204" y="182"/>
                    </a:cubicBezTo>
                    <a:cubicBezTo>
                      <a:pt x="204" y="20"/>
                      <a:pt x="204" y="20"/>
                      <a:pt x="204" y="20"/>
                    </a:cubicBezTo>
                    <a:cubicBezTo>
                      <a:pt x="204" y="16"/>
                      <a:pt x="201" y="13"/>
                      <a:pt x="197" y="13"/>
                    </a:cubicBezTo>
                    <a:lnTo>
                      <a:pt x="20" y="13"/>
                    </a:lnTo>
                    <a:close/>
                    <a:moveTo>
                      <a:pt x="20" y="13"/>
                    </a:moveTo>
                    <a:cubicBezTo>
                      <a:pt x="20" y="13"/>
                      <a:pt x="20" y="13"/>
                      <a:pt x="20" y="13"/>
                    </a:cubicBezTo>
                  </a:path>
                </a:pathLst>
              </a:custGeom>
              <a:grpFill/>
              <a:ln w="9525">
                <a:noFill/>
                <a:round/>
              </a:ln>
            </p:spPr>
            <p:txBody>
              <a:bodyPr/>
              <a:lstStyle/>
              <a:p>
                <a:pPr defTabSz="913765">
                  <a:defRPr/>
                </a:pPr>
                <a:endParaRPr lang="en-US" sz="2400"/>
              </a:p>
            </p:txBody>
          </p:sp>
          <p:sp>
            <p:nvSpPr>
              <p:cNvPr id="67" name="Freeform 17"/>
              <p:cNvSpPr>
                <a:spLocks noEditPoints="1"/>
              </p:cNvSpPr>
              <p:nvPr/>
            </p:nvSpPr>
            <p:spPr bwMode="auto">
              <a:xfrm>
                <a:off x="3743325" y="4003675"/>
                <a:ext cx="96838" cy="93662"/>
              </a:xfrm>
              <a:custGeom>
                <a:avLst/>
                <a:gdLst/>
                <a:ahLst/>
                <a:cxnLst>
                  <a:cxn ang="0">
                    <a:pos x="58" y="29"/>
                  </a:cxn>
                  <a:cxn ang="0">
                    <a:pos x="29" y="57"/>
                  </a:cxn>
                  <a:cxn ang="0">
                    <a:pos x="0" y="29"/>
                  </a:cxn>
                  <a:cxn ang="0">
                    <a:pos x="29" y="0"/>
                  </a:cxn>
                  <a:cxn ang="0">
                    <a:pos x="58" y="29"/>
                  </a:cxn>
                  <a:cxn ang="0">
                    <a:pos x="58" y="29"/>
                  </a:cxn>
                  <a:cxn ang="0">
                    <a:pos x="58" y="2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w="9525">
                <a:noFill/>
                <a:round/>
              </a:ln>
            </p:spPr>
            <p:txBody>
              <a:bodyPr/>
              <a:lstStyle/>
              <a:p>
                <a:pPr defTabSz="913765">
                  <a:defRPr/>
                </a:pPr>
                <a:endParaRPr lang="en-US" sz="2400"/>
              </a:p>
            </p:txBody>
          </p:sp>
          <p:sp>
            <p:nvSpPr>
              <p:cNvPr id="68" name="Freeform 18"/>
              <p:cNvSpPr>
                <a:spLocks noEditPoints="1"/>
              </p:cNvSpPr>
              <p:nvPr/>
            </p:nvSpPr>
            <p:spPr bwMode="auto">
              <a:xfrm>
                <a:off x="369570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8" y="64"/>
                  </a:cxn>
                  <a:cxn ang="0">
                    <a:pos x="87" y="64"/>
                  </a:cxn>
                  <a:cxn ang="0">
                    <a:pos x="87" y="44"/>
                  </a:cxn>
                  <a:cxn ang="0">
                    <a:pos x="91" y="64"/>
                  </a:cxn>
                  <a:cxn ang="0">
                    <a:pos x="114" y="64"/>
                  </a:cxn>
                  <a:cxn ang="0">
                    <a:pos x="77" y="5"/>
                  </a:cxn>
                  <a:cxn ang="0">
                    <a:pos x="76" y="5"/>
                  </a:cxn>
                  <a:cxn ang="0">
                    <a:pos x="65" y="0"/>
                  </a:cxn>
                  <a:cxn ang="0">
                    <a:pos x="58" y="7"/>
                  </a:cxn>
                  <a:cxn ang="0">
                    <a:pos x="51" y="0"/>
                  </a:cxn>
                  <a:cxn ang="0">
                    <a:pos x="51" y="0"/>
                  </a:cxn>
                  <a:cxn ang="0">
                    <a:pos x="40" y="5"/>
                  </a:cxn>
                  <a:cxn ang="0">
                    <a:pos x="39" y="5"/>
                  </a:cxn>
                  <a:cxn ang="0">
                    <a:pos x="2"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8" y="64"/>
                      <a:pt x="58" y="64"/>
                      <a:pt x="58" y="64"/>
                    </a:cubicBezTo>
                    <a:cubicBezTo>
                      <a:pt x="87" y="64"/>
                      <a:pt x="87" y="64"/>
                      <a:pt x="87" y="64"/>
                    </a:cubicBezTo>
                    <a:cubicBezTo>
                      <a:pt x="87" y="44"/>
                      <a:pt x="87" y="44"/>
                      <a:pt x="87" y="44"/>
                    </a:cubicBezTo>
                    <a:cubicBezTo>
                      <a:pt x="90" y="49"/>
                      <a:pt x="92" y="56"/>
                      <a:pt x="91" y="64"/>
                    </a:cubicBezTo>
                    <a:cubicBezTo>
                      <a:pt x="114" y="64"/>
                      <a:pt x="114" y="64"/>
                      <a:pt x="114" y="64"/>
                    </a:cubicBezTo>
                    <a:cubicBezTo>
                      <a:pt x="116" y="29"/>
                      <a:pt x="88" y="12"/>
                      <a:pt x="77" y="5"/>
                    </a:cubicBezTo>
                    <a:cubicBezTo>
                      <a:pt x="77" y="5"/>
                      <a:pt x="76" y="5"/>
                      <a:pt x="76" y="5"/>
                    </a:cubicBezTo>
                    <a:cubicBezTo>
                      <a:pt x="72" y="2"/>
                      <a:pt x="69" y="1"/>
                      <a:pt x="65" y="0"/>
                    </a:cubicBezTo>
                    <a:cubicBezTo>
                      <a:pt x="58" y="7"/>
                      <a:pt x="58" y="7"/>
                      <a:pt x="58" y="7"/>
                    </a:cubicBezTo>
                    <a:cubicBezTo>
                      <a:pt x="51" y="0"/>
                      <a:pt x="51" y="0"/>
                      <a:pt x="51" y="0"/>
                    </a:cubicBezTo>
                    <a:cubicBezTo>
                      <a:pt x="51" y="0"/>
                      <a:pt x="51" y="0"/>
                      <a:pt x="51" y="0"/>
                    </a:cubicBezTo>
                    <a:cubicBezTo>
                      <a:pt x="47" y="1"/>
                      <a:pt x="44" y="2"/>
                      <a:pt x="40" y="5"/>
                    </a:cubicBezTo>
                    <a:cubicBezTo>
                      <a:pt x="40" y="5"/>
                      <a:pt x="39" y="5"/>
                      <a:pt x="39" y="5"/>
                    </a:cubicBezTo>
                    <a:cubicBezTo>
                      <a:pt x="28" y="12"/>
                      <a:pt x="0" y="29"/>
                      <a:pt x="2" y="64"/>
                    </a:cubicBezTo>
                    <a:lnTo>
                      <a:pt x="25" y="64"/>
                    </a:lnTo>
                    <a:close/>
                    <a:moveTo>
                      <a:pt x="25" y="64"/>
                    </a:moveTo>
                    <a:cubicBezTo>
                      <a:pt x="25" y="64"/>
                      <a:pt x="25" y="64"/>
                      <a:pt x="25" y="64"/>
                    </a:cubicBezTo>
                  </a:path>
                </a:pathLst>
              </a:custGeom>
              <a:grpFill/>
              <a:ln w="9525">
                <a:noFill/>
                <a:round/>
              </a:ln>
            </p:spPr>
            <p:txBody>
              <a:bodyPr/>
              <a:lstStyle/>
              <a:p>
                <a:pPr defTabSz="913765">
                  <a:defRPr/>
                </a:pPr>
                <a:endParaRPr lang="en-US" sz="2400"/>
              </a:p>
            </p:txBody>
          </p:sp>
          <p:sp>
            <p:nvSpPr>
              <p:cNvPr id="69" name="Freeform 19"/>
              <p:cNvSpPr>
                <a:spLocks noEditPoints="1"/>
              </p:cNvSpPr>
              <p:nvPr/>
            </p:nvSpPr>
            <p:spPr bwMode="auto">
              <a:xfrm>
                <a:off x="3929063" y="4003675"/>
                <a:ext cx="93663" cy="93662"/>
              </a:xfrm>
              <a:custGeom>
                <a:avLst/>
                <a:gdLst/>
                <a:ahLst/>
                <a:cxnLst>
                  <a:cxn ang="0">
                    <a:pos x="57" y="29"/>
                  </a:cxn>
                  <a:cxn ang="0">
                    <a:pos x="28" y="57"/>
                  </a:cxn>
                  <a:cxn ang="0">
                    <a:pos x="0" y="29"/>
                  </a:cxn>
                  <a:cxn ang="0">
                    <a:pos x="28" y="0"/>
                  </a:cxn>
                  <a:cxn ang="0">
                    <a:pos x="57" y="29"/>
                  </a:cxn>
                  <a:cxn ang="0">
                    <a:pos x="57" y="29"/>
                  </a:cxn>
                  <a:cxn ang="0">
                    <a:pos x="57" y="29"/>
                  </a:cxn>
                </a:cxnLst>
                <a:rect l="0" t="0" r="r" b="b"/>
                <a:pathLst>
                  <a:path w="57" h="57">
                    <a:moveTo>
                      <a:pt x="57" y="29"/>
                    </a:moveTo>
                    <a:cubicBezTo>
                      <a:pt x="57" y="45"/>
                      <a:pt x="44" y="57"/>
                      <a:pt x="28" y="57"/>
                    </a:cubicBezTo>
                    <a:cubicBezTo>
                      <a:pt x="13" y="57"/>
                      <a:pt x="0" y="45"/>
                      <a:pt x="0" y="29"/>
                    </a:cubicBezTo>
                    <a:cubicBezTo>
                      <a:pt x="0" y="13"/>
                      <a:pt x="13" y="0"/>
                      <a:pt x="28" y="0"/>
                    </a:cubicBezTo>
                    <a:cubicBezTo>
                      <a:pt x="44" y="0"/>
                      <a:pt x="57" y="13"/>
                      <a:pt x="57" y="29"/>
                    </a:cubicBezTo>
                    <a:close/>
                    <a:moveTo>
                      <a:pt x="57" y="29"/>
                    </a:moveTo>
                    <a:cubicBezTo>
                      <a:pt x="57" y="29"/>
                      <a:pt x="57" y="29"/>
                      <a:pt x="57" y="29"/>
                    </a:cubicBezTo>
                  </a:path>
                </a:pathLst>
              </a:custGeom>
              <a:grpFill/>
              <a:ln w="9525">
                <a:noFill/>
                <a:round/>
              </a:ln>
            </p:spPr>
            <p:txBody>
              <a:bodyPr/>
              <a:lstStyle/>
              <a:p>
                <a:pPr defTabSz="913765">
                  <a:defRPr/>
                </a:pPr>
                <a:endParaRPr lang="en-US" sz="2400"/>
              </a:p>
            </p:txBody>
          </p:sp>
          <p:sp>
            <p:nvSpPr>
              <p:cNvPr id="70" name="Freeform 20"/>
              <p:cNvSpPr>
                <a:spLocks noEditPoints="1"/>
              </p:cNvSpPr>
              <p:nvPr/>
            </p:nvSpPr>
            <p:spPr bwMode="auto">
              <a:xfrm>
                <a:off x="387985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9" y="64"/>
                  </a:cxn>
                  <a:cxn ang="0">
                    <a:pos x="88" y="64"/>
                  </a:cxn>
                  <a:cxn ang="0">
                    <a:pos x="88" y="44"/>
                  </a:cxn>
                  <a:cxn ang="0">
                    <a:pos x="92" y="64"/>
                  </a:cxn>
                  <a:cxn ang="0">
                    <a:pos x="114" y="64"/>
                  </a:cxn>
                  <a:cxn ang="0">
                    <a:pos x="77" y="5"/>
                  </a:cxn>
                  <a:cxn ang="0">
                    <a:pos x="76" y="5"/>
                  </a:cxn>
                  <a:cxn ang="0">
                    <a:pos x="66" y="0"/>
                  </a:cxn>
                  <a:cxn ang="0">
                    <a:pos x="58" y="7"/>
                  </a:cxn>
                  <a:cxn ang="0">
                    <a:pos x="52" y="0"/>
                  </a:cxn>
                  <a:cxn ang="0">
                    <a:pos x="51" y="0"/>
                  </a:cxn>
                  <a:cxn ang="0">
                    <a:pos x="41" y="5"/>
                  </a:cxn>
                  <a:cxn ang="0">
                    <a:pos x="39" y="5"/>
                  </a:cxn>
                  <a:cxn ang="0">
                    <a:pos x="3"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9" y="64"/>
                      <a:pt x="59" y="64"/>
                      <a:pt x="59" y="64"/>
                    </a:cubicBezTo>
                    <a:cubicBezTo>
                      <a:pt x="88" y="64"/>
                      <a:pt x="88" y="64"/>
                      <a:pt x="88" y="64"/>
                    </a:cubicBezTo>
                    <a:cubicBezTo>
                      <a:pt x="88" y="44"/>
                      <a:pt x="88" y="44"/>
                      <a:pt x="88" y="44"/>
                    </a:cubicBezTo>
                    <a:cubicBezTo>
                      <a:pt x="91" y="49"/>
                      <a:pt x="92" y="56"/>
                      <a:pt x="92" y="64"/>
                    </a:cubicBezTo>
                    <a:cubicBezTo>
                      <a:pt x="114" y="64"/>
                      <a:pt x="114" y="64"/>
                      <a:pt x="114" y="64"/>
                    </a:cubicBezTo>
                    <a:cubicBezTo>
                      <a:pt x="116" y="29"/>
                      <a:pt x="88" y="12"/>
                      <a:pt x="77" y="5"/>
                    </a:cubicBezTo>
                    <a:cubicBezTo>
                      <a:pt x="77" y="5"/>
                      <a:pt x="76" y="5"/>
                      <a:pt x="76" y="5"/>
                    </a:cubicBezTo>
                    <a:cubicBezTo>
                      <a:pt x="73" y="2"/>
                      <a:pt x="69" y="1"/>
                      <a:pt x="66" y="0"/>
                    </a:cubicBezTo>
                    <a:cubicBezTo>
                      <a:pt x="58" y="7"/>
                      <a:pt x="58" y="7"/>
                      <a:pt x="58" y="7"/>
                    </a:cubicBezTo>
                    <a:cubicBezTo>
                      <a:pt x="52" y="0"/>
                      <a:pt x="52" y="0"/>
                      <a:pt x="52" y="0"/>
                    </a:cubicBezTo>
                    <a:cubicBezTo>
                      <a:pt x="51" y="0"/>
                      <a:pt x="51" y="0"/>
                      <a:pt x="51" y="0"/>
                    </a:cubicBezTo>
                    <a:cubicBezTo>
                      <a:pt x="48" y="1"/>
                      <a:pt x="44" y="2"/>
                      <a:pt x="41" y="5"/>
                    </a:cubicBezTo>
                    <a:cubicBezTo>
                      <a:pt x="40" y="5"/>
                      <a:pt x="40" y="5"/>
                      <a:pt x="39" y="5"/>
                    </a:cubicBezTo>
                    <a:cubicBezTo>
                      <a:pt x="28" y="12"/>
                      <a:pt x="0" y="29"/>
                      <a:pt x="3" y="64"/>
                    </a:cubicBezTo>
                    <a:lnTo>
                      <a:pt x="25" y="64"/>
                    </a:lnTo>
                    <a:close/>
                    <a:moveTo>
                      <a:pt x="25" y="64"/>
                    </a:moveTo>
                    <a:cubicBezTo>
                      <a:pt x="25" y="64"/>
                      <a:pt x="25" y="64"/>
                      <a:pt x="25" y="64"/>
                    </a:cubicBezTo>
                  </a:path>
                </a:pathLst>
              </a:custGeom>
              <a:grpFill/>
              <a:ln w="9525">
                <a:noFill/>
                <a:round/>
              </a:ln>
            </p:spPr>
            <p:txBody>
              <a:bodyPr/>
              <a:lstStyle/>
              <a:p>
                <a:pPr defTabSz="913765">
                  <a:defRPr/>
                </a:pPr>
                <a:endParaRPr lang="en-US" sz="2400"/>
              </a:p>
            </p:txBody>
          </p:sp>
          <p:sp>
            <p:nvSpPr>
              <p:cNvPr id="71" name="Rectangle 21"/>
              <p:cNvSpPr>
                <a:spLocks noChangeArrowheads="1"/>
              </p:cNvSpPr>
              <p:nvPr/>
            </p:nvSpPr>
            <p:spPr bwMode="auto">
              <a:xfrm>
                <a:off x="3681413" y="4222750"/>
                <a:ext cx="542925" cy="66675"/>
              </a:xfrm>
              <a:prstGeom prst="rect">
                <a:avLst/>
              </a:prstGeom>
              <a:grpFill/>
              <a:ln w="9525">
                <a:noFill/>
                <a:miter lim="800000"/>
              </a:ln>
            </p:spPr>
            <p:txBody>
              <a:bodyPr/>
              <a:lstStyle/>
              <a:p>
                <a:pPr defTabSz="913765">
                  <a:defRPr/>
                </a:pPr>
                <a:endParaRPr lang="en-US" sz="2400"/>
              </a:p>
            </p:txBody>
          </p:sp>
          <p:sp>
            <p:nvSpPr>
              <p:cNvPr id="72" name="Freeform 22"/>
              <p:cNvSpPr>
                <a:spLocks noEditPoints="1"/>
              </p:cNvSpPr>
              <p:nvPr/>
            </p:nvSpPr>
            <p:spPr bwMode="auto">
              <a:xfrm>
                <a:off x="3795713" y="3709988"/>
                <a:ext cx="177800" cy="179387"/>
              </a:xfrm>
              <a:custGeom>
                <a:avLst/>
                <a:gdLst/>
                <a:ahLst/>
                <a:cxnLst>
                  <a:cxn ang="0">
                    <a:pos x="103" y="61"/>
                  </a:cxn>
                  <a:cxn ang="0">
                    <a:pos x="97" y="59"/>
                  </a:cxn>
                  <a:cxn ang="0">
                    <a:pos x="97" y="46"/>
                  </a:cxn>
                  <a:cxn ang="0">
                    <a:pos x="102" y="44"/>
                  </a:cxn>
                  <a:cxn ang="0">
                    <a:pos x="105" y="35"/>
                  </a:cxn>
                  <a:cxn ang="0">
                    <a:pos x="102" y="28"/>
                  </a:cxn>
                  <a:cxn ang="0">
                    <a:pos x="93" y="24"/>
                  </a:cxn>
                  <a:cxn ang="0">
                    <a:pos x="88" y="27"/>
                  </a:cxn>
                  <a:cxn ang="0">
                    <a:pos x="78" y="18"/>
                  </a:cxn>
                  <a:cxn ang="0">
                    <a:pos x="81" y="13"/>
                  </a:cxn>
                  <a:cxn ang="0">
                    <a:pos x="76" y="4"/>
                  </a:cxn>
                  <a:cxn ang="0">
                    <a:pos x="69" y="1"/>
                  </a:cxn>
                  <a:cxn ang="0">
                    <a:pos x="60" y="5"/>
                  </a:cxn>
                  <a:cxn ang="0">
                    <a:pos x="58" y="11"/>
                  </a:cxn>
                  <a:cxn ang="0">
                    <a:pos x="46" y="11"/>
                  </a:cxn>
                  <a:cxn ang="0">
                    <a:pos x="43" y="6"/>
                  </a:cxn>
                  <a:cxn ang="0">
                    <a:pos x="34" y="3"/>
                  </a:cxn>
                  <a:cxn ang="0">
                    <a:pos x="27" y="6"/>
                  </a:cxn>
                  <a:cxn ang="0">
                    <a:pos x="24" y="15"/>
                  </a:cxn>
                  <a:cxn ang="0">
                    <a:pos x="26" y="20"/>
                  </a:cxn>
                  <a:cxn ang="0">
                    <a:pos x="18" y="30"/>
                  </a:cxn>
                  <a:cxn ang="0">
                    <a:pos x="12" y="28"/>
                  </a:cxn>
                  <a:cxn ang="0">
                    <a:pos x="3" y="32"/>
                  </a:cxn>
                  <a:cxn ang="0">
                    <a:pos x="1" y="39"/>
                  </a:cxn>
                  <a:cxn ang="0">
                    <a:pos x="1" y="44"/>
                  </a:cxn>
                  <a:cxn ang="0">
                    <a:pos x="5" y="48"/>
                  </a:cxn>
                  <a:cxn ang="0">
                    <a:pos x="10" y="50"/>
                  </a:cxn>
                  <a:cxn ang="0">
                    <a:pos x="11" y="62"/>
                  </a:cxn>
                  <a:cxn ang="0">
                    <a:pos x="5" y="65"/>
                  </a:cxn>
                  <a:cxn ang="0">
                    <a:pos x="2" y="74"/>
                  </a:cxn>
                  <a:cxn ang="0">
                    <a:pos x="5" y="81"/>
                  </a:cxn>
                  <a:cxn ang="0">
                    <a:pos x="14" y="84"/>
                  </a:cxn>
                  <a:cxn ang="0">
                    <a:pos x="20" y="82"/>
                  </a:cxn>
                  <a:cxn ang="0">
                    <a:pos x="29" y="90"/>
                  </a:cxn>
                  <a:cxn ang="0">
                    <a:pos x="27" y="96"/>
                  </a:cxn>
                  <a:cxn ang="0">
                    <a:pos x="27" y="101"/>
                  </a:cxn>
                  <a:cxn ang="0">
                    <a:pos x="31" y="105"/>
                  </a:cxn>
                  <a:cxn ang="0">
                    <a:pos x="38" y="107"/>
                  </a:cxn>
                  <a:cxn ang="0">
                    <a:pos x="43" y="107"/>
                  </a:cxn>
                  <a:cxn ang="0">
                    <a:pos x="47" y="103"/>
                  </a:cxn>
                  <a:cxn ang="0">
                    <a:pos x="49" y="98"/>
                  </a:cxn>
                  <a:cxn ang="0">
                    <a:pos x="62" y="97"/>
                  </a:cxn>
                  <a:cxn ang="0">
                    <a:pos x="64" y="103"/>
                  </a:cxn>
                  <a:cxn ang="0">
                    <a:pos x="73" y="106"/>
                  </a:cxn>
                  <a:cxn ang="0">
                    <a:pos x="80" y="103"/>
                  </a:cxn>
                  <a:cxn ang="0">
                    <a:pos x="84" y="94"/>
                  </a:cxn>
                  <a:cxn ang="0">
                    <a:pos x="81" y="88"/>
                  </a:cxn>
                  <a:cxn ang="0">
                    <a:pos x="90" y="79"/>
                  </a:cxn>
                  <a:cxn ang="0">
                    <a:pos x="95" y="81"/>
                  </a:cxn>
                  <a:cxn ang="0">
                    <a:pos x="101" y="81"/>
                  </a:cxn>
                  <a:cxn ang="0">
                    <a:pos x="104" y="77"/>
                  </a:cxn>
                  <a:cxn ang="0">
                    <a:pos x="107" y="70"/>
                  </a:cxn>
                  <a:cxn ang="0">
                    <a:pos x="103" y="61"/>
                  </a:cxn>
                  <a:cxn ang="0">
                    <a:pos x="65" y="79"/>
                  </a:cxn>
                  <a:cxn ang="0">
                    <a:pos x="54" y="81"/>
                  </a:cxn>
                  <a:cxn ang="0">
                    <a:pos x="29" y="66"/>
                  </a:cxn>
                  <a:cxn ang="0">
                    <a:pos x="42" y="30"/>
                  </a:cxn>
                  <a:cxn ang="0">
                    <a:pos x="54" y="27"/>
                  </a:cxn>
                  <a:cxn ang="0">
                    <a:pos x="78" y="43"/>
                  </a:cxn>
                  <a:cxn ang="0">
                    <a:pos x="65" y="79"/>
                  </a:cxn>
                  <a:cxn ang="0">
                    <a:pos x="65" y="79"/>
                  </a:cxn>
                  <a:cxn ang="0">
                    <a:pos x="65" y="79"/>
                  </a:cxn>
                </a:cxnLst>
                <a:rect l="0" t="0" r="r" b="b"/>
                <a:pathLst>
                  <a:path w="108" h="108">
                    <a:moveTo>
                      <a:pt x="103" y="61"/>
                    </a:moveTo>
                    <a:cubicBezTo>
                      <a:pt x="97" y="59"/>
                      <a:pt x="97" y="59"/>
                      <a:pt x="97" y="59"/>
                    </a:cubicBezTo>
                    <a:cubicBezTo>
                      <a:pt x="98" y="55"/>
                      <a:pt x="97" y="51"/>
                      <a:pt x="97" y="46"/>
                    </a:cubicBezTo>
                    <a:cubicBezTo>
                      <a:pt x="102" y="44"/>
                      <a:pt x="102" y="44"/>
                      <a:pt x="102" y="44"/>
                    </a:cubicBezTo>
                    <a:cubicBezTo>
                      <a:pt x="106" y="42"/>
                      <a:pt x="107" y="38"/>
                      <a:pt x="105" y="35"/>
                    </a:cubicBezTo>
                    <a:cubicBezTo>
                      <a:pt x="102" y="28"/>
                      <a:pt x="102" y="28"/>
                      <a:pt x="102" y="28"/>
                    </a:cubicBezTo>
                    <a:cubicBezTo>
                      <a:pt x="101" y="24"/>
                      <a:pt x="97" y="23"/>
                      <a:pt x="93" y="24"/>
                    </a:cubicBezTo>
                    <a:cubicBezTo>
                      <a:pt x="88" y="27"/>
                      <a:pt x="88" y="27"/>
                      <a:pt x="88" y="27"/>
                    </a:cubicBezTo>
                    <a:cubicBezTo>
                      <a:pt x="85" y="24"/>
                      <a:pt x="82" y="21"/>
                      <a:pt x="78" y="18"/>
                    </a:cubicBezTo>
                    <a:cubicBezTo>
                      <a:pt x="81" y="13"/>
                      <a:pt x="81" y="13"/>
                      <a:pt x="81" y="13"/>
                    </a:cubicBezTo>
                    <a:cubicBezTo>
                      <a:pt x="82" y="9"/>
                      <a:pt x="80" y="5"/>
                      <a:pt x="76" y="4"/>
                    </a:cubicBezTo>
                    <a:cubicBezTo>
                      <a:pt x="69" y="1"/>
                      <a:pt x="69" y="1"/>
                      <a:pt x="69" y="1"/>
                    </a:cubicBezTo>
                    <a:cubicBezTo>
                      <a:pt x="66" y="0"/>
                      <a:pt x="62" y="2"/>
                      <a:pt x="60" y="5"/>
                    </a:cubicBezTo>
                    <a:cubicBezTo>
                      <a:pt x="58" y="11"/>
                      <a:pt x="58" y="11"/>
                      <a:pt x="58" y="11"/>
                    </a:cubicBezTo>
                    <a:cubicBezTo>
                      <a:pt x="54" y="10"/>
                      <a:pt x="50" y="11"/>
                      <a:pt x="46" y="11"/>
                    </a:cubicBezTo>
                    <a:cubicBezTo>
                      <a:pt x="43" y="6"/>
                      <a:pt x="43" y="6"/>
                      <a:pt x="43" y="6"/>
                    </a:cubicBezTo>
                    <a:cubicBezTo>
                      <a:pt x="42" y="2"/>
                      <a:pt x="38" y="1"/>
                      <a:pt x="34" y="3"/>
                    </a:cubicBezTo>
                    <a:cubicBezTo>
                      <a:pt x="27" y="6"/>
                      <a:pt x="27" y="6"/>
                      <a:pt x="27" y="6"/>
                    </a:cubicBezTo>
                    <a:cubicBezTo>
                      <a:pt x="24" y="7"/>
                      <a:pt x="22" y="11"/>
                      <a:pt x="24" y="15"/>
                    </a:cubicBezTo>
                    <a:cubicBezTo>
                      <a:pt x="26" y="20"/>
                      <a:pt x="26" y="20"/>
                      <a:pt x="26" y="20"/>
                    </a:cubicBezTo>
                    <a:cubicBezTo>
                      <a:pt x="23" y="23"/>
                      <a:pt x="20" y="26"/>
                      <a:pt x="18" y="30"/>
                    </a:cubicBezTo>
                    <a:cubicBezTo>
                      <a:pt x="12" y="28"/>
                      <a:pt x="12" y="28"/>
                      <a:pt x="12" y="28"/>
                    </a:cubicBezTo>
                    <a:cubicBezTo>
                      <a:pt x="9" y="26"/>
                      <a:pt x="4" y="28"/>
                      <a:pt x="3" y="32"/>
                    </a:cubicBezTo>
                    <a:cubicBezTo>
                      <a:pt x="1" y="39"/>
                      <a:pt x="1" y="39"/>
                      <a:pt x="1" y="39"/>
                    </a:cubicBezTo>
                    <a:cubicBezTo>
                      <a:pt x="0" y="41"/>
                      <a:pt x="0" y="42"/>
                      <a:pt x="1" y="44"/>
                    </a:cubicBezTo>
                    <a:cubicBezTo>
                      <a:pt x="2" y="46"/>
                      <a:pt x="3" y="47"/>
                      <a:pt x="5" y="48"/>
                    </a:cubicBezTo>
                    <a:cubicBezTo>
                      <a:pt x="10" y="50"/>
                      <a:pt x="10" y="50"/>
                      <a:pt x="10" y="50"/>
                    </a:cubicBezTo>
                    <a:cubicBezTo>
                      <a:pt x="10" y="54"/>
                      <a:pt x="10" y="58"/>
                      <a:pt x="11" y="62"/>
                    </a:cubicBezTo>
                    <a:cubicBezTo>
                      <a:pt x="5" y="65"/>
                      <a:pt x="5" y="65"/>
                      <a:pt x="5" y="65"/>
                    </a:cubicBezTo>
                    <a:cubicBezTo>
                      <a:pt x="2" y="66"/>
                      <a:pt x="0" y="71"/>
                      <a:pt x="2" y="74"/>
                    </a:cubicBezTo>
                    <a:cubicBezTo>
                      <a:pt x="5" y="81"/>
                      <a:pt x="5" y="81"/>
                      <a:pt x="5" y="81"/>
                    </a:cubicBezTo>
                    <a:cubicBezTo>
                      <a:pt x="7" y="84"/>
                      <a:pt x="11" y="86"/>
                      <a:pt x="14" y="84"/>
                    </a:cubicBezTo>
                    <a:cubicBezTo>
                      <a:pt x="20" y="82"/>
                      <a:pt x="20" y="82"/>
                      <a:pt x="20" y="82"/>
                    </a:cubicBezTo>
                    <a:cubicBezTo>
                      <a:pt x="22" y="85"/>
                      <a:pt x="26" y="88"/>
                      <a:pt x="29" y="90"/>
                    </a:cubicBezTo>
                    <a:cubicBezTo>
                      <a:pt x="27" y="96"/>
                      <a:pt x="27" y="96"/>
                      <a:pt x="27" y="96"/>
                    </a:cubicBezTo>
                    <a:cubicBezTo>
                      <a:pt x="26" y="98"/>
                      <a:pt x="26" y="100"/>
                      <a:pt x="27" y="101"/>
                    </a:cubicBezTo>
                    <a:cubicBezTo>
                      <a:pt x="28" y="103"/>
                      <a:pt x="29" y="104"/>
                      <a:pt x="31" y="105"/>
                    </a:cubicBezTo>
                    <a:cubicBezTo>
                      <a:pt x="38" y="107"/>
                      <a:pt x="38" y="107"/>
                      <a:pt x="38" y="107"/>
                    </a:cubicBezTo>
                    <a:cubicBezTo>
                      <a:pt x="40" y="108"/>
                      <a:pt x="42" y="108"/>
                      <a:pt x="43" y="107"/>
                    </a:cubicBezTo>
                    <a:cubicBezTo>
                      <a:pt x="45" y="107"/>
                      <a:pt x="46" y="105"/>
                      <a:pt x="47" y="103"/>
                    </a:cubicBezTo>
                    <a:cubicBezTo>
                      <a:pt x="49" y="98"/>
                      <a:pt x="49" y="98"/>
                      <a:pt x="49" y="98"/>
                    </a:cubicBezTo>
                    <a:cubicBezTo>
                      <a:pt x="53" y="98"/>
                      <a:pt x="57" y="98"/>
                      <a:pt x="62" y="97"/>
                    </a:cubicBezTo>
                    <a:cubicBezTo>
                      <a:pt x="64" y="103"/>
                      <a:pt x="64" y="103"/>
                      <a:pt x="64" y="103"/>
                    </a:cubicBezTo>
                    <a:cubicBezTo>
                      <a:pt x="66" y="106"/>
                      <a:pt x="70" y="108"/>
                      <a:pt x="73" y="106"/>
                    </a:cubicBezTo>
                    <a:cubicBezTo>
                      <a:pt x="80" y="103"/>
                      <a:pt x="80" y="103"/>
                      <a:pt x="80" y="103"/>
                    </a:cubicBezTo>
                    <a:cubicBezTo>
                      <a:pt x="84" y="101"/>
                      <a:pt x="85" y="97"/>
                      <a:pt x="84" y="94"/>
                    </a:cubicBezTo>
                    <a:cubicBezTo>
                      <a:pt x="81" y="88"/>
                      <a:pt x="81" y="88"/>
                      <a:pt x="81" y="88"/>
                    </a:cubicBezTo>
                    <a:cubicBezTo>
                      <a:pt x="84" y="86"/>
                      <a:pt x="87" y="82"/>
                      <a:pt x="90" y="79"/>
                    </a:cubicBezTo>
                    <a:cubicBezTo>
                      <a:pt x="95" y="81"/>
                      <a:pt x="95" y="81"/>
                      <a:pt x="95" y="81"/>
                    </a:cubicBezTo>
                    <a:cubicBezTo>
                      <a:pt x="97" y="82"/>
                      <a:pt x="99" y="82"/>
                      <a:pt x="101" y="81"/>
                    </a:cubicBezTo>
                    <a:cubicBezTo>
                      <a:pt x="102" y="80"/>
                      <a:pt x="104" y="79"/>
                      <a:pt x="104" y="77"/>
                    </a:cubicBezTo>
                    <a:cubicBezTo>
                      <a:pt x="107" y="70"/>
                      <a:pt x="107" y="70"/>
                      <a:pt x="107" y="70"/>
                    </a:cubicBezTo>
                    <a:cubicBezTo>
                      <a:pt x="108" y="66"/>
                      <a:pt x="106" y="62"/>
                      <a:pt x="103" y="61"/>
                    </a:cubicBezTo>
                    <a:close/>
                    <a:moveTo>
                      <a:pt x="65" y="79"/>
                    </a:moveTo>
                    <a:cubicBezTo>
                      <a:pt x="61" y="81"/>
                      <a:pt x="58" y="81"/>
                      <a:pt x="54" y="81"/>
                    </a:cubicBezTo>
                    <a:cubicBezTo>
                      <a:pt x="43" y="81"/>
                      <a:pt x="33" y="75"/>
                      <a:pt x="29" y="66"/>
                    </a:cubicBezTo>
                    <a:cubicBezTo>
                      <a:pt x="23" y="52"/>
                      <a:pt x="29" y="36"/>
                      <a:pt x="42" y="30"/>
                    </a:cubicBezTo>
                    <a:cubicBezTo>
                      <a:pt x="46" y="28"/>
                      <a:pt x="50" y="27"/>
                      <a:pt x="54" y="27"/>
                    </a:cubicBezTo>
                    <a:cubicBezTo>
                      <a:pt x="64" y="27"/>
                      <a:pt x="74" y="33"/>
                      <a:pt x="78" y="43"/>
                    </a:cubicBezTo>
                    <a:cubicBezTo>
                      <a:pt x="85" y="57"/>
                      <a:pt x="79" y="73"/>
                      <a:pt x="65" y="79"/>
                    </a:cubicBezTo>
                    <a:close/>
                    <a:moveTo>
                      <a:pt x="65" y="79"/>
                    </a:moveTo>
                    <a:cubicBezTo>
                      <a:pt x="65" y="79"/>
                      <a:pt x="65" y="79"/>
                      <a:pt x="65" y="79"/>
                    </a:cubicBezTo>
                  </a:path>
                </a:pathLst>
              </a:custGeom>
              <a:grpFill/>
              <a:ln w="9525">
                <a:noFill/>
                <a:round/>
              </a:ln>
            </p:spPr>
            <p:txBody>
              <a:bodyPr/>
              <a:lstStyle/>
              <a:p>
                <a:pPr defTabSz="913765">
                  <a:defRPr/>
                </a:pPr>
                <a:endParaRPr lang="en-US" sz="2400"/>
              </a:p>
            </p:txBody>
          </p:sp>
        </p:grpSp>
      </p:grpSp>
      <p:pic>
        <p:nvPicPr>
          <p:cNvPr id="1028" name="Picture 4"/>
          <p:cNvPicPr>
            <a:picLocks noChangeAspect="1" noChangeArrowheads="1"/>
          </p:cNvPicPr>
          <p:nvPr/>
        </p:nvPicPr>
        <p:blipFill>
          <a:blip r:embed="rId3" cstate="email"/>
          <a:stretch>
            <a:fillRect/>
          </a:stretch>
        </p:blipFill>
        <p:spPr bwMode="auto">
          <a:xfrm>
            <a:off x="5250500" y="1935781"/>
            <a:ext cx="6267433" cy="4178289"/>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组合 60"/>
          <p:cNvGrpSpPr/>
          <p:nvPr/>
        </p:nvGrpSpPr>
        <p:grpSpPr>
          <a:xfrm>
            <a:off x="3619384" y="453588"/>
            <a:ext cx="8185557" cy="173072"/>
            <a:chOff x="2713964" y="340296"/>
            <a:chExt cx="6141063" cy="129844"/>
          </a:xfrm>
          <a:solidFill>
            <a:schemeClr val="accent5"/>
          </a:solidFill>
        </p:grpSpPr>
        <p:cxnSp>
          <p:nvCxnSpPr>
            <p:cNvPr id="62" name="直接连接符 61"/>
            <p:cNvCxnSpPr>
              <a:endCxn id="73" idx="3"/>
            </p:cNvCxnSpPr>
            <p:nvPr/>
          </p:nvCxnSpPr>
          <p:spPr>
            <a:xfrm flipH="1">
              <a:off x="2843808" y="405218"/>
              <a:ext cx="6011219"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2713964" y="340296"/>
              <a:ext cx="129844" cy="129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4" name="KSO_GT1.1.1"/>
          <p:cNvSpPr txBox="1"/>
          <p:nvPr/>
        </p:nvSpPr>
        <p:spPr>
          <a:xfrm>
            <a:off x="1919940" y="411432"/>
            <a:ext cx="1587011" cy="330099"/>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600" dirty="0">
                <a:solidFill>
                  <a:schemeClr val="tx1">
                    <a:lumMod val="50000"/>
                    <a:lumOff val="50000"/>
                  </a:schemeClr>
                </a:solidFill>
              </a:rPr>
              <a:t>点击更改标题</a:t>
            </a:r>
            <a:endParaRPr lang="en-US" altLang="zh-CN" sz="1600" dirty="0">
              <a:solidFill>
                <a:schemeClr val="tx1">
                  <a:lumMod val="50000"/>
                  <a:lumOff val="50000"/>
                </a:schemeClr>
              </a:solidFill>
            </a:endParaRPr>
          </a:p>
        </p:txBody>
      </p:sp>
      <p:pic>
        <p:nvPicPr>
          <p:cNvPr id="60" name="图片 59"/>
          <p:cNvPicPr>
            <a:picLocks noChangeAspect="1"/>
          </p:cNvPicPr>
          <p:nvPr/>
        </p:nvPicPr>
        <p:blipFill>
          <a:blip r:embed="rId4" cstate="email"/>
          <a:stretch>
            <a:fillRect/>
          </a:stretch>
        </p:blipFill>
        <p:spPr>
          <a:xfrm>
            <a:off x="-510264" y="-1119793"/>
            <a:ext cx="3206721" cy="320672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50"/>
                                        <p:tgtEl>
                                          <p:spTgt spid="10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5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50"/>
                                        <p:tgtEl>
                                          <p:spTgt spid="5"/>
                                        </p:tgtEl>
                                      </p:cBhvr>
                                    </p:animEffect>
                                  </p:childTnLst>
                                </p:cTn>
                              </p:par>
                            </p:childTnLst>
                          </p:cTn>
                        </p:par>
                        <p:par>
                          <p:cTn id="16" fill="hold">
                            <p:stCondLst>
                              <p:cond delay="1500"/>
                            </p:stCondLst>
                            <p:childTnLst>
                              <p:par>
                                <p:cTn id="17" presetID="17" presetClass="entr" presetSubtype="1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50" fill="hold"/>
                                        <p:tgtEl>
                                          <p:spTgt spid="7"/>
                                        </p:tgtEl>
                                        <p:attrNameLst>
                                          <p:attrName>ppt_w</p:attrName>
                                        </p:attrNameLst>
                                      </p:cBhvr>
                                      <p:tavLst>
                                        <p:tav tm="0">
                                          <p:val>
                                            <p:fltVal val="0"/>
                                          </p:val>
                                        </p:tav>
                                        <p:tav tm="100000">
                                          <p:val>
                                            <p:strVal val="#ppt_w"/>
                                          </p:val>
                                        </p:tav>
                                      </p:tavLst>
                                    </p:anim>
                                    <p:anim calcmode="lin" valueType="num">
                                      <p:cBhvr>
                                        <p:cTn id="20" dur="250" fill="hold"/>
                                        <p:tgtEl>
                                          <p:spTgt spid="7"/>
                                        </p:tgtEl>
                                        <p:attrNameLst>
                                          <p:attrName>ppt_h</p:attrName>
                                        </p:attrNameLst>
                                      </p:cBhvr>
                                      <p:tavLst>
                                        <p:tav tm="0">
                                          <p:val>
                                            <p:strVal val="#ppt_h"/>
                                          </p:val>
                                        </p:tav>
                                        <p:tav tm="100000">
                                          <p:val>
                                            <p:strVal val="#ppt_h"/>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250"/>
                                        <p:tgtEl>
                                          <p:spTgt spid="49"/>
                                        </p:tgtEl>
                                      </p:cBhvr>
                                    </p:animEffect>
                                  </p:childTnLst>
                                </p:cTn>
                              </p:par>
                            </p:childTnLst>
                          </p:cTn>
                        </p:par>
                        <p:par>
                          <p:cTn id="25" fill="hold">
                            <p:stCondLst>
                              <p:cond delay="2500"/>
                            </p:stCondLst>
                            <p:childTnLst>
                              <p:par>
                                <p:cTn id="26" presetID="17" presetClass="entr" presetSubtype="1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250" fill="hold"/>
                                        <p:tgtEl>
                                          <p:spTgt spid="4"/>
                                        </p:tgtEl>
                                        <p:attrNameLst>
                                          <p:attrName>ppt_w</p:attrName>
                                        </p:attrNameLst>
                                      </p:cBhvr>
                                      <p:tavLst>
                                        <p:tav tm="0">
                                          <p:val>
                                            <p:fltVal val="0"/>
                                          </p:val>
                                        </p:tav>
                                        <p:tav tm="100000">
                                          <p:val>
                                            <p:strVal val="#ppt_w"/>
                                          </p:val>
                                        </p:tav>
                                      </p:tavLst>
                                    </p:anim>
                                    <p:anim calcmode="lin" valueType="num">
                                      <p:cBhvr>
                                        <p:cTn id="29" dur="250" fill="hold"/>
                                        <p:tgtEl>
                                          <p:spTgt spid="4"/>
                                        </p:tgtEl>
                                        <p:attrNameLst>
                                          <p:attrName>ppt_h</p:attrName>
                                        </p:attrNameLst>
                                      </p:cBhvr>
                                      <p:tavLst>
                                        <p:tav tm="0">
                                          <p:val>
                                            <p:strVal val="#ppt_h"/>
                                          </p:val>
                                        </p:tav>
                                        <p:tav tm="100000">
                                          <p:val>
                                            <p:strVal val="#ppt_h"/>
                                          </p:val>
                                        </p:tav>
                                      </p:tavLst>
                                    </p:anim>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250"/>
                                        <p:tgtEl>
                                          <p:spTgt spid="43"/>
                                        </p:tgtEl>
                                      </p:cBhvr>
                                    </p:animEffect>
                                  </p:childTnLst>
                                </p:cTn>
                              </p:par>
                            </p:childTnLst>
                          </p:cTn>
                        </p:par>
                        <p:par>
                          <p:cTn id="34" fill="hold">
                            <p:stCondLst>
                              <p:cond delay="3500"/>
                            </p:stCondLst>
                            <p:childTnLst>
                              <p:par>
                                <p:cTn id="35" presetID="17" presetClass="entr" presetSubtype="1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250" fill="hold"/>
                                        <p:tgtEl>
                                          <p:spTgt spid="2"/>
                                        </p:tgtEl>
                                        <p:attrNameLst>
                                          <p:attrName>ppt_w</p:attrName>
                                        </p:attrNameLst>
                                      </p:cBhvr>
                                      <p:tavLst>
                                        <p:tav tm="0">
                                          <p:val>
                                            <p:fltVal val="0"/>
                                          </p:val>
                                        </p:tav>
                                        <p:tav tm="100000">
                                          <p:val>
                                            <p:strVal val="#ppt_w"/>
                                          </p:val>
                                        </p:tav>
                                      </p:tavLst>
                                    </p:anim>
                                    <p:anim calcmode="lin" valueType="num">
                                      <p:cBhvr>
                                        <p:cTn id="38" dur="250" fill="hold"/>
                                        <p:tgtEl>
                                          <p:spTgt spid="2"/>
                                        </p:tgtEl>
                                        <p:attrNameLst>
                                          <p:attrName>ppt_h</p:attrName>
                                        </p:attrNameLst>
                                      </p:cBhvr>
                                      <p:tavLst>
                                        <p:tav tm="0">
                                          <p:val>
                                            <p:strVal val="#ppt_h"/>
                                          </p:val>
                                        </p:tav>
                                        <p:tav tm="100000">
                                          <p:val>
                                            <p:strVal val="#ppt_h"/>
                                          </p:val>
                                        </p:tav>
                                      </p:tavLst>
                                    </p:anim>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a:off x="1139493" y="2887524"/>
            <a:ext cx="2292508" cy="2612203"/>
          </a:xfrm>
          <a:prstGeom prst="roundRect">
            <a:avLst>
              <a:gd name="adj" fmla="val 6924"/>
            </a:avLst>
          </a:prstGeom>
          <a:ln w="12700">
            <a:solidFill>
              <a:srgbClr val="A6AAA9"/>
            </a:solidFill>
            <a:miter lim="400000"/>
          </a:ln>
        </p:spPr>
        <p:txBody>
          <a:bodyPr lIns="19049" tIns="19049" rIns="19049" bIns="19049" anchor="ctr"/>
          <a:lstStyle/>
          <a:p>
            <a:pPr lvl="0"/>
            <a:endParaRPr sz="1735" dirty="0">
              <a:latin typeface="微软雅黑" panose="020B0503020204020204" pitchFamily="34" charset="-122"/>
              <a:ea typeface="微软雅黑" panose="020B0503020204020204" pitchFamily="34" charset="-122"/>
            </a:endParaRPr>
          </a:p>
        </p:txBody>
      </p:sp>
      <p:sp>
        <p:nvSpPr>
          <p:cNvPr id="3" name="Shape 1454"/>
          <p:cNvSpPr/>
          <p:nvPr/>
        </p:nvSpPr>
        <p:spPr>
          <a:xfrm>
            <a:off x="3686476" y="2887524"/>
            <a:ext cx="2292509" cy="2612203"/>
          </a:xfrm>
          <a:prstGeom prst="roundRect">
            <a:avLst>
              <a:gd name="adj" fmla="val 6924"/>
            </a:avLst>
          </a:prstGeom>
          <a:ln w="12700">
            <a:solidFill>
              <a:srgbClr val="A6AAA9"/>
            </a:solidFill>
            <a:miter lim="400000"/>
          </a:ln>
        </p:spPr>
        <p:txBody>
          <a:bodyPr lIns="19049" tIns="19049" rIns="19049" bIns="19049" anchor="ctr"/>
          <a:lstStyle/>
          <a:p>
            <a:pPr lvl="0"/>
            <a:endParaRPr sz="1735" dirty="0">
              <a:latin typeface="微软雅黑" panose="020B0503020204020204" pitchFamily="34" charset="-122"/>
              <a:ea typeface="微软雅黑" panose="020B0503020204020204" pitchFamily="34" charset="-122"/>
            </a:endParaRPr>
          </a:p>
        </p:txBody>
      </p:sp>
      <p:sp>
        <p:nvSpPr>
          <p:cNvPr id="4" name="Shape 1456"/>
          <p:cNvSpPr/>
          <p:nvPr/>
        </p:nvSpPr>
        <p:spPr>
          <a:xfrm>
            <a:off x="6213018" y="2887524"/>
            <a:ext cx="2292509" cy="2612203"/>
          </a:xfrm>
          <a:prstGeom prst="roundRect">
            <a:avLst>
              <a:gd name="adj" fmla="val 6924"/>
            </a:avLst>
          </a:prstGeom>
          <a:ln w="12700">
            <a:solidFill>
              <a:srgbClr val="A6AAA9"/>
            </a:solidFill>
            <a:miter lim="400000"/>
          </a:ln>
        </p:spPr>
        <p:txBody>
          <a:bodyPr lIns="19049" tIns="19049" rIns="19049" bIns="19049" anchor="ctr"/>
          <a:lstStyle/>
          <a:p>
            <a:pPr lvl="0"/>
            <a:endParaRPr sz="1735" dirty="0">
              <a:latin typeface="微软雅黑" panose="020B0503020204020204" pitchFamily="34" charset="-122"/>
              <a:ea typeface="微软雅黑" panose="020B0503020204020204" pitchFamily="34" charset="-122"/>
            </a:endParaRPr>
          </a:p>
        </p:txBody>
      </p:sp>
      <p:sp>
        <p:nvSpPr>
          <p:cNvPr id="5" name="Shape 1458"/>
          <p:cNvSpPr/>
          <p:nvPr/>
        </p:nvSpPr>
        <p:spPr>
          <a:xfrm>
            <a:off x="8760003" y="2887524"/>
            <a:ext cx="2292509" cy="2612203"/>
          </a:xfrm>
          <a:prstGeom prst="roundRect">
            <a:avLst>
              <a:gd name="adj" fmla="val 6924"/>
            </a:avLst>
          </a:prstGeom>
          <a:ln w="12700">
            <a:solidFill>
              <a:srgbClr val="A6AAA9"/>
            </a:solidFill>
            <a:miter lim="400000"/>
          </a:ln>
        </p:spPr>
        <p:txBody>
          <a:bodyPr lIns="19049" tIns="19049" rIns="19049" bIns="19049" anchor="ctr"/>
          <a:lstStyle/>
          <a:p>
            <a:pPr lvl="0"/>
            <a:endParaRPr sz="1735" dirty="0">
              <a:latin typeface="微软雅黑" panose="020B0503020204020204" pitchFamily="34" charset="-122"/>
              <a:ea typeface="微软雅黑" panose="020B0503020204020204" pitchFamily="34" charset="-122"/>
            </a:endParaRPr>
          </a:p>
        </p:txBody>
      </p:sp>
      <p:sp>
        <p:nvSpPr>
          <p:cNvPr id="6" name="Shape 1460"/>
          <p:cNvSpPr/>
          <p:nvPr/>
        </p:nvSpPr>
        <p:spPr>
          <a:xfrm>
            <a:off x="1441953" y="2048503"/>
            <a:ext cx="1687584" cy="1687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49" tIns="19049" rIns="19049" bIns="19049" numCol="1" anchor="ctr">
            <a:noAutofit/>
          </a:bodyPr>
          <a:lstStyle/>
          <a:p>
            <a:pPr lvl="0"/>
            <a:endParaRPr sz="1735" dirty="0">
              <a:latin typeface="微软雅黑" panose="020B0503020204020204" pitchFamily="34" charset="-122"/>
              <a:ea typeface="微软雅黑" panose="020B0503020204020204" pitchFamily="34" charset="-122"/>
            </a:endParaRPr>
          </a:p>
        </p:txBody>
      </p:sp>
      <p:sp>
        <p:nvSpPr>
          <p:cNvPr id="10" name="Shape 1465"/>
          <p:cNvSpPr/>
          <p:nvPr/>
        </p:nvSpPr>
        <p:spPr>
          <a:xfrm>
            <a:off x="3988940" y="2048503"/>
            <a:ext cx="1687584" cy="1687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9049" tIns="19049" rIns="19049" bIns="19049" numCol="1" anchor="ctr">
            <a:noAutofit/>
          </a:bodyPr>
          <a:lstStyle/>
          <a:p>
            <a:pPr lvl="0"/>
            <a:endParaRPr sz="1735" dirty="0">
              <a:latin typeface="微软雅黑" panose="020B0503020204020204" pitchFamily="34" charset="-122"/>
              <a:ea typeface="微软雅黑" panose="020B0503020204020204" pitchFamily="34" charset="-122"/>
            </a:endParaRPr>
          </a:p>
        </p:txBody>
      </p:sp>
      <p:sp>
        <p:nvSpPr>
          <p:cNvPr id="11" name="Shape 1468"/>
          <p:cNvSpPr/>
          <p:nvPr/>
        </p:nvSpPr>
        <p:spPr>
          <a:xfrm>
            <a:off x="6533347" y="2048639"/>
            <a:ext cx="1684127" cy="16843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9049" tIns="19049" rIns="19049" bIns="19049" numCol="1" anchor="ctr">
            <a:noAutofit/>
          </a:bodyPr>
          <a:lstStyle/>
          <a:p>
            <a:pPr lvl="0"/>
            <a:endParaRPr sz="1735" dirty="0">
              <a:latin typeface="微软雅黑" panose="020B0503020204020204" pitchFamily="34" charset="-122"/>
              <a:ea typeface="微软雅黑" panose="020B0503020204020204" pitchFamily="34" charset="-122"/>
            </a:endParaRPr>
          </a:p>
        </p:txBody>
      </p:sp>
      <p:sp>
        <p:nvSpPr>
          <p:cNvPr id="12" name="Shape 1471"/>
          <p:cNvSpPr/>
          <p:nvPr/>
        </p:nvSpPr>
        <p:spPr>
          <a:xfrm>
            <a:off x="9084643" y="2050229"/>
            <a:ext cx="1684127" cy="16843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19049" tIns="19049" rIns="19049" bIns="19049" numCol="1" anchor="ctr">
            <a:noAutofit/>
          </a:bodyPr>
          <a:lstStyle/>
          <a:p>
            <a:pPr lvl="0"/>
            <a:endParaRPr sz="1735" dirty="0">
              <a:latin typeface="微软雅黑" panose="020B0503020204020204" pitchFamily="34" charset="-122"/>
              <a:ea typeface="微软雅黑" panose="020B0503020204020204" pitchFamily="34" charset="-122"/>
            </a:endParaRPr>
          </a:p>
        </p:txBody>
      </p:sp>
      <p:sp>
        <p:nvSpPr>
          <p:cNvPr id="21" name="Text Placeholder 5"/>
          <p:cNvSpPr txBox="1"/>
          <p:nvPr/>
        </p:nvSpPr>
        <p:spPr>
          <a:xfrm>
            <a:off x="1404362" y="2603467"/>
            <a:ext cx="1698591" cy="577887"/>
          </a:xfrm>
          <a:prstGeom prst="rect">
            <a:avLst/>
          </a:prstGeom>
        </p:spPr>
        <p:txBody>
          <a:bodyPr lIns="121907" tIns="60953" rIns="121907" bIns="60953"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a:t>
            </a:r>
          </a:p>
        </p:txBody>
      </p:sp>
      <p:sp>
        <p:nvSpPr>
          <p:cNvPr id="22" name="Text Placeholder 6"/>
          <p:cNvSpPr txBox="1"/>
          <p:nvPr/>
        </p:nvSpPr>
        <p:spPr>
          <a:xfrm>
            <a:off x="1293482" y="4055131"/>
            <a:ext cx="2053756" cy="1134191"/>
          </a:xfrm>
          <a:prstGeom prst="rect">
            <a:avLst/>
          </a:prstGeom>
        </p:spPr>
        <p:txBody>
          <a:bodyPr lIns="121907" tIns="60953" rIns="121907" bIns="60953"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详写内容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 Placeholder 5"/>
          <p:cNvSpPr txBox="1"/>
          <p:nvPr/>
        </p:nvSpPr>
        <p:spPr>
          <a:xfrm>
            <a:off x="4076715" y="2603467"/>
            <a:ext cx="1579768"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点击输入标题</a:t>
            </a:r>
          </a:p>
        </p:txBody>
      </p:sp>
      <p:sp>
        <p:nvSpPr>
          <p:cNvPr id="24" name="Text Placeholder 5"/>
          <p:cNvSpPr txBox="1"/>
          <p:nvPr/>
        </p:nvSpPr>
        <p:spPr>
          <a:xfrm>
            <a:off x="9170685" y="2603467"/>
            <a:ext cx="1579768"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点击输入标题</a:t>
            </a:r>
          </a:p>
        </p:txBody>
      </p:sp>
      <p:sp>
        <p:nvSpPr>
          <p:cNvPr id="25" name="Text Placeholder 6"/>
          <p:cNvSpPr txBox="1"/>
          <p:nvPr/>
        </p:nvSpPr>
        <p:spPr>
          <a:xfrm>
            <a:off x="3960398" y="4055131"/>
            <a:ext cx="1815000"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详写内容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 Placeholder 6"/>
          <p:cNvSpPr txBox="1"/>
          <p:nvPr/>
        </p:nvSpPr>
        <p:spPr>
          <a:xfrm>
            <a:off x="6498102" y="4055131"/>
            <a:ext cx="1815000"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详写内容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 Placeholder 6"/>
          <p:cNvSpPr txBox="1"/>
          <p:nvPr/>
        </p:nvSpPr>
        <p:spPr>
          <a:xfrm>
            <a:off x="9054372" y="4055131"/>
            <a:ext cx="1815000"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详写内容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 Placeholder 5"/>
          <p:cNvSpPr txBox="1"/>
          <p:nvPr/>
        </p:nvSpPr>
        <p:spPr>
          <a:xfrm>
            <a:off x="6614415" y="2603467"/>
            <a:ext cx="1579768"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点击输入标题</a:t>
            </a:r>
          </a:p>
        </p:txBody>
      </p:sp>
      <p:grpSp>
        <p:nvGrpSpPr>
          <p:cNvPr id="18" name="组合 17"/>
          <p:cNvGrpSpPr/>
          <p:nvPr/>
        </p:nvGrpSpPr>
        <p:grpSpPr>
          <a:xfrm>
            <a:off x="3619384" y="453588"/>
            <a:ext cx="8185557" cy="173072"/>
            <a:chOff x="2713964" y="340296"/>
            <a:chExt cx="6141063" cy="129844"/>
          </a:xfrm>
          <a:solidFill>
            <a:schemeClr val="accent5"/>
          </a:solidFill>
        </p:grpSpPr>
        <p:cxnSp>
          <p:nvCxnSpPr>
            <p:cNvPr id="19" name="直接连接符 18"/>
            <p:cNvCxnSpPr>
              <a:endCxn id="20" idx="3"/>
            </p:cNvCxnSpPr>
            <p:nvPr/>
          </p:nvCxnSpPr>
          <p:spPr>
            <a:xfrm flipH="1">
              <a:off x="2843808" y="405218"/>
              <a:ext cx="6011219"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2713964" y="340296"/>
              <a:ext cx="129844" cy="129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8" name="KSO_GT1.1.1"/>
          <p:cNvSpPr txBox="1"/>
          <p:nvPr/>
        </p:nvSpPr>
        <p:spPr>
          <a:xfrm>
            <a:off x="1919940" y="411432"/>
            <a:ext cx="1587011" cy="330099"/>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800" b="1" dirty="0">
                <a:solidFill>
                  <a:schemeClr val="tx1">
                    <a:lumMod val="50000"/>
                    <a:lumOff val="50000"/>
                  </a:schemeClr>
                </a:solidFill>
              </a:rPr>
              <a:t>点击更改标题</a:t>
            </a:r>
            <a:endParaRPr lang="en-US" altLang="zh-CN" sz="1800" b="1" dirty="0">
              <a:solidFill>
                <a:schemeClr val="tx1">
                  <a:lumMod val="50000"/>
                  <a:lumOff val="50000"/>
                </a:schemeClr>
              </a:solidFill>
            </a:endParaRPr>
          </a:p>
        </p:txBody>
      </p:sp>
      <p:pic>
        <p:nvPicPr>
          <p:cNvPr id="31" name="图片 30"/>
          <p:cNvPicPr>
            <a:picLocks noChangeAspect="1"/>
          </p:cNvPicPr>
          <p:nvPr/>
        </p:nvPicPr>
        <p:blipFill>
          <a:blip r:embed="rId3" cstate="email"/>
          <a:stretch>
            <a:fillRect/>
          </a:stretch>
        </p:blipFill>
        <p:spPr>
          <a:xfrm>
            <a:off x="-510264" y="-1119793"/>
            <a:ext cx="3206721" cy="32067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strips(downRight)">
                                      <p:cBhvr>
                                        <p:cTn id="19" dur="500"/>
                                        <p:tgtEl>
                                          <p:spTgt spid="22">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strips(downRight)">
                                      <p:cBhvr>
                                        <p:cTn id="35" dur="500"/>
                                        <p:tgtEl>
                                          <p:spTgt spid="2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par>
                          <p:cTn id="48" fill="hold">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500"/>
                                        <p:tgtEl>
                                          <p:spTgt spid="2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up)">
                                      <p:cBhvr>
                                        <p:cTn id="63" dur="500"/>
                                        <p:tgtEl>
                                          <p:spTgt spid="5"/>
                                        </p:tgtEl>
                                      </p:cBhvr>
                                    </p:animEffect>
                                  </p:childTnLst>
                                </p:cTn>
                              </p:par>
                            </p:childTnLst>
                          </p:cTn>
                        </p:par>
                        <p:par>
                          <p:cTn id="64" fill="hold">
                            <p:stCondLst>
                              <p:cond delay="7500"/>
                            </p:stCondLst>
                            <p:childTnLst>
                              <p:par>
                                <p:cTn id="65" presetID="18" presetClass="entr" presetSubtype="6"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strips(downRight)">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a:spLocks noChangeArrowheads="1"/>
          </p:cNvSpPr>
          <p:nvPr/>
        </p:nvSpPr>
        <p:spPr bwMode="auto">
          <a:xfrm>
            <a:off x="7327958" y="4062681"/>
            <a:ext cx="663569" cy="250247"/>
          </a:xfrm>
          <a:prstGeom prst="rect">
            <a:avLst/>
          </a:prstGeom>
          <a:solidFill>
            <a:schemeClr val="bg1">
              <a:lumMod val="75000"/>
            </a:schemeClr>
          </a:solidFill>
          <a:ln w="0">
            <a:noFill/>
            <a:prstDash val="solid"/>
            <a:miter lim="800000"/>
          </a:ln>
        </p:spPr>
        <p:txBody>
          <a:bodyPr vert="horz" wrap="square" lIns="86683" tIns="43341" rIns="86683" bIns="43341" numCol="1" anchor="t" anchorCtr="0" compatLnSpc="1"/>
          <a:lstStyle/>
          <a:p>
            <a:endParaRPr lang="zh-CN" altLang="en-US" sz="2400"/>
          </a:p>
        </p:txBody>
      </p:sp>
      <p:sp>
        <p:nvSpPr>
          <p:cNvPr id="15" name="Rectangle 7"/>
          <p:cNvSpPr>
            <a:spLocks noChangeArrowheads="1"/>
          </p:cNvSpPr>
          <p:nvPr/>
        </p:nvSpPr>
        <p:spPr bwMode="auto">
          <a:xfrm>
            <a:off x="7327958" y="2272878"/>
            <a:ext cx="663569" cy="247527"/>
          </a:xfrm>
          <a:prstGeom prst="rect">
            <a:avLst/>
          </a:prstGeom>
          <a:solidFill>
            <a:schemeClr val="bg1">
              <a:lumMod val="75000"/>
            </a:schemeClr>
          </a:solidFill>
          <a:ln w="0">
            <a:noFill/>
            <a:prstDash val="solid"/>
            <a:miter lim="800000"/>
          </a:ln>
        </p:spPr>
        <p:txBody>
          <a:bodyPr vert="horz" wrap="square" lIns="86683" tIns="43341" rIns="86683" bIns="43341" numCol="1" anchor="t" anchorCtr="0" compatLnSpc="1"/>
          <a:lstStyle/>
          <a:p>
            <a:endParaRPr lang="zh-CN" altLang="en-US" sz="2400"/>
          </a:p>
        </p:txBody>
      </p:sp>
      <p:sp>
        <p:nvSpPr>
          <p:cNvPr id="16" name="Freeform 8"/>
          <p:cNvSpPr/>
          <p:nvPr/>
        </p:nvSpPr>
        <p:spPr bwMode="auto">
          <a:xfrm>
            <a:off x="4200477" y="1606464"/>
            <a:ext cx="3791049" cy="666417"/>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chemeClr val="accent1"/>
          </a:solidFill>
          <a:ln w="25400" cap="flat" cmpd="sng" algn="ctr">
            <a:noFill/>
            <a:prstDash val="solid"/>
          </a:ln>
          <a:effectLst/>
        </p:spPr>
        <p:txBody>
          <a:bodyPr rot="0" spcFirstLastPara="0" vertOverflow="overflow" horzOverflow="overflow" vert="horz" wrap="square" lIns="91401" tIns="45700" rIns="91401" bIns="45700" numCol="1" spcCol="0" rtlCol="0" fromWordArt="0" anchor="ctr" anchorCtr="0" forceAA="0" compatLnSpc="1">
            <a:noAutofit/>
          </a:bodyPr>
          <a:lstStyle/>
          <a:p>
            <a:pPr algn="ctr">
              <a:lnSpc>
                <a:spcPct val="130000"/>
              </a:lnSpc>
            </a:pPr>
            <a:endParaRPr lang="zh-CN" altLang="en-US" sz="1865" kern="0" dirty="0">
              <a:solidFill>
                <a:sysClr val="window" lastClr="FFFFFF"/>
              </a:solidFill>
              <a:latin typeface="Arial" panose="020B0604020202020204" pitchFamily="34" charset="0"/>
              <a:ea typeface="微软雅黑" panose="020B0503020204020204" pitchFamily="34" charset="-122"/>
            </a:endParaRPr>
          </a:p>
        </p:txBody>
      </p:sp>
      <p:sp>
        <p:nvSpPr>
          <p:cNvPr id="17" name="Rectangle 9"/>
          <p:cNvSpPr>
            <a:spLocks noChangeArrowheads="1"/>
          </p:cNvSpPr>
          <p:nvPr/>
        </p:nvSpPr>
        <p:spPr bwMode="auto">
          <a:xfrm>
            <a:off x="4200477" y="3175939"/>
            <a:ext cx="655412" cy="225767"/>
          </a:xfrm>
          <a:prstGeom prst="rect">
            <a:avLst/>
          </a:prstGeom>
          <a:solidFill>
            <a:schemeClr val="bg1">
              <a:lumMod val="75000"/>
            </a:schemeClr>
          </a:solidFill>
          <a:ln w="0">
            <a:noFill/>
            <a:prstDash val="solid"/>
            <a:miter lim="800000"/>
          </a:ln>
        </p:spPr>
        <p:txBody>
          <a:bodyPr vert="horz" wrap="square" lIns="86683" tIns="43341" rIns="86683" bIns="43341" numCol="1" anchor="t" anchorCtr="0" compatLnSpc="1"/>
          <a:lstStyle/>
          <a:p>
            <a:endParaRPr lang="zh-CN" altLang="en-US" sz="2400"/>
          </a:p>
        </p:txBody>
      </p:sp>
      <p:sp>
        <p:nvSpPr>
          <p:cNvPr id="18" name="Freeform 10"/>
          <p:cNvSpPr/>
          <p:nvPr/>
        </p:nvSpPr>
        <p:spPr bwMode="auto">
          <a:xfrm>
            <a:off x="4200477" y="3396266"/>
            <a:ext cx="3791049" cy="666417"/>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chemeClr val="accent3"/>
          </a:solidFill>
          <a:ln w="25400" cap="flat" cmpd="sng" algn="ctr">
            <a:noFill/>
            <a:prstDash val="solid"/>
          </a:ln>
          <a:effectLst/>
        </p:spPr>
        <p:txBody>
          <a:bodyPr rot="0" spcFirstLastPara="0" vertOverflow="overflow" horzOverflow="overflow" vert="horz" wrap="square" lIns="91401" tIns="45700" rIns="91401" bIns="45700" numCol="1" spcCol="0" rtlCol="0" fromWordArt="0" anchor="ctr" anchorCtr="0" forceAA="0" compatLnSpc="1">
            <a:noAutofit/>
          </a:bodyPr>
          <a:lstStyle/>
          <a:p>
            <a:pPr algn="ctr">
              <a:lnSpc>
                <a:spcPct val="130000"/>
              </a:lnSpc>
            </a:pPr>
            <a:endParaRPr lang="zh-CN" altLang="en-US" sz="1865" kern="0" dirty="0">
              <a:solidFill>
                <a:sysClr val="window" lastClr="FFFFFF"/>
              </a:solidFill>
              <a:latin typeface="Arial" panose="020B0604020202020204" pitchFamily="34" charset="0"/>
              <a:ea typeface="微软雅黑" panose="020B0503020204020204" pitchFamily="34" charset="-122"/>
            </a:endParaRPr>
          </a:p>
        </p:txBody>
      </p:sp>
      <p:sp>
        <p:nvSpPr>
          <p:cNvPr id="19" name="Rectangle 11"/>
          <p:cNvSpPr>
            <a:spLocks noChangeArrowheads="1"/>
          </p:cNvSpPr>
          <p:nvPr/>
        </p:nvSpPr>
        <p:spPr bwMode="auto">
          <a:xfrm>
            <a:off x="4200477" y="4965742"/>
            <a:ext cx="655412" cy="233925"/>
          </a:xfrm>
          <a:prstGeom prst="rect">
            <a:avLst/>
          </a:prstGeom>
          <a:solidFill>
            <a:schemeClr val="bg1">
              <a:lumMod val="75000"/>
            </a:schemeClr>
          </a:solidFill>
          <a:ln w="0">
            <a:noFill/>
            <a:prstDash val="solid"/>
            <a:miter lim="800000"/>
          </a:ln>
        </p:spPr>
        <p:txBody>
          <a:bodyPr vert="horz" wrap="square" lIns="86683" tIns="43341" rIns="86683" bIns="43341" numCol="1" anchor="t" anchorCtr="0" compatLnSpc="1"/>
          <a:lstStyle/>
          <a:p>
            <a:endParaRPr lang="zh-CN" altLang="en-US" sz="2400"/>
          </a:p>
        </p:txBody>
      </p:sp>
      <p:sp>
        <p:nvSpPr>
          <p:cNvPr id="20" name="Freeform 12"/>
          <p:cNvSpPr/>
          <p:nvPr/>
        </p:nvSpPr>
        <p:spPr bwMode="auto">
          <a:xfrm>
            <a:off x="4200477" y="5194225"/>
            <a:ext cx="3410313" cy="658256"/>
          </a:xfrm>
          <a:custGeom>
            <a:avLst/>
            <a:gdLst>
              <a:gd name="T0" fmla="*/ 0 w 1254"/>
              <a:gd name="T1" fmla="*/ 0 h 242"/>
              <a:gd name="T2" fmla="*/ 1254 w 1254"/>
              <a:gd name="T3" fmla="*/ 0 h 242"/>
              <a:gd name="T4" fmla="*/ 1254 w 1254"/>
              <a:gd name="T5" fmla="*/ 242 h 242"/>
              <a:gd name="T6" fmla="*/ 241 w 1254"/>
              <a:gd name="T7" fmla="*/ 242 h 242"/>
              <a:gd name="T8" fmla="*/ 0 w 1254"/>
              <a:gd name="T9" fmla="*/ 0 h 242"/>
            </a:gdLst>
            <a:ahLst/>
            <a:cxnLst>
              <a:cxn ang="0">
                <a:pos x="T0" y="T1"/>
              </a:cxn>
              <a:cxn ang="0">
                <a:pos x="T2" y="T3"/>
              </a:cxn>
              <a:cxn ang="0">
                <a:pos x="T4" y="T5"/>
              </a:cxn>
              <a:cxn ang="0">
                <a:pos x="T6" y="T7"/>
              </a:cxn>
              <a:cxn ang="0">
                <a:pos x="T8" y="T9"/>
              </a:cxn>
            </a:cxnLst>
            <a:rect l="0" t="0" r="r" b="b"/>
            <a:pathLst>
              <a:path w="1254" h="242">
                <a:moveTo>
                  <a:pt x="0" y="0"/>
                </a:moveTo>
                <a:lnTo>
                  <a:pt x="1254" y="0"/>
                </a:lnTo>
                <a:lnTo>
                  <a:pt x="1254" y="242"/>
                </a:lnTo>
                <a:lnTo>
                  <a:pt x="241" y="242"/>
                </a:lnTo>
                <a:lnTo>
                  <a:pt x="0" y="0"/>
                </a:lnTo>
                <a:close/>
              </a:path>
            </a:pathLst>
          </a:custGeom>
          <a:solidFill>
            <a:schemeClr val="accent1"/>
          </a:solidFill>
          <a:ln w="25400" cap="flat" cmpd="sng" algn="ctr">
            <a:noFill/>
            <a:prstDash val="solid"/>
          </a:ln>
          <a:effectLst/>
        </p:spPr>
        <p:txBody>
          <a:bodyPr rot="0" spcFirstLastPara="0" vertOverflow="overflow" horzOverflow="overflow" vert="horz" wrap="square" lIns="91401" tIns="45700" rIns="91401" bIns="45700" numCol="1" spcCol="0" rtlCol="0" fromWordArt="0" anchor="ctr" anchorCtr="0" forceAA="0" compatLnSpc="1">
            <a:noAutofit/>
          </a:bodyPr>
          <a:lstStyle/>
          <a:p>
            <a:pPr algn="ctr">
              <a:lnSpc>
                <a:spcPct val="130000"/>
              </a:lnSpc>
            </a:pPr>
            <a:endParaRPr lang="zh-CN" altLang="en-US" sz="1865" kern="0" dirty="0">
              <a:solidFill>
                <a:sysClr val="window" lastClr="FFFFFF"/>
              </a:solidFill>
              <a:latin typeface="Arial" panose="020B0604020202020204" pitchFamily="34" charset="0"/>
              <a:ea typeface="微软雅黑" panose="020B0503020204020204" pitchFamily="34" charset="-122"/>
            </a:endParaRPr>
          </a:p>
        </p:txBody>
      </p:sp>
      <p:sp>
        <p:nvSpPr>
          <p:cNvPr id="21" name="Freeform 13"/>
          <p:cNvSpPr/>
          <p:nvPr/>
        </p:nvSpPr>
        <p:spPr bwMode="auto">
          <a:xfrm>
            <a:off x="4200477" y="2509525"/>
            <a:ext cx="3791049" cy="666417"/>
          </a:xfrm>
          <a:custGeom>
            <a:avLst/>
            <a:gdLst>
              <a:gd name="T0" fmla="*/ 241 w 1394"/>
              <a:gd name="T1" fmla="*/ 0 h 245"/>
              <a:gd name="T2" fmla="*/ 1394 w 1394"/>
              <a:gd name="T3" fmla="*/ 0 h 245"/>
              <a:gd name="T4" fmla="*/ 1150 w 1394"/>
              <a:gd name="T5" fmla="*/ 245 h 245"/>
              <a:gd name="T6" fmla="*/ 0 w 1394"/>
              <a:gd name="T7" fmla="*/ 245 h 245"/>
              <a:gd name="T8" fmla="*/ 241 w 1394"/>
              <a:gd name="T9" fmla="*/ 0 h 245"/>
            </a:gdLst>
            <a:ahLst/>
            <a:cxnLst>
              <a:cxn ang="0">
                <a:pos x="T0" y="T1"/>
              </a:cxn>
              <a:cxn ang="0">
                <a:pos x="T2" y="T3"/>
              </a:cxn>
              <a:cxn ang="0">
                <a:pos x="T4" y="T5"/>
              </a:cxn>
              <a:cxn ang="0">
                <a:pos x="T6" y="T7"/>
              </a:cxn>
              <a:cxn ang="0">
                <a:pos x="T8" y="T9"/>
              </a:cxn>
            </a:cxnLst>
            <a:rect l="0" t="0" r="r" b="b"/>
            <a:pathLst>
              <a:path w="1394" h="245">
                <a:moveTo>
                  <a:pt x="241" y="0"/>
                </a:moveTo>
                <a:lnTo>
                  <a:pt x="1394" y="0"/>
                </a:lnTo>
                <a:lnTo>
                  <a:pt x="1150" y="245"/>
                </a:lnTo>
                <a:lnTo>
                  <a:pt x="0" y="245"/>
                </a:lnTo>
                <a:lnTo>
                  <a:pt x="241" y="0"/>
                </a:lnTo>
                <a:close/>
              </a:path>
            </a:pathLst>
          </a:custGeom>
          <a:solidFill>
            <a:schemeClr val="accent2"/>
          </a:solidFill>
          <a:ln w="25400" cap="flat" cmpd="sng" algn="ctr">
            <a:noFill/>
            <a:prstDash val="solid"/>
          </a:ln>
          <a:effectLst/>
        </p:spPr>
        <p:txBody>
          <a:bodyPr rot="0" spcFirstLastPara="0" vertOverflow="overflow" horzOverflow="overflow" vert="horz" wrap="square" lIns="91401" tIns="45700" rIns="91401" bIns="45700" numCol="1" spcCol="0" rtlCol="0" fromWordArt="0" anchor="ctr" anchorCtr="0" forceAA="0" compatLnSpc="1">
            <a:noAutofit/>
          </a:bodyPr>
          <a:lstStyle/>
          <a:p>
            <a:pPr algn="ctr">
              <a:lnSpc>
                <a:spcPct val="130000"/>
              </a:lnSpc>
            </a:pPr>
            <a:endParaRPr lang="zh-CN" altLang="en-US" sz="1865" kern="0" dirty="0">
              <a:solidFill>
                <a:sysClr val="window" lastClr="FFFFFF"/>
              </a:solidFill>
              <a:latin typeface="Arial" panose="020B0604020202020204" pitchFamily="34" charset="0"/>
              <a:ea typeface="微软雅黑" panose="020B0503020204020204" pitchFamily="34" charset="-122"/>
            </a:endParaRPr>
          </a:p>
        </p:txBody>
      </p:sp>
      <p:sp>
        <p:nvSpPr>
          <p:cNvPr id="22" name="Freeform 14"/>
          <p:cNvSpPr/>
          <p:nvPr/>
        </p:nvSpPr>
        <p:spPr bwMode="auto">
          <a:xfrm>
            <a:off x="4200477" y="4302047"/>
            <a:ext cx="3791049" cy="663695"/>
          </a:xfrm>
          <a:custGeom>
            <a:avLst/>
            <a:gdLst>
              <a:gd name="T0" fmla="*/ 241 w 1394"/>
              <a:gd name="T1" fmla="*/ 0 h 244"/>
              <a:gd name="T2" fmla="*/ 1394 w 1394"/>
              <a:gd name="T3" fmla="*/ 0 h 244"/>
              <a:gd name="T4" fmla="*/ 1150 w 1394"/>
              <a:gd name="T5" fmla="*/ 244 h 244"/>
              <a:gd name="T6" fmla="*/ 0 w 1394"/>
              <a:gd name="T7" fmla="*/ 244 h 244"/>
              <a:gd name="T8" fmla="*/ 241 w 1394"/>
              <a:gd name="T9" fmla="*/ 0 h 244"/>
            </a:gdLst>
            <a:ahLst/>
            <a:cxnLst>
              <a:cxn ang="0">
                <a:pos x="T0" y="T1"/>
              </a:cxn>
              <a:cxn ang="0">
                <a:pos x="T2" y="T3"/>
              </a:cxn>
              <a:cxn ang="0">
                <a:pos x="T4" y="T5"/>
              </a:cxn>
              <a:cxn ang="0">
                <a:pos x="T6" y="T7"/>
              </a:cxn>
              <a:cxn ang="0">
                <a:pos x="T8" y="T9"/>
              </a:cxn>
            </a:cxnLst>
            <a:rect l="0" t="0" r="r" b="b"/>
            <a:pathLst>
              <a:path w="1394" h="244">
                <a:moveTo>
                  <a:pt x="241" y="0"/>
                </a:moveTo>
                <a:lnTo>
                  <a:pt x="1394" y="0"/>
                </a:lnTo>
                <a:lnTo>
                  <a:pt x="1150" y="244"/>
                </a:lnTo>
                <a:lnTo>
                  <a:pt x="0" y="244"/>
                </a:lnTo>
                <a:lnTo>
                  <a:pt x="241" y="0"/>
                </a:lnTo>
                <a:close/>
              </a:path>
            </a:pathLst>
          </a:custGeom>
          <a:solidFill>
            <a:schemeClr val="accent4"/>
          </a:solidFill>
          <a:ln w="25400" cap="flat" cmpd="sng" algn="ctr">
            <a:noFill/>
            <a:prstDash val="solid"/>
          </a:ln>
          <a:effectLst/>
        </p:spPr>
        <p:txBody>
          <a:bodyPr rot="0" spcFirstLastPara="0" vertOverflow="overflow" horzOverflow="overflow" vert="horz" wrap="square" lIns="91401" tIns="45700" rIns="91401" bIns="45700" numCol="1" spcCol="0" rtlCol="0" fromWordArt="0" anchor="ctr" anchorCtr="0" forceAA="0" compatLnSpc="1">
            <a:noAutofit/>
          </a:bodyPr>
          <a:lstStyle/>
          <a:p>
            <a:pPr algn="ctr">
              <a:lnSpc>
                <a:spcPct val="130000"/>
              </a:lnSpc>
            </a:pPr>
            <a:endParaRPr lang="zh-CN" altLang="en-US" sz="1865" kern="0" dirty="0">
              <a:solidFill>
                <a:sysClr val="window" lastClr="FFFFFF"/>
              </a:solidFill>
              <a:latin typeface="Arial" panose="020B0604020202020204" pitchFamily="34" charset="0"/>
              <a:ea typeface="微软雅黑" panose="020B0503020204020204" pitchFamily="34" charset="-122"/>
            </a:endParaRPr>
          </a:p>
        </p:txBody>
      </p:sp>
      <p:grpSp>
        <p:nvGrpSpPr>
          <p:cNvPr id="2" name="组合 26"/>
          <p:cNvGrpSpPr/>
          <p:nvPr/>
        </p:nvGrpSpPr>
        <p:grpSpPr>
          <a:xfrm>
            <a:off x="4967389" y="5313908"/>
            <a:ext cx="723400" cy="418891"/>
            <a:chOff x="5238881" y="5604205"/>
            <a:chExt cx="763063" cy="441774"/>
          </a:xfrm>
        </p:grpSpPr>
        <p:sp>
          <p:nvSpPr>
            <p:cNvPr id="87" name="Freeform 79"/>
            <p:cNvSpPr/>
            <p:nvPr/>
          </p:nvSpPr>
          <p:spPr bwMode="auto">
            <a:xfrm>
              <a:off x="5238881" y="5652973"/>
              <a:ext cx="203676" cy="344239"/>
            </a:xfrm>
            <a:custGeom>
              <a:avLst/>
              <a:gdLst>
                <a:gd name="T0" fmla="*/ 61 w 71"/>
                <a:gd name="T1" fmla="*/ 0 h 120"/>
                <a:gd name="T2" fmla="*/ 65 w 71"/>
                <a:gd name="T3" fmla="*/ 0 h 120"/>
                <a:gd name="T4" fmla="*/ 67 w 71"/>
                <a:gd name="T5" fmla="*/ 2 h 120"/>
                <a:gd name="T6" fmla="*/ 71 w 71"/>
                <a:gd name="T7" fmla="*/ 6 h 120"/>
                <a:gd name="T8" fmla="*/ 71 w 71"/>
                <a:gd name="T9" fmla="*/ 10 h 120"/>
                <a:gd name="T10" fmla="*/ 71 w 71"/>
                <a:gd name="T11" fmla="*/ 14 h 120"/>
                <a:gd name="T12" fmla="*/ 67 w 71"/>
                <a:gd name="T13" fmla="*/ 18 h 120"/>
                <a:gd name="T14" fmla="*/ 26 w 71"/>
                <a:gd name="T15" fmla="*/ 61 h 120"/>
                <a:gd name="T16" fmla="*/ 67 w 71"/>
                <a:gd name="T17" fmla="*/ 102 h 120"/>
                <a:gd name="T18" fmla="*/ 71 w 71"/>
                <a:gd name="T19" fmla="*/ 106 h 120"/>
                <a:gd name="T20" fmla="*/ 71 w 71"/>
                <a:gd name="T21" fmla="*/ 110 h 120"/>
                <a:gd name="T22" fmla="*/ 71 w 71"/>
                <a:gd name="T23" fmla="*/ 114 h 120"/>
                <a:gd name="T24" fmla="*/ 67 w 71"/>
                <a:gd name="T25" fmla="*/ 118 h 120"/>
                <a:gd name="T26" fmla="*/ 61 w 71"/>
                <a:gd name="T27" fmla="*/ 120 h 120"/>
                <a:gd name="T28" fmla="*/ 53 w 71"/>
                <a:gd name="T29" fmla="*/ 118 h 120"/>
                <a:gd name="T30" fmla="*/ 4 w 71"/>
                <a:gd name="T31" fmla="*/ 67 h 120"/>
                <a:gd name="T32" fmla="*/ 0 w 71"/>
                <a:gd name="T33" fmla="*/ 61 h 120"/>
                <a:gd name="T34" fmla="*/ 4 w 71"/>
                <a:gd name="T35" fmla="*/ 53 h 120"/>
                <a:gd name="T36" fmla="*/ 53 w 71"/>
                <a:gd name="T37" fmla="*/ 2 h 120"/>
                <a:gd name="T38" fmla="*/ 57 w 71"/>
                <a:gd name="T39" fmla="*/ 0 h 120"/>
                <a:gd name="T40" fmla="*/ 61 w 71"/>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61" y="0"/>
                  </a:moveTo>
                  <a:lnTo>
                    <a:pt x="65" y="0"/>
                  </a:lnTo>
                  <a:lnTo>
                    <a:pt x="67" y="2"/>
                  </a:lnTo>
                  <a:lnTo>
                    <a:pt x="71" y="6"/>
                  </a:lnTo>
                  <a:lnTo>
                    <a:pt x="71" y="10"/>
                  </a:lnTo>
                  <a:lnTo>
                    <a:pt x="71" y="14"/>
                  </a:lnTo>
                  <a:lnTo>
                    <a:pt x="67" y="18"/>
                  </a:lnTo>
                  <a:lnTo>
                    <a:pt x="26" y="61"/>
                  </a:lnTo>
                  <a:lnTo>
                    <a:pt x="67" y="102"/>
                  </a:lnTo>
                  <a:lnTo>
                    <a:pt x="71" y="106"/>
                  </a:lnTo>
                  <a:lnTo>
                    <a:pt x="71" y="110"/>
                  </a:lnTo>
                  <a:lnTo>
                    <a:pt x="71" y="114"/>
                  </a:lnTo>
                  <a:lnTo>
                    <a:pt x="67" y="118"/>
                  </a:lnTo>
                  <a:lnTo>
                    <a:pt x="61" y="120"/>
                  </a:lnTo>
                  <a:lnTo>
                    <a:pt x="53" y="118"/>
                  </a:lnTo>
                  <a:lnTo>
                    <a:pt x="4" y="67"/>
                  </a:lnTo>
                  <a:lnTo>
                    <a:pt x="0" y="61"/>
                  </a:lnTo>
                  <a:lnTo>
                    <a:pt x="4" y="53"/>
                  </a:lnTo>
                  <a:lnTo>
                    <a:pt x="53" y="2"/>
                  </a:lnTo>
                  <a:lnTo>
                    <a:pt x="57" y="0"/>
                  </a:lnTo>
                  <a:lnTo>
                    <a:pt x="61" y="0"/>
                  </a:lnTo>
                  <a:close/>
                </a:path>
              </a:pathLst>
            </a:custGeom>
            <a:solidFill>
              <a:srgbClr val="FFFFFF"/>
            </a:solidFill>
            <a:ln w="0">
              <a:noFill/>
              <a:prstDash val="solid"/>
              <a:round/>
            </a:ln>
          </p:spPr>
          <p:txBody>
            <a:bodyPr vert="horz" wrap="square" lIns="121883" tIns="60941" rIns="121883" bIns="60941" numCol="1" anchor="t" anchorCtr="0" compatLnSpc="1"/>
            <a:lstStyle/>
            <a:p>
              <a:endParaRPr lang="zh-CN" altLang="en-US" sz="2400"/>
            </a:p>
          </p:txBody>
        </p:sp>
        <p:grpSp>
          <p:nvGrpSpPr>
            <p:cNvPr id="3" name="组合 4"/>
            <p:cNvGrpSpPr/>
            <p:nvPr/>
          </p:nvGrpSpPr>
          <p:grpSpPr>
            <a:xfrm>
              <a:off x="5557301" y="5604205"/>
              <a:ext cx="444643" cy="441774"/>
              <a:chOff x="5557301" y="5584126"/>
              <a:chExt cx="444643" cy="441774"/>
            </a:xfrm>
          </p:grpSpPr>
          <p:sp>
            <p:nvSpPr>
              <p:cNvPr id="200" name="Freeform 192"/>
              <p:cNvSpPr>
                <a:spLocks noEditPoints="1"/>
              </p:cNvSpPr>
              <p:nvPr/>
            </p:nvSpPr>
            <p:spPr bwMode="auto">
              <a:xfrm>
                <a:off x="5557301" y="5584126"/>
                <a:ext cx="444643" cy="441774"/>
              </a:xfrm>
              <a:custGeom>
                <a:avLst/>
                <a:gdLst>
                  <a:gd name="T0" fmla="*/ 78 w 155"/>
                  <a:gd name="T1" fmla="*/ 10 h 154"/>
                  <a:gd name="T2" fmla="*/ 61 w 155"/>
                  <a:gd name="T3" fmla="*/ 12 h 154"/>
                  <a:gd name="T4" fmla="*/ 43 w 155"/>
                  <a:gd name="T5" fmla="*/ 18 h 154"/>
                  <a:gd name="T6" fmla="*/ 25 w 155"/>
                  <a:gd name="T7" fmla="*/ 34 h 154"/>
                  <a:gd name="T8" fmla="*/ 13 w 155"/>
                  <a:gd name="T9" fmla="*/ 55 h 154"/>
                  <a:gd name="T10" fmla="*/ 9 w 155"/>
                  <a:gd name="T11" fmla="*/ 77 h 154"/>
                  <a:gd name="T12" fmla="*/ 11 w 155"/>
                  <a:gd name="T13" fmla="*/ 95 h 154"/>
                  <a:gd name="T14" fmla="*/ 19 w 155"/>
                  <a:gd name="T15" fmla="*/ 112 h 154"/>
                  <a:gd name="T16" fmla="*/ 33 w 155"/>
                  <a:gd name="T17" fmla="*/ 130 h 154"/>
                  <a:gd name="T18" fmla="*/ 55 w 155"/>
                  <a:gd name="T19" fmla="*/ 142 h 154"/>
                  <a:gd name="T20" fmla="*/ 78 w 155"/>
                  <a:gd name="T21" fmla="*/ 146 h 154"/>
                  <a:gd name="T22" fmla="*/ 94 w 155"/>
                  <a:gd name="T23" fmla="*/ 144 h 154"/>
                  <a:gd name="T24" fmla="*/ 112 w 155"/>
                  <a:gd name="T25" fmla="*/ 138 h 154"/>
                  <a:gd name="T26" fmla="*/ 130 w 155"/>
                  <a:gd name="T27" fmla="*/ 122 h 154"/>
                  <a:gd name="T28" fmla="*/ 143 w 155"/>
                  <a:gd name="T29" fmla="*/ 101 h 154"/>
                  <a:gd name="T30" fmla="*/ 147 w 155"/>
                  <a:gd name="T31" fmla="*/ 77 h 154"/>
                  <a:gd name="T32" fmla="*/ 145 w 155"/>
                  <a:gd name="T33" fmla="*/ 61 h 154"/>
                  <a:gd name="T34" fmla="*/ 136 w 155"/>
                  <a:gd name="T35" fmla="*/ 44 h 154"/>
                  <a:gd name="T36" fmla="*/ 122 w 155"/>
                  <a:gd name="T37" fmla="*/ 24 h 154"/>
                  <a:gd name="T38" fmla="*/ 100 w 155"/>
                  <a:gd name="T39" fmla="*/ 14 h 154"/>
                  <a:gd name="T40" fmla="*/ 78 w 155"/>
                  <a:gd name="T41" fmla="*/ 10 h 154"/>
                  <a:gd name="T42" fmla="*/ 78 w 155"/>
                  <a:gd name="T43" fmla="*/ 0 h 154"/>
                  <a:gd name="T44" fmla="*/ 104 w 155"/>
                  <a:gd name="T45" fmla="*/ 6 h 154"/>
                  <a:gd name="T46" fmla="*/ 126 w 155"/>
                  <a:gd name="T47" fmla="*/ 18 h 154"/>
                  <a:gd name="T48" fmla="*/ 145 w 155"/>
                  <a:gd name="T49" fmla="*/ 40 h 154"/>
                  <a:gd name="T50" fmla="*/ 153 w 155"/>
                  <a:gd name="T51" fmla="*/ 59 h 154"/>
                  <a:gd name="T52" fmla="*/ 155 w 155"/>
                  <a:gd name="T53" fmla="*/ 77 h 154"/>
                  <a:gd name="T54" fmla="*/ 151 w 155"/>
                  <a:gd name="T55" fmla="*/ 103 h 154"/>
                  <a:gd name="T56" fmla="*/ 136 w 155"/>
                  <a:gd name="T57" fmla="*/ 128 h 154"/>
                  <a:gd name="T58" fmla="*/ 116 w 155"/>
                  <a:gd name="T59" fmla="*/ 144 h 154"/>
                  <a:gd name="T60" fmla="*/ 96 w 155"/>
                  <a:gd name="T61" fmla="*/ 152 h 154"/>
                  <a:gd name="T62" fmla="*/ 78 w 155"/>
                  <a:gd name="T63" fmla="*/ 154 h 154"/>
                  <a:gd name="T64" fmla="*/ 51 w 155"/>
                  <a:gd name="T65" fmla="*/ 150 h 154"/>
                  <a:gd name="T66" fmla="*/ 29 w 155"/>
                  <a:gd name="T67" fmla="*/ 136 h 154"/>
                  <a:gd name="T68" fmla="*/ 11 w 155"/>
                  <a:gd name="T69" fmla="*/ 116 h 154"/>
                  <a:gd name="T70" fmla="*/ 3 w 155"/>
                  <a:gd name="T71" fmla="*/ 97 h 154"/>
                  <a:gd name="T72" fmla="*/ 0 w 155"/>
                  <a:gd name="T73" fmla="*/ 77 h 154"/>
                  <a:gd name="T74" fmla="*/ 5 w 155"/>
                  <a:gd name="T75" fmla="*/ 50 h 154"/>
                  <a:gd name="T76" fmla="*/ 19 w 155"/>
                  <a:gd name="T77" fmla="*/ 28 h 154"/>
                  <a:gd name="T78" fmla="*/ 39 w 155"/>
                  <a:gd name="T79" fmla="*/ 10 h 154"/>
                  <a:gd name="T80" fmla="*/ 59 w 155"/>
                  <a:gd name="T81" fmla="*/ 4 h 154"/>
                  <a:gd name="T82" fmla="*/ 78 w 155"/>
                  <a:gd name="T8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4">
                    <a:moveTo>
                      <a:pt x="78" y="10"/>
                    </a:moveTo>
                    <a:lnTo>
                      <a:pt x="61" y="12"/>
                    </a:lnTo>
                    <a:lnTo>
                      <a:pt x="43" y="18"/>
                    </a:lnTo>
                    <a:lnTo>
                      <a:pt x="25" y="34"/>
                    </a:lnTo>
                    <a:lnTo>
                      <a:pt x="13" y="55"/>
                    </a:lnTo>
                    <a:lnTo>
                      <a:pt x="9" y="77"/>
                    </a:lnTo>
                    <a:lnTo>
                      <a:pt x="11" y="95"/>
                    </a:lnTo>
                    <a:lnTo>
                      <a:pt x="19" y="112"/>
                    </a:lnTo>
                    <a:lnTo>
                      <a:pt x="33" y="130"/>
                    </a:lnTo>
                    <a:lnTo>
                      <a:pt x="55" y="142"/>
                    </a:lnTo>
                    <a:lnTo>
                      <a:pt x="78" y="146"/>
                    </a:lnTo>
                    <a:lnTo>
                      <a:pt x="94" y="144"/>
                    </a:lnTo>
                    <a:lnTo>
                      <a:pt x="112" y="138"/>
                    </a:lnTo>
                    <a:lnTo>
                      <a:pt x="130" y="122"/>
                    </a:lnTo>
                    <a:lnTo>
                      <a:pt x="143" y="101"/>
                    </a:lnTo>
                    <a:lnTo>
                      <a:pt x="147" y="77"/>
                    </a:lnTo>
                    <a:lnTo>
                      <a:pt x="145" y="61"/>
                    </a:lnTo>
                    <a:lnTo>
                      <a:pt x="136" y="44"/>
                    </a:lnTo>
                    <a:lnTo>
                      <a:pt x="122" y="24"/>
                    </a:lnTo>
                    <a:lnTo>
                      <a:pt x="100" y="14"/>
                    </a:lnTo>
                    <a:lnTo>
                      <a:pt x="78" y="10"/>
                    </a:lnTo>
                    <a:close/>
                    <a:moveTo>
                      <a:pt x="78" y="0"/>
                    </a:moveTo>
                    <a:lnTo>
                      <a:pt x="104" y="6"/>
                    </a:lnTo>
                    <a:lnTo>
                      <a:pt x="126" y="18"/>
                    </a:lnTo>
                    <a:lnTo>
                      <a:pt x="145" y="40"/>
                    </a:lnTo>
                    <a:lnTo>
                      <a:pt x="153" y="59"/>
                    </a:lnTo>
                    <a:lnTo>
                      <a:pt x="155" y="77"/>
                    </a:lnTo>
                    <a:lnTo>
                      <a:pt x="151" y="103"/>
                    </a:lnTo>
                    <a:lnTo>
                      <a:pt x="136" y="128"/>
                    </a:lnTo>
                    <a:lnTo>
                      <a:pt x="116" y="144"/>
                    </a:lnTo>
                    <a:lnTo>
                      <a:pt x="96" y="152"/>
                    </a:lnTo>
                    <a:lnTo>
                      <a:pt x="78" y="154"/>
                    </a:lnTo>
                    <a:lnTo>
                      <a:pt x="51" y="150"/>
                    </a:lnTo>
                    <a:lnTo>
                      <a:pt x="29" y="136"/>
                    </a:lnTo>
                    <a:lnTo>
                      <a:pt x="11" y="116"/>
                    </a:lnTo>
                    <a:lnTo>
                      <a:pt x="3" y="97"/>
                    </a:lnTo>
                    <a:lnTo>
                      <a:pt x="0" y="77"/>
                    </a:lnTo>
                    <a:lnTo>
                      <a:pt x="5" y="50"/>
                    </a:lnTo>
                    <a:lnTo>
                      <a:pt x="19" y="28"/>
                    </a:lnTo>
                    <a:lnTo>
                      <a:pt x="39" y="10"/>
                    </a:lnTo>
                    <a:lnTo>
                      <a:pt x="59" y="4"/>
                    </a:lnTo>
                    <a:lnTo>
                      <a:pt x="78" y="0"/>
                    </a:lnTo>
                    <a:close/>
                  </a:path>
                </a:pathLst>
              </a:custGeom>
              <a:solidFill>
                <a:srgbClr val="FFFFFF"/>
              </a:solidFill>
              <a:ln w="0">
                <a:noFill/>
                <a:prstDash val="solid"/>
                <a:round/>
              </a:ln>
            </p:spPr>
            <p:txBody>
              <a:bodyPr vert="horz" wrap="square" lIns="121883" tIns="60941" rIns="121883" bIns="60941" numCol="1" anchor="t" anchorCtr="0" compatLnSpc="1"/>
              <a:lstStyle/>
              <a:p>
                <a:endParaRPr lang="zh-CN" altLang="en-US" sz="2400"/>
              </a:p>
            </p:txBody>
          </p:sp>
          <p:sp>
            <p:nvSpPr>
              <p:cNvPr id="201" name="Freeform 193"/>
              <p:cNvSpPr/>
              <p:nvPr/>
            </p:nvSpPr>
            <p:spPr bwMode="auto">
              <a:xfrm>
                <a:off x="5657705" y="5905416"/>
                <a:ext cx="28687" cy="22949"/>
              </a:xfrm>
              <a:custGeom>
                <a:avLst/>
                <a:gdLst>
                  <a:gd name="T0" fmla="*/ 0 w 10"/>
                  <a:gd name="T1" fmla="*/ 0 h 8"/>
                  <a:gd name="T2" fmla="*/ 10 w 10"/>
                  <a:gd name="T3" fmla="*/ 8 h 8"/>
                  <a:gd name="T4" fmla="*/ 4 w 10"/>
                  <a:gd name="T5" fmla="*/ 8 h 8"/>
                  <a:gd name="T6" fmla="*/ 0 w 10"/>
                  <a:gd name="T7" fmla="*/ 8 h 8"/>
                  <a:gd name="T8" fmla="*/ 0 w 10"/>
                  <a:gd name="T9" fmla="*/ 4 h 8"/>
                  <a:gd name="T10" fmla="*/ 0 w 10"/>
                  <a:gd name="T11" fmla="*/ 0 h 8"/>
                </a:gdLst>
                <a:ahLst/>
                <a:cxnLst>
                  <a:cxn ang="0">
                    <a:pos x="T0" y="T1"/>
                  </a:cxn>
                  <a:cxn ang="0">
                    <a:pos x="T2" y="T3"/>
                  </a:cxn>
                  <a:cxn ang="0">
                    <a:pos x="T4" y="T5"/>
                  </a:cxn>
                  <a:cxn ang="0">
                    <a:pos x="T6" y="T7"/>
                  </a:cxn>
                  <a:cxn ang="0">
                    <a:pos x="T8" y="T9"/>
                  </a:cxn>
                  <a:cxn ang="0">
                    <a:pos x="T10" y="T11"/>
                  </a:cxn>
                </a:cxnLst>
                <a:rect l="0" t="0" r="r" b="b"/>
                <a:pathLst>
                  <a:path w="10" h="8">
                    <a:moveTo>
                      <a:pt x="0" y="0"/>
                    </a:moveTo>
                    <a:lnTo>
                      <a:pt x="10" y="8"/>
                    </a:lnTo>
                    <a:lnTo>
                      <a:pt x="4" y="8"/>
                    </a:lnTo>
                    <a:lnTo>
                      <a:pt x="0" y="8"/>
                    </a:lnTo>
                    <a:lnTo>
                      <a:pt x="0" y="4"/>
                    </a:lnTo>
                    <a:lnTo>
                      <a:pt x="0" y="0"/>
                    </a:lnTo>
                    <a:close/>
                  </a:path>
                </a:pathLst>
              </a:custGeom>
              <a:solidFill>
                <a:srgbClr val="FFFFFF"/>
              </a:solidFill>
              <a:ln w="0">
                <a:noFill/>
                <a:prstDash val="solid"/>
                <a:round/>
              </a:ln>
            </p:spPr>
            <p:txBody>
              <a:bodyPr vert="horz" wrap="square" lIns="121883" tIns="60941" rIns="121883" bIns="60941" numCol="1" anchor="t" anchorCtr="0" compatLnSpc="1"/>
              <a:lstStyle/>
              <a:p>
                <a:endParaRPr lang="zh-CN" altLang="en-US" sz="2400"/>
              </a:p>
            </p:txBody>
          </p:sp>
          <p:sp>
            <p:nvSpPr>
              <p:cNvPr id="202" name="Freeform 194"/>
              <p:cNvSpPr/>
              <p:nvPr/>
            </p:nvSpPr>
            <p:spPr bwMode="auto">
              <a:xfrm>
                <a:off x="5792532" y="5687397"/>
                <a:ext cx="103272" cy="111879"/>
              </a:xfrm>
              <a:custGeom>
                <a:avLst/>
                <a:gdLst>
                  <a:gd name="T0" fmla="*/ 6 w 36"/>
                  <a:gd name="T1" fmla="*/ 0 h 39"/>
                  <a:gd name="T2" fmla="*/ 16 w 36"/>
                  <a:gd name="T3" fmla="*/ 0 h 39"/>
                  <a:gd name="T4" fmla="*/ 36 w 36"/>
                  <a:gd name="T5" fmla="*/ 21 h 39"/>
                  <a:gd name="T6" fmla="*/ 36 w 36"/>
                  <a:gd name="T7" fmla="*/ 31 h 39"/>
                  <a:gd name="T8" fmla="*/ 30 w 36"/>
                  <a:gd name="T9" fmla="*/ 39 h 39"/>
                  <a:gd name="T10" fmla="*/ 0 w 36"/>
                  <a:gd name="T11" fmla="*/ 6 h 39"/>
                  <a:gd name="T12" fmla="*/ 6 w 36"/>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6" y="0"/>
                    </a:moveTo>
                    <a:lnTo>
                      <a:pt x="16" y="0"/>
                    </a:lnTo>
                    <a:lnTo>
                      <a:pt x="36" y="21"/>
                    </a:lnTo>
                    <a:lnTo>
                      <a:pt x="36" y="31"/>
                    </a:lnTo>
                    <a:lnTo>
                      <a:pt x="30" y="39"/>
                    </a:lnTo>
                    <a:lnTo>
                      <a:pt x="0" y="6"/>
                    </a:lnTo>
                    <a:lnTo>
                      <a:pt x="6" y="0"/>
                    </a:lnTo>
                    <a:close/>
                  </a:path>
                </a:pathLst>
              </a:custGeom>
              <a:solidFill>
                <a:srgbClr val="FFFFFF"/>
              </a:solidFill>
              <a:ln w="0">
                <a:noFill/>
                <a:prstDash val="solid"/>
                <a:round/>
              </a:ln>
            </p:spPr>
            <p:txBody>
              <a:bodyPr vert="horz" wrap="square" lIns="121883" tIns="60941" rIns="121883" bIns="60941" numCol="1" anchor="t" anchorCtr="0" compatLnSpc="1"/>
              <a:lstStyle/>
              <a:p>
                <a:endParaRPr lang="zh-CN" altLang="en-US" sz="2400"/>
              </a:p>
            </p:txBody>
          </p:sp>
          <p:sp>
            <p:nvSpPr>
              <p:cNvPr id="203" name="Freeform 195"/>
              <p:cNvSpPr/>
              <p:nvPr/>
            </p:nvSpPr>
            <p:spPr bwMode="auto">
              <a:xfrm>
                <a:off x="5715079" y="5747638"/>
                <a:ext cx="123353" cy="120484"/>
              </a:xfrm>
              <a:custGeom>
                <a:avLst/>
                <a:gdLst>
                  <a:gd name="T0" fmla="*/ 35 w 43"/>
                  <a:gd name="T1" fmla="*/ 0 h 42"/>
                  <a:gd name="T2" fmla="*/ 43 w 43"/>
                  <a:gd name="T3" fmla="*/ 8 h 42"/>
                  <a:gd name="T4" fmla="*/ 8 w 43"/>
                  <a:gd name="T5" fmla="*/ 42 h 42"/>
                  <a:gd name="T6" fmla="*/ 0 w 43"/>
                  <a:gd name="T7" fmla="*/ 42 h 42"/>
                  <a:gd name="T8" fmla="*/ 0 w 43"/>
                  <a:gd name="T9" fmla="*/ 34 h 42"/>
                  <a:gd name="T10" fmla="*/ 0 w 43"/>
                  <a:gd name="T11" fmla="*/ 34 h 42"/>
                  <a:gd name="T12" fmla="*/ 35 w 43"/>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3" h="42">
                    <a:moveTo>
                      <a:pt x="35" y="0"/>
                    </a:moveTo>
                    <a:lnTo>
                      <a:pt x="43" y="8"/>
                    </a:lnTo>
                    <a:lnTo>
                      <a:pt x="8" y="42"/>
                    </a:lnTo>
                    <a:lnTo>
                      <a:pt x="0" y="42"/>
                    </a:lnTo>
                    <a:lnTo>
                      <a:pt x="0" y="34"/>
                    </a:lnTo>
                    <a:lnTo>
                      <a:pt x="0" y="34"/>
                    </a:lnTo>
                    <a:lnTo>
                      <a:pt x="35" y="0"/>
                    </a:lnTo>
                    <a:close/>
                  </a:path>
                </a:pathLst>
              </a:custGeom>
              <a:solidFill>
                <a:srgbClr val="FFFFFF"/>
              </a:solidFill>
              <a:ln w="0">
                <a:noFill/>
                <a:prstDash val="solid"/>
                <a:round/>
              </a:ln>
            </p:spPr>
            <p:txBody>
              <a:bodyPr vert="horz" wrap="square" lIns="121883" tIns="60941" rIns="121883" bIns="60941" numCol="1" anchor="t" anchorCtr="0" compatLnSpc="1"/>
              <a:lstStyle/>
              <a:p>
                <a:endParaRPr lang="zh-CN" altLang="en-US" sz="2400"/>
              </a:p>
            </p:txBody>
          </p:sp>
          <p:sp>
            <p:nvSpPr>
              <p:cNvPr id="204" name="Freeform 196"/>
              <p:cNvSpPr/>
              <p:nvPr/>
            </p:nvSpPr>
            <p:spPr bwMode="auto">
              <a:xfrm>
                <a:off x="5680655" y="5716084"/>
                <a:ext cx="123353" cy="123353"/>
              </a:xfrm>
              <a:custGeom>
                <a:avLst/>
                <a:gdLst>
                  <a:gd name="T0" fmla="*/ 35 w 43"/>
                  <a:gd name="T1" fmla="*/ 0 h 43"/>
                  <a:gd name="T2" fmla="*/ 43 w 43"/>
                  <a:gd name="T3" fmla="*/ 9 h 43"/>
                  <a:gd name="T4" fmla="*/ 8 w 43"/>
                  <a:gd name="T5" fmla="*/ 43 h 43"/>
                  <a:gd name="T6" fmla="*/ 8 w 43"/>
                  <a:gd name="T7" fmla="*/ 43 h 43"/>
                  <a:gd name="T8" fmla="*/ 0 w 43"/>
                  <a:gd name="T9" fmla="*/ 43 h 43"/>
                  <a:gd name="T10" fmla="*/ 0 w 43"/>
                  <a:gd name="T11" fmla="*/ 35 h 43"/>
                  <a:gd name="T12" fmla="*/ 35 w 43"/>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43" h="43">
                    <a:moveTo>
                      <a:pt x="35" y="0"/>
                    </a:moveTo>
                    <a:lnTo>
                      <a:pt x="43" y="9"/>
                    </a:lnTo>
                    <a:lnTo>
                      <a:pt x="8" y="43"/>
                    </a:lnTo>
                    <a:lnTo>
                      <a:pt x="8" y="43"/>
                    </a:lnTo>
                    <a:lnTo>
                      <a:pt x="0" y="43"/>
                    </a:lnTo>
                    <a:lnTo>
                      <a:pt x="0" y="35"/>
                    </a:lnTo>
                    <a:lnTo>
                      <a:pt x="35" y="0"/>
                    </a:lnTo>
                    <a:close/>
                  </a:path>
                </a:pathLst>
              </a:custGeom>
              <a:solidFill>
                <a:srgbClr val="FFFFFF"/>
              </a:solidFill>
              <a:ln w="0">
                <a:noFill/>
                <a:prstDash val="solid"/>
                <a:round/>
              </a:ln>
            </p:spPr>
            <p:txBody>
              <a:bodyPr vert="horz" wrap="square" lIns="121883" tIns="60941" rIns="121883" bIns="60941" numCol="1" anchor="t" anchorCtr="0" compatLnSpc="1"/>
              <a:lstStyle/>
              <a:p>
                <a:endParaRPr lang="zh-CN" altLang="en-US" sz="2400"/>
              </a:p>
            </p:txBody>
          </p:sp>
          <p:sp>
            <p:nvSpPr>
              <p:cNvPr id="205" name="Freeform 197"/>
              <p:cNvSpPr/>
              <p:nvPr/>
            </p:nvSpPr>
            <p:spPr bwMode="auto">
              <a:xfrm>
                <a:off x="5663443" y="5833698"/>
                <a:ext cx="86060" cy="94667"/>
              </a:xfrm>
              <a:custGeom>
                <a:avLst/>
                <a:gdLst>
                  <a:gd name="T0" fmla="*/ 2 w 30"/>
                  <a:gd name="T1" fmla="*/ 0 h 33"/>
                  <a:gd name="T2" fmla="*/ 4 w 30"/>
                  <a:gd name="T3" fmla="*/ 4 h 33"/>
                  <a:gd name="T4" fmla="*/ 12 w 30"/>
                  <a:gd name="T5" fmla="*/ 8 h 33"/>
                  <a:gd name="T6" fmla="*/ 16 w 30"/>
                  <a:gd name="T7" fmla="*/ 16 h 33"/>
                  <a:gd name="T8" fmla="*/ 24 w 30"/>
                  <a:gd name="T9" fmla="*/ 18 h 33"/>
                  <a:gd name="T10" fmla="*/ 26 w 30"/>
                  <a:gd name="T11" fmla="*/ 27 h 33"/>
                  <a:gd name="T12" fmla="*/ 30 w 30"/>
                  <a:gd name="T13" fmla="*/ 31 h 33"/>
                  <a:gd name="T14" fmla="*/ 12 w 30"/>
                  <a:gd name="T15" fmla="*/ 33 h 33"/>
                  <a:gd name="T16" fmla="*/ 0 w 30"/>
                  <a:gd name="T17" fmla="*/ 18 h 33"/>
                  <a:gd name="T18" fmla="*/ 2 w 30"/>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3">
                    <a:moveTo>
                      <a:pt x="2" y="0"/>
                    </a:moveTo>
                    <a:lnTo>
                      <a:pt x="4" y="4"/>
                    </a:lnTo>
                    <a:lnTo>
                      <a:pt x="12" y="8"/>
                    </a:lnTo>
                    <a:lnTo>
                      <a:pt x="16" y="16"/>
                    </a:lnTo>
                    <a:lnTo>
                      <a:pt x="24" y="18"/>
                    </a:lnTo>
                    <a:lnTo>
                      <a:pt x="26" y="27"/>
                    </a:lnTo>
                    <a:lnTo>
                      <a:pt x="30" y="31"/>
                    </a:lnTo>
                    <a:lnTo>
                      <a:pt x="12" y="33"/>
                    </a:lnTo>
                    <a:lnTo>
                      <a:pt x="0" y="18"/>
                    </a:lnTo>
                    <a:lnTo>
                      <a:pt x="2" y="0"/>
                    </a:lnTo>
                    <a:close/>
                  </a:path>
                </a:pathLst>
              </a:custGeom>
              <a:solidFill>
                <a:srgbClr val="FFFFFF"/>
              </a:solidFill>
              <a:ln w="0">
                <a:noFill/>
                <a:prstDash val="solid"/>
                <a:round/>
              </a:ln>
            </p:spPr>
            <p:txBody>
              <a:bodyPr vert="horz" wrap="square" lIns="121883" tIns="60941" rIns="121883" bIns="60941" numCol="1" anchor="t" anchorCtr="0" compatLnSpc="1"/>
              <a:lstStyle/>
              <a:p>
                <a:endParaRPr lang="zh-CN" altLang="en-US" sz="2400"/>
              </a:p>
            </p:txBody>
          </p:sp>
          <p:sp>
            <p:nvSpPr>
              <p:cNvPr id="206" name="Freeform 198"/>
              <p:cNvSpPr/>
              <p:nvPr/>
            </p:nvSpPr>
            <p:spPr bwMode="auto">
              <a:xfrm>
                <a:off x="5749503" y="5782062"/>
                <a:ext cx="117616" cy="129091"/>
              </a:xfrm>
              <a:custGeom>
                <a:avLst/>
                <a:gdLst>
                  <a:gd name="T0" fmla="*/ 33 w 41"/>
                  <a:gd name="T1" fmla="*/ 0 h 45"/>
                  <a:gd name="T2" fmla="*/ 41 w 41"/>
                  <a:gd name="T3" fmla="*/ 8 h 45"/>
                  <a:gd name="T4" fmla="*/ 7 w 41"/>
                  <a:gd name="T5" fmla="*/ 45 h 45"/>
                  <a:gd name="T6" fmla="*/ 0 w 41"/>
                  <a:gd name="T7" fmla="*/ 43 h 45"/>
                  <a:gd name="T8" fmla="*/ 0 w 41"/>
                  <a:gd name="T9" fmla="*/ 34 h 45"/>
                  <a:gd name="T10" fmla="*/ 33 w 41"/>
                  <a:gd name="T11" fmla="*/ 0 h 45"/>
                </a:gdLst>
                <a:ahLst/>
                <a:cxnLst>
                  <a:cxn ang="0">
                    <a:pos x="T0" y="T1"/>
                  </a:cxn>
                  <a:cxn ang="0">
                    <a:pos x="T2" y="T3"/>
                  </a:cxn>
                  <a:cxn ang="0">
                    <a:pos x="T4" y="T5"/>
                  </a:cxn>
                  <a:cxn ang="0">
                    <a:pos x="T6" y="T7"/>
                  </a:cxn>
                  <a:cxn ang="0">
                    <a:pos x="T8" y="T9"/>
                  </a:cxn>
                  <a:cxn ang="0">
                    <a:pos x="T10" y="T11"/>
                  </a:cxn>
                </a:cxnLst>
                <a:rect l="0" t="0" r="r" b="b"/>
                <a:pathLst>
                  <a:path w="41" h="45">
                    <a:moveTo>
                      <a:pt x="33" y="0"/>
                    </a:moveTo>
                    <a:lnTo>
                      <a:pt x="41" y="8"/>
                    </a:lnTo>
                    <a:lnTo>
                      <a:pt x="7" y="45"/>
                    </a:lnTo>
                    <a:lnTo>
                      <a:pt x="0" y="43"/>
                    </a:lnTo>
                    <a:lnTo>
                      <a:pt x="0" y="34"/>
                    </a:lnTo>
                    <a:lnTo>
                      <a:pt x="33" y="0"/>
                    </a:lnTo>
                    <a:close/>
                  </a:path>
                </a:pathLst>
              </a:custGeom>
              <a:solidFill>
                <a:srgbClr val="FFFFFF"/>
              </a:solidFill>
              <a:ln w="0">
                <a:noFill/>
                <a:prstDash val="solid"/>
                <a:round/>
              </a:ln>
            </p:spPr>
            <p:txBody>
              <a:bodyPr vert="horz" wrap="square" lIns="121883" tIns="60941" rIns="121883" bIns="60941" numCol="1" anchor="t" anchorCtr="0" compatLnSpc="1"/>
              <a:lstStyle/>
              <a:p>
                <a:endParaRPr lang="zh-CN" altLang="en-US" sz="2400"/>
              </a:p>
            </p:txBody>
          </p:sp>
        </p:grpSp>
      </p:grpSp>
      <p:grpSp>
        <p:nvGrpSpPr>
          <p:cNvPr id="4" name="组合 25"/>
          <p:cNvGrpSpPr/>
          <p:nvPr/>
        </p:nvGrpSpPr>
        <p:grpSpPr>
          <a:xfrm>
            <a:off x="6484895" y="4424448"/>
            <a:ext cx="707083" cy="418891"/>
            <a:chOff x="6839593" y="4666153"/>
            <a:chExt cx="745852" cy="441774"/>
          </a:xfrm>
        </p:grpSpPr>
        <p:sp>
          <p:nvSpPr>
            <p:cNvPr id="89" name="Freeform 81"/>
            <p:cNvSpPr/>
            <p:nvPr/>
          </p:nvSpPr>
          <p:spPr bwMode="auto">
            <a:xfrm>
              <a:off x="7381769" y="4714921"/>
              <a:ext cx="203676" cy="344239"/>
            </a:xfrm>
            <a:custGeom>
              <a:avLst/>
              <a:gdLst>
                <a:gd name="T0" fmla="*/ 10 w 71"/>
                <a:gd name="T1" fmla="*/ 0 h 120"/>
                <a:gd name="T2" fmla="*/ 14 w 71"/>
                <a:gd name="T3" fmla="*/ 2 h 120"/>
                <a:gd name="T4" fmla="*/ 18 w 71"/>
                <a:gd name="T5" fmla="*/ 4 h 120"/>
                <a:gd name="T6" fmla="*/ 67 w 71"/>
                <a:gd name="T7" fmla="*/ 53 h 120"/>
                <a:gd name="T8" fmla="*/ 71 w 71"/>
                <a:gd name="T9" fmla="*/ 61 h 120"/>
                <a:gd name="T10" fmla="*/ 67 w 71"/>
                <a:gd name="T11" fmla="*/ 69 h 120"/>
                <a:gd name="T12" fmla="*/ 18 w 71"/>
                <a:gd name="T13" fmla="*/ 118 h 120"/>
                <a:gd name="T14" fmla="*/ 10 w 71"/>
                <a:gd name="T15" fmla="*/ 120 h 120"/>
                <a:gd name="T16" fmla="*/ 4 w 71"/>
                <a:gd name="T17" fmla="*/ 118 h 120"/>
                <a:gd name="T18" fmla="*/ 0 w 71"/>
                <a:gd name="T19" fmla="*/ 114 h 120"/>
                <a:gd name="T20" fmla="*/ 0 w 71"/>
                <a:gd name="T21" fmla="*/ 110 h 120"/>
                <a:gd name="T22" fmla="*/ 0 w 71"/>
                <a:gd name="T23" fmla="*/ 106 h 120"/>
                <a:gd name="T24" fmla="*/ 4 w 71"/>
                <a:gd name="T25" fmla="*/ 104 h 120"/>
                <a:gd name="T26" fmla="*/ 44 w 71"/>
                <a:gd name="T27" fmla="*/ 61 h 120"/>
                <a:gd name="T28" fmla="*/ 4 w 71"/>
                <a:gd name="T29" fmla="*/ 18 h 120"/>
                <a:gd name="T30" fmla="*/ 0 w 71"/>
                <a:gd name="T31" fmla="*/ 14 h 120"/>
                <a:gd name="T32" fmla="*/ 0 w 71"/>
                <a:gd name="T33" fmla="*/ 10 h 120"/>
                <a:gd name="T34" fmla="*/ 0 w 71"/>
                <a:gd name="T35" fmla="*/ 8 h 120"/>
                <a:gd name="T36" fmla="*/ 4 w 71"/>
                <a:gd name="T37" fmla="*/ 4 h 120"/>
                <a:gd name="T38" fmla="*/ 6 w 71"/>
                <a:gd name="T39" fmla="*/ 2 h 120"/>
                <a:gd name="T40" fmla="*/ 10 w 71"/>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10" y="0"/>
                  </a:moveTo>
                  <a:lnTo>
                    <a:pt x="14" y="2"/>
                  </a:lnTo>
                  <a:lnTo>
                    <a:pt x="18" y="4"/>
                  </a:lnTo>
                  <a:lnTo>
                    <a:pt x="67" y="53"/>
                  </a:lnTo>
                  <a:lnTo>
                    <a:pt x="71" y="61"/>
                  </a:lnTo>
                  <a:lnTo>
                    <a:pt x="67" y="69"/>
                  </a:lnTo>
                  <a:lnTo>
                    <a:pt x="18" y="118"/>
                  </a:lnTo>
                  <a:lnTo>
                    <a:pt x="10" y="120"/>
                  </a:lnTo>
                  <a:lnTo>
                    <a:pt x="4" y="118"/>
                  </a:lnTo>
                  <a:lnTo>
                    <a:pt x="0" y="114"/>
                  </a:lnTo>
                  <a:lnTo>
                    <a:pt x="0" y="110"/>
                  </a:lnTo>
                  <a:lnTo>
                    <a:pt x="0" y="106"/>
                  </a:lnTo>
                  <a:lnTo>
                    <a:pt x="4" y="104"/>
                  </a:lnTo>
                  <a:lnTo>
                    <a:pt x="44" y="61"/>
                  </a:lnTo>
                  <a:lnTo>
                    <a:pt x="4" y="18"/>
                  </a:lnTo>
                  <a:lnTo>
                    <a:pt x="0" y="14"/>
                  </a:lnTo>
                  <a:lnTo>
                    <a:pt x="0" y="10"/>
                  </a:lnTo>
                  <a:lnTo>
                    <a:pt x="0" y="8"/>
                  </a:lnTo>
                  <a:lnTo>
                    <a:pt x="4" y="4"/>
                  </a:lnTo>
                  <a:lnTo>
                    <a:pt x="6" y="2"/>
                  </a:lnTo>
                  <a:lnTo>
                    <a:pt x="10" y="0"/>
                  </a:lnTo>
                  <a:close/>
                </a:path>
              </a:pathLst>
            </a:custGeom>
            <a:solidFill>
              <a:srgbClr val="FFFFFF"/>
            </a:solidFill>
            <a:ln w="0">
              <a:noFill/>
              <a:prstDash val="solid"/>
              <a:round/>
            </a:ln>
          </p:spPr>
          <p:txBody>
            <a:bodyPr vert="horz" wrap="square" lIns="121883" tIns="60941" rIns="121883" bIns="60941" numCol="1" anchor="t" anchorCtr="0" compatLnSpc="1"/>
            <a:lstStyle/>
            <a:p>
              <a:endParaRPr lang="zh-CN" altLang="en-US" sz="2400"/>
            </a:p>
          </p:txBody>
        </p:sp>
        <p:grpSp>
          <p:nvGrpSpPr>
            <p:cNvPr id="5" name="组合 12"/>
            <p:cNvGrpSpPr/>
            <p:nvPr/>
          </p:nvGrpSpPr>
          <p:grpSpPr>
            <a:xfrm>
              <a:off x="6839593" y="4666153"/>
              <a:ext cx="441774" cy="441774"/>
              <a:chOff x="6839593" y="4666155"/>
              <a:chExt cx="441774" cy="441774"/>
            </a:xfrm>
          </p:grpSpPr>
          <p:sp>
            <p:nvSpPr>
              <p:cNvPr id="207" name="Freeform 199"/>
              <p:cNvSpPr>
                <a:spLocks noEditPoints="1"/>
              </p:cNvSpPr>
              <p:nvPr/>
            </p:nvSpPr>
            <p:spPr bwMode="auto">
              <a:xfrm>
                <a:off x="6839593" y="4666155"/>
                <a:ext cx="441774" cy="441774"/>
              </a:xfrm>
              <a:custGeom>
                <a:avLst/>
                <a:gdLst>
                  <a:gd name="T0" fmla="*/ 77 w 154"/>
                  <a:gd name="T1" fmla="*/ 8 h 154"/>
                  <a:gd name="T2" fmla="*/ 59 w 154"/>
                  <a:gd name="T3" fmla="*/ 10 h 154"/>
                  <a:gd name="T4" fmla="*/ 42 w 154"/>
                  <a:gd name="T5" fmla="*/ 16 h 154"/>
                  <a:gd name="T6" fmla="*/ 24 w 154"/>
                  <a:gd name="T7" fmla="*/ 32 h 154"/>
                  <a:gd name="T8" fmla="*/ 12 w 154"/>
                  <a:gd name="T9" fmla="*/ 53 h 154"/>
                  <a:gd name="T10" fmla="*/ 8 w 154"/>
                  <a:gd name="T11" fmla="*/ 77 h 154"/>
                  <a:gd name="T12" fmla="*/ 10 w 154"/>
                  <a:gd name="T13" fmla="*/ 93 h 154"/>
                  <a:gd name="T14" fmla="*/ 16 w 154"/>
                  <a:gd name="T15" fmla="*/ 110 h 154"/>
                  <a:gd name="T16" fmla="*/ 32 w 154"/>
                  <a:gd name="T17" fmla="*/ 130 h 154"/>
                  <a:gd name="T18" fmla="*/ 53 w 154"/>
                  <a:gd name="T19" fmla="*/ 142 h 154"/>
                  <a:gd name="T20" fmla="*/ 77 w 154"/>
                  <a:gd name="T21" fmla="*/ 146 h 154"/>
                  <a:gd name="T22" fmla="*/ 93 w 154"/>
                  <a:gd name="T23" fmla="*/ 144 h 154"/>
                  <a:gd name="T24" fmla="*/ 109 w 154"/>
                  <a:gd name="T25" fmla="*/ 136 h 154"/>
                  <a:gd name="T26" fmla="*/ 130 w 154"/>
                  <a:gd name="T27" fmla="*/ 122 h 154"/>
                  <a:gd name="T28" fmla="*/ 140 w 154"/>
                  <a:gd name="T29" fmla="*/ 99 h 154"/>
                  <a:gd name="T30" fmla="*/ 144 w 154"/>
                  <a:gd name="T31" fmla="*/ 77 h 154"/>
                  <a:gd name="T32" fmla="*/ 142 w 154"/>
                  <a:gd name="T33" fmla="*/ 59 h 154"/>
                  <a:gd name="T34" fmla="*/ 136 w 154"/>
                  <a:gd name="T35" fmla="*/ 42 h 154"/>
                  <a:gd name="T36" fmla="*/ 120 w 154"/>
                  <a:gd name="T37" fmla="*/ 24 h 154"/>
                  <a:gd name="T38" fmla="*/ 99 w 154"/>
                  <a:gd name="T39" fmla="*/ 12 h 154"/>
                  <a:gd name="T40" fmla="*/ 77 w 154"/>
                  <a:gd name="T41" fmla="*/ 8 h 154"/>
                  <a:gd name="T42" fmla="*/ 77 w 154"/>
                  <a:gd name="T43" fmla="*/ 0 h 154"/>
                  <a:gd name="T44" fmla="*/ 103 w 154"/>
                  <a:gd name="T45" fmla="*/ 4 h 154"/>
                  <a:gd name="T46" fmla="*/ 126 w 154"/>
                  <a:gd name="T47" fmla="*/ 18 h 154"/>
                  <a:gd name="T48" fmla="*/ 144 w 154"/>
                  <a:gd name="T49" fmla="*/ 38 h 154"/>
                  <a:gd name="T50" fmla="*/ 150 w 154"/>
                  <a:gd name="T51" fmla="*/ 57 h 154"/>
                  <a:gd name="T52" fmla="*/ 154 w 154"/>
                  <a:gd name="T53" fmla="*/ 77 h 154"/>
                  <a:gd name="T54" fmla="*/ 148 w 154"/>
                  <a:gd name="T55" fmla="*/ 103 h 154"/>
                  <a:gd name="T56" fmla="*/ 136 w 154"/>
                  <a:gd name="T57" fmla="*/ 126 h 154"/>
                  <a:gd name="T58" fmla="*/ 114 w 154"/>
                  <a:gd name="T59" fmla="*/ 144 h 154"/>
                  <a:gd name="T60" fmla="*/ 95 w 154"/>
                  <a:gd name="T61" fmla="*/ 152 h 154"/>
                  <a:gd name="T62" fmla="*/ 77 w 154"/>
                  <a:gd name="T63" fmla="*/ 154 h 154"/>
                  <a:gd name="T64" fmla="*/ 51 w 154"/>
                  <a:gd name="T65" fmla="*/ 148 h 154"/>
                  <a:gd name="T66" fmla="*/ 26 w 154"/>
                  <a:gd name="T67" fmla="*/ 136 h 154"/>
                  <a:gd name="T68" fmla="*/ 10 w 154"/>
                  <a:gd name="T69" fmla="*/ 114 h 154"/>
                  <a:gd name="T70" fmla="*/ 2 w 154"/>
                  <a:gd name="T71" fmla="*/ 95 h 154"/>
                  <a:gd name="T72" fmla="*/ 0 w 154"/>
                  <a:gd name="T73" fmla="*/ 77 h 154"/>
                  <a:gd name="T74" fmla="*/ 4 w 154"/>
                  <a:gd name="T75" fmla="*/ 50 h 154"/>
                  <a:gd name="T76" fmla="*/ 18 w 154"/>
                  <a:gd name="T77" fmla="*/ 28 h 154"/>
                  <a:gd name="T78" fmla="*/ 38 w 154"/>
                  <a:gd name="T79" fmla="*/ 10 h 154"/>
                  <a:gd name="T80" fmla="*/ 57 w 154"/>
                  <a:gd name="T81" fmla="*/ 2 h 154"/>
                  <a:gd name="T82" fmla="*/ 77 w 154"/>
                  <a:gd name="T8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54">
                    <a:moveTo>
                      <a:pt x="77" y="8"/>
                    </a:moveTo>
                    <a:lnTo>
                      <a:pt x="59" y="10"/>
                    </a:lnTo>
                    <a:lnTo>
                      <a:pt x="42" y="16"/>
                    </a:lnTo>
                    <a:lnTo>
                      <a:pt x="24" y="32"/>
                    </a:lnTo>
                    <a:lnTo>
                      <a:pt x="12" y="53"/>
                    </a:lnTo>
                    <a:lnTo>
                      <a:pt x="8" y="77"/>
                    </a:lnTo>
                    <a:lnTo>
                      <a:pt x="10" y="93"/>
                    </a:lnTo>
                    <a:lnTo>
                      <a:pt x="16" y="110"/>
                    </a:lnTo>
                    <a:lnTo>
                      <a:pt x="32" y="130"/>
                    </a:lnTo>
                    <a:lnTo>
                      <a:pt x="53" y="142"/>
                    </a:lnTo>
                    <a:lnTo>
                      <a:pt x="77" y="146"/>
                    </a:lnTo>
                    <a:lnTo>
                      <a:pt x="93" y="144"/>
                    </a:lnTo>
                    <a:lnTo>
                      <a:pt x="109" y="136"/>
                    </a:lnTo>
                    <a:lnTo>
                      <a:pt x="130" y="122"/>
                    </a:lnTo>
                    <a:lnTo>
                      <a:pt x="140" y="99"/>
                    </a:lnTo>
                    <a:lnTo>
                      <a:pt x="144" y="77"/>
                    </a:lnTo>
                    <a:lnTo>
                      <a:pt x="142" y="59"/>
                    </a:lnTo>
                    <a:lnTo>
                      <a:pt x="136" y="42"/>
                    </a:lnTo>
                    <a:lnTo>
                      <a:pt x="120" y="24"/>
                    </a:lnTo>
                    <a:lnTo>
                      <a:pt x="99" y="12"/>
                    </a:lnTo>
                    <a:lnTo>
                      <a:pt x="77" y="8"/>
                    </a:lnTo>
                    <a:close/>
                    <a:moveTo>
                      <a:pt x="77" y="0"/>
                    </a:moveTo>
                    <a:lnTo>
                      <a:pt x="103" y="4"/>
                    </a:lnTo>
                    <a:lnTo>
                      <a:pt x="126" y="18"/>
                    </a:lnTo>
                    <a:lnTo>
                      <a:pt x="144" y="38"/>
                    </a:lnTo>
                    <a:lnTo>
                      <a:pt x="150" y="57"/>
                    </a:lnTo>
                    <a:lnTo>
                      <a:pt x="154" y="77"/>
                    </a:lnTo>
                    <a:lnTo>
                      <a:pt x="148" y="103"/>
                    </a:lnTo>
                    <a:lnTo>
                      <a:pt x="136" y="126"/>
                    </a:lnTo>
                    <a:lnTo>
                      <a:pt x="114" y="144"/>
                    </a:lnTo>
                    <a:lnTo>
                      <a:pt x="95" y="152"/>
                    </a:lnTo>
                    <a:lnTo>
                      <a:pt x="77" y="154"/>
                    </a:lnTo>
                    <a:lnTo>
                      <a:pt x="51" y="148"/>
                    </a:lnTo>
                    <a:lnTo>
                      <a:pt x="26" y="136"/>
                    </a:lnTo>
                    <a:lnTo>
                      <a:pt x="10" y="114"/>
                    </a:lnTo>
                    <a:lnTo>
                      <a:pt x="2" y="95"/>
                    </a:lnTo>
                    <a:lnTo>
                      <a:pt x="0" y="77"/>
                    </a:lnTo>
                    <a:lnTo>
                      <a:pt x="4" y="50"/>
                    </a:lnTo>
                    <a:lnTo>
                      <a:pt x="18" y="28"/>
                    </a:lnTo>
                    <a:lnTo>
                      <a:pt x="38" y="10"/>
                    </a:lnTo>
                    <a:lnTo>
                      <a:pt x="57" y="2"/>
                    </a:lnTo>
                    <a:lnTo>
                      <a:pt x="77" y="0"/>
                    </a:lnTo>
                    <a:close/>
                  </a:path>
                </a:pathLst>
              </a:custGeom>
              <a:solidFill>
                <a:srgbClr val="FFFFFF"/>
              </a:solidFill>
              <a:ln w="0">
                <a:noFill/>
                <a:prstDash val="solid"/>
                <a:round/>
              </a:ln>
            </p:spPr>
            <p:txBody>
              <a:bodyPr vert="horz" wrap="square" lIns="121883" tIns="60941" rIns="121883" bIns="60941" numCol="1" anchor="t" anchorCtr="0" compatLnSpc="1"/>
              <a:lstStyle/>
              <a:p>
                <a:endParaRPr lang="zh-CN" altLang="en-US" sz="2400"/>
              </a:p>
            </p:txBody>
          </p:sp>
          <p:sp>
            <p:nvSpPr>
              <p:cNvPr id="208" name="Freeform 200"/>
              <p:cNvSpPr>
                <a:spLocks noEditPoints="1"/>
              </p:cNvSpPr>
              <p:nvPr/>
            </p:nvSpPr>
            <p:spPr bwMode="auto">
              <a:xfrm>
                <a:off x="6902704" y="4818193"/>
                <a:ext cx="197938" cy="192201"/>
              </a:xfrm>
              <a:custGeom>
                <a:avLst/>
                <a:gdLst>
                  <a:gd name="T0" fmla="*/ 35 w 69"/>
                  <a:gd name="T1" fmla="*/ 16 h 67"/>
                  <a:gd name="T2" fmla="*/ 29 w 69"/>
                  <a:gd name="T3" fmla="*/ 16 h 67"/>
                  <a:gd name="T4" fmla="*/ 23 w 69"/>
                  <a:gd name="T5" fmla="*/ 20 h 67"/>
                  <a:gd name="T6" fmla="*/ 18 w 69"/>
                  <a:gd name="T7" fmla="*/ 26 h 67"/>
                  <a:gd name="T8" fmla="*/ 16 w 69"/>
                  <a:gd name="T9" fmla="*/ 34 h 67"/>
                  <a:gd name="T10" fmla="*/ 18 w 69"/>
                  <a:gd name="T11" fmla="*/ 40 h 67"/>
                  <a:gd name="T12" fmla="*/ 23 w 69"/>
                  <a:gd name="T13" fmla="*/ 46 h 67"/>
                  <a:gd name="T14" fmla="*/ 29 w 69"/>
                  <a:gd name="T15" fmla="*/ 50 h 67"/>
                  <a:gd name="T16" fmla="*/ 35 w 69"/>
                  <a:gd name="T17" fmla="*/ 50 h 67"/>
                  <a:gd name="T18" fmla="*/ 43 w 69"/>
                  <a:gd name="T19" fmla="*/ 50 h 67"/>
                  <a:gd name="T20" fmla="*/ 47 w 69"/>
                  <a:gd name="T21" fmla="*/ 46 h 67"/>
                  <a:gd name="T22" fmla="*/ 51 w 69"/>
                  <a:gd name="T23" fmla="*/ 40 h 67"/>
                  <a:gd name="T24" fmla="*/ 53 w 69"/>
                  <a:gd name="T25" fmla="*/ 34 h 67"/>
                  <a:gd name="T26" fmla="*/ 51 w 69"/>
                  <a:gd name="T27" fmla="*/ 26 h 67"/>
                  <a:gd name="T28" fmla="*/ 47 w 69"/>
                  <a:gd name="T29" fmla="*/ 20 h 67"/>
                  <a:gd name="T30" fmla="*/ 43 w 69"/>
                  <a:gd name="T31" fmla="*/ 16 h 67"/>
                  <a:gd name="T32" fmla="*/ 35 w 69"/>
                  <a:gd name="T33" fmla="*/ 16 h 67"/>
                  <a:gd name="T34" fmla="*/ 29 w 69"/>
                  <a:gd name="T35" fmla="*/ 0 h 67"/>
                  <a:gd name="T36" fmla="*/ 41 w 69"/>
                  <a:gd name="T37" fmla="*/ 0 h 67"/>
                  <a:gd name="T38" fmla="*/ 41 w 69"/>
                  <a:gd name="T39" fmla="*/ 6 h 67"/>
                  <a:gd name="T40" fmla="*/ 51 w 69"/>
                  <a:gd name="T41" fmla="*/ 10 h 67"/>
                  <a:gd name="T42" fmla="*/ 55 w 69"/>
                  <a:gd name="T43" fmla="*/ 6 h 67"/>
                  <a:gd name="T44" fmla="*/ 63 w 69"/>
                  <a:gd name="T45" fmla="*/ 14 h 67"/>
                  <a:gd name="T46" fmla="*/ 59 w 69"/>
                  <a:gd name="T47" fmla="*/ 18 h 67"/>
                  <a:gd name="T48" fmla="*/ 63 w 69"/>
                  <a:gd name="T49" fmla="*/ 28 h 67"/>
                  <a:gd name="T50" fmla="*/ 69 w 69"/>
                  <a:gd name="T51" fmla="*/ 28 h 67"/>
                  <a:gd name="T52" fmla="*/ 69 w 69"/>
                  <a:gd name="T53" fmla="*/ 38 h 67"/>
                  <a:gd name="T54" fmla="*/ 63 w 69"/>
                  <a:gd name="T55" fmla="*/ 38 h 67"/>
                  <a:gd name="T56" fmla="*/ 59 w 69"/>
                  <a:gd name="T57" fmla="*/ 48 h 67"/>
                  <a:gd name="T58" fmla="*/ 63 w 69"/>
                  <a:gd name="T59" fmla="*/ 53 h 67"/>
                  <a:gd name="T60" fmla="*/ 55 w 69"/>
                  <a:gd name="T61" fmla="*/ 61 h 67"/>
                  <a:gd name="T62" fmla="*/ 51 w 69"/>
                  <a:gd name="T63" fmla="*/ 57 h 67"/>
                  <a:gd name="T64" fmla="*/ 41 w 69"/>
                  <a:gd name="T65" fmla="*/ 61 h 67"/>
                  <a:gd name="T66" fmla="*/ 41 w 69"/>
                  <a:gd name="T67" fmla="*/ 67 h 67"/>
                  <a:gd name="T68" fmla="*/ 29 w 69"/>
                  <a:gd name="T69" fmla="*/ 67 h 67"/>
                  <a:gd name="T70" fmla="*/ 29 w 69"/>
                  <a:gd name="T71" fmla="*/ 61 h 67"/>
                  <a:gd name="T72" fmla="*/ 18 w 69"/>
                  <a:gd name="T73" fmla="*/ 57 h 67"/>
                  <a:gd name="T74" fmla="*/ 14 w 69"/>
                  <a:gd name="T75" fmla="*/ 61 h 67"/>
                  <a:gd name="T76" fmla="*/ 6 w 69"/>
                  <a:gd name="T77" fmla="*/ 53 h 67"/>
                  <a:gd name="T78" fmla="*/ 12 w 69"/>
                  <a:gd name="T79" fmla="*/ 48 h 67"/>
                  <a:gd name="T80" fmla="*/ 8 w 69"/>
                  <a:gd name="T81" fmla="*/ 38 h 67"/>
                  <a:gd name="T82" fmla="*/ 0 w 69"/>
                  <a:gd name="T83" fmla="*/ 38 h 67"/>
                  <a:gd name="T84" fmla="*/ 0 w 69"/>
                  <a:gd name="T85" fmla="*/ 28 h 67"/>
                  <a:gd name="T86" fmla="*/ 8 w 69"/>
                  <a:gd name="T87" fmla="*/ 28 h 67"/>
                  <a:gd name="T88" fmla="*/ 12 w 69"/>
                  <a:gd name="T89" fmla="*/ 18 h 67"/>
                  <a:gd name="T90" fmla="*/ 6 w 69"/>
                  <a:gd name="T91" fmla="*/ 14 h 67"/>
                  <a:gd name="T92" fmla="*/ 14 w 69"/>
                  <a:gd name="T93" fmla="*/ 6 h 67"/>
                  <a:gd name="T94" fmla="*/ 20 w 69"/>
                  <a:gd name="T95" fmla="*/ 10 h 67"/>
                  <a:gd name="T96" fmla="*/ 29 w 69"/>
                  <a:gd name="T97" fmla="*/ 6 h 67"/>
                  <a:gd name="T98" fmla="*/ 29 w 69"/>
                  <a:gd name="T9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67">
                    <a:moveTo>
                      <a:pt x="35" y="16"/>
                    </a:moveTo>
                    <a:lnTo>
                      <a:pt x="29" y="16"/>
                    </a:lnTo>
                    <a:lnTo>
                      <a:pt x="23" y="20"/>
                    </a:lnTo>
                    <a:lnTo>
                      <a:pt x="18" y="26"/>
                    </a:lnTo>
                    <a:lnTo>
                      <a:pt x="16" y="34"/>
                    </a:lnTo>
                    <a:lnTo>
                      <a:pt x="18" y="40"/>
                    </a:lnTo>
                    <a:lnTo>
                      <a:pt x="23" y="46"/>
                    </a:lnTo>
                    <a:lnTo>
                      <a:pt x="29" y="50"/>
                    </a:lnTo>
                    <a:lnTo>
                      <a:pt x="35" y="50"/>
                    </a:lnTo>
                    <a:lnTo>
                      <a:pt x="43" y="50"/>
                    </a:lnTo>
                    <a:lnTo>
                      <a:pt x="47" y="46"/>
                    </a:lnTo>
                    <a:lnTo>
                      <a:pt x="51" y="40"/>
                    </a:lnTo>
                    <a:lnTo>
                      <a:pt x="53" y="34"/>
                    </a:lnTo>
                    <a:lnTo>
                      <a:pt x="51" y="26"/>
                    </a:lnTo>
                    <a:lnTo>
                      <a:pt x="47" y="20"/>
                    </a:lnTo>
                    <a:lnTo>
                      <a:pt x="43" y="16"/>
                    </a:lnTo>
                    <a:lnTo>
                      <a:pt x="35" y="16"/>
                    </a:lnTo>
                    <a:close/>
                    <a:moveTo>
                      <a:pt x="29" y="0"/>
                    </a:moveTo>
                    <a:lnTo>
                      <a:pt x="41" y="0"/>
                    </a:lnTo>
                    <a:lnTo>
                      <a:pt x="41" y="6"/>
                    </a:lnTo>
                    <a:lnTo>
                      <a:pt x="51" y="10"/>
                    </a:lnTo>
                    <a:lnTo>
                      <a:pt x="55" y="6"/>
                    </a:lnTo>
                    <a:lnTo>
                      <a:pt x="63" y="14"/>
                    </a:lnTo>
                    <a:lnTo>
                      <a:pt x="59" y="18"/>
                    </a:lnTo>
                    <a:lnTo>
                      <a:pt x="63" y="28"/>
                    </a:lnTo>
                    <a:lnTo>
                      <a:pt x="69" y="28"/>
                    </a:lnTo>
                    <a:lnTo>
                      <a:pt x="69" y="38"/>
                    </a:lnTo>
                    <a:lnTo>
                      <a:pt x="63" y="38"/>
                    </a:lnTo>
                    <a:lnTo>
                      <a:pt x="59" y="48"/>
                    </a:lnTo>
                    <a:lnTo>
                      <a:pt x="63" y="53"/>
                    </a:lnTo>
                    <a:lnTo>
                      <a:pt x="55" y="61"/>
                    </a:lnTo>
                    <a:lnTo>
                      <a:pt x="51" y="57"/>
                    </a:lnTo>
                    <a:lnTo>
                      <a:pt x="41" y="61"/>
                    </a:lnTo>
                    <a:lnTo>
                      <a:pt x="41" y="67"/>
                    </a:lnTo>
                    <a:lnTo>
                      <a:pt x="29" y="67"/>
                    </a:lnTo>
                    <a:lnTo>
                      <a:pt x="29" y="61"/>
                    </a:lnTo>
                    <a:lnTo>
                      <a:pt x="18" y="57"/>
                    </a:lnTo>
                    <a:lnTo>
                      <a:pt x="14" y="61"/>
                    </a:lnTo>
                    <a:lnTo>
                      <a:pt x="6" y="53"/>
                    </a:lnTo>
                    <a:lnTo>
                      <a:pt x="12" y="48"/>
                    </a:lnTo>
                    <a:lnTo>
                      <a:pt x="8" y="38"/>
                    </a:lnTo>
                    <a:lnTo>
                      <a:pt x="0" y="38"/>
                    </a:lnTo>
                    <a:lnTo>
                      <a:pt x="0" y="28"/>
                    </a:lnTo>
                    <a:lnTo>
                      <a:pt x="8" y="28"/>
                    </a:lnTo>
                    <a:lnTo>
                      <a:pt x="12" y="18"/>
                    </a:lnTo>
                    <a:lnTo>
                      <a:pt x="6" y="14"/>
                    </a:lnTo>
                    <a:lnTo>
                      <a:pt x="14" y="6"/>
                    </a:lnTo>
                    <a:lnTo>
                      <a:pt x="20" y="10"/>
                    </a:lnTo>
                    <a:lnTo>
                      <a:pt x="29" y="6"/>
                    </a:lnTo>
                    <a:lnTo>
                      <a:pt x="29" y="0"/>
                    </a:lnTo>
                    <a:close/>
                  </a:path>
                </a:pathLst>
              </a:custGeom>
              <a:solidFill>
                <a:srgbClr val="FFFFFF"/>
              </a:solidFill>
              <a:ln w="0">
                <a:noFill/>
                <a:prstDash val="solid"/>
                <a:round/>
              </a:ln>
            </p:spPr>
            <p:txBody>
              <a:bodyPr vert="horz" wrap="square" lIns="121883" tIns="60941" rIns="121883" bIns="60941" numCol="1" anchor="t" anchorCtr="0" compatLnSpc="1"/>
              <a:lstStyle/>
              <a:p>
                <a:endParaRPr lang="zh-CN" altLang="en-US" sz="2400"/>
              </a:p>
            </p:txBody>
          </p:sp>
          <p:sp>
            <p:nvSpPr>
              <p:cNvPr id="209" name="Freeform 201"/>
              <p:cNvSpPr>
                <a:spLocks noEditPoints="1"/>
              </p:cNvSpPr>
              <p:nvPr/>
            </p:nvSpPr>
            <p:spPr bwMode="auto">
              <a:xfrm>
                <a:off x="7077691" y="4763689"/>
                <a:ext cx="134828" cy="129091"/>
              </a:xfrm>
              <a:custGeom>
                <a:avLst/>
                <a:gdLst>
                  <a:gd name="T0" fmla="*/ 24 w 47"/>
                  <a:gd name="T1" fmla="*/ 10 h 45"/>
                  <a:gd name="T2" fmla="*/ 16 w 47"/>
                  <a:gd name="T3" fmla="*/ 12 h 45"/>
                  <a:gd name="T4" fmla="*/ 12 w 47"/>
                  <a:gd name="T5" fmla="*/ 23 h 45"/>
                  <a:gd name="T6" fmla="*/ 14 w 47"/>
                  <a:gd name="T7" fmla="*/ 31 h 45"/>
                  <a:gd name="T8" fmla="*/ 22 w 47"/>
                  <a:gd name="T9" fmla="*/ 35 h 45"/>
                  <a:gd name="T10" fmla="*/ 31 w 47"/>
                  <a:gd name="T11" fmla="*/ 33 h 45"/>
                  <a:gd name="T12" fmla="*/ 37 w 47"/>
                  <a:gd name="T13" fmla="*/ 25 h 45"/>
                  <a:gd name="T14" fmla="*/ 33 w 47"/>
                  <a:gd name="T15" fmla="*/ 14 h 45"/>
                  <a:gd name="T16" fmla="*/ 24 w 47"/>
                  <a:gd name="T17" fmla="*/ 10 h 45"/>
                  <a:gd name="T18" fmla="*/ 22 w 47"/>
                  <a:gd name="T19" fmla="*/ 0 h 45"/>
                  <a:gd name="T20" fmla="*/ 28 w 47"/>
                  <a:gd name="T21" fmla="*/ 0 h 45"/>
                  <a:gd name="T22" fmla="*/ 28 w 47"/>
                  <a:gd name="T23" fmla="*/ 4 h 45"/>
                  <a:gd name="T24" fmla="*/ 35 w 47"/>
                  <a:gd name="T25" fmla="*/ 8 h 45"/>
                  <a:gd name="T26" fmla="*/ 39 w 47"/>
                  <a:gd name="T27" fmla="*/ 4 h 45"/>
                  <a:gd name="T28" fmla="*/ 43 w 47"/>
                  <a:gd name="T29" fmla="*/ 10 h 45"/>
                  <a:gd name="T30" fmla="*/ 41 w 47"/>
                  <a:gd name="T31" fmla="*/ 14 h 45"/>
                  <a:gd name="T32" fmla="*/ 43 w 47"/>
                  <a:gd name="T33" fmla="*/ 21 h 45"/>
                  <a:gd name="T34" fmla="*/ 47 w 47"/>
                  <a:gd name="T35" fmla="*/ 21 h 45"/>
                  <a:gd name="T36" fmla="*/ 47 w 47"/>
                  <a:gd name="T37" fmla="*/ 29 h 45"/>
                  <a:gd name="T38" fmla="*/ 43 w 47"/>
                  <a:gd name="T39" fmla="*/ 29 h 45"/>
                  <a:gd name="T40" fmla="*/ 39 w 47"/>
                  <a:gd name="T41" fmla="*/ 35 h 45"/>
                  <a:gd name="T42" fmla="*/ 41 w 47"/>
                  <a:gd name="T43" fmla="*/ 37 h 45"/>
                  <a:gd name="T44" fmla="*/ 35 w 47"/>
                  <a:gd name="T45" fmla="*/ 43 h 45"/>
                  <a:gd name="T46" fmla="*/ 33 w 47"/>
                  <a:gd name="T47" fmla="*/ 39 h 45"/>
                  <a:gd name="T48" fmla="*/ 26 w 47"/>
                  <a:gd name="T49" fmla="*/ 41 h 45"/>
                  <a:gd name="T50" fmla="*/ 24 w 47"/>
                  <a:gd name="T51" fmla="*/ 45 h 45"/>
                  <a:gd name="T52" fmla="*/ 18 w 47"/>
                  <a:gd name="T53" fmla="*/ 45 h 45"/>
                  <a:gd name="T54" fmla="*/ 18 w 47"/>
                  <a:gd name="T55" fmla="*/ 41 h 45"/>
                  <a:gd name="T56" fmla="*/ 12 w 47"/>
                  <a:gd name="T57" fmla="*/ 37 h 45"/>
                  <a:gd name="T58" fmla="*/ 8 w 47"/>
                  <a:gd name="T59" fmla="*/ 41 h 45"/>
                  <a:gd name="T60" fmla="*/ 4 w 47"/>
                  <a:gd name="T61" fmla="*/ 35 h 45"/>
                  <a:gd name="T62" fmla="*/ 6 w 47"/>
                  <a:gd name="T63" fmla="*/ 31 h 45"/>
                  <a:gd name="T64" fmla="*/ 4 w 47"/>
                  <a:gd name="T65" fmla="*/ 25 h 45"/>
                  <a:gd name="T66" fmla="*/ 0 w 47"/>
                  <a:gd name="T67" fmla="*/ 25 h 45"/>
                  <a:gd name="T68" fmla="*/ 2 w 47"/>
                  <a:gd name="T69" fmla="*/ 16 h 45"/>
                  <a:gd name="T70" fmla="*/ 6 w 47"/>
                  <a:gd name="T71" fmla="*/ 16 h 45"/>
                  <a:gd name="T72" fmla="*/ 8 w 47"/>
                  <a:gd name="T73" fmla="*/ 10 h 45"/>
                  <a:gd name="T74" fmla="*/ 6 w 47"/>
                  <a:gd name="T75" fmla="*/ 8 h 45"/>
                  <a:gd name="T76" fmla="*/ 12 w 47"/>
                  <a:gd name="T77" fmla="*/ 2 h 45"/>
                  <a:gd name="T78" fmla="*/ 14 w 47"/>
                  <a:gd name="T79" fmla="*/ 6 h 45"/>
                  <a:gd name="T80" fmla="*/ 22 w 47"/>
                  <a:gd name="T81" fmla="*/ 4 h 45"/>
                  <a:gd name="T82" fmla="*/ 22 w 47"/>
                  <a:gd name="T8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 h="45">
                    <a:moveTo>
                      <a:pt x="24" y="10"/>
                    </a:moveTo>
                    <a:lnTo>
                      <a:pt x="16" y="12"/>
                    </a:lnTo>
                    <a:lnTo>
                      <a:pt x="12" y="23"/>
                    </a:lnTo>
                    <a:lnTo>
                      <a:pt x="14" y="31"/>
                    </a:lnTo>
                    <a:lnTo>
                      <a:pt x="22" y="35"/>
                    </a:lnTo>
                    <a:lnTo>
                      <a:pt x="31" y="33"/>
                    </a:lnTo>
                    <a:lnTo>
                      <a:pt x="37" y="25"/>
                    </a:lnTo>
                    <a:lnTo>
                      <a:pt x="33" y="14"/>
                    </a:lnTo>
                    <a:lnTo>
                      <a:pt x="24" y="10"/>
                    </a:lnTo>
                    <a:close/>
                    <a:moveTo>
                      <a:pt x="22" y="0"/>
                    </a:moveTo>
                    <a:lnTo>
                      <a:pt x="28" y="0"/>
                    </a:lnTo>
                    <a:lnTo>
                      <a:pt x="28" y="4"/>
                    </a:lnTo>
                    <a:lnTo>
                      <a:pt x="35" y="8"/>
                    </a:lnTo>
                    <a:lnTo>
                      <a:pt x="39" y="4"/>
                    </a:lnTo>
                    <a:lnTo>
                      <a:pt x="43" y="10"/>
                    </a:lnTo>
                    <a:lnTo>
                      <a:pt x="41" y="14"/>
                    </a:lnTo>
                    <a:lnTo>
                      <a:pt x="43" y="21"/>
                    </a:lnTo>
                    <a:lnTo>
                      <a:pt x="47" y="21"/>
                    </a:lnTo>
                    <a:lnTo>
                      <a:pt x="47" y="29"/>
                    </a:lnTo>
                    <a:lnTo>
                      <a:pt x="43" y="29"/>
                    </a:lnTo>
                    <a:lnTo>
                      <a:pt x="39" y="35"/>
                    </a:lnTo>
                    <a:lnTo>
                      <a:pt x="41" y="37"/>
                    </a:lnTo>
                    <a:lnTo>
                      <a:pt x="35" y="43"/>
                    </a:lnTo>
                    <a:lnTo>
                      <a:pt x="33" y="39"/>
                    </a:lnTo>
                    <a:lnTo>
                      <a:pt x="26" y="41"/>
                    </a:lnTo>
                    <a:lnTo>
                      <a:pt x="24" y="45"/>
                    </a:lnTo>
                    <a:lnTo>
                      <a:pt x="18" y="45"/>
                    </a:lnTo>
                    <a:lnTo>
                      <a:pt x="18" y="41"/>
                    </a:lnTo>
                    <a:lnTo>
                      <a:pt x="12" y="37"/>
                    </a:lnTo>
                    <a:lnTo>
                      <a:pt x="8" y="41"/>
                    </a:lnTo>
                    <a:lnTo>
                      <a:pt x="4" y="35"/>
                    </a:lnTo>
                    <a:lnTo>
                      <a:pt x="6" y="31"/>
                    </a:lnTo>
                    <a:lnTo>
                      <a:pt x="4" y="25"/>
                    </a:lnTo>
                    <a:lnTo>
                      <a:pt x="0" y="25"/>
                    </a:lnTo>
                    <a:lnTo>
                      <a:pt x="2" y="16"/>
                    </a:lnTo>
                    <a:lnTo>
                      <a:pt x="6" y="16"/>
                    </a:lnTo>
                    <a:lnTo>
                      <a:pt x="8" y="10"/>
                    </a:lnTo>
                    <a:lnTo>
                      <a:pt x="6" y="8"/>
                    </a:lnTo>
                    <a:lnTo>
                      <a:pt x="12" y="2"/>
                    </a:lnTo>
                    <a:lnTo>
                      <a:pt x="14" y="6"/>
                    </a:lnTo>
                    <a:lnTo>
                      <a:pt x="22" y="4"/>
                    </a:lnTo>
                    <a:lnTo>
                      <a:pt x="22" y="0"/>
                    </a:lnTo>
                    <a:close/>
                  </a:path>
                </a:pathLst>
              </a:custGeom>
              <a:solidFill>
                <a:srgbClr val="FFFFFF"/>
              </a:solidFill>
              <a:ln w="0">
                <a:noFill/>
                <a:prstDash val="solid"/>
                <a:round/>
              </a:ln>
            </p:spPr>
            <p:txBody>
              <a:bodyPr vert="horz" wrap="square" lIns="121883" tIns="60941" rIns="121883" bIns="60941" numCol="1" anchor="t" anchorCtr="0" compatLnSpc="1"/>
              <a:lstStyle/>
              <a:p>
                <a:endParaRPr lang="zh-CN" altLang="en-US" sz="2400"/>
              </a:p>
            </p:txBody>
          </p:sp>
          <p:sp>
            <p:nvSpPr>
              <p:cNvPr id="210" name="Freeform 202"/>
              <p:cNvSpPr>
                <a:spLocks noEditPoints="1"/>
              </p:cNvSpPr>
              <p:nvPr/>
            </p:nvSpPr>
            <p:spPr bwMode="auto">
              <a:xfrm>
                <a:off x="7094903" y="4898515"/>
                <a:ext cx="88929" cy="94667"/>
              </a:xfrm>
              <a:custGeom>
                <a:avLst/>
                <a:gdLst>
                  <a:gd name="T0" fmla="*/ 16 w 31"/>
                  <a:gd name="T1" fmla="*/ 8 h 33"/>
                  <a:gd name="T2" fmla="*/ 10 w 31"/>
                  <a:gd name="T3" fmla="*/ 10 h 33"/>
                  <a:gd name="T4" fmla="*/ 8 w 31"/>
                  <a:gd name="T5" fmla="*/ 16 h 33"/>
                  <a:gd name="T6" fmla="*/ 10 w 31"/>
                  <a:gd name="T7" fmla="*/ 22 h 33"/>
                  <a:gd name="T8" fmla="*/ 14 w 31"/>
                  <a:gd name="T9" fmla="*/ 25 h 33"/>
                  <a:gd name="T10" fmla="*/ 20 w 31"/>
                  <a:gd name="T11" fmla="*/ 22 h 33"/>
                  <a:gd name="T12" fmla="*/ 25 w 31"/>
                  <a:gd name="T13" fmla="*/ 16 h 33"/>
                  <a:gd name="T14" fmla="*/ 22 w 31"/>
                  <a:gd name="T15" fmla="*/ 10 h 33"/>
                  <a:gd name="T16" fmla="*/ 16 w 31"/>
                  <a:gd name="T17" fmla="*/ 8 h 33"/>
                  <a:gd name="T18" fmla="*/ 14 w 31"/>
                  <a:gd name="T19" fmla="*/ 0 h 33"/>
                  <a:gd name="T20" fmla="*/ 20 w 31"/>
                  <a:gd name="T21" fmla="*/ 2 h 33"/>
                  <a:gd name="T22" fmla="*/ 20 w 31"/>
                  <a:gd name="T23" fmla="*/ 4 h 33"/>
                  <a:gd name="T24" fmla="*/ 25 w 31"/>
                  <a:gd name="T25" fmla="*/ 6 h 33"/>
                  <a:gd name="T26" fmla="*/ 27 w 31"/>
                  <a:gd name="T27" fmla="*/ 4 h 33"/>
                  <a:gd name="T28" fmla="*/ 29 w 31"/>
                  <a:gd name="T29" fmla="*/ 8 h 33"/>
                  <a:gd name="T30" fmla="*/ 27 w 31"/>
                  <a:gd name="T31" fmla="*/ 10 h 33"/>
                  <a:gd name="T32" fmla="*/ 29 w 31"/>
                  <a:gd name="T33" fmla="*/ 14 h 33"/>
                  <a:gd name="T34" fmla="*/ 31 w 31"/>
                  <a:gd name="T35" fmla="*/ 14 h 33"/>
                  <a:gd name="T36" fmla="*/ 31 w 31"/>
                  <a:gd name="T37" fmla="*/ 20 h 33"/>
                  <a:gd name="T38" fmla="*/ 29 w 31"/>
                  <a:gd name="T39" fmla="*/ 20 h 33"/>
                  <a:gd name="T40" fmla="*/ 27 w 31"/>
                  <a:gd name="T41" fmla="*/ 25 h 33"/>
                  <a:gd name="T42" fmla="*/ 29 w 31"/>
                  <a:gd name="T43" fmla="*/ 27 h 33"/>
                  <a:gd name="T44" fmla="*/ 25 w 31"/>
                  <a:gd name="T45" fmla="*/ 31 h 33"/>
                  <a:gd name="T46" fmla="*/ 22 w 31"/>
                  <a:gd name="T47" fmla="*/ 29 h 33"/>
                  <a:gd name="T48" fmla="*/ 18 w 31"/>
                  <a:gd name="T49" fmla="*/ 29 h 33"/>
                  <a:gd name="T50" fmla="*/ 16 w 31"/>
                  <a:gd name="T51" fmla="*/ 33 h 33"/>
                  <a:gd name="T52" fmla="*/ 12 w 31"/>
                  <a:gd name="T53" fmla="*/ 31 h 33"/>
                  <a:gd name="T54" fmla="*/ 12 w 31"/>
                  <a:gd name="T55" fmla="*/ 29 h 33"/>
                  <a:gd name="T56" fmla="*/ 8 w 31"/>
                  <a:gd name="T57" fmla="*/ 27 h 33"/>
                  <a:gd name="T58" fmla="*/ 6 w 31"/>
                  <a:gd name="T59" fmla="*/ 29 h 33"/>
                  <a:gd name="T60" fmla="*/ 2 w 31"/>
                  <a:gd name="T61" fmla="*/ 25 h 33"/>
                  <a:gd name="T62" fmla="*/ 4 w 31"/>
                  <a:gd name="T63" fmla="*/ 22 h 33"/>
                  <a:gd name="T64" fmla="*/ 4 w 31"/>
                  <a:gd name="T65" fmla="*/ 18 h 33"/>
                  <a:gd name="T66" fmla="*/ 0 w 31"/>
                  <a:gd name="T67" fmla="*/ 18 h 33"/>
                  <a:gd name="T68" fmla="*/ 0 w 31"/>
                  <a:gd name="T69" fmla="*/ 12 h 33"/>
                  <a:gd name="T70" fmla="*/ 4 w 31"/>
                  <a:gd name="T71" fmla="*/ 12 h 33"/>
                  <a:gd name="T72" fmla="*/ 6 w 31"/>
                  <a:gd name="T73" fmla="*/ 8 h 33"/>
                  <a:gd name="T74" fmla="*/ 4 w 31"/>
                  <a:gd name="T75" fmla="*/ 6 h 33"/>
                  <a:gd name="T76" fmla="*/ 8 w 31"/>
                  <a:gd name="T77" fmla="*/ 2 h 33"/>
                  <a:gd name="T78" fmla="*/ 10 w 31"/>
                  <a:gd name="T79" fmla="*/ 6 h 33"/>
                  <a:gd name="T80" fmla="*/ 14 w 31"/>
                  <a:gd name="T81" fmla="*/ 4 h 33"/>
                  <a:gd name="T82" fmla="*/ 14 w 31"/>
                  <a:gd name="T8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33">
                    <a:moveTo>
                      <a:pt x="16" y="8"/>
                    </a:moveTo>
                    <a:lnTo>
                      <a:pt x="10" y="10"/>
                    </a:lnTo>
                    <a:lnTo>
                      <a:pt x="8" y="16"/>
                    </a:lnTo>
                    <a:lnTo>
                      <a:pt x="10" y="22"/>
                    </a:lnTo>
                    <a:lnTo>
                      <a:pt x="14" y="25"/>
                    </a:lnTo>
                    <a:lnTo>
                      <a:pt x="20" y="22"/>
                    </a:lnTo>
                    <a:lnTo>
                      <a:pt x="25" y="16"/>
                    </a:lnTo>
                    <a:lnTo>
                      <a:pt x="22" y="10"/>
                    </a:lnTo>
                    <a:lnTo>
                      <a:pt x="16" y="8"/>
                    </a:lnTo>
                    <a:close/>
                    <a:moveTo>
                      <a:pt x="14" y="0"/>
                    </a:moveTo>
                    <a:lnTo>
                      <a:pt x="20" y="2"/>
                    </a:lnTo>
                    <a:lnTo>
                      <a:pt x="20" y="4"/>
                    </a:lnTo>
                    <a:lnTo>
                      <a:pt x="25" y="6"/>
                    </a:lnTo>
                    <a:lnTo>
                      <a:pt x="27" y="4"/>
                    </a:lnTo>
                    <a:lnTo>
                      <a:pt x="29" y="8"/>
                    </a:lnTo>
                    <a:lnTo>
                      <a:pt x="27" y="10"/>
                    </a:lnTo>
                    <a:lnTo>
                      <a:pt x="29" y="14"/>
                    </a:lnTo>
                    <a:lnTo>
                      <a:pt x="31" y="14"/>
                    </a:lnTo>
                    <a:lnTo>
                      <a:pt x="31" y="20"/>
                    </a:lnTo>
                    <a:lnTo>
                      <a:pt x="29" y="20"/>
                    </a:lnTo>
                    <a:lnTo>
                      <a:pt x="27" y="25"/>
                    </a:lnTo>
                    <a:lnTo>
                      <a:pt x="29" y="27"/>
                    </a:lnTo>
                    <a:lnTo>
                      <a:pt x="25" y="31"/>
                    </a:lnTo>
                    <a:lnTo>
                      <a:pt x="22" y="29"/>
                    </a:lnTo>
                    <a:lnTo>
                      <a:pt x="18" y="29"/>
                    </a:lnTo>
                    <a:lnTo>
                      <a:pt x="16" y="33"/>
                    </a:lnTo>
                    <a:lnTo>
                      <a:pt x="12" y="31"/>
                    </a:lnTo>
                    <a:lnTo>
                      <a:pt x="12" y="29"/>
                    </a:lnTo>
                    <a:lnTo>
                      <a:pt x="8" y="27"/>
                    </a:lnTo>
                    <a:lnTo>
                      <a:pt x="6" y="29"/>
                    </a:lnTo>
                    <a:lnTo>
                      <a:pt x="2" y="25"/>
                    </a:lnTo>
                    <a:lnTo>
                      <a:pt x="4" y="22"/>
                    </a:lnTo>
                    <a:lnTo>
                      <a:pt x="4" y="18"/>
                    </a:lnTo>
                    <a:lnTo>
                      <a:pt x="0" y="18"/>
                    </a:lnTo>
                    <a:lnTo>
                      <a:pt x="0" y="12"/>
                    </a:lnTo>
                    <a:lnTo>
                      <a:pt x="4" y="12"/>
                    </a:lnTo>
                    <a:lnTo>
                      <a:pt x="6" y="8"/>
                    </a:lnTo>
                    <a:lnTo>
                      <a:pt x="4" y="6"/>
                    </a:lnTo>
                    <a:lnTo>
                      <a:pt x="8" y="2"/>
                    </a:lnTo>
                    <a:lnTo>
                      <a:pt x="10" y="6"/>
                    </a:lnTo>
                    <a:lnTo>
                      <a:pt x="14" y="4"/>
                    </a:lnTo>
                    <a:lnTo>
                      <a:pt x="14" y="0"/>
                    </a:lnTo>
                    <a:close/>
                  </a:path>
                </a:pathLst>
              </a:custGeom>
              <a:solidFill>
                <a:srgbClr val="FFFFFF"/>
              </a:solidFill>
              <a:ln w="0">
                <a:noFill/>
                <a:prstDash val="solid"/>
                <a:round/>
              </a:ln>
            </p:spPr>
            <p:txBody>
              <a:bodyPr vert="horz" wrap="square" lIns="121883" tIns="60941" rIns="121883" bIns="60941" numCol="1" anchor="t" anchorCtr="0" compatLnSpc="1"/>
              <a:lstStyle/>
              <a:p>
                <a:endParaRPr lang="zh-CN" altLang="en-US" sz="2400"/>
              </a:p>
            </p:txBody>
          </p:sp>
        </p:grpSp>
      </p:grpSp>
      <p:grpSp>
        <p:nvGrpSpPr>
          <p:cNvPr id="13" name="组合 23"/>
          <p:cNvGrpSpPr/>
          <p:nvPr/>
        </p:nvGrpSpPr>
        <p:grpSpPr>
          <a:xfrm>
            <a:off x="6484895" y="2631928"/>
            <a:ext cx="707083" cy="421611"/>
            <a:chOff x="6839593" y="2775708"/>
            <a:chExt cx="745852" cy="444643"/>
          </a:xfrm>
        </p:grpSpPr>
        <p:sp>
          <p:nvSpPr>
            <p:cNvPr id="91" name="Freeform 83"/>
            <p:cNvSpPr/>
            <p:nvPr/>
          </p:nvSpPr>
          <p:spPr bwMode="auto">
            <a:xfrm>
              <a:off x="7381769" y="2824475"/>
              <a:ext cx="203676" cy="347109"/>
            </a:xfrm>
            <a:custGeom>
              <a:avLst/>
              <a:gdLst>
                <a:gd name="T0" fmla="*/ 10 w 71"/>
                <a:gd name="T1" fmla="*/ 0 h 121"/>
                <a:gd name="T2" fmla="*/ 14 w 71"/>
                <a:gd name="T3" fmla="*/ 3 h 121"/>
                <a:gd name="T4" fmla="*/ 18 w 71"/>
                <a:gd name="T5" fmla="*/ 5 h 121"/>
                <a:gd name="T6" fmla="*/ 67 w 71"/>
                <a:gd name="T7" fmla="*/ 53 h 121"/>
                <a:gd name="T8" fmla="*/ 71 w 71"/>
                <a:gd name="T9" fmla="*/ 62 h 121"/>
                <a:gd name="T10" fmla="*/ 67 w 71"/>
                <a:gd name="T11" fmla="*/ 68 h 121"/>
                <a:gd name="T12" fmla="*/ 18 w 71"/>
                <a:gd name="T13" fmla="*/ 119 h 121"/>
                <a:gd name="T14" fmla="*/ 10 w 71"/>
                <a:gd name="T15" fmla="*/ 121 h 121"/>
                <a:gd name="T16" fmla="*/ 4 w 71"/>
                <a:gd name="T17" fmla="*/ 119 h 121"/>
                <a:gd name="T18" fmla="*/ 0 w 71"/>
                <a:gd name="T19" fmla="*/ 115 h 121"/>
                <a:gd name="T20" fmla="*/ 0 w 71"/>
                <a:gd name="T21" fmla="*/ 111 h 121"/>
                <a:gd name="T22" fmla="*/ 0 w 71"/>
                <a:gd name="T23" fmla="*/ 106 h 121"/>
                <a:gd name="T24" fmla="*/ 4 w 71"/>
                <a:gd name="T25" fmla="*/ 104 h 121"/>
                <a:gd name="T26" fmla="*/ 44 w 71"/>
                <a:gd name="T27" fmla="*/ 62 h 121"/>
                <a:gd name="T28" fmla="*/ 4 w 71"/>
                <a:gd name="T29" fmla="*/ 19 h 121"/>
                <a:gd name="T30" fmla="*/ 0 w 71"/>
                <a:gd name="T31" fmla="*/ 15 h 121"/>
                <a:gd name="T32" fmla="*/ 0 w 71"/>
                <a:gd name="T33" fmla="*/ 11 h 121"/>
                <a:gd name="T34" fmla="*/ 0 w 71"/>
                <a:gd name="T35" fmla="*/ 7 h 121"/>
                <a:gd name="T36" fmla="*/ 4 w 71"/>
                <a:gd name="T37" fmla="*/ 5 h 121"/>
                <a:gd name="T38" fmla="*/ 6 w 71"/>
                <a:gd name="T39" fmla="*/ 3 h 121"/>
                <a:gd name="T40" fmla="*/ 10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10" y="0"/>
                  </a:moveTo>
                  <a:lnTo>
                    <a:pt x="14" y="3"/>
                  </a:lnTo>
                  <a:lnTo>
                    <a:pt x="18" y="5"/>
                  </a:lnTo>
                  <a:lnTo>
                    <a:pt x="67" y="53"/>
                  </a:lnTo>
                  <a:lnTo>
                    <a:pt x="71" y="62"/>
                  </a:lnTo>
                  <a:lnTo>
                    <a:pt x="67" y="68"/>
                  </a:lnTo>
                  <a:lnTo>
                    <a:pt x="18" y="119"/>
                  </a:lnTo>
                  <a:lnTo>
                    <a:pt x="10" y="121"/>
                  </a:lnTo>
                  <a:lnTo>
                    <a:pt x="4" y="119"/>
                  </a:lnTo>
                  <a:lnTo>
                    <a:pt x="0" y="115"/>
                  </a:lnTo>
                  <a:lnTo>
                    <a:pt x="0" y="111"/>
                  </a:lnTo>
                  <a:lnTo>
                    <a:pt x="0" y="106"/>
                  </a:lnTo>
                  <a:lnTo>
                    <a:pt x="4" y="104"/>
                  </a:lnTo>
                  <a:lnTo>
                    <a:pt x="44" y="62"/>
                  </a:lnTo>
                  <a:lnTo>
                    <a:pt x="4" y="19"/>
                  </a:lnTo>
                  <a:lnTo>
                    <a:pt x="0" y="15"/>
                  </a:lnTo>
                  <a:lnTo>
                    <a:pt x="0" y="11"/>
                  </a:lnTo>
                  <a:lnTo>
                    <a:pt x="0" y="7"/>
                  </a:lnTo>
                  <a:lnTo>
                    <a:pt x="4" y="5"/>
                  </a:lnTo>
                  <a:lnTo>
                    <a:pt x="6" y="3"/>
                  </a:lnTo>
                  <a:lnTo>
                    <a:pt x="10" y="0"/>
                  </a:lnTo>
                  <a:close/>
                </a:path>
              </a:pathLst>
            </a:custGeom>
            <a:solidFill>
              <a:srgbClr val="FFFFFF"/>
            </a:solidFill>
            <a:ln w="0">
              <a:noFill/>
              <a:prstDash val="solid"/>
              <a:round/>
            </a:ln>
          </p:spPr>
          <p:txBody>
            <a:bodyPr vert="horz" wrap="square" lIns="121883" tIns="60941" rIns="121883" bIns="60941" numCol="1" anchor="t" anchorCtr="0" compatLnSpc="1"/>
            <a:lstStyle/>
            <a:p>
              <a:endParaRPr lang="zh-CN" altLang="en-US" sz="2400"/>
            </a:p>
          </p:txBody>
        </p:sp>
        <p:grpSp>
          <p:nvGrpSpPr>
            <p:cNvPr id="23" name="组合 2"/>
            <p:cNvGrpSpPr/>
            <p:nvPr/>
          </p:nvGrpSpPr>
          <p:grpSpPr>
            <a:xfrm>
              <a:off x="6839593" y="2775708"/>
              <a:ext cx="441774" cy="444643"/>
              <a:chOff x="6839593" y="2769970"/>
              <a:chExt cx="441774" cy="444643"/>
            </a:xfrm>
          </p:grpSpPr>
          <p:sp>
            <p:nvSpPr>
              <p:cNvPr id="211" name="Freeform 203"/>
              <p:cNvSpPr>
                <a:spLocks noEditPoints="1"/>
              </p:cNvSpPr>
              <p:nvPr/>
            </p:nvSpPr>
            <p:spPr bwMode="auto">
              <a:xfrm>
                <a:off x="6839593" y="2769970"/>
                <a:ext cx="441774" cy="444643"/>
              </a:xfrm>
              <a:custGeom>
                <a:avLst/>
                <a:gdLst>
                  <a:gd name="T0" fmla="*/ 77 w 154"/>
                  <a:gd name="T1" fmla="*/ 10 h 155"/>
                  <a:gd name="T2" fmla="*/ 59 w 154"/>
                  <a:gd name="T3" fmla="*/ 12 h 155"/>
                  <a:gd name="T4" fmla="*/ 42 w 154"/>
                  <a:gd name="T5" fmla="*/ 19 h 155"/>
                  <a:gd name="T6" fmla="*/ 24 w 154"/>
                  <a:gd name="T7" fmla="*/ 35 h 155"/>
                  <a:gd name="T8" fmla="*/ 12 w 154"/>
                  <a:gd name="T9" fmla="*/ 55 h 155"/>
                  <a:gd name="T10" fmla="*/ 8 w 154"/>
                  <a:gd name="T11" fmla="*/ 78 h 155"/>
                  <a:gd name="T12" fmla="*/ 10 w 154"/>
                  <a:gd name="T13" fmla="*/ 96 h 155"/>
                  <a:gd name="T14" fmla="*/ 16 w 154"/>
                  <a:gd name="T15" fmla="*/ 112 h 155"/>
                  <a:gd name="T16" fmla="*/ 32 w 154"/>
                  <a:gd name="T17" fmla="*/ 131 h 155"/>
                  <a:gd name="T18" fmla="*/ 53 w 154"/>
                  <a:gd name="T19" fmla="*/ 143 h 155"/>
                  <a:gd name="T20" fmla="*/ 77 w 154"/>
                  <a:gd name="T21" fmla="*/ 147 h 155"/>
                  <a:gd name="T22" fmla="*/ 93 w 154"/>
                  <a:gd name="T23" fmla="*/ 145 h 155"/>
                  <a:gd name="T24" fmla="*/ 109 w 154"/>
                  <a:gd name="T25" fmla="*/ 139 h 155"/>
                  <a:gd name="T26" fmla="*/ 130 w 154"/>
                  <a:gd name="T27" fmla="*/ 122 h 155"/>
                  <a:gd name="T28" fmla="*/ 140 w 154"/>
                  <a:gd name="T29" fmla="*/ 102 h 155"/>
                  <a:gd name="T30" fmla="*/ 144 w 154"/>
                  <a:gd name="T31" fmla="*/ 78 h 155"/>
                  <a:gd name="T32" fmla="*/ 142 w 154"/>
                  <a:gd name="T33" fmla="*/ 61 h 155"/>
                  <a:gd name="T34" fmla="*/ 136 w 154"/>
                  <a:gd name="T35" fmla="*/ 45 h 155"/>
                  <a:gd name="T36" fmla="*/ 120 w 154"/>
                  <a:gd name="T37" fmla="*/ 25 h 155"/>
                  <a:gd name="T38" fmla="*/ 99 w 154"/>
                  <a:gd name="T39" fmla="*/ 14 h 155"/>
                  <a:gd name="T40" fmla="*/ 77 w 154"/>
                  <a:gd name="T41" fmla="*/ 10 h 155"/>
                  <a:gd name="T42" fmla="*/ 77 w 154"/>
                  <a:gd name="T43" fmla="*/ 0 h 155"/>
                  <a:gd name="T44" fmla="*/ 103 w 154"/>
                  <a:gd name="T45" fmla="*/ 6 h 155"/>
                  <a:gd name="T46" fmla="*/ 126 w 154"/>
                  <a:gd name="T47" fmla="*/ 19 h 155"/>
                  <a:gd name="T48" fmla="*/ 144 w 154"/>
                  <a:gd name="T49" fmla="*/ 41 h 155"/>
                  <a:gd name="T50" fmla="*/ 150 w 154"/>
                  <a:gd name="T51" fmla="*/ 59 h 155"/>
                  <a:gd name="T52" fmla="*/ 154 w 154"/>
                  <a:gd name="T53" fmla="*/ 78 h 155"/>
                  <a:gd name="T54" fmla="*/ 148 w 154"/>
                  <a:gd name="T55" fmla="*/ 104 h 155"/>
                  <a:gd name="T56" fmla="*/ 136 w 154"/>
                  <a:gd name="T57" fmla="*/ 129 h 155"/>
                  <a:gd name="T58" fmla="*/ 114 w 154"/>
                  <a:gd name="T59" fmla="*/ 145 h 155"/>
                  <a:gd name="T60" fmla="*/ 95 w 154"/>
                  <a:gd name="T61" fmla="*/ 153 h 155"/>
                  <a:gd name="T62" fmla="*/ 77 w 154"/>
                  <a:gd name="T63" fmla="*/ 155 h 155"/>
                  <a:gd name="T64" fmla="*/ 51 w 154"/>
                  <a:gd name="T65" fmla="*/ 151 h 155"/>
                  <a:gd name="T66" fmla="*/ 26 w 154"/>
                  <a:gd name="T67" fmla="*/ 137 h 155"/>
                  <a:gd name="T68" fmla="*/ 10 w 154"/>
                  <a:gd name="T69" fmla="*/ 116 h 155"/>
                  <a:gd name="T70" fmla="*/ 2 w 154"/>
                  <a:gd name="T71" fmla="*/ 98 h 155"/>
                  <a:gd name="T72" fmla="*/ 0 w 154"/>
                  <a:gd name="T73" fmla="*/ 78 h 155"/>
                  <a:gd name="T74" fmla="*/ 4 w 154"/>
                  <a:gd name="T75" fmla="*/ 51 h 155"/>
                  <a:gd name="T76" fmla="*/ 18 w 154"/>
                  <a:gd name="T77" fmla="*/ 29 h 155"/>
                  <a:gd name="T78" fmla="*/ 38 w 154"/>
                  <a:gd name="T79" fmla="*/ 10 h 155"/>
                  <a:gd name="T80" fmla="*/ 57 w 154"/>
                  <a:gd name="T81" fmla="*/ 4 h 155"/>
                  <a:gd name="T82" fmla="*/ 77 w 154"/>
                  <a:gd name="T8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55">
                    <a:moveTo>
                      <a:pt x="77" y="10"/>
                    </a:moveTo>
                    <a:lnTo>
                      <a:pt x="59" y="12"/>
                    </a:lnTo>
                    <a:lnTo>
                      <a:pt x="42" y="19"/>
                    </a:lnTo>
                    <a:lnTo>
                      <a:pt x="24" y="35"/>
                    </a:lnTo>
                    <a:lnTo>
                      <a:pt x="12" y="55"/>
                    </a:lnTo>
                    <a:lnTo>
                      <a:pt x="8" y="78"/>
                    </a:lnTo>
                    <a:lnTo>
                      <a:pt x="10" y="96"/>
                    </a:lnTo>
                    <a:lnTo>
                      <a:pt x="16" y="112"/>
                    </a:lnTo>
                    <a:lnTo>
                      <a:pt x="32" y="131"/>
                    </a:lnTo>
                    <a:lnTo>
                      <a:pt x="53" y="143"/>
                    </a:lnTo>
                    <a:lnTo>
                      <a:pt x="77" y="147"/>
                    </a:lnTo>
                    <a:lnTo>
                      <a:pt x="93" y="145"/>
                    </a:lnTo>
                    <a:lnTo>
                      <a:pt x="109" y="139"/>
                    </a:lnTo>
                    <a:lnTo>
                      <a:pt x="130" y="122"/>
                    </a:lnTo>
                    <a:lnTo>
                      <a:pt x="140" y="102"/>
                    </a:lnTo>
                    <a:lnTo>
                      <a:pt x="144" y="78"/>
                    </a:lnTo>
                    <a:lnTo>
                      <a:pt x="142" y="61"/>
                    </a:lnTo>
                    <a:lnTo>
                      <a:pt x="136" y="45"/>
                    </a:lnTo>
                    <a:lnTo>
                      <a:pt x="120" y="25"/>
                    </a:lnTo>
                    <a:lnTo>
                      <a:pt x="99" y="14"/>
                    </a:lnTo>
                    <a:lnTo>
                      <a:pt x="77" y="10"/>
                    </a:lnTo>
                    <a:close/>
                    <a:moveTo>
                      <a:pt x="77" y="0"/>
                    </a:moveTo>
                    <a:lnTo>
                      <a:pt x="103" y="6"/>
                    </a:lnTo>
                    <a:lnTo>
                      <a:pt x="126" y="19"/>
                    </a:lnTo>
                    <a:lnTo>
                      <a:pt x="144" y="41"/>
                    </a:lnTo>
                    <a:lnTo>
                      <a:pt x="150" y="59"/>
                    </a:lnTo>
                    <a:lnTo>
                      <a:pt x="154" y="78"/>
                    </a:lnTo>
                    <a:lnTo>
                      <a:pt x="148" y="104"/>
                    </a:lnTo>
                    <a:lnTo>
                      <a:pt x="136" y="129"/>
                    </a:lnTo>
                    <a:lnTo>
                      <a:pt x="114" y="145"/>
                    </a:lnTo>
                    <a:lnTo>
                      <a:pt x="95" y="153"/>
                    </a:lnTo>
                    <a:lnTo>
                      <a:pt x="77" y="155"/>
                    </a:lnTo>
                    <a:lnTo>
                      <a:pt x="51" y="151"/>
                    </a:lnTo>
                    <a:lnTo>
                      <a:pt x="26" y="137"/>
                    </a:lnTo>
                    <a:lnTo>
                      <a:pt x="10" y="116"/>
                    </a:lnTo>
                    <a:lnTo>
                      <a:pt x="2" y="98"/>
                    </a:lnTo>
                    <a:lnTo>
                      <a:pt x="0" y="78"/>
                    </a:lnTo>
                    <a:lnTo>
                      <a:pt x="4" y="51"/>
                    </a:lnTo>
                    <a:lnTo>
                      <a:pt x="18" y="29"/>
                    </a:lnTo>
                    <a:lnTo>
                      <a:pt x="38" y="10"/>
                    </a:lnTo>
                    <a:lnTo>
                      <a:pt x="57" y="4"/>
                    </a:lnTo>
                    <a:lnTo>
                      <a:pt x="77" y="0"/>
                    </a:lnTo>
                    <a:close/>
                  </a:path>
                </a:pathLst>
              </a:custGeom>
              <a:solidFill>
                <a:srgbClr val="FFFFFF"/>
              </a:solidFill>
              <a:ln w="0">
                <a:noFill/>
                <a:prstDash val="solid"/>
                <a:round/>
              </a:ln>
            </p:spPr>
            <p:txBody>
              <a:bodyPr vert="horz" wrap="square" lIns="121883" tIns="60941" rIns="121883" bIns="60941" numCol="1" anchor="t" anchorCtr="0" compatLnSpc="1"/>
              <a:lstStyle/>
              <a:p>
                <a:endParaRPr lang="zh-CN" altLang="en-US" sz="2400"/>
              </a:p>
            </p:txBody>
          </p:sp>
          <p:sp>
            <p:nvSpPr>
              <p:cNvPr id="212" name="Freeform 204"/>
              <p:cNvSpPr>
                <a:spLocks noEditPoints="1"/>
              </p:cNvSpPr>
              <p:nvPr/>
            </p:nvSpPr>
            <p:spPr bwMode="auto">
              <a:xfrm>
                <a:off x="6925653" y="2870374"/>
                <a:ext cx="269654" cy="186464"/>
              </a:xfrm>
              <a:custGeom>
                <a:avLst/>
                <a:gdLst>
                  <a:gd name="T0" fmla="*/ 6 w 94"/>
                  <a:gd name="T1" fmla="*/ 6 h 65"/>
                  <a:gd name="T2" fmla="*/ 6 w 94"/>
                  <a:gd name="T3" fmla="*/ 55 h 65"/>
                  <a:gd name="T4" fmla="*/ 88 w 94"/>
                  <a:gd name="T5" fmla="*/ 55 h 65"/>
                  <a:gd name="T6" fmla="*/ 88 w 94"/>
                  <a:gd name="T7" fmla="*/ 6 h 65"/>
                  <a:gd name="T8" fmla="*/ 6 w 94"/>
                  <a:gd name="T9" fmla="*/ 6 h 65"/>
                  <a:gd name="T10" fmla="*/ 4 w 94"/>
                  <a:gd name="T11" fmla="*/ 0 h 65"/>
                  <a:gd name="T12" fmla="*/ 88 w 94"/>
                  <a:gd name="T13" fmla="*/ 0 h 65"/>
                  <a:gd name="T14" fmla="*/ 94 w 94"/>
                  <a:gd name="T15" fmla="*/ 4 h 65"/>
                  <a:gd name="T16" fmla="*/ 94 w 94"/>
                  <a:gd name="T17" fmla="*/ 61 h 65"/>
                  <a:gd name="T18" fmla="*/ 88 w 94"/>
                  <a:gd name="T19" fmla="*/ 65 h 65"/>
                  <a:gd name="T20" fmla="*/ 67 w 94"/>
                  <a:gd name="T21" fmla="*/ 65 h 65"/>
                  <a:gd name="T22" fmla="*/ 29 w 94"/>
                  <a:gd name="T23" fmla="*/ 65 h 65"/>
                  <a:gd name="T24" fmla="*/ 4 w 94"/>
                  <a:gd name="T25" fmla="*/ 65 h 65"/>
                  <a:gd name="T26" fmla="*/ 0 w 94"/>
                  <a:gd name="T27" fmla="*/ 61 h 65"/>
                  <a:gd name="T28" fmla="*/ 0 w 94"/>
                  <a:gd name="T29" fmla="*/ 4 h 65"/>
                  <a:gd name="T30" fmla="*/ 4 w 94"/>
                  <a:gd name="T3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65">
                    <a:moveTo>
                      <a:pt x="6" y="6"/>
                    </a:moveTo>
                    <a:lnTo>
                      <a:pt x="6" y="55"/>
                    </a:lnTo>
                    <a:lnTo>
                      <a:pt x="88" y="55"/>
                    </a:lnTo>
                    <a:lnTo>
                      <a:pt x="88" y="6"/>
                    </a:lnTo>
                    <a:lnTo>
                      <a:pt x="6" y="6"/>
                    </a:lnTo>
                    <a:close/>
                    <a:moveTo>
                      <a:pt x="4" y="0"/>
                    </a:moveTo>
                    <a:lnTo>
                      <a:pt x="88" y="0"/>
                    </a:lnTo>
                    <a:lnTo>
                      <a:pt x="94" y="4"/>
                    </a:lnTo>
                    <a:lnTo>
                      <a:pt x="94" y="61"/>
                    </a:lnTo>
                    <a:lnTo>
                      <a:pt x="88" y="65"/>
                    </a:lnTo>
                    <a:lnTo>
                      <a:pt x="67" y="65"/>
                    </a:lnTo>
                    <a:lnTo>
                      <a:pt x="29" y="65"/>
                    </a:lnTo>
                    <a:lnTo>
                      <a:pt x="4" y="65"/>
                    </a:lnTo>
                    <a:lnTo>
                      <a:pt x="0" y="61"/>
                    </a:lnTo>
                    <a:lnTo>
                      <a:pt x="0" y="4"/>
                    </a:lnTo>
                    <a:lnTo>
                      <a:pt x="4" y="0"/>
                    </a:lnTo>
                    <a:close/>
                  </a:path>
                </a:pathLst>
              </a:custGeom>
              <a:solidFill>
                <a:srgbClr val="FFFFFF"/>
              </a:solidFill>
              <a:ln w="0">
                <a:noFill/>
                <a:prstDash val="solid"/>
                <a:round/>
              </a:ln>
            </p:spPr>
            <p:txBody>
              <a:bodyPr vert="horz" wrap="square" lIns="121883" tIns="60941" rIns="121883" bIns="60941" numCol="1" anchor="t" anchorCtr="0" compatLnSpc="1"/>
              <a:lstStyle/>
              <a:p>
                <a:endParaRPr lang="zh-CN" altLang="en-US" sz="2400"/>
              </a:p>
            </p:txBody>
          </p:sp>
          <p:sp>
            <p:nvSpPr>
              <p:cNvPr id="6" name="Rectangle 206"/>
              <p:cNvSpPr>
                <a:spLocks noChangeArrowheads="1"/>
              </p:cNvSpPr>
              <p:nvPr/>
            </p:nvSpPr>
            <p:spPr bwMode="auto">
              <a:xfrm>
                <a:off x="7026055" y="3068310"/>
                <a:ext cx="68848" cy="22949"/>
              </a:xfrm>
              <a:prstGeom prst="rect">
                <a:avLst/>
              </a:prstGeom>
              <a:solidFill>
                <a:srgbClr val="FFFFFF"/>
              </a:solidFill>
              <a:ln w="0">
                <a:noFill/>
                <a:prstDash val="solid"/>
                <a:miter lim="800000"/>
              </a:ln>
            </p:spPr>
            <p:txBody>
              <a:bodyPr vert="horz" wrap="square" lIns="121883" tIns="60941" rIns="121883" bIns="60941" numCol="1" anchor="t" anchorCtr="0" compatLnSpc="1"/>
              <a:lstStyle/>
              <a:p>
                <a:endParaRPr lang="zh-CN" altLang="en-US" sz="2400"/>
              </a:p>
            </p:txBody>
          </p:sp>
          <p:sp>
            <p:nvSpPr>
              <p:cNvPr id="7" name="Freeform 207"/>
              <p:cNvSpPr/>
              <p:nvPr/>
            </p:nvSpPr>
            <p:spPr bwMode="auto">
              <a:xfrm>
                <a:off x="6991631" y="3102734"/>
                <a:ext cx="131958" cy="17212"/>
              </a:xfrm>
              <a:custGeom>
                <a:avLst/>
                <a:gdLst>
                  <a:gd name="T0" fmla="*/ 4 w 46"/>
                  <a:gd name="T1" fmla="*/ 0 h 6"/>
                  <a:gd name="T2" fmla="*/ 44 w 46"/>
                  <a:gd name="T3" fmla="*/ 0 h 6"/>
                  <a:gd name="T4" fmla="*/ 46 w 46"/>
                  <a:gd name="T5" fmla="*/ 2 h 6"/>
                  <a:gd name="T6" fmla="*/ 44 w 46"/>
                  <a:gd name="T7" fmla="*/ 6 h 6"/>
                  <a:gd name="T8" fmla="*/ 4 w 46"/>
                  <a:gd name="T9" fmla="*/ 6 h 6"/>
                  <a:gd name="T10" fmla="*/ 0 w 46"/>
                  <a:gd name="T11" fmla="*/ 2 h 6"/>
                  <a:gd name="T12" fmla="*/ 4 w 4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6" h="6">
                    <a:moveTo>
                      <a:pt x="4" y="0"/>
                    </a:moveTo>
                    <a:lnTo>
                      <a:pt x="44" y="0"/>
                    </a:lnTo>
                    <a:lnTo>
                      <a:pt x="46" y="2"/>
                    </a:lnTo>
                    <a:lnTo>
                      <a:pt x="44" y="6"/>
                    </a:lnTo>
                    <a:lnTo>
                      <a:pt x="4" y="6"/>
                    </a:lnTo>
                    <a:lnTo>
                      <a:pt x="0" y="2"/>
                    </a:lnTo>
                    <a:lnTo>
                      <a:pt x="4" y="0"/>
                    </a:lnTo>
                    <a:close/>
                  </a:path>
                </a:pathLst>
              </a:custGeom>
              <a:solidFill>
                <a:srgbClr val="FFFFFF"/>
              </a:solidFill>
              <a:ln w="0">
                <a:noFill/>
                <a:prstDash val="solid"/>
                <a:round/>
              </a:ln>
            </p:spPr>
            <p:txBody>
              <a:bodyPr vert="horz" wrap="square" lIns="121883" tIns="60941" rIns="121883" bIns="60941" numCol="1" anchor="t" anchorCtr="0" compatLnSpc="1"/>
              <a:lstStyle/>
              <a:p>
                <a:endParaRPr lang="zh-CN" altLang="en-US" sz="2400"/>
              </a:p>
            </p:txBody>
          </p:sp>
        </p:grpSp>
      </p:grpSp>
      <p:grpSp>
        <p:nvGrpSpPr>
          <p:cNvPr id="24" name="组合 22"/>
          <p:cNvGrpSpPr/>
          <p:nvPr/>
        </p:nvGrpSpPr>
        <p:grpSpPr>
          <a:xfrm>
            <a:off x="4967389" y="1731585"/>
            <a:ext cx="723400" cy="416171"/>
            <a:chOff x="5238881" y="1826181"/>
            <a:chExt cx="763063" cy="438906"/>
          </a:xfrm>
        </p:grpSpPr>
        <p:sp>
          <p:nvSpPr>
            <p:cNvPr id="88" name="Freeform 80"/>
            <p:cNvSpPr/>
            <p:nvPr/>
          </p:nvSpPr>
          <p:spPr bwMode="auto">
            <a:xfrm>
              <a:off x="5238881" y="1872080"/>
              <a:ext cx="203676" cy="347109"/>
            </a:xfrm>
            <a:custGeom>
              <a:avLst/>
              <a:gdLst>
                <a:gd name="T0" fmla="*/ 61 w 71"/>
                <a:gd name="T1" fmla="*/ 0 h 121"/>
                <a:gd name="T2" fmla="*/ 65 w 71"/>
                <a:gd name="T3" fmla="*/ 0 h 121"/>
                <a:gd name="T4" fmla="*/ 67 w 71"/>
                <a:gd name="T5" fmla="*/ 2 h 121"/>
                <a:gd name="T6" fmla="*/ 71 w 71"/>
                <a:gd name="T7" fmla="*/ 7 h 121"/>
                <a:gd name="T8" fmla="*/ 71 w 71"/>
                <a:gd name="T9" fmla="*/ 11 h 121"/>
                <a:gd name="T10" fmla="*/ 71 w 71"/>
                <a:gd name="T11" fmla="*/ 15 h 121"/>
                <a:gd name="T12" fmla="*/ 67 w 71"/>
                <a:gd name="T13" fmla="*/ 17 h 121"/>
                <a:gd name="T14" fmla="*/ 26 w 71"/>
                <a:gd name="T15" fmla="*/ 60 h 121"/>
                <a:gd name="T16" fmla="*/ 67 w 71"/>
                <a:gd name="T17" fmla="*/ 102 h 121"/>
                <a:gd name="T18" fmla="*/ 71 w 71"/>
                <a:gd name="T19" fmla="*/ 106 h 121"/>
                <a:gd name="T20" fmla="*/ 71 w 71"/>
                <a:gd name="T21" fmla="*/ 108 h 121"/>
                <a:gd name="T22" fmla="*/ 71 w 71"/>
                <a:gd name="T23" fmla="*/ 112 h 121"/>
                <a:gd name="T24" fmla="*/ 67 w 71"/>
                <a:gd name="T25" fmla="*/ 117 h 121"/>
                <a:gd name="T26" fmla="*/ 61 w 71"/>
                <a:gd name="T27" fmla="*/ 121 h 121"/>
                <a:gd name="T28" fmla="*/ 53 w 71"/>
                <a:gd name="T29" fmla="*/ 117 h 121"/>
                <a:gd name="T30" fmla="*/ 4 w 71"/>
                <a:gd name="T31" fmla="*/ 68 h 121"/>
                <a:gd name="T32" fmla="*/ 0 w 71"/>
                <a:gd name="T33" fmla="*/ 60 h 121"/>
                <a:gd name="T34" fmla="*/ 4 w 71"/>
                <a:gd name="T35" fmla="*/ 51 h 121"/>
                <a:gd name="T36" fmla="*/ 53 w 71"/>
                <a:gd name="T37" fmla="*/ 2 h 121"/>
                <a:gd name="T38" fmla="*/ 57 w 71"/>
                <a:gd name="T39" fmla="*/ 0 h 121"/>
                <a:gd name="T40" fmla="*/ 61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61" y="0"/>
                  </a:moveTo>
                  <a:lnTo>
                    <a:pt x="65" y="0"/>
                  </a:lnTo>
                  <a:lnTo>
                    <a:pt x="67" y="2"/>
                  </a:lnTo>
                  <a:lnTo>
                    <a:pt x="71" y="7"/>
                  </a:lnTo>
                  <a:lnTo>
                    <a:pt x="71" y="11"/>
                  </a:lnTo>
                  <a:lnTo>
                    <a:pt x="71" y="15"/>
                  </a:lnTo>
                  <a:lnTo>
                    <a:pt x="67" y="17"/>
                  </a:lnTo>
                  <a:lnTo>
                    <a:pt x="26" y="60"/>
                  </a:lnTo>
                  <a:lnTo>
                    <a:pt x="67" y="102"/>
                  </a:lnTo>
                  <a:lnTo>
                    <a:pt x="71" y="106"/>
                  </a:lnTo>
                  <a:lnTo>
                    <a:pt x="71" y="108"/>
                  </a:lnTo>
                  <a:lnTo>
                    <a:pt x="71" y="112"/>
                  </a:lnTo>
                  <a:lnTo>
                    <a:pt x="67" y="117"/>
                  </a:lnTo>
                  <a:lnTo>
                    <a:pt x="61" y="121"/>
                  </a:lnTo>
                  <a:lnTo>
                    <a:pt x="53" y="117"/>
                  </a:lnTo>
                  <a:lnTo>
                    <a:pt x="4" y="68"/>
                  </a:lnTo>
                  <a:lnTo>
                    <a:pt x="0" y="60"/>
                  </a:lnTo>
                  <a:lnTo>
                    <a:pt x="4" y="51"/>
                  </a:lnTo>
                  <a:lnTo>
                    <a:pt x="53" y="2"/>
                  </a:lnTo>
                  <a:lnTo>
                    <a:pt x="57" y="0"/>
                  </a:lnTo>
                  <a:lnTo>
                    <a:pt x="61" y="0"/>
                  </a:lnTo>
                  <a:close/>
                </a:path>
              </a:pathLst>
            </a:custGeom>
            <a:solidFill>
              <a:srgbClr val="FFFFFF"/>
            </a:solidFill>
            <a:ln w="0">
              <a:noFill/>
              <a:prstDash val="solid"/>
              <a:round/>
            </a:ln>
          </p:spPr>
          <p:txBody>
            <a:bodyPr vert="horz" wrap="square" lIns="121883" tIns="60941" rIns="121883" bIns="60941" numCol="1" anchor="t" anchorCtr="0" compatLnSpc="1"/>
            <a:lstStyle/>
            <a:p>
              <a:endParaRPr lang="zh-CN" altLang="en-US" sz="2400"/>
            </a:p>
          </p:txBody>
        </p:sp>
        <p:grpSp>
          <p:nvGrpSpPr>
            <p:cNvPr id="25" name="组合 1"/>
            <p:cNvGrpSpPr/>
            <p:nvPr/>
          </p:nvGrpSpPr>
          <p:grpSpPr>
            <a:xfrm>
              <a:off x="5557301" y="1826181"/>
              <a:ext cx="444643" cy="438906"/>
              <a:chOff x="5557301" y="1829049"/>
              <a:chExt cx="444643" cy="438906"/>
            </a:xfrm>
          </p:grpSpPr>
          <p:sp>
            <p:nvSpPr>
              <p:cNvPr id="8" name="Freeform 208"/>
              <p:cNvSpPr>
                <a:spLocks noEditPoints="1"/>
              </p:cNvSpPr>
              <p:nvPr/>
            </p:nvSpPr>
            <p:spPr bwMode="auto">
              <a:xfrm>
                <a:off x="5557301" y="1829049"/>
                <a:ext cx="444643" cy="438906"/>
              </a:xfrm>
              <a:custGeom>
                <a:avLst/>
                <a:gdLst>
                  <a:gd name="T0" fmla="*/ 78 w 155"/>
                  <a:gd name="T1" fmla="*/ 8 h 153"/>
                  <a:gd name="T2" fmla="*/ 61 w 155"/>
                  <a:gd name="T3" fmla="*/ 10 h 153"/>
                  <a:gd name="T4" fmla="*/ 43 w 155"/>
                  <a:gd name="T5" fmla="*/ 16 h 153"/>
                  <a:gd name="T6" fmla="*/ 25 w 155"/>
                  <a:gd name="T7" fmla="*/ 33 h 153"/>
                  <a:gd name="T8" fmla="*/ 13 w 155"/>
                  <a:gd name="T9" fmla="*/ 53 h 153"/>
                  <a:gd name="T10" fmla="*/ 9 w 155"/>
                  <a:gd name="T11" fmla="*/ 77 h 153"/>
                  <a:gd name="T12" fmla="*/ 11 w 155"/>
                  <a:gd name="T13" fmla="*/ 94 h 153"/>
                  <a:gd name="T14" fmla="*/ 19 w 155"/>
                  <a:gd name="T15" fmla="*/ 110 h 153"/>
                  <a:gd name="T16" fmla="*/ 33 w 155"/>
                  <a:gd name="T17" fmla="*/ 128 h 153"/>
                  <a:gd name="T18" fmla="*/ 55 w 155"/>
                  <a:gd name="T19" fmla="*/ 141 h 153"/>
                  <a:gd name="T20" fmla="*/ 78 w 155"/>
                  <a:gd name="T21" fmla="*/ 145 h 153"/>
                  <a:gd name="T22" fmla="*/ 94 w 155"/>
                  <a:gd name="T23" fmla="*/ 143 h 153"/>
                  <a:gd name="T24" fmla="*/ 112 w 155"/>
                  <a:gd name="T25" fmla="*/ 137 h 153"/>
                  <a:gd name="T26" fmla="*/ 130 w 155"/>
                  <a:gd name="T27" fmla="*/ 120 h 153"/>
                  <a:gd name="T28" fmla="*/ 143 w 155"/>
                  <a:gd name="T29" fmla="*/ 100 h 153"/>
                  <a:gd name="T30" fmla="*/ 147 w 155"/>
                  <a:gd name="T31" fmla="*/ 77 h 153"/>
                  <a:gd name="T32" fmla="*/ 145 w 155"/>
                  <a:gd name="T33" fmla="*/ 59 h 153"/>
                  <a:gd name="T34" fmla="*/ 136 w 155"/>
                  <a:gd name="T35" fmla="*/ 43 h 153"/>
                  <a:gd name="T36" fmla="*/ 122 w 155"/>
                  <a:gd name="T37" fmla="*/ 24 h 153"/>
                  <a:gd name="T38" fmla="*/ 100 w 155"/>
                  <a:gd name="T39" fmla="*/ 12 h 153"/>
                  <a:gd name="T40" fmla="*/ 78 w 155"/>
                  <a:gd name="T41" fmla="*/ 8 h 153"/>
                  <a:gd name="T42" fmla="*/ 78 w 155"/>
                  <a:gd name="T43" fmla="*/ 0 h 153"/>
                  <a:gd name="T44" fmla="*/ 104 w 155"/>
                  <a:gd name="T45" fmla="*/ 4 h 153"/>
                  <a:gd name="T46" fmla="*/ 126 w 155"/>
                  <a:gd name="T47" fmla="*/ 18 h 153"/>
                  <a:gd name="T48" fmla="*/ 145 w 155"/>
                  <a:gd name="T49" fmla="*/ 39 h 153"/>
                  <a:gd name="T50" fmla="*/ 153 w 155"/>
                  <a:gd name="T51" fmla="*/ 57 h 153"/>
                  <a:gd name="T52" fmla="*/ 155 w 155"/>
                  <a:gd name="T53" fmla="*/ 77 h 153"/>
                  <a:gd name="T54" fmla="*/ 151 w 155"/>
                  <a:gd name="T55" fmla="*/ 102 h 153"/>
                  <a:gd name="T56" fmla="*/ 136 w 155"/>
                  <a:gd name="T57" fmla="*/ 126 h 153"/>
                  <a:gd name="T58" fmla="*/ 116 w 155"/>
                  <a:gd name="T59" fmla="*/ 145 h 153"/>
                  <a:gd name="T60" fmla="*/ 96 w 155"/>
                  <a:gd name="T61" fmla="*/ 151 h 153"/>
                  <a:gd name="T62" fmla="*/ 78 w 155"/>
                  <a:gd name="T63" fmla="*/ 153 h 153"/>
                  <a:gd name="T64" fmla="*/ 51 w 155"/>
                  <a:gd name="T65" fmla="*/ 149 h 153"/>
                  <a:gd name="T66" fmla="*/ 29 w 155"/>
                  <a:gd name="T67" fmla="*/ 137 h 153"/>
                  <a:gd name="T68" fmla="*/ 11 w 155"/>
                  <a:gd name="T69" fmla="*/ 114 h 153"/>
                  <a:gd name="T70" fmla="*/ 3 w 155"/>
                  <a:gd name="T71" fmla="*/ 96 h 153"/>
                  <a:gd name="T72" fmla="*/ 0 w 155"/>
                  <a:gd name="T73" fmla="*/ 77 h 153"/>
                  <a:gd name="T74" fmla="*/ 5 w 155"/>
                  <a:gd name="T75" fmla="*/ 51 h 153"/>
                  <a:gd name="T76" fmla="*/ 19 w 155"/>
                  <a:gd name="T77" fmla="*/ 27 h 153"/>
                  <a:gd name="T78" fmla="*/ 39 w 155"/>
                  <a:gd name="T79" fmla="*/ 10 h 153"/>
                  <a:gd name="T80" fmla="*/ 59 w 155"/>
                  <a:gd name="T81" fmla="*/ 2 h 153"/>
                  <a:gd name="T82" fmla="*/ 78 w 155"/>
                  <a:gd name="T8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3">
                    <a:moveTo>
                      <a:pt x="78" y="8"/>
                    </a:moveTo>
                    <a:lnTo>
                      <a:pt x="61" y="10"/>
                    </a:lnTo>
                    <a:lnTo>
                      <a:pt x="43" y="16"/>
                    </a:lnTo>
                    <a:lnTo>
                      <a:pt x="25" y="33"/>
                    </a:lnTo>
                    <a:lnTo>
                      <a:pt x="13" y="53"/>
                    </a:lnTo>
                    <a:lnTo>
                      <a:pt x="9" y="77"/>
                    </a:lnTo>
                    <a:lnTo>
                      <a:pt x="11" y="94"/>
                    </a:lnTo>
                    <a:lnTo>
                      <a:pt x="19" y="110"/>
                    </a:lnTo>
                    <a:lnTo>
                      <a:pt x="33" y="128"/>
                    </a:lnTo>
                    <a:lnTo>
                      <a:pt x="55" y="141"/>
                    </a:lnTo>
                    <a:lnTo>
                      <a:pt x="78" y="145"/>
                    </a:lnTo>
                    <a:lnTo>
                      <a:pt x="94" y="143"/>
                    </a:lnTo>
                    <a:lnTo>
                      <a:pt x="112" y="137"/>
                    </a:lnTo>
                    <a:lnTo>
                      <a:pt x="130" y="120"/>
                    </a:lnTo>
                    <a:lnTo>
                      <a:pt x="143" y="100"/>
                    </a:lnTo>
                    <a:lnTo>
                      <a:pt x="147" y="77"/>
                    </a:lnTo>
                    <a:lnTo>
                      <a:pt x="145" y="59"/>
                    </a:lnTo>
                    <a:lnTo>
                      <a:pt x="136" y="43"/>
                    </a:lnTo>
                    <a:lnTo>
                      <a:pt x="122" y="24"/>
                    </a:lnTo>
                    <a:lnTo>
                      <a:pt x="100" y="12"/>
                    </a:lnTo>
                    <a:lnTo>
                      <a:pt x="78" y="8"/>
                    </a:lnTo>
                    <a:close/>
                    <a:moveTo>
                      <a:pt x="78" y="0"/>
                    </a:moveTo>
                    <a:lnTo>
                      <a:pt x="104" y="4"/>
                    </a:lnTo>
                    <a:lnTo>
                      <a:pt x="126" y="18"/>
                    </a:lnTo>
                    <a:lnTo>
                      <a:pt x="145" y="39"/>
                    </a:lnTo>
                    <a:lnTo>
                      <a:pt x="153" y="57"/>
                    </a:lnTo>
                    <a:lnTo>
                      <a:pt x="155" y="77"/>
                    </a:lnTo>
                    <a:lnTo>
                      <a:pt x="151" y="102"/>
                    </a:lnTo>
                    <a:lnTo>
                      <a:pt x="136" y="126"/>
                    </a:lnTo>
                    <a:lnTo>
                      <a:pt x="116" y="145"/>
                    </a:lnTo>
                    <a:lnTo>
                      <a:pt x="96" y="151"/>
                    </a:lnTo>
                    <a:lnTo>
                      <a:pt x="78" y="153"/>
                    </a:lnTo>
                    <a:lnTo>
                      <a:pt x="51" y="149"/>
                    </a:lnTo>
                    <a:lnTo>
                      <a:pt x="29" y="137"/>
                    </a:lnTo>
                    <a:lnTo>
                      <a:pt x="11" y="114"/>
                    </a:lnTo>
                    <a:lnTo>
                      <a:pt x="3" y="96"/>
                    </a:lnTo>
                    <a:lnTo>
                      <a:pt x="0" y="77"/>
                    </a:lnTo>
                    <a:lnTo>
                      <a:pt x="5" y="51"/>
                    </a:lnTo>
                    <a:lnTo>
                      <a:pt x="19" y="27"/>
                    </a:lnTo>
                    <a:lnTo>
                      <a:pt x="39" y="10"/>
                    </a:lnTo>
                    <a:lnTo>
                      <a:pt x="59" y="2"/>
                    </a:lnTo>
                    <a:lnTo>
                      <a:pt x="78" y="0"/>
                    </a:lnTo>
                    <a:close/>
                  </a:path>
                </a:pathLst>
              </a:custGeom>
              <a:solidFill>
                <a:srgbClr val="FFFFFF"/>
              </a:solidFill>
              <a:ln w="0">
                <a:noFill/>
                <a:prstDash val="solid"/>
                <a:round/>
              </a:ln>
            </p:spPr>
            <p:txBody>
              <a:bodyPr vert="horz" wrap="square" lIns="121883" tIns="60941" rIns="121883" bIns="60941" numCol="1" anchor="t" anchorCtr="0" compatLnSpc="1"/>
              <a:lstStyle/>
              <a:p>
                <a:endParaRPr lang="zh-CN" altLang="en-US" sz="2400"/>
              </a:p>
            </p:txBody>
          </p:sp>
          <p:sp>
            <p:nvSpPr>
              <p:cNvPr id="9" name="Freeform 209"/>
              <p:cNvSpPr>
                <a:spLocks noEditPoints="1"/>
              </p:cNvSpPr>
              <p:nvPr/>
            </p:nvSpPr>
            <p:spPr bwMode="auto">
              <a:xfrm>
                <a:off x="5640494" y="1906504"/>
                <a:ext cx="278261" cy="283998"/>
              </a:xfrm>
              <a:custGeom>
                <a:avLst/>
                <a:gdLst>
                  <a:gd name="T0" fmla="*/ 65 w 97"/>
                  <a:gd name="T1" fmla="*/ 79 h 99"/>
                  <a:gd name="T2" fmla="*/ 59 w 97"/>
                  <a:gd name="T3" fmla="*/ 89 h 99"/>
                  <a:gd name="T4" fmla="*/ 73 w 97"/>
                  <a:gd name="T5" fmla="*/ 81 h 99"/>
                  <a:gd name="T6" fmla="*/ 69 w 97"/>
                  <a:gd name="T7" fmla="*/ 73 h 99"/>
                  <a:gd name="T8" fmla="*/ 18 w 97"/>
                  <a:gd name="T9" fmla="*/ 75 h 99"/>
                  <a:gd name="T10" fmla="*/ 30 w 97"/>
                  <a:gd name="T11" fmla="*/ 85 h 99"/>
                  <a:gd name="T12" fmla="*/ 34 w 97"/>
                  <a:gd name="T13" fmla="*/ 85 h 99"/>
                  <a:gd name="T14" fmla="*/ 28 w 97"/>
                  <a:gd name="T15" fmla="*/ 73 h 99"/>
                  <a:gd name="T16" fmla="*/ 51 w 97"/>
                  <a:gd name="T17" fmla="*/ 87 h 99"/>
                  <a:gd name="T18" fmla="*/ 61 w 97"/>
                  <a:gd name="T19" fmla="*/ 77 h 99"/>
                  <a:gd name="T20" fmla="*/ 51 w 97"/>
                  <a:gd name="T21" fmla="*/ 71 h 99"/>
                  <a:gd name="T22" fmla="*/ 34 w 97"/>
                  <a:gd name="T23" fmla="*/ 73 h 99"/>
                  <a:gd name="T24" fmla="*/ 42 w 97"/>
                  <a:gd name="T25" fmla="*/ 85 h 99"/>
                  <a:gd name="T26" fmla="*/ 47 w 97"/>
                  <a:gd name="T27" fmla="*/ 71 h 99"/>
                  <a:gd name="T28" fmla="*/ 71 w 97"/>
                  <a:gd name="T29" fmla="*/ 61 h 99"/>
                  <a:gd name="T30" fmla="*/ 83 w 97"/>
                  <a:gd name="T31" fmla="*/ 71 h 99"/>
                  <a:gd name="T32" fmla="*/ 89 w 97"/>
                  <a:gd name="T33" fmla="*/ 53 h 99"/>
                  <a:gd name="T34" fmla="*/ 51 w 97"/>
                  <a:gd name="T35" fmla="*/ 53 h 99"/>
                  <a:gd name="T36" fmla="*/ 65 w 97"/>
                  <a:gd name="T37" fmla="*/ 67 h 99"/>
                  <a:gd name="T38" fmla="*/ 67 w 97"/>
                  <a:gd name="T39" fmla="*/ 53 h 99"/>
                  <a:gd name="T40" fmla="*/ 30 w 97"/>
                  <a:gd name="T41" fmla="*/ 53 h 99"/>
                  <a:gd name="T42" fmla="*/ 32 w 97"/>
                  <a:gd name="T43" fmla="*/ 67 h 99"/>
                  <a:gd name="T44" fmla="*/ 47 w 97"/>
                  <a:gd name="T45" fmla="*/ 53 h 99"/>
                  <a:gd name="T46" fmla="*/ 8 w 97"/>
                  <a:gd name="T47" fmla="*/ 53 h 99"/>
                  <a:gd name="T48" fmla="*/ 14 w 97"/>
                  <a:gd name="T49" fmla="*/ 71 h 99"/>
                  <a:gd name="T50" fmla="*/ 26 w 97"/>
                  <a:gd name="T51" fmla="*/ 61 h 99"/>
                  <a:gd name="T52" fmla="*/ 8 w 97"/>
                  <a:gd name="T53" fmla="*/ 53 h 99"/>
                  <a:gd name="T54" fmla="*/ 30 w 97"/>
                  <a:gd name="T55" fmla="*/ 38 h 99"/>
                  <a:gd name="T56" fmla="*/ 47 w 97"/>
                  <a:gd name="T57" fmla="*/ 46 h 99"/>
                  <a:gd name="T58" fmla="*/ 32 w 97"/>
                  <a:gd name="T59" fmla="*/ 32 h 99"/>
                  <a:gd name="T60" fmla="*/ 51 w 97"/>
                  <a:gd name="T61" fmla="*/ 32 h 99"/>
                  <a:gd name="T62" fmla="*/ 67 w 97"/>
                  <a:gd name="T63" fmla="*/ 46 h 99"/>
                  <a:gd name="T64" fmla="*/ 65 w 97"/>
                  <a:gd name="T65" fmla="*/ 32 h 99"/>
                  <a:gd name="T66" fmla="*/ 10 w 97"/>
                  <a:gd name="T67" fmla="*/ 36 h 99"/>
                  <a:gd name="T68" fmla="*/ 26 w 97"/>
                  <a:gd name="T69" fmla="*/ 46 h 99"/>
                  <a:gd name="T70" fmla="*/ 28 w 97"/>
                  <a:gd name="T71" fmla="*/ 30 h 99"/>
                  <a:gd name="T72" fmla="*/ 83 w 97"/>
                  <a:gd name="T73" fmla="*/ 28 h 99"/>
                  <a:gd name="T74" fmla="*/ 71 w 97"/>
                  <a:gd name="T75" fmla="*/ 38 h 99"/>
                  <a:gd name="T76" fmla="*/ 89 w 97"/>
                  <a:gd name="T77" fmla="*/ 46 h 99"/>
                  <a:gd name="T78" fmla="*/ 83 w 97"/>
                  <a:gd name="T79" fmla="*/ 28 h 99"/>
                  <a:gd name="T80" fmla="*/ 51 w 97"/>
                  <a:gd name="T81" fmla="*/ 28 h 99"/>
                  <a:gd name="T82" fmla="*/ 59 w 97"/>
                  <a:gd name="T83" fmla="*/ 20 h 99"/>
                  <a:gd name="T84" fmla="*/ 51 w 97"/>
                  <a:gd name="T85" fmla="*/ 12 h 99"/>
                  <a:gd name="T86" fmla="*/ 42 w 97"/>
                  <a:gd name="T87" fmla="*/ 14 h 99"/>
                  <a:gd name="T88" fmla="*/ 34 w 97"/>
                  <a:gd name="T89" fmla="*/ 28 h 99"/>
                  <a:gd name="T90" fmla="*/ 47 w 97"/>
                  <a:gd name="T91" fmla="*/ 12 h 99"/>
                  <a:gd name="T92" fmla="*/ 63 w 97"/>
                  <a:gd name="T93" fmla="*/ 14 h 99"/>
                  <a:gd name="T94" fmla="*/ 69 w 97"/>
                  <a:gd name="T95" fmla="*/ 26 h 99"/>
                  <a:gd name="T96" fmla="*/ 73 w 97"/>
                  <a:gd name="T97" fmla="*/ 18 h 99"/>
                  <a:gd name="T98" fmla="*/ 59 w 97"/>
                  <a:gd name="T99" fmla="*/ 10 h 99"/>
                  <a:gd name="T100" fmla="*/ 30 w 97"/>
                  <a:gd name="T101" fmla="*/ 14 h 99"/>
                  <a:gd name="T102" fmla="*/ 18 w 97"/>
                  <a:gd name="T103" fmla="*/ 24 h 99"/>
                  <a:gd name="T104" fmla="*/ 32 w 97"/>
                  <a:gd name="T105" fmla="*/ 20 h 99"/>
                  <a:gd name="T106" fmla="*/ 38 w 97"/>
                  <a:gd name="T107" fmla="*/ 10 h 99"/>
                  <a:gd name="T108" fmla="*/ 67 w 97"/>
                  <a:gd name="T109" fmla="*/ 4 h 99"/>
                  <a:gd name="T110" fmla="*/ 93 w 97"/>
                  <a:gd name="T111" fmla="*/ 30 h 99"/>
                  <a:gd name="T112" fmla="*/ 93 w 97"/>
                  <a:gd name="T113" fmla="*/ 69 h 99"/>
                  <a:gd name="T114" fmla="*/ 67 w 97"/>
                  <a:gd name="T115" fmla="*/ 95 h 99"/>
                  <a:gd name="T116" fmla="*/ 30 w 97"/>
                  <a:gd name="T117" fmla="*/ 95 h 99"/>
                  <a:gd name="T118" fmla="*/ 4 w 97"/>
                  <a:gd name="T119" fmla="*/ 69 h 99"/>
                  <a:gd name="T120" fmla="*/ 4 w 97"/>
                  <a:gd name="T121" fmla="*/ 30 h 99"/>
                  <a:gd name="T122" fmla="*/ 30 w 97"/>
                  <a:gd name="T123" fmla="*/ 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 h="99">
                    <a:moveTo>
                      <a:pt x="69" y="73"/>
                    </a:moveTo>
                    <a:lnTo>
                      <a:pt x="65" y="79"/>
                    </a:lnTo>
                    <a:lnTo>
                      <a:pt x="63" y="85"/>
                    </a:lnTo>
                    <a:lnTo>
                      <a:pt x="59" y="89"/>
                    </a:lnTo>
                    <a:lnTo>
                      <a:pt x="67" y="85"/>
                    </a:lnTo>
                    <a:lnTo>
                      <a:pt x="73" y="81"/>
                    </a:lnTo>
                    <a:lnTo>
                      <a:pt x="79" y="75"/>
                    </a:lnTo>
                    <a:lnTo>
                      <a:pt x="69" y="73"/>
                    </a:lnTo>
                    <a:close/>
                    <a:moveTo>
                      <a:pt x="28" y="73"/>
                    </a:moveTo>
                    <a:lnTo>
                      <a:pt x="18" y="75"/>
                    </a:lnTo>
                    <a:lnTo>
                      <a:pt x="24" y="81"/>
                    </a:lnTo>
                    <a:lnTo>
                      <a:pt x="30" y="85"/>
                    </a:lnTo>
                    <a:lnTo>
                      <a:pt x="38" y="89"/>
                    </a:lnTo>
                    <a:lnTo>
                      <a:pt x="34" y="85"/>
                    </a:lnTo>
                    <a:lnTo>
                      <a:pt x="32" y="79"/>
                    </a:lnTo>
                    <a:lnTo>
                      <a:pt x="28" y="73"/>
                    </a:lnTo>
                    <a:close/>
                    <a:moveTo>
                      <a:pt x="51" y="71"/>
                    </a:moveTo>
                    <a:lnTo>
                      <a:pt x="51" y="87"/>
                    </a:lnTo>
                    <a:lnTo>
                      <a:pt x="55" y="85"/>
                    </a:lnTo>
                    <a:lnTo>
                      <a:pt x="61" y="77"/>
                    </a:lnTo>
                    <a:lnTo>
                      <a:pt x="63" y="73"/>
                    </a:lnTo>
                    <a:lnTo>
                      <a:pt x="51" y="71"/>
                    </a:lnTo>
                    <a:close/>
                    <a:moveTo>
                      <a:pt x="47" y="71"/>
                    </a:moveTo>
                    <a:lnTo>
                      <a:pt x="34" y="73"/>
                    </a:lnTo>
                    <a:lnTo>
                      <a:pt x="38" y="79"/>
                    </a:lnTo>
                    <a:lnTo>
                      <a:pt x="42" y="85"/>
                    </a:lnTo>
                    <a:lnTo>
                      <a:pt x="47" y="87"/>
                    </a:lnTo>
                    <a:lnTo>
                      <a:pt x="47" y="71"/>
                    </a:lnTo>
                    <a:close/>
                    <a:moveTo>
                      <a:pt x="71" y="53"/>
                    </a:moveTo>
                    <a:lnTo>
                      <a:pt x="71" y="61"/>
                    </a:lnTo>
                    <a:lnTo>
                      <a:pt x="69" y="69"/>
                    </a:lnTo>
                    <a:lnTo>
                      <a:pt x="83" y="71"/>
                    </a:lnTo>
                    <a:lnTo>
                      <a:pt x="87" y="63"/>
                    </a:lnTo>
                    <a:lnTo>
                      <a:pt x="89" y="53"/>
                    </a:lnTo>
                    <a:lnTo>
                      <a:pt x="71" y="53"/>
                    </a:lnTo>
                    <a:close/>
                    <a:moveTo>
                      <a:pt x="51" y="53"/>
                    </a:moveTo>
                    <a:lnTo>
                      <a:pt x="51" y="67"/>
                    </a:lnTo>
                    <a:lnTo>
                      <a:pt x="65" y="67"/>
                    </a:lnTo>
                    <a:lnTo>
                      <a:pt x="67" y="61"/>
                    </a:lnTo>
                    <a:lnTo>
                      <a:pt x="67" y="53"/>
                    </a:lnTo>
                    <a:lnTo>
                      <a:pt x="51" y="53"/>
                    </a:lnTo>
                    <a:close/>
                    <a:moveTo>
                      <a:pt x="30" y="53"/>
                    </a:moveTo>
                    <a:lnTo>
                      <a:pt x="30" y="61"/>
                    </a:lnTo>
                    <a:lnTo>
                      <a:pt x="32" y="67"/>
                    </a:lnTo>
                    <a:lnTo>
                      <a:pt x="47" y="67"/>
                    </a:lnTo>
                    <a:lnTo>
                      <a:pt x="47" y="53"/>
                    </a:lnTo>
                    <a:lnTo>
                      <a:pt x="30" y="53"/>
                    </a:lnTo>
                    <a:close/>
                    <a:moveTo>
                      <a:pt x="8" y="53"/>
                    </a:moveTo>
                    <a:lnTo>
                      <a:pt x="10" y="63"/>
                    </a:lnTo>
                    <a:lnTo>
                      <a:pt x="14" y="71"/>
                    </a:lnTo>
                    <a:lnTo>
                      <a:pt x="28" y="69"/>
                    </a:lnTo>
                    <a:lnTo>
                      <a:pt x="26" y="61"/>
                    </a:lnTo>
                    <a:lnTo>
                      <a:pt x="26" y="53"/>
                    </a:lnTo>
                    <a:lnTo>
                      <a:pt x="8" y="53"/>
                    </a:lnTo>
                    <a:close/>
                    <a:moveTo>
                      <a:pt x="32" y="32"/>
                    </a:moveTo>
                    <a:lnTo>
                      <a:pt x="30" y="38"/>
                    </a:lnTo>
                    <a:lnTo>
                      <a:pt x="30" y="46"/>
                    </a:lnTo>
                    <a:lnTo>
                      <a:pt x="47" y="46"/>
                    </a:lnTo>
                    <a:lnTo>
                      <a:pt x="47" y="32"/>
                    </a:lnTo>
                    <a:lnTo>
                      <a:pt x="32" y="32"/>
                    </a:lnTo>
                    <a:close/>
                    <a:moveTo>
                      <a:pt x="65" y="32"/>
                    </a:moveTo>
                    <a:lnTo>
                      <a:pt x="51" y="32"/>
                    </a:lnTo>
                    <a:lnTo>
                      <a:pt x="51" y="46"/>
                    </a:lnTo>
                    <a:lnTo>
                      <a:pt x="67" y="46"/>
                    </a:lnTo>
                    <a:lnTo>
                      <a:pt x="67" y="38"/>
                    </a:lnTo>
                    <a:lnTo>
                      <a:pt x="65" y="32"/>
                    </a:lnTo>
                    <a:close/>
                    <a:moveTo>
                      <a:pt x="14" y="28"/>
                    </a:moveTo>
                    <a:lnTo>
                      <a:pt x="10" y="36"/>
                    </a:lnTo>
                    <a:lnTo>
                      <a:pt x="8" y="46"/>
                    </a:lnTo>
                    <a:lnTo>
                      <a:pt x="26" y="46"/>
                    </a:lnTo>
                    <a:lnTo>
                      <a:pt x="26" y="38"/>
                    </a:lnTo>
                    <a:lnTo>
                      <a:pt x="28" y="30"/>
                    </a:lnTo>
                    <a:lnTo>
                      <a:pt x="14" y="28"/>
                    </a:lnTo>
                    <a:close/>
                    <a:moveTo>
                      <a:pt x="83" y="28"/>
                    </a:moveTo>
                    <a:lnTo>
                      <a:pt x="69" y="30"/>
                    </a:lnTo>
                    <a:lnTo>
                      <a:pt x="71" y="38"/>
                    </a:lnTo>
                    <a:lnTo>
                      <a:pt x="71" y="46"/>
                    </a:lnTo>
                    <a:lnTo>
                      <a:pt x="89" y="46"/>
                    </a:lnTo>
                    <a:lnTo>
                      <a:pt x="87" y="36"/>
                    </a:lnTo>
                    <a:lnTo>
                      <a:pt x="83" y="28"/>
                    </a:lnTo>
                    <a:close/>
                    <a:moveTo>
                      <a:pt x="51" y="12"/>
                    </a:moveTo>
                    <a:lnTo>
                      <a:pt x="51" y="28"/>
                    </a:lnTo>
                    <a:lnTo>
                      <a:pt x="63" y="28"/>
                    </a:lnTo>
                    <a:lnTo>
                      <a:pt x="59" y="20"/>
                    </a:lnTo>
                    <a:lnTo>
                      <a:pt x="55" y="14"/>
                    </a:lnTo>
                    <a:lnTo>
                      <a:pt x="51" y="12"/>
                    </a:lnTo>
                    <a:close/>
                    <a:moveTo>
                      <a:pt x="47" y="12"/>
                    </a:moveTo>
                    <a:lnTo>
                      <a:pt x="42" y="14"/>
                    </a:lnTo>
                    <a:lnTo>
                      <a:pt x="36" y="22"/>
                    </a:lnTo>
                    <a:lnTo>
                      <a:pt x="34" y="28"/>
                    </a:lnTo>
                    <a:lnTo>
                      <a:pt x="47" y="28"/>
                    </a:lnTo>
                    <a:lnTo>
                      <a:pt x="47" y="12"/>
                    </a:lnTo>
                    <a:close/>
                    <a:moveTo>
                      <a:pt x="59" y="10"/>
                    </a:moveTo>
                    <a:lnTo>
                      <a:pt x="63" y="14"/>
                    </a:lnTo>
                    <a:lnTo>
                      <a:pt x="65" y="20"/>
                    </a:lnTo>
                    <a:lnTo>
                      <a:pt x="69" y="26"/>
                    </a:lnTo>
                    <a:lnTo>
                      <a:pt x="79" y="24"/>
                    </a:lnTo>
                    <a:lnTo>
                      <a:pt x="73" y="18"/>
                    </a:lnTo>
                    <a:lnTo>
                      <a:pt x="67" y="14"/>
                    </a:lnTo>
                    <a:lnTo>
                      <a:pt x="59" y="10"/>
                    </a:lnTo>
                    <a:close/>
                    <a:moveTo>
                      <a:pt x="38" y="10"/>
                    </a:moveTo>
                    <a:lnTo>
                      <a:pt x="30" y="14"/>
                    </a:lnTo>
                    <a:lnTo>
                      <a:pt x="24" y="18"/>
                    </a:lnTo>
                    <a:lnTo>
                      <a:pt x="18" y="24"/>
                    </a:lnTo>
                    <a:lnTo>
                      <a:pt x="28" y="26"/>
                    </a:lnTo>
                    <a:lnTo>
                      <a:pt x="32" y="20"/>
                    </a:lnTo>
                    <a:lnTo>
                      <a:pt x="34" y="14"/>
                    </a:lnTo>
                    <a:lnTo>
                      <a:pt x="38" y="10"/>
                    </a:lnTo>
                    <a:close/>
                    <a:moveTo>
                      <a:pt x="49" y="0"/>
                    </a:moveTo>
                    <a:lnTo>
                      <a:pt x="67" y="4"/>
                    </a:lnTo>
                    <a:lnTo>
                      <a:pt x="83" y="14"/>
                    </a:lnTo>
                    <a:lnTo>
                      <a:pt x="93" y="30"/>
                    </a:lnTo>
                    <a:lnTo>
                      <a:pt x="97" y="50"/>
                    </a:lnTo>
                    <a:lnTo>
                      <a:pt x="93" y="69"/>
                    </a:lnTo>
                    <a:lnTo>
                      <a:pt x="83" y="85"/>
                    </a:lnTo>
                    <a:lnTo>
                      <a:pt x="67" y="95"/>
                    </a:lnTo>
                    <a:lnTo>
                      <a:pt x="49" y="99"/>
                    </a:lnTo>
                    <a:lnTo>
                      <a:pt x="30" y="95"/>
                    </a:lnTo>
                    <a:lnTo>
                      <a:pt x="14" y="85"/>
                    </a:lnTo>
                    <a:lnTo>
                      <a:pt x="4" y="69"/>
                    </a:lnTo>
                    <a:lnTo>
                      <a:pt x="0" y="50"/>
                    </a:lnTo>
                    <a:lnTo>
                      <a:pt x="4" y="30"/>
                    </a:lnTo>
                    <a:lnTo>
                      <a:pt x="14" y="14"/>
                    </a:lnTo>
                    <a:lnTo>
                      <a:pt x="30" y="4"/>
                    </a:lnTo>
                    <a:lnTo>
                      <a:pt x="49" y="0"/>
                    </a:lnTo>
                    <a:close/>
                  </a:path>
                </a:pathLst>
              </a:custGeom>
              <a:solidFill>
                <a:srgbClr val="FFFFFF"/>
              </a:solidFill>
              <a:ln w="0">
                <a:noFill/>
                <a:prstDash val="solid"/>
                <a:round/>
              </a:ln>
            </p:spPr>
            <p:txBody>
              <a:bodyPr vert="horz" wrap="square" lIns="121883" tIns="60941" rIns="121883" bIns="60941" numCol="1" anchor="t" anchorCtr="0" compatLnSpc="1"/>
              <a:lstStyle/>
              <a:p>
                <a:endParaRPr lang="zh-CN" altLang="en-US" sz="2400"/>
              </a:p>
            </p:txBody>
          </p:sp>
        </p:grpSp>
      </p:grpSp>
      <p:grpSp>
        <p:nvGrpSpPr>
          <p:cNvPr id="26" name="组合 24"/>
          <p:cNvGrpSpPr/>
          <p:nvPr/>
        </p:nvGrpSpPr>
        <p:grpSpPr>
          <a:xfrm>
            <a:off x="4967389" y="3518668"/>
            <a:ext cx="723400" cy="421611"/>
            <a:chOff x="5238881" y="3710891"/>
            <a:chExt cx="763063" cy="444643"/>
          </a:xfrm>
        </p:grpSpPr>
        <p:sp>
          <p:nvSpPr>
            <p:cNvPr id="90" name="Freeform 82"/>
            <p:cNvSpPr/>
            <p:nvPr/>
          </p:nvSpPr>
          <p:spPr bwMode="auto">
            <a:xfrm>
              <a:off x="5238881" y="3759658"/>
              <a:ext cx="203676" cy="347109"/>
            </a:xfrm>
            <a:custGeom>
              <a:avLst/>
              <a:gdLst>
                <a:gd name="T0" fmla="*/ 61 w 71"/>
                <a:gd name="T1" fmla="*/ 0 h 121"/>
                <a:gd name="T2" fmla="*/ 65 w 71"/>
                <a:gd name="T3" fmla="*/ 0 h 121"/>
                <a:gd name="T4" fmla="*/ 67 w 71"/>
                <a:gd name="T5" fmla="*/ 3 h 121"/>
                <a:gd name="T6" fmla="*/ 71 w 71"/>
                <a:gd name="T7" fmla="*/ 7 h 121"/>
                <a:gd name="T8" fmla="*/ 71 w 71"/>
                <a:gd name="T9" fmla="*/ 11 h 121"/>
                <a:gd name="T10" fmla="*/ 71 w 71"/>
                <a:gd name="T11" fmla="*/ 15 h 121"/>
                <a:gd name="T12" fmla="*/ 67 w 71"/>
                <a:gd name="T13" fmla="*/ 19 h 121"/>
                <a:gd name="T14" fmla="*/ 26 w 71"/>
                <a:gd name="T15" fmla="*/ 60 h 121"/>
                <a:gd name="T16" fmla="*/ 67 w 71"/>
                <a:gd name="T17" fmla="*/ 102 h 121"/>
                <a:gd name="T18" fmla="*/ 71 w 71"/>
                <a:gd name="T19" fmla="*/ 106 h 121"/>
                <a:gd name="T20" fmla="*/ 71 w 71"/>
                <a:gd name="T21" fmla="*/ 111 h 121"/>
                <a:gd name="T22" fmla="*/ 71 w 71"/>
                <a:gd name="T23" fmla="*/ 115 h 121"/>
                <a:gd name="T24" fmla="*/ 67 w 71"/>
                <a:gd name="T25" fmla="*/ 117 h 121"/>
                <a:gd name="T26" fmla="*/ 61 w 71"/>
                <a:gd name="T27" fmla="*/ 121 h 121"/>
                <a:gd name="T28" fmla="*/ 53 w 71"/>
                <a:gd name="T29" fmla="*/ 117 h 121"/>
                <a:gd name="T30" fmla="*/ 4 w 71"/>
                <a:gd name="T31" fmla="*/ 68 h 121"/>
                <a:gd name="T32" fmla="*/ 0 w 71"/>
                <a:gd name="T33" fmla="*/ 60 h 121"/>
                <a:gd name="T34" fmla="*/ 4 w 71"/>
                <a:gd name="T35" fmla="*/ 53 h 121"/>
                <a:gd name="T36" fmla="*/ 53 w 71"/>
                <a:gd name="T37" fmla="*/ 3 h 121"/>
                <a:gd name="T38" fmla="*/ 57 w 71"/>
                <a:gd name="T39" fmla="*/ 0 h 121"/>
                <a:gd name="T40" fmla="*/ 61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61" y="0"/>
                  </a:moveTo>
                  <a:lnTo>
                    <a:pt x="65" y="0"/>
                  </a:lnTo>
                  <a:lnTo>
                    <a:pt x="67" y="3"/>
                  </a:lnTo>
                  <a:lnTo>
                    <a:pt x="71" y="7"/>
                  </a:lnTo>
                  <a:lnTo>
                    <a:pt x="71" y="11"/>
                  </a:lnTo>
                  <a:lnTo>
                    <a:pt x="71" y="15"/>
                  </a:lnTo>
                  <a:lnTo>
                    <a:pt x="67" y="19"/>
                  </a:lnTo>
                  <a:lnTo>
                    <a:pt x="26" y="60"/>
                  </a:lnTo>
                  <a:lnTo>
                    <a:pt x="67" y="102"/>
                  </a:lnTo>
                  <a:lnTo>
                    <a:pt x="71" y="106"/>
                  </a:lnTo>
                  <a:lnTo>
                    <a:pt x="71" y="111"/>
                  </a:lnTo>
                  <a:lnTo>
                    <a:pt x="71" y="115"/>
                  </a:lnTo>
                  <a:lnTo>
                    <a:pt x="67" y="117"/>
                  </a:lnTo>
                  <a:lnTo>
                    <a:pt x="61" y="121"/>
                  </a:lnTo>
                  <a:lnTo>
                    <a:pt x="53" y="117"/>
                  </a:lnTo>
                  <a:lnTo>
                    <a:pt x="4" y="68"/>
                  </a:lnTo>
                  <a:lnTo>
                    <a:pt x="0" y="60"/>
                  </a:lnTo>
                  <a:lnTo>
                    <a:pt x="4" y="53"/>
                  </a:lnTo>
                  <a:lnTo>
                    <a:pt x="53" y="3"/>
                  </a:lnTo>
                  <a:lnTo>
                    <a:pt x="57" y="0"/>
                  </a:lnTo>
                  <a:lnTo>
                    <a:pt x="61" y="0"/>
                  </a:lnTo>
                  <a:close/>
                </a:path>
              </a:pathLst>
            </a:custGeom>
            <a:solidFill>
              <a:srgbClr val="FFFFFF"/>
            </a:solidFill>
            <a:ln w="0">
              <a:noFill/>
              <a:prstDash val="solid"/>
              <a:round/>
            </a:ln>
          </p:spPr>
          <p:txBody>
            <a:bodyPr vert="horz" wrap="square" lIns="121883" tIns="60941" rIns="121883" bIns="60941" numCol="1" anchor="t" anchorCtr="0" compatLnSpc="1"/>
            <a:lstStyle/>
            <a:p>
              <a:endParaRPr lang="zh-CN" altLang="en-US" sz="2400"/>
            </a:p>
          </p:txBody>
        </p:sp>
        <p:grpSp>
          <p:nvGrpSpPr>
            <p:cNvPr id="27" name="组合 3"/>
            <p:cNvGrpSpPr/>
            <p:nvPr/>
          </p:nvGrpSpPr>
          <p:grpSpPr>
            <a:xfrm>
              <a:off x="5557301" y="3710891"/>
              <a:ext cx="444643" cy="444643"/>
              <a:chOff x="5557301" y="3705153"/>
              <a:chExt cx="444643" cy="444643"/>
            </a:xfrm>
          </p:grpSpPr>
          <p:sp>
            <p:nvSpPr>
              <p:cNvPr id="10" name="Freeform 210"/>
              <p:cNvSpPr>
                <a:spLocks noEditPoints="1"/>
              </p:cNvSpPr>
              <p:nvPr/>
            </p:nvSpPr>
            <p:spPr bwMode="auto">
              <a:xfrm>
                <a:off x="5557301" y="3705153"/>
                <a:ext cx="444643" cy="444643"/>
              </a:xfrm>
              <a:custGeom>
                <a:avLst/>
                <a:gdLst>
                  <a:gd name="T0" fmla="*/ 78 w 155"/>
                  <a:gd name="T1" fmla="*/ 8 h 155"/>
                  <a:gd name="T2" fmla="*/ 61 w 155"/>
                  <a:gd name="T3" fmla="*/ 10 h 155"/>
                  <a:gd name="T4" fmla="*/ 43 w 155"/>
                  <a:gd name="T5" fmla="*/ 19 h 155"/>
                  <a:gd name="T6" fmla="*/ 25 w 155"/>
                  <a:gd name="T7" fmla="*/ 35 h 155"/>
                  <a:gd name="T8" fmla="*/ 13 w 155"/>
                  <a:gd name="T9" fmla="*/ 55 h 155"/>
                  <a:gd name="T10" fmla="*/ 9 w 155"/>
                  <a:gd name="T11" fmla="*/ 78 h 155"/>
                  <a:gd name="T12" fmla="*/ 11 w 155"/>
                  <a:gd name="T13" fmla="*/ 96 h 155"/>
                  <a:gd name="T14" fmla="*/ 19 w 155"/>
                  <a:gd name="T15" fmla="*/ 112 h 155"/>
                  <a:gd name="T16" fmla="*/ 33 w 155"/>
                  <a:gd name="T17" fmla="*/ 131 h 155"/>
                  <a:gd name="T18" fmla="*/ 55 w 155"/>
                  <a:gd name="T19" fmla="*/ 143 h 155"/>
                  <a:gd name="T20" fmla="*/ 78 w 155"/>
                  <a:gd name="T21" fmla="*/ 147 h 155"/>
                  <a:gd name="T22" fmla="*/ 94 w 155"/>
                  <a:gd name="T23" fmla="*/ 145 h 155"/>
                  <a:gd name="T24" fmla="*/ 112 w 155"/>
                  <a:gd name="T25" fmla="*/ 139 h 155"/>
                  <a:gd name="T26" fmla="*/ 130 w 155"/>
                  <a:gd name="T27" fmla="*/ 123 h 155"/>
                  <a:gd name="T28" fmla="*/ 143 w 155"/>
                  <a:gd name="T29" fmla="*/ 102 h 155"/>
                  <a:gd name="T30" fmla="*/ 147 w 155"/>
                  <a:gd name="T31" fmla="*/ 78 h 155"/>
                  <a:gd name="T32" fmla="*/ 145 w 155"/>
                  <a:gd name="T33" fmla="*/ 61 h 155"/>
                  <a:gd name="T34" fmla="*/ 136 w 155"/>
                  <a:gd name="T35" fmla="*/ 45 h 155"/>
                  <a:gd name="T36" fmla="*/ 122 w 155"/>
                  <a:gd name="T37" fmla="*/ 25 h 155"/>
                  <a:gd name="T38" fmla="*/ 100 w 155"/>
                  <a:gd name="T39" fmla="*/ 12 h 155"/>
                  <a:gd name="T40" fmla="*/ 78 w 155"/>
                  <a:gd name="T41" fmla="*/ 8 h 155"/>
                  <a:gd name="T42" fmla="*/ 78 w 155"/>
                  <a:gd name="T43" fmla="*/ 0 h 155"/>
                  <a:gd name="T44" fmla="*/ 104 w 155"/>
                  <a:gd name="T45" fmla="*/ 6 h 155"/>
                  <a:gd name="T46" fmla="*/ 126 w 155"/>
                  <a:gd name="T47" fmla="*/ 19 h 155"/>
                  <a:gd name="T48" fmla="*/ 145 w 155"/>
                  <a:gd name="T49" fmla="*/ 41 h 155"/>
                  <a:gd name="T50" fmla="*/ 153 w 155"/>
                  <a:gd name="T51" fmla="*/ 59 h 155"/>
                  <a:gd name="T52" fmla="*/ 155 w 155"/>
                  <a:gd name="T53" fmla="*/ 78 h 155"/>
                  <a:gd name="T54" fmla="*/ 151 w 155"/>
                  <a:gd name="T55" fmla="*/ 104 h 155"/>
                  <a:gd name="T56" fmla="*/ 136 w 155"/>
                  <a:gd name="T57" fmla="*/ 127 h 155"/>
                  <a:gd name="T58" fmla="*/ 116 w 155"/>
                  <a:gd name="T59" fmla="*/ 145 h 155"/>
                  <a:gd name="T60" fmla="*/ 96 w 155"/>
                  <a:gd name="T61" fmla="*/ 153 h 155"/>
                  <a:gd name="T62" fmla="*/ 78 w 155"/>
                  <a:gd name="T63" fmla="*/ 155 h 155"/>
                  <a:gd name="T64" fmla="*/ 51 w 155"/>
                  <a:gd name="T65" fmla="*/ 151 h 155"/>
                  <a:gd name="T66" fmla="*/ 29 w 155"/>
                  <a:gd name="T67" fmla="*/ 137 h 155"/>
                  <a:gd name="T68" fmla="*/ 11 w 155"/>
                  <a:gd name="T69" fmla="*/ 116 h 155"/>
                  <a:gd name="T70" fmla="*/ 3 w 155"/>
                  <a:gd name="T71" fmla="*/ 98 h 155"/>
                  <a:gd name="T72" fmla="*/ 0 w 155"/>
                  <a:gd name="T73" fmla="*/ 78 h 155"/>
                  <a:gd name="T74" fmla="*/ 5 w 155"/>
                  <a:gd name="T75" fmla="*/ 51 h 155"/>
                  <a:gd name="T76" fmla="*/ 19 w 155"/>
                  <a:gd name="T77" fmla="*/ 29 h 155"/>
                  <a:gd name="T78" fmla="*/ 39 w 155"/>
                  <a:gd name="T79" fmla="*/ 10 h 155"/>
                  <a:gd name="T80" fmla="*/ 59 w 155"/>
                  <a:gd name="T81" fmla="*/ 2 h 155"/>
                  <a:gd name="T82" fmla="*/ 78 w 155"/>
                  <a:gd name="T8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5">
                    <a:moveTo>
                      <a:pt x="78" y="8"/>
                    </a:moveTo>
                    <a:lnTo>
                      <a:pt x="61" y="10"/>
                    </a:lnTo>
                    <a:lnTo>
                      <a:pt x="43" y="19"/>
                    </a:lnTo>
                    <a:lnTo>
                      <a:pt x="25" y="35"/>
                    </a:lnTo>
                    <a:lnTo>
                      <a:pt x="13" y="55"/>
                    </a:lnTo>
                    <a:lnTo>
                      <a:pt x="9" y="78"/>
                    </a:lnTo>
                    <a:lnTo>
                      <a:pt x="11" y="96"/>
                    </a:lnTo>
                    <a:lnTo>
                      <a:pt x="19" y="112"/>
                    </a:lnTo>
                    <a:lnTo>
                      <a:pt x="33" y="131"/>
                    </a:lnTo>
                    <a:lnTo>
                      <a:pt x="55" y="143"/>
                    </a:lnTo>
                    <a:lnTo>
                      <a:pt x="78" y="147"/>
                    </a:lnTo>
                    <a:lnTo>
                      <a:pt x="94" y="145"/>
                    </a:lnTo>
                    <a:lnTo>
                      <a:pt x="112" y="139"/>
                    </a:lnTo>
                    <a:lnTo>
                      <a:pt x="130" y="123"/>
                    </a:lnTo>
                    <a:lnTo>
                      <a:pt x="143" y="102"/>
                    </a:lnTo>
                    <a:lnTo>
                      <a:pt x="147" y="78"/>
                    </a:lnTo>
                    <a:lnTo>
                      <a:pt x="145" y="61"/>
                    </a:lnTo>
                    <a:lnTo>
                      <a:pt x="136" y="45"/>
                    </a:lnTo>
                    <a:lnTo>
                      <a:pt x="122" y="25"/>
                    </a:lnTo>
                    <a:lnTo>
                      <a:pt x="100" y="12"/>
                    </a:lnTo>
                    <a:lnTo>
                      <a:pt x="78" y="8"/>
                    </a:lnTo>
                    <a:close/>
                    <a:moveTo>
                      <a:pt x="78" y="0"/>
                    </a:moveTo>
                    <a:lnTo>
                      <a:pt x="104" y="6"/>
                    </a:lnTo>
                    <a:lnTo>
                      <a:pt x="126" y="19"/>
                    </a:lnTo>
                    <a:lnTo>
                      <a:pt x="145" y="41"/>
                    </a:lnTo>
                    <a:lnTo>
                      <a:pt x="153" y="59"/>
                    </a:lnTo>
                    <a:lnTo>
                      <a:pt x="155" y="78"/>
                    </a:lnTo>
                    <a:lnTo>
                      <a:pt x="151" y="104"/>
                    </a:lnTo>
                    <a:lnTo>
                      <a:pt x="136" y="127"/>
                    </a:lnTo>
                    <a:lnTo>
                      <a:pt x="116" y="145"/>
                    </a:lnTo>
                    <a:lnTo>
                      <a:pt x="96" y="153"/>
                    </a:lnTo>
                    <a:lnTo>
                      <a:pt x="78" y="155"/>
                    </a:lnTo>
                    <a:lnTo>
                      <a:pt x="51" y="151"/>
                    </a:lnTo>
                    <a:lnTo>
                      <a:pt x="29" y="137"/>
                    </a:lnTo>
                    <a:lnTo>
                      <a:pt x="11" y="116"/>
                    </a:lnTo>
                    <a:lnTo>
                      <a:pt x="3" y="98"/>
                    </a:lnTo>
                    <a:lnTo>
                      <a:pt x="0" y="78"/>
                    </a:lnTo>
                    <a:lnTo>
                      <a:pt x="5" y="51"/>
                    </a:lnTo>
                    <a:lnTo>
                      <a:pt x="19" y="29"/>
                    </a:lnTo>
                    <a:lnTo>
                      <a:pt x="39" y="10"/>
                    </a:lnTo>
                    <a:lnTo>
                      <a:pt x="59" y="2"/>
                    </a:lnTo>
                    <a:lnTo>
                      <a:pt x="78" y="0"/>
                    </a:lnTo>
                    <a:close/>
                  </a:path>
                </a:pathLst>
              </a:custGeom>
              <a:solidFill>
                <a:srgbClr val="FFFFFF"/>
              </a:solidFill>
              <a:ln w="0">
                <a:noFill/>
                <a:prstDash val="solid"/>
                <a:round/>
              </a:ln>
            </p:spPr>
            <p:txBody>
              <a:bodyPr vert="horz" wrap="square" lIns="121883" tIns="60941" rIns="121883" bIns="60941" numCol="1" anchor="t" anchorCtr="0" compatLnSpc="1"/>
              <a:lstStyle/>
              <a:p>
                <a:endParaRPr lang="zh-CN" altLang="en-US" sz="2400"/>
              </a:p>
            </p:txBody>
          </p:sp>
          <p:sp>
            <p:nvSpPr>
              <p:cNvPr id="11" name="Freeform 211"/>
              <p:cNvSpPr/>
              <p:nvPr/>
            </p:nvSpPr>
            <p:spPr bwMode="auto">
              <a:xfrm>
                <a:off x="5651968" y="3817031"/>
                <a:ext cx="255312" cy="226625"/>
              </a:xfrm>
              <a:custGeom>
                <a:avLst/>
                <a:gdLst>
                  <a:gd name="T0" fmla="*/ 2 w 89"/>
                  <a:gd name="T1" fmla="*/ 0 h 79"/>
                  <a:gd name="T2" fmla="*/ 6 w 89"/>
                  <a:gd name="T3" fmla="*/ 4 h 79"/>
                  <a:gd name="T4" fmla="*/ 6 w 89"/>
                  <a:gd name="T5" fmla="*/ 71 h 79"/>
                  <a:gd name="T6" fmla="*/ 87 w 89"/>
                  <a:gd name="T7" fmla="*/ 71 h 79"/>
                  <a:gd name="T8" fmla="*/ 89 w 89"/>
                  <a:gd name="T9" fmla="*/ 75 h 79"/>
                  <a:gd name="T10" fmla="*/ 87 w 89"/>
                  <a:gd name="T11" fmla="*/ 79 h 79"/>
                  <a:gd name="T12" fmla="*/ 6 w 89"/>
                  <a:gd name="T13" fmla="*/ 79 h 79"/>
                  <a:gd name="T14" fmla="*/ 2 w 89"/>
                  <a:gd name="T15" fmla="*/ 77 h 79"/>
                  <a:gd name="T16" fmla="*/ 0 w 89"/>
                  <a:gd name="T17" fmla="*/ 75 h 79"/>
                  <a:gd name="T18" fmla="*/ 0 w 89"/>
                  <a:gd name="T19" fmla="*/ 71 h 79"/>
                  <a:gd name="T20" fmla="*/ 0 w 89"/>
                  <a:gd name="T21" fmla="*/ 4 h 79"/>
                  <a:gd name="T22" fmla="*/ 2 w 89"/>
                  <a:gd name="T2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9">
                    <a:moveTo>
                      <a:pt x="2" y="0"/>
                    </a:moveTo>
                    <a:lnTo>
                      <a:pt x="6" y="4"/>
                    </a:lnTo>
                    <a:lnTo>
                      <a:pt x="6" y="71"/>
                    </a:lnTo>
                    <a:lnTo>
                      <a:pt x="87" y="71"/>
                    </a:lnTo>
                    <a:lnTo>
                      <a:pt x="89" y="75"/>
                    </a:lnTo>
                    <a:lnTo>
                      <a:pt x="87" y="79"/>
                    </a:lnTo>
                    <a:lnTo>
                      <a:pt x="6" y="79"/>
                    </a:lnTo>
                    <a:lnTo>
                      <a:pt x="2" y="77"/>
                    </a:lnTo>
                    <a:lnTo>
                      <a:pt x="0" y="75"/>
                    </a:lnTo>
                    <a:lnTo>
                      <a:pt x="0" y="71"/>
                    </a:lnTo>
                    <a:lnTo>
                      <a:pt x="0" y="4"/>
                    </a:lnTo>
                    <a:lnTo>
                      <a:pt x="2" y="0"/>
                    </a:lnTo>
                    <a:close/>
                  </a:path>
                </a:pathLst>
              </a:custGeom>
              <a:solidFill>
                <a:srgbClr val="E4F3F0"/>
              </a:solidFill>
              <a:ln w="0">
                <a:noFill/>
                <a:prstDash val="solid"/>
                <a:round/>
              </a:ln>
            </p:spPr>
            <p:txBody>
              <a:bodyPr vert="horz" wrap="square" lIns="121883" tIns="60941" rIns="121883" bIns="60941" numCol="1" anchor="t" anchorCtr="0" compatLnSpc="1"/>
              <a:lstStyle/>
              <a:p>
                <a:endParaRPr lang="zh-CN" altLang="en-US" sz="2400"/>
              </a:p>
            </p:txBody>
          </p:sp>
          <p:sp>
            <p:nvSpPr>
              <p:cNvPr id="12" name="Freeform 212"/>
              <p:cNvSpPr/>
              <p:nvPr/>
            </p:nvSpPr>
            <p:spPr bwMode="auto">
              <a:xfrm>
                <a:off x="5692129" y="3822769"/>
                <a:ext cx="209413" cy="180726"/>
              </a:xfrm>
              <a:custGeom>
                <a:avLst/>
                <a:gdLst>
                  <a:gd name="T0" fmla="*/ 69 w 73"/>
                  <a:gd name="T1" fmla="*/ 0 h 63"/>
                  <a:gd name="T2" fmla="*/ 71 w 73"/>
                  <a:gd name="T3" fmla="*/ 2 h 63"/>
                  <a:gd name="T4" fmla="*/ 73 w 73"/>
                  <a:gd name="T5" fmla="*/ 4 h 63"/>
                  <a:gd name="T6" fmla="*/ 69 w 73"/>
                  <a:gd name="T7" fmla="*/ 27 h 63"/>
                  <a:gd name="T8" fmla="*/ 65 w 73"/>
                  <a:gd name="T9" fmla="*/ 31 h 63"/>
                  <a:gd name="T10" fmla="*/ 63 w 73"/>
                  <a:gd name="T11" fmla="*/ 27 h 63"/>
                  <a:gd name="T12" fmla="*/ 65 w 73"/>
                  <a:gd name="T13" fmla="*/ 16 h 63"/>
                  <a:gd name="T14" fmla="*/ 45 w 73"/>
                  <a:gd name="T15" fmla="*/ 43 h 63"/>
                  <a:gd name="T16" fmla="*/ 43 w 73"/>
                  <a:gd name="T17" fmla="*/ 45 h 63"/>
                  <a:gd name="T18" fmla="*/ 39 w 73"/>
                  <a:gd name="T19" fmla="*/ 45 h 63"/>
                  <a:gd name="T20" fmla="*/ 27 w 73"/>
                  <a:gd name="T21" fmla="*/ 35 h 63"/>
                  <a:gd name="T22" fmla="*/ 6 w 73"/>
                  <a:gd name="T23" fmla="*/ 61 h 63"/>
                  <a:gd name="T24" fmla="*/ 4 w 73"/>
                  <a:gd name="T25" fmla="*/ 63 h 63"/>
                  <a:gd name="T26" fmla="*/ 0 w 73"/>
                  <a:gd name="T27" fmla="*/ 63 h 63"/>
                  <a:gd name="T28" fmla="*/ 0 w 73"/>
                  <a:gd name="T29" fmla="*/ 57 h 63"/>
                  <a:gd name="T30" fmla="*/ 20 w 73"/>
                  <a:gd name="T31" fmla="*/ 27 h 63"/>
                  <a:gd name="T32" fmla="*/ 24 w 73"/>
                  <a:gd name="T33" fmla="*/ 24 h 63"/>
                  <a:gd name="T34" fmla="*/ 27 w 73"/>
                  <a:gd name="T35" fmla="*/ 24 h 63"/>
                  <a:gd name="T36" fmla="*/ 41 w 73"/>
                  <a:gd name="T37" fmla="*/ 35 h 63"/>
                  <a:gd name="T38" fmla="*/ 57 w 73"/>
                  <a:gd name="T39" fmla="*/ 10 h 63"/>
                  <a:gd name="T40" fmla="*/ 49 w 73"/>
                  <a:gd name="T41" fmla="*/ 10 h 63"/>
                  <a:gd name="T42" fmla="*/ 45 w 73"/>
                  <a:gd name="T43" fmla="*/ 8 h 63"/>
                  <a:gd name="T44" fmla="*/ 47 w 73"/>
                  <a:gd name="T45" fmla="*/ 4 h 63"/>
                  <a:gd name="T46" fmla="*/ 69 w 73"/>
                  <a:gd name="T4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3">
                    <a:moveTo>
                      <a:pt x="69" y="0"/>
                    </a:moveTo>
                    <a:lnTo>
                      <a:pt x="71" y="2"/>
                    </a:lnTo>
                    <a:lnTo>
                      <a:pt x="73" y="4"/>
                    </a:lnTo>
                    <a:lnTo>
                      <a:pt x="69" y="27"/>
                    </a:lnTo>
                    <a:lnTo>
                      <a:pt x="65" y="31"/>
                    </a:lnTo>
                    <a:lnTo>
                      <a:pt x="63" y="27"/>
                    </a:lnTo>
                    <a:lnTo>
                      <a:pt x="65" y="16"/>
                    </a:lnTo>
                    <a:lnTo>
                      <a:pt x="45" y="43"/>
                    </a:lnTo>
                    <a:lnTo>
                      <a:pt x="43" y="45"/>
                    </a:lnTo>
                    <a:lnTo>
                      <a:pt x="39" y="45"/>
                    </a:lnTo>
                    <a:lnTo>
                      <a:pt x="27" y="35"/>
                    </a:lnTo>
                    <a:lnTo>
                      <a:pt x="6" y="61"/>
                    </a:lnTo>
                    <a:lnTo>
                      <a:pt x="4" y="63"/>
                    </a:lnTo>
                    <a:lnTo>
                      <a:pt x="0" y="63"/>
                    </a:lnTo>
                    <a:lnTo>
                      <a:pt x="0" y="57"/>
                    </a:lnTo>
                    <a:lnTo>
                      <a:pt x="20" y="27"/>
                    </a:lnTo>
                    <a:lnTo>
                      <a:pt x="24" y="24"/>
                    </a:lnTo>
                    <a:lnTo>
                      <a:pt x="27" y="24"/>
                    </a:lnTo>
                    <a:lnTo>
                      <a:pt x="41" y="35"/>
                    </a:lnTo>
                    <a:lnTo>
                      <a:pt x="57" y="10"/>
                    </a:lnTo>
                    <a:lnTo>
                      <a:pt x="49" y="10"/>
                    </a:lnTo>
                    <a:lnTo>
                      <a:pt x="45" y="8"/>
                    </a:lnTo>
                    <a:lnTo>
                      <a:pt x="47" y="4"/>
                    </a:lnTo>
                    <a:lnTo>
                      <a:pt x="69" y="0"/>
                    </a:lnTo>
                    <a:close/>
                  </a:path>
                </a:pathLst>
              </a:custGeom>
              <a:solidFill>
                <a:srgbClr val="E4F3F0"/>
              </a:solidFill>
              <a:ln w="0">
                <a:noFill/>
                <a:prstDash val="solid"/>
                <a:round/>
              </a:ln>
            </p:spPr>
            <p:txBody>
              <a:bodyPr vert="horz" wrap="square" lIns="121883" tIns="60941" rIns="121883" bIns="60941" numCol="1" anchor="t" anchorCtr="0" compatLnSpc="1"/>
              <a:lstStyle/>
              <a:p>
                <a:endParaRPr lang="zh-CN" altLang="en-US" sz="2400"/>
              </a:p>
            </p:txBody>
          </p:sp>
        </p:grpSp>
      </p:grpSp>
      <p:sp>
        <p:nvSpPr>
          <p:cNvPr id="64" name="Text Placeholder 7"/>
          <p:cNvSpPr txBox="1"/>
          <p:nvPr/>
        </p:nvSpPr>
        <p:spPr>
          <a:xfrm>
            <a:off x="1297689" y="1562406"/>
            <a:ext cx="2519332" cy="338359"/>
          </a:xfrm>
          <a:prstGeom prst="rect">
            <a:avLst/>
          </a:prstGeom>
        </p:spPr>
        <p:txBody>
          <a:bodyPr vert="horz" lIns="0" tIns="98461" rIns="0" bIns="98461"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600" dirty="0">
                <a:solidFill>
                  <a:schemeClr val="bg1">
                    <a:lumMod val="50000"/>
                  </a:schemeClr>
                </a:solidFill>
                <a:ea typeface="微软雅黑" panose="020B0503020204020204" pitchFamily="34" charset="-122"/>
              </a:rPr>
              <a:t>替换文字内容</a:t>
            </a:r>
          </a:p>
        </p:txBody>
      </p:sp>
      <p:sp>
        <p:nvSpPr>
          <p:cNvPr id="65" name="Text Placeholder 2"/>
          <p:cNvSpPr txBox="1"/>
          <p:nvPr/>
        </p:nvSpPr>
        <p:spPr>
          <a:xfrm>
            <a:off x="1643934" y="1927317"/>
            <a:ext cx="2173087" cy="54846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065"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065"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66" name="Text Placeholder 7"/>
          <p:cNvSpPr txBox="1"/>
          <p:nvPr/>
        </p:nvSpPr>
        <p:spPr>
          <a:xfrm>
            <a:off x="1297689" y="3021999"/>
            <a:ext cx="2519332" cy="338359"/>
          </a:xfrm>
          <a:prstGeom prst="rect">
            <a:avLst/>
          </a:prstGeom>
        </p:spPr>
        <p:txBody>
          <a:bodyPr vert="horz" lIns="0" tIns="98461" rIns="0" bIns="98461"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600" dirty="0">
                <a:solidFill>
                  <a:schemeClr val="bg1">
                    <a:lumMod val="50000"/>
                  </a:schemeClr>
                </a:solidFill>
                <a:ea typeface="微软雅黑" panose="020B0503020204020204" pitchFamily="34" charset="-122"/>
              </a:rPr>
              <a:t>替换文字内容</a:t>
            </a:r>
          </a:p>
        </p:txBody>
      </p:sp>
      <p:sp>
        <p:nvSpPr>
          <p:cNvPr id="67" name="Text Placeholder 2"/>
          <p:cNvSpPr txBox="1"/>
          <p:nvPr/>
        </p:nvSpPr>
        <p:spPr>
          <a:xfrm>
            <a:off x="1643934" y="3386909"/>
            <a:ext cx="2173087" cy="54846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065"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065"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68" name="Text Placeholder 7"/>
          <p:cNvSpPr txBox="1"/>
          <p:nvPr/>
        </p:nvSpPr>
        <p:spPr>
          <a:xfrm>
            <a:off x="1297689" y="4741534"/>
            <a:ext cx="2519332" cy="338359"/>
          </a:xfrm>
          <a:prstGeom prst="rect">
            <a:avLst/>
          </a:prstGeom>
        </p:spPr>
        <p:txBody>
          <a:bodyPr vert="horz" lIns="0" tIns="98461" rIns="0" bIns="98461"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600" dirty="0">
                <a:solidFill>
                  <a:schemeClr val="bg1">
                    <a:lumMod val="50000"/>
                  </a:schemeClr>
                </a:solidFill>
                <a:ea typeface="微软雅黑" panose="020B0503020204020204" pitchFamily="34" charset="-122"/>
              </a:rPr>
              <a:t>替换文字内容</a:t>
            </a:r>
          </a:p>
        </p:txBody>
      </p:sp>
      <p:sp>
        <p:nvSpPr>
          <p:cNvPr id="69" name="Text Placeholder 2"/>
          <p:cNvSpPr txBox="1"/>
          <p:nvPr/>
        </p:nvSpPr>
        <p:spPr>
          <a:xfrm>
            <a:off x="1643934" y="5106443"/>
            <a:ext cx="2173087" cy="54846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065"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065"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70" name="Text Placeholder 7"/>
          <p:cNvSpPr txBox="1"/>
          <p:nvPr/>
        </p:nvSpPr>
        <p:spPr>
          <a:xfrm>
            <a:off x="8440517" y="1562406"/>
            <a:ext cx="2519332" cy="338359"/>
          </a:xfrm>
          <a:prstGeom prst="rect">
            <a:avLst/>
          </a:prstGeom>
        </p:spPr>
        <p:txBody>
          <a:bodyPr vert="horz" lIns="0" tIns="98461" rIns="0" bIns="98461"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465" dirty="0">
                <a:solidFill>
                  <a:schemeClr val="bg1">
                    <a:lumMod val="50000"/>
                  </a:schemeClr>
                </a:solidFill>
                <a:ea typeface="微软雅黑" panose="020B0503020204020204" pitchFamily="34" charset="-122"/>
              </a:rPr>
              <a:t>替换文字内容</a:t>
            </a:r>
          </a:p>
        </p:txBody>
      </p:sp>
      <p:sp>
        <p:nvSpPr>
          <p:cNvPr id="71" name="Text Placeholder 2"/>
          <p:cNvSpPr txBox="1"/>
          <p:nvPr/>
        </p:nvSpPr>
        <p:spPr>
          <a:xfrm>
            <a:off x="8440517" y="1927317"/>
            <a:ext cx="2173087" cy="54846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065"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065"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72" name="Text Placeholder 7"/>
          <p:cNvSpPr txBox="1"/>
          <p:nvPr/>
        </p:nvSpPr>
        <p:spPr>
          <a:xfrm>
            <a:off x="8440517" y="3021999"/>
            <a:ext cx="2519332" cy="338359"/>
          </a:xfrm>
          <a:prstGeom prst="rect">
            <a:avLst/>
          </a:prstGeom>
        </p:spPr>
        <p:txBody>
          <a:bodyPr vert="horz" lIns="0" tIns="98461" rIns="0" bIns="98461"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dirty="0">
                <a:solidFill>
                  <a:schemeClr val="bg1">
                    <a:lumMod val="50000"/>
                  </a:schemeClr>
                </a:solidFill>
                <a:ea typeface="微软雅黑" panose="020B0503020204020204" pitchFamily="34" charset="-122"/>
              </a:rPr>
              <a:t>替换文字内容</a:t>
            </a:r>
          </a:p>
        </p:txBody>
      </p:sp>
      <p:sp>
        <p:nvSpPr>
          <p:cNvPr id="73" name="Text Placeholder 2"/>
          <p:cNvSpPr txBox="1"/>
          <p:nvPr/>
        </p:nvSpPr>
        <p:spPr>
          <a:xfrm>
            <a:off x="8440517" y="3386909"/>
            <a:ext cx="2173087" cy="54846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065"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065"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74" name="Text Placeholder 7"/>
          <p:cNvSpPr txBox="1"/>
          <p:nvPr/>
        </p:nvSpPr>
        <p:spPr>
          <a:xfrm>
            <a:off x="8440517" y="4741534"/>
            <a:ext cx="2519332" cy="338359"/>
          </a:xfrm>
          <a:prstGeom prst="rect">
            <a:avLst/>
          </a:prstGeom>
        </p:spPr>
        <p:txBody>
          <a:bodyPr vert="horz" lIns="0" tIns="98461" rIns="0" bIns="98461"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dirty="0">
                <a:solidFill>
                  <a:schemeClr val="bg1">
                    <a:lumMod val="50000"/>
                  </a:schemeClr>
                </a:solidFill>
                <a:ea typeface="微软雅黑" panose="020B0503020204020204" pitchFamily="34" charset="-122"/>
              </a:rPr>
              <a:t>替换文字内容</a:t>
            </a:r>
          </a:p>
        </p:txBody>
      </p:sp>
      <p:sp>
        <p:nvSpPr>
          <p:cNvPr id="75" name="Text Placeholder 2"/>
          <p:cNvSpPr txBox="1"/>
          <p:nvPr/>
        </p:nvSpPr>
        <p:spPr>
          <a:xfrm>
            <a:off x="8440517" y="5106443"/>
            <a:ext cx="2173087" cy="54846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065"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065"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grpSp>
        <p:nvGrpSpPr>
          <p:cNvPr id="58" name="组合 57"/>
          <p:cNvGrpSpPr/>
          <p:nvPr/>
        </p:nvGrpSpPr>
        <p:grpSpPr>
          <a:xfrm>
            <a:off x="3619384" y="453588"/>
            <a:ext cx="8185557" cy="173072"/>
            <a:chOff x="2713964" y="340296"/>
            <a:chExt cx="6141063" cy="129844"/>
          </a:xfrm>
          <a:solidFill>
            <a:schemeClr val="accent5"/>
          </a:solidFill>
        </p:grpSpPr>
        <p:cxnSp>
          <p:nvCxnSpPr>
            <p:cNvPr id="59" name="直接连接符 58"/>
            <p:cNvCxnSpPr>
              <a:endCxn id="60" idx="3"/>
            </p:cNvCxnSpPr>
            <p:nvPr/>
          </p:nvCxnSpPr>
          <p:spPr>
            <a:xfrm flipH="1">
              <a:off x="2843808" y="405218"/>
              <a:ext cx="6011219"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2713964" y="340296"/>
              <a:ext cx="129844" cy="129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1" name="KSO_GT1.1.1"/>
          <p:cNvSpPr txBox="1"/>
          <p:nvPr/>
        </p:nvSpPr>
        <p:spPr>
          <a:xfrm>
            <a:off x="1919940" y="411432"/>
            <a:ext cx="1587011" cy="330099"/>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800" b="1" dirty="0">
                <a:solidFill>
                  <a:schemeClr val="tx1">
                    <a:lumMod val="50000"/>
                    <a:lumOff val="50000"/>
                  </a:schemeClr>
                </a:solidFill>
              </a:rPr>
              <a:t>点击更改标题</a:t>
            </a:r>
            <a:endParaRPr lang="en-US" altLang="zh-CN" sz="1800" b="1" dirty="0">
              <a:solidFill>
                <a:schemeClr val="tx1">
                  <a:lumMod val="50000"/>
                  <a:lumOff val="50000"/>
                </a:schemeClr>
              </a:solidFill>
            </a:endParaRPr>
          </a:p>
        </p:txBody>
      </p:sp>
      <p:pic>
        <p:nvPicPr>
          <p:cNvPr id="63" name="图片 62"/>
          <p:cNvPicPr>
            <a:picLocks noChangeAspect="1"/>
          </p:cNvPicPr>
          <p:nvPr/>
        </p:nvPicPr>
        <p:blipFill>
          <a:blip r:embed="rId3" cstate="email"/>
          <a:stretch>
            <a:fillRect/>
          </a:stretch>
        </p:blipFill>
        <p:spPr>
          <a:xfrm>
            <a:off x="-510264" y="-1119793"/>
            <a:ext cx="3206721" cy="32067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right)">
                                      <p:cBhvr>
                                        <p:cTn id="43" dur="500"/>
                                        <p:tgtEl>
                                          <p:spTgt spid="24"/>
                                        </p:tgtEl>
                                      </p:cBhvr>
                                    </p:animEffect>
                                  </p:childTnLst>
                                </p:cTn>
                              </p:par>
                              <p:par>
                                <p:cTn id="44" presetID="22" presetClass="entr" presetSubtype="2"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right)">
                                      <p:cBhvr>
                                        <p:cTn id="46" dur="500"/>
                                        <p:tgtEl>
                                          <p:spTgt spid="26"/>
                                        </p:tgtEl>
                                      </p:cBhvr>
                                    </p:animEffect>
                                  </p:childTnLst>
                                </p:cTn>
                              </p:par>
                              <p:par>
                                <p:cTn id="47" presetID="22" presetClass="entr" presetSubtype="8"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par>
                                <p:cTn id="50" presetID="22" presetClass="entr" presetSubtype="8"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500"/>
                                        <p:tgtEl>
                                          <p:spTgt spid="4"/>
                                        </p:tgtEl>
                                      </p:cBhvr>
                                    </p:animEffect>
                                  </p:childTnLst>
                                </p:cTn>
                              </p:par>
                              <p:par>
                                <p:cTn id="53" presetID="22" presetClass="entr" presetSubtype="2"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right)">
                                      <p:cBhvr>
                                        <p:cTn id="55" dur="500"/>
                                        <p:tgtEl>
                                          <p:spTgt spid="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64">
                                            <p:txEl>
                                              <p:pRg st="0" end="0"/>
                                            </p:txEl>
                                          </p:spTgt>
                                        </p:tgtEl>
                                        <p:attrNameLst>
                                          <p:attrName>style.visibility</p:attrName>
                                        </p:attrNameLst>
                                      </p:cBhvr>
                                      <p:to>
                                        <p:strVal val="visible"/>
                                      </p:to>
                                    </p:set>
                                    <p:anim calcmode="lin" valueType="num">
                                      <p:cBhvr>
                                        <p:cTn id="59" dur="4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60" dur="4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61" dur="400"/>
                                        <p:tgtEl>
                                          <p:spTgt spid="64">
                                            <p:txEl>
                                              <p:pRg st="0" end="0"/>
                                            </p:txEl>
                                          </p:spTgt>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65">
                                            <p:txEl>
                                              <p:pRg st="0" end="0"/>
                                            </p:txEl>
                                          </p:spTgt>
                                        </p:tgtEl>
                                        <p:attrNameLst>
                                          <p:attrName>style.visibility</p:attrName>
                                        </p:attrNameLst>
                                      </p:cBhvr>
                                      <p:to>
                                        <p:strVal val="visible"/>
                                      </p:to>
                                    </p:set>
                                    <p:anim calcmode="lin" valueType="num">
                                      <p:cBhvr>
                                        <p:cTn id="65" dur="4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66" dur="400" fill="hold"/>
                                        <p:tgtEl>
                                          <p:spTgt spid="65">
                                            <p:txEl>
                                              <p:pRg st="0" end="0"/>
                                            </p:txEl>
                                          </p:spTgt>
                                        </p:tgtEl>
                                        <p:attrNameLst>
                                          <p:attrName>ppt_h</p:attrName>
                                        </p:attrNameLst>
                                      </p:cBhvr>
                                      <p:tavLst>
                                        <p:tav tm="0">
                                          <p:val>
                                            <p:fltVal val="0"/>
                                          </p:val>
                                        </p:tav>
                                        <p:tav tm="100000">
                                          <p:val>
                                            <p:strVal val="#ppt_h"/>
                                          </p:val>
                                        </p:tav>
                                      </p:tavLst>
                                    </p:anim>
                                    <p:animEffect transition="in" filter="fade">
                                      <p:cBhvr>
                                        <p:cTn id="67" dur="400"/>
                                        <p:tgtEl>
                                          <p:spTgt spid="65">
                                            <p:txEl>
                                              <p:pRg st="0" end="0"/>
                                            </p:txEl>
                                          </p:spTgt>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66">
                                            <p:txEl>
                                              <p:pRg st="0" end="0"/>
                                            </p:txEl>
                                          </p:spTgt>
                                        </p:tgtEl>
                                        <p:attrNameLst>
                                          <p:attrName>style.visibility</p:attrName>
                                        </p:attrNameLst>
                                      </p:cBhvr>
                                      <p:to>
                                        <p:strVal val="visible"/>
                                      </p:to>
                                    </p:set>
                                    <p:anim calcmode="lin" valueType="num">
                                      <p:cBhvr>
                                        <p:cTn id="71" dur="4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72" dur="4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73" dur="400"/>
                                        <p:tgtEl>
                                          <p:spTgt spid="66">
                                            <p:txEl>
                                              <p:pRg st="0" end="0"/>
                                            </p:txEl>
                                          </p:spTgt>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7">
                                            <p:txEl>
                                              <p:pRg st="0" end="0"/>
                                            </p:txEl>
                                          </p:spTgt>
                                        </p:tgtEl>
                                        <p:attrNameLst>
                                          <p:attrName>style.visibility</p:attrName>
                                        </p:attrNameLst>
                                      </p:cBhvr>
                                      <p:to>
                                        <p:strVal val="visible"/>
                                      </p:to>
                                    </p:set>
                                    <p:anim calcmode="lin" valueType="num">
                                      <p:cBhvr>
                                        <p:cTn id="77" dur="4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78" dur="400" fill="hold"/>
                                        <p:tgtEl>
                                          <p:spTgt spid="67">
                                            <p:txEl>
                                              <p:pRg st="0" end="0"/>
                                            </p:txEl>
                                          </p:spTgt>
                                        </p:tgtEl>
                                        <p:attrNameLst>
                                          <p:attrName>ppt_h</p:attrName>
                                        </p:attrNameLst>
                                      </p:cBhvr>
                                      <p:tavLst>
                                        <p:tav tm="0">
                                          <p:val>
                                            <p:fltVal val="0"/>
                                          </p:val>
                                        </p:tav>
                                        <p:tav tm="100000">
                                          <p:val>
                                            <p:strVal val="#ppt_h"/>
                                          </p:val>
                                        </p:tav>
                                      </p:tavLst>
                                    </p:anim>
                                    <p:animEffect transition="in" filter="fade">
                                      <p:cBhvr>
                                        <p:cTn id="79" dur="400"/>
                                        <p:tgtEl>
                                          <p:spTgt spid="67">
                                            <p:txEl>
                                              <p:pRg st="0" end="0"/>
                                            </p:txEl>
                                          </p:spTgt>
                                        </p:tgtEl>
                                      </p:cBhvr>
                                    </p:animEffect>
                                  </p:childTnLst>
                                </p:cTn>
                              </p:par>
                            </p:childTnLst>
                          </p:cTn>
                        </p:par>
                        <p:par>
                          <p:cTn id="80" fill="hold">
                            <p:stCondLst>
                              <p:cond delay="7000"/>
                            </p:stCondLst>
                            <p:childTnLst>
                              <p:par>
                                <p:cTn id="81" presetID="53" presetClass="entr" presetSubtype="16" fill="hold" grpId="0" nodeType="afterEffect">
                                  <p:stCondLst>
                                    <p:cond delay="0"/>
                                  </p:stCondLst>
                                  <p:childTnLst>
                                    <p:set>
                                      <p:cBhvr>
                                        <p:cTn id="82" dur="1" fill="hold">
                                          <p:stCondLst>
                                            <p:cond delay="0"/>
                                          </p:stCondLst>
                                        </p:cTn>
                                        <p:tgtEl>
                                          <p:spTgt spid="68">
                                            <p:txEl>
                                              <p:pRg st="0" end="0"/>
                                            </p:txEl>
                                          </p:spTgt>
                                        </p:tgtEl>
                                        <p:attrNameLst>
                                          <p:attrName>style.visibility</p:attrName>
                                        </p:attrNameLst>
                                      </p:cBhvr>
                                      <p:to>
                                        <p:strVal val="visible"/>
                                      </p:to>
                                    </p:set>
                                    <p:anim calcmode="lin" valueType="num">
                                      <p:cBhvr>
                                        <p:cTn id="83" dur="400" fill="hold"/>
                                        <p:tgtEl>
                                          <p:spTgt spid="68">
                                            <p:txEl>
                                              <p:pRg st="0" end="0"/>
                                            </p:txEl>
                                          </p:spTgt>
                                        </p:tgtEl>
                                        <p:attrNameLst>
                                          <p:attrName>ppt_w</p:attrName>
                                        </p:attrNameLst>
                                      </p:cBhvr>
                                      <p:tavLst>
                                        <p:tav tm="0">
                                          <p:val>
                                            <p:fltVal val="0"/>
                                          </p:val>
                                        </p:tav>
                                        <p:tav tm="100000">
                                          <p:val>
                                            <p:strVal val="#ppt_w"/>
                                          </p:val>
                                        </p:tav>
                                      </p:tavLst>
                                    </p:anim>
                                    <p:anim calcmode="lin" valueType="num">
                                      <p:cBhvr>
                                        <p:cTn id="84" dur="400" fill="hold"/>
                                        <p:tgtEl>
                                          <p:spTgt spid="68">
                                            <p:txEl>
                                              <p:pRg st="0" end="0"/>
                                            </p:txEl>
                                          </p:spTgt>
                                        </p:tgtEl>
                                        <p:attrNameLst>
                                          <p:attrName>ppt_h</p:attrName>
                                        </p:attrNameLst>
                                      </p:cBhvr>
                                      <p:tavLst>
                                        <p:tav tm="0">
                                          <p:val>
                                            <p:fltVal val="0"/>
                                          </p:val>
                                        </p:tav>
                                        <p:tav tm="100000">
                                          <p:val>
                                            <p:strVal val="#ppt_h"/>
                                          </p:val>
                                        </p:tav>
                                      </p:tavLst>
                                    </p:anim>
                                    <p:animEffect transition="in" filter="fade">
                                      <p:cBhvr>
                                        <p:cTn id="85" dur="400"/>
                                        <p:tgtEl>
                                          <p:spTgt spid="68">
                                            <p:txEl>
                                              <p:pRg st="0" end="0"/>
                                            </p:txEl>
                                          </p:spTgt>
                                        </p:tgtEl>
                                      </p:cBhvr>
                                    </p:animEffect>
                                  </p:childTnLst>
                                </p:cTn>
                              </p:par>
                            </p:childTnLst>
                          </p:cTn>
                        </p:par>
                        <p:par>
                          <p:cTn id="86" fill="hold">
                            <p:stCondLst>
                              <p:cond delay="7500"/>
                            </p:stCondLst>
                            <p:childTnLst>
                              <p:par>
                                <p:cTn id="87" presetID="53" presetClass="entr" presetSubtype="16" fill="hold" grpId="0" nodeType="afterEffect">
                                  <p:stCondLst>
                                    <p:cond delay="0"/>
                                  </p:stCondLst>
                                  <p:childTnLst>
                                    <p:set>
                                      <p:cBhvr>
                                        <p:cTn id="88" dur="1" fill="hold">
                                          <p:stCondLst>
                                            <p:cond delay="0"/>
                                          </p:stCondLst>
                                        </p:cTn>
                                        <p:tgtEl>
                                          <p:spTgt spid="69">
                                            <p:txEl>
                                              <p:pRg st="0" end="0"/>
                                            </p:txEl>
                                          </p:spTgt>
                                        </p:tgtEl>
                                        <p:attrNameLst>
                                          <p:attrName>style.visibility</p:attrName>
                                        </p:attrNameLst>
                                      </p:cBhvr>
                                      <p:to>
                                        <p:strVal val="visible"/>
                                      </p:to>
                                    </p:set>
                                    <p:anim calcmode="lin" valueType="num">
                                      <p:cBhvr>
                                        <p:cTn id="89" dur="400" fill="hold"/>
                                        <p:tgtEl>
                                          <p:spTgt spid="69">
                                            <p:txEl>
                                              <p:pRg st="0" end="0"/>
                                            </p:txEl>
                                          </p:spTgt>
                                        </p:tgtEl>
                                        <p:attrNameLst>
                                          <p:attrName>ppt_w</p:attrName>
                                        </p:attrNameLst>
                                      </p:cBhvr>
                                      <p:tavLst>
                                        <p:tav tm="0">
                                          <p:val>
                                            <p:fltVal val="0"/>
                                          </p:val>
                                        </p:tav>
                                        <p:tav tm="100000">
                                          <p:val>
                                            <p:strVal val="#ppt_w"/>
                                          </p:val>
                                        </p:tav>
                                      </p:tavLst>
                                    </p:anim>
                                    <p:anim calcmode="lin" valueType="num">
                                      <p:cBhvr>
                                        <p:cTn id="90" dur="400" fill="hold"/>
                                        <p:tgtEl>
                                          <p:spTgt spid="69">
                                            <p:txEl>
                                              <p:pRg st="0" end="0"/>
                                            </p:txEl>
                                          </p:spTgt>
                                        </p:tgtEl>
                                        <p:attrNameLst>
                                          <p:attrName>ppt_h</p:attrName>
                                        </p:attrNameLst>
                                      </p:cBhvr>
                                      <p:tavLst>
                                        <p:tav tm="0">
                                          <p:val>
                                            <p:fltVal val="0"/>
                                          </p:val>
                                        </p:tav>
                                        <p:tav tm="100000">
                                          <p:val>
                                            <p:strVal val="#ppt_h"/>
                                          </p:val>
                                        </p:tav>
                                      </p:tavLst>
                                    </p:anim>
                                    <p:animEffect transition="in" filter="fade">
                                      <p:cBhvr>
                                        <p:cTn id="91" dur="400"/>
                                        <p:tgtEl>
                                          <p:spTgt spid="69">
                                            <p:txEl>
                                              <p:pRg st="0" end="0"/>
                                            </p:txEl>
                                          </p:spTgt>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70">
                                            <p:txEl>
                                              <p:pRg st="0" end="0"/>
                                            </p:txEl>
                                          </p:spTgt>
                                        </p:tgtEl>
                                        <p:attrNameLst>
                                          <p:attrName>style.visibility</p:attrName>
                                        </p:attrNameLst>
                                      </p:cBhvr>
                                      <p:to>
                                        <p:strVal val="visible"/>
                                      </p:to>
                                    </p:set>
                                    <p:anim calcmode="lin" valueType="num">
                                      <p:cBhvr>
                                        <p:cTn id="95" dur="4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96" dur="400" fill="hold"/>
                                        <p:tgtEl>
                                          <p:spTgt spid="70">
                                            <p:txEl>
                                              <p:pRg st="0" end="0"/>
                                            </p:txEl>
                                          </p:spTgt>
                                        </p:tgtEl>
                                        <p:attrNameLst>
                                          <p:attrName>ppt_h</p:attrName>
                                        </p:attrNameLst>
                                      </p:cBhvr>
                                      <p:tavLst>
                                        <p:tav tm="0">
                                          <p:val>
                                            <p:fltVal val="0"/>
                                          </p:val>
                                        </p:tav>
                                        <p:tav tm="100000">
                                          <p:val>
                                            <p:strVal val="#ppt_h"/>
                                          </p:val>
                                        </p:tav>
                                      </p:tavLst>
                                    </p:anim>
                                    <p:animEffect transition="in" filter="fade">
                                      <p:cBhvr>
                                        <p:cTn id="97" dur="400"/>
                                        <p:tgtEl>
                                          <p:spTgt spid="70">
                                            <p:txEl>
                                              <p:pRg st="0" end="0"/>
                                            </p:txEl>
                                          </p:spTgt>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71">
                                            <p:txEl>
                                              <p:pRg st="0" end="0"/>
                                            </p:txEl>
                                          </p:spTgt>
                                        </p:tgtEl>
                                        <p:attrNameLst>
                                          <p:attrName>style.visibility</p:attrName>
                                        </p:attrNameLst>
                                      </p:cBhvr>
                                      <p:to>
                                        <p:strVal val="visible"/>
                                      </p:to>
                                    </p:set>
                                    <p:anim calcmode="lin" valueType="num">
                                      <p:cBhvr>
                                        <p:cTn id="101" dur="400" fill="hold"/>
                                        <p:tgtEl>
                                          <p:spTgt spid="71">
                                            <p:txEl>
                                              <p:pRg st="0" end="0"/>
                                            </p:txEl>
                                          </p:spTgt>
                                        </p:tgtEl>
                                        <p:attrNameLst>
                                          <p:attrName>ppt_w</p:attrName>
                                        </p:attrNameLst>
                                      </p:cBhvr>
                                      <p:tavLst>
                                        <p:tav tm="0">
                                          <p:val>
                                            <p:fltVal val="0"/>
                                          </p:val>
                                        </p:tav>
                                        <p:tav tm="100000">
                                          <p:val>
                                            <p:strVal val="#ppt_w"/>
                                          </p:val>
                                        </p:tav>
                                      </p:tavLst>
                                    </p:anim>
                                    <p:anim calcmode="lin" valueType="num">
                                      <p:cBhvr>
                                        <p:cTn id="102" dur="400" fill="hold"/>
                                        <p:tgtEl>
                                          <p:spTgt spid="71">
                                            <p:txEl>
                                              <p:pRg st="0" end="0"/>
                                            </p:txEl>
                                          </p:spTgt>
                                        </p:tgtEl>
                                        <p:attrNameLst>
                                          <p:attrName>ppt_h</p:attrName>
                                        </p:attrNameLst>
                                      </p:cBhvr>
                                      <p:tavLst>
                                        <p:tav tm="0">
                                          <p:val>
                                            <p:fltVal val="0"/>
                                          </p:val>
                                        </p:tav>
                                        <p:tav tm="100000">
                                          <p:val>
                                            <p:strVal val="#ppt_h"/>
                                          </p:val>
                                        </p:tav>
                                      </p:tavLst>
                                    </p:anim>
                                    <p:animEffect transition="in" filter="fade">
                                      <p:cBhvr>
                                        <p:cTn id="103" dur="400"/>
                                        <p:tgtEl>
                                          <p:spTgt spid="71">
                                            <p:txEl>
                                              <p:pRg st="0" end="0"/>
                                            </p:txEl>
                                          </p:spTgt>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72">
                                            <p:txEl>
                                              <p:pRg st="0" end="0"/>
                                            </p:txEl>
                                          </p:spTgt>
                                        </p:tgtEl>
                                        <p:attrNameLst>
                                          <p:attrName>style.visibility</p:attrName>
                                        </p:attrNameLst>
                                      </p:cBhvr>
                                      <p:to>
                                        <p:strVal val="visible"/>
                                      </p:to>
                                    </p:set>
                                    <p:anim calcmode="lin" valueType="num">
                                      <p:cBhvr>
                                        <p:cTn id="107" dur="4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108" dur="400" fill="hold"/>
                                        <p:tgtEl>
                                          <p:spTgt spid="72">
                                            <p:txEl>
                                              <p:pRg st="0" end="0"/>
                                            </p:txEl>
                                          </p:spTgt>
                                        </p:tgtEl>
                                        <p:attrNameLst>
                                          <p:attrName>ppt_h</p:attrName>
                                        </p:attrNameLst>
                                      </p:cBhvr>
                                      <p:tavLst>
                                        <p:tav tm="0">
                                          <p:val>
                                            <p:fltVal val="0"/>
                                          </p:val>
                                        </p:tav>
                                        <p:tav tm="100000">
                                          <p:val>
                                            <p:strVal val="#ppt_h"/>
                                          </p:val>
                                        </p:tav>
                                      </p:tavLst>
                                    </p:anim>
                                    <p:animEffect transition="in" filter="fade">
                                      <p:cBhvr>
                                        <p:cTn id="109" dur="400"/>
                                        <p:tgtEl>
                                          <p:spTgt spid="72">
                                            <p:txEl>
                                              <p:pRg st="0" end="0"/>
                                            </p:txEl>
                                          </p:spTgt>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73">
                                            <p:txEl>
                                              <p:pRg st="0" end="0"/>
                                            </p:txEl>
                                          </p:spTgt>
                                        </p:tgtEl>
                                        <p:attrNameLst>
                                          <p:attrName>style.visibility</p:attrName>
                                        </p:attrNameLst>
                                      </p:cBhvr>
                                      <p:to>
                                        <p:strVal val="visible"/>
                                      </p:to>
                                    </p:set>
                                    <p:anim calcmode="lin" valueType="num">
                                      <p:cBhvr>
                                        <p:cTn id="113" dur="4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114" dur="4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115" dur="400"/>
                                        <p:tgtEl>
                                          <p:spTgt spid="73">
                                            <p:txEl>
                                              <p:pRg st="0" end="0"/>
                                            </p:txEl>
                                          </p:spTgt>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74">
                                            <p:txEl>
                                              <p:pRg st="0" end="0"/>
                                            </p:txEl>
                                          </p:spTgt>
                                        </p:tgtEl>
                                        <p:attrNameLst>
                                          <p:attrName>style.visibility</p:attrName>
                                        </p:attrNameLst>
                                      </p:cBhvr>
                                      <p:to>
                                        <p:strVal val="visible"/>
                                      </p:to>
                                    </p:set>
                                    <p:anim calcmode="lin" valueType="num">
                                      <p:cBhvr>
                                        <p:cTn id="119" dur="400" fill="hold"/>
                                        <p:tgtEl>
                                          <p:spTgt spid="74">
                                            <p:txEl>
                                              <p:pRg st="0" end="0"/>
                                            </p:txEl>
                                          </p:spTgt>
                                        </p:tgtEl>
                                        <p:attrNameLst>
                                          <p:attrName>ppt_w</p:attrName>
                                        </p:attrNameLst>
                                      </p:cBhvr>
                                      <p:tavLst>
                                        <p:tav tm="0">
                                          <p:val>
                                            <p:fltVal val="0"/>
                                          </p:val>
                                        </p:tav>
                                        <p:tav tm="100000">
                                          <p:val>
                                            <p:strVal val="#ppt_w"/>
                                          </p:val>
                                        </p:tav>
                                      </p:tavLst>
                                    </p:anim>
                                    <p:anim calcmode="lin" valueType="num">
                                      <p:cBhvr>
                                        <p:cTn id="120" dur="400" fill="hold"/>
                                        <p:tgtEl>
                                          <p:spTgt spid="74">
                                            <p:txEl>
                                              <p:pRg st="0" end="0"/>
                                            </p:txEl>
                                          </p:spTgt>
                                        </p:tgtEl>
                                        <p:attrNameLst>
                                          <p:attrName>ppt_h</p:attrName>
                                        </p:attrNameLst>
                                      </p:cBhvr>
                                      <p:tavLst>
                                        <p:tav tm="0">
                                          <p:val>
                                            <p:fltVal val="0"/>
                                          </p:val>
                                        </p:tav>
                                        <p:tav tm="100000">
                                          <p:val>
                                            <p:strVal val="#ppt_h"/>
                                          </p:val>
                                        </p:tav>
                                      </p:tavLst>
                                    </p:anim>
                                    <p:animEffect transition="in" filter="fade">
                                      <p:cBhvr>
                                        <p:cTn id="121" dur="400"/>
                                        <p:tgtEl>
                                          <p:spTgt spid="74">
                                            <p:txEl>
                                              <p:pRg st="0" end="0"/>
                                            </p:txEl>
                                          </p:spTgt>
                                        </p:tgtEl>
                                      </p:cBhvr>
                                    </p:animEffect>
                                  </p:childTnLst>
                                </p:cTn>
                              </p:par>
                            </p:childTnLst>
                          </p:cTn>
                        </p:par>
                        <p:par>
                          <p:cTn id="122" fill="hold">
                            <p:stCondLst>
                              <p:cond delay="10500"/>
                            </p:stCondLst>
                            <p:childTnLst>
                              <p:par>
                                <p:cTn id="123" presetID="53" presetClass="entr" presetSubtype="16" fill="hold" grpId="0" nodeType="afterEffect">
                                  <p:stCondLst>
                                    <p:cond delay="0"/>
                                  </p:stCondLst>
                                  <p:childTnLst>
                                    <p:set>
                                      <p:cBhvr>
                                        <p:cTn id="124" dur="1" fill="hold">
                                          <p:stCondLst>
                                            <p:cond delay="0"/>
                                          </p:stCondLst>
                                        </p:cTn>
                                        <p:tgtEl>
                                          <p:spTgt spid="75">
                                            <p:txEl>
                                              <p:pRg st="0" end="0"/>
                                            </p:txEl>
                                          </p:spTgt>
                                        </p:tgtEl>
                                        <p:attrNameLst>
                                          <p:attrName>style.visibility</p:attrName>
                                        </p:attrNameLst>
                                      </p:cBhvr>
                                      <p:to>
                                        <p:strVal val="visible"/>
                                      </p:to>
                                    </p:set>
                                    <p:anim calcmode="lin" valueType="num">
                                      <p:cBhvr>
                                        <p:cTn id="125" dur="400" fill="hold"/>
                                        <p:tgtEl>
                                          <p:spTgt spid="75">
                                            <p:txEl>
                                              <p:pRg st="0" end="0"/>
                                            </p:txEl>
                                          </p:spTgt>
                                        </p:tgtEl>
                                        <p:attrNameLst>
                                          <p:attrName>ppt_w</p:attrName>
                                        </p:attrNameLst>
                                      </p:cBhvr>
                                      <p:tavLst>
                                        <p:tav tm="0">
                                          <p:val>
                                            <p:fltVal val="0"/>
                                          </p:val>
                                        </p:tav>
                                        <p:tav tm="100000">
                                          <p:val>
                                            <p:strVal val="#ppt_w"/>
                                          </p:val>
                                        </p:tav>
                                      </p:tavLst>
                                    </p:anim>
                                    <p:anim calcmode="lin" valueType="num">
                                      <p:cBhvr>
                                        <p:cTn id="126" dur="400" fill="hold"/>
                                        <p:tgtEl>
                                          <p:spTgt spid="75">
                                            <p:txEl>
                                              <p:pRg st="0" end="0"/>
                                            </p:txEl>
                                          </p:spTgt>
                                        </p:tgtEl>
                                        <p:attrNameLst>
                                          <p:attrName>ppt_h</p:attrName>
                                        </p:attrNameLst>
                                      </p:cBhvr>
                                      <p:tavLst>
                                        <p:tav tm="0">
                                          <p:val>
                                            <p:fltVal val="0"/>
                                          </p:val>
                                        </p:tav>
                                        <p:tav tm="100000">
                                          <p:val>
                                            <p:strVal val="#ppt_h"/>
                                          </p:val>
                                        </p:tav>
                                      </p:tavLst>
                                    </p:anim>
                                    <p:animEffect transition="in" filter="fade">
                                      <p:cBhvr>
                                        <p:cTn id="127" dur="400"/>
                                        <p:tgtEl>
                                          <p:spTgt spid="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400" fill="hold"/>
                        <p:tgtEl>
                          <p:spTgt spid="64"/>
                        </p:tgtEl>
                        <p:attrNameLst>
                          <p:attrName>ppt_w</p:attrName>
                        </p:attrNameLst>
                      </p:cBhvr>
                      <p:tavLst>
                        <p:tav tm="0">
                          <p:val>
                            <p:fltVal val="0"/>
                          </p:val>
                        </p:tav>
                        <p:tav tm="100000">
                          <p:val>
                            <p:strVal val="#ppt_w"/>
                          </p:val>
                        </p:tav>
                      </p:tavLst>
                    </p:anim>
                    <p:anim calcmode="lin" valueType="num">
                      <p:cBhvr>
                        <p:cTn dur="400" fill="hold"/>
                        <p:tgtEl>
                          <p:spTgt spid="64"/>
                        </p:tgtEl>
                        <p:attrNameLst>
                          <p:attrName>ppt_h</p:attrName>
                        </p:attrNameLst>
                      </p:cBhvr>
                      <p:tavLst>
                        <p:tav tm="0">
                          <p:val>
                            <p:fltVal val="0"/>
                          </p:val>
                        </p:tav>
                        <p:tav tm="100000">
                          <p:val>
                            <p:strVal val="#ppt_h"/>
                          </p:val>
                        </p:tav>
                      </p:tavLst>
                    </p:anim>
                    <p:animEffect transition="in" filter="fade">
                      <p:cBhvr>
                        <p:cTn dur="400"/>
                        <p:tgtEl>
                          <p:spTgt spid="64"/>
                        </p:tgtEl>
                      </p:cBhvr>
                    </p:animEffect>
                  </p:childTnLst>
                </p:cTn>
              </p:par>
            </p:tnLst>
          </p:tmpl>
        </p:tmplLst>
      </p:bldP>
      <p:bldP spid="65" grpId="0" build="p">
        <p:tmplLst>
          <p:tmpl lvl="1">
            <p:tnLst>
              <p:par>
                <p:cTn presetID="53" presetClass="entr" presetSubtype="16"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p:cTn dur="400" fill="hold"/>
                        <p:tgtEl>
                          <p:spTgt spid="65"/>
                        </p:tgtEl>
                        <p:attrNameLst>
                          <p:attrName>ppt_w</p:attrName>
                        </p:attrNameLst>
                      </p:cBhvr>
                      <p:tavLst>
                        <p:tav tm="0">
                          <p:val>
                            <p:fltVal val="0"/>
                          </p:val>
                        </p:tav>
                        <p:tav tm="100000">
                          <p:val>
                            <p:strVal val="#ppt_w"/>
                          </p:val>
                        </p:tav>
                      </p:tavLst>
                    </p:anim>
                    <p:anim calcmode="lin" valueType="num">
                      <p:cBhvr>
                        <p:cTn dur="400" fill="hold"/>
                        <p:tgtEl>
                          <p:spTgt spid="65"/>
                        </p:tgtEl>
                        <p:attrNameLst>
                          <p:attrName>ppt_h</p:attrName>
                        </p:attrNameLst>
                      </p:cBhvr>
                      <p:tavLst>
                        <p:tav tm="0">
                          <p:val>
                            <p:fltVal val="0"/>
                          </p:val>
                        </p:tav>
                        <p:tav tm="100000">
                          <p:val>
                            <p:strVal val="#ppt_h"/>
                          </p:val>
                        </p:tav>
                      </p:tavLst>
                    </p:anim>
                    <p:animEffect transition="in" filter="fade">
                      <p:cBhvr>
                        <p:cTn dur="400"/>
                        <p:tgtEl>
                          <p:spTgt spid="65"/>
                        </p:tgtEl>
                      </p:cBhvr>
                    </p:animEffect>
                  </p:childTnLst>
                </p:cTn>
              </p:par>
            </p:tnLst>
          </p:tmpl>
        </p:tmplLst>
      </p:bldP>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400" fill="hold"/>
                        <p:tgtEl>
                          <p:spTgt spid="66"/>
                        </p:tgtEl>
                        <p:attrNameLst>
                          <p:attrName>ppt_w</p:attrName>
                        </p:attrNameLst>
                      </p:cBhvr>
                      <p:tavLst>
                        <p:tav tm="0">
                          <p:val>
                            <p:fltVal val="0"/>
                          </p:val>
                        </p:tav>
                        <p:tav tm="100000">
                          <p:val>
                            <p:strVal val="#ppt_w"/>
                          </p:val>
                        </p:tav>
                      </p:tavLst>
                    </p:anim>
                    <p:anim calcmode="lin" valueType="num">
                      <p:cBhvr>
                        <p:cTn dur="400" fill="hold"/>
                        <p:tgtEl>
                          <p:spTgt spid="66"/>
                        </p:tgtEl>
                        <p:attrNameLst>
                          <p:attrName>ppt_h</p:attrName>
                        </p:attrNameLst>
                      </p:cBhvr>
                      <p:tavLst>
                        <p:tav tm="0">
                          <p:val>
                            <p:fltVal val="0"/>
                          </p:val>
                        </p:tav>
                        <p:tav tm="100000">
                          <p:val>
                            <p:strVal val="#ppt_h"/>
                          </p:val>
                        </p:tav>
                      </p:tavLst>
                    </p:anim>
                    <p:animEffect transition="in" filter="fade">
                      <p:cBhvr>
                        <p:cTn dur="400"/>
                        <p:tgtEl>
                          <p:spTgt spid="66"/>
                        </p:tgtEl>
                      </p:cBhvr>
                    </p:animEffect>
                  </p:childTnLst>
                </p:cTn>
              </p:par>
            </p:tnLst>
          </p:tmpl>
        </p:tmplLst>
      </p:bldP>
      <p:bldP spid="67" grpId="0" build="p">
        <p:tmplLst>
          <p:tmpl lvl="1">
            <p:tnLst>
              <p:par>
                <p:cTn presetID="53" presetClass="entr" presetSubtype="16"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p:cTn dur="400" fill="hold"/>
                        <p:tgtEl>
                          <p:spTgt spid="67"/>
                        </p:tgtEl>
                        <p:attrNameLst>
                          <p:attrName>ppt_w</p:attrName>
                        </p:attrNameLst>
                      </p:cBhvr>
                      <p:tavLst>
                        <p:tav tm="0">
                          <p:val>
                            <p:fltVal val="0"/>
                          </p:val>
                        </p:tav>
                        <p:tav tm="100000">
                          <p:val>
                            <p:strVal val="#ppt_w"/>
                          </p:val>
                        </p:tav>
                      </p:tavLst>
                    </p:anim>
                    <p:anim calcmode="lin" valueType="num">
                      <p:cBhvr>
                        <p:cTn dur="400" fill="hold"/>
                        <p:tgtEl>
                          <p:spTgt spid="67"/>
                        </p:tgtEl>
                        <p:attrNameLst>
                          <p:attrName>ppt_h</p:attrName>
                        </p:attrNameLst>
                      </p:cBhvr>
                      <p:tavLst>
                        <p:tav tm="0">
                          <p:val>
                            <p:fltVal val="0"/>
                          </p:val>
                        </p:tav>
                        <p:tav tm="100000">
                          <p:val>
                            <p:strVal val="#ppt_h"/>
                          </p:val>
                        </p:tav>
                      </p:tavLst>
                    </p:anim>
                    <p:animEffect transition="in" filter="fade">
                      <p:cBhvr>
                        <p:cTn dur="400"/>
                        <p:tgtEl>
                          <p:spTgt spid="67"/>
                        </p:tgtEl>
                      </p:cBhvr>
                    </p:animEffect>
                  </p:childTnLst>
                </p:cTn>
              </p:par>
            </p:tnLst>
          </p:tmpl>
        </p:tmplLst>
      </p:bldP>
      <p:bldP spid="68" grpId="0" build="p">
        <p:tmplLst>
          <p:tmpl lvl="1">
            <p:tnLst>
              <p:par>
                <p:cTn presetID="53" presetClass="entr" presetSubtype="16"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p:cTn dur="400" fill="hold"/>
                        <p:tgtEl>
                          <p:spTgt spid="68"/>
                        </p:tgtEl>
                        <p:attrNameLst>
                          <p:attrName>ppt_w</p:attrName>
                        </p:attrNameLst>
                      </p:cBhvr>
                      <p:tavLst>
                        <p:tav tm="0">
                          <p:val>
                            <p:fltVal val="0"/>
                          </p:val>
                        </p:tav>
                        <p:tav tm="100000">
                          <p:val>
                            <p:strVal val="#ppt_w"/>
                          </p:val>
                        </p:tav>
                      </p:tavLst>
                    </p:anim>
                    <p:anim calcmode="lin" valueType="num">
                      <p:cBhvr>
                        <p:cTn dur="400" fill="hold"/>
                        <p:tgtEl>
                          <p:spTgt spid="68"/>
                        </p:tgtEl>
                        <p:attrNameLst>
                          <p:attrName>ppt_h</p:attrName>
                        </p:attrNameLst>
                      </p:cBhvr>
                      <p:tavLst>
                        <p:tav tm="0">
                          <p:val>
                            <p:fltVal val="0"/>
                          </p:val>
                        </p:tav>
                        <p:tav tm="100000">
                          <p:val>
                            <p:strVal val="#ppt_h"/>
                          </p:val>
                        </p:tav>
                      </p:tavLst>
                    </p:anim>
                    <p:animEffect transition="in" filter="fade">
                      <p:cBhvr>
                        <p:cTn dur="400"/>
                        <p:tgtEl>
                          <p:spTgt spid="68"/>
                        </p:tgtEl>
                      </p:cBhvr>
                    </p:animEffect>
                  </p:childTnLst>
                </p:cTn>
              </p:par>
            </p:tnLst>
          </p:tmpl>
        </p:tmplLst>
      </p:bldP>
      <p:bldP spid="69" grpId="0" build="p">
        <p:tmplLst>
          <p:tmpl lvl="1">
            <p:tnLst>
              <p:par>
                <p:cTn presetID="53" presetClass="entr" presetSubtype="16"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p:cTn dur="400" fill="hold"/>
                        <p:tgtEl>
                          <p:spTgt spid="69"/>
                        </p:tgtEl>
                        <p:attrNameLst>
                          <p:attrName>ppt_w</p:attrName>
                        </p:attrNameLst>
                      </p:cBhvr>
                      <p:tavLst>
                        <p:tav tm="0">
                          <p:val>
                            <p:fltVal val="0"/>
                          </p:val>
                        </p:tav>
                        <p:tav tm="100000">
                          <p:val>
                            <p:strVal val="#ppt_w"/>
                          </p:val>
                        </p:tav>
                      </p:tavLst>
                    </p:anim>
                    <p:anim calcmode="lin" valueType="num">
                      <p:cBhvr>
                        <p:cTn dur="400" fill="hold"/>
                        <p:tgtEl>
                          <p:spTgt spid="69"/>
                        </p:tgtEl>
                        <p:attrNameLst>
                          <p:attrName>ppt_h</p:attrName>
                        </p:attrNameLst>
                      </p:cBhvr>
                      <p:tavLst>
                        <p:tav tm="0">
                          <p:val>
                            <p:fltVal val="0"/>
                          </p:val>
                        </p:tav>
                        <p:tav tm="100000">
                          <p:val>
                            <p:strVal val="#ppt_h"/>
                          </p:val>
                        </p:tav>
                      </p:tavLst>
                    </p:anim>
                    <p:animEffect transition="in" filter="fade">
                      <p:cBhvr>
                        <p:cTn dur="400"/>
                        <p:tgtEl>
                          <p:spTgt spid="69"/>
                        </p:tgtEl>
                      </p:cBhvr>
                    </p:animEffect>
                  </p:childTnLst>
                </p:cTn>
              </p:par>
            </p:tnLst>
          </p:tmpl>
        </p:tmplLst>
      </p:bldP>
      <p:bldP spid="70" grpId="0" build="p">
        <p:tmplLst>
          <p:tmpl lvl="1">
            <p:tnLst>
              <p:par>
                <p:cTn presetID="53" presetClass="entr" presetSubtype="16"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p:cTn dur="400" fill="hold"/>
                        <p:tgtEl>
                          <p:spTgt spid="70"/>
                        </p:tgtEl>
                        <p:attrNameLst>
                          <p:attrName>ppt_w</p:attrName>
                        </p:attrNameLst>
                      </p:cBhvr>
                      <p:tavLst>
                        <p:tav tm="0">
                          <p:val>
                            <p:fltVal val="0"/>
                          </p:val>
                        </p:tav>
                        <p:tav tm="100000">
                          <p:val>
                            <p:strVal val="#ppt_w"/>
                          </p:val>
                        </p:tav>
                      </p:tavLst>
                    </p:anim>
                    <p:anim calcmode="lin" valueType="num">
                      <p:cBhvr>
                        <p:cTn dur="400" fill="hold"/>
                        <p:tgtEl>
                          <p:spTgt spid="70"/>
                        </p:tgtEl>
                        <p:attrNameLst>
                          <p:attrName>ppt_h</p:attrName>
                        </p:attrNameLst>
                      </p:cBhvr>
                      <p:tavLst>
                        <p:tav tm="0">
                          <p:val>
                            <p:fltVal val="0"/>
                          </p:val>
                        </p:tav>
                        <p:tav tm="100000">
                          <p:val>
                            <p:strVal val="#ppt_h"/>
                          </p:val>
                        </p:tav>
                      </p:tavLst>
                    </p:anim>
                    <p:animEffect transition="in" filter="fade">
                      <p:cBhvr>
                        <p:cTn dur="400"/>
                        <p:tgtEl>
                          <p:spTgt spid="70"/>
                        </p:tgtEl>
                      </p:cBhvr>
                    </p:animEffect>
                  </p:childTnLst>
                </p:cTn>
              </p:par>
            </p:tnLst>
          </p:tmpl>
        </p:tmplLst>
      </p:bldP>
      <p:bldP spid="71" grpId="0" build="p">
        <p:tmplLst>
          <p:tmpl lvl="1">
            <p:tnLst>
              <p:par>
                <p:cTn presetID="53" presetClass="entr" presetSubtype="16"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p:cTn dur="400" fill="hold"/>
                        <p:tgtEl>
                          <p:spTgt spid="71"/>
                        </p:tgtEl>
                        <p:attrNameLst>
                          <p:attrName>ppt_w</p:attrName>
                        </p:attrNameLst>
                      </p:cBhvr>
                      <p:tavLst>
                        <p:tav tm="0">
                          <p:val>
                            <p:fltVal val="0"/>
                          </p:val>
                        </p:tav>
                        <p:tav tm="100000">
                          <p:val>
                            <p:strVal val="#ppt_w"/>
                          </p:val>
                        </p:tav>
                      </p:tavLst>
                    </p:anim>
                    <p:anim calcmode="lin" valueType="num">
                      <p:cBhvr>
                        <p:cTn dur="400" fill="hold"/>
                        <p:tgtEl>
                          <p:spTgt spid="71"/>
                        </p:tgtEl>
                        <p:attrNameLst>
                          <p:attrName>ppt_h</p:attrName>
                        </p:attrNameLst>
                      </p:cBhvr>
                      <p:tavLst>
                        <p:tav tm="0">
                          <p:val>
                            <p:fltVal val="0"/>
                          </p:val>
                        </p:tav>
                        <p:tav tm="100000">
                          <p:val>
                            <p:strVal val="#ppt_h"/>
                          </p:val>
                        </p:tav>
                      </p:tavLst>
                    </p:anim>
                    <p:animEffect transition="in" filter="fade">
                      <p:cBhvr>
                        <p:cTn dur="400"/>
                        <p:tgtEl>
                          <p:spTgt spid="71"/>
                        </p:tgtEl>
                      </p:cBhvr>
                    </p:animEffect>
                  </p:childTnLst>
                </p:cTn>
              </p:par>
            </p:tnLst>
          </p:tmpl>
        </p:tmplLst>
      </p:bldP>
      <p:bldP spid="72" grpId="0" build="p">
        <p:tmplLst>
          <p:tmpl lvl="1">
            <p:tnLst>
              <p:par>
                <p:cTn presetID="53" presetClass="entr" presetSubtype="16"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p:cTn dur="400" fill="hold"/>
                        <p:tgtEl>
                          <p:spTgt spid="72"/>
                        </p:tgtEl>
                        <p:attrNameLst>
                          <p:attrName>ppt_w</p:attrName>
                        </p:attrNameLst>
                      </p:cBhvr>
                      <p:tavLst>
                        <p:tav tm="0">
                          <p:val>
                            <p:fltVal val="0"/>
                          </p:val>
                        </p:tav>
                        <p:tav tm="100000">
                          <p:val>
                            <p:strVal val="#ppt_w"/>
                          </p:val>
                        </p:tav>
                      </p:tavLst>
                    </p:anim>
                    <p:anim calcmode="lin" valueType="num">
                      <p:cBhvr>
                        <p:cTn dur="400" fill="hold"/>
                        <p:tgtEl>
                          <p:spTgt spid="72"/>
                        </p:tgtEl>
                        <p:attrNameLst>
                          <p:attrName>ppt_h</p:attrName>
                        </p:attrNameLst>
                      </p:cBhvr>
                      <p:tavLst>
                        <p:tav tm="0">
                          <p:val>
                            <p:fltVal val="0"/>
                          </p:val>
                        </p:tav>
                        <p:tav tm="100000">
                          <p:val>
                            <p:strVal val="#ppt_h"/>
                          </p:val>
                        </p:tav>
                      </p:tavLst>
                    </p:anim>
                    <p:animEffect transition="in" filter="fade">
                      <p:cBhvr>
                        <p:cTn dur="400"/>
                        <p:tgtEl>
                          <p:spTgt spid="72"/>
                        </p:tgtEl>
                      </p:cBhvr>
                    </p:animEffect>
                  </p:childTnLst>
                </p:cTn>
              </p:par>
            </p:tnLst>
          </p:tmpl>
        </p:tmplLst>
      </p:bldP>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400" fill="hold"/>
                        <p:tgtEl>
                          <p:spTgt spid="73"/>
                        </p:tgtEl>
                        <p:attrNameLst>
                          <p:attrName>ppt_w</p:attrName>
                        </p:attrNameLst>
                      </p:cBhvr>
                      <p:tavLst>
                        <p:tav tm="0">
                          <p:val>
                            <p:fltVal val="0"/>
                          </p:val>
                        </p:tav>
                        <p:tav tm="100000">
                          <p:val>
                            <p:strVal val="#ppt_w"/>
                          </p:val>
                        </p:tav>
                      </p:tavLst>
                    </p:anim>
                    <p:anim calcmode="lin" valueType="num">
                      <p:cBhvr>
                        <p:cTn dur="400" fill="hold"/>
                        <p:tgtEl>
                          <p:spTgt spid="73"/>
                        </p:tgtEl>
                        <p:attrNameLst>
                          <p:attrName>ppt_h</p:attrName>
                        </p:attrNameLst>
                      </p:cBhvr>
                      <p:tavLst>
                        <p:tav tm="0">
                          <p:val>
                            <p:fltVal val="0"/>
                          </p:val>
                        </p:tav>
                        <p:tav tm="100000">
                          <p:val>
                            <p:strVal val="#ppt_h"/>
                          </p:val>
                        </p:tav>
                      </p:tavLst>
                    </p:anim>
                    <p:animEffect transition="in" filter="fade">
                      <p:cBhvr>
                        <p:cTn dur="400"/>
                        <p:tgtEl>
                          <p:spTgt spid="73"/>
                        </p:tgtEl>
                      </p:cBhvr>
                    </p:animEffect>
                  </p:childTnLst>
                </p:cTn>
              </p:par>
            </p:tnLst>
          </p:tmpl>
        </p:tmplLst>
      </p:bldP>
      <p:bldP spid="74" grpId="0" build="p">
        <p:tmplLst>
          <p:tmpl lvl="1">
            <p:tnLst>
              <p:par>
                <p:cTn presetID="53" presetClass="entr" presetSubtype="16"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p:cTn dur="400" fill="hold"/>
                        <p:tgtEl>
                          <p:spTgt spid="74"/>
                        </p:tgtEl>
                        <p:attrNameLst>
                          <p:attrName>ppt_w</p:attrName>
                        </p:attrNameLst>
                      </p:cBhvr>
                      <p:tavLst>
                        <p:tav tm="0">
                          <p:val>
                            <p:fltVal val="0"/>
                          </p:val>
                        </p:tav>
                        <p:tav tm="100000">
                          <p:val>
                            <p:strVal val="#ppt_w"/>
                          </p:val>
                        </p:tav>
                      </p:tavLst>
                    </p:anim>
                    <p:anim calcmode="lin" valueType="num">
                      <p:cBhvr>
                        <p:cTn dur="400" fill="hold"/>
                        <p:tgtEl>
                          <p:spTgt spid="74"/>
                        </p:tgtEl>
                        <p:attrNameLst>
                          <p:attrName>ppt_h</p:attrName>
                        </p:attrNameLst>
                      </p:cBhvr>
                      <p:tavLst>
                        <p:tav tm="0">
                          <p:val>
                            <p:fltVal val="0"/>
                          </p:val>
                        </p:tav>
                        <p:tav tm="100000">
                          <p:val>
                            <p:strVal val="#ppt_h"/>
                          </p:val>
                        </p:tav>
                      </p:tavLst>
                    </p:anim>
                    <p:animEffect transition="in" filter="fade">
                      <p:cBhvr>
                        <p:cTn dur="400"/>
                        <p:tgtEl>
                          <p:spTgt spid="74"/>
                        </p:tgtEl>
                      </p:cBhvr>
                    </p:animEffect>
                  </p:childTnLst>
                </p:cTn>
              </p:par>
            </p:tnLst>
          </p:tmpl>
        </p:tmplLst>
      </p:bldP>
      <p:bldP spid="75" grpId="0" build="p">
        <p:tmplLst>
          <p:tmpl lvl="1">
            <p:tnLst>
              <p:par>
                <p:cTn presetID="53" presetClass="entr" presetSubtype="16"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p:cTn dur="400" fill="hold"/>
                        <p:tgtEl>
                          <p:spTgt spid="75"/>
                        </p:tgtEl>
                        <p:attrNameLst>
                          <p:attrName>ppt_w</p:attrName>
                        </p:attrNameLst>
                      </p:cBhvr>
                      <p:tavLst>
                        <p:tav tm="0">
                          <p:val>
                            <p:fltVal val="0"/>
                          </p:val>
                        </p:tav>
                        <p:tav tm="100000">
                          <p:val>
                            <p:strVal val="#ppt_w"/>
                          </p:val>
                        </p:tav>
                      </p:tavLst>
                    </p:anim>
                    <p:anim calcmode="lin" valueType="num">
                      <p:cBhvr>
                        <p:cTn dur="400" fill="hold"/>
                        <p:tgtEl>
                          <p:spTgt spid="75"/>
                        </p:tgtEl>
                        <p:attrNameLst>
                          <p:attrName>ppt_h</p:attrName>
                        </p:attrNameLst>
                      </p:cBhvr>
                      <p:tavLst>
                        <p:tav tm="0">
                          <p:val>
                            <p:fltVal val="0"/>
                          </p:val>
                        </p:tav>
                        <p:tav tm="100000">
                          <p:val>
                            <p:strVal val="#ppt_h"/>
                          </p:val>
                        </p:tav>
                      </p:tavLst>
                    </p:anim>
                    <p:animEffect transition="in" filter="fade">
                      <p:cBhvr>
                        <p:cTn dur="400"/>
                        <p:tgtEl>
                          <p:spTgt spid="75"/>
                        </p:tgtEl>
                      </p:cBhvr>
                    </p:animEffect>
                  </p:childTnLst>
                </p:cTn>
              </p:par>
            </p:tnLst>
          </p:tmpl>
        </p:tmplLst>
      </p:b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bwMode="auto">
          <a:xfrm>
            <a:off x="2434770" y="1843777"/>
            <a:ext cx="2731244" cy="735012"/>
            <a:chOff x="2712932" y="1576122"/>
            <a:chExt cx="2732788" cy="735152"/>
          </a:xfrm>
        </p:grpSpPr>
        <p:sp>
          <p:nvSpPr>
            <p:cNvPr id="56" name="Text Placeholder 1"/>
            <p:cNvSpPr txBox="1"/>
            <p:nvPr/>
          </p:nvSpPr>
          <p:spPr>
            <a:xfrm>
              <a:off x="2793915" y="1852400"/>
              <a:ext cx="2651805" cy="458874"/>
            </a:xfrm>
            <a:prstGeom prst="rect">
              <a:avLst/>
            </a:prstGeom>
          </p:spPr>
          <p:txBody>
            <a:bodyPr lIns="0" anchor="ctr">
              <a:normAutofit fontScale="62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450340">
                <a:defRPr/>
              </a:pP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l" defTabSz="1450340">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7" name="Text Placeholder 8"/>
            <p:cNvSpPr txBox="1"/>
            <p:nvPr/>
          </p:nvSpPr>
          <p:spPr>
            <a:xfrm>
              <a:off x="2712932" y="1576122"/>
              <a:ext cx="1895961" cy="373133"/>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3765">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8" name="Group 57"/>
          <p:cNvGrpSpPr/>
          <p:nvPr/>
        </p:nvGrpSpPr>
        <p:grpSpPr bwMode="auto">
          <a:xfrm>
            <a:off x="2434770" y="3185213"/>
            <a:ext cx="2731244" cy="736600"/>
            <a:chOff x="2712932" y="1576122"/>
            <a:chExt cx="2732788" cy="735152"/>
          </a:xfrm>
        </p:grpSpPr>
        <p:sp>
          <p:nvSpPr>
            <p:cNvPr id="59" name="Text Placeholder 1"/>
            <p:cNvSpPr txBox="1"/>
            <p:nvPr/>
          </p:nvSpPr>
          <p:spPr>
            <a:xfrm>
              <a:off x="2793915" y="1851804"/>
              <a:ext cx="2651805" cy="459470"/>
            </a:xfrm>
            <a:prstGeom prst="rect">
              <a:avLst/>
            </a:prstGeom>
          </p:spPr>
          <p:txBody>
            <a:bodyPr lIns="0" anchor="ctr">
              <a:normAutofit fontScale="62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450340">
                <a:defRPr/>
              </a:pP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l" defTabSz="1450340">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0" name="Text Placeholder 8"/>
            <p:cNvSpPr txBox="1"/>
            <p:nvPr/>
          </p:nvSpPr>
          <p:spPr>
            <a:xfrm>
              <a:off x="2712932" y="1576122"/>
              <a:ext cx="1895961" cy="37391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3765">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1" name="Group 60"/>
          <p:cNvGrpSpPr/>
          <p:nvPr/>
        </p:nvGrpSpPr>
        <p:grpSpPr bwMode="auto">
          <a:xfrm>
            <a:off x="2434770" y="4506015"/>
            <a:ext cx="2731244" cy="735013"/>
            <a:chOff x="2712932" y="1576122"/>
            <a:chExt cx="2732788" cy="735152"/>
          </a:xfrm>
        </p:grpSpPr>
        <p:sp>
          <p:nvSpPr>
            <p:cNvPr id="62" name="Text Placeholder 1"/>
            <p:cNvSpPr txBox="1"/>
            <p:nvPr/>
          </p:nvSpPr>
          <p:spPr>
            <a:xfrm>
              <a:off x="2793915" y="1852399"/>
              <a:ext cx="2651805" cy="458875"/>
            </a:xfrm>
            <a:prstGeom prst="rect">
              <a:avLst/>
            </a:prstGeom>
          </p:spPr>
          <p:txBody>
            <a:bodyPr lIns="0" anchor="ctr">
              <a:normAutofit fontScale="62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450340">
                <a:defRPr/>
              </a:pP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l" defTabSz="1450340">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3" name="Text Placeholder 8"/>
            <p:cNvSpPr txBox="1"/>
            <p:nvPr/>
          </p:nvSpPr>
          <p:spPr>
            <a:xfrm>
              <a:off x="2712932" y="1576122"/>
              <a:ext cx="1895961" cy="37313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3765">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4" name="Group 63"/>
          <p:cNvGrpSpPr/>
          <p:nvPr/>
        </p:nvGrpSpPr>
        <p:grpSpPr bwMode="auto">
          <a:xfrm>
            <a:off x="7022815" y="1843777"/>
            <a:ext cx="2651895" cy="735012"/>
            <a:chOff x="2794304" y="1576122"/>
            <a:chExt cx="2652321" cy="735152"/>
          </a:xfrm>
        </p:grpSpPr>
        <p:sp>
          <p:nvSpPr>
            <p:cNvPr id="65" name="Text Placeholder 1"/>
            <p:cNvSpPr txBox="1"/>
            <p:nvPr/>
          </p:nvSpPr>
          <p:spPr>
            <a:xfrm>
              <a:off x="2794304" y="1852400"/>
              <a:ext cx="2650733" cy="458874"/>
            </a:xfrm>
            <a:prstGeom prst="rect">
              <a:avLst/>
            </a:prstGeom>
          </p:spPr>
          <p:txBody>
            <a:bodyPr lIns="0" anchor="ctr">
              <a:normAutofit fontScale="62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defRPr/>
              </a:pP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450340">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6" name="Text Placeholder 8"/>
            <p:cNvSpPr txBox="1"/>
            <p:nvPr/>
          </p:nvSpPr>
          <p:spPr>
            <a:xfrm>
              <a:off x="3551430" y="1576122"/>
              <a:ext cx="1895195" cy="373133"/>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3765">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7" name="Group 66"/>
          <p:cNvGrpSpPr/>
          <p:nvPr/>
        </p:nvGrpSpPr>
        <p:grpSpPr bwMode="auto">
          <a:xfrm>
            <a:off x="7022815" y="3191564"/>
            <a:ext cx="2651895" cy="735013"/>
            <a:chOff x="2794304" y="1576122"/>
            <a:chExt cx="2652321" cy="735152"/>
          </a:xfrm>
        </p:grpSpPr>
        <p:sp>
          <p:nvSpPr>
            <p:cNvPr id="68" name="Text Placeholder 1"/>
            <p:cNvSpPr txBox="1"/>
            <p:nvPr/>
          </p:nvSpPr>
          <p:spPr>
            <a:xfrm>
              <a:off x="2794304" y="1852399"/>
              <a:ext cx="2650733" cy="458875"/>
            </a:xfrm>
            <a:prstGeom prst="rect">
              <a:avLst/>
            </a:prstGeom>
          </p:spPr>
          <p:txBody>
            <a:bodyPr lIns="0" anchor="ctr">
              <a:normAutofit fontScale="62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defRPr/>
              </a:pP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450340">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9" name="Text Placeholder 8"/>
            <p:cNvSpPr txBox="1"/>
            <p:nvPr/>
          </p:nvSpPr>
          <p:spPr>
            <a:xfrm>
              <a:off x="3551430" y="1576122"/>
              <a:ext cx="1895195" cy="37313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3765">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70" name="Group 69"/>
          <p:cNvGrpSpPr/>
          <p:nvPr/>
        </p:nvGrpSpPr>
        <p:grpSpPr bwMode="auto">
          <a:xfrm>
            <a:off x="7022815" y="4512364"/>
            <a:ext cx="2651895" cy="735013"/>
            <a:chOff x="2794304" y="1576122"/>
            <a:chExt cx="2652321" cy="735152"/>
          </a:xfrm>
        </p:grpSpPr>
        <p:sp>
          <p:nvSpPr>
            <p:cNvPr id="71" name="Text Placeholder 1"/>
            <p:cNvSpPr txBox="1"/>
            <p:nvPr/>
          </p:nvSpPr>
          <p:spPr>
            <a:xfrm>
              <a:off x="2794304" y="1852399"/>
              <a:ext cx="2650733" cy="458875"/>
            </a:xfrm>
            <a:prstGeom prst="rect">
              <a:avLst/>
            </a:prstGeom>
          </p:spPr>
          <p:txBody>
            <a:bodyPr lIns="0" anchor="ctr">
              <a:normAutofit fontScale="62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defRPr/>
              </a:pP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450340">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2" name="Text Placeholder 8"/>
            <p:cNvSpPr txBox="1"/>
            <p:nvPr/>
          </p:nvSpPr>
          <p:spPr>
            <a:xfrm>
              <a:off x="3551430" y="1576122"/>
              <a:ext cx="1895195" cy="37313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3765">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 name="Group 2"/>
          <p:cNvGrpSpPr/>
          <p:nvPr/>
        </p:nvGrpSpPr>
        <p:grpSpPr bwMode="auto">
          <a:xfrm>
            <a:off x="836650" y="1694552"/>
            <a:ext cx="9969597" cy="4325937"/>
            <a:chOff x="835450" y="1427062"/>
            <a:chExt cx="9972391" cy="4326038"/>
          </a:xfrm>
        </p:grpSpPr>
        <p:sp>
          <p:nvSpPr>
            <p:cNvPr id="4" name="U-Turn Arrow 3"/>
            <p:cNvSpPr/>
            <p:nvPr/>
          </p:nvSpPr>
          <p:spPr bwMode="auto">
            <a:xfrm rot="10800000">
              <a:off x="835450" y="1738219"/>
              <a:ext cx="9480280" cy="4014881"/>
            </a:xfrm>
            <a:prstGeom prst="uturnArrow">
              <a:avLst>
                <a:gd name="adj1" fmla="val 3223"/>
                <a:gd name="adj2" fmla="val 25000"/>
                <a:gd name="adj3" fmla="val 0"/>
                <a:gd name="adj4" fmla="val 12505"/>
                <a:gd name="adj5" fmla="val 100000"/>
              </a:avLst>
            </a:prstGeom>
            <a:solidFill>
              <a:schemeClr val="accent4"/>
            </a:solidFill>
            <a:ln w="9525">
              <a:noFill/>
              <a:round/>
            </a:ln>
          </p:spPr>
          <p:txBody>
            <a:bodyPr/>
            <a:lstStyle/>
            <a:p>
              <a:pPr algn="ctr" defTabSz="913765">
                <a:defRPr/>
              </a:pPr>
              <a:endParaRPr lang="en-US" sz="2400"/>
            </a:p>
          </p:txBody>
        </p:sp>
        <p:grpSp>
          <p:nvGrpSpPr>
            <p:cNvPr id="21525" name="Group 6"/>
            <p:cNvGrpSpPr/>
            <p:nvPr/>
          </p:nvGrpSpPr>
          <p:grpSpPr bwMode="auto">
            <a:xfrm>
              <a:off x="1284700" y="1427062"/>
              <a:ext cx="1135031" cy="1135088"/>
              <a:chOff x="1284700" y="1427062"/>
              <a:chExt cx="1135031" cy="1135088"/>
            </a:xfrm>
          </p:grpSpPr>
          <p:sp>
            <p:nvSpPr>
              <p:cNvPr id="6" name="Oval 5"/>
              <p:cNvSpPr/>
              <p:nvPr/>
            </p:nvSpPr>
            <p:spPr>
              <a:xfrm>
                <a:off x="1284700" y="1427062"/>
                <a:ext cx="1135031" cy="11350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465">
                  <a:solidFill>
                    <a:srgbClr val="FFFFFF"/>
                  </a:solidFill>
                </a:endParaRPr>
              </a:p>
            </p:txBody>
          </p:sp>
          <p:sp>
            <p:nvSpPr>
              <p:cNvPr id="21542" name="Freeform 37"/>
              <p:cNvSpPr>
                <a:spLocks noEditPoints="1"/>
              </p:cNvSpPr>
              <p:nvPr/>
            </p:nvSpPr>
            <p:spPr bwMode="auto">
              <a:xfrm>
                <a:off x="1565422" y="1696238"/>
                <a:ext cx="608365" cy="604148"/>
              </a:xfrm>
              <a:custGeom>
                <a:avLst/>
                <a:gdLst>
                  <a:gd name="T0" fmla="*/ 0 w 120"/>
                  <a:gd name="T1" fmla="*/ 302074 h 120"/>
                  <a:gd name="T2" fmla="*/ 608365 w 120"/>
                  <a:gd name="T3" fmla="*/ 302074 h 120"/>
                  <a:gd name="T4" fmla="*/ 420786 w 120"/>
                  <a:gd name="T5" fmla="*/ 120830 h 120"/>
                  <a:gd name="T6" fmla="*/ 435995 w 120"/>
                  <a:gd name="T7" fmla="*/ 70484 h 120"/>
                  <a:gd name="T8" fmla="*/ 435995 w 120"/>
                  <a:gd name="T9" fmla="*/ 140968 h 120"/>
                  <a:gd name="T10" fmla="*/ 238276 w 120"/>
                  <a:gd name="T11" fmla="*/ 387662 h 120"/>
                  <a:gd name="T12" fmla="*/ 207858 w 120"/>
                  <a:gd name="T13" fmla="*/ 443042 h 120"/>
                  <a:gd name="T14" fmla="*/ 192649 w 120"/>
                  <a:gd name="T15" fmla="*/ 478284 h 120"/>
                  <a:gd name="T16" fmla="*/ 187579 w 120"/>
                  <a:gd name="T17" fmla="*/ 553802 h 120"/>
                  <a:gd name="T18" fmla="*/ 157161 w 120"/>
                  <a:gd name="T19" fmla="*/ 498422 h 120"/>
                  <a:gd name="T20" fmla="*/ 131812 w 120"/>
                  <a:gd name="T21" fmla="*/ 448076 h 120"/>
                  <a:gd name="T22" fmla="*/ 86185 w 120"/>
                  <a:gd name="T23" fmla="*/ 412834 h 120"/>
                  <a:gd name="T24" fmla="*/ 81115 w 120"/>
                  <a:gd name="T25" fmla="*/ 342351 h 120"/>
                  <a:gd name="T26" fmla="*/ 76046 w 120"/>
                  <a:gd name="T27" fmla="*/ 302074 h 120"/>
                  <a:gd name="T28" fmla="*/ 50697 w 120"/>
                  <a:gd name="T29" fmla="*/ 271867 h 120"/>
                  <a:gd name="T30" fmla="*/ 50697 w 120"/>
                  <a:gd name="T31" fmla="*/ 226556 h 120"/>
                  <a:gd name="T32" fmla="*/ 192649 w 120"/>
                  <a:gd name="T33" fmla="*/ 100691 h 120"/>
                  <a:gd name="T34" fmla="*/ 157161 w 120"/>
                  <a:gd name="T35" fmla="*/ 100691 h 120"/>
                  <a:gd name="T36" fmla="*/ 141952 w 120"/>
                  <a:gd name="T37" fmla="*/ 130899 h 120"/>
                  <a:gd name="T38" fmla="*/ 162231 w 120"/>
                  <a:gd name="T39" fmla="*/ 140968 h 120"/>
                  <a:gd name="T40" fmla="*/ 157161 w 120"/>
                  <a:gd name="T41" fmla="*/ 120830 h 120"/>
                  <a:gd name="T42" fmla="*/ 238276 w 120"/>
                  <a:gd name="T43" fmla="*/ 151037 h 120"/>
                  <a:gd name="T44" fmla="*/ 207858 w 120"/>
                  <a:gd name="T45" fmla="*/ 171175 h 120"/>
                  <a:gd name="T46" fmla="*/ 187579 w 120"/>
                  <a:gd name="T47" fmla="*/ 181244 h 120"/>
                  <a:gd name="T48" fmla="*/ 192649 w 120"/>
                  <a:gd name="T49" fmla="*/ 216486 h 120"/>
                  <a:gd name="T50" fmla="*/ 167300 w 120"/>
                  <a:gd name="T51" fmla="*/ 246694 h 120"/>
                  <a:gd name="T52" fmla="*/ 147022 w 120"/>
                  <a:gd name="T53" fmla="*/ 256763 h 120"/>
                  <a:gd name="T54" fmla="*/ 106464 w 120"/>
                  <a:gd name="T55" fmla="*/ 246694 h 120"/>
                  <a:gd name="T56" fmla="*/ 76046 w 120"/>
                  <a:gd name="T57" fmla="*/ 271867 h 120"/>
                  <a:gd name="T58" fmla="*/ 81115 w 120"/>
                  <a:gd name="T59" fmla="*/ 292005 h 120"/>
                  <a:gd name="T60" fmla="*/ 136882 w 120"/>
                  <a:gd name="T61" fmla="*/ 312143 h 120"/>
                  <a:gd name="T62" fmla="*/ 207858 w 120"/>
                  <a:gd name="T63" fmla="*/ 332281 h 120"/>
                  <a:gd name="T64" fmla="*/ 238276 w 120"/>
                  <a:gd name="T65" fmla="*/ 387662 h 120"/>
                  <a:gd name="T66" fmla="*/ 278834 w 120"/>
                  <a:gd name="T67" fmla="*/ 105726 h 120"/>
                  <a:gd name="T68" fmla="*/ 223067 w 120"/>
                  <a:gd name="T69" fmla="*/ 75519 h 120"/>
                  <a:gd name="T70" fmla="*/ 319392 w 120"/>
                  <a:gd name="T71" fmla="*/ 50346 h 120"/>
                  <a:gd name="T72" fmla="*/ 542459 w 120"/>
                  <a:gd name="T73" fmla="*/ 312143 h 120"/>
                  <a:gd name="T74" fmla="*/ 466413 w 120"/>
                  <a:gd name="T75" fmla="*/ 513526 h 120"/>
                  <a:gd name="T76" fmla="*/ 461343 w 120"/>
                  <a:gd name="T77" fmla="*/ 463180 h 120"/>
                  <a:gd name="T78" fmla="*/ 425856 w 120"/>
                  <a:gd name="T79" fmla="*/ 407800 h 120"/>
                  <a:gd name="T80" fmla="*/ 334601 w 120"/>
                  <a:gd name="T81" fmla="*/ 337316 h 120"/>
                  <a:gd name="T82" fmla="*/ 491762 w 120"/>
                  <a:gd name="T83" fmla="*/ 281936 h 120"/>
                  <a:gd name="T84" fmla="*/ 532319 w 120"/>
                  <a:gd name="T85" fmla="*/ 246694 h 120"/>
                  <a:gd name="T86" fmla="*/ 471483 w 120"/>
                  <a:gd name="T87" fmla="*/ 196348 h 120"/>
                  <a:gd name="T88" fmla="*/ 461343 w 120"/>
                  <a:gd name="T89" fmla="*/ 261797 h 120"/>
                  <a:gd name="T90" fmla="*/ 400507 w 120"/>
                  <a:gd name="T91" fmla="*/ 246694 h 120"/>
                  <a:gd name="T92" fmla="*/ 370089 w 120"/>
                  <a:gd name="T93" fmla="*/ 221521 h 120"/>
                  <a:gd name="T94" fmla="*/ 385298 w 120"/>
                  <a:gd name="T95" fmla="*/ 176210 h 120"/>
                  <a:gd name="T96" fmla="*/ 456274 w 120"/>
                  <a:gd name="T97" fmla="*/ 181244 h 120"/>
                  <a:gd name="T98" fmla="*/ 506971 w 120"/>
                  <a:gd name="T99" fmla="*/ 181244 h 120"/>
                  <a:gd name="T100" fmla="*/ 532319 w 120"/>
                  <a:gd name="T101" fmla="*/ 161106 h 120"/>
                  <a:gd name="T102" fmla="*/ 557668 w 120"/>
                  <a:gd name="T103" fmla="*/ 286970 h 120"/>
                  <a:gd name="T104" fmla="*/ 542459 w 120"/>
                  <a:gd name="T105" fmla="*/ 312143 h 1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62509" tIns="81255" rIns="162509" bIns="81255"/>
              <a:lstStyle/>
              <a:p>
                <a:endParaRPr lang="zh-CN" altLang="en-US" sz="2400"/>
              </a:p>
            </p:txBody>
          </p:sp>
        </p:grpSp>
        <p:grpSp>
          <p:nvGrpSpPr>
            <p:cNvPr id="21526" name="Group 4"/>
            <p:cNvGrpSpPr/>
            <p:nvPr/>
          </p:nvGrpSpPr>
          <p:grpSpPr bwMode="auto">
            <a:xfrm>
              <a:off x="9673138" y="1427062"/>
              <a:ext cx="1134696" cy="1134696"/>
              <a:chOff x="9673138" y="1427062"/>
              <a:chExt cx="1134696" cy="1134696"/>
            </a:xfrm>
          </p:grpSpPr>
          <p:sp>
            <p:nvSpPr>
              <p:cNvPr id="9" name="Oval 8"/>
              <p:cNvSpPr/>
              <p:nvPr/>
            </p:nvSpPr>
            <p:spPr>
              <a:xfrm>
                <a:off x="9672811" y="1427062"/>
                <a:ext cx="1135030" cy="11350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465">
                  <a:solidFill>
                    <a:srgbClr val="FFFFFF"/>
                  </a:solidFill>
                </a:endParaRPr>
              </a:p>
            </p:txBody>
          </p:sp>
          <p:grpSp>
            <p:nvGrpSpPr>
              <p:cNvPr id="74" name="Group 73"/>
              <p:cNvGrpSpPr/>
              <p:nvPr/>
            </p:nvGrpSpPr>
            <p:grpSpPr>
              <a:xfrm>
                <a:off x="9985892" y="1741017"/>
                <a:ext cx="510738" cy="494476"/>
                <a:chOff x="2339975" y="3200401"/>
                <a:chExt cx="249238" cy="241302"/>
              </a:xfrm>
              <a:solidFill>
                <a:schemeClr val="bg1"/>
              </a:solidFill>
            </p:grpSpPr>
            <p:sp>
              <p:nvSpPr>
                <p:cNvPr id="75"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6"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7"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8"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9"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0"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1"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2"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3"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4"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5"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6" name="Freeform 29"/>
                <p:cNvSpPr>
                  <a:spLocks noEditPoints="1"/>
                </p:cNvSpPr>
                <p:nvPr/>
              </p:nvSpPr>
              <p:spPr bwMode="auto">
                <a:xfrm>
                  <a:off x="2339975" y="3217865"/>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7"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8"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21527" name="Group 7"/>
            <p:cNvGrpSpPr/>
            <p:nvPr/>
          </p:nvGrpSpPr>
          <p:grpSpPr bwMode="auto">
            <a:xfrm>
              <a:off x="1284695" y="2704988"/>
              <a:ext cx="1134696" cy="1134696"/>
              <a:chOff x="1284695" y="2704988"/>
              <a:chExt cx="1134696" cy="1134696"/>
            </a:xfrm>
          </p:grpSpPr>
          <p:sp>
            <p:nvSpPr>
              <p:cNvPr id="12" name="Oval 11"/>
              <p:cNvSpPr/>
              <p:nvPr/>
            </p:nvSpPr>
            <p:spPr>
              <a:xfrm>
                <a:off x="1284700" y="2705029"/>
                <a:ext cx="1135030" cy="11350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465">
                  <a:solidFill>
                    <a:srgbClr val="FFFFFF"/>
                  </a:solidFill>
                </a:endParaRPr>
              </a:p>
            </p:txBody>
          </p:sp>
          <p:sp>
            <p:nvSpPr>
              <p:cNvPr id="21538" name="Freeform 11"/>
              <p:cNvSpPr>
                <a:spLocks noEditPoints="1"/>
              </p:cNvSpPr>
              <p:nvPr/>
            </p:nvSpPr>
            <p:spPr bwMode="auto">
              <a:xfrm>
                <a:off x="1586244" y="3017372"/>
                <a:ext cx="546973" cy="485982"/>
              </a:xfrm>
              <a:custGeom>
                <a:avLst/>
                <a:gdLst>
                  <a:gd name="T0" fmla="*/ 542891 w 134"/>
                  <a:gd name="T1" fmla="*/ 65342 h 119"/>
                  <a:gd name="T2" fmla="*/ 493908 w 134"/>
                  <a:gd name="T3" fmla="*/ 20419 h 119"/>
                  <a:gd name="T4" fmla="*/ 469417 w 134"/>
                  <a:gd name="T5" fmla="*/ 20419 h 119"/>
                  <a:gd name="T6" fmla="*/ 465335 w 134"/>
                  <a:gd name="T7" fmla="*/ 32671 h 119"/>
                  <a:gd name="T8" fmla="*/ 453090 w 134"/>
                  <a:gd name="T9" fmla="*/ 36755 h 119"/>
                  <a:gd name="T10" fmla="*/ 453090 w 134"/>
                  <a:gd name="T11" fmla="*/ 36755 h 119"/>
                  <a:gd name="T12" fmla="*/ 330633 w 134"/>
                  <a:gd name="T13" fmla="*/ 159271 h 119"/>
                  <a:gd name="T14" fmla="*/ 322469 w 134"/>
                  <a:gd name="T15" fmla="*/ 191942 h 119"/>
                  <a:gd name="T16" fmla="*/ 334715 w 134"/>
                  <a:gd name="T17" fmla="*/ 204194 h 119"/>
                  <a:gd name="T18" fmla="*/ 334715 w 134"/>
                  <a:gd name="T19" fmla="*/ 204194 h 119"/>
                  <a:gd name="T20" fmla="*/ 338797 w 134"/>
                  <a:gd name="T21" fmla="*/ 208278 h 119"/>
                  <a:gd name="T22" fmla="*/ 310223 w 134"/>
                  <a:gd name="T23" fmla="*/ 232781 h 119"/>
                  <a:gd name="T24" fmla="*/ 220422 w 134"/>
                  <a:gd name="T25" fmla="*/ 142936 h 119"/>
                  <a:gd name="T26" fmla="*/ 191849 w 134"/>
                  <a:gd name="T27" fmla="*/ 40839 h 119"/>
                  <a:gd name="T28" fmla="*/ 85720 w 134"/>
                  <a:gd name="T29" fmla="*/ 12252 h 119"/>
                  <a:gd name="T30" fmla="*/ 146948 w 134"/>
                  <a:gd name="T31" fmla="*/ 73510 h 119"/>
                  <a:gd name="T32" fmla="*/ 130620 w 134"/>
                  <a:gd name="T33" fmla="*/ 130684 h 119"/>
                  <a:gd name="T34" fmla="*/ 73474 w 134"/>
                  <a:gd name="T35" fmla="*/ 147020 h 119"/>
                  <a:gd name="T36" fmla="*/ 12246 w 134"/>
                  <a:gd name="T37" fmla="*/ 85762 h 119"/>
                  <a:gd name="T38" fmla="*/ 40819 w 134"/>
                  <a:gd name="T39" fmla="*/ 191942 h 119"/>
                  <a:gd name="T40" fmla="*/ 146948 w 134"/>
                  <a:gd name="T41" fmla="*/ 216446 h 119"/>
                  <a:gd name="T42" fmla="*/ 151030 w 134"/>
                  <a:gd name="T43" fmla="*/ 216446 h 119"/>
                  <a:gd name="T44" fmla="*/ 236750 w 134"/>
                  <a:gd name="T45" fmla="*/ 306291 h 119"/>
                  <a:gd name="T46" fmla="*/ 155112 w 134"/>
                  <a:gd name="T47" fmla="*/ 392053 h 119"/>
                  <a:gd name="T48" fmla="*/ 146948 w 134"/>
                  <a:gd name="T49" fmla="*/ 387969 h 119"/>
                  <a:gd name="T50" fmla="*/ 126539 w 134"/>
                  <a:gd name="T51" fmla="*/ 404304 h 119"/>
                  <a:gd name="T52" fmla="*/ 85720 w 134"/>
                  <a:gd name="T53" fmla="*/ 469646 h 119"/>
                  <a:gd name="T54" fmla="*/ 93883 w 134"/>
                  <a:gd name="T55" fmla="*/ 477814 h 119"/>
                  <a:gd name="T56" fmla="*/ 159194 w 134"/>
                  <a:gd name="T57" fmla="*/ 436975 h 119"/>
                  <a:gd name="T58" fmla="*/ 175521 w 134"/>
                  <a:gd name="T59" fmla="*/ 412472 h 119"/>
                  <a:gd name="T60" fmla="*/ 171439 w 134"/>
                  <a:gd name="T61" fmla="*/ 408388 h 119"/>
                  <a:gd name="T62" fmla="*/ 257159 w 134"/>
                  <a:gd name="T63" fmla="*/ 326711 h 119"/>
                  <a:gd name="T64" fmla="*/ 400025 w 134"/>
                  <a:gd name="T65" fmla="*/ 469646 h 119"/>
                  <a:gd name="T66" fmla="*/ 436762 w 134"/>
                  <a:gd name="T67" fmla="*/ 485982 h 119"/>
                  <a:gd name="T68" fmla="*/ 473499 w 134"/>
                  <a:gd name="T69" fmla="*/ 469646 h 119"/>
                  <a:gd name="T70" fmla="*/ 473499 w 134"/>
                  <a:gd name="T71" fmla="*/ 396137 h 119"/>
                  <a:gd name="T72" fmla="*/ 330633 w 134"/>
                  <a:gd name="T73" fmla="*/ 253201 h 119"/>
                  <a:gd name="T74" fmla="*/ 355124 w 134"/>
                  <a:gd name="T75" fmla="*/ 228697 h 119"/>
                  <a:gd name="T76" fmla="*/ 367370 w 134"/>
                  <a:gd name="T77" fmla="*/ 240949 h 119"/>
                  <a:gd name="T78" fmla="*/ 400025 w 134"/>
                  <a:gd name="T79" fmla="*/ 232781 h 119"/>
                  <a:gd name="T80" fmla="*/ 522482 w 134"/>
                  <a:gd name="T81" fmla="*/ 106181 h 119"/>
                  <a:gd name="T82" fmla="*/ 522482 w 134"/>
                  <a:gd name="T83" fmla="*/ 106181 h 119"/>
                  <a:gd name="T84" fmla="*/ 522482 w 134"/>
                  <a:gd name="T85" fmla="*/ 106181 h 119"/>
                  <a:gd name="T86" fmla="*/ 526564 w 134"/>
                  <a:gd name="T87" fmla="*/ 93929 h 119"/>
                  <a:gd name="T88" fmla="*/ 542891 w 134"/>
                  <a:gd name="T89" fmla="*/ 89845 h 119"/>
                  <a:gd name="T90" fmla="*/ 542891 w 134"/>
                  <a:gd name="T91" fmla="*/ 65342 h 119"/>
                  <a:gd name="T92" fmla="*/ 440844 w 134"/>
                  <a:gd name="T93" fmla="*/ 420640 h 119"/>
                  <a:gd name="T94" fmla="*/ 461253 w 134"/>
                  <a:gd name="T95" fmla="*/ 441059 h 119"/>
                  <a:gd name="T96" fmla="*/ 440844 w 134"/>
                  <a:gd name="T97" fmla="*/ 461479 h 119"/>
                  <a:gd name="T98" fmla="*/ 420434 w 134"/>
                  <a:gd name="T99" fmla="*/ 441059 h 119"/>
                  <a:gd name="T100" fmla="*/ 440844 w 134"/>
                  <a:gd name="T101" fmla="*/ 420640 h 119"/>
                  <a:gd name="T102" fmla="*/ 371452 w 134"/>
                  <a:gd name="T103" fmla="*/ 167439 h 119"/>
                  <a:gd name="T104" fmla="*/ 363288 w 134"/>
                  <a:gd name="T105" fmla="*/ 159271 h 119"/>
                  <a:gd name="T106" fmla="*/ 457171 w 134"/>
                  <a:gd name="T107" fmla="*/ 69426 h 119"/>
                  <a:gd name="T108" fmla="*/ 465335 w 134"/>
                  <a:gd name="T109" fmla="*/ 77594 h 119"/>
                  <a:gd name="T110" fmla="*/ 371452 w 134"/>
                  <a:gd name="T111" fmla="*/ 167439 h 119"/>
                  <a:gd name="T112" fmla="*/ 400025 w 134"/>
                  <a:gd name="T113" fmla="*/ 196026 h 119"/>
                  <a:gd name="T114" fmla="*/ 391861 w 134"/>
                  <a:gd name="T115" fmla="*/ 191942 h 119"/>
                  <a:gd name="T116" fmla="*/ 485745 w 134"/>
                  <a:gd name="T117" fmla="*/ 98013 h 119"/>
                  <a:gd name="T118" fmla="*/ 493908 w 134"/>
                  <a:gd name="T119" fmla="*/ 106181 h 119"/>
                  <a:gd name="T120" fmla="*/ 400025 w 134"/>
                  <a:gd name="T121" fmla="*/ 196026 h 1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62509" tIns="81255" rIns="162509" bIns="81255"/>
              <a:lstStyle/>
              <a:p>
                <a:endParaRPr lang="zh-CN" altLang="en-US" sz="2400"/>
              </a:p>
            </p:txBody>
          </p:sp>
        </p:grpSp>
        <p:grpSp>
          <p:nvGrpSpPr>
            <p:cNvPr id="21528" name="Group 9"/>
            <p:cNvGrpSpPr/>
            <p:nvPr/>
          </p:nvGrpSpPr>
          <p:grpSpPr bwMode="auto">
            <a:xfrm>
              <a:off x="9673136" y="2704988"/>
              <a:ext cx="1134696" cy="1134696"/>
              <a:chOff x="9673136" y="2704988"/>
              <a:chExt cx="1134696" cy="1134696"/>
            </a:xfrm>
          </p:grpSpPr>
          <p:sp>
            <p:nvSpPr>
              <p:cNvPr id="15" name="Oval 14"/>
              <p:cNvSpPr/>
              <p:nvPr/>
            </p:nvSpPr>
            <p:spPr>
              <a:xfrm>
                <a:off x="9672811" y="2705029"/>
                <a:ext cx="1135030" cy="11350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465">
                  <a:solidFill>
                    <a:srgbClr val="FFFFFF"/>
                  </a:solidFill>
                </a:endParaRPr>
              </a:p>
            </p:txBody>
          </p:sp>
          <p:grpSp>
            <p:nvGrpSpPr>
              <p:cNvPr id="90" name="Group 89"/>
              <p:cNvGrpSpPr/>
              <p:nvPr/>
            </p:nvGrpSpPr>
            <p:grpSpPr>
              <a:xfrm>
                <a:off x="9991403" y="2977268"/>
                <a:ext cx="526991" cy="585239"/>
                <a:chOff x="7502526" y="2405063"/>
                <a:chExt cx="301625" cy="334964"/>
              </a:xfrm>
              <a:solidFill>
                <a:schemeClr val="bg1"/>
              </a:solidFill>
            </p:grpSpPr>
            <p:sp>
              <p:nvSpPr>
                <p:cNvPr id="91" name="Freeform 112"/>
                <p:cNvSpPr/>
                <p:nvPr/>
              </p:nvSpPr>
              <p:spPr bwMode="auto">
                <a:xfrm>
                  <a:off x="7708901" y="2405063"/>
                  <a:ext cx="95250" cy="90488"/>
                </a:xfrm>
                <a:custGeom>
                  <a:avLst/>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92" name="Freeform 113"/>
                <p:cNvSpPr>
                  <a:spLocks noEditPoints="1"/>
                </p:cNvSpPr>
                <p:nvPr/>
              </p:nvSpPr>
              <p:spPr bwMode="auto">
                <a:xfrm>
                  <a:off x="7518404" y="2438402"/>
                  <a:ext cx="274638" cy="301625"/>
                </a:xfrm>
                <a:custGeom>
                  <a:avLst/>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93" name="Freeform 114"/>
                <p:cNvSpPr/>
                <p:nvPr/>
              </p:nvSpPr>
              <p:spPr bwMode="auto">
                <a:xfrm>
                  <a:off x="7502526" y="2405063"/>
                  <a:ext cx="98425" cy="90488"/>
                </a:xfrm>
                <a:custGeom>
                  <a:avLst/>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ah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94" name="Freeform 115"/>
                <p:cNvSpPr/>
                <p:nvPr/>
              </p:nvSpPr>
              <p:spPr bwMode="auto">
                <a:xfrm>
                  <a:off x="7650163" y="2476501"/>
                  <a:ext cx="11113" cy="44450"/>
                </a:xfrm>
                <a:custGeom>
                  <a:avLst/>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95" name="Freeform 116"/>
                <p:cNvSpPr/>
                <p:nvPr/>
              </p:nvSpPr>
              <p:spPr bwMode="auto">
                <a:xfrm>
                  <a:off x="7551738" y="2570163"/>
                  <a:ext cx="44450"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96" name="Freeform 117"/>
                <p:cNvSpPr/>
                <p:nvPr/>
              </p:nvSpPr>
              <p:spPr bwMode="auto">
                <a:xfrm>
                  <a:off x="7708901" y="2570163"/>
                  <a:ext cx="46038"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97" name="Freeform 118"/>
                <p:cNvSpPr/>
                <p:nvPr/>
              </p:nvSpPr>
              <p:spPr bwMode="auto">
                <a:xfrm>
                  <a:off x="7650163" y="2633663"/>
                  <a:ext cx="11113" cy="46038"/>
                </a:xfrm>
                <a:custGeom>
                  <a:avLst/>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98" name="Freeform 119"/>
                <p:cNvSpPr/>
                <p:nvPr/>
              </p:nvSpPr>
              <p:spPr bwMode="auto">
                <a:xfrm>
                  <a:off x="7593013" y="2506663"/>
                  <a:ext cx="128588" cy="85725"/>
                </a:xfrm>
                <a:custGeom>
                  <a:avLst/>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grpSp>
        </p:grpSp>
        <p:grpSp>
          <p:nvGrpSpPr>
            <p:cNvPr id="21529" name="Group 10"/>
            <p:cNvGrpSpPr/>
            <p:nvPr/>
          </p:nvGrpSpPr>
          <p:grpSpPr bwMode="auto">
            <a:xfrm>
              <a:off x="1284696" y="4044842"/>
              <a:ext cx="1134696" cy="1134696"/>
              <a:chOff x="1284696" y="4044842"/>
              <a:chExt cx="1134696" cy="1134696"/>
            </a:xfrm>
          </p:grpSpPr>
          <p:sp>
            <p:nvSpPr>
              <p:cNvPr id="21" name="Oval 20"/>
              <p:cNvSpPr/>
              <p:nvPr/>
            </p:nvSpPr>
            <p:spPr>
              <a:xfrm>
                <a:off x="1284700" y="4044910"/>
                <a:ext cx="1135030" cy="11350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465">
                  <a:solidFill>
                    <a:srgbClr val="FFFFFF"/>
                  </a:solidFill>
                </a:endParaRPr>
              </a:p>
            </p:txBody>
          </p:sp>
          <p:sp>
            <p:nvSpPr>
              <p:cNvPr id="21534" name="Shape 940"/>
              <p:cNvSpPr/>
              <p:nvPr/>
            </p:nvSpPr>
            <p:spPr bwMode="auto">
              <a:xfrm>
                <a:off x="1563236" y="4396596"/>
                <a:ext cx="588553" cy="392098"/>
              </a:xfrm>
              <a:custGeom>
                <a:avLst/>
                <a:gdLst>
                  <a:gd name="T0" fmla="*/ 294277 w 21547"/>
                  <a:gd name="T1" fmla="*/ 196049 h 21600"/>
                  <a:gd name="T2" fmla="*/ 294277 w 21547"/>
                  <a:gd name="T3" fmla="*/ 196049 h 21600"/>
                  <a:gd name="T4" fmla="*/ 294277 w 21547"/>
                  <a:gd name="T5" fmla="*/ 196049 h 21600"/>
                  <a:gd name="T6" fmla="*/ 294277 w 21547"/>
                  <a:gd name="T7" fmla="*/ 19604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784" tIns="50784" rIns="50784" bIns="50784" anchor="ctr"/>
              <a:lstStyle/>
              <a:p>
                <a:endParaRPr lang="zh-CN" altLang="en-US" sz="2400"/>
              </a:p>
            </p:txBody>
          </p:sp>
        </p:grpSp>
        <p:grpSp>
          <p:nvGrpSpPr>
            <p:cNvPr id="21530" name="Group 12"/>
            <p:cNvGrpSpPr/>
            <p:nvPr/>
          </p:nvGrpSpPr>
          <p:grpSpPr bwMode="auto">
            <a:xfrm>
              <a:off x="9673144" y="4044846"/>
              <a:ext cx="1134697" cy="1134697"/>
              <a:chOff x="9673144" y="4044846"/>
              <a:chExt cx="1134697" cy="1134697"/>
            </a:xfrm>
          </p:grpSpPr>
          <p:sp>
            <p:nvSpPr>
              <p:cNvPr id="18" name="Oval 17"/>
              <p:cNvSpPr/>
              <p:nvPr/>
            </p:nvSpPr>
            <p:spPr>
              <a:xfrm>
                <a:off x="9672811" y="4044910"/>
                <a:ext cx="1135030" cy="11350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465">
                  <a:solidFill>
                    <a:srgbClr val="FFFFFF"/>
                  </a:solidFill>
                </a:endParaRPr>
              </a:p>
            </p:txBody>
          </p:sp>
          <p:grpSp>
            <p:nvGrpSpPr>
              <p:cNvPr id="100" name="Group 99"/>
              <p:cNvGrpSpPr/>
              <p:nvPr/>
            </p:nvGrpSpPr>
            <p:grpSpPr>
              <a:xfrm>
                <a:off x="9957133" y="4311652"/>
                <a:ext cx="584433" cy="592961"/>
                <a:chOff x="2360613" y="2686051"/>
                <a:chExt cx="217488" cy="220662"/>
              </a:xfrm>
              <a:solidFill>
                <a:schemeClr val="bg1"/>
              </a:solidFill>
            </p:grpSpPr>
            <p:sp>
              <p:nvSpPr>
                <p:cNvPr id="101"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09" tIns="81255" rIns="162509" bIns="81255"/>
                <a:lstStyle/>
                <a:p>
                  <a:pPr defTabSz="913765">
                    <a:defRPr/>
                  </a:pPr>
                  <a:endParaRPr lang="en-US" sz="2400"/>
                </a:p>
              </p:txBody>
            </p:sp>
            <p:sp>
              <p:nvSpPr>
                <p:cNvPr id="102" name="Freeform 35"/>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09" tIns="81255" rIns="162509" bIns="81255"/>
                <a:lstStyle/>
                <a:p>
                  <a:pPr defTabSz="913765">
                    <a:defRPr/>
                  </a:pPr>
                  <a:endParaRPr lang="en-US" sz="2400"/>
                </a:p>
              </p:txBody>
            </p:sp>
            <p:sp>
              <p:nvSpPr>
                <p:cNvPr id="103" name="Freeform 36"/>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09" tIns="81255" rIns="162509" bIns="81255"/>
                <a:lstStyle/>
                <a:p>
                  <a:pPr defTabSz="913765">
                    <a:defRPr/>
                  </a:pPr>
                  <a:endParaRPr lang="en-US" sz="2400"/>
                </a:p>
              </p:txBody>
            </p:sp>
          </p:grpSp>
        </p:grpSp>
      </p:grpSp>
      <p:grpSp>
        <p:nvGrpSpPr>
          <p:cNvPr id="73" name="组合 72"/>
          <p:cNvGrpSpPr/>
          <p:nvPr/>
        </p:nvGrpSpPr>
        <p:grpSpPr>
          <a:xfrm>
            <a:off x="3619384" y="453588"/>
            <a:ext cx="8185557" cy="173072"/>
            <a:chOff x="2713964" y="340296"/>
            <a:chExt cx="6141063" cy="129844"/>
          </a:xfrm>
          <a:solidFill>
            <a:schemeClr val="accent5"/>
          </a:solidFill>
        </p:grpSpPr>
        <p:cxnSp>
          <p:nvCxnSpPr>
            <p:cNvPr id="104" name="直接连接符 103"/>
            <p:cNvCxnSpPr>
              <a:endCxn id="105" idx="3"/>
            </p:cNvCxnSpPr>
            <p:nvPr/>
          </p:nvCxnSpPr>
          <p:spPr>
            <a:xfrm flipH="1">
              <a:off x="2843808" y="405218"/>
              <a:ext cx="6011219"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5" name="矩形 104"/>
            <p:cNvSpPr/>
            <p:nvPr/>
          </p:nvSpPr>
          <p:spPr>
            <a:xfrm>
              <a:off x="2713964" y="340296"/>
              <a:ext cx="129844" cy="129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06" name="KSO_GT1.1.1"/>
          <p:cNvSpPr txBox="1"/>
          <p:nvPr/>
        </p:nvSpPr>
        <p:spPr>
          <a:xfrm>
            <a:off x="1919940" y="411432"/>
            <a:ext cx="1587011" cy="330099"/>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800" b="1" dirty="0">
                <a:solidFill>
                  <a:schemeClr val="tx1">
                    <a:lumMod val="50000"/>
                    <a:lumOff val="50000"/>
                  </a:schemeClr>
                </a:solidFill>
              </a:rPr>
              <a:t>点击更改标题</a:t>
            </a:r>
            <a:endParaRPr lang="en-US" altLang="zh-CN" sz="1800" b="1" dirty="0">
              <a:solidFill>
                <a:schemeClr val="tx1">
                  <a:lumMod val="50000"/>
                  <a:lumOff val="50000"/>
                </a:schemeClr>
              </a:solidFill>
            </a:endParaRPr>
          </a:p>
        </p:txBody>
      </p:sp>
      <p:pic>
        <p:nvPicPr>
          <p:cNvPr id="99" name="图片 98"/>
          <p:cNvPicPr>
            <a:picLocks noChangeAspect="1"/>
          </p:cNvPicPr>
          <p:nvPr/>
        </p:nvPicPr>
        <p:blipFill>
          <a:blip r:embed="rId3" cstate="email"/>
          <a:stretch>
            <a:fillRect/>
          </a:stretch>
        </p:blipFill>
        <p:spPr>
          <a:xfrm>
            <a:off x="-510264" y="-1119793"/>
            <a:ext cx="3206721" cy="320672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bwMode="auto">
          <a:xfrm>
            <a:off x="8228943" y="2066931"/>
            <a:ext cx="2432888" cy="892138"/>
            <a:chOff x="1603804" y="2220559"/>
            <a:chExt cx="2433815" cy="893232"/>
          </a:xfrm>
        </p:grpSpPr>
        <p:sp>
          <p:nvSpPr>
            <p:cNvPr id="5" name="Text Placeholder 2"/>
            <p:cNvSpPr txBox="1"/>
            <p:nvPr/>
          </p:nvSpPr>
          <p:spPr>
            <a:xfrm>
              <a:off x="1603804" y="2220559"/>
              <a:ext cx="2013096" cy="262260"/>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3765">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680010" y="2559113"/>
              <a:ext cx="2357609" cy="554678"/>
            </a:xfrm>
            <a:prstGeom prst="rect">
              <a:avLst/>
            </a:prstGeom>
            <a:noFill/>
          </p:spPr>
          <p:txBody>
            <a:bodyPr lIns="0" tIns="0" rIns="0" bIns="0">
              <a:spAutoFit/>
            </a:bodyPr>
            <a:lstStyle/>
            <a:p>
              <a:pPr defTabSz="1450340">
                <a:defRPr/>
              </a:pP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450340">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7" name="Group 6"/>
          <p:cNvGrpSpPr/>
          <p:nvPr/>
        </p:nvGrpSpPr>
        <p:grpSpPr bwMode="auto">
          <a:xfrm>
            <a:off x="8793919" y="3435353"/>
            <a:ext cx="2474149" cy="893724"/>
            <a:chOff x="1603804" y="2220559"/>
            <a:chExt cx="2475438" cy="893231"/>
          </a:xfrm>
        </p:grpSpPr>
        <p:sp>
          <p:nvSpPr>
            <p:cNvPr id="8" name="Text Placeholder 2"/>
            <p:cNvSpPr txBox="1"/>
            <p:nvPr/>
          </p:nvSpPr>
          <p:spPr>
            <a:xfrm>
              <a:off x="1603804" y="2220559"/>
              <a:ext cx="2013377" cy="26179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3765">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680020" y="2560097"/>
              <a:ext cx="2399222" cy="553693"/>
            </a:xfrm>
            <a:prstGeom prst="rect">
              <a:avLst/>
            </a:prstGeom>
            <a:noFill/>
          </p:spPr>
          <p:txBody>
            <a:bodyPr lIns="0" tIns="0" rIns="0" bIns="0">
              <a:spAutoFit/>
            </a:bodyPr>
            <a:lstStyle/>
            <a:p>
              <a:pPr defTabSz="1450340">
                <a:defRPr/>
              </a:pP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450340">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0" name="Group 9"/>
          <p:cNvGrpSpPr/>
          <p:nvPr/>
        </p:nvGrpSpPr>
        <p:grpSpPr bwMode="auto">
          <a:xfrm>
            <a:off x="8228943" y="4767261"/>
            <a:ext cx="2432888" cy="893722"/>
            <a:chOff x="1603804" y="2220559"/>
            <a:chExt cx="2433815" cy="893233"/>
          </a:xfrm>
        </p:grpSpPr>
        <p:sp>
          <p:nvSpPr>
            <p:cNvPr id="11" name="Text Placeholder 2"/>
            <p:cNvSpPr txBox="1"/>
            <p:nvPr/>
          </p:nvSpPr>
          <p:spPr>
            <a:xfrm>
              <a:off x="1603804" y="2220559"/>
              <a:ext cx="2013096" cy="26179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3765">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1680010" y="2560097"/>
              <a:ext cx="2357609" cy="553695"/>
            </a:xfrm>
            <a:prstGeom prst="rect">
              <a:avLst/>
            </a:prstGeom>
            <a:noFill/>
          </p:spPr>
          <p:txBody>
            <a:bodyPr lIns="0" tIns="0" rIns="0" bIns="0">
              <a:spAutoFit/>
            </a:bodyPr>
            <a:lstStyle/>
            <a:p>
              <a:pPr defTabSz="1450340">
                <a:defRPr/>
              </a:pP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450340">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3" name="Group 12"/>
          <p:cNvGrpSpPr/>
          <p:nvPr/>
        </p:nvGrpSpPr>
        <p:grpSpPr bwMode="auto">
          <a:xfrm>
            <a:off x="1520653" y="2066931"/>
            <a:ext cx="2426537" cy="892138"/>
            <a:chOff x="1494367" y="2220559"/>
            <a:chExt cx="2427694" cy="893232"/>
          </a:xfrm>
        </p:grpSpPr>
        <p:sp>
          <p:nvSpPr>
            <p:cNvPr id="14" name="Text Placeholder 2"/>
            <p:cNvSpPr txBox="1"/>
            <p:nvPr/>
          </p:nvSpPr>
          <p:spPr>
            <a:xfrm>
              <a:off x="1908773" y="2220559"/>
              <a:ext cx="2013288" cy="262260"/>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3765">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494367" y="2559113"/>
              <a:ext cx="2324490" cy="554678"/>
            </a:xfrm>
            <a:prstGeom prst="rect">
              <a:avLst/>
            </a:prstGeom>
            <a:noFill/>
          </p:spPr>
          <p:txBody>
            <a:bodyPr lIns="0" tIns="0" rIns="0" bIns="0">
              <a:spAutoFit/>
            </a:bodyPr>
            <a:lstStyle/>
            <a:p>
              <a:pPr algn="r" defTabSz="1450340">
                <a:defRPr/>
              </a:pP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1450340">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6" name="Group 15"/>
          <p:cNvGrpSpPr/>
          <p:nvPr/>
        </p:nvGrpSpPr>
        <p:grpSpPr bwMode="auto">
          <a:xfrm>
            <a:off x="1055656" y="3435352"/>
            <a:ext cx="2382104" cy="893722"/>
            <a:chOff x="1539935" y="2220559"/>
            <a:chExt cx="2382128" cy="893231"/>
          </a:xfrm>
        </p:grpSpPr>
        <p:sp>
          <p:nvSpPr>
            <p:cNvPr id="17" name="Text Placeholder 2"/>
            <p:cNvSpPr txBox="1"/>
            <p:nvPr/>
          </p:nvSpPr>
          <p:spPr>
            <a:xfrm>
              <a:off x="1908125" y="2220559"/>
              <a:ext cx="2013938" cy="26179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3765">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539935" y="2560096"/>
              <a:ext cx="2278971" cy="553694"/>
            </a:xfrm>
            <a:prstGeom prst="rect">
              <a:avLst/>
            </a:prstGeom>
            <a:noFill/>
          </p:spPr>
          <p:txBody>
            <a:bodyPr lIns="0" tIns="0" rIns="0" bIns="0">
              <a:spAutoFit/>
            </a:bodyPr>
            <a:lstStyle/>
            <a:p>
              <a:pPr algn="r" defTabSz="1450340">
                <a:defRPr/>
              </a:pP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1450340">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9" name="Group 18"/>
          <p:cNvGrpSpPr/>
          <p:nvPr/>
        </p:nvGrpSpPr>
        <p:grpSpPr bwMode="auto">
          <a:xfrm>
            <a:off x="1520653" y="4767264"/>
            <a:ext cx="2426537" cy="893722"/>
            <a:chOff x="1494367" y="2220559"/>
            <a:chExt cx="2427698" cy="893232"/>
          </a:xfrm>
        </p:grpSpPr>
        <p:sp>
          <p:nvSpPr>
            <p:cNvPr id="20" name="Text Placeholder 2"/>
            <p:cNvSpPr txBox="1"/>
            <p:nvPr/>
          </p:nvSpPr>
          <p:spPr>
            <a:xfrm>
              <a:off x="1908774" y="2220559"/>
              <a:ext cx="2013291" cy="26179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3765">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494367" y="2560097"/>
              <a:ext cx="2324494" cy="553694"/>
            </a:xfrm>
            <a:prstGeom prst="rect">
              <a:avLst/>
            </a:prstGeom>
            <a:noFill/>
          </p:spPr>
          <p:txBody>
            <a:bodyPr lIns="0" tIns="0" rIns="0" bIns="0">
              <a:spAutoFit/>
            </a:bodyPr>
            <a:lstStyle/>
            <a:p>
              <a:pPr algn="r" defTabSz="1450340">
                <a:defRPr/>
              </a:pP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1450340">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2" name="Group 1"/>
          <p:cNvGrpSpPr/>
          <p:nvPr/>
        </p:nvGrpSpPr>
        <p:grpSpPr bwMode="auto">
          <a:xfrm>
            <a:off x="3950363" y="1935163"/>
            <a:ext cx="4291276" cy="3816351"/>
            <a:chOff x="3949950" y="1935228"/>
            <a:chExt cx="4292100" cy="3816694"/>
          </a:xfrm>
        </p:grpSpPr>
        <p:sp>
          <p:nvSpPr>
            <p:cNvPr id="34830" name="Freeform 28"/>
            <p:cNvSpPr/>
            <p:nvPr/>
          </p:nvSpPr>
          <p:spPr bwMode="auto">
            <a:xfrm>
              <a:off x="6856115" y="2914246"/>
              <a:ext cx="639249" cy="929328"/>
            </a:xfrm>
            <a:custGeom>
              <a:avLst/>
              <a:gdLst>
                <a:gd name="T0" fmla="*/ 639249 w 476"/>
                <a:gd name="T1" fmla="*/ 0 h 692"/>
                <a:gd name="T2" fmla="*/ 0 w 476"/>
                <a:gd name="T3" fmla="*/ 750714 h 692"/>
                <a:gd name="T4" fmla="*/ 104751 w 476"/>
                <a:gd name="T5" fmla="*/ 929328 h 692"/>
                <a:gd name="T6" fmla="*/ 639249 w 476"/>
                <a:gd name="T7" fmla="*/ 0 h 6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4831" name="Freeform 29"/>
            <p:cNvSpPr/>
            <p:nvPr/>
          </p:nvSpPr>
          <p:spPr bwMode="auto">
            <a:xfrm>
              <a:off x="6528433" y="4412990"/>
              <a:ext cx="102065" cy="181300"/>
            </a:xfrm>
            <a:custGeom>
              <a:avLst/>
              <a:gdLst>
                <a:gd name="T0" fmla="*/ 102065 w 76"/>
                <a:gd name="T1" fmla="*/ 0 h 135"/>
                <a:gd name="T2" fmla="*/ 0 w 76"/>
                <a:gd name="T3" fmla="*/ 181300 h 135"/>
                <a:gd name="T4" fmla="*/ 102065 w 76"/>
                <a:gd name="T5" fmla="*/ 0 h 135"/>
                <a:gd name="T6" fmla="*/ 102065 w 76"/>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135">
                  <a:moveTo>
                    <a:pt x="76" y="0"/>
                  </a:moveTo>
                  <a:lnTo>
                    <a:pt x="0" y="135"/>
                  </a:lnTo>
                  <a:lnTo>
                    <a:pt x="76"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4832" name="Freeform 30"/>
            <p:cNvSpPr/>
            <p:nvPr/>
          </p:nvSpPr>
          <p:spPr bwMode="auto">
            <a:xfrm>
              <a:off x="6528433" y="4412990"/>
              <a:ext cx="102065" cy="181300"/>
            </a:xfrm>
            <a:custGeom>
              <a:avLst/>
              <a:gdLst>
                <a:gd name="T0" fmla="*/ 102065 w 76"/>
                <a:gd name="T1" fmla="*/ 0 h 135"/>
                <a:gd name="T2" fmla="*/ 0 w 76"/>
                <a:gd name="T3" fmla="*/ 181300 h 135"/>
                <a:gd name="T4" fmla="*/ 102065 w 76"/>
                <a:gd name="T5" fmla="*/ 0 h 135"/>
                <a:gd name="T6" fmla="*/ 102065 w 76"/>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135">
                  <a:moveTo>
                    <a:pt x="76" y="0"/>
                  </a:moveTo>
                  <a:lnTo>
                    <a:pt x="0"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4833" name="Freeform 31"/>
            <p:cNvSpPr/>
            <p:nvPr/>
          </p:nvSpPr>
          <p:spPr bwMode="auto">
            <a:xfrm>
              <a:off x="6528433" y="4412990"/>
              <a:ext cx="1071682" cy="181300"/>
            </a:xfrm>
            <a:custGeom>
              <a:avLst/>
              <a:gdLst>
                <a:gd name="T0" fmla="*/ 102065 w 798"/>
                <a:gd name="T1" fmla="*/ 0 h 135"/>
                <a:gd name="T2" fmla="*/ 0 w 798"/>
                <a:gd name="T3" fmla="*/ 181300 h 135"/>
                <a:gd name="T4" fmla="*/ 1071682 w 798"/>
                <a:gd name="T5" fmla="*/ 181300 h 135"/>
                <a:gd name="T6" fmla="*/ 102065 w 798"/>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4834" name="Freeform 32"/>
            <p:cNvSpPr/>
            <p:nvPr/>
          </p:nvSpPr>
          <p:spPr bwMode="auto">
            <a:xfrm>
              <a:off x="5663567" y="4594289"/>
              <a:ext cx="206816" cy="0"/>
            </a:xfrm>
            <a:custGeom>
              <a:avLst/>
              <a:gdLst>
                <a:gd name="T0" fmla="*/ 206816 w 154"/>
                <a:gd name="T1" fmla="*/ 0 w 154"/>
                <a:gd name="T2" fmla="*/ 206816 w 154"/>
                <a:gd name="T3" fmla="*/ 206816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154" y="0"/>
                  </a:moveTo>
                  <a:lnTo>
                    <a:pt x="0"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4835" name="Freeform 33"/>
            <p:cNvSpPr/>
            <p:nvPr/>
          </p:nvSpPr>
          <p:spPr bwMode="auto">
            <a:xfrm>
              <a:off x="5663567" y="4594289"/>
              <a:ext cx="206816" cy="0"/>
            </a:xfrm>
            <a:custGeom>
              <a:avLst/>
              <a:gdLst>
                <a:gd name="T0" fmla="*/ 206816 w 154"/>
                <a:gd name="T1" fmla="*/ 0 w 154"/>
                <a:gd name="T2" fmla="*/ 206816 w 154"/>
                <a:gd name="T3" fmla="*/ 206816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154" y="0"/>
                  </a:moveTo>
                  <a:lnTo>
                    <a:pt x="0"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4836" name="Freeform 34"/>
            <p:cNvSpPr/>
            <p:nvPr/>
          </p:nvSpPr>
          <p:spPr bwMode="auto">
            <a:xfrm>
              <a:off x="5663567" y="4594289"/>
              <a:ext cx="534498" cy="927986"/>
            </a:xfrm>
            <a:custGeom>
              <a:avLst/>
              <a:gdLst>
                <a:gd name="T0" fmla="*/ 0 w 398"/>
                <a:gd name="T1" fmla="*/ 0 h 691"/>
                <a:gd name="T2" fmla="*/ 6715 w 398"/>
                <a:gd name="T3" fmla="*/ 9401 h 691"/>
                <a:gd name="T4" fmla="*/ 534498 w 398"/>
                <a:gd name="T5" fmla="*/ 927986 h 691"/>
                <a:gd name="T6" fmla="*/ 206816 w 398"/>
                <a:gd name="T7" fmla="*/ 0 h 691"/>
                <a:gd name="T8" fmla="*/ 0 w 398"/>
                <a:gd name="T9" fmla="*/ 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4837" name="Freeform 35"/>
            <p:cNvSpPr/>
            <p:nvPr/>
          </p:nvSpPr>
          <p:spPr bwMode="auto">
            <a:xfrm>
              <a:off x="4693950" y="3843574"/>
              <a:ext cx="639249" cy="927986"/>
            </a:xfrm>
            <a:custGeom>
              <a:avLst/>
              <a:gdLst>
                <a:gd name="T0" fmla="*/ 537184 w 476"/>
                <a:gd name="T1" fmla="*/ 0 h 691"/>
                <a:gd name="T2" fmla="*/ 0 w 476"/>
                <a:gd name="T3" fmla="*/ 927986 h 691"/>
                <a:gd name="T4" fmla="*/ 537184 w 476"/>
                <a:gd name="T5" fmla="*/ 0 h 691"/>
                <a:gd name="T6" fmla="*/ 639249 w 476"/>
                <a:gd name="T7" fmla="*/ 177271 h 691"/>
                <a:gd name="T8" fmla="*/ 639249 w 476"/>
                <a:gd name="T9" fmla="*/ 177271 h 691"/>
                <a:gd name="T10" fmla="*/ 537184 w 476"/>
                <a:gd name="T11" fmla="*/ 0 h 6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6" h="691">
                  <a:moveTo>
                    <a:pt x="400" y="0"/>
                  </a:moveTo>
                  <a:lnTo>
                    <a:pt x="0" y="691"/>
                  </a:lnTo>
                  <a:lnTo>
                    <a:pt x="400" y="0"/>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4838" name="Freeform 36"/>
            <p:cNvSpPr/>
            <p:nvPr/>
          </p:nvSpPr>
          <p:spPr bwMode="auto">
            <a:xfrm>
              <a:off x="4693950" y="3843574"/>
              <a:ext cx="639249" cy="927986"/>
            </a:xfrm>
            <a:custGeom>
              <a:avLst/>
              <a:gdLst>
                <a:gd name="T0" fmla="*/ 537184 w 476"/>
                <a:gd name="T1" fmla="*/ 0 h 691"/>
                <a:gd name="T2" fmla="*/ 0 w 476"/>
                <a:gd name="T3" fmla="*/ 927986 h 691"/>
                <a:gd name="T4" fmla="*/ 537184 w 476"/>
                <a:gd name="T5" fmla="*/ 0 h 691"/>
                <a:gd name="T6" fmla="*/ 639249 w 476"/>
                <a:gd name="T7" fmla="*/ 177271 h 691"/>
                <a:gd name="T8" fmla="*/ 639249 w 476"/>
                <a:gd name="T9" fmla="*/ 177271 h 691"/>
                <a:gd name="T10" fmla="*/ 537184 w 476"/>
                <a:gd name="T11" fmla="*/ 0 h 6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6" h="691">
                  <a:moveTo>
                    <a:pt x="400" y="0"/>
                  </a:moveTo>
                  <a:lnTo>
                    <a:pt x="0" y="691"/>
                  </a:lnTo>
                  <a:lnTo>
                    <a:pt x="400" y="0"/>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4839" name="Freeform 37"/>
            <p:cNvSpPr/>
            <p:nvPr/>
          </p:nvSpPr>
          <p:spPr bwMode="auto">
            <a:xfrm>
              <a:off x="4693950" y="3843574"/>
              <a:ext cx="639249" cy="927986"/>
            </a:xfrm>
            <a:custGeom>
              <a:avLst/>
              <a:gdLst>
                <a:gd name="T0" fmla="*/ 537184 w 476"/>
                <a:gd name="T1" fmla="*/ 0 h 691"/>
                <a:gd name="T2" fmla="*/ 0 w 476"/>
                <a:gd name="T3" fmla="*/ 927986 h 691"/>
                <a:gd name="T4" fmla="*/ 639249 w 476"/>
                <a:gd name="T5" fmla="*/ 177271 h 691"/>
                <a:gd name="T6" fmla="*/ 537184 w 476"/>
                <a:gd name="T7" fmla="*/ 0 h 6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4840" name="Freeform 38"/>
            <p:cNvSpPr/>
            <p:nvPr/>
          </p:nvSpPr>
          <p:spPr bwMode="auto">
            <a:xfrm>
              <a:off x="5558816" y="3095545"/>
              <a:ext cx="104751" cy="178614"/>
            </a:xfrm>
            <a:custGeom>
              <a:avLst/>
              <a:gdLst>
                <a:gd name="T0" fmla="*/ 104751 w 78"/>
                <a:gd name="T1" fmla="*/ 0 h 133"/>
                <a:gd name="T2" fmla="*/ 0 w 78"/>
                <a:gd name="T3" fmla="*/ 178614 h 133"/>
                <a:gd name="T4" fmla="*/ 0 w 78"/>
                <a:gd name="T5" fmla="*/ 178614 h 133"/>
                <a:gd name="T6" fmla="*/ 104751 w 78"/>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33">
                  <a:moveTo>
                    <a:pt x="78" y="0"/>
                  </a:move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4841" name="Freeform 39"/>
            <p:cNvSpPr/>
            <p:nvPr/>
          </p:nvSpPr>
          <p:spPr bwMode="auto">
            <a:xfrm>
              <a:off x="5558816" y="3095545"/>
              <a:ext cx="104751" cy="178614"/>
            </a:xfrm>
            <a:custGeom>
              <a:avLst/>
              <a:gdLst>
                <a:gd name="T0" fmla="*/ 104751 w 78"/>
                <a:gd name="T1" fmla="*/ 0 h 133"/>
                <a:gd name="T2" fmla="*/ 0 w 78"/>
                <a:gd name="T3" fmla="*/ 178614 h 133"/>
                <a:gd name="T4" fmla="*/ 0 w 78"/>
                <a:gd name="T5" fmla="*/ 178614 h 133"/>
                <a:gd name="T6" fmla="*/ 104751 w 78"/>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33">
                  <a:moveTo>
                    <a:pt x="78" y="0"/>
                  </a:move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4842" name="Freeform 40"/>
            <p:cNvSpPr/>
            <p:nvPr/>
          </p:nvSpPr>
          <p:spPr bwMode="auto">
            <a:xfrm>
              <a:off x="4589199" y="3095545"/>
              <a:ext cx="1074368" cy="178614"/>
            </a:xfrm>
            <a:custGeom>
              <a:avLst/>
              <a:gdLst>
                <a:gd name="T0" fmla="*/ 1074368 w 800"/>
                <a:gd name="T1" fmla="*/ 0 h 133"/>
                <a:gd name="T2" fmla="*/ 0 w 800"/>
                <a:gd name="T3" fmla="*/ 0 h 133"/>
                <a:gd name="T4" fmla="*/ 969617 w 800"/>
                <a:gd name="T5" fmla="*/ 178614 h 133"/>
                <a:gd name="T6" fmla="*/ 1074368 w 800"/>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4843" name="Freeform 41"/>
            <p:cNvSpPr/>
            <p:nvPr/>
          </p:nvSpPr>
          <p:spPr bwMode="auto">
            <a:xfrm>
              <a:off x="6321617" y="3095545"/>
              <a:ext cx="206816" cy="0"/>
            </a:xfrm>
            <a:custGeom>
              <a:avLst/>
              <a:gdLst>
                <a:gd name="T0" fmla="*/ 0 w 154"/>
                <a:gd name="T1" fmla="*/ 0 w 154"/>
                <a:gd name="T2" fmla="*/ 206816 w 154"/>
                <a:gd name="T3" fmla="*/ 0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4844" name="Freeform 42"/>
            <p:cNvSpPr/>
            <p:nvPr/>
          </p:nvSpPr>
          <p:spPr bwMode="auto">
            <a:xfrm>
              <a:off x="6321617" y="3095545"/>
              <a:ext cx="206816" cy="0"/>
            </a:xfrm>
            <a:custGeom>
              <a:avLst/>
              <a:gdLst>
                <a:gd name="T0" fmla="*/ 0 w 154"/>
                <a:gd name="T1" fmla="*/ 0 w 154"/>
                <a:gd name="T2" fmla="*/ 206816 w 154"/>
                <a:gd name="T3" fmla="*/ 0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4845" name="Freeform 43"/>
            <p:cNvSpPr/>
            <p:nvPr/>
          </p:nvSpPr>
          <p:spPr bwMode="auto">
            <a:xfrm>
              <a:off x="5991249" y="2167560"/>
              <a:ext cx="537184" cy="927986"/>
            </a:xfrm>
            <a:custGeom>
              <a:avLst/>
              <a:gdLst>
                <a:gd name="T0" fmla="*/ 0 w 400"/>
                <a:gd name="T1" fmla="*/ 0 h 691"/>
                <a:gd name="T2" fmla="*/ 330368 w 400"/>
                <a:gd name="T3" fmla="*/ 927986 h 691"/>
                <a:gd name="T4" fmla="*/ 537184 w 400"/>
                <a:gd name="T5" fmla="*/ 927986 h 691"/>
                <a:gd name="T6" fmla="*/ 244419 w 400"/>
                <a:gd name="T7" fmla="*/ 423033 h 691"/>
                <a:gd name="T8" fmla="*/ 0 w 400"/>
                <a:gd name="T9" fmla="*/ 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nvGrpSpPr>
            <p:cNvPr id="34846" name="Group 44"/>
            <p:cNvGrpSpPr/>
            <p:nvPr/>
          </p:nvGrpSpPr>
          <p:grpSpPr bwMode="auto">
            <a:xfrm>
              <a:off x="3949950" y="3095545"/>
              <a:ext cx="1713617" cy="2152765"/>
              <a:chOff x="3949950" y="3095545"/>
              <a:chExt cx="1713617" cy="2152765"/>
            </a:xfrm>
          </p:grpSpPr>
          <p:sp>
            <p:nvSpPr>
              <p:cNvPr id="76" name="Freeform 75"/>
              <p:cNvSpPr/>
              <p:nvPr/>
            </p:nvSpPr>
            <p:spPr bwMode="auto">
              <a:xfrm>
                <a:off x="3949950" y="3095795"/>
                <a:ext cx="1714300" cy="2152844"/>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77" name="Freeform 76"/>
              <p:cNvSpPr/>
              <p:nvPr/>
            </p:nvSpPr>
            <p:spPr bwMode="auto">
              <a:xfrm>
                <a:off x="4589638" y="3095795"/>
                <a:ext cx="1074612" cy="17940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close/>
                  </a:path>
                </a:pathLst>
              </a:custGeom>
              <a:solidFill>
                <a:schemeClr val="tx1">
                  <a:lumMod val="95000"/>
                  <a:lumOff val="5000"/>
                  <a:alpha val="10000"/>
                </a:schemeClr>
              </a:solidFill>
              <a:ln>
                <a:noFill/>
              </a:ln>
            </p:spPr>
            <p:txBody>
              <a:bodyPr/>
              <a:lstStyle/>
              <a:p>
                <a:pPr defTabSz="913765">
                  <a:defRPr/>
                </a:pPr>
                <a:endParaRPr lang="en-US" sz="2400"/>
              </a:p>
            </p:txBody>
          </p:sp>
        </p:grpSp>
        <p:grpSp>
          <p:nvGrpSpPr>
            <p:cNvPr id="34847" name="Group 71"/>
            <p:cNvGrpSpPr/>
            <p:nvPr/>
          </p:nvGrpSpPr>
          <p:grpSpPr bwMode="auto">
            <a:xfrm>
              <a:off x="4182282" y="1935228"/>
              <a:ext cx="2346151" cy="1404736"/>
              <a:chOff x="4182282" y="1935228"/>
              <a:chExt cx="2346151" cy="1404736"/>
            </a:xfrm>
          </p:grpSpPr>
          <p:sp>
            <p:nvSpPr>
              <p:cNvPr id="74" name="Freeform 73"/>
              <p:cNvSpPr/>
              <p:nvPr/>
            </p:nvSpPr>
            <p:spPr bwMode="auto">
              <a:xfrm>
                <a:off x="4181698" y="1935228"/>
                <a:ext cx="2346052" cy="1405064"/>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75" name="Freeform 74"/>
              <p:cNvSpPr/>
              <p:nvPr/>
            </p:nvSpPr>
            <p:spPr bwMode="auto">
              <a:xfrm>
                <a:off x="5991238" y="2167024"/>
                <a:ext cx="536513" cy="928771"/>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close/>
                  </a:path>
                </a:pathLst>
              </a:custGeom>
              <a:solidFill>
                <a:schemeClr val="tx1">
                  <a:lumMod val="95000"/>
                  <a:lumOff val="5000"/>
                  <a:alpha val="10000"/>
                </a:schemeClr>
              </a:solidFill>
              <a:ln>
                <a:noFill/>
              </a:ln>
            </p:spPr>
            <p:txBody>
              <a:bodyPr/>
              <a:lstStyle/>
              <a:p>
                <a:pPr defTabSz="913765">
                  <a:defRPr/>
                </a:pPr>
                <a:endParaRPr lang="en-US" sz="2400"/>
              </a:p>
            </p:txBody>
          </p:sp>
        </p:grpSp>
        <p:grpSp>
          <p:nvGrpSpPr>
            <p:cNvPr id="34848" name="Group 46"/>
            <p:cNvGrpSpPr/>
            <p:nvPr/>
          </p:nvGrpSpPr>
          <p:grpSpPr bwMode="auto">
            <a:xfrm>
              <a:off x="5663567" y="4345842"/>
              <a:ext cx="2346151" cy="1406079"/>
              <a:chOff x="5663567" y="4345842"/>
              <a:chExt cx="2346151" cy="1406079"/>
            </a:xfrm>
          </p:grpSpPr>
          <p:grpSp>
            <p:nvGrpSpPr>
              <p:cNvPr id="34864" name="Group 65"/>
              <p:cNvGrpSpPr/>
              <p:nvPr/>
            </p:nvGrpSpPr>
            <p:grpSpPr bwMode="auto">
              <a:xfrm>
                <a:off x="5663567" y="4345842"/>
                <a:ext cx="2346151" cy="1406079"/>
                <a:chOff x="5663567" y="4345842"/>
                <a:chExt cx="2346151" cy="1406079"/>
              </a:xfrm>
            </p:grpSpPr>
            <p:sp>
              <p:nvSpPr>
                <p:cNvPr id="70" name="Freeform 69"/>
                <p:cNvSpPr/>
                <p:nvPr/>
              </p:nvSpPr>
              <p:spPr bwMode="auto">
                <a:xfrm>
                  <a:off x="5664250" y="4345270"/>
                  <a:ext cx="2346052" cy="1406652"/>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71" name="Freeform 70"/>
                <p:cNvSpPr/>
                <p:nvPr/>
              </p:nvSpPr>
              <p:spPr bwMode="auto">
                <a:xfrm>
                  <a:off x="5664250" y="4594529"/>
                  <a:ext cx="534926" cy="927184"/>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close/>
                    </a:path>
                  </a:pathLst>
                </a:custGeom>
                <a:solidFill>
                  <a:schemeClr val="tx1">
                    <a:lumMod val="95000"/>
                    <a:lumOff val="5000"/>
                    <a:alpha val="10000"/>
                  </a:schemeClr>
                </a:solidFill>
                <a:ln>
                  <a:noFill/>
                </a:ln>
              </p:spPr>
              <p:txBody>
                <a:bodyPr/>
                <a:lstStyle/>
                <a:p>
                  <a:pPr defTabSz="913765">
                    <a:defRPr/>
                  </a:pPr>
                  <a:endParaRPr lang="en-US" sz="2400"/>
                </a:p>
              </p:txBody>
            </p:sp>
          </p:grpSp>
          <p:grpSp>
            <p:nvGrpSpPr>
              <p:cNvPr id="67" name="Group 66"/>
              <p:cNvGrpSpPr/>
              <p:nvPr/>
            </p:nvGrpSpPr>
            <p:grpSpPr>
              <a:xfrm>
                <a:off x="6674717" y="4979124"/>
                <a:ext cx="362796" cy="338611"/>
                <a:chOff x="4418013" y="3475038"/>
                <a:chExt cx="285750" cy="266701"/>
              </a:xfrm>
              <a:solidFill>
                <a:schemeClr val="bg1"/>
              </a:solidFill>
            </p:grpSpPr>
            <p:sp>
              <p:nvSpPr>
                <p:cNvPr id="68" name="Freeform 105"/>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69" name="Freeform 106"/>
                <p:cNvSpPr>
                  <a:spLocks noEditPoints="1"/>
                </p:cNvSpPr>
                <p:nvPr/>
              </p:nvSpPr>
              <p:spPr bwMode="auto">
                <a:xfrm>
                  <a:off x="4456113"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grpSp>
        </p:grpSp>
        <p:grpSp>
          <p:nvGrpSpPr>
            <p:cNvPr id="34849" name="Group 47"/>
            <p:cNvGrpSpPr/>
            <p:nvPr/>
          </p:nvGrpSpPr>
          <p:grpSpPr bwMode="auto">
            <a:xfrm>
              <a:off x="4614716" y="3843574"/>
              <a:ext cx="2002354" cy="1908348"/>
              <a:chOff x="4614716" y="3843574"/>
              <a:chExt cx="2002354" cy="1908348"/>
            </a:xfrm>
          </p:grpSpPr>
          <p:grpSp>
            <p:nvGrpSpPr>
              <p:cNvPr id="34860" name="Group 61"/>
              <p:cNvGrpSpPr/>
              <p:nvPr/>
            </p:nvGrpSpPr>
            <p:grpSpPr bwMode="auto">
              <a:xfrm>
                <a:off x="4614716" y="3843574"/>
                <a:ext cx="2002354" cy="1908348"/>
                <a:chOff x="4614716" y="3843574"/>
                <a:chExt cx="2002354" cy="1908348"/>
              </a:xfrm>
            </p:grpSpPr>
            <p:sp>
              <p:nvSpPr>
                <p:cNvPr id="64" name="Freeform 63"/>
                <p:cNvSpPr/>
                <p:nvPr/>
              </p:nvSpPr>
              <p:spPr bwMode="auto">
                <a:xfrm>
                  <a:off x="4615036" y="3843575"/>
                  <a:ext cx="2001604"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65" name="Freeform 64"/>
                <p:cNvSpPr/>
                <p:nvPr/>
              </p:nvSpPr>
              <p:spPr bwMode="auto">
                <a:xfrm>
                  <a:off x="4694402" y="3843575"/>
                  <a:ext cx="638101" cy="928771"/>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close/>
                    </a:path>
                  </a:pathLst>
                </a:custGeom>
                <a:solidFill>
                  <a:schemeClr val="tx1">
                    <a:lumMod val="95000"/>
                    <a:lumOff val="5000"/>
                    <a:alpha val="10000"/>
                  </a:schemeClr>
                </a:solidFill>
                <a:ln>
                  <a:noFill/>
                </a:ln>
              </p:spPr>
              <p:txBody>
                <a:bodyPr/>
                <a:lstStyle/>
                <a:p>
                  <a:pPr defTabSz="913765">
                    <a:defRPr/>
                  </a:pPr>
                  <a:endParaRPr lang="en-US" sz="2400"/>
                </a:p>
              </p:txBody>
            </p:sp>
          </p:grpSp>
          <p:sp>
            <p:nvSpPr>
              <p:cNvPr id="34861" name="Freeform 18"/>
              <p:cNvSpPr/>
              <p:nvPr/>
            </p:nvSpPr>
            <p:spPr bwMode="auto">
              <a:xfrm>
                <a:off x="5122816" y="4936315"/>
                <a:ext cx="413624" cy="413623"/>
              </a:xfrm>
              <a:custGeom>
                <a:avLst/>
                <a:gdLst>
                  <a:gd name="T0" fmla="*/ 305622 w 360"/>
                  <a:gd name="T1" fmla="*/ 413623 h 360"/>
                  <a:gd name="T2" fmla="*/ 337793 w 360"/>
                  <a:gd name="T3" fmla="*/ 380303 h 360"/>
                  <a:gd name="T4" fmla="*/ 281494 w 360"/>
                  <a:gd name="T5" fmla="*/ 178088 h 360"/>
                  <a:gd name="T6" fmla="*/ 365368 w 360"/>
                  <a:gd name="T7" fmla="*/ 94214 h 360"/>
                  <a:gd name="T8" fmla="*/ 390645 w 360"/>
                  <a:gd name="T9" fmla="*/ 21830 h 360"/>
                  <a:gd name="T10" fmla="*/ 319410 w 360"/>
                  <a:gd name="T11" fmla="*/ 48256 h 360"/>
                  <a:gd name="T12" fmla="*/ 235536 w 360"/>
                  <a:gd name="T13" fmla="*/ 132130 h 360"/>
                  <a:gd name="T14" fmla="*/ 32171 w 360"/>
                  <a:gd name="T15" fmla="*/ 74682 h 360"/>
                  <a:gd name="T16" fmla="*/ 0 w 360"/>
                  <a:gd name="T17" fmla="*/ 108002 h 360"/>
                  <a:gd name="T18" fmla="*/ 170045 w 360"/>
                  <a:gd name="T19" fmla="*/ 197620 h 360"/>
                  <a:gd name="T20" fmla="*/ 112598 w 360"/>
                  <a:gd name="T21" fmla="*/ 255068 h 360"/>
                  <a:gd name="T22" fmla="*/ 43660 w 360"/>
                  <a:gd name="T23" fmla="*/ 259663 h 360"/>
                  <a:gd name="T24" fmla="*/ 10341 w 360"/>
                  <a:gd name="T25" fmla="*/ 291834 h 360"/>
                  <a:gd name="T26" fmla="*/ 91916 w 360"/>
                  <a:gd name="T27" fmla="*/ 321707 h 360"/>
                  <a:gd name="T28" fmla="*/ 120640 w 360"/>
                  <a:gd name="T29" fmla="*/ 402133 h 360"/>
                  <a:gd name="T30" fmla="*/ 153960 w 360"/>
                  <a:gd name="T31" fmla="*/ 369963 h 360"/>
                  <a:gd name="T32" fmla="*/ 157407 w 360"/>
                  <a:gd name="T33" fmla="*/ 301026 h 360"/>
                  <a:gd name="T34" fmla="*/ 216004 w 360"/>
                  <a:gd name="T35" fmla="*/ 242429 h 360"/>
                  <a:gd name="T36" fmla="*/ 305622 w 360"/>
                  <a:gd name="T37" fmla="*/ 413623 h 3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34850" name="Group 55"/>
            <p:cNvGrpSpPr/>
            <p:nvPr/>
          </p:nvGrpSpPr>
          <p:grpSpPr bwMode="auto">
            <a:xfrm>
              <a:off x="5574932" y="1935228"/>
              <a:ext cx="1999668" cy="1908347"/>
              <a:chOff x="5574932" y="1935228"/>
              <a:chExt cx="1999668" cy="1908347"/>
            </a:xfrm>
          </p:grpSpPr>
          <p:sp>
            <p:nvSpPr>
              <p:cNvPr id="60" name="Freeform 59"/>
              <p:cNvSpPr/>
              <p:nvPr/>
            </p:nvSpPr>
            <p:spPr bwMode="auto">
              <a:xfrm>
                <a:off x="5575361" y="1935228"/>
                <a:ext cx="2000017"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61" name="Freeform 60"/>
              <p:cNvSpPr/>
              <p:nvPr/>
            </p:nvSpPr>
            <p:spPr bwMode="auto">
              <a:xfrm>
                <a:off x="6856325" y="2914803"/>
                <a:ext cx="639687" cy="928772"/>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close/>
                  </a:path>
                </a:pathLst>
              </a:custGeom>
              <a:solidFill>
                <a:schemeClr val="tx1">
                  <a:lumMod val="95000"/>
                  <a:lumOff val="5000"/>
                  <a:alpha val="10000"/>
                </a:schemeClr>
              </a:solidFill>
              <a:ln>
                <a:noFill/>
              </a:ln>
            </p:spPr>
            <p:txBody>
              <a:bodyPr/>
              <a:lstStyle/>
              <a:p>
                <a:pPr defTabSz="913765">
                  <a:defRPr/>
                </a:pPr>
                <a:endParaRPr lang="en-US" sz="2400"/>
              </a:p>
            </p:txBody>
          </p:sp>
        </p:grpSp>
        <p:grpSp>
          <p:nvGrpSpPr>
            <p:cNvPr id="34851" name="Group 51"/>
            <p:cNvGrpSpPr/>
            <p:nvPr/>
          </p:nvGrpSpPr>
          <p:grpSpPr bwMode="auto">
            <a:xfrm>
              <a:off x="6528433" y="2437495"/>
              <a:ext cx="1713617" cy="2156795"/>
              <a:chOff x="6528433" y="2437495"/>
              <a:chExt cx="1713617" cy="2156795"/>
            </a:xfrm>
          </p:grpSpPr>
          <p:sp>
            <p:nvSpPr>
              <p:cNvPr id="54" name="Freeform 53"/>
              <p:cNvSpPr/>
              <p:nvPr/>
            </p:nvSpPr>
            <p:spPr bwMode="auto">
              <a:xfrm>
                <a:off x="6527750" y="2436923"/>
                <a:ext cx="1714300" cy="2157606"/>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55" name="Freeform 54"/>
              <p:cNvSpPr/>
              <p:nvPr/>
            </p:nvSpPr>
            <p:spPr bwMode="auto">
              <a:xfrm>
                <a:off x="6527750" y="4413538"/>
                <a:ext cx="1071438" cy="180991"/>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close/>
                  </a:path>
                </a:pathLst>
              </a:custGeom>
              <a:solidFill>
                <a:schemeClr val="tx1">
                  <a:lumMod val="95000"/>
                  <a:lumOff val="5000"/>
                  <a:alpha val="10000"/>
                </a:schemeClr>
              </a:solidFill>
              <a:ln>
                <a:noFill/>
              </a:ln>
            </p:spPr>
            <p:txBody>
              <a:bodyPr/>
              <a:lstStyle/>
              <a:p>
                <a:pPr defTabSz="913765">
                  <a:defRPr/>
                </a:pPr>
                <a:endParaRPr lang="en-US" sz="2400"/>
              </a:p>
            </p:txBody>
          </p:sp>
        </p:grpSp>
        <p:sp>
          <p:nvSpPr>
            <p:cNvPr id="34852" name="Shape 222"/>
            <p:cNvSpPr/>
            <p:nvPr/>
          </p:nvSpPr>
          <p:spPr bwMode="auto">
            <a:xfrm>
              <a:off x="4445538" y="3585006"/>
              <a:ext cx="328470" cy="412689"/>
            </a:xfrm>
            <a:custGeom>
              <a:avLst/>
              <a:gdLst>
                <a:gd name="T0" fmla="*/ 164235 w 21015"/>
                <a:gd name="T1" fmla="*/ 206345 h 21072"/>
                <a:gd name="T2" fmla="*/ 164235 w 21015"/>
                <a:gd name="T3" fmla="*/ 206345 h 21072"/>
                <a:gd name="T4" fmla="*/ 164235 w 21015"/>
                <a:gd name="T5" fmla="*/ 206345 h 21072"/>
                <a:gd name="T6" fmla="*/ 164235 w 21015"/>
                <a:gd name="T7" fmla="*/ 206345 h 2107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784" tIns="50784" rIns="50784" bIns="50784" anchor="ctr"/>
            <a:lstStyle/>
            <a:p>
              <a:endParaRPr lang="zh-CN" altLang="en-US" sz="2400"/>
            </a:p>
          </p:txBody>
        </p:sp>
        <p:grpSp>
          <p:nvGrpSpPr>
            <p:cNvPr id="84" name="Group 83"/>
            <p:cNvGrpSpPr/>
            <p:nvPr/>
          </p:nvGrpSpPr>
          <p:grpSpPr>
            <a:xfrm>
              <a:off x="5051424" y="2328257"/>
              <a:ext cx="612143" cy="429803"/>
              <a:chOff x="7350125" y="1003300"/>
              <a:chExt cx="522288" cy="366713"/>
            </a:xfrm>
            <a:solidFill>
              <a:schemeClr val="bg1"/>
            </a:solidFill>
          </p:grpSpPr>
          <p:sp>
            <p:nvSpPr>
              <p:cNvPr id="85" name="Freeform 21"/>
              <p:cNvSpPr>
                <a:spLocks noEditPoints="1"/>
              </p:cNvSpPr>
              <p:nvPr/>
            </p:nvSpPr>
            <p:spPr bwMode="auto">
              <a:xfrm>
                <a:off x="7350125" y="1003300"/>
                <a:ext cx="373063" cy="366713"/>
              </a:xfrm>
              <a:custGeom>
                <a:avLst/>
                <a:gdLst>
                  <a:gd name="T0" fmla="*/ 85 w 99"/>
                  <a:gd name="T1" fmla="*/ 60 h 97"/>
                  <a:gd name="T2" fmla="*/ 99 w 99"/>
                  <a:gd name="T3" fmla="*/ 54 h 97"/>
                  <a:gd name="T4" fmla="*/ 99 w 99"/>
                  <a:gd name="T5" fmla="*/ 43 h 97"/>
                  <a:gd name="T6" fmla="*/ 85 w 99"/>
                  <a:gd name="T7" fmla="*/ 38 h 97"/>
                  <a:gd name="T8" fmla="*/ 83 w 99"/>
                  <a:gd name="T9" fmla="*/ 32 h 97"/>
                  <a:gd name="T10" fmla="*/ 88 w 99"/>
                  <a:gd name="T11" fmla="*/ 18 h 97"/>
                  <a:gd name="T12" fmla="*/ 81 w 99"/>
                  <a:gd name="T13" fmla="*/ 11 h 97"/>
                  <a:gd name="T14" fmla="*/ 67 w 99"/>
                  <a:gd name="T15" fmla="*/ 16 h 97"/>
                  <a:gd name="T16" fmla="*/ 61 w 99"/>
                  <a:gd name="T17" fmla="*/ 14 h 97"/>
                  <a:gd name="T18" fmla="*/ 55 w 99"/>
                  <a:gd name="T19" fmla="*/ 0 h 97"/>
                  <a:gd name="T20" fmla="*/ 44 w 99"/>
                  <a:gd name="T21" fmla="*/ 0 h 97"/>
                  <a:gd name="T22" fmla="*/ 38 w 99"/>
                  <a:gd name="T23" fmla="*/ 14 h 97"/>
                  <a:gd name="T24" fmla="*/ 32 w 99"/>
                  <a:gd name="T25" fmla="*/ 16 h 97"/>
                  <a:gd name="T26" fmla="*/ 18 w 99"/>
                  <a:gd name="T27" fmla="*/ 11 h 97"/>
                  <a:gd name="T28" fmla="*/ 10 w 99"/>
                  <a:gd name="T29" fmla="*/ 18 h 97"/>
                  <a:gd name="T30" fmla="*/ 16 w 99"/>
                  <a:gd name="T31" fmla="*/ 32 h 97"/>
                  <a:gd name="T32" fmla="*/ 14 w 99"/>
                  <a:gd name="T33" fmla="*/ 38 h 97"/>
                  <a:gd name="T34" fmla="*/ 0 w 99"/>
                  <a:gd name="T35" fmla="*/ 44 h 97"/>
                  <a:gd name="T36" fmla="*/ 0 w 99"/>
                  <a:gd name="T37" fmla="*/ 54 h 97"/>
                  <a:gd name="T38" fmla="*/ 14 w 99"/>
                  <a:gd name="T39" fmla="*/ 60 h 97"/>
                  <a:gd name="T40" fmla="*/ 16 w 99"/>
                  <a:gd name="T41" fmla="*/ 66 h 97"/>
                  <a:gd name="T42" fmla="*/ 11 w 99"/>
                  <a:gd name="T43" fmla="*/ 79 h 97"/>
                  <a:gd name="T44" fmla="*/ 18 w 99"/>
                  <a:gd name="T45" fmla="*/ 87 h 97"/>
                  <a:gd name="T46" fmla="*/ 32 w 99"/>
                  <a:gd name="T47" fmla="*/ 82 h 97"/>
                  <a:gd name="T48" fmla="*/ 38 w 99"/>
                  <a:gd name="T49" fmla="*/ 84 h 97"/>
                  <a:gd name="T50" fmla="*/ 44 w 99"/>
                  <a:gd name="T51" fmla="*/ 97 h 97"/>
                  <a:gd name="T52" fmla="*/ 55 w 99"/>
                  <a:gd name="T53" fmla="*/ 97 h 97"/>
                  <a:gd name="T54" fmla="*/ 61 w 99"/>
                  <a:gd name="T55" fmla="*/ 84 h 97"/>
                  <a:gd name="T56" fmla="*/ 67 w 99"/>
                  <a:gd name="T57" fmla="*/ 81 h 97"/>
                  <a:gd name="T58" fmla="*/ 81 w 99"/>
                  <a:gd name="T59" fmla="*/ 87 h 97"/>
                  <a:gd name="T60" fmla="*/ 89 w 99"/>
                  <a:gd name="T61" fmla="*/ 79 h 97"/>
                  <a:gd name="T62" fmla="*/ 83 w 99"/>
                  <a:gd name="T63" fmla="*/ 66 h 97"/>
                  <a:gd name="T64" fmla="*/ 85 w 99"/>
                  <a:gd name="T65" fmla="*/ 60 h 97"/>
                  <a:gd name="T66" fmla="*/ 49 w 99"/>
                  <a:gd name="T67" fmla="*/ 64 h 97"/>
                  <a:gd name="T68" fmla="*/ 34 w 99"/>
                  <a:gd name="T69" fmla="*/ 49 h 97"/>
                  <a:gd name="T70" fmla="*/ 49 w 99"/>
                  <a:gd name="T71" fmla="*/ 33 h 97"/>
                  <a:gd name="T72" fmla="*/ 65 w 99"/>
                  <a:gd name="T73" fmla="*/ 49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60"/>
                    </a:moveTo>
                    <a:cubicBezTo>
                      <a:pt x="85" y="60"/>
                      <a:pt x="99" y="55"/>
                      <a:pt x="99" y="54"/>
                    </a:cubicBezTo>
                    <a:cubicBezTo>
                      <a:pt x="99" y="43"/>
                      <a:pt x="99" y="43"/>
                      <a:pt x="99" y="43"/>
                    </a:cubicBezTo>
                    <a:cubicBezTo>
                      <a:pt x="99" y="42"/>
                      <a:pt x="85" y="38"/>
                      <a:pt x="85" y="38"/>
                    </a:cubicBezTo>
                    <a:cubicBezTo>
                      <a:pt x="83" y="32"/>
                      <a:pt x="83" y="32"/>
                      <a:pt x="83" y="32"/>
                    </a:cubicBezTo>
                    <a:cubicBezTo>
                      <a:pt x="83" y="32"/>
                      <a:pt x="89" y="19"/>
                      <a:pt x="88" y="18"/>
                    </a:cubicBezTo>
                    <a:cubicBezTo>
                      <a:pt x="81" y="11"/>
                      <a:pt x="81" y="11"/>
                      <a:pt x="81" y="11"/>
                    </a:cubicBezTo>
                    <a:cubicBezTo>
                      <a:pt x="80" y="10"/>
                      <a:pt x="67" y="16"/>
                      <a:pt x="67" y="16"/>
                    </a:cubicBezTo>
                    <a:cubicBezTo>
                      <a:pt x="61" y="14"/>
                      <a:pt x="61" y="14"/>
                      <a:pt x="61" y="14"/>
                    </a:cubicBezTo>
                    <a:cubicBezTo>
                      <a:pt x="61" y="14"/>
                      <a:pt x="55" y="0"/>
                      <a:pt x="55" y="0"/>
                    </a:cubicBezTo>
                    <a:cubicBezTo>
                      <a:pt x="44" y="0"/>
                      <a:pt x="44" y="0"/>
                      <a:pt x="44" y="0"/>
                    </a:cubicBezTo>
                    <a:cubicBezTo>
                      <a:pt x="43" y="0"/>
                      <a:pt x="38" y="14"/>
                      <a:pt x="38" y="14"/>
                    </a:cubicBezTo>
                    <a:cubicBezTo>
                      <a:pt x="32" y="16"/>
                      <a:pt x="32" y="16"/>
                      <a:pt x="32" y="16"/>
                    </a:cubicBezTo>
                    <a:cubicBezTo>
                      <a:pt x="32" y="16"/>
                      <a:pt x="19" y="10"/>
                      <a:pt x="18" y="11"/>
                    </a:cubicBezTo>
                    <a:cubicBezTo>
                      <a:pt x="10" y="18"/>
                      <a:pt x="10" y="18"/>
                      <a:pt x="10" y="18"/>
                    </a:cubicBezTo>
                    <a:cubicBezTo>
                      <a:pt x="10" y="19"/>
                      <a:pt x="16" y="32"/>
                      <a:pt x="16" y="32"/>
                    </a:cubicBezTo>
                    <a:cubicBezTo>
                      <a:pt x="14" y="38"/>
                      <a:pt x="14" y="38"/>
                      <a:pt x="14" y="38"/>
                    </a:cubicBezTo>
                    <a:cubicBezTo>
                      <a:pt x="14" y="38"/>
                      <a:pt x="0" y="43"/>
                      <a:pt x="0" y="44"/>
                    </a:cubicBezTo>
                    <a:cubicBezTo>
                      <a:pt x="0" y="54"/>
                      <a:pt x="0" y="54"/>
                      <a:pt x="0" y="54"/>
                    </a:cubicBezTo>
                    <a:cubicBezTo>
                      <a:pt x="0" y="55"/>
                      <a:pt x="14" y="60"/>
                      <a:pt x="14" y="60"/>
                    </a:cubicBezTo>
                    <a:cubicBezTo>
                      <a:pt x="16" y="66"/>
                      <a:pt x="16" y="66"/>
                      <a:pt x="16" y="66"/>
                    </a:cubicBezTo>
                    <a:cubicBezTo>
                      <a:pt x="16" y="66"/>
                      <a:pt x="10" y="79"/>
                      <a:pt x="11" y="79"/>
                    </a:cubicBezTo>
                    <a:cubicBezTo>
                      <a:pt x="18" y="87"/>
                      <a:pt x="18" y="87"/>
                      <a:pt x="18" y="87"/>
                    </a:cubicBezTo>
                    <a:cubicBezTo>
                      <a:pt x="19" y="88"/>
                      <a:pt x="32" y="82"/>
                      <a:pt x="32" y="82"/>
                    </a:cubicBezTo>
                    <a:cubicBezTo>
                      <a:pt x="38" y="84"/>
                      <a:pt x="38" y="84"/>
                      <a:pt x="38" y="84"/>
                    </a:cubicBezTo>
                    <a:cubicBezTo>
                      <a:pt x="38" y="84"/>
                      <a:pt x="44" y="97"/>
                      <a:pt x="44" y="97"/>
                    </a:cubicBezTo>
                    <a:cubicBezTo>
                      <a:pt x="55" y="97"/>
                      <a:pt x="55" y="97"/>
                      <a:pt x="55" y="97"/>
                    </a:cubicBezTo>
                    <a:cubicBezTo>
                      <a:pt x="56" y="97"/>
                      <a:pt x="61" y="84"/>
                      <a:pt x="61" y="84"/>
                    </a:cubicBezTo>
                    <a:cubicBezTo>
                      <a:pt x="67" y="81"/>
                      <a:pt x="67" y="81"/>
                      <a:pt x="67" y="81"/>
                    </a:cubicBezTo>
                    <a:cubicBezTo>
                      <a:pt x="67" y="81"/>
                      <a:pt x="80" y="87"/>
                      <a:pt x="81" y="87"/>
                    </a:cubicBezTo>
                    <a:cubicBezTo>
                      <a:pt x="89" y="79"/>
                      <a:pt x="89" y="79"/>
                      <a:pt x="89" y="79"/>
                    </a:cubicBezTo>
                    <a:cubicBezTo>
                      <a:pt x="89" y="79"/>
                      <a:pt x="83" y="66"/>
                      <a:pt x="83" y="66"/>
                    </a:cubicBezTo>
                    <a:lnTo>
                      <a:pt x="85" y="60"/>
                    </a:lnTo>
                    <a:close/>
                    <a:moveTo>
                      <a:pt x="49" y="64"/>
                    </a:moveTo>
                    <a:cubicBezTo>
                      <a:pt x="41" y="64"/>
                      <a:pt x="34" y="57"/>
                      <a:pt x="34" y="49"/>
                    </a:cubicBezTo>
                    <a:cubicBezTo>
                      <a:pt x="34" y="40"/>
                      <a:pt x="41" y="33"/>
                      <a:pt x="49" y="33"/>
                    </a:cubicBezTo>
                    <a:cubicBezTo>
                      <a:pt x="58" y="33"/>
                      <a:pt x="65" y="40"/>
                      <a:pt x="65" y="49"/>
                    </a:cubicBezTo>
                    <a:cubicBezTo>
                      <a:pt x="65" y="57"/>
                      <a:pt x="58" y="64"/>
                      <a:pt x="4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09" tIns="81255" rIns="162509" bIns="81255"/>
              <a:lstStyle/>
              <a:p>
                <a:pPr defTabSz="913765">
                  <a:defRPr/>
                </a:pPr>
                <a:endParaRPr lang="en-US" sz="2400"/>
              </a:p>
            </p:txBody>
          </p:sp>
          <p:sp>
            <p:nvSpPr>
              <p:cNvPr id="86" name="Freeform 22"/>
              <p:cNvSpPr>
                <a:spLocks noEditPoints="1"/>
              </p:cNvSpPr>
              <p:nvPr/>
            </p:nvSpPr>
            <p:spPr bwMode="auto">
              <a:xfrm>
                <a:off x="7699375" y="1189038"/>
                <a:ext cx="173038" cy="176213"/>
              </a:xfrm>
              <a:custGeom>
                <a:avLst/>
                <a:gdLst>
                  <a:gd name="T0" fmla="*/ 41 w 46"/>
                  <a:gd name="T1" fmla="*/ 22 h 47"/>
                  <a:gd name="T2" fmla="*/ 40 w 46"/>
                  <a:gd name="T3" fmla="*/ 19 h 47"/>
                  <a:gd name="T4" fmla="*/ 44 w 46"/>
                  <a:gd name="T5" fmla="*/ 13 h 47"/>
                  <a:gd name="T6" fmla="*/ 42 w 46"/>
                  <a:gd name="T7" fmla="*/ 9 h 47"/>
                  <a:gd name="T8" fmla="*/ 35 w 46"/>
                  <a:gd name="T9" fmla="*/ 10 h 47"/>
                  <a:gd name="T10" fmla="*/ 32 w 46"/>
                  <a:gd name="T11" fmla="*/ 8 h 47"/>
                  <a:gd name="T12" fmla="*/ 31 w 46"/>
                  <a:gd name="T13" fmla="*/ 1 h 47"/>
                  <a:gd name="T14" fmla="*/ 26 w 46"/>
                  <a:gd name="T15" fmla="*/ 0 h 47"/>
                  <a:gd name="T16" fmla="*/ 22 w 46"/>
                  <a:gd name="T17" fmla="*/ 5 h 47"/>
                  <a:gd name="T18" fmla="*/ 19 w 46"/>
                  <a:gd name="T19" fmla="*/ 6 h 47"/>
                  <a:gd name="T20" fmla="*/ 13 w 46"/>
                  <a:gd name="T21" fmla="*/ 2 h 47"/>
                  <a:gd name="T22" fmla="*/ 9 w 46"/>
                  <a:gd name="T23" fmla="*/ 5 h 47"/>
                  <a:gd name="T24" fmla="*/ 10 w 46"/>
                  <a:gd name="T25" fmla="*/ 12 h 47"/>
                  <a:gd name="T26" fmla="*/ 8 w 46"/>
                  <a:gd name="T27" fmla="*/ 14 h 47"/>
                  <a:gd name="T28" fmla="*/ 1 w 46"/>
                  <a:gd name="T29" fmla="*/ 15 h 47"/>
                  <a:gd name="T30" fmla="*/ 0 w 46"/>
                  <a:gd name="T31" fmla="*/ 20 h 47"/>
                  <a:gd name="T32" fmla="*/ 6 w 46"/>
                  <a:gd name="T33" fmla="*/ 25 h 47"/>
                  <a:gd name="T34" fmla="*/ 6 w 46"/>
                  <a:gd name="T35" fmla="*/ 28 h 47"/>
                  <a:gd name="T36" fmla="*/ 2 w 46"/>
                  <a:gd name="T37" fmla="*/ 34 h 47"/>
                  <a:gd name="T38" fmla="*/ 5 w 46"/>
                  <a:gd name="T39" fmla="*/ 38 h 47"/>
                  <a:gd name="T40" fmla="*/ 11 w 46"/>
                  <a:gd name="T41" fmla="*/ 37 h 47"/>
                  <a:gd name="T42" fmla="*/ 14 w 46"/>
                  <a:gd name="T43" fmla="*/ 39 h 47"/>
                  <a:gd name="T44" fmla="*/ 15 w 46"/>
                  <a:gd name="T45" fmla="*/ 46 h 47"/>
                  <a:gd name="T46" fmla="*/ 20 w 46"/>
                  <a:gd name="T47" fmla="*/ 47 h 47"/>
                  <a:gd name="T48" fmla="*/ 24 w 46"/>
                  <a:gd name="T49" fmla="*/ 41 h 47"/>
                  <a:gd name="T50" fmla="*/ 27 w 46"/>
                  <a:gd name="T51" fmla="*/ 41 h 47"/>
                  <a:gd name="T52" fmla="*/ 33 w 46"/>
                  <a:gd name="T53" fmla="*/ 45 h 47"/>
                  <a:gd name="T54" fmla="*/ 37 w 46"/>
                  <a:gd name="T55" fmla="*/ 42 h 47"/>
                  <a:gd name="T56" fmla="*/ 36 w 46"/>
                  <a:gd name="T57" fmla="*/ 35 h 47"/>
                  <a:gd name="T58" fmla="*/ 38 w 46"/>
                  <a:gd name="T59" fmla="*/ 33 h 47"/>
                  <a:gd name="T60" fmla="*/ 45 w 46"/>
                  <a:gd name="T61" fmla="*/ 31 h 47"/>
                  <a:gd name="T62" fmla="*/ 46 w 46"/>
                  <a:gd name="T63" fmla="*/ 26 h 47"/>
                  <a:gd name="T64" fmla="*/ 41 w 46"/>
                  <a:gd name="T65" fmla="*/ 22 h 47"/>
                  <a:gd name="T66" fmla="*/ 30 w 46"/>
                  <a:gd name="T67" fmla="*/ 25 h 47"/>
                  <a:gd name="T68" fmla="*/ 21 w 46"/>
                  <a:gd name="T69" fmla="*/ 31 h 47"/>
                  <a:gd name="T70" fmla="*/ 16 w 46"/>
                  <a:gd name="T71" fmla="*/ 22 h 47"/>
                  <a:gd name="T72" fmla="*/ 25 w 46"/>
                  <a:gd name="T73" fmla="*/ 16 h 47"/>
                  <a:gd name="T74" fmla="*/ 30 w 46"/>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1" y="22"/>
                    </a:moveTo>
                    <a:cubicBezTo>
                      <a:pt x="40" y="19"/>
                      <a:pt x="40" y="19"/>
                      <a:pt x="40" y="19"/>
                    </a:cubicBezTo>
                    <a:cubicBezTo>
                      <a:pt x="40" y="19"/>
                      <a:pt x="44" y="13"/>
                      <a:pt x="44" y="13"/>
                    </a:cubicBezTo>
                    <a:cubicBezTo>
                      <a:pt x="42" y="9"/>
                      <a:pt x="42" y="9"/>
                      <a:pt x="42" y="9"/>
                    </a:cubicBezTo>
                    <a:cubicBezTo>
                      <a:pt x="41" y="8"/>
                      <a:pt x="35" y="10"/>
                      <a:pt x="35" y="10"/>
                    </a:cubicBezTo>
                    <a:cubicBezTo>
                      <a:pt x="32" y="8"/>
                      <a:pt x="32" y="8"/>
                      <a:pt x="32" y="8"/>
                    </a:cubicBezTo>
                    <a:cubicBezTo>
                      <a:pt x="32" y="8"/>
                      <a:pt x="32" y="1"/>
                      <a:pt x="31" y="1"/>
                    </a:cubicBezTo>
                    <a:cubicBezTo>
                      <a:pt x="26" y="0"/>
                      <a:pt x="26" y="0"/>
                      <a:pt x="26" y="0"/>
                    </a:cubicBezTo>
                    <a:cubicBezTo>
                      <a:pt x="26" y="0"/>
                      <a:pt x="22" y="5"/>
                      <a:pt x="22" y="5"/>
                    </a:cubicBezTo>
                    <a:cubicBezTo>
                      <a:pt x="19" y="6"/>
                      <a:pt x="19" y="6"/>
                      <a:pt x="19" y="6"/>
                    </a:cubicBezTo>
                    <a:cubicBezTo>
                      <a:pt x="19" y="6"/>
                      <a:pt x="14" y="2"/>
                      <a:pt x="13" y="2"/>
                    </a:cubicBezTo>
                    <a:cubicBezTo>
                      <a:pt x="9" y="5"/>
                      <a:pt x="9" y="5"/>
                      <a:pt x="9" y="5"/>
                    </a:cubicBezTo>
                    <a:cubicBezTo>
                      <a:pt x="9" y="5"/>
                      <a:pt x="10" y="12"/>
                      <a:pt x="10" y="12"/>
                    </a:cubicBezTo>
                    <a:cubicBezTo>
                      <a:pt x="8" y="14"/>
                      <a:pt x="8" y="14"/>
                      <a:pt x="8" y="14"/>
                    </a:cubicBezTo>
                    <a:cubicBezTo>
                      <a:pt x="8" y="14"/>
                      <a:pt x="1" y="15"/>
                      <a:pt x="1" y="15"/>
                    </a:cubicBezTo>
                    <a:cubicBezTo>
                      <a:pt x="0" y="20"/>
                      <a:pt x="0" y="20"/>
                      <a:pt x="0" y="20"/>
                    </a:cubicBezTo>
                    <a:cubicBezTo>
                      <a:pt x="0" y="21"/>
                      <a:pt x="6" y="25"/>
                      <a:pt x="6" y="25"/>
                    </a:cubicBezTo>
                    <a:cubicBezTo>
                      <a:pt x="6" y="28"/>
                      <a:pt x="6" y="28"/>
                      <a:pt x="6" y="28"/>
                    </a:cubicBezTo>
                    <a:cubicBezTo>
                      <a:pt x="6" y="28"/>
                      <a:pt x="2" y="33"/>
                      <a:pt x="2" y="34"/>
                    </a:cubicBezTo>
                    <a:cubicBezTo>
                      <a:pt x="5" y="38"/>
                      <a:pt x="5" y="38"/>
                      <a:pt x="5" y="38"/>
                    </a:cubicBezTo>
                    <a:cubicBezTo>
                      <a:pt x="5" y="38"/>
                      <a:pt x="11" y="37"/>
                      <a:pt x="11" y="37"/>
                    </a:cubicBezTo>
                    <a:cubicBezTo>
                      <a:pt x="14" y="39"/>
                      <a:pt x="14" y="39"/>
                      <a:pt x="14" y="39"/>
                    </a:cubicBezTo>
                    <a:cubicBezTo>
                      <a:pt x="14" y="39"/>
                      <a:pt x="15" y="46"/>
                      <a:pt x="15" y="46"/>
                    </a:cubicBezTo>
                    <a:cubicBezTo>
                      <a:pt x="20" y="47"/>
                      <a:pt x="20" y="47"/>
                      <a:pt x="20" y="47"/>
                    </a:cubicBezTo>
                    <a:cubicBezTo>
                      <a:pt x="20" y="47"/>
                      <a:pt x="24" y="41"/>
                      <a:pt x="24" y="41"/>
                    </a:cubicBezTo>
                    <a:cubicBezTo>
                      <a:pt x="27" y="41"/>
                      <a:pt x="27" y="41"/>
                      <a:pt x="27" y="41"/>
                    </a:cubicBezTo>
                    <a:cubicBezTo>
                      <a:pt x="27" y="41"/>
                      <a:pt x="33" y="45"/>
                      <a:pt x="33" y="45"/>
                    </a:cubicBezTo>
                    <a:cubicBezTo>
                      <a:pt x="37" y="42"/>
                      <a:pt x="37" y="42"/>
                      <a:pt x="37" y="42"/>
                    </a:cubicBezTo>
                    <a:cubicBezTo>
                      <a:pt x="38" y="42"/>
                      <a:pt x="36" y="35"/>
                      <a:pt x="36" y="35"/>
                    </a:cubicBezTo>
                    <a:cubicBezTo>
                      <a:pt x="38" y="33"/>
                      <a:pt x="38" y="33"/>
                      <a:pt x="38" y="33"/>
                    </a:cubicBezTo>
                    <a:cubicBezTo>
                      <a:pt x="38" y="33"/>
                      <a:pt x="45" y="32"/>
                      <a:pt x="45" y="31"/>
                    </a:cubicBezTo>
                    <a:cubicBezTo>
                      <a:pt x="46" y="26"/>
                      <a:pt x="46" y="26"/>
                      <a:pt x="46" y="26"/>
                    </a:cubicBezTo>
                    <a:cubicBezTo>
                      <a:pt x="46" y="26"/>
                      <a:pt x="41" y="22"/>
                      <a:pt x="41" y="22"/>
                    </a:cubicBezTo>
                    <a:close/>
                    <a:moveTo>
                      <a:pt x="30" y="25"/>
                    </a:moveTo>
                    <a:cubicBezTo>
                      <a:pt x="29" y="29"/>
                      <a:pt x="25" y="32"/>
                      <a:pt x="21" y="31"/>
                    </a:cubicBezTo>
                    <a:cubicBezTo>
                      <a:pt x="17" y="30"/>
                      <a:pt x="15" y="26"/>
                      <a:pt x="16" y="22"/>
                    </a:cubicBezTo>
                    <a:cubicBezTo>
                      <a:pt x="17" y="18"/>
                      <a:pt x="21" y="15"/>
                      <a:pt x="25" y="16"/>
                    </a:cubicBezTo>
                    <a:cubicBezTo>
                      <a:pt x="29" y="17"/>
                      <a:pt x="31" y="21"/>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09" tIns="81255" rIns="162509" bIns="81255"/>
              <a:lstStyle/>
              <a:p>
                <a:pPr defTabSz="913765">
                  <a:defRPr/>
                </a:pPr>
                <a:endParaRPr lang="en-US" sz="2400"/>
              </a:p>
            </p:txBody>
          </p:sp>
        </p:grpSp>
        <p:sp>
          <p:nvSpPr>
            <p:cNvPr id="34854" name="Freeform 71"/>
            <p:cNvSpPr>
              <a:spLocks noEditPoints="1"/>
            </p:cNvSpPr>
            <p:nvPr/>
          </p:nvSpPr>
          <p:spPr bwMode="auto">
            <a:xfrm>
              <a:off x="6760765" y="2349305"/>
              <a:ext cx="252470" cy="383135"/>
            </a:xfrm>
            <a:custGeom>
              <a:avLst/>
              <a:gdLst>
                <a:gd name="T0" fmla="*/ 68377 w 48"/>
                <a:gd name="T1" fmla="*/ 309657 h 73"/>
                <a:gd name="T2" fmla="*/ 189353 w 48"/>
                <a:gd name="T3" fmla="*/ 309657 h 73"/>
                <a:gd name="T4" fmla="*/ 189353 w 48"/>
                <a:gd name="T5" fmla="*/ 309657 h 73"/>
                <a:gd name="T6" fmla="*/ 194612 w 48"/>
                <a:gd name="T7" fmla="*/ 309657 h 73"/>
                <a:gd name="T8" fmla="*/ 199872 w 48"/>
                <a:gd name="T9" fmla="*/ 299160 h 73"/>
                <a:gd name="T10" fmla="*/ 126235 w 48"/>
                <a:gd name="T11" fmla="*/ 215185 h 73"/>
                <a:gd name="T12" fmla="*/ 57858 w 48"/>
                <a:gd name="T13" fmla="*/ 299160 h 73"/>
                <a:gd name="T14" fmla="*/ 57858 w 48"/>
                <a:gd name="T15" fmla="*/ 309657 h 73"/>
                <a:gd name="T16" fmla="*/ 68377 w 48"/>
                <a:gd name="T17" fmla="*/ 309657 h 73"/>
                <a:gd name="T18" fmla="*/ 68377 w 48"/>
                <a:gd name="T19" fmla="*/ 309657 h 73"/>
                <a:gd name="T20" fmla="*/ 231431 w 48"/>
                <a:gd name="T21" fmla="*/ 57733 h 73"/>
                <a:gd name="T22" fmla="*/ 252470 w 48"/>
                <a:gd name="T23" fmla="*/ 36739 h 73"/>
                <a:gd name="T24" fmla="*/ 252470 w 48"/>
                <a:gd name="T25" fmla="*/ 26242 h 73"/>
                <a:gd name="T26" fmla="*/ 231431 w 48"/>
                <a:gd name="T27" fmla="*/ 0 h 73"/>
                <a:gd name="T28" fmla="*/ 26299 w 48"/>
                <a:gd name="T29" fmla="*/ 0 h 73"/>
                <a:gd name="T30" fmla="*/ 0 w 48"/>
                <a:gd name="T31" fmla="*/ 26242 h 73"/>
                <a:gd name="T32" fmla="*/ 0 w 48"/>
                <a:gd name="T33" fmla="*/ 36739 h 73"/>
                <a:gd name="T34" fmla="*/ 21039 w 48"/>
                <a:gd name="T35" fmla="*/ 57733 h 73"/>
                <a:gd name="T36" fmla="*/ 231431 w 48"/>
                <a:gd name="T37" fmla="*/ 57733 h 73"/>
                <a:gd name="T38" fmla="*/ 210392 w 48"/>
                <a:gd name="T39" fmla="*/ 68230 h 73"/>
                <a:gd name="T40" fmla="*/ 231431 w 48"/>
                <a:gd name="T41" fmla="*/ 68230 h 73"/>
                <a:gd name="T42" fmla="*/ 163054 w 48"/>
                <a:gd name="T43" fmla="*/ 188943 h 73"/>
                <a:gd name="T44" fmla="*/ 231431 w 48"/>
                <a:gd name="T45" fmla="*/ 309657 h 73"/>
                <a:gd name="T46" fmla="*/ 210392 w 48"/>
                <a:gd name="T47" fmla="*/ 309657 h 73"/>
                <a:gd name="T48" fmla="*/ 136755 w 48"/>
                <a:gd name="T49" fmla="*/ 199440 h 73"/>
                <a:gd name="T50" fmla="*/ 131495 w 48"/>
                <a:gd name="T51" fmla="*/ 188943 h 73"/>
                <a:gd name="T52" fmla="*/ 136755 w 48"/>
                <a:gd name="T53" fmla="*/ 183695 h 73"/>
                <a:gd name="T54" fmla="*/ 136755 w 48"/>
                <a:gd name="T55" fmla="*/ 183695 h 73"/>
                <a:gd name="T56" fmla="*/ 210392 w 48"/>
                <a:gd name="T57" fmla="*/ 68230 h 73"/>
                <a:gd name="T58" fmla="*/ 21039 w 48"/>
                <a:gd name="T59" fmla="*/ 320154 h 73"/>
                <a:gd name="T60" fmla="*/ 0 w 48"/>
                <a:gd name="T61" fmla="*/ 346396 h 73"/>
                <a:gd name="T62" fmla="*/ 0 w 48"/>
                <a:gd name="T63" fmla="*/ 356893 h 73"/>
                <a:gd name="T64" fmla="*/ 26299 w 48"/>
                <a:gd name="T65" fmla="*/ 383135 h 73"/>
                <a:gd name="T66" fmla="*/ 231431 w 48"/>
                <a:gd name="T67" fmla="*/ 383135 h 73"/>
                <a:gd name="T68" fmla="*/ 252470 w 48"/>
                <a:gd name="T69" fmla="*/ 356893 h 73"/>
                <a:gd name="T70" fmla="*/ 252470 w 48"/>
                <a:gd name="T71" fmla="*/ 346396 h 73"/>
                <a:gd name="T72" fmla="*/ 231431 w 48"/>
                <a:gd name="T73" fmla="*/ 320154 h 73"/>
                <a:gd name="T74" fmla="*/ 21039 w 48"/>
                <a:gd name="T75" fmla="*/ 320154 h 73"/>
                <a:gd name="T76" fmla="*/ 42078 w 48"/>
                <a:gd name="T77" fmla="*/ 309657 h 73"/>
                <a:gd name="T78" fmla="*/ 21039 w 48"/>
                <a:gd name="T79" fmla="*/ 309657 h 73"/>
                <a:gd name="T80" fmla="*/ 94676 w 48"/>
                <a:gd name="T81" fmla="*/ 188943 h 73"/>
                <a:gd name="T82" fmla="*/ 21039 w 48"/>
                <a:gd name="T83" fmla="*/ 68230 h 73"/>
                <a:gd name="T84" fmla="*/ 42078 w 48"/>
                <a:gd name="T85" fmla="*/ 68230 h 73"/>
                <a:gd name="T86" fmla="*/ 115715 w 48"/>
                <a:gd name="T87" fmla="*/ 183695 h 73"/>
                <a:gd name="T88" fmla="*/ 126235 w 48"/>
                <a:gd name="T89" fmla="*/ 194192 h 73"/>
                <a:gd name="T90" fmla="*/ 115715 w 48"/>
                <a:gd name="T91" fmla="*/ 199440 h 73"/>
                <a:gd name="T92" fmla="*/ 42078 w 48"/>
                <a:gd name="T93" fmla="*/ 309657 h 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4855" name="Shape 227"/>
            <p:cNvSpPr/>
            <p:nvPr/>
          </p:nvSpPr>
          <p:spPr bwMode="auto">
            <a:xfrm>
              <a:off x="7351672" y="3651621"/>
              <a:ext cx="433011" cy="461888"/>
            </a:xfrm>
            <a:custGeom>
              <a:avLst/>
              <a:gdLst>
                <a:gd name="T0" fmla="*/ 216506 w 21153"/>
                <a:gd name="T1" fmla="*/ 230944 h 21260"/>
                <a:gd name="T2" fmla="*/ 216506 w 21153"/>
                <a:gd name="T3" fmla="*/ 230944 h 21260"/>
                <a:gd name="T4" fmla="*/ 216506 w 21153"/>
                <a:gd name="T5" fmla="*/ 230944 h 21260"/>
                <a:gd name="T6" fmla="*/ 216506 w 21153"/>
                <a:gd name="T7" fmla="*/ 230944 h 2126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784" tIns="50784" rIns="50784" bIns="50784" anchor="ctr"/>
            <a:lstStyle/>
            <a:p>
              <a:endParaRPr lang="zh-CN" altLang="en-US" sz="2400"/>
            </a:p>
          </p:txBody>
        </p:sp>
      </p:grpSp>
      <p:grpSp>
        <p:nvGrpSpPr>
          <p:cNvPr id="78" name="组合 77"/>
          <p:cNvGrpSpPr/>
          <p:nvPr/>
        </p:nvGrpSpPr>
        <p:grpSpPr>
          <a:xfrm>
            <a:off x="3619384" y="453588"/>
            <a:ext cx="8185557" cy="173072"/>
            <a:chOff x="2713964" y="340296"/>
            <a:chExt cx="6141063" cy="129844"/>
          </a:xfrm>
          <a:solidFill>
            <a:schemeClr val="accent5"/>
          </a:solidFill>
        </p:grpSpPr>
        <p:cxnSp>
          <p:nvCxnSpPr>
            <p:cNvPr id="79" name="直接连接符 78"/>
            <p:cNvCxnSpPr>
              <a:endCxn id="80" idx="3"/>
            </p:cNvCxnSpPr>
            <p:nvPr/>
          </p:nvCxnSpPr>
          <p:spPr>
            <a:xfrm flipH="1">
              <a:off x="2843808" y="405218"/>
              <a:ext cx="6011219"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2713964" y="340296"/>
              <a:ext cx="129844" cy="129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81" name="KSO_GT1.1.1"/>
          <p:cNvSpPr txBox="1"/>
          <p:nvPr/>
        </p:nvSpPr>
        <p:spPr>
          <a:xfrm>
            <a:off x="1919940" y="411432"/>
            <a:ext cx="1587011" cy="330099"/>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800" b="1" dirty="0">
                <a:solidFill>
                  <a:schemeClr val="tx1">
                    <a:lumMod val="50000"/>
                    <a:lumOff val="50000"/>
                  </a:schemeClr>
                </a:solidFill>
              </a:rPr>
              <a:t>点击更改标题</a:t>
            </a:r>
            <a:endParaRPr lang="en-US" altLang="zh-CN" sz="1800" b="1" dirty="0">
              <a:solidFill>
                <a:schemeClr val="tx1">
                  <a:lumMod val="50000"/>
                  <a:lumOff val="50000"/>
                </a:schemeClr>
              </a:solidFill>
            </a:endParaRPr>
          </a:p>
        </p:txBody>
      </p:sp>
      <p:pic>
        <p:nvPicPr>
          <p:cNvPr id="72" name="图片 71"/>
          <p:cNvPicPr>
            <a:picLocks noChangeAspect="1"/>
          </p:cNvPicPr>
          <p:nvPr/>
        </p:nvPicPr>
        <p:blipFill>
          <a:blip r:embed="rId3" cstate="email"/>
          <a:stretch>
            <a:fillRect/>
          </a:stretch>
        </p:blipFill>
        <p:spPr>
          <a:xfrm>
            <a:off x="-510264" y="-1119793"/>
            <a:ext cx="3206721" cy="3206721"/>
          </a:xfrm>
          <a:prstGeom prst="rect">
            <a:avLst/>
          </a:prstGeom>
        </p:spPr>
      </p:pic>
      <p:pic>
        <p:nvPicPr>
          <p:cNvPr id="82" name="图片 81"/>
          <p:cNvPicPr>
            <a:picLocks noChangeAspect="1"/>
          </p:cNvPicPr>
          <p:nvPr/>
        </p:nvPicPr>
        <p:blipFill>
          <a:blip r:embed="rId3" cstate="email"/>
          <a:stretch>
            <a:fillRect/>
          </a:stretch>
        </p:blipFill>
        <p:spPr>
          <a:xfrm>
            <a:off x="-357864" y="-967393"/>
            <a:ext cx="3206721" cy="320672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619045" y="3397027"/>
            <a:ext cx="2139412" cy="2140173"/>
            <a:chOff x="1213247" y="2548556"/>
            <a:chExt cx="1605054" cy="1605625"/>
          </a:xfrm>
        </p:grpSpPr>
        <p:grpSp>
          <p:nvGrpSpPr>
            <p:cNvPr id="90152" name="Group 1"/>
            <p:cNvGrpSpPr/>
            <p:nvPr/>
          </p:nvGrpSpPr>
          <p:grpSpPr bwMode="auto">
            <a:xfrm>
              <a:off x="1213247" y="2548556"/>
              <a:ext cx="1605054" cy="1605625"/>
              <a:chOff x="1617421" y="3397529"/>
              <a:chExt cx="2139940" cy="2139941"/>
            </a:xfrm>
          </p:grpSpPr>
          <p:sp>
            <p:nvSpPr>
              <p:cNvPr id="4" name="Freeform 9"/>
              <p:cNvSpPr/>
              <p:nvPr/>
            </p:nvSpPr>
            <p:spPr bwMode="auto">
              <a:xfrm rot="13500000">
                <a:off x="1617471" y="3397702"/>
                <a:ext cx="2139718" cy="2139819"/>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1"/>
              </a:solidFill>
              <a:ln>
                <a:noFill/>
              </a:ln>
            </p:spPr>
            <p:txBody>
              <a:bodyPr/>
              <a:lstStyle/>
              <a:p>
                <a:pPr defTabSz="913765">
                  <a:defRPr/>
                </a:pPr>
                <a:endParaRPr lang="id-ID" sz="2400"/>
              </a:p>
            </p:txBody>
          </p:sp>
          <p:sp>
            <p:nvSpPr>
              <p:cNvPr id="101" name="Freeform 63"/>
              <p:cNvSpPr/>
              <p:nvPr/>
            </p:nvSpPr>
            <p:spPr bwMode="auto">
              <a:xfrm>
                <a:off x="2304766" y="4345388"/>
                <a:ext cx="744492" cy="236511"/>
              </a:xfrm>
              <a:custGeom>
                <a:avLst/>
                <a:gdLst>
                  <a:gd name="T0" fmla="*/ 618 w 723"/>
                  <a:gd name="T1" fmla="*/ 132 h 227"/>
                  <a:gd name="T2" fmla="*/ 611 w 723"/>
                  <a:gd name="T3" fmla="*/ 115 h 227"/>
                  <a:gd name="T4" fmla="*/ 560 w 723"/>
                  <a:gd name="T5" fmla="*/ 21 h 227"/>
                  <a:gd name="T6" fmla="*/ 526 w 723"/>
                  <a:gd name="T7" fmla="*/ 1 h 227"/>
                  <a:gd name="T8" fmla="*/ 491 w 723"/>
                  <a:gd name="T9" fmla="*/ 0 h 227"/>
                  <a:gd name="T10" fmla="*/ 456 w 723"/>
                  <a:gd name="T11" fmla="*/ 21 h 227"/>
                  <a:gd name="T12" fmla="*/ 439 w 723"/>
                  <a:gd name="T13" fmla="*/ 52 h 227"/>
                  <a:gd name="T14" fmla="*/ 445 w 723"/>
                  <a:gd name="T15" fmla="*/ 61 h 227"/>
                  <a:gd name="T16" fmla="*/ 464 w 723"/>
                  <a:gd name="T17" fmla="*/ 25 h 227"/>
                  <a:gd name="T18" fmla="*/ 491 w 723"/>
                  <a:gd name="T19" fmla="*/ 8 h 227"/>
                  <a:gd name="T20" fmla="*/ 517 w 723"/>
                  <a:gd name="T21" fmla="*/ 25 h 227"/>
                  <a:gd name="T22" fmla="*/ 568 w 723"/>
                  <a:gd name="T23" fmla="*/ 118 h 227"/>
                  <a:gd name="T24" fmla="*/ 572 w 723"/>
                  <a:gd name="T25" fmla="*/ 156 h 227"/>
                  <a:gd name="T26" fmla="*/ 542 w 723"/>
                  <a:gd name="T27" fmla="*/ 169 h 227"/>
                  <a:gd name="T28" fmla="*/ 457 w 723"/>
                  <a:gd name="T29" fmla="*/ 169 h 227"/>
                  <a:gd name="T30" fmla="*/ 467 w 723"/>
                  <a:gd name="T31" fmla="*/ 159 h 227"/>
                  <a:gd name="T32" fmla="*/ 464 w 723"/>
                  <a:gd name="T33" fmla="*/ 115 h 227"/>
                  <a:gd name="T34" fmla="*/ 428 w 723"/>
                  <a:gd name="T35" fmla="*/ 48 h 227"/>
                  <a:gd name="T36" fmla="*/ 413 w 723"/>
                  <a:gd name="T37" fmla="*/ 21 h 227"/>
                  <a:gd name="T38" fmla="*/ 379 w 723"/>
                  <a:gd name="T39" fmla="*/ 1 h 227"/>
                  <a:gd name="T40" fmla="*/ 344 w 723"/>
                  <a:gd name="T41" fmla="*/ 0 h 227"/>
                  <a:gd name="T42" fmla="*/ 310 w 723"/>
                  <a:gd name="T43" fmla="*/ 21 h 227"/>
                  <a:gd name="T44" fmla="*/ 293 w 723"/>
                  <a:gd name="T45" fmla="*/ 51 h 227"/>
                  <a:gd name="T46" fmla="*/ 298 w 723"/>
                  <a:gd name="T47" fmla="*/ 61 h 227"/>
                  <a:gd name="T48" fmla="*/ 318 w 723"/>
                  <a:gd name="T49" fmla="*/ 25 h 227"/>
                  <a:gd name="T50" fmla="*/ 344 w 723"/>
                  <a:gd name="T51" fmla="*/ 8 h 227"/>
                  <a:gd name="T52" fmla="*/ 371 w 723"/>
                  <a:gd name="T53" fmla="*/ 25 h 227"/>
                  <a:gd name="T54" fmla="*/ 422 w 723"/>
                  <a:gd name="T55" fmla="*/ 118 h 227"/>
                  <a:gd name="T56" fmla="*/ 425 w 723"/>
                  <a:gd name="T57" fmla="*/ 156 h 227"/>
                  <a:gd name="T58" fmla="*/ 395 w 723"/>
                  <a:gd name="T59" fmla="*/ 169 h 227"/>
                  <a:gd name="T60" fmla="*/ 311 w 723"/>
                  <a:gd name="T61" fmla="*/ 169 h 227"/>
                  <a:gd name="T62" fmla="*/ 321 w 723"/>
                  <a:gd name="T63" fmla="*/ 159 h 227"/>
                  <a:gd name="T64" fmla="*/ 317 w 723"/>
                  <a:gd name="T65" fmla="*/ 115 h 227"/>
                  <a:gd name="T66" fmla="*/ 266 w 723"/>
                  <a:gd name="T67" fmla="*/ 21 h 227"/>
                  <a:gd name="T68" fmla="*/ 232 w 723"/>
                  <a:gd name="T69" fmla="*/ 1 h 227"/>
                  <a:gd name="T70" fmla="*/ 198 w 723"/>
                  <a:gd name="T71" fmla="*/ 0 h 227"/>
                  <a:gd name="T72" fmla="*/ 163 w 723"/>
                  <a:gd name="T73" fmla="*/ 21 h 227"/>
                  <a:gd name="T74" fmla="*/ 112 w 723"/>
                  <a:gd name="T75" fmla="*/ 115 h 227"/>
                  <a:gd name="T76" fmla="*/ 108 w 723"/>
                  <a:gd name="T77" fmla="*/ 122 h 227"/>
                  <a:gd name="T78" fmla="*/ 119 w 723"/>
                  <a:gd name="T79" fmla="*/ 120 h 227"/>
                  <a:gd name="T80" fmla="*/ 120 w 723"/>
                  <a:gd name="T81" fmla="*/ 118 h 227"/>
                  <a:gd name="T82" fmla="*/ 171 w 723"/>
                  <a:gd name="T83" fmla="*/ 25 h 227"/>
                  <a:gd name="T84" fmla="*/ 198 w 723"/>
                  <a:gd name="T85" fmla="*/ 8 h 227"/>
                  <a:gd name="T86" fmla="*/ 224 w 723"/>
                  <a:gd name="T87" fmla="*/ 25 h 227"/>
                  <a:gd name="T88" fmla="*/ 275 w 723"/>
                  <a:gd name="T89" fmla="*/ 118 h 227"/>
                  <a:gd name="T90" fmla="*/ 279 w 723"/>
                  <a:gd name="T91" fmla="*/ 156 h 227"/>
                  <a:gd name="T92" fmla="*/ 249 w 723"/>
                  <a:gd name="T93" fmla="*/ 169 h 227"/>
                  <a:gd name="T94" fmla="*/ 147 w 723"/>
                  <a:gd name="T95" fmla="*/ 169 h 227"/>
                  <a:gd name="T96" fmla="*/ 116 w 723"/>
                  <a:gd name="T97" fmla="*/ 156 h 227"/>
                  <a:gd name="T98" fmla="*/ 115 w 723"/>
                  <a:gd name="T99" fmla="*/ 130 h 227"/>
                  <a:gd name="T100" fmla="*/ 105 w 723"/>
                  <a:gd name="T101" fmla="*/ 132 h 227"/>
                  <a:gd name="T102" fmla="*/ 0 w 723"/>
                  <a:gd name="T103" fmla="*/ 177 h 227"/>
                  <a:gd name="T104" fmla="*/ 238 w 723"/>
                  <a:gd name="T105" fmla="*/ 227 h 227"/>
                  <a:gd name="T106" fmla="*/ 485 w 723"/>
                  <a:gd name="T107" fmla="*/ 227 h 227"/>
                  <a:gd name="T108" fmla="*/ 723 w 723"/>
                  <a:gd name="T109" fmla="*/ 177 h 227"/>
                  <a:gd name="T110" fmla="*/ 618 w 723"/>
                  <a:gd name="T111" fmla="*/ 13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3" h="227">
                    <a:moveTo>
                      <a:pt x="618" y="132"/>
                    </a:moveTo>
                    <a:cubicBezTo>
                      <a:pt x="616" y="126"/>
                      <a:pt x="613" y="120"/>
                      <a:pt x="611" y="115"/>
                    </a:cubicBezTo>
                    <a:cubicBezTo>
                      <a:pt x="560" y="21"/>
                      <a:pt x="560" y="21"/>
                      <a:pt x="560" y="21"/>
                    </a:cubicBezTo>
                    <a:cubicBezTo>
                      <a:pt x="553" y="9"/>
                      <a:pt x="540" y="1"/>
                      <a:pt x="526" y="1"/>
                    </a:cubicBezTo>
                    <a:cubicBezTo>
                      <a:pt x="526" y="1"/>
                      <a:pt x="503" y="0"/>
                      <a:pt x="491" y="0"/>
                    </a:cubicBezTo>
                    <a:cubicBezTo>
                      <a:pt x="476" y="0"/>
                      <a:pt x="463" y="8"/>
                      <a:pt x="456" y="21"/>
                    </a:cubicBezTo>
                    <a:cubicBezTo>
                      <a:pt x="439" y="52"/>
                      <a:pt x="439" y="52"/>
                      <a:pt x="439" y="52"/>
                    </a:cubicBezTo>
                    <a:cubicBezTo>
                      <a:pt x="445" y="61"/>
                      <a:pt x="445" y="61"/>
                      <a:pt x="445" y="61"/>
                    </a:cubicBezTo>
                    <a:cubicBezTo>
                      <a:pt x="464" y="25"/>
                      <a:pt x="464" y="25"/>
                      <a:pt x="464" y="25"/>
                    </a:cubicBezTo>
                    <a:cubicBezTo>
                      <a:pt x="470" y="15"/>
                      <a:pt x="480" y="8"/>
                      <a:pt x="491" y="8"/>
                    </a:cubicBezTo>
                    <a:cubicBezTo>
                      <a:pt x="502" y="8"/>
                      <a:pt x="512" y="15"/>
                      <a:pt x="517" y="25"/>
                    </a:cubicBezTo>
                    <a:cubicBezTo>
                      <a:pt x="568" y="118"/>
                      <a:pt x="568" y="118"/>
                      <a:pt x="568" y="118"/>
                    </a:cubicBezTo>
                    <a:cubicBezTo>
                      <a:pt x="574" y="129"/>
                      <a:pt x="580" y="144"/>
                      <a:pt x="572" y="156"/>
                    </a:cubicBezTo>
                    <a:cubicBezTo>
                      <a:pt x="564" y="168"/>
                      <a:pt x="548" y="169"/>
                      <a:pt x="542" y="169"/>
                    </a:cubicBezTo>
                    <a:cubicBezTo>
                      <a:pt x="457" y="169"/>
                      <a:pt x="457" y="169"/>
                      <a:pt x="457" y="169"/>
                    </a:cubicBezTo>
                    <a:cubicBezTo>
                      <a:pt x="461" y="166"/>
                      <a:pt x="465" y="163"/>
                      <a:pt x="467" y="159"/>
                    </a:cubicBezTo>
                    <a:cubicBezTo>
                      <a:pt x="478" y="144"/>
                      <a:pt x="470" y="127"/>
                      <a:pt x="464" y="115"/>
                    </a:cubicBezTo>
                    <a:cubicBezTo>
                      <a:pt x="428" y="48"/>
                      <a:pt x="428" y="48"/>
                      <a:pt x="428" y="48"/>
                    </a:cubicBezTo>
                    <a:cubicBezTo>
                      <a:pt x="413" y="21"/>
                      <a:pt x="413" y="21"/>
                      <a:pt x="413" y="21"/>
                    </a:cubicBezTo>
                    <a:cubicBezTo>
                      <a:pt x="406" y="9"/>
                      <a:pt x="393" y="1"/>
                      <a:pt x="379" y="1"/>
                    </a:cubicBezTo>
                    <a:cubicBezTo>
                      <a:pt x="379" y="1"/>
                      <a:pt x="347" y="0"/>
                      <a:pt x="344" y="0"/>
                    </a:cubicBezTo>
                    <a:cubicBezTo>
                      <a:pt x="330" y="0"/>
                      <a:pt x="317" y="8"/>
                      <a:pt x="310" y="21"/>
                    </a:cubicBezTo>
                    <a:cubicBezTo>
                      <a:pt x="293" y="51"/>
                      <a:pt x="293" y="51"/>
                      <a:pt x="293" y="51"/>
                    </a:cubicBezTo>
                    <a:cubicBezTo>
                      <a:pt x="298" y="61"/>
                      <a:pt x="298" y="61"/>
                      <a:pt x="298" y="61"/>
                    </a:cubicBezTo>
                    <a:cubicBezTo>
                      <a:pt x="318" y="25"/>
                      <a:pt x="318" y="25"/>
                      <a:pt x="318" y="25"/>
                    </a:cubicBezTo>
                    <a:cubicBezTo>
                      <a:pt x="323" y="15"/>
                      <a:pt x="333" y="8"/>
                      <a:pt x="344" y="8"/>
                    </a:cubicBezTo>
                    <a:cubicBezTo>
                      <a:pt x="355" y="8"/>
                      <a:pt x="365" y="15"/>
                      <a:pt x="371" y="25"/>
                    </a:cubicBezTo>
                    <a:cubicBezTo>
                      <a:pt x="422" y="118"/>
                      <a:pt x="422" y="118"/>
                      <a:pt x="422" y="118"/>
                    </a:cubicBezTo>
                    <a:cubicBezTo>
                      <a:pt x="427" y="129"/>
                      <a:pt x="434" y="144"/>
                      <a:pt x="425" y="156"/>
                    </a:cubicBezTo>
                    <a:cubicBezTo>
                      <a:pt x="417" y="168"/>
                      <a:pt x="402" y="169"/>
                      <a:pt x="395" y="169"/>
                    </a:cubicBezTo>
                    <a:cubicBezTo>
                      <a:pt x="311" y="169"/>
                      <a:pt x="311" y="169"/>
                      <a:pt x="311" y="169"/>
                    </a:cubicBezTo>
                    <a:cubicBezTo>
                      <a:pt x="315" y="166"/>
                      <a:pt x="318" y="163"/>
                      <a:pt x="321" y="159"/>
                    </a:cubicBezTo>
                    <a:cubicBezTo>
                      <a:pt x="331" y="144"/>
                      <a:pt x="324" y="127"/>
                      <a:pt x="317" y="115"/>
                    </a:cubicBezTo>
                    <a:cubicBezTo>
                      <a:pt x="266" y="21"/>
                      <a:pt x="266" y="21"/>
                      <a:pt x="266" y="21"/>
                    </a:cubicBezTo>
                    <a:cubicBezTo>
                      <a:pt x="260" y="9"/>
                      <a:pt x="246" y="1"/>
                      <a:pt x="232" y="1"/>
                    </a:cubicBezTo>
                    <a:cubicBezTo>
                      <a:pt x="232" y="1"/>
                      <a:pt x="200" y="0"/>
                      <a:pt x="198" y="0"/>
                    </a:cubicBezTo>
                    <a:cubicBezTo>
                      <a:pt x="183" y="0"/>
                      <a:pt x="170" y="8"/>
                      <a:pt x="163" y="21"/>
                    </a:cubicBezTo>
                    <a:cubicBezTo>
                      <a:pt x="112" y="115"/>
                      <a:pt x="112" y="115"/>
                      <a:pt x="112" y="115"/>
                    </a:cubicBezTo>
                    <a:cubicBezTo>
                      <a:pt x="111" y="117"/>
                      <a:pt x="109" y="119"/>
                      <a:pt x="108" y="122"/>
                    </a:cubicBezTo>
                    <a:cubicBezTo>
                      <a:pt x="111" y="121"/>
                      <a:pt x="115" y="121"/>
                      <a:pt x="119" y="120"/>
                    </a:cubicBezTo>
                    <a:cubicBezTo>
                      <a:pt x="119" y="120"/>
                      <a:pt x="120" y="119"/>
                      <a:pt x="120" y="118"/>
                    </a:cubicBezTo>
                    <a:cubicBezTo>
                      <a:pt x="171" y="25"/>
                      <a:pt x="171" y="25"/>
                      <a:pt x="171" y="25"/>
                    </a:cubicBezTo>
                    <a:cubicBezTo>
                      <a:pt x="177" y="15"/>
                      <a:pt x="187" y="8"/>
                      <a:pt x="198" y="8"/>
                    </a:cubicBezTo>
                    <a:cubicBezTo>
                      <a:pt x="208" y="8"/>
                      <a:pt x="219" y="15"/>
                      <a:pt x="224" y="25"/>
                    </a:cubicBezTo>
                    <a:cubicBezTo>
                      <a:pt x="275" y="118"/>
                      <a:pt x="275" y="118"/>
                      <a:pt x="275" y="118"/>
                    </a:cubicBezTo>
                    <a:cubicBezTo>
                      <a:pt x="281" y="129"/>
                      <a:pt x="287" y="144"/>
                      <a:pt x="279" y="156"/>
                    </a:cubicBezTo>
                    <a:cubicBezTo>
                      <a:pt x="270" y="168"/>
                      <a:pt x="255" y="169"/>
                      <a:pt x="249" y="169"/>
                    </a:cubicBezTo>
                    <a:cubicBezTo>
                      <a:pt x="147" y="169"/>
                      <a:pt x="147" y="169"/>
                      <a:pt x="147" y="169"/>
                    </a:cubicBezTo>
                    <a:cubicBezTo>
                      <a:pt x="140" y="169"/>
                      <a:pt x="125" y="168"/>
                      <a:pt x="116" y="156"/>
                    </a:cubicBezTo>
                    <a:cubicBezTo>
                      <a:pt x="111" y="147"/>
                      <a:pt x="112" y="138"/>
                      <a:pt x="115" y="130"/>
                    </a:cubicBezTo>
                    <a:cubicBezTo>
                      <a:pt x="112" y="130"/>
                      <a:pt x="106" y="132"/>
                      <a:pt x="105" y="132"/>
                    </a:cubicBezTo>
                    <a:cubicBezTo>
                      <a:pt x="42" y="151"/>
                      <a:pt x="0" y="177"/>
                      <a:pt x="0" y="177"/>
                    </a:cubicBezTo>
                    <a:cubicBezTo>
                      <a:pt x="0" y="177"/>
                      <a:pt x="107" y="227"/>
                      <a:pt x="238" y="227"/>
                    </a:cubicBezTo>
                    <a:cubicBezTo>
                      <a:pt x="485" y="227"/>
                      <a:pt x="485" y="227"/>
                      <a:pt x="485" y="227"/>
                    </a:cubicBezTo>
                    <a:cubicBezTo>
                      <a:pt x="617" y="227"/>
                      <a:pt x="723" y="177"/>
                      <a:pt x="723" y="177"/>
                    </a:cubicBezTo>
                    <a:cubicBezTo>
                      <a:pt x="723" y="177"/>
                      <a:pt x="681" y="151"/>
                      <a:pt x="618" y="132"/>
                    </a:cubicBezTo>
                    <a:close/>
                  </a:path>
                </a:pathLst>
              </a:custGeom>
              <a:solidFill>
                <a:schemeClr val="accent5">
                  <a:lumMod val="75000"/>
                </a:schemeClr>
              </a:solidFill>
              <a:ln>
                <a:noFill/>
              </a:ln>
            </p:spPr>
            <p:txBody>
              <a:bodyPr/>
              <a:lstStyle/>
              <a:p>
                <a:pPr defTabSz="913765">
                  <a:defRPr/>
                </a:pPr>
                <a:endParaRPr lang="en-US" sz="2400"/>
              </a:p>
            </p:txBody>
          </p:sp>
        </p:grpSp>
        <p:grpSp>
          <p:nvGrpSpPr>
            <p:cNvPr id="2" name="组合 1"/>
            <p:cNvGrpSpPr/>
            <p:nvPr/>
          </p:nvGrpSpPr>
          <p:grpSpPr>
            <a:xfrm>
              <a:off x="1378744" y="2689261"/>
              <a:ext cx="450056" cy="369208"/>
              <a:chOff x="1378744" y="2689261"/>
              <a:chExt cx="450056" cy="369208"/>
            </a:xfrm>
          </p:grpSpPr>
          <p:sp>
            <p:nvSpPr>
              <p:cNvPr id="8" name="Oval 7"/>
              <p:cNvSpPr/>
              <p:nvPr/>
            </p:nvSpPr>
            <p:spPr bwMode="auto">
              <a:xfrm rot="2700000">
                <a:off x="1414405" y="2689318"/>
                <a:ext cx="369208" cy="369094"/>
              </a:xfrm>
              <a:prstGeom prst="ellipse">
                <a:avLst/>
              </a:prstGeom>
              <a:solidFill>
                <a:srgbClr val="F9F9F9"/>
              </a:solidFill>
              <a:ln w="133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sz="2400">
                  <a:solidFill>
                    <a:srgbClr val="4E9F8E"/>
                  </a:solidFill>
                </a:endParaRPr>
              </a:p>
            </p:txBody>
          </p:sp>
          <p:sp>
            <p:nvSpPr>
              <p:cNvPr id="9" name="TextBox 8"/>
              <p:cNvSpPr txBox="1"/>
              <p:nvPr/>
            </p:nvSpPr>
            <p:spPr>
              <a:xfrm>
                <a:off x="1378744" y="2743530"/>
                <a:ext cx="450056" cy="253971"/>
              </a:xfrm>
              <a:prstGeom prst="rect">
                <a:avLst/>
              </a:prstGeom>
              <a:noFill/>
            </p:spPr>
            <p:txBody>
              <a:bodyPr lIns="91412" tIns="45705" rIns="91412" bIns="45705">
                <a:spAutoFit/>
              </a:bodyPr>
              <a:lstStyle/>
              <a:p>
                <a:pPr algn="ctr" defTabSz="913765">
                  <a:defRPr/>
                </a:pPr>
                <a:r>
                  <a:rPr lang="id-ID"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01</a:t>
                </a:r>
              </a:p>
            </p:txBody>
          </p:sp>
        </p:grpSp>
      </p:grpSp>
      <p:grpSp>
        <p:nvGrpSpPr>
          <p:cNvPr id="16" name="组合 15"/>
          <p:cNvGrpSpPr/>
          <p:nvPr/>
        </p:nvGrpSpPr>
        <p:grpSpPr>
          <a:xfrm>
            <a:off x="2783911" y="2074864"/>
            <a:ext cx="2139291" cy="2322512"/>
            <a:chOff x="2087166" y="1556628"/>
            <a:chExt cx="1604963" cy="1742422"/>
          </a:xfrm>
        </p:grpSpPr>
        <p:grpSp>
          <p:nvGrpSpPr>
            <p:cNvPr id="90148" name="Group 2"/>
            <p:cNvGrpSpPr/>
            <p:nvPr/>
          </p:nvGrpSpPr>
          <p:grpSpPr bwMode="auto">
            <a:xfrm>
              <a:off x="2087166" y="1693592"/>
              <a:ext cx="1604963" cy="1605458"/>
              <a:chOff x="2782574" y="2258051"/>
              <a:chExt cx="2139819" cy="2139719"/>
            </a:xfrm>
          </p:grpSpPr>
          <p:sp>
            <p:nvSpPr>
              <p:cNvPr id="6" name="Freeform 9"/>
              <p:cNvSpPr/>
              <p:nvPr/>
            </p:nvSpPr>
            <p:spPr bwMode="auto">
              <a:xfrm rot="2700000">
                <a:off x="2782624" y="2258001"/>
                <a:ext cx="2139719" cy="2139819"/>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2"/>
              </a:solidFill>
              <a:ln>
                <a:noFill/>
              </a:ln>
            </p:spPr>
            <p:txBody>
              <a:bodyPr/>
              <a:lstStyle/>
              <a:p>
                <a:pPr defTabSz="913765">
                  <a:defRPr/>
                </a:pPr>
                <a:endParaRPr lang="id-ID" sz="2400"/>
              </a:p>
            </p:txBody>
          </p:sp>
          <p:grpSp>
            <p:nvGrpSpPr>
              <p:cNvPr id="102" name="Group 101"/>
              <p:cNvGrpSpPr/>
              <p:nvPr/>
            </p:nvGrpSpPr>
            <p:grpSpPr>
              <a:xfrm>
                <a:off x="3684643" y="3004461"/>
                <a:ext cx="330596" cy="690583"/>
                <a:chOff x="392948" y="304311"/>
                <a:chExt cx="1589091" cy="3319466"/>
              </a:xfrm>
              <a:solidFill>
                <a:srgbClr val="F23B48"/>
              </a:solidFill>
            </p:grpSpPr>
            <p:sp>
              <p:nvSpPr>
                <p:cNvPr id="103" name="Freeform 9"/>
                <p:cNvSpPr>
                  <a:spLocks noEditPoints="1"/>
                </p:cNvSpPr>
                <p:nvPr/>
              </p:nvSpPr>
              <p:spPr bwMode="auto">
                <a:xfrm>
                  <a:off x="392948" y="794850"/>
                  <a:ext cx="1589091" cy="2828927"/>
                </a:xfrm>
                <a:custGeom>
                  <a:avLst/>
                  <a:gdLst>
                    <a:gd name="T0" fmla="*/ 421 w 421"/>
                    <a:gd name="T1" fmla="*/ 509 h 751"/>
                    <a:gd name="T2" fmla="*/ 359 w 421"/>
                    <a:gd name="T3" fmla="*/ 306 h 751"/>
                    <a:gd name="T4" fmla="*/ 338 w 421"/>
                    <a:gd name="T5" fmla="*/ 0 h 751"/>
                    <a:gd name="T6" fmla="*/ 307 w 421"/>
                    <a:gd name="T7" fmla="*/ 216 h 751"/>
                    <a:gd name="T8" fmla="*/ 307 w 421"/>
                    <a:gd name="T9" fmla="*/ 214 h 751"/>
                    <a:gd name="T10" fmla="*/ 307 w 421"/>
                    <a:gd name="T11" fmla="*/ 204 h 751"/>
                    <a:gd name="T12" fmla="*/ 288 w 421"/>
                    <a:gd name="T13" fmla="*/ 204 h 751"/>
                    <a:gd name="T14" fmla="*/ 288 w 421"/>
                    <a:gd name="T15" fmla="*/ 230 h 751"/>
                    <a:gd name="T16" fmla="*/ 279 w 421"/>
                    <a:gd name="T17" fmla="*/ 238 h 751"/>
                    <a:gd name="T18" fmla="*/ 278 w 421"/>
                    <a:gd name="T19" fmla="*/ 204 h 751"/>
                    <a:gd name="T20" fmla="*/ 219 w 421"/>
                    <a:gd name="T21" fmla="*/ 204 h 751"/>
                    <a:gd name="T22" fmla="*/ 219 w 421"/>
                    <a:gd name="T23" fmla="*/ 243 h 751"/>
                    <a:gd name="T24" fmla="*/ 274 w 421"/>
                    <a:gd name="T25" fmla="*/ 243 h 751"/>
                    <a:gd name="T26" fmla="*/ 270 w 421"/>
                    <a:gd name="T27" fmla="*/ 247 h 751"/>
                    <a:gd name="T28" fmla="*/ 264 w 421"/>
                    <a:gd name="T29" fmla="*/ 254 h 751"/>
                    <a:gd name="T30" fmla="*/ 219 w 421"/>
                    <a:gd name="T31" fmla="*/ 254 h 751"/>
                    <a:gd name="T32" fmla="*/ 219 w 421"/>
                    <a:gd name="T33" fmla="*/ 291 h 751"/>
                    <a:gd name="T34" fmla="*/ 233 w 421"/>
                    <a:gd name="T35" fmla="*/ 291 h 751"/>
                    <a:gd name="T36" fmla="*/ 219 w 421"/>
                    <a:gd name="T37" fmla="*/ 300 h 751"/>
                    <a:gd name="T38" fmla="*/ 219 w 421"/>
                    <a:gd name="T39" fmla="*/ 291 h 751"/>
                    <a:gd name="T40" fmla="*/ 210 w 421"/>
                    <a:gd name="T41" fmla="*/ 291 h 751"/>
                    <a:gd name="T42" fmla="*/ 210 w 421"/>
                    <a:gd name="T43" fmla="*/ 302 h 751"/>
                    <a:gd name="T44" fmla="*/ 217 w 421"/>
                    <a:gd name="T45" fmla="*/ 302 h 751"/>
                    <a:gd name="T46" fmla="*/ 213 w 421"/>
                    <a:gd name="T47" fmla="*/ 306 h 751"/>
                    <a:gd name="T48" fmla="*/ 210 w 421"/>
                    <a:gd name="T49" fmla="*/ 303 h 751"/>
                    <a:gd name="T50" fmla="*/ 210 w 421"/>
                    <a:gd name="T51" fmla="*/ 302 h 751"/>
                    <a:gd name="T52" fmla="*/ 209 w 421"/>
                    <a:gd name="T53" fmla="*/ 302 h 751"/>
                    <a:gd name="T54" fmla="*/ 185 w 421"/>
                    <a:gd name="T55" fmla="*/ 291 h 751"/>
                    <a:gd name="T56" fmla="*/ 185 w 421"/>
                    <a:gd name="T57" fmla="*/ 291 h 751"/>
                    <a:gd name="T58" fmla="*/ 210 w 421"/>
                    <a:gd name="T59" fmla="*/ 291 h 751"/>
                    <a:gd name="T60" fmla="*/ 210 w 421"/>
                    <a:gd name="T61" fmla="*/ 254 h 751"/>
                    <a:gd name="T62" fmla="*/ 162 w 421"/>
                    <a:gd name="T63" fmla="*/ 254 h 751"/>
                    <a:gd name="T64" fmla="*/ 161 w 421"/>
                    <a:gd name="T65" fmla="*/ 252 h 751"/>
                    <a:gd name="T66" fmla="*/ 153 w 421"/>
                    <a:gd name="T67" fmla="*/ 244 h 751"/>
                    <a:gd name="T68" fmla="*/ 153 w 421"/>
                    <a:gd name="T69" fmla="*/ 243 h 751"/>
                    <a:gd name="T70" fmla="*/ 152 w 421"/>
                    <a:gd name="T71" fmla="*/ 243 h 751"/>
                    <a:gd name="T72" fmla="*/ 143 w 421"/>
                    <a:gd name="T73" fmla="*/ 235 h 751"/>
                    <a:gd name="T74" fmla="*/ 144 w 421"/>
                    <a:gd name="T75" fmla="*/ 204 h 751"/>
                    <a:gd name="T76" fmla="*/ 122 w 421"/>
                    <a:gd name="T77" fmla="*/ 204 h 751"/>
                    <a:gd name="T78" fmla="*/ 122 w 421"/>
                    <a:gd name="T79" fmla="*/ 214 h 751"/>
                    <a:gd name="T80" fmla="*/ 122 w 421"/>
                    <a:gd name="T81" fmla="*/ 219 h 751"/>
                    <a:gd name="T82" fmla="*/ 71 w 421"/>
                    <a:gd name="T83" fmla="*/ 0 h 751"/>
                    <a:gd name="T84" fmla="*/ 71 w 421"/>
                    <a:gd name="T85" fmla="*/ 310 h 751"/>
                    <a:gd name="T86" fmla="*/ 0 w 421"/>
                    <a:gd name="T87" fmla="*/ 503 h 751"/>
                    <a:gd name="T88" fmla="*/ 131 w 421"/>
                    <a:gd name="T89" fmla="*/ 412 h 751"/>
                    <a:gd name="T90" fmla="*/ 301 w 421"/>
                    <a:gd name="T91" fmla="*/ 409 h 751"/>
                    <a:gd name="T92" fmla="*/ 421 w 421"/>
                    <a:gd name="T93" fmla="*/ 509 h 751"/>
                    <a:gd name="T94" fmla="*/ 218 w 421"/>
                    <a:gd name="T95" fmla="*/ 384 h 751"/>
                    <a:gd name="T96" fmla="*/ 217 w 421"/>
                    <a:gd name="T97" fmla="*/ 384 h 751"/>
                    <a:gd name="T98" fmla="*/ 217 w 421"/>
                    <a:gd name="T99" fmla="*/ 384 h 751"/>
                    <a:gd name="T100" fmla="*/ 218 w 421"/>
                    <a:gd name="T101" fmla="*/ 38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1" h="751">
                      <a:moveTo>
                        <a:pt x="421" y="509"/>
                      </a:moveTo>
                      <a:cubicBezTo>
                        <a:pt x="421" y="509"/>
                        <a:pt x="400" y="323"/>
                        <a:pt x="359" y="306"/>
                      </a:cubicBezTo>
                      <a:cubicBezTo>
                        <a:pt x="391" y="250"/>
                        <a:pt x="338" y="0"/>
                        <a:pt x="338" y="0"/>
                      </a:cubicBezTo>
                      <a:cubicBezTo>
                        <a:pt x="338" y="0"/>
                        <a:pt x="355" y="183"/>
                        <a:pt x="307" y="216"/>
                      </a:cubicBezTo>
                      <a:cubicBezTo>
                        <a:pt x="307" y="215"/>
                        <a:pt x="307" y="215"/>
                        <a:pt x="307" y="214"/>
                      </a:cubicBezTo>
                      <a:cubicBezTo>
                        <a:pt x="307" y="211"/>
                        <a:pt x="307" y="207"/>
                        <a:pt x="307" y="204"/>
                      </a:cubicBezTo>
                      <a:cubicBezTo>
                        <a:pt x="288" y="204"/>
                        <a:pt x="288" y="204"/>
                        <a:pt x="288" y="204"/>
                      </a:cubicBezTo>
                      <a:cubicBezTo>
                        <a:pt x="288" y="213"/>
                        <a:pt x="288" y="222"/>
                        <a:pt x="288" y="230"/>
                      </a:cubicBezTo>
                      <a:cubicBezTo>
                        <a:pt x="285" y="233"/>
                        <a:pt x="281" y="236"/>
                        <a:pt x="279" y="238"/>
                      </a:cubicBezTo>
                      <a:cubicBezTo>
                        <a:pt x="279" y="227"/>
                        <a:pt x="278" y="216"/>
                        <a:pt x="278" y="204"/>
                      </a:cubicBezTo>
                      <a:cubicBezTo>
                        <a:pt x="219" y="204"/>
                        <a:pt x="219" y="204"/>
                        <a:pt x="219" y="204"/>
                      </a:cubicBezTo>
                      <a:cubicBezTo>
                        <a:pt x="219" y="243"/>
                        <a:pt x="219" y="243"/>
                        <a:pt x="219" y="243"/>
                      </a:cubicBezTo>
                      <a:cubicBezTo>
                        <a:pt x="274" y="243"/>
                        <a:pt x="274" y="243"/>
                        <a:pt x="274" y="243"/>
                      </a:cubicBezTo>
                      <a:cubicBezTo>
                        <a:pt x="272" y="244"/>
                        <a:pt x="271" y="246"/>
                        <a:pt x="270" y="247"/>
                      </a:cubicBezTo>
                      <a:cubicBezTo>
                        <a:pt x="268" y="250"/>
                        <a:pt x="266" y="252"/>
                        <a:pt x="264" y="254"/>
                      </a:cubicBezTo>
                      <a:cubicBezTo>
                        <a:pt x="219" y="254"/>
                        <a:pt x="219" y="254"/>
                        <a:pt x="219" y="254"/>
                      </a:cubicBezTo>
                      <a:cubicBezTo>
                        <a:pt x="219" y="291"/>
                        <a:pt x="219" y="291"/>
                        <a:pt x="219" y="291"/>
                      </a:cubicBezTo>
                      <a:cubicBezTo>
                        <a:pt x="233" y="291"/>
                        <a:pt x="233" y="291"/>
                        <a:pt x="233" y="291"/>
                      </a:cubicBezTo>
                      <a:cubicBezTo>
                        <a:pt x="227" y="294"/>
                        <a:pt x="223" y="296"/>
                        <a:pt x="219" y="300"/>
                      </a:cubicBezTo>
                      <a:cubicBezTo>
                        <a:pt x="219" y="291"/>
                        <a:pt x="219" y="291"/>
                        <a:pt x="219" y="291"/>
                      </a:cubicBezTo>
                      <a:cubicBezTo>
                        <a:pt x="210" y="291"/>
                        <a:pt x="210" y="291"/>
                        <a:pt x="210" y="291"/>
                      </a:cubicBezTo>
                      <a:cubicBezTo>
                        <a:pt x="210" y="302"/>
                        <a:pt x="210" y="302"/>
                        <a:pt x="210" y="302"/>
                      </a:cubicBezTo>
                      <a:cubicBezTo>
                        <a:pt x="217" y="302"/>
                        <a:pt x="217" y="302"/>
                        <a:pt x="217" y="302"/>
                      </a:cubicBezTo>
                      <a:cubicBezTo>
                        <a:pt x="215" y="304"/>
                        <a:pt x="214" y="305"/>
                        <a:pt x="213" y="306"/>
                      </a:cubicBezTo>
                      <a:cubicBezTo>
                        <a:pt x="212" y="305"/>
                        <a:pt x="211" y="304"/>
                        <a:pt x="210" y="303"/>
                      </a:cubicBezTo>
                      <a:cubicBezTo>
                        <a:pt x="210" y="302"/>
                        <a:pt x="210" y="302"/>
                        <a:pt x="210" y="302"/>
                      </a:cubicBezTo>
                      <a:cubicBezTo>
                        <a:pt x="209" y="302"/>
                        <a:pt x="209" y="302"/>
                        <a:pt x="209" y="302"/>
                      </a:cubicBezTo>
                      <a:cubicBezTo>
                        <a:pt x="203" y="297"/>
                        <a:pt x="195" y="294"/>
                        <a:pt x="185" y="291"/>
                      </a:cubicBezTo>
                      <a:cubicBezTo>
                        <a:pt x="185" y="291"/>
                        <a:pt x="185" y="291"/>
                        <a:pt x="185" y="291"/>
                      </a:cubicBezTo>
                      <a:cubicBezTo>
                        <a:pt x="210" y="291"/>
                        <a:pt x="210" y="291"/>
                        <a:pt x="210" y="291"/>
                      </a:cubicBezTo>
                      <a:cubicBezTo>
                        <a:pt x="210" y="254"/>
                        <a:pt x="210" y="254"/>
                        <a:pt x="210" y="254"/>
                      </a:cubicBezTo>
                      <a:cubicBezTo>
                        <a:pt x="162" y="254"/>
                        <a:pt x="162" y="254"/>
                        <a:pt x="162" y="254"/>
                      </a:cubicBezTo>
                      <a:cubicBezTo>
                        <a:pt x="162" y="253"/>
                        <a:pt x="161" y="253"/>
                        <a:pt x="161" y="252"/>
                      </a:cubicBezTo>
                      <a:cubicBezTo>
                        <a:pt x="158" y="249"/>
                        <a:pt x="156" y="246"/>
                        <a:pt x="153" y="244"/>
                      </a:cubicBezTo>
                      <a:cubicBezTo>
                        <a:pt x="153" y="243"/>
                        <a:pt x="153" y="243"/>
                        <a:pt x="153" y="243"/>
                      </a:cubicBezTo>
                      <a:cubicBezTo>
                        <a:pt x="152" y="243"/>
                        <a:pt x="152" y="243"/>
                        <a:pt x="152" y="243"/>
                      </a:cubicBezTo>
                      <a:cubicBezTo>
                        <a:pt x="149" y="240"/>
                        <a:pt x="146" y="238"/>
                        <a:pt x="143" y="235"/>
                      </a:cubicBezTo>
                      <a:cubicBezTo>
                        <a:pt x="143" y="225"/>
                        <a:pt x="144" y="215"/>
                        <a:pt x="144" y="204"/>
                      </a:cubicBezTo>
                      <a:cubicBezTo>
                        <a:pt x="122" y="204"/>
                        <a:pt x="122" y="204"/>
                        <a:pt x="122" y="204"/>
                      </a:cubicBezTo>
                      <a:cubicBezTo>
                        <a:pt x="122" y="208"/>
                        <a:pt x="122" y="211"/>
                        <a:pt x="122" y="214"/>
                      </a:cubicBezTo>
                      <a:cubicBezTo>
                        <a:pt x="122" y="216"/>
                        <a:pt x="122" y="217"/>
                        <a:pt x="122" y="219"/>
                      </a:cubicBezTo>
                      <a:cubicBezTo>
                        <a:pt x="74" y="187"/>
                        <a:pt x="71" y="0"/>
                        <a:pt x="71" y="0"/>
                      </a:cubicBezTo>
                      <a:cubicBezTo>
                        <a:pt x="71" y="0"/>
                        <a:pt x="39" y="254"/>
                        <a:pt x="71" y="310"/>
                      </a:cubicBezTo>
                      <a:cubicBezTo>
                        <a:pt x="30" y="327"/>
                        <a:pt x="0" y="503"/>
                        <a:pt x="0" y="503"/>
                      </a:cubicBezTo>
                      <a:cubicBezTo>
                        <a:pt x="0" y="503"/>
                        <a:pt x="75" y="431"/>
                        <a:pt x="131" y="412"/>
                      </a:cubicBezTo>
                      <a:cubicBezTo>
                        <a:pt x="151" y="500"/>
                        <a:pt x="219" y="751"/>
                        <a:pt x="301" y="409"/>
                      </a:cubicBezTo>
                      <a:cubicBezTo>
                        <a:pt x="354" y="432"/>
                        <a:pt x="421" y="509"/>
                        <a:pt x="421" y="509"/>
                      </a:cubicBezTo>
                      <a:close/>
                      <a:moveTo>
                        <a:pt x="218" y="384"/>
                      </a:moveTo>
                      <a:cubicBezTo>
                        <a:pt x="217" y="384"/>
                        <a:pt x="217" y="384"/>
                        <a:pt x="217" y="384"/>
                      </a:cubicBezTo>
                      <a:cubicBezTo>
                        <a:pt x="217" y="384"/>
                        <a:pt x="217" y="384"/>
                        <a:pt x="217" y="384"/>
                      </a:cubicBezTo>
                      <a:cubicBezTo>
                        <a:pt x="217" y="384"/>
                        <a:pt x="217" y="384"/>
                        <a:pt x="218" y="384"/>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grpSp>
              <p:nvGrpSpPr>
                <p:cNvPr id="104" name="Group 103"/>
                <p:cNvGrpSpPr/>
                <p:nvPr/>
              </p:nvGrpSpPr>
              <p:grpSpPr>
                <a:xfrm>
                  <a:off x="853323" y="304311"/>
                  <a:ext cx="698501" cy="1446214"/>
                  <a:chOff x="853323" y="304311"/>
                  <a:chExt cx="698501" cy="1446214"/>
                </a:xfrm>
                <a:grpFill/>
              </p:grpSpPr>
              <p:sp>
                <p:nvSpPr>
                  <p:cNvPr id="105" name="Freeform 10"/>
                  <p:cNvSpPr/>
                  <p:nvPr/>
                </p:nvSpPr>
                <p:spPr bwMode="auto">
                  <a:xfrm>
                    <a:off x="1220036" y="1220299"/>
                    <a:ext cx="214313" cy="120650"/>
                  </a:xfrm>
                  <a:custGeom>
                    <a:avLst/>
                    <a:gdLst>
                      <a:gd name="T0" fmla="*/ 0 w 57"/>
                      <a:gd name="T1" fmla="*/ 32 h 32"/>
                      <a:gd name="T2" fmla="*/ 57 w 57"/>
                      <a:gd name="T3" fmla="*/ 32 h 32"/>
                      <a:gd name="T4" fmla="*/ 54 w 57"/>
                      <a:gd name="T5" fmla="*/ 0 h 32"/>
                      <a:gd name="T6" fmla="*/ 0 w 57"/>
                      <a:gd name="T7" fmla="*/ 0 h 32"/>
                      <a:gd name="T8" fmla="*/ 0 w 57"/>
                      <a:gd name="T9" fmla="*/ 32 h 32"/>
                    </a:gdLst>
                    <a:ahLst/>
                    <a:cxnLst>
                      <a:cxn ang="0">
                        <a:pos x="T0" y="T1"/>
                      </a:cxn>
                      <a:cxn ang="0">
                        <a:pos x="T2" y="T3"/>
                      </a:cxn>
                      <a:cxn ang="0">
                        <a:pos x="T4" y="T5"/>
                      </a:cxn>
                      <a:cxn ang="0">
                        <a:pos x="T6" y="T7"/>
                      </a:cxn>
                      <a:cxn ang="0">
                        <a:pos x="T8" y="T9"/>
                      </a:cxn>
                    </a:cxnLst>
                    <a:rect l="0" t="0" r="r" b="b"/>
                    <a:pathLst>
                      <a:path w="57" h="32">
                        <a:moveTo>
                          <a:pt x="0" y="32"/>
                        </a:moveTo>
                        <a:cubicBezTo>
                          <a:pt x="57" y="32"/>
                          <a:pt x="57" y="32"/>
                          <a:pt x="57" y="32"/>
                        </a:cubicBezTo>
                        <a:cubicBezTo>
                          <a:pt x="56" y="21"/>
                          <a:pt x="55" y="11"/>
                          <a:pt x="54" y="0"/>
                        </a:cubicBezTo>
                        <a:cubicBezTo>
                          <a:pt x="0" y="0"/>
                          <a:pt x="0" y="0"/>
                          <a:pt x="0" y="0"/>
                        </a:cubicBezTo>
                        <a:lnTo>
                          <a:pt x="0" y="3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06" name="Freeform 11"/>
                  <p:cNvSpPr/>
                  <p:nvPr/>
                </p:nvSpPr>
                <p:spPr bwMode="auto">
                  <a:xfrm>
                    <a:off x="1416886" y="836124"/>
                    <a:ext cx="74613" cy="161925"/>
                  </a:xfrm>
                  <a:custGeom>
                    <a:avLst/>
                    <a:gdLst>
                      <a:gd name="T0" fmla="*/ 20 w 20"/>
                      <a:gd name="T1" fmla="*/ 43 h 43"/>
                      <a:gd name="T2" fmla="*/ 12 w 20"/>
                      <a:gd name="T3" fmla="*/ 0 h 43"/>
                      <a:gd name="T4" fmla="*/ 0 w 20"/>
                      <a:gd name="T5" fmla="*/ 0 h 43"/>
                      <a:gd name="T6" fmla="*/ 6 w 20"/>
                      <a:gd name="T7" fmla="*/ 43 h 43"/>
                      <a:gd name="T8" fmla="*/ 20 w 20"/>
                      <a:gd name="T9" fmla="*/ 43 h 43"/>
                    </a:gdLst>
                    <a:ahLst/>
                    <a:cxnLst>
                      <a:cxn ang="0">
                        <a:pos x="T0" y="T1"/>
                      </a:cxn>
                      <a:cxn ang="0">
                        <a:pos x="T2" y="T3"/>
                      </a:cxn>
                      <a:cxn ang="0">
                        <a:pos x="T4" y="T5"/>
                      </a:cxn>
                      <a:cxn ang="0">
                        <a:pos x="T6" y="T7"/>
                      </a:cxn>
                      <a:cxn ang="0">
                        <a:pos x="T8" y="T9"/>
                      </a:cxn>
                    </a:cxnLst>
                    <a:rect l="0" t="0" r="r" b="b"/>
                    <a:pathLst>
                      <a:path w="20" h="43">
                        <a:moveTo>
                          <a:pt x="20" y="43"/>
                        </a:moveTo>
                        <a:cubicBezTo>
                          <a:pt x="18" y="28"/>
                          <a:pt x="15" y="14"/>
                          <a:pt x="12" y="0"/>
                        </a:cubicBezTo>
                        <a:cubicBezTo>
                          <a:pt x="0" y="0"/>
                          <a:pt x="0" y="0"/>
                          <a:pt x="0" y="0"/>
                        </a:cubicBezTo>
                        <a:cubicBezTo>
                          <a:pt x="2" y="15"/>
                          <a:pt x="4" y="29"/>
                          <a:pt x="6" y="43"/>
                        </a:cubicBezTo>
                        <a:lnTo>
                          <a:pt x="20" y="43"/>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07" name="Freeform 12"/>
                  <p:cNvSpPr/>
                  <p:nvPr/>
                </p:nvSpPr>
                <p:spPr bwMode="auto">
                  <a:xfrm>
                    <a:off x="1220036" y="1039324"/>
                    <a:ext cx="200025" cy="139700"/>
                  </a:xfrm>
                  <a:custGeom>
                    <a:avLst/>
                    <a:gdLst>
                      <a:gd name="T0" fmla="*/ 0 w 53"/>
                      <a:gd name="T1" fmla="*/ 37 h 37"/>
                      <a:gd name="T2" fmla="*/ 53 w 53"/>
                      <a:gd name="T3" fmla="*/ 37 h 37"/>
                      <a:gd name="T4" fmla="*/ 50 w 53"/>
                      <a:gd name="T5" fmla="*/ 0 h 37"/>
                      <a:gd name="T6" fmla="*/ 0 w 53"/>
                      <a:gd name="T7" fmla="*/ 0 h 37"/>
                      <a:gd name="T8" fmla="*/ 0 w 53"/>
                      <a:gd name="T9" fmla="*/ 37 h 37"/>
                    </a:gdLst>
                    <a:ahLst/>
                    <a:cxnLst>
                      <a:cxn ang="0">
                        <a:pos x="T0" y="T1"/>
                      </a:cxn>
                      <a:cxn ang="0">
                        <a:pos x="T2" y="T3"/>
                      </a:cxn>
                      <a:cxn ang="0">
                        <a:pos x="T4" y="T5"/>
                      </a:cxn>
                      <a:cxn ang="0">
                        <a:pos x="T6" y="T7"/>
                      </a:cxn>
                      <a:cxn ang="0">
                        <a:pos x="T8" y="T9"/>
                      </a:cxn>
                    </a:cxnLst>
                    <a:rect l="0" t="0" r="r" b="b"/>
                    <a:pathLst>
                      <a:path w="53" h="37">
                        <a:moveTo>
                          <a:pt x="0" y="37"/>
                        </a:moveTo>
                        <a:cubicBezTo>
                          <a:pt x="53" y="37"/>
                          <a:pt x="53" y="37"/>
                          <a:pt x="53" y="37"/>
                        </a:cubicBezTo>
                        <a:cubicBezTo>
                          <a:pt x="52" y="25"/>
                          <a:pt x="51" y="13"/>
                          <a:pt x="50" y="0"/>
                        </a:cubicBezTo>
                        <a:cubicBezTo>
                          <a:pt x="0" y="0"/>
                          <a:pt x="0" y="0"/>
                          <a:pt x="0" y="0"/>
                        </a:cubicBezTo>
                        <a:lnTo>
                          <a:pt x="0" y="37"/>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08" name="Freeform 13"/>
                  <p:cNvSpPr/>
                  <p:nvPr/>
                </p:nvSpPr>
                <p:spPr bwMode="auto">
                  <a:xfrm>
                    <a:off x="1442286" y="1039324"/>
                    <a:ext cx="79375" cy="139700"/>
                  </a:xfrm>
                  <a:custGeom>
                    <a:avLst/>
                    <a:gdLst>
                      <a:gd name="T0" fmla="*/ 21 w 21"/>
                      <a:gd name="T1" fmla="*/ 37 h 37"/>
                      <a:gd name="T2" fmla="*/ 15 w 21"/>
                      <a:gd name="T3" fmla="*/ 0 h 37"/>
                      <a:gd name="T4" fmla="*/ 0 w 21"/>
                      <a:gd name="T5" fmla="*/ 0 h 37"/>
                      <a:gd name="T6" fmla="*/ 4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19" y="25"/>
                          <a:pt x="17" y="12"/>
                          <a:pt x="15" y="0"/>
                        </a:cubicBezTo>
                        <a:cubicBezTo>
                          <a:pt x="0" y="0"/>
                          <a:pt x="0" y="0"/>
                          <a:pt x="0" y="0"/>
                        </a:cubicBezTo>
                        <a:cubicBezTo>
                          <a:pt x="2" y="13"/>
                          <a:pt x="3" y="25"/>
                          <a:pt x="4" y="37"/>
                        </a:cubicBezTo>
                        <a:lnTo>
                          <a:pt x="21" y="37"/>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09" name="Freeform 14"/>
                  <p:cNvSpPr/>
                  <p:nvPr/>
                </p:nvSpPr>
                <p:spPr bwMode="auto">
                  <a:xfrm>
                    <a:off x="1354974" y="493224"/>
                    <a:ext cx="53975" cy="131763"/>
                  </a:xfrm>
                  <a:custGeom>
                    <a:avLst/>
                    <a:gdLst>
                      <a:gd name="T0" fmla="*/ 14 w 14"/>
                      <a:gd name="T1" fmla="*/ 35 h 35"/>
                      <a:gd name="T2" fmla="*/ 1 w 14"/>
                      <a:gd name="T3" fmla="*/ 0 h 35"/>
                      <a:gd name="T4" fmla="*/ 0 w 14"/>
                      <a:gd name="T5" fmla="*/ 0 h 35"/>
                      <a:gd name="T6" fmla="*/ 7 w 14"/>
                      <a:gd name="T7" fmla="*/ 35 h 35"/>
                      <a:gd name="T8" fmla="*/ 14 w 14"/>
                      <a:gd name="T9" fmla="*/ 35 h 35"/>
                    </a:gdLst>
                    <a:ahLst/>
                    <a:cxnLst>
                      <a:cxn ang="0">
                        <a:pos x="T0" y="T1"/>
                      </a:cxn>
                      <a:cxn ang="0">
                        <a:pos x="T2" y="T3"/>
                      </a:cxn>
                      <a:cxn ang="0">
                        <a:pos x="T4" y="T5"/>
                      </a:cxn>
                      <a:cxn ang="0">
                        <a:pos x="T6" y="T7"/>
                      </a:cxn>
                      <a:cxn ang="0">
                        <a:pos x="T8" y="T9"/>
                      </a:cxn>
                    </a:cxnLst>
                    <a:rect l="0" t="0" r="r" b="b"/>
                    <a:pathLst>
                      <a:path w="14" h="35">
                        <a:moveTo>
                          <a:pt x="14" y="35"/>
                        </a:moveTo>
                        <a:cubicBezTo>
                          <a:pt x="10" y="23"/>
                          <a:pt x="6" y="11"/>
                          <a:pt x="1" y="0"/>
                        </a:cubicBezTo>
                        <a:cubicBezTo>
                          <a:pt x="0" y="0"/>
                          <a:pt x="0" y="0"/>
                          <a:pt x="0" y="0"/>
                        </a:cubicBezTo>
                        <a:cubicBezTo>
                          <a:pt x="2" y="12"/>
                          <a:pt x="5" y="24"/>
                          <a:pt x="7" y="35"/>
                        </a:cubicBezTo>
                        <a:lnTo>
                          <a:pt x="14" y="35"/>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10" name="Freeform 15"/>
                  <p:cNvSpPr/>
                  <p:nvPr/>
                </p:nvSpPr>
                <p:spPr bwMode="auto">
                  <a:xfrm>
                    <a:off x="1389899" y="669436"/>
                    <a:ext cx="60325" cy="125413"/>
                  </a:xfrm>
                  <a:custGeom>
                    <a:avLst/>
                    <a:gdLst>
                      <a:gd name="T0" fmla="*/ 16 w 16"/>
                      <a:gd name="T1" fmla="*/ 33 h 33"/>
                      <a:gd name="T2" fmla="*/ 8 w 16"/>
                      <a:gd name="T3" fmla="*/ 0 h 33"/>
                      <a:gd name="T4" fmla="*/ 0 w 16"/>
                      <a:gd name="T5" fmla="*/ 0 h 33"/>
                      <a:gd name="T6" fmla="*/ 5 w 16"/>
                      <a:gd name="T7" fmla="*/ 33 h 33"/>
                      <a:gd name="T8" fmla="*/ 16 w 16"/>
                      <a:gd name="T9" fmla="*/ 33 h 33"/>
                    </a:gdLst>
                    <a:ahLst/>
                    <a:cxnLst>
                      <a:cxn ang="0">
                        <a:pos x="T0" y="T1"/>
                      </a:cxn>
                      <a:cxn ang="0">
                        <a:pos x="T2" y="T3"/>
                      </a:cxn>
                      <a:cxn ang="0">
                        <a:pos x="T4" y="T5"/>
                      </a:cxn>
                      <a:cxn ang="0">
                        <a:pos x="T6" y="T7"/>
                      </a:cxn>
                      <a:cxn ang="0">
                        <a:pos x="T8" y="T9"/>
                      </a:cxn>
                    </a:cxnLst>
                    <a:rect l="0" t="0" r="r" b="b"/>
                    <a:pathLst>
                      <a:path w="16" h="33">
                        <a:moveTo>
                          <a:pt x="16" y="33"/>
                        </a:moveTo>
                        <a:cubicBezTo>
                          <a:pt x="14" y="21"/>
                          <a:pt x="11" y="10"/>
                          <a:pt x="8" y="0"/>
                        </a:cubicBezTo>
                        <a:cubicBezTo>
                          <a:pt x="0" y="0"/>
                          <a:pt x="0" y="0"/>
                          <a:pt x="0" y="0"/>
                        </a:cubicBezTo>
                        <a:cubicBezTo>
                          <a:pt x="2" y="11"/>
                          <a:pt x="4" y="22"/>
                          <a:pt x="5" y="33"/>
                        </a:cubicBezTo>
                        <a:lnTo>
                          <a:pt x="16" y="33"/>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11" name="Freeform 16"/>
                  <p:cNvSpPr/>
                  <p:nvPr/>
                </p:nvSpPr>
                <p:spPr bwMode="auto">
                  <a:xfrm>
                    <a:off x="864435" y="1220299"/>
                    <a:ext cx="90488" cy="120650"/>
                  </a:xfrm>
                  <a:custGeom>
                    <a:avLst/>
                    <a:gdLst>
                      <a:gd name="T0" fmla="*/ 4 w 24"/>
                      <a:gd name="T1" fmla="*/ 0 h 32"/>
                      <a:gd name="T2" fmla="*/ 0 w 24"/>
                      <a:gd name="T3" fmla="*/ 32 h 32"/>
                      <a:gd name="T4" fmla="*/ 21 w 24"/>
                      <a:gd name="T5" fmla="*/ 32 h 32"/>
                      <a:gd name="T6" fmla="*/ 24 w 24"/>
                      <a:gd name="T7" fmla="*/ 0 h 32"/>
                      <a:gd name="T8" fmla="*/ 4 w 24"/>
                      <a:gd name="T9" fmla="*/ 0 h 32"/>
                    </a:gdLst>
                    <a:ahLst/>
                    <a:cxnLst>
                      <a:cxn ang="0">
                        <a:pos x="T0" y="T1"/>
                      </a:cxn>
                      <a:cxn ang="0">
                        <a:pos x="T2" y="T3"/>
                      </a:cxn>
                      <a:cxn ang="0">
                        <a:pos x="T4" y="T5"/>
                      </a:cxn>
                      <a:cxn ang="0">
                        <a:pos x="T6" y="T7"/>
                      </a:cxn>
                      <a:cxn ang="0">
                        <a:pos x="T8" y="T9"/>
                      </a:cxn>
                    </a:cxnLst>
                    <a:rect l="0" t="0" r="r" b="b"/>
                    <a:pathLst>
                      <a:path w="24" h="32">
                        <a:moveTo>
                          <a:pt x="4" y="0"/>
                        </a:moveTo>
                        <a:cubicBezTo>
                          <a:pt x="2" y="11"/>
                          <a:pt x="1" y="21"/>
                          <a:pt x="0" y="32"/>
                        </a:cubicBezTo>
                        <a:cubicBezTo>
                          <a:pt x="21" y="32"/>
                          <a:pt x="21" y="32"/>
                          <a:pt x="21" y="32"/>
                        </a:cubicBezTo>
                        <a:cubicBezTo>
                          <a:pt x="22" y="21"/>
                          <a:pt x="23" y="11"/>
                          <a:pt x="24" y="0"/>
                        </a:cubicBezTo>
                        <a:lnTo>
                          <a:pt x="4"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12" name="Freeform 17"/>
                  <p:cNvSpPr/>
                  <p:nvPr/>
                </p:nvSpPr>
                <p:spPr bwMode="auto">
                  <a:xfrm>
                    <a:off x="951748" y="669436"/>
                    <a:ext cx="71438" cy="125413"/>
                  </a:xfrm>
                  <a:custGeom>
                    <a:avLst/>
                    <a:gdLst>
                      <a:gd name="T0" fmla="*/ 9 w 19"/>
                      <a:gd name="T1" fmla="*/ 0 h 33"/>
                      <a:gd name="T2" fmla="*/ 0 w 19"/>
                      <a:gd name="T3" fmla="*/ 33 h 33"/>
                      <a:gd name="T4" fmla="*/ 14 w 19"/>
                      <a:gd name="T5" fmla="*/ 33 h 33"/>
                      <a:gd name="T6" fmla="*/ 19 w 19"/>
                      <a:gd name="T7" fmla="*/ 0 h 33"/>
                      <a:gd name="T8" fmla="*/ 9 w 19"/>
                      <a:gd name="T9" fmla="*/ 0 h 33"/>
                    </a:gdLst>
                    <a:ahLst/>
                    <a:cxnLst>
                      <a:cxn ang="0">
                        <a:pos x="T0" y="T1"/>
                      </a:cxn>
                      <a:cxn ang="0">
                        <a:pos x="T2" y="T3"/>
                      </a:cxn>
                      <a:cxn ang="0">
                        <a:pos x="T4" y="T5"/>
                      </a:cxn>
                      <a:cxn ang="0">
                        <a:pos x="T6" y="T7"/>
                      </a:cxn>
                      <a:cxn ang="0">
                        <a:pos x="T8" y="T9"/>
                      </a:cxn>
                    </a:cxnLst>
                    <a:rect l="0" t="0" r="r" b="b"/>
                    <a:pathLst>
                      <a:path w="19" h="33">
                        <a:moveTo>
                          <a:pt x="9" y="0"/>
                        </a:moveTo>
                        <a:cubicBezTo>
                          <a:pt x="6" y="10"/>
                          <a:pt x="3" y="21"/>
                          <a:pt x="0" y="33"/>
                        </a:cubicBezTo>
                        <a:cubicBezTo>
                          <a:pt x="14" y="33"/>
                          <a:pt x="14" y="33"/>
                          <a:pt x="14" y="33"/>
                        </a:cubicBezTo>
                        <a:cubicBezTo>
                          <a:pt x="16" y="22"/>
                          <a:pt x="17" y="11"/>
                          <a:pt x="19" y="0"/>
                        </a:cubicBezTo>
                        <a:lnTo>
                          <a:pt x="9"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13" name="Freeform 18"/>
                  <p:cNvSpPr/>
                  <p:nvPr/>
                </p:nvSpPr>
                <p:spPr bwMode="auto">
                  <a:xfrm>
                    <a:off x="883485" y="1039324"/>
                    <a:ext cx="87313" cy="139700"/>
                  </a:xfrm>
                  <a:custGeom>
                    <a:avLst/>
                    <a:gdLst>
                      <a:gd name="T0" fmla="*/ 6 w 23"/>
                      <a:gd name="T1" fmla="*/ 0 h 37"/>
                      <a:gd name="T2" fmla="*/ 0 w 23"/>
                      <a:gd name="T3" fmla="*/ 37 h 37"/>
                      <a:gd name="T4" fmla="*/ 19 w 23"/>
                      <a:gd name="T5" fmla="*/ 37 h 37"/>
                      <a:gd name="T6" fmla="*/ 23 w 23"/>
                      <a:gd name="T7" fmla="*/ 0 h 37"/>
                      <a:gd name="T8" fmla="*/ 6 w 23"/>
                      <a:gd name="T9" fmla="*/ 0 h 37"/>
                    </a:gdLst>
                    <a:ahLst/>
                    <a:cxnLst>
                      <a:cxn ang="0">
                        <a:pos x="T0" y="T1"/>
                      </a:cxn>
                      <a:cxn ang="0">
                        <a:pos x="T2" y="T3"/>
                      </a:cxn>
                      <a:cxn ang="0">
                        <a:pos x="T4" y="T5"/>
                      </a:cxn>
                      <a:cxn ang="0">
                        <a:pos x="T6" y="T7"/>
                      </a:cxn>
                      <a:cxn ang="0">
                        <a:pos x="T8" y="T9"/>
                      </a:cxn>
                    </a:cxnLst>
                    <a:rect l="0" t="0" r="r" b="b"/>
                    <a:pathLst>
                      <a:path w="23" h="37">
                        <a:moveTo>
                          <a:pt x="6" y="0"/>
                        </a:moveTo>
                        <a:cubicBezTo>
                          <a:pt x="4" y="12"/>
                          <a:pt x="2" y="25"/>
                          <a:pt x="0" y="37"/>
                        </a:cubicBezTo>
                        <a:cubicBezTo>
                          <a:pt x="19" y="37"/>
                          <a:pt x="19" y="37"/>
                          <a:pt x="19" y="37"/>
                        </a:cubicBezTo>
                        <a:cubicBezTo>
                          <a:pt x="21" y="25"/>
                          <a:pt x="22" y="13"/>
                          <a:pt x="23" y="0"/>
                        </a:cubicBezTo>
                        <a:lnTo>
                          <a:pt x="6"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14" name="Freeform 19"/>
                  <p:cNvSpPr/>
                  <p:nvPr/>
                </p:nvSpPr>
                <p:spPr bwMode="auto">
                  <a:xfrm>
                    <a:off x="1102561" y="304311"/>
                    <a:ext cx="82550" cy="147638"/>
                  </a:xfrm>
                  <a:custGeom>
                    <a:avLst/>
                    <a:gdLst>
                      <a:gd name="T0" fmla="*/ 22 w 22"/>
                      <a:gd name="T1" fmla="*/ 0 h 39"/>
                      <a:gd name="T2" fmla="*/ 0 w 22"/>
                      <a:gd name="T3" fmla="*/ 19 h 39"/>
                      <a:gd name="T4" fmla="*/ 5 w 22"/>
                      <a:gd name="T5" fmla="*/ 21 h 39"/>
                      <a:gd name="T6" fmla="*/ 1 w 22"/>
                      <a:gd name="T7" fmla="*/ 39 h 39"/>
                      <a:gd name="T8" fmla="*/ 22 w 22"/>
                      <a:gd name="T9" fmla="*/ 39 h 39"/>
                      <a:gd name="T10" fmla="*/ 22 w 22"/>
                      <a:gd name="T11" fmla="*/ 0 h 39"/>
                    </a:gdLst>
                    <a:ahLst/>
                    <a:cxnLst>
                      <a:cxn ang="0">
                        <a:pos x="T0" y="T1"/>
                      </a:cxn>
                      <a:cxn ang="0">
                        <a:pos x="T2" y="T3"/>
                      </a:cxn>
                      <a:cxn ang="0">
                        <a:pos x="T4" y="T5"/>
                      </a:cxn>
                      <a:cxn ang="0">
                        <a:pos x="T6" y="T7"/>
                      </a:cxn>
                      <a:cxn ang="0">
                        <a:pos x="T8" y="T9"/>
                      </a:cxn>
                      <a:cxn ang="0">
                        <a:pos x="T10" y="T11"/>
                      </a:cxn>
                    </a:cxnLst>
                    <a:rect l="0" t="0" r="r" b="b"/>
                    <a:pathLst>
                      <a:path w="22" h="39">
                        <a:moveTo>
                          <a:pt x="22" y="0"/>
                        </a:moveTo>
                        <a:cubicBezTo>
                          <a:pt x="14" y="2"/>
                          <a:pt x="7" y="9"/>
                          <a:pt x="0" y="19"/>
                        </a:cubicBezTo>
                        <a:cubicBezTo>
                          <a:pt x="5" y="21"/>
                          <a:pt x="5" y="21"/>
                          <a:pt x="5" y="21"/>
                        </a:cubicBezTo>
                        <a:cubicBezTo>
                          <a:pt x="3" y="27"/>
                          <a:pt x="2" y="33"/>
                          <a:pt x="1" y="39"/>
                        </a:cubicBezTo>
                        <a:cubicBezTo>
                          <a:pt x="22" y="39"/>
                          <a:pt x="22" y="39"/>
                          <a:pt x="22" y="39"/>
                        </a:cubicBezTo>
                        <a:lnTo>
                          <a:pt x="22"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15" name="Freeform 20"/>
                  <p:cNvSpPr/>
                  <p:nvPr/>
                </p:nvSpPr>
                <p:spPr bwMode="auto">
                  <a:xfrm>
                    <a:off x="1220036" y="304311"/>
                    <a:ext cx="90488" cy="147638"/>
                  </a:xfrm>
                  <a:custGeom>
                    <a:avLst/>
                    <a:gdLst>
                      <a:gd name="T0" fmla="*/ 20 w 24"/>
                      <a:gd name="T1" fmla="*/ 21 h 39"/>
                      <a:gd name="T2" fmla="*/ 22 w 24"/>
                      <a:gd name="T3" fmla="*/ 20 h 39"/>
                      <a:gd name="T4" fmla="*/ 0 w 24"/>
                      <a:gd name="T5" fmla="*/ 0 h 39"/>
                      <a:gd name="T6" fmla="*/ 0 w 24"/>
                      <a:gd name="T7" fmla="*/ 39 h 39"/>
                      <a:gd name="T8" fmla="*/ 24 w 24"/>
                      <a:gd name="T9" fmla="*/ 39 h 39"/>
                      <a:gd name="T10" fmla="*/ 20 w 24"/>
                      <a:gd name="T11" fmla="*/ 21 h 39"/>
                    </a:gdLst>
                    <a:ahLst/>
                    <a:cxnLst>
                      <a:cxn ang="0">
                        <a:pos x="T0" y="T1"/>
                      </a:cxn>
                      <a:cxn ang="0">
                        <a:pos x="T2" y="T3"/>
                      </a:cxn>
                      <a:cxn ang="0">
                        <a:pos x="T4" y="T5"/>
                      </a:cxn>
                      <a:cxn ang="0">
                        <a:pos x="T6" y="T7"/>
                      </a:cxn>
                      <a:cxn ang="0">
                        <a:pos x="T8" y="T9"/>
                      </a:cxn>
                      <a:cxn ang="0">
                        <a:pos x="T10" y="T11"/>
                      </a:cxn>
                    </a:cxnLst>
                    <a:rect l="0" t="0" r="r" b="b"/>
                    <a:pathLst>
                      <a:path w="24" h="39">
                        <a:moveTo>
                          <a:pt x="20" y="21"/>
                        </a:moveTo>
                        <a:cubicBezTo>
                          <a:pt x="22" y="20"/>
                          <a:pt x="22" y="20"/>
                          <a:pt x="22" y="20"/>
                        </a:cubicBezTo>
                        <a:cubicBezTo>
                          <a:pt x="15" y="9"/>
                          <a:pt x="8" y="2"/>
                          <a:pt x="0" y="0"/>
                        </a:cubicBezTo>
                        <a:cubicBezTo>
                          <a:pt x="0" y="39"/>
                          <a:pt x="0" y="39"/>
                          <a:pt x="0" y="39"/>
                        </a:cubicBezTo>
                        <a:cubicBezTo>
                          <a:pt x="24" y="39"/>
                          <a:pt x="24" y="39"/>
                          <a:pt x="24" y="39"/>
                        </a:cubicBezTo>
                        <a:cubicBezTo>
                          <a:pt x="22" y="33"/>
                          <a:pt x="21" y="27"/>
                          <a:pt x="20" y="2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16" name="Freeform 21"/>
                  <p:cNvSpPr/>
                  <p:nvPr/>
                </p:nvSpPr>
                <p:spPr bwMode="auto">
                  <a:xfrm>
                    <a:off x="1061286" y="429724"/>
                    <a:ext cx="11113" cy="22225"/>
                  </a:xfrm>
                  <a:custGeom>
                    <a:avLst/>
                    <a:gdLst>
                      <a:gd name="T0" fmla="*/ 0 w 3"/>
                      <a:gd name="T1" fmla="*/ 6 h 6"/>
                      <a:gd name="T2" fmla="*/ 2 w 3"/>
                      <a:gd name="T3" fmla="*/ 6 h 6"/>
                      <a:gd name="T4" fmla="*/ 3 w 3"/>
                      <a:gd name="T5" fmla="*/ 0 h 6"/>
                      <a:gd name="T6" fmla="*/ 0 w 3"/>
                      <a:gd name="T7" fmla="*/ 6 h 6"/>
                    </a:gdLst>
                    <a:ahLst/>
                    <a:cxnLst>
                      <a:cxn ang="0">
                        <a:pos x="T0" y="T1"/>
                      </a:cxn>
                      <a:cxn ang="0">
                        <a:pos x="T2" y="T3"/>
                      </a:cxn>
                      <a:cxn ang="0">
                        <a:pos x="T4" y="T5"/>
                      </a:cxn>
                      <a:cxn ang="0">
                        <a:pos x="T6" y="T7"/>
                      </a:cxn>
                    </a:cxnLst>
                    <a:rect l="0" t="0" r="r" b="b"/>
                    <a:pathLst>
                      <a:path w="3" h="6">
                        <a:moveTo>
                          <a:pt x="0" y="6"/>
                        </a:moveTo>
                        <a:cubicBezTo>
                          <a:pt x="2" y="6"/>
                          <a:pt x="2" y="6"/>
                          <a:pt x="2" y="6"/>
                        </a:cubicBezTo>
                        <a:cubicBezTo>
                          <a:pt x="2" y="4"/>
                          <a:pt x="3" y="2"/>
                          <a:pt x="3" y="0"/>
                        </a:cubicBezTo>
                        <a:cubicBezTo>
                          <a:pt x="2" y="2"/>
                          <a:pt x="1" y="4"/>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17" name="Freeform 22"/>
                  <p:cNvSpPr/>
                  <p:nvPr/>
                </p:nvSpPr>
                <p:spPr bwMode="auto">
                  <a:xfrm>
                    <a:off x="996198" y="493224"/>
                    <a:ext cx="61913" cy="131763"/>
                  </a:xfrm>
                  <a:custGeom>
                    <a:avLst/>
                    <a:gdLst>
                      <a:gd name="T0" fmla="*/ 12 w 16"/>
                      <a:gd name="T1" fmla="*/ 0 h 35"/>
                      <a:gd name="T2" fmla="*/ 0 w 16"/>
                      <a:gd name="T3" fmla="*/ 35 h 35"/>
                      <a:gd name="T4" fmla="*/ 9 w 16"/>
                      <a:gd name="T5" fmla="*/ 35 h 35"/>
                      <a:gd name="T6" fmla="*/ 16 w 16"/>
                      <a:gd name="T7" fmla="*/ 0 h 35"/>
                      <a:gd name="T8" fmla="*/ 12 w 16"/>
                      <a:gd name="T9" fmla="*/ 0 h 35"/>
                    </a:gdLst>
                    <a:ahLst/>
                    <a:cxnLst>
                      <a:cxn ang="0">
                        <a:pos x="T0" y="T1"/>
                      </a:cxn>
                      <a:cxn ang="0">
                        <a:pos x="T2" y="T3"/>
                      </a:cxn>
                      <a:cxn ang="0">
                        <a:pos x="T4" y="T5"/>
                      </a:cxn>
                      <a:cxn ang="0">
                        <a:pos x="T6" y="T7"/>
                      </a:cxn>
                      <a:cxn ang="0">
                        <a:pos x="T8" y="T9"/>
                      </a:cxn>
                    </a:cxnLst>
                    <a:rect l="0" t="0" r="r" b="b"/>
                    <a:pathLst>
                      <a:path w="16" h="35">
                        <a:moveTo>
                          <a:pt x="12" y="0"/>
                        </a:moveTo>
                        <a:cubicBezTo>
                          <a:pt x="8" y="11"/>
                          <a:pt x="4" y="23"/>
                          <a:pt x="0" y="35"/>
                        </a:cubicBezTo>
                        <a:cubicBezTo>
                          <a:pt x="9" y="35"/>
                          <a:pt x="9" y="35"/>
                          <a:pt x="9" y="35"/>
                        </a:cubicBezTo>
                        <a:cubicBezTo>
                          <a:pt x="12" y="24"/>
                          <a:pt x="14" y="12"/>
                          <a:pt x="16" y="0"/>
                        </a:cubicBezTo>
                        <a:lnTo>
                          <a:pt x="12"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18" name="Freeform 23"/>
                  <p:cNvSpPr/>
                  <p:nvPr/>
                </p:nvSpPr>
                <p:spPr bwMode="auto">
                  <a:xfrm>
                    <a:off x="913648" y="836124"/>
                    <a:ext cx="82550" cy="161925"/>
                  </a:xfrm>
                  <a:custGeom>
                    <a:avLst/>
                    <a:gdLst>
                      <a:gd name="T0" fmla="*/ 8 w 22"/>
                      <a:gd name="T1" fmla="*/ 0 h 43"/>
                      <a:gd name="T2" fmla="*/ 0 w 22"/>
                      <a:gd name="T3" fmla="*/ 43 h 43"/>
                      <a:gd name="T4" fmla="*/ 16 w 22"/>
                      <a:gd name="T5" fmla="*/ 43 h 43"/>
                      <a:gd name="T6" fmla="*/ 22 w 22"/>
                      <a:gd name="T7" fmla="*/ 0 h 43"/>
                      <a:gd name="T8" fmla="*/ 8 w 22"/>
                      <a:gd name="T9" fmla="*/ 0 h 43"/>
                    </a:gdLst>
                    <a:ahLst/>
                    <a:cxnLst>
                      <a:cxn ang="0">
                        <a:pos x="T0" y="T1"/>
                      </a:cxn>
                      <a:cxn ang="0">
                        <a:pos x="T2" y="T3"/>
                      </a:cxn>
                      <a:cxn ang="0">
                        <a:pos x="T4" y="T5"/>
                      </a:cxn>
                      <a:cxn ang="0">
                        <a:pos x="T6" y="T7"/>
                      </a:cxn>
                      <a:cxn ang="0">
                        <a:pos x="T8" y="T9"/>
                      </a:cxn>
                    </a:cxnLst>
                    <a:rect l="0" t="0" r="r" b="b"/>
                    <a:pathLst>
                      <a:path w="22" h="43">
                        <a:moveTo>
                          <a:pt x="8" y="0"/>
                        </a:moveTo>
                        <a:cubicBezTo>
                          <a:pt x="5" y="14"/>
                          <a:pt x="2" y="28"/>
                          <a:pt x="0" y="43"/>
                        </a:cubicBezTo>
                        <a:cubicBezTo>
                          <a:pt x="16" y="43"/>
                          <a:pt x="16" y="43"/>
                          <a:pt x="16" y="43"/>
                        </a:cubicBezTo>
                        <a:cubicBezTo>
                          <a:pt x="18" y="29"/>
                          <a:pt x="20" y="15"/>
                          <a:pt x="22" y="0"/>
                        </a:cubicBezTo>
                        <a:lnTo>
                          <a:pt x="8"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19" name="Freeform 24"/>
                  <p:cNvSpPr/>
                  <p:nvPr/>
                </p:nvSpPr>
                <p:spPr bwMode="auto">
                  <a:xfrm>
                    <a:off x="1220036" y="1382225"/>
                    <a:ext cx="222250" cy="139700"/>
                  </a:xfrm>
                  <a:custGeom>
                    <a:avLst/>
                    <a:gdLst>
                      <a:gd name="T0" fmla="*/ 0 w 59"/>
                      <a:gd name="T1" fmla="*/ 37 h 37"/>
                      <a:gd name="T2" fmla="*/ 59 w 59"/>
                      <a:gd name="T3" fmla="*/ 37 h 37"/>
                      <a:gd name="T4" fmla="*/ 57 w 59"/>
                      <a:gd name="T5" fmla="*/ 0 h 37"/>
                      <a:gd name="T6" fmla="*/ 0 w 59"/>
                      <a:gd name="T7" fmla="*/ 0 h 37"/>
                      <a:gd name="T8" fmla="*/ 0 w 59"/>
                      <a:gd name="T9" fmla="*/ 37 h 37"/>
                    </a:gdLst>
                    <a:ahLst/>
                    <a:cxnLst>
                      <a:cxn ang="0">
                        <a:pos x="T0" y="T1"/>
                      </a:cxn>
                      <a:cxn ang="0">
                        <a:pos x="T2" y="T3"/>
                      </a:cxn>
                      <a:cxn ang="0">
                        <a:pos x="T4" y="T5"/>
                      </a:cxn>
                      <a:cxn ang="0">
                        <a:pos x="T6" y="T7"/>
                      </a:cxn>
                      <a:cxn ang="0">
                        <a:pos x="T8" y="T9"/>
                      </a:cxn>
                    </a:cxnLst>
                    <a:rect l="0" t="0" r="r" b="b"/>
                    <a:pathLst>
                      <a:path w="59" h="37">
                        <a:moveTo>
                          <a:pt x="0" y="37"/>
                        </a:moveTo>
                        <a:cubicBezTo>
                          <a:pt x="59" y="37"/>
                          <a:pt x="59" y="37"/>
                          <a:pt x="59" y="37"/>
                        </a:cubicBezTo>
                        <a:cubicBezTo>
                          <a:pt x="58" y="25"/>
                          <a:pt x="58" y="13"/>
                          <a:pt x="57" y="0"/>
                        </a:cubicBezTo>
                        <a:cubicBezTo>
                          <a:pt x="0" y="0"/>
                          <a:pt x="0" y="0"/>
                          <a:pt x="0" y="0"/>
                        </a:cubicBezTo>
                        <a:lnTo>
                          <a:pt x="0" y="37"/>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20" name="Freeform 25"/>
                  <p:cNvSpPr/>
                  <p:nvPr/>
                </p:nvSpPr>
                <p:spPr bwMode="auto">
                  <a:xfrm>
                    <a:off x="1012073" y="836124"/>
                    <a:ext cx="173038" cy="161925"/>
                  </a:xfrm>
                  <a:custGeom>
                    <a:avLst/>
                    <a:gdLst>
                      <a:gd name="T0" fmla="*/ 46 w 46"/>
                      <a:gd name="T1" fmla="*/ 0 h 43"/>
                      <a:gd name="T2" fmla="*/ 6 w 46"/>
                      <a:gd name="T3" fmla="*/ 0 h 43"/>
                      <a:gd name="T4" fmla="*/ 0 w 46"/>
                      <a:gd name="T5" fmla="*/ 43 h 43"/>
                      <a:gd name="T6" fmla="*/ 46 w 46"/>
                      <a:gd name="T7" fmla="*/ 43 h 43"/>
                      <a:gd name="T8" fmla="*/ 46 w 46"/>
                      <a:gd name="T9" fmla="*/ 0 h 43"/>
                    </a:gdLst>
                    <a:ahLst/>
                    <a:cxnLst>
                      <a:cxn ang="0">
                        <a:pos x="T0" y="T1"/>
                      </a:cxn>
                      <a:cxn ang="0">
                        <a:pos x="T2" y="T3"/>
                      </a:cxn>
                      <a:cxn ang="0">
                        <a:pos x="T4" y="T5"/>
                      </a:cxn>
                      <a:cxn ang="0">
                        <a:pos x="T6" y="T7"/>
                      </a:cxn>
                      <a:cxn ang="0">
                        <a:pos x="T8" y="T9"/>
                      </a:cxn>
                    </a:cxnLst>
                    <a:rect l="0" t="0" r="r" b="b"/>
                    <a:pathLst>
                      <a:path w="46" h="43">
                        <a:moveTo>
                          <a:pt x="46" y="0"/>
                        </a:moveTo>
                        <a:cubicBezTo>
                          <a:pt x="6" y="0"/>
                          <a:pt x="6" y="0"/>
                          <a:pt x="6" y="0"/>
                        </a:cubicBezTo>
                        <a:cubicBezTo>
                          <a:pt x="4" y="15"/>
                          <a:pt x="2" y="29"/>
                          <a:pt x="0" y="43"/>
                        </a:cubicBezTo>
                        <a:cubicBezTo>
                          <a:pt x="46" y="43"/>
                          <a:pt x="46" y="43"/>
                          <a:pt x="46" y="43"/>
                        </a:cubicBezTo>
                        <a:lnTo>
                          <a:pt x="46"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21" name="Freeform 26"/>
                  <p:cNvSpPr/>
                  <p:nvPr/>
                </p:nvSpPr>
                <p:spPr bwMode="auto">
                  <a:xfrm>
                    <a:off x="1069223" y="493224"/>
                    <a:ext cx="115888" cy="131763"/>
                  </a:xfrm>
                  <a:custGeom>
                    <a:avLst/>
                    <a:gdLst>
                      <a:gd name="T0" fmla="*/ 31 w 31"/>
                      <a:gd name="T1" fmla="*/ 0 h 35"/>
                      <a:gd name="T2" fmla="*/ 7 w 31"/>
                      <a:gd name="T3" fmla="*/ 0 h 35"/>
                      <a:gd name="T4" fmla="*/ 0 w 31"/>
                      <a:gd name="T5" fmla="*/ 35 h 35"/>
                      <a:gd name="T6" fmla="*/ 31 w 31"/>
                      <a:gd name="T7" fmla="*/ 35 h 35"/>
                      <a:gd name="T8" fmla="*/ 31 w 31"/>
                      <a:gd name="T9" fmla="*/ 0 h 35"/>
                    </a:gdLst>
                    <a:ahLst/>
                    <a:cxnLst>
                      <a:cxn ang="0">
                        <a:pos x="T0" y="T1"/>
                      </a:cxn>
                      <a:cxn ang="0">
                        <a:pos x="T2" y="T3"/>
                      </a:cxn>
                      <a:cxn ang="0">
                        <a:pos x="T4" y="T5"/>
                      </a:cxn>
                      <a:cxn ang="0">
                        <a:pos x="T6" y="T7"/>
                      </a:cxn>
                      <a:cxn ang="0">
                        <a:pos x="T8" y="T9"/>
                      </a:cxn>
                    </a:cxnLst>
                    <a:rect l="0" t="0" r="r" b="b"/>
                    <a:pathLst>
                      <a:path w="31" h="35">
                        <a:moveTo>
                          <a:pt x="31" y="0"/>
                        </a:moveTo>
                        <a:cubicBezTo>
                          <a:pt x="7" y="0"/>
                          <a:pt x="7" y="0"/>
                          <a:pt x="7" y="0"/>
                        </a:cubicBezTo>
                        <a:cubicBezTo>
                          <a:pt x="5" y="12"/>
                          <a:pt x="2" y="24"/>
                          <a:pt x="0" y="35"/>
                        </a:cubicBezTo>
                        <a:cubicBezTo>
                          <a:pt x="31" y="35"/>
                          <a:pt x="31" y="35"/>
                          <a:pt x="31" y="35"/>
                        </a:cubicBezTo>
                        <a:cubicBezTo>
                          <a:pt x="31" y="0"/>
                          <a:pt x="31" y="0"/>
                          <a:pt x="31"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22" name="Freeform 27"/>
                  <p:cNvSpPr/>
                  <p:nvPr/>
                </p:nvSpPr>
                <p:spPr bwMode="auto">
                  <a:xfrm>
                    <a:off x="993023" y="1039324"/>
                    <a:ext cx="192088" cy="139700"/>
                  </a:xfrm>
                  <a:custGeom>
                    <a:avLst/>
                    <a:gdLst>
                      <a:gd name="T0" fmla="*/ 51 w 51"/>
                      <a:gd name="T1" fmla="*/ 0 h 37"/>
                      <a:gd name="T2" fmla="*/ 4 w 51"/>
                      <a:gd name="T3" fmla="*/ 0 h 37"/>
                      <a:gd name="T4" fmla="*/ 0 w 51"/>
                      <a:gd name="T5" fmla="*/ 37 h 37"/>
                      <a:gd name="T6" fmla="*/ 51 w 51"/>
                      <a:gd name="T7" fmla="*/ 37 h 37"/>
                      <a:gd name="T8" fmla="*/ 51 w 51"/>
                      <a:gd name="T9" fmla="*/ 0 h 37"/>
                    </a:gdLst>
                    <a:ahLst/>
                    <a:cxnLst>
                      <a:cxn ang="0">
                        <a:pos x="T0" y="T1"/>
                      </a:cxn>
                      <a:cxn ang="0">
                        <a:pos x="T2" y="T3"/>
                      </a:cxn>
                      <a:cxn ang="0">
                        <a:pos x="T4" y="T5"/>
                      </a:cxn>
                      <a:cxn ang="0">
                        <a:pos x="T6" y="T7"/>
                      </a:cxn>
                      <a:cxn ang="0">
                        <a:pos x="T8" y="T9"/>
                      </a:cxn>
                    </a:cxnLst>
                    <a:rect l="0" t="0" r="r" b="b"/>
                    <a:pathLst>
                      <a:path w="51" h="37">
                        <a:moveTo>
                          <a:pt x="51" y="0"/>
                        </a:moveTo>
                        <a:cubicBezTo>
                          <a:pt x="4" y="0"/>
                          <a:pt x="4" y="0"/>
                          <a:pt x="4" y="0"/>
                        </a:cubicBezTo>
                        <a:cubicBezTo>
                          <a:pt x="2" y="13"/>
                          <a:pt x="1" y="25"/>
                          <a:pt x="0" y="37"/>
                        </a:cubicBezTo>
                        <a:cubicBezTo>
                          <a:pt x="51" y="37"/>
                          <a:pt x="51" y="37"/>
                          <a:pt x="51" y="37"/>
                        </a:cubicBezTo>
                        <a:lnTo>
                          <a:pt x="51"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23" name="Freeform 28"/>
                  <p:cNvSpPr/>
                  <p:nvPr/>
                </p:nvSpPr>
                <p:spPr bwMode="auto">
                  <a:xfrm>
                    <a:off x="1220036" y="836124"/>
                    <a:ext cx="180975" cy="161925"/>
                  </a:xfrm>
                  <a:custGeom>
                    <a:avLst/>
                    <a:gdLst>
                      <a:gd name="T0" fmla="*/ 0 w 48"/>
                      <a:gd name="T1" fmla="*/ 43 h 43"/>
                      <a:gd name="T2" fmla="*/ 48 w 48"/>
                      <a:gd name="T3" fmla="*/ 43 h 43"/>
                      <a:gd name="T4" fmla="*/ 43 w 48"/>
                      <a:gd name="T5" fmla="*/ 0 h 43"/>
                      <a:gd name="T6" fmla="*/ 0 w 48"/>
                      <a:gd name="T7" fmla="*/ 0 h 43"/>
                      <a:gd name="T8" fmla="*/ 0 w 48"/>
                      <a:gd name="T9" fmla="*/ 43 h 43"/>
                    </a:gdLst>
                    <a:ahLst/>
                    <a:cxnLst>
                      <a:cxn ang="0">
                        <a:pos x="T0" y="T1"/>
                      </a:cxn>
                      <a:cxn ang="0">
                        <a:pos x="T2" y="T3"/>
                      </a:cxn>
                      <a:cxn ang="0">
                        <a:pos x="T4" y="T5"/>
                      </a:cxn>
                      <a:cxn ang="0">
                        <a:pos x="T6" y="T7"/>
                      </a:cxn>
                      <a:cxn ang="0">
                        <a:pos x="T8" y="T9"/>
                      </a:cxn>
                    </a:cxnLst>
                    <a:rect l="0" t="0" r="r" b="b"/>
                    <a:pathLst>
                      <a:path w="48" h="43">
                        <a:moveTo>
                          <a:pt x="0" y="43"/>
                        </a:moveTo>
                        <a:cubicBezTo>
                          <a:pt x="48" y="43"/>
                          <a:pt x="48" y="43"/>
                          <a:pt x="48" y="43"/>
                        </a:cubicBezTo>
                        <a:cubicBezTo>
                          <a:pt x="47" y="29"/>
                          <a:pt x="45" y="15"/>
                          <a:pt x="43" y="0"/>
                        </a:cubicBezTo>
                        <a:cubicBezTo>
                          <a:pt x="0" y="0"/>
                          <a:pt x="0" y="0"/>
                          <a:pt x="0" y="0"/>
                        </a:cubicBezTo>
                        <a:lnTo>
                          <a:pt x="0" y="43"/>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24" name="Freeform 29"/>
                  <p:cNvSpPr/>
                  <p:nvPr/>
                </p:nvSpPr>
                <p:spPr bwMode="auto">
                  <a:xfrm>
                    <a:off x="1220036" y="493224"/>
                    <a:ext cx="123825" cy="131763"/>
                  </a:xfrm>
                  <a:custGeom>
                    <a:avLst/>
                    <a:gdLst>
                      <a:gd name="T0" fmla="*/ 33 w 33"/>
                      <a:gd name="T1" fmla="*/ 35 h 35"/>
                      <a:gd name="T2" fmla="*/ 26 w 33"/>
                      <a:gd name="T3" fmla="*/ 0 h 35"/>
                      <a:gd name="T4" fmla="*/ 0 w 33"/>
                      <a:gd name="T5" fmla="*/ 0 h 35"/>
                      <a:gd name="T6" fmla="*/ 0 w 33"/>
                      <a:gd name="T7" fmla="*/ 35 h 35"/>
                      <a:gd name="T8" fmla="*/ 33 w 33"/>
                      <a:gd name="T9" fmla="*/ 35 h 35"/>
                    </a:gdLst>
                    <a:ahLst/>
                    <a:cxnLst>
                      <a:cxn ang="0">
                        <a:pos x="T0" y="T1"/>
                      </a:cxn>
                      <a:cxn ang="0">
                        <a:pos x="T2" y="T3"/>
                      </a:cxn>
                      <a:cxn ang="0">
                        <a:pos x="T4" y="T5"/>
                      </a:cxn>
                      <a:cxn ang="0">
                        <a:pos x="T6" y="T7"/>
                      </a:cxn>
                      <a:cxn ang="0">
                        <a:pos x="T8" y="T9"/>
                      </a:cxn>
                    </a:cxnLst>
                    <a:rect l="0" t="0" r="r" b="b"/>
                    <a:pathLst>
                      <a:path w="33" h="35">
                        <a:moveTo>
                          <a:pt x="33" y="35"/>
                        </a:moveTo>
                        <a:cubicBezTo>
                          <a:pt x="31" y="24"/>
                          <a:pt x="29" y="12"/>
                          <a:pt x="26" y="0"/>
                        </a:cubicBezTo>
                        <a:cubicBezTo>
                          <a:pt x="0" y="0"/>
                          <a:pt x="0" y="0"/>
                          <a:pt x="0" y="0"/>
                        </a:cubicBezTo>
                        <a:cubicBezTo>
                          <a:pt x="0" y="35"/>
                          <a:pt x="0" y="35"/>
                          <a:pt x="0" y="35"/>
                        </a:cubicBezTo>
                        <a:lnTo>
                          <a:pt x="33" y="35"/>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25" name="Freeform 30"/>
                  <p:cNvSpPr/>
                  <p:nvPr/>
                </p:nvSpPr>
                <p:spPr bwMode="auto">
                  <a:xfrm>
                    <a:off x="1220036" y="669436"/>
                    <a:ext cx="153988" cy="125413"/>
                  </a:xfrm>
                  <a:custGeom>
                    <a:avLst/>
                    <a:gdLst>
                      <a:gd name="T0" fmla="*/ 0 w 41"/>
                      <a:gd name="T1" fmla="*/ 33 h 33"/>
                      <a:gd name="T2" fmla="*/ 41 w 41"/>
                      <a:gd name="T3" fmla="*/ 33 h 33"/>
                      <a:gd name="T4" fmla="*/ 35 w 41"/>
                      <a:gd name="T5" fmla="*/ 0 h 33"/>
                      <a:gd name="T6" fmla="*/ 0 w 41"/>
                      <a:gd name="T7" fmla="*/ 0 h 33"/>
                      <a:gd name="T8" fmla="*/ 0 w 41"/>
                      <a:gd name="T9" fmla="*/ 33 h 33"/>
                    </a:gdLst>
                    <a:ahLst/>
                    <a:cxnLst>
                      <a:cxn ang="0">
                        <a:pos x="T0" y="T1"/>
                      </a:cxn>
                      <a:cxn ang="0">
                        <a:pos x="T2" y="T3"/>
                      </a:cxn>
                      <a:cxn ang="0">
                        <a:pos x="T4" y="T5"/>
                      </a:cxn>
                      <a:cxn ang="0">
                        <a:pos x="T6" y="T7"/>
                      </a:cxn>
                      <a:cxn ang="0">
                        <a:pos x="T8" y="T9"/>
                      </a:cxn>
                    </a:cxnLst>
                    <a:rect l="0" t="0" r="r" b="b"/>
                    <a:pathLst>
                      <a:path w="41" h="33">
                        <a:moveTo>
                          <a:pt x="0" y="33"/>
                        </a:moveTo>
                        <a:cubicBezTo>
                          <a:pt x="41" y="33"/>
                          <a:pt x="41" y="33"/>
                          <a:pt x="41" y="33"/>
                        </a:cubicBezTo>
                        <a:cubicBezTo>
                          <a:pt x="39" y="22"/>
                          <a:pt x="37" y="11"/>
                          <a:pt x="35" y="0"/>
                        </a:cubicBezTo>
                        <a:cubicBezTo>
                          <a:pt x="0" y="0"/>
                          <a:pt x="0" y="0"/>
                          <a:pt x="0" y="0"/>
                        </a:cubicBezTo>
                        <a:lnTo>
                          <a:pt x="0" y="33"/>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26" name="Freeform 31"/>
                  <p:cNvSpPr/>
                  <p:nvPr/>
                </p:nvSpPr>
                <p:spPr bwMode="auto">
                  <a:xfrm>
                    <a:off x="1042236" y="669436"/>
                    <a:ext cx="142875" cy="125413"/>
                  </a:xfrm>
                  <a:custGeom>
                    <a:avLst/>
                    <a:gdLst>
                      <a:gd name="T0" fmla="*/ 38 w 38"/>
                      <a:gd name="T1" fmla="*/ 0 h 33"/>
                      <a:gd name="T2" fmla="*/ 5 w 38"/>
                      <a:gd name="T3" fmla="*/ 0 h 33"/>
                      <a:gd name="T4" fmla="*/ 0 w 38"/>
                      <a:gd name="T5" fmla="*/ 33 h 33"/>
                      <a:gd name="T6" fmla="*/ 38 w 38"/>
                      <a:gd name="T7" fmla="*/ 33 h 33"/>
                      <a:gd name="T8" fmla="*/ 38 w 38"/>
                      <a:gd name="T9" fmla="*/ 0 h 33"/>
                    </a:gdLst>
                    <a:ahLst/>
                    <a:cxnLst>
                      <a:cxn ang="0">
                        <a:pos x="T0" y="T1"/>
                      </a:cxn>
                      <a:cxn ang="0">
                        <a:pos x="T2" y="T3"/>
                      </a:cxn>
                      <a:cxn ang="0">
                        <a:pos x="T4" y="T5"/>
                      </a:cxn>
                      <a:cxn ang="0">
                        <a:pos x="T6" y="T7"/>
                      </a:cxn>
                      <a:cxn ang="0">
                        <a:pos x="T8" y="T9"/>
                      </a:cxn>
                    </a:cxnLst>
                    <a:rect l="0" t="0" r="r" b="b"/>
                    <a:pathLst>
                      <a:path w="38" h="33">
                        <a:moveTo>
                          <a:pt x="38" y="0"/>
                        </a:moveTo>
                        <a:cubicBezTo>
                          <a:pt x="5" y="0"/>
                          <a:pt x="5" y="0"/>
                          <a:pt x="5" y="0"/>
                        </a:cubicBezTo>
                        <a:cubicBezTo>
                          <a:pt x="3" y="11"/>
                          <a:pt x="1" y="22"/>
                          <a:pt x="0" y="33"/>
                        </a:cubicBezTo>
                        <a:cubicBezTo>
                          <a:pt x="38" y="33"/>
                          <a:pt x="38" y="33"/>
                          <a:pt x="38" y="33"/>
                        </a:cubicBezTo>
                        <a:lnTo>
                          <a:pt x="38"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27" name="Freeform 32"/>
                  <p:cNvSpPr/>
                  <p:nvPr/>
                </p:nvSpPr>
                <p:spPr bwMode="auto">
                  <a:xfrm>
                    <a:off x="970798" y="1563200"/>
                    <a:ext cx="214313" cy="146050"/>
                  </a:xfrm>
                  <a:custGeom>
                    <a:avLst/>
                    <a:gdLst>
                      <a:gd name="T0" fmla="*/ 57 w 57"/>
                      <a:gd name="T1" fmla="*/ 0 h 39"/>
                      <a:gd name="T2" fmla="*/ 0 w 57"/>
                      <a:gd name="T3" fmla="*/ 0 h 39"/>
                      <a:gd name="T4" fmla="*/ 0 w 57"/>
                      <a:gd name="T5" fmla="*/ 39 h 39"/>
                      <a:gd name="T6" fmla="*/ 57 w 57"/>
                      <a:gd name="T7" fmla="*/ 39 h 39"/>
                      <a:gd name="T8" fmla="*/ 57 w 57"/>
                      <a:gd name="T9" fmla="*/ 0 h 39"/>
                    </a:gdLst>
                    <a:ahLst/>
                    <a:cxnLst>
                      <a:cxn ang="0">
                        <a:pos x="T0" y="T1"/>
                      </a:cxn>
                      <a:cxn ang="0">
                        <a:pos x="T2" y="T3"/>
                      </a:cxn>
                      <a:cxn ang="0">
                        <a:pos x="T4" y="T5"/>
                      </a:cxn>
                      <a:cxn ang="0">
                        <a:pos x="T6" y="T7"/>
                      </a:cxn>
                      <a:cxn ang="0">
                        <a:pos x="T8" y="T9"/>
                      </a:cxn>
                    </a:cxnLst>
                    <a:rect l="0" t="0" r="r" b="b"/>
                    <a:pathLst>
                      <a:path w="57" h="39">
                        <a:moveTo>
                          <a:pt x="57" y="0"/>
                        </a:moveTo>
                        <a:cubicBezTo>
                          <a:pt x="0" y="0"/>
                          <a:pt x="0" y="0"/>
                          <a:pt x="0" y="0"/>
                        </a:cubicBezTo>
                        <a:cubicBezTo>
                          <a:pt x="0" y="14"/>
                          <a:pt x="0" y="27"/>
                          <a:pt x="0" y="39"/>
                        </a:cubicBezTo>
                        <a:cubicBezTo>
                          <a:pt x="57" y="39"/>
                          <a:pt x="57" y="39"/>
                          <a:pt x="57" y="39"/>
                        </a:cubicBezTo>
                        <a:lnTo>
                          <a:pt x="57"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28" name="Freeform 33"/>
                  <p:cNvSpPr/>
                  <p:nvPr/>
                </p:nvSpPr>
                <p:spPr bwMode="auto">
                  <a:xfrm>
                    <a:off x="981910" y="1220299"/>
                    <a:ext cx="203200" cy="120650"/>
                  </a:xfrm>
                  <a:custGeom>
                    <a:avLst/>
                    <a:gdLst>
                      <a:gd name="T0" fmla="*/ 54 w 54"/>
                      <a:gd name="T1" fmla="*/ 0 h 32"/>
                      <a:gd name="T2" fmla="*/ 2 w 54"/>
                      <a:gd name="T3" fmla="*/ 0 h 32"/>
                      <a:gd name="T4" fmla="*/ 0 w 54"/>
                      <a:gd name="T5" fmla="*/ 32 h 32"/>
                      <a:gd name="T6" fmla="*/ 54 w 54"/>
                      <a:gd name="T7" fmla="*/ 32 h 32"/>
                      <a:gd name="T8" fmla="*/ 54 w 54"/>
                      <a:gd name="T9" fmla="*/ 0 h 32"/>
                    </a:gdLst>
                    <a:ahLst/>
                    <a:cxnLst>
                      <a:cxn ang="0">
                        <a:pos x="T0" y="T1"/>
                      </a:cxn>
                      <a:cxn ang="0">
                        <a:pos x="T2" y="T3"/>
                      </a:cxn>
                      <a:cxn ang="0">
                        <a:pos x="T4" y="T5"/>
                      </a:cxn>
                      <a:cxn ang="0">
                        <a:pos x="T6" y="T7"/>
                      </a:cxn>
                      <a:cxn ang="0">
                        <a:pos x="T8" y="T9"/>
                      </a:cxn>
                    </a:cxnLst>
                    <a:rect l="0" t="0" r="r" b="b"/>
                    <a:pathLst>
                      <a:path w="54" h="32">
                        <a:moveTo>
                          <a:pt x="54" y="0"/>
                        </a:moveTo>
                        <a:cubicBezTo>
                          <a:pt x="2" y="0"/>
                          <a:pt x="2" y="0"/>
                          <a:pt x="2" y="0"/>
                        </a:cubicBezTo>
                        <a:cubicBezTo>
                          <a:pt x="1" y="11"/>
                          <a:pt x="0" y="21"/>
                          <a:pt x="0" y="32"/>
                        </a:cubicBezTo>
                        <a:cubicBezTo>
                          <a:pt x="54" y="32"/>
                          <a:pt x="54" y="32"/>
                          <a:pt x="54" y="32"/>
                        </a:cubicBezTo>
                        <a:cubicBezTo>
                          <a:pt x="54" y="0"/>
                          <a:pt x="54" y="0"/>
                          <a:pt x="54"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29" name="Freeform 34"/>
                  <p:cNvSpPr/>
                  <p:nvPr/>
                </p:nvSpPr>
                <p:spPr bwMode="auto">
                  <a:xfrm>
                    <a:off x="973973" y="1382225"/>
                    <a:ext cx="211138" cy="139700"/>
                  </a:xfrm>
                  <a:custGeom>
                    <a:avLst/>
                    <a:gdLst>
                      <a:gd name="T0" fmla="*/ 56 w 56"/>
                      <a:gd name="T1" fmla="*/ 0 h 37"/>
                      <a:gd name="T2" fmla="*/ 1 w 56"/>
                      <a:gd name="T3" fmla="*/ 0 h 37"/>
                      <a:gd name="T4" fmla="*/ 0 w 56"/>
                      <a:gd name="T5" fmla="*/ 37 h 37"/>
                      <a:gd name="T6" fmla="*/ 56 w 56"/>
                      <a:gd name="T7" fmla="*/ 37 h 37"/>
                      <a:gd name="T8" fmla="*/ 56 w 56"/>
                      <a:gd name="T9" fmla="*/ 0 h 37"/>
                    </a:gdLst>
                    <a:ahLst/>
                    <a:cxnLst>
                      <a:cxn ang="0">
                        <a:pos x="T0" y="T1"/>
                      </a:cxn>
                      <a:cxn ang="0">
                        <a:pos x="T2" y="T3"/>
                      </a:cxn>
                      <a:cxn ang="0">
                        <a:pos x="T4" y="T5"/>
                      </a:cxn>
                      <a:cxn ang="0">
                        <a:pos x="T6" y="T7"/>
                      </a:cxn>
                      <a:cxn ang="0">
                        <a:pos x="T8" y="T9"/>
                      </a:cxn>
                    </a:cxnLst>
                    <a:rect l="0" t="0" r="r" b="b"/>
                    <a:pathLst>
                      <a:path w="56" h="37">
                        <a:moveTo>
                          <a:pt x="56" y="0"/>
                        </a:moveTo>
                        <a:cubicBezTo>
                          <a:pt x="1" y="0"/>
                          <a:pt x="1" y="0"/>
                          <a:pt x="1" y="0"/>
                        </a:cubicBezTo>
                        <a:cubicBezTo>
                          <a:pt x="0" y="13"/>
                          <a:pt x="0" y="25"/>
                          <a:pt x="0" y="37"/>
                        </a:cubicBezTo>
                        <a:cubicBezTo>
                          <a:pt x="56" y="37"/>
                          <a:pt x="56" y="37"/>
                          <a:pt x="56" y="37"/>
                        </a:cubicBezTo>
                        <a:cubicBezTo>
                          <a:pt x="56" y="0"/>
                          <a:pt x="56" y="0"/>
                          <a:pt x="56"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30" name="Freeform 35"/>
                  <p:cNvSpPr/>
                  <p:nvPr/>
                </p:nvSpPr>
                <p:spPr bwMode="auto">
                  <a:xfrm>
                    <a:off x="853323" y="1382225"/>
                    <a:ext cx="90488" cy="139700"/>
                  </a:xfrm>
                  <a:custGeom>
                    <a:avLst/>
                    <a:gdLst>
                      <a:gd name="T0" fmla="*/ 2 w 24"/>
                      <a:gd name="T1" fmla="*/ 0 h 37"/>
                      <a:gd name="T2" fmla="*/ 0 w 24"/>
                      <a:gd name="T3" fmla="*/ 37 h 37"/>
                      <a:gd name="T4" fmla="*/ 22 w 24"/>
                      <a:gd name="T5" fmla="*/ 37 h 37"/>
                      <a:gd name="T6" fmla="*/ 24 w 24"/>
                      <a:gd name="T7" fmla="*/ 0 h 37"/>
                      <a:gd name="T8" fmla="*/ 2 w 24"/>
                      <a:gd name="T9" fmla="*/ 0 h 37"/>
                    </a:gdLst>
                    <a:ahLst/>
                    <a:cxnLst>
                      <a:cxn ang="0">
                        <a:pos x="T0" y="T1"/>
                      </a:cxn>
                      <a:cxn ang="0">
                        <a:pos x="T2" y="T3"/>
                      </a:cxn>
                      <a:cxn ang="0">
                        <a:pos x="T4" y="T5"/>
                      </a:cxn>
                      <a:cxn ang="0">
                        <a:pos x="T6" y="T7"/>
                      </a:cxn>
                      <a:cxn ang="0">
                        <a:pos x="T8" y="T9"/>
                      </a:cxn>
                    </a:cxnLst>
                    <a:rect l="0" t="0" r="r" b="b"/>
                    <a:pathLst>
                      <a:path w="24" h="37">
                        <a:moveTo>
                          <a:pt x="2" y="0"/>
                        </a:moveTo>
                        <a:cubicBezTo>
                          <a:pt x="1" y="13"/>
                          <a:pt x="1" y="25"/>
                          <a:pt x="0" y="37"/>
                        </a:cubicBezTo>
                        <a:cubicBezTo>
                          <a:pt x="22" y="37"/>
                          <a:pt x="22" y="37"/>
                          <a:pt x="22" y="37"/>
                        </a:cubicBezTo>
                        <a:cubicBezTo>
                          <a:pt x="22" y="25"/>
                          <a:pt x="23" y="13"/>
                          <a:pt x="24" y="0"/>
                        </a:cubicBezTo>
                        <a:lnTo>
                          <a:pt x="2"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31" name="Freeform 36"/>
                  <p:cNvSpPr/>
                  <p:nvPr/>
                </p:nvSpPr>
                <p:spPr bwMode="auto">
                  <a:xfrm>
                    <a:off x="1472449" y="1382225"/>
                    <a:ext cx="79375" cy="139700"/>
                  </a:xfrm>
                  <a:custGeom>
                    <a:avLst/>
                    <a:gdLst>
                      <a:gd name="T0" fmla="*/ 21 w 21"/>
                      <a:gd name="T1" fmla="*/ 37 h 37"/>
                      <a:gd name="T2" fmla="*/ 18 w 21"/>
                      <a:gd name="T3" fmla="*/ 0 h 37"/>
                      <a:gd name="T4" fmla="*/ 0 w 21"/>
                      <a:gd name="T5" fmla="*/ 0 h 37"/>
                      <a:gd name="T6" fmla="*/ 1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20" y="25"/>
                          <a:pt x="19" y="13"/>
                          <a:pt x="18" y="0"/>
                        </a:cubicBezTo>
                        <a:cubicBezTo>
                          <a:pt x="0" y="0"/>
                          <a:pt x="0" y="0"/>
                          <a:pt x="0" y="0"/>
                        </a:cubicBezTo>
                        <a:cubicBezTo>
                          <a:pt x="0" y="13"/>
                          <a:pt x="1" y="25"/>
                          <a:pt x="1" y="37"/>
                        </a:cubicBezTo>
                        <a:lnTo>
                          <a:pt x="21" y="37"/>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32" name="Freeform 37"/>
                  <p:cNvSpPr/>
                  <p:nvPr/>
                </p:nvSpPr>
                <p:spPr bwMode="auto">
                  <a:xfrm>
                    <a:off x="1461336" y="1220299"/>
                    <a:ext cx="76200" cy="120650"/>
                  </a:xfrm>
                  <a:custGeom>
                    <a:avLst/>
                    <a:gdLst>
                      <a:gd name="T0" fmla="*/ 20 w 20"/>
                      <a:gd name="T1" fmla="*/ 32 h 32"/>
                      <a:gd name="T2" fmla="*/ 17 w 20"/>
                      <a:gd name="T3" fmla="*/ 0 h 32"/>
                      <a:gd name="T4" fmla="*/ 0 w 20"/>
                      <a:gd name="T5" fmla="*/ 0 h 32"/>
                      <a:gd name="T6" fmla="*/ 2 w 20"/>
                      <a:gd name="T7" fmla="*/ 32 h 32"/>
                      <a:gd name="T8" fmla="*/ 20 w 20"/>
                      <a:gd name="T9" fmla="*/ 32 h 32"/>
                    </a:gdLst>
                    <a:ahLst/>
                    <a:cxnLst>
                      <a:cxn ang="0">
                        <a:pos x="T0" y="T1"/>
                      </a:cxn>
                      <a:cxn ang="0">
                        <a:pos x="T2" y="T3"/>
                      </a:cxn>
                      <a:cxn ang="0">
                        <a:pos x="T4" y="T5"/>
                      </a:cxn>
                      <a:cxn ang="0">
                        <a:pos x="T6" y="T7"/>
                      </a:cxn>
                      <a:cxn ang="0">
                        <a:pos x="T8" y="T9"/>
                      </a:cxn>
                    </a:cxnLst>
                    <a:rect l="0" t="0" r="r" b="b"/>
                    <a:pathLst>
                      <a:path w="20" h="32">
                        <a:moveTo>
                          <a:pt x="20" y="32"/>
                        </a:moveTo>
                        <a:cubicBezTo>
                          <a:pt x="19" y="21"/>
                          <a:pt x="18" y="11"/>
                          <a:pt x="17" y="0"/>
                        </a:cubicBezTo>
                        <a:cubicBezTo>
                          <a:pt x="0" y="0"/>
                          <a:pt x="0" y="0"/>
                          <a:pt x="0" y="0"/>
                        </a:cubicBezTo>
                        <a:cubicBezTo>
                          <a:pt x="1" y="11"/>
                          <a:pt x="1" y="21"/>
                          <a:pt x="2" y="32"/>
                        </a:cubicBezTo>
                        <a:lnTo>
                          <a:pt x="20" y="3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33" name="Freeform 38"/>
                  <p:cNvSpPr/>
                  <p:nvPr/>
                </p:nvSpPr>
                <p:spPr bwMode="auto">
                  <a:xfrm>
                    <a:off x="1058111" y="451949"/>
                    <a:ext cx="47625" cy="41275"/>
                  </a:xfrm>
                  <a:custGeom>
                    <a:avLst/>
                    <a:gdLst>
                      <a:gd name="T0" fmla="*/ 13 w 13"/>
                      <a:gd name="T1" fmla="*/ 0 h 11"/>
                      <a:gd name="T2" fmla="*/ 3 w 13"/>
                      <a:gd name="T3" fmla="*/ 0 h 11"/>
                      <a:gd name="T4" fmla="*/ 0 w 13"/>
                      <a:gd name="T5" fmla="*/ 11 h 11"/>
                      <a:gd name="T6" fmla="*/ 10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3" y="0"/>
                          <a:pt x="3" y="0"/>
                          <a:pt x="3" y="0"/>
                        </a:cubicBezTo>
                        <a:cubicBezTo>
                          <a:pt x="2" y="4"/>
                          <a:pt x="1" y="8"/>
                          <a:pt x="0" y="11"/>
                        </a:cubicBezTo>
                        <a:cubicBezTo>
                          <a:pt x="10" y="11"/>
                          <a:pt x="10" y="11"/>
                          <a:pt x="10" y="11"/>
                        </a:cubicBezTo>
                        <a:cubicBezTo>
                          <a:pt x="11" y="8"/>
                          <a:pt x="12" y="4"/>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34" name="Freeform 39"/>
                  <p:cNvSpPr/>
                  <p:nvPr/>
                </p:nvSpPr>
                <p:spPr bwMode="auto">
                  <a:xfrm>
                    <a:off x="1310523" y="451949"/>
                    <a:ext cx="44450" cy="41275"/>
                  </a:xfrm>
                  <a:custGeom>
                    <a:avLst/>
                    <a:gdLst>
                      <a:gd name="T0" fmla="*/ 12 w 12"/>
                      <a:gd name="T1" fmla="*/ 11 h 11"/>
                      <a:gd name="T2" fmla="*/ 11 w 12"/>
                      <a:gd name="T3" fmla="*/ 5 h 11"/>
                      <a:gd name="T4" fmla="*/ 9 w 12"/>
                      <a:gd name="T5" fmla="*/ 0 h 11"/>
                      <a:gd name="T6" fmla="*/ 0 w 12"/>
                      <a:gd name="T7" fmla="*/ 0 h 11"/>
                      <a:gd name="T8" fmla="*/ 2 w 12"/>
                      <a:gd name="T9" fmla="*/ 11 h 11"/>
                      <a:gd name="T10" fmla="*/ 12 w 12"/>
                      <a:gd name="T11" fmla="*/ 11 h 11"/>
                    </a:gdLst>
                    <a:ahLst/>
                    <a:cxnLst>
                      <a:cxn ang="0">
                        <a:pos x="T0" y="T1"/>
                      </a:cxn>
                      <a:cxn ang="0">
                        <a:pos x="T2" y="T3"/>
                      </a:cxn>
                      <a:cxn ang="0">
                        <a:pos x="T4" y="T5"/>
                      </a:cxn>
                      <a:cxn ang="0">
                        <a:pos x="T6" y="T7"/>
                      </a:cxn>
                      <a:cxn ang="0">
                        <a:pos x="T8" y="T9"/>
                      </a:cxn>
                      <a:cxn ang="0">
                        <a:pos x="T10" y="T11"/>
                      </a:cxn>
                    </a:cxnLst>
                    <a:rect l="0" t="0" r="r" b="b"/>
                    <a:pathLst>
                      <a:path w="12" h="11">
                        <a:moveTo>
                          <a:pt x="12" y="11"/>
                        </a:moveTo>
                        <a:cubicBezTo>
                          <a:pt x="12" y="9"/>
                          <a:pt x="11" y="7"/>
                          <a:pt x="11" y="5"/>
                        </a:cubicBezTo>
                        <a:cubicBezTo>
                          <a:pt x="10" y="3"/>
                          <a:pt x="9" y="2"/>
                          <a:pt x="9" y="0"/>
                        </a:cubicBezTo>
                        <a:cubicBezTo>
                          <a:pt x="0" y="0"/>
                          <a:pt x="0" y="0"/>
                          <a:pt x="0" y="0"/>
                        </a:cubicBezTo>
                        <a:cubicBezTo>
                          <a:pt x="1" y="4"/>
                          <a:pt x="1" y="8"/>
                          <a:pt x="2" y="11"/>
                        </a:cubicBezTo>
                        <a:lnTo>
                          <a:pt x="12"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35" name="Rectangle 40"/>
                  <p:cNvSpPr>
                    <a:spLocks noChangeArrowheads="1"/>
                  </p:cNvSpPr>
                  <p:nvPr/>
                </p:nvSpPr>
                <p:spPr bwMode="auto">
                  <a:xfrm>
                    <a:off x="1185111" y="4519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en-US" sz="2400"/>
                  </a:p>
                </p:txBody>
              </p:sp>
              <p:sp>
                <p:nvSpPr>
                  <p:cNvPr id="136" name="Freeform 41"/>
                  <p:cNvSpPr/>
                  <p:nvPr/>
                </p:nvSpPr>
                <p:spPr bwMode="auto">
                  <a:xfrm>
                    <a:off x="1023185" y="624986"/>
                    <a:ext cx="46038" cy="44450"/>
                  </a:xfrm>
                  <a:custGeom>
                    <a:avLst/>
                    <a:gdLst>
                      <a:gd name="T0" fmla="*/ 12 w 12"/>
                      <a:gd name="T1" fmla="*/ 0 h 12"/>
                      <a:gd name="T2" fmla="*/ 2 w 12"/>
                      <a:gd name="T3" fmla="*/ 0 h 12"/>
                      <a:gd name="T4" fmla="*/ 0 w 12"/>
                      <a:gd name="T5" fmla="*/ 12 h 12"/>
                      <a:gd name="T6" fmla="*/ 10 w 12"/>
                      <a:gd name="T7" fmla="*/ 12 h 12"/>
                      <a:gd name="T8" fmla="*/ 12 w 12"/>
                      <a:gd name="T9" fmla="*/ 0 h 12"/>
                    </a:gdLst>
                    <a:ahLst/>
                    <a:cxnLst>
                      <a:cxn ang="0">
                        <a:pos x="T0" y="T1"/>
                      </a:cxn>
                      <a:cxn ang="0">
                        <a:pos x="T2" y="T3"/>
                      </a:cxn>
                      <a:cxn ang="0">
                        <a:pos x="T4" y="T5"/>
                      </a:cxn>
                      <a:cxn ang="0">
                        <a:pos x="T6" y="T7"/>
                      </a:cxn>
                      <a:cxn ang="0">
                        <a:pos x="T8" y="T9"/>
                      </a:cxn>
                    </a:cxnLst>
                    <a:rect l="0" t="0" r="r" b="b"/>
                    <a:pathLst>
                      <a:path w="12" h="12">
                        <a:moveTo>
                          <a:pt x="12" y="0"/>
                        </a:moveTo>
                        <a:cubicBezTo>
                          <a:pt x="2" y="0"/>
                          <a:pt x="2" y="0"/>
                          <a:pt x="2" y="0"/>
                        </a:cubicBezTo>
                        <a:cubicBezTo>
                          <a:pt x="2" y="4"/>
                          <a:pt x="1" y="8"/>
                          <a:pt x="0" y="12"/>
                        </a:cubicBezTo>
                        <a:cubicBezTo>
                          <a:pt x="10" y="12"/>
                          <a:pt x="10" y="12"/>
                          <a:pt x="10" y="12"/>
                        </a:cubicBezTo>
                        <a:cubicBezTo>
                          <a:pt x="11" y="8"/>
                          <a:pt x="12"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37" name="Freeform 42"/>
                  <p:cNvSpPr/>
                  <p:nvPr/>
                </p:nvSpPr>
                <p:spPr bwMode="auto">
                  <a:xfrm>
                    <a:off x="1343861" y="624986"/>
                    <a:ext cx="46038" cy="44450"/>
                  </a:xfrm>
                  <a:custGeom>
                    <a:avLst/>
                    <a:gdLst>
                      <a:gd name="T0" fmla="*/ 2 w 12"/>
                      <a:gd name="T1" fmla="*/ 12 h 12"/>
                      <a:gd name="T2" fmla="*/ 12 w 12"/>
                      <a:gd name="T3" fmla="*/ 12 h 12"/>
                      <a:gd name="T4" fmla="*/ 10 w 12"/>
                      <a:gd name="T5" fmla="*/ 0 h 12"/>
                      <a:gd name="T6" fmla="*/ 0 w 12"/>
                      <a:gd name="T7" fmla="*/ 0 h 12"/>
                      <a:gd name="T8" fmla="*/ 2 w 12"/>
                      <a:gd name="T9" fmla="*/ 12 h 12"/>
                    </a:gdLst>
                    <a:ahLst/>
                    <a:cxnLst>
                      <a:cxn ang="0">
                        <a:pos x="T0" y="T1"/>
                      </a:cxn>
                      <a:cxn ang="0">
                        <a:pos x="T2" y="T3"/>
                      </a:cxn>
                      <a:cxn ang="0">
                        <a:pos x="T4" y="T5"/>
                      </a:cxn>
                      <a:cxn ang="0">
                        <a:pos x="T6" y="T7"/>
                      </a:cxn>
                      <a:cxn ang="0">
                        <a:pos x="T8" y="T9"/>
                      </a:cxn>
                    </a:cxnLst>
                    <a:rect l="0" t="0" r="r" b="b"/>
                    <a:pathLst>
                      <a:path w="12" h="12">
                        <a:moveTo>
                          <a:pt x="2" y="12"/>
                        </a:moveTo>
                        <a:cubicBezTo>
                          <a:pt x="12" y="12"/>
                          <a:pt x="12" y="12"/>
                          <a:pt x="12" y="12"/>
                        </a:cubicBezTo>
                        <a:cubicBezTo>
                          <a:pt x="11" y="8"/>
                          <a:pt x="11" y="4"/>
                          <a:pt x="10" y="0"/>
                        </a:cubicBezTo>
                        <a:cubicBezTo>
                          <a:pt x="0" y="0"/>
                          <a:pt x="0" y="0"/>
                          <a:pt x="0" y="0"/>
                        </a:cubicBezTo>
                        <a:cubicBezTo>
                          <a:pt x="1" y="4"/>
                          <a:pt x="2" y="8"/>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38" name="Rectangle 43"/>
                  <p:cNvSpPr>
                    <a:spLocks noChangeArrowheads="1"/>
                  </p:cNvSpPr>
                  <p:nvPr/>
                </p:nvSpPr>
                <p:spPr bwMode="auto">
                  <a:xfrm>
                    <a:off x="1185111" y="624986"/>
                    <a:ext cx="349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en-US" sz="2400"/>
                  </a:p>
                </p:txBody>
              </p:sp>
              <p:sp>
                <p:nvSpPr>
                  <p:cNvPr id="139" name="Freeform 44"/>
                  <p:cNvSpPr/>
                  <p:nvPr/>
                </p:nvSpPr>
                <p:spPr bwMode="auto">
                  <a:xfrm>
                    <a:off x="996198" y="794849"/>
                    <a:ext cx="46038" cy="41275"/>
                  </a:xfrm>
                  <a:custGeom>
                    <a:avLst/>
                    <a:gdLst>
                      <a:gd name="T0" fmla="*/ 12 w 12"/>
                      <a:gd name="T1" fmla="*/ 0 h 11"/>
                      <a:gd name="T2" fmla="*/ 2 w 12"/>
                      <a:gd name="T3" fmla="*/ 0 h 11"/>
                      <a:gd name="T4" fmla="*/ 0 w 12"/>
                      <a:gd name="T5" fmla="*/ 11 h 11"/>
                      <a:gd name="T6" fmla="*/ 10 w 12"/>
                      <a:gd name="T7" fmla="*/ 11 h 11"/>
                      <a:gd name="T8" fmla="*/ 12 w 12"/>
                      <a:gd name="T9" fmla="*/ 0 h 11"/>
                    </a:gdLst>
                    <a:ahLst/>
                    <a:cxnLst>
                      <a:cxn ang="0">
                        <a:pos x="T0" y="T1"/>
                      </a:cxn>
                      <a:cxn ang="0">
                        <a:pos x="T2" y="T3"/>
                      </a:cxn>
                      <a:cxn ang="0">
                        <a:pos x="T4" y="T5"/>
                      </a:cxn>
                      <a:cxn ang="0">
                        <a:pos x="T6" y="T7"/>
                      </a:cxn>
                      <a:cxn ang="0">
                        <a:pos x="T8" y="T9"/>
                      </a:cxn>
                    </a:cxnLst>
                    <a:rect l="0" t="0" r="r" b="b"/>
                    <a:pathLst>
                      <a:path w="12" h="11">
                        <a:moveTo>
                          <a:pt x="12" y="0"/>
                        </a:moveTo>
                        <a:cubicBezTo>
                          <a:pt x="2" y="0"/>
                          <a:pt x="2" y="0"/>
                          <a:pt x="2" y="0"/>
                        </a:cubicBezTo>
                        <a:cubicBezTo>
                          <a:pt x="1" y="4"/>
                          <a:pt x="1" y="7"/>
                          <a:pt x="0" y="11"/>
                        </a:cubicBezTo>
                        <a:cubicBezTo>
                          <a:pt x="10" y="11"/>
                          <a:pt x="10" y="11"/>
                          <a:pt x="10" y="11"/>
                        </a:cubicBezTo>
                        <a:cubicBezTo>
                          <a:pt x="10" y="7"/>
                          <a:pt x="11"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40" name="Freeform 45"/>
                  <p:cNvSpPr/>
                  <p:nvPr/>
                </p:nvSpPr>
                <p:spPr bwMode="auto">
                  <a:xfrm>
                    <a:off x="1374024" y="794849"/>
                    <a:ext cx="42863" cy="41275"/>
                  </a:xfrm>
                  <a:custGeom>
                    <a:avLst/>
                    <a:gdLst>
                      <a:gd name="T0" fmla="*/ 2 w 11"/>
                      <a:gd name="T1" fmla="*/ 11 h 11"/>
                      <a:gd name="T2" fmla="*/ 11 w 11"/>
                      <a:gd name="T3" fmla="*/ 11 h 11"/>
                      <a:gd name="T4" fmla="*/ 9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4"/>
                          <a:pt x="9" y="0"/>
                        </a:cubicBezTo>
                        <a:cubicBezTo>
                          <a:pt x="0" y="0"/>
                          <a:pt x="0" y="0"/>
                          <a:pt x="0" y="0"/>
                        </a:cubicBezTo>
                        <a:cubicBezTo>
                          <a:pt x="0" y="4"/>
                          <a:pt x="1" y="7"/>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41" name="Rectangle 46"/>
                  <p:cNvSpPr>
                    <a:spLocks noChangeArrowheads="1"/>
                  </p:cNvSpPr>
                  <p:nvPr/>
                </p:nvSpPr>
                <p:spPr bwMode="auto">
                  <a:xfrm>
                    <a:off x="1185111" y="7948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en-US" sz="2400"/>
                  </a:p>
                </p:txBody>
              </p:sp>
              <p:sp>
                <p:nvSpPr>
                  <p:cNvPr id="142" name="Freeform 47"/>
                  <p:cNvSpPr/>
                  <p:nvPr/>
                </p:nvSpPr>
                <p:spPr bwMode="auto">
                  <a:xfrm>
                    <a:off x="970798" y="998049"/>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3"/>
                          <a:pt x="1" y="7"/>
                          <a:pt x="0" y="11"/>
                        </a:cubicBezTo>
                        <a:cubicBezTo>
                          <a:pt x="10" y="11"/>
                          <a:pt x="10" y="11"/>
                          <a:pt x="10" y="11"/>
                        </a:cubicBezTo>
                        <a:cubicBezTo>
                          <a:pt x="10" y="7"/>
                          <a:pt x="11" y="3"/>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43" name="Freeform 48"/>
                  <p:cNvSpPr/>
                  <p:nvPr/>
                </p:nvSpPr>
                <p:spPr bwMode="auto">
                  <a:xfrm>
                    <a:off x="1401011" y="998049"/>
                    <a:ext cx="41275" cy="41275"/>
                  </a:xfrm>
                  <a:custGeom>
                    <a:avLst/>
                    <a:gdLst>
                      <a:gd name="T0" fmla="*/ 2 w 11"/>
                      <a:gd name="T1" fmla="*/ 11 h 11"/>
                      <a:gd name="T2" fmla="*/ 11 w 11"/>
                      <a:gd name="T3" fmla="*/ 11 h 11"/>
                      <a:gd name="T4" fmla="*/ 10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3"/>
                          <a:pt x="10" y="0"/>
                        </a:cubicBezTo>
                        <a:cubicBezTo>
                          <a:pt x="0" y="0"/>
                          <a:pt x="0" y="0"/>
                          <a:pt x="0" y="0"/>
                        </a:cubicBezTo>
                        <a:cubicBezTo>
                          <a:pt x="1" y="3"/>
                          <a:pt x="1" y="7"/>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44" name="Rectangle 49"/>
                  <p:cNvSpPr>
                    <a:spLocks noChangeArrowheads="1"/>
                  </p:cNvSpPr>
                  <p:nvPr/>
                </p:nvSpPr>
                <p:spPr bwMode="auto">
                  <a:xfrm>
                    <a:off x="1185111" y="9980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en-US" sz="2400"/>
                  </a:p>
                </p:txBody>
              </p:sp>
              <p:sp>
                <p:nvSpPr>
                  <p:cNvPr id="145" name="Freeform 50"/>
                  <p:cNvSpPr/>
                  <p:nvPr/>
                </p:nvSpPr>
                <p:spPr bwMode="auto">
                  <a:xfrm>
                    <a:off x="951748" y="1179024"/>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4"/>
                          <a:pt x="1" y="7"/>
                          <a:pt x="0" y="11"/>
                        </a:cubicBezTo>
                        <a:cubicBezTo>
                          <a:pt x="10" y="11"/>
                          <a:pt x="10" y="11"/>
                          <a:pt x="10" y="11"/>
                        </a:cubicBezTo>
                        <a:cubicBezTo>
                          <a:pt x="10" y="7"/>
                          <a:pt x="11" y="4"/>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46" name="Freeform 51"/>
                  <p:cNvSpPr/>
                  <p:nvPr/>
                </p:nvSpPr>
                <p:spPr bwMode="auto">
                  <a:xfrm>
                    <a:off x="1420061" y="1179024"/>
                    <a:ext cx="41275" cy="41275"/>
                  </a:xfrm>
                  <a:custGeom>
                    <a:avLst/>
                    <a:gdLst>
                      <a:gd name="T0" fmla="*/ 1 w 11"/>
                      <a:gd name="T1" fmla="*/ 11 h 11"/>
                      <a:gd name="T2" fmla="*/ 11 w 11"/>
                      <a:gd name="T3" fmla="*/ 11 h 11"/>
                      <a:gd name="T4" fmla="*/ 10 w 11"/>
                      <a:gd name="T5" fmla="*/ 0 h 11"/>
                      <a:gd name="T6" fmla="*/ 0 w 11"/>
                      <a:gd name="T7" fmla="*/ 0 h 11"/>
                      <a:gd name="T8" fmla="*/ 1 w 11"/>
                      <a:gd name="T9" fmla="*/ 11 h 11"/>
                    </a:gdLst>
                    <a:ahLst/>
                    <a:cxnLst>
                      <a:cxn ang="0">
                        <a:pos x="T0" y="T1"/>
                      </a:cxn>
                      <a:cxn ang="0">
                        <a:pos x="T2" y="T3"/>
                      </a:cxn>
                      <a:cxn ang="0">
                        <a:pos x="T4" y="T5"/>
                      </a:cxn>
                      <a:cxn ang="0">
                        <a:pos x="T6" y="T7"/>
                      </a:cxn>
                      <a:cxn ang="0">
                        <a:pos x="T8" y="T9"/>
                      </a:cxn>
                    </a:cxnLst>
                    <a:rect l="0" t="0" r="r" b="b"/>
                    <a:pathLst>
                      <a:path w="11" h="11">
                        <a:moveTo>
                          <a:pt x="1" y="11"/>
                        </a:moveTo>
                        <a:cubicBezTo>
                          <a:pt x="11" y="11"/>
                          <a:pt x="11" y="11"/>
                          <a:pt x="11" y="11"/>
                        </a:cubicBezTo>
                        <a:cubicBezTo>
                          <a:pt x="11" y="7"/>
                          <a:pt x="10" y="4"/>
                          <a:pt x="10" y="0"/>
                        </a:cubicBezTo>
                        <a:cubicBezTo>
                          <a:pt x="0" y="0"/>
                          <a:pt x="0" y="0"/>
                          <a:pt x="0" y="0"/>
                        </a:cubicBezTo>
                        <a:cubicBezTo>
                          <a:pt x="1" y="4"/>
                          <a:pt x="1" y="7"/>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47" name="Rectangle 52"/>
                  <p:cNvSpPr>
                    <a:spLocks noChangeArrowheads="1"/>
                  </p:cNvSpPr>
                  <p:nvPr/>
                </p:nvSpPr>
                <p:spPr bwMode="auto">
                  <a:xfrm>
                    <a:off x="1185111" y="1179024"/>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en-US" sz="2400"/>
                  </a:p>
                </p:txBody>
              </p:sp>
              <p:sp>
                <p:nvSpPr>
                  <p:cNvPr id="148" name="Freeform 53"/>
                  <p:cNvSpPr/>
                  <p:nvPr/>
                </p:nvSpPr>
                <p:spPr bwMode="auto">
                  <a:xfrm>
                    <a:off x="943810" y="1340950"/>
                    <a:ext cx="38100" cy="41275"/>
                  </a:xfrm>
                  <a:custGeom>
                    <a:avLst/>
                    <a:gdLst>
                      <a:gd name="T0" fmla="*/ 10 w 10"/>
                      <a:gd name="T1" fmla="*/ 0 h 11"/>
                      <a:gd name="T2" fmla="*/ 0 w 10"/>
                      <a:gd name="T3" fmla="*/ 0 h 11"/>
                      <a:gd name="T4" fmla="*/ 0 w 10"/>
                      <a:gd name="T5" fmla="*/ 11 h 11"/>
                      <a:gd name="T6" fmla="*/ 9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0" y="0"/>
                          <a:pt x="0" y="0"/>
                          <a:pt x="0" y="0"/>
                        </a:cubicBezTo>
                        <a:cubicBezTo>
                          <a:pt x="0" y="3"/>
                          <a:pt x="0" y="7"/>
                          <a:pt x="0" y="11"/>
                        </a:cubicBezTo>
                        <a:cubicBezTo>
                          <a:pt x="9" y="11"/>
                          <a:pt x="9" y="11"/>
                          <a:pt x="9" y="11"/>
                        </a:cubicBezTo>
                        <a:cubicBezTo>
                          <a:pt x="9" y="7"/>
                          <a:pt x="10" y="3"/>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49" name="Freeform 54"/>
                  <p:cNvSpPr/>
                  <p:nvPr/>
                </p:nvSpPr>
                <p:spPr bwMode="auto">
                  <a:xfrm>
                    <a:off x="1434349" y="1340950"/>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3"/>
                          <a:pt x="9" y="0"/>
                        </a:cubicBezTo>
                        <a:cubicBezTo>
                          <a:pt x="0" y="0"/>
                          <a:pt x="0" y="0"/>
                          <a:pt x="0" y="0"/>
                        </a:cubicBezTo>
                        <a:cubicBezTo>
                          <a:pt x="0" y="3"/>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50" name="Rectangle 55"/>
                  <p:cNvSpPr>
                    <a:spLocks noChangeArrowheads="1"/>
                  </p:cNvSpPr>
                  <p:nvPr/>
                </p:nvSpPr>
                <p:spPr bwMode="auto">
                  <a:xfrm>
                    <a:off x="1185111" y="13409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en-US" sz="2400"/>
                  </a:p>
                </p:txBody>
              </p:sp>
              <p:sp>
                <p:nvSpPr>
                  <p:cNvPr id="151" name="Freeform 56"/>
                  <p:cNvSpPr/>
                  <p:nvPr/>
                </p:nvSpPr>
                <p:spPr bwMode="auto">
                  <a:xfrm>
                    <a:off x="935873" y="1521925"/>
                    <a:ext cx="34925" cy="41275"/>
                  </a:xfrm>
                  <a:custGeom>
                    <a:avLst/>
                    <a:gdLst>
                      <a:gd name="T0" fmla="*/ 9 w 9"/>
                      <a:gd name="T1" fmla="*/ 0 h 11"/>
                      <a:gd name="T2" fmla="*/ 0 w 9"/>
                      <a:gd name="T3" fmla="*/ 0 h 11"/>
                      <a:gd name="T4" fmla="*/ 0 w 9"/>
                      <a:gd name="T5" fmla="*/ 11 h 11"/>
                      <a:gd name="T6" fmla="*/ 9 w 9"/>
                      <a:gd name="T7" fmla="*/ 11 h 11"/>
                      <a:gd name="T8" fmla="*/ 9 w 9"/>
                      <a:gd name="T9" fmla="*/ 0 h 11"/>
                    </a:gdLst>
                    <a:ahLst/>
                    <a:cxnLst>
                      <a:cxn ang="0">
                        <a:pos x="T0" y="T1"/>
                      </a:cxn>
                      <a:cxn ang="0">
                        <a:pos x="T2" y="T3"/>
                      </a:cxn>
                      <a:cxn ang="0">
                        <a:pos x="T4" y="T5"/>
                      </a:cxn>
                      <a:cxn ang="0">
                        <a:pos x="T6" y="T7"/>
                      </a:cxn>
                      <a:cxn ang="0">
                        <a:pos x="T8" y="T9"/>
                      </a:cxn>
                    </a:cxnLst>
                    <a:rect l="0" t="0" r="r" b="b"/>
                    <a:pathLst>
                      <a:path w="9" h="11">
                        <a:moveTo>
                          <a:pt x="9" y="0"/>
                        </a:moveTo>
                        <a:cubicBezTo>
                          <a:pt x="0" y="0"/>
                          <a:pt x="0" y="0"/>
                          <a:pt x="0" y="0"/>
                        </a:cubicBezTo>
                        <a:cubicBezTo>
                          <a:pt x="0" y="4"/>
                          <a:pt x="0" y="7"/>
                          <a:pt x="0" y="11"/>
                        </a:cubicBezTo>
                        <a:cubicBezTo>
                          <a:pt x="9" y="11"/>
                          <a:pt x="9" y="11"/>
                          <a:pt x="9" y="11"/>
                        </a:cubicBezTo>
                        <a:cubicBezTo>
                          <a:pt x="9" y="7"/>
                          <a:pt x="9" y="4"/>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52" name="Freeform 57"/>
                  <p:cNvSpPr/>
                  <p:nvPr/>
                </p:nvSpPr>
                <p:spPr bwMode="auto">
                  <a:xfrm>
                    <a:off x="1442286" y="1521925"/>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4"/>
                          <a:pt x="9" y="0"/>
                        </a:cubicBezTo>
                        <a:cubicBezTo>
                          <a:pt x="0" y="0"/>
                          <a:pt x="0" y="0"/>
                          <a:pt x="0" y="0"/>
                        </a:cubicBezTo>
                        <a:cubicBezTo>
                          <a:pt x="0" y="4"/>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53" name="Rectangle 58"/>
                  <p:cNvSpPr>
                    <a:spLocks noChangeArrowheads="1"/>
                  </p:cNvSpPr>
                  <p:nvPr/>
                </p:nvSpPr>
                <p:spPr bwMode="auto">
                  <a:xfrm>
                    <a:off x="1185111" y="1521925"/>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en-US" sz="2400"/>
                  </a:p>
                </p:txBody>
              </p:sp>
              <p:sp>
                <p:nvSpPr>
                  <p:cNvPr id="154" name="Rectangle 59"/>
                  <p:cNvSpPr>
                    <a:spLocks noChangeArrowheads="1"/>
                  </p:cNvSpPr>
                  <p:nvPr/>
                </p:nvSpPr>
                <p:spPr bwMode="auto">
                  <a:xfrm>
                    <a:off x="1185111" y="17092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en-US" sz="2400"/>
                  </a:p>
                </p:txBody>
              </p:sp>
            </p:grpSp>
          </p:grpSp>
        </p:grpSp>
        <p:grpSp>
          <p:nvGrpSpPr>
            <p:cNvPr id="3" name="组合 2"/>
            <p:cNvGrpSpPr/>
            <p:nvPr/>
          </p:nvGrpSpPr>
          <p:grpSpPr>
            <a:xfrm>
              <a:off x="2661048" y="1556628"/>
              <a:ext cx="450056" cy="369208"/>
              <a:chOff x="2661048" y="1556628"/>
              <a:chExt cx="450056" cy="369208"/>
            </a:xfrm>
          </p:grpSpPr>
          <p:sp>
            <p:nvSpPr>
              <p:cNvPr id="11" name="Oval 10"/>
              <p:cNvSpPr/>
              <p:nvPr/>
            </p:nvSpPr>
            <p:spPr bwMode="auto">
              <a:xfrm rot="2700000">
                <a:off x="2705043" y="1556685"/>
                <a:ext cx="369208" cy="369094"/>
              </a:xfrm>
              <a:prstGeom prst="ellipse">
                <a:avLst/>
              </a:prstGeom>
              <a:solidFill>
                <a:schemeClr val="bg1"/>
              </a:solidFill>
              <a:ln w="133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sz="2400">
                  <a:solidFill>
                    <a:srgbClr val="FFFFFF"/>
                  </a:solidFill>
                </a:endParaRPr>
              </a:p>
            </p:txBody>
          </p:sp>
          <p:sp>
            <p:nvSpPr>
              <p:cNvPr id="12" name="TextBox 11"/>
              <p:cNvSpPr txBox="1"/>
              <p:nvPr/>
            </p:nvSpPr>
            <p:spPr>
              <a:xfrm>
                <a:off x="2661048" y="1606131"/>
                <a:ext cx="450056" cy="253972"/>
              </a:xfrm>
              <a:prstGeom prst="rect">
                <a:avLst/>
              </a:prstGeom>
              <a:noFill/>
            </p:spPr>
            <p:txBody>
              <a:bodyPr lIns="91412" tIns="45705" rIns="91412" bIns="4570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1600">
                    <a:solidFill>
                      <a:schemeClr val="bg1">
                        <a:lumMod val="50000"/>
                      </a:schemeClr>
                    </a:solidFill>
                    <a:latin typeface="微软雅黑" panose="020B0503020204020204" pitchFamily="34" charset="-122"/>
                    <a:ea typeface="微软雅黑" panose="020B0503020204020204" pitchFamily="34" charset="-122"/>
                  </a:rPr>
                  <a:t>02</a:t>
                </a:r>
                <a:endParaRPr lang="id-ID" altLang="zh-CN" sz="160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10" name="组合 9"/>
          <p:cNvGrpSpPr/>
          <p:nvPr/>
        </p:nvGrpSpPr>
        <p:grpSpPr>
          <a:xfrm>
            <a:off x="3955002" y="3397028"/>
            <a:ext cx="2139412" cy="2140173"/>
            <a:chOff x="2965756" y="2548557"/>
            <a:chExt cx="1605054" cy="1605625"/>
          </a:xfrm>
        </p:grpSpPr>
        <p:grpSp>
          <p:nvGrpSpPr>
            <p:cNvPr id="90143" name="Group 16"/>
            <p:cNvGrpSpPr/>
            <p:nvPr/>
          </p:nvGrpSpPr>
          <p:grpSpPr bwMode="auto">
            <a:xfrm>
              <a:off x="2965756" y="2548557"/>
              <a:ext cx="1605054" cy="1605625"/>
              <a:chOff x="3953956" y="3397530"/>
              <a:chExt cx="2139940" cy="2139941"/>
            </a:xfrm>
          </p:grpSpPr>
          <p:grpSp>
            <p:nvGrpSpPr>
              <p:cNvPr id="90144" name="Group 9"/>
              <p:cNvGrpSpPr/>
              <p:nvPr/>
            </p:nvGrpSpPr>
            <p:grpSpPr bwMode="auto">
              <a:xfrm>
                <a:off x="3953956" y="3397530"/>
                <a:ext cx="2139940" cy="2139941"/>
                <a:chOff x="3953956" y="3397530"/>
                <a:chExt cx="2139940" cy="2139941"/>
              </a:xfrm>
            </p:grpSpPr>
            <p:sp>
              <p:nvSpPr>
                <p:cNvPr id="5" name="Freeform 9"/>
                <p:cNvSpPr/>
                <p:nvPr/>
              </p:nvSpPr>
              <p:spPr bwMode="auto">
                <a:xfrm rot="13500000">
                  <a:off x="3954127" y="3397702"/>
                  <a:ext cx="2139718" cy="2139819"/>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3"/>
                </a:solidFill>
                <a:ln>
                  <a:noFill/>
                </a:ln>
              </p:spPr>
              <p:txBody>
                <a:bodyPr/>
                <a:lstStyle/>
                <a:p>
                  <a:pPr defTabSz="913765">
                    <a:defRPr/>
                  </a:pPr>
                  <a:endParaRPr lang="id-ID" sz="2400"/>
                </a:p>
              </p:txBody>
            </p:sp>
            <p:sp>
              <p:nvSpPr>
                <p:cNvPr id="208" name="Shape 1094"/>
                <p:cNvSpPr/>
                <p:nvPr/>
              </p:nvSpPr>
              <p:spPr>
                <a:xfrm>
                  <a:off x="4833498" y="4315229"/>
                  <a:ext cx="414312" cy="296831"/>
                </a:xfrm>
                <a:custGeom>
                  <a:avLst/>
                  <a:gdLst/>
                  <a:ahLst/>
                  <a:cxnLst>
                    <a:cxn ang="0">
                      <a:pos x="wd2" y="hd2"/>
                    </a:cxn>
                    <a:cxn ang="5400000">
                      <a:pos x="wd2" y="hd2"/>
                    </a:cxn>
                    <a:cxn ang="10800000">
                      <a:pos x="wd2" y="hd2"/>
                    </a:cxn>
                    <a:cxn ang="16200000">
                      <a:pos x="wd2" y="hd2"/>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accent1"/>
                </a:solidFill>
                <a:ln w="12700" cap="flat">
                  <a:noFill/>
                  <a:miter lim="400000"/>
                </a:ln>
                <a:effectLst/>
              </p:spPr>
              <p:txBody>
                <a:bodyPr lIns="50784" tIns="50784" rIns="50784" bIns="50784" anchor="ctr"/>
                <a:lstStyle/>
                <a:p>
                  <a:pPr defTabSz="9137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sp>
            <p:nvSpPr>
              <p:cNvPr id="14" name="Oval 13"/>
              <p:cNvSpPr/>
              <p:nvPr/>
            </p:nvSpPr>
            <p:spPr>
              <a:xfrm rot="2700000">
                <a:off x="5358940" y="3596158"/>
                <a:ext cx="492072" cy="492095"/>
              </a:xfrm>
              <a:prstGeom prst="ellipse">
                <a:avLst/>
              </a:prstGeom>
              <a:solidFill>
                <a:srgbClr val="F9F9F9"/>
              </a:solidFill>
              <a:ln w="133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sz="2400">
                  <a:solidFill>
                    <a:srgbClr val="FFFFFF"/>
                  </a:solidFill>
                </a:endParaRPr>
              </a:p>
            </p:txBody>
          </p:sp>
        </p:grpSp>
        <p:sp>
          <p:nvSpPr>
            <p:cNvPr id="15" name="TextBox 14"/>
            <p:cNvSpPr txBox="1"/>
            <p:nvPr/>
          </p:nvSpPr>
          <p:spPr>
            <a:xfrm>
              <a:off x="3975498" y="2750676"/>
              <a:ext cx="450056" cy="253971"/>
            </a:xfrm>
            <a:prstGeom prst="rect">
              <a:avLst/>
            </a:prstGeom>
            <a:noFill/>
          </p:spPr>
          <p:txBody>
            <a:bodyPr lIns="91412" tIns="45705" rIns="91412" bIns="4570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1600" dirty="0">
                  <a:solidFill>
                    <a:schemeClr val="bg1">
                      <a:lumMod val="50000"/>
                    </a:schemeClr>
                  </a:solidFill>
                  <a:latin typeface="微软雅黑" panose="020B0503020204020204" pitchFamily="34" charset="-122"/>
                  <a:ea typeface="微软雅黑" panose="020B0503020204020204" pitchFamily="34" charset="-122"/>
                </a:rPr>
                <a:t>03</a:t>
              </a:r>
              <a:endParaRPr lang="id-ID" altLang="zh-CN"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31" name="Group 30"/>
          <p:cNvGrpSpPr/>
          <p:nvPr/>
        </p:nvGrpSpPr>
        <p:grpSpPr bwMode="auto">
          <a:xfrm>
            <a:off x="7705230" y="2689223"/>
            <a:ext cx="3294633" cy="691854"/>
            <a:chOff x="8689522" y="2412324"/>
            <a:chExt cx="3295176" cy="691399"/>
          </a:xfrm>
        </p:grpSpPr>
        <p:sp>
          <p:nvSpPr>
            <p:cNvPr id="32" name="TextBox 31"/>
            <p:cNvSpPr txBox="1"/>
            <p:nvPr/>
          </p:nvSpPr>
          <p:spPr>
            <a:xfrm>
              <a:off x="8689522" y="2412324"/>
              <a:ext cx="539019" cy="338331"/>
            </a:xfrm>
            <a:prstGeom prst="rect">
              <a:avLst/>
            </a:prstGeom>
            <a:noFill/>
          </p:spPr>
          <p:txBody>
            <a:bodyPr wrap="none">
              <a:spAutoFit/>
            </a:bodyPr>
            <a:lstStyle/>
            <a:p>
              <a:pPr defTabSz="913765">
                <a:defRPr/>
              </a:pPr>
              <a:r>
                <a:rPr lang="en-US" sz="1600" b="1" dirty="0">
                  <a:solidFill>
                    <a:schemeClr val="tx1">
                      <a:lumMod val="65000"/>
                      <a:lumOff val="35000"/>
                    </a:schemeClr>
                  </a:solidFill>
                  <a:latin typeface="Fira Sans Medium Italic" panose="00000600000000000000" pitchFamily="50" charset="0"/>
                  <a:ea typeface="Fira Sans Medium Italic" panose="00000600000000000000" pitchFamily="50" charset="0"/>
                  <a:cs typeface="Clear Sans" panose="020B0503030202020304" pitchFamily="34" charset="0"/>
                </a:rPr>
                <a:t>Rice</a:t>
              </a:r>
            </a:p>
          </p:txBody>
        </p:sp>
        <p:sp>
          <p:nvSpPr>
            <p:cNvPr id="33" name="Rectangle 32"/>
            <p:cNvSpPr/>
            <p:nvPr/>
          </p:nvSpPr>
          <p:spPr>
            <a:xfrm>
              <a:off x="8689522" y="2642362"/>
              <a:ext cx="3295176" cy="461361"/>
            </a:xfrm>
            <a:prstGeom prst="rect">
              <a:avLst/>
            </a:prstGeom>
          </p:spPr>
          <p:txBody>
            <a:bodyPr>
              <a:spAutoFit/>
            </a:bodyPr>
            <a:lstStyle/>
            <a:p>
              <a:pPr defTabSz="1450340">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34" name="Group 33"/>
          <p:cNvGrpSpPr/>
          <p:nvPr/>
        </p:nvGrpSpPr>
        <p:grpSpPr bwMode="auto">
          <a:xfrm>
            <a:off x="7705230" y="3576641"/>
            <a:ext cx="3294633" cy="691853"/>
            <a:chOff x="8689522" y="2412324"/>
            <a:chExt cx="3295176" cy="691397"/>
          </a:xfrm>
        </p:grpSpPr>
        <p:sp>
          <p:nvSpPr>
            <p:cNvPr id="35" name="TextBox 34"/>
            <p:cNvSpPr txBox="1"/>
            <p:nvPr/>
          </p:nvSpPr>
          <p:spPr>
            <a:xfrm>
              <a:off x="8689522" y="2412324"/>
              <a:ext cx="588720" cy="338331"/>
            </a:xfrm>
            <a:prstGeom prst="rect">
              <a:avLst/>
            </a:prstGeom>
            <a:noFill/>
          </p:spPr>
          <p:txBody>
            <a:bodyPr wrap="none">
              <a:spAutoFit/>
            </a:bodyPr>
            <a:lstStyle/>
            <a:p>
              <a:pPr defTabSz="913765">
                <a:defRPr/>
              </a:pPr>
              <a:r>
                <a:rPr lang="en-US" sz="1600" b="1" dirty="0">
                  <a:solidFill>
                    <a:schemeClr val="tx1">
                      <a:lumMod val="65000"/>
                      <a:lumOff val="35000"/>
                    </a:schemeClr>
                  </a:solidFill>
                  <a:latin typeface="Fira Sans Medium Italic" panose="00000600000000000000" pitchFamily="50" charset="0"/>
                  <a:ea typeface="Fira Sans Medium Italic" panose="00000600000000000000" pitchFamily="50" charset="0"/>
                  <a:cs typeface="Clear Sans" panose="020B0503030202020304" pitchFamily="34" charset="0"/>
                </a:rPr>
                <a:t>Corn</a:t>
              </a:r>
            </a:p>
          </p:txBody>
        </p:sp>
        <p:sp>
          <p:nvSpPr>
            <p:cNvPr id="36" name="Rectangle 35"/>
            <p:cNvSpPr/>
            <p:nvPr/>
          </p:nvSpPr>
          <p:spPr>
            <a:xfrm>
              <a:off x="8689522" y="2642360"/>
              <a:ext cx="3295176" cy="461361"/>
            </a:xfrm>
            <a:prstGeom prst="rect">
              <a:avLst/>
            </a:prstGeom>
          </p:spPr>
          <p:txBody>
            <a:bodyPr>
              <a:spAutoFit/>
            </a:bodyPr>
            <a:lstStyle/>
            <a:p>
              <a:pPr defTabSz="1450340">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37" name="Group 36"/>
          <p:cNvGrpSpPr/>
          <p:nvPr/>
        </p:nvGrpSpPr>
        <p:grpSpPr bwMode="auto">
          <a:xfrm>
            <a:off x="7705230" y="4429123"/>
            <a:ext cx="3294633" cy="691854"/>
            <a:chOff x="8689522" y="2412324"/>
            <a:chExt cx="3295176" cy="691399"/>
          </a:xfrm>
        </p:grpSpPr>
        <p:sp>
          <p:nvSpPr>
            <p:cNvPr id="38" name="TextBox 37"/>
            <p:cNvSpPr txBox="1"/>
            <p:nvPr/>
          </p:nvSpPr>
          <p:spPr>
            <a:xfrm>
              <a:off x="8689522" y="2412324"/>
              <a:ext cx="694535" cy="338331"/>
            </a:xfrm>
            <a:prstGeom prst="rect">
              <a:avLst/>
            </a:prstGeom>
            <a:noFill/>
          </p:spPr>
          <p:txBody>
            <a:bodyPr wrap="none">
              <a:spAutoFit/>
            </a:bodyPr>
            <a:lstStyle/>
            <a:p>
              <a:pPr defTabSz="913765">
                <a:defRPr/>
              </a:pPr>
              <a:r>
                <a:rPr lang="en-US" sz="1600" b="1" dirty="0">
                  <a:solidFill>
                    <a:schemeClr val="tx1">
                      <a:lumMod val="65000"/>
                      <a:lumOff val="35000"/>
                    </a:schemeClr>
                  </a:solidFill>
                  <a:latin typeface="Fira Sans Medium Italic" panose="00000600000000000000" pitchFamily="50" charset="0"/>
                  <a:ea typeface="Fira Sans Medium Italic" panose="00000600000000000000" pitchFamily="50" charset="0"/>
                  <a:cs typeface="Clear Sans" panose="020B0503030202020304" pitchFamily="34" charset="0"/>
                </a:rPr>
                <a:t>Wood</a:t>
              </a:r>
            </a:p>
          </p:txBody>
        </p:sp>
        <p:sp>
          <p:nvSpPr>
            <p:cNvPr id="39" name="Rectangle 38"/>
            <p:cNvSpPr/>
            <p:nvPr/>
          </p:nvSpPr>
          <p:spPr>
            <a:xfrm>
              <a:off x="8689522" y="2642362"/>
              <a:ext cx="3295176" cy="461361"/>
            </a:xfrm>
            <a:prstGeom prst="rect">
              <a:avLst/>
            </a:prstGeom>
          </p:spPr>
          <p:txBody>
            <a:bodyPr>
              <a:spAutoFit/>
            </a:bodyPr>
            <a:lstStyle/>
            <a:p>
              <a:pPr defTabSz="1450340">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0" name="Group 39"/>
          <p:cNvGrpSpPr/>
          <p:nvPr/>
        </p:nvGrpSpPr>
        <p:grpSpPr bwMode="auto">
          <a:xfrm>
            <a:off x="6941878" y="2736851"/>
            <a:ext cx="585605" cy="585788"/>
            <a:chOff x="6942614" y="1898187"/>
            <a:chExt cx="585787" cy="585787"/>
          </a:xfrm>
        </p:grpSpPr>
        <p:sp>
          <p:nvSpPr>
            <p:cNvPr id="41" name="Oval 40"/>
            <p:cNvSpPr/>
            <p:nvPr/>
          </p:nvSpPr>
          <p:spPr>
            <a:xfrm>
              <a:off x="6942614" y="1898187"/>
              <a:ext cx="585787"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600">
                <a:solidFill>
                  <a:schemeClr val="bg1"/>
                </a:solidFill>
              </a:endParaRPr>
            </a:p>
          </p:txBody>
        </p:sp>
        <p:sp>
          <p:nvSpPr>
            <p:cNvPr id="90134" name="Freeform 63"/>
            <p:cNvSpPr/>
            <p:nvPr/>
          </p:nvSpPr>
          <p:spPr bwMode="auto">
            <a:xfrm>
              <a:off x="7024983" y="2119039"/>
              <a:ext cx="408116" cy="129217"/>
            </a:xfrm>
            <a:custGeom>
              <a:avLst/>
              <a:gdLst>
                <a:gd name="T0" fmla="*/ 348846 w 723"/>
                <a:gd name="T1" fmla="*/ 75139 h 227"/>
                <a:gd name="T2" fmla="*/ 344895 w 723"/>
                <a:gd name="T3" fmla="*/ 65462 h 227"/>
                <a:gd name="T4" fmla="*/ 316106 w 723"/>
                <a:gd name="T5" fmla="*/ 11954 h 227"/>
                <a:gd name="T6" fmla="*/ 296914 w 723"/>
                <a:gd name="T7" fmla="*/ 569 h 227"/>
                <a:gd name="T8" fmla="*/ 277158 w 723"/>
                <a:gd name="T9" fmla="*/ 0 h 227"/>
                <a:gd name="T10" fmla="*/ 257401 w 723"/>
                <a:gd name="T11" fmla="*/ 11954 h 227"/>
                <a:gd name="T12" fmla="*/ 247805 w 723"/>
                <a:gd name="T13" fmla="*/ 29600 h 227"/>
                <a:gd name="T14" fmla="*/ 251192 w 723"/>
                <a:gd name="T15" fmla="*/ 34724 h 227"/>
                <a:gd name="T16" fmla="*/ 261917 w 723"/>
                <a:gd name="T17" fmla="*/ 14231 h 227"/>
                <a:gd name="T18" fmla="*/ 277158 w 723"/>
                <a:gd name="T19" fmla="*/ 4554 h 227"/>
                <a:gd name="T20" fmla="*/ 291834 w 723"/>
                <a:gd name="T21" fmla="*/ 14231 h 227"/>
                <a:gd name="T22" fmla="*/ 320622 w 723"/>
                <a:gd name="T23" fmla="*/ 67170 h 227"/>
                <a:gd name="T24" fmla="*/ 322880 w 723"/>
                <a:gd name="T25" fmla="*/ 88801 h 227"/>
                <a:gd name="T26" fmla="*/ 305946 w 723"/>
                <a:gd name="T27" fmla="*/ 96201 h 227"/>
                <a:gd name="T28" fmla="*/ 257965 w 723"/>
                <a:gd name="T29" fmla="*/ 96201 h 227"/>
                <a:gd name="T30" fmla="*/ 263610 w 723"/>
                <a:gd name="T31" fmla="*/ 90509 h 227"/>
                <a:gd name="T32" fmla="*/ 261917 w 723"/>
                <a:gd name="T33" fmla="*/ 65462 h 227"/>
                <a:gd name="T34" fmla="*/ 241596 w 723"/>
                <a:gd name="T35" fmla="*/ 27323 h 227"/>
                <a:gd name="T36" fmla="*/ 233129 w 723"/>
                <a:gd name="T37" fmla="*/ 11954 h 227"/>
                <a:gd name="T38" fmla="*/ 213936 w 723"/>
                <a:gd name="T39" fmla="*/ 569 h 227"/>
                <a:gd name="T40" fmla="*/ 194180 w 723"/>
                <a:gd name="T41" fmla="*/ 0 h 227"/>
                <a:gd name="T42" fmla="*/ 174987 w 723"/>
                <a:gd name="T43" fmla="*/ 11954 h 227"/>
                <a:gd name="T44" fmla="*/ 165391 w 723"/>
                <a:gd name="T45" fmla="*/ 29031 h 227"/>
                <a:gd name="T46" fmla="*/ 168214 w 723"/>
                <a:gd name="T47" fmla="*/ 34724 h 227"/>
                <a:gd name="T48" fmla="*/ 179503 w 723"/>
                <a:gd name="T49" fmla="*/ 14231 h 227"/>
                <a:gd name="T50" fmla="*/ 194180 w 723"/>
                <a:gd name="T51" fmla="*/ 4554 h 227"/>
                <a:gd name="T52" fmla="*/ 209421 w 723"/>
                <a:gd name="T53" fmla="*/ 14231 h 227"/>
                <a:gd name="T54" fmla="*/ 238209 w 723"/>
                <a:gd name="T55" fmla="*/ 67170 h 227"/>
                <a:gd name="T56" fmla="*/ 239902 w 723"/>
                <a:gd name="T57" fmla="*/ 88801 h 227"/>
                <a:gd name="T58" fmla="*/ 222968 w 723"/>
                <a:gd name="T59" fmla="*/ 96201 h 227"/>
                <a:gd name="T60" fmla="*/ 175552 w 723"/>
                <a:gd name="T61" fmla="*/ 96201 h 227"/>
                <a:gd name="T62" fmla="*/ 181197 w 723"/>
                <a:gd name="T63" fmla="*/ 90509 h 227"/>
                <a:gd name="T64" fmla="*/ 178939 w 723"/>
                <a:gd name="T65" fmla="*/ 65462 h 227"/>
                <a:gd name="T66" fmla="*/ 150151 w 723"/>
                <a:gd name="T67" fmla="*/ 11954 h 227"/>
                <a:gd name="T68" fmla="*/ 130958 w 723"/>
                <a:gd name="T69" fmla="*/ 569 h 227"/>
                <a:gd name="T70" fmla="*/ 111766 w 723"/>
                <a:gd name="T71" fmla="*/ 0 h 227"/>
                <a:gd name="T72" fmla="*/ 92010 w 723"/>
                <a:gd name="T73" fmla="*/ 11954 h 227"/>
                <a:gd name="T74" fmla="*/ 63221 w 723"/>
                <a:gd name="T75" fmla="*/ 65462 h 227"/>
                <a:gd name="T76" fmla="*/ 60963 w 723"/>
                <a:gd name="T77" fmla="*/ 69447 h 227"/>
                <a:gd name="T78" fmla="*/ 67173 w 723"/>
                <a:gd name="T79" fmla="*/ 68309 h 227"/>
                <a:gd name="T80" fmla="*/ 67737 w 723"/>
                <a:gd name="T81" fmla="*/ 67170 h 227"/>
                <a:gd name="T82" fmla="*/ 96525 w 723"/>
                <a:gd name="T83" fmla="*/ 14231 h 227"/>
                <a:gd name="T84" fmla="*/ 111766 w 723"/>
                <a:gd name="T85" fmla="*/ 4554 h 227"/>
                <a:gd name="T86" fmla="*/ 126443 w 723"/>
                <a:gd name="T87" fmla="*/ 14231 h 227"/>
                <a:gd name="T88" fmla="*/ 155231 w 723"/>
                <a:gd name="T89" fmla="*/ 67170 h 227"/>
                <a:gd name="T90" fmla="*/ 157489 w 723"/>
                <a:gd name="T91" fmla="*/ 88801 h 227"/>
                <a:gd name="T92" fmla="*/ 140554 w 723"/>
                <a:gd name="T93" fmla="*/ 96201 h 227"/>
                <a:gd name="T94" fmla="*/ 82978 w 723"/>
                <a:gd name="T95" fmla="*/ 96201 h 227"/>
                <a:gd name="T96" fmla="*/ 65479 w 723"/>
                <a:gd name="T97" fmla="*/ 88801 h 227"/>
                <a:gd name="T98" fmla="*/ 64915 w 723"/>
                <a:gd name="T99" fmla="*/ 74001 h 227"/>
                <a:gd name="T100" fmla="*/ 59270 w 723"/>
                <a:gd name="T101" fmla="*/ 75139 h 227"/>
                <a:gd name="T102" fmla="*/ 0 w 723"/>
                <a:gd name="T103" fmla="*/ 100755 h 227"/>
                <a:gd name="T104" fmla="*/ 134345 w 723"/>
                <a:gd name="T105" fmla="*/ 129217 h 227"/>
                <a:gd name="T106" fmla="*/ 273771 w 723"/>
                <a:gd name="T107" fmla="*/ 129217 h 227"/>
                <a:gd name="T108" fmla="*/ 408116 w 723"/>
                <a:gd name="T109" fmla="*/ 100755 h 227"/>
                <a:gd name="T110" fmla="*/ 348846 w 723"/>
                <a:gd name="T111" fmla="*/ 75139 h 2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3" h="227">
                  <a:moveTo>
                    <a:pt x="618" y="132"/>
                  </a:moveTo>
                  <a:cubicBezTo>
                    <a:pt x="616" y="126"/>
                    <a:pt x="613" y="120"/>
                    <a:pt x="611" y="115"/>
                  </a:cubicBezTo>
                  <a:cubicBezTo>
                    <a:pt x="560" y="21"/>
                    <a:pt x="560" y="21"/>
                    <a:pt x="560" y="21"/>
                  </a:cubicBezTo>
                  <a:cubicBezTo>
                    <a:pt x="553" y="9"/>
                    <a:pt x="540" y="1"/>
                    <a:pt x="526" y="1"/>
                  </a:cubicBezTo>
                  <a:cubicBezTo>
                    <a:pt x="526" y="1"/>
                    <a:pt x="503" y="0"/>
                    <a:pt x="491" y="0"/>
                  </a:cubicBezTo>
                  <a:cubicBezTo>
                    <a:pt x="476" y="0"/>
                    <a:pt x="463" y="8"/>
                    <a:pt x="456" y="21"/>
                  </a:cubicBezTo>
                  <a:cubicBezTo>
                    <a:pt x="439" y="52"/>
                    <a:pt x="439" y="52"/>
                    <a:pt x="439" y="52"/>
                  </a:cubicBezTo>
                  <a:cubicBezTo>
                    <a:pt x="445" y="61"/>
                    <a:pt x="445" y="61"/>
                    <a:pt x="445" y="61"/>
                  </a:cubicBezTo>
                  <a:cubicBezTo>
                    <a:pt x="464" y="25"/>
                    <a:pt x="464" y="25"/>
                    <a:pt x="464" y="25"/>
                  </a:cubicBezTo>
                  <a:cubicBezTo>
                    <a:pt x="470" y="15"/>
                    <a:pt x="480" y="8"/>
                    <a:pt x="491" y="8"/>
                  </a:cubicBezTo>
                  <a:cubicBezTo>
                    <a:pt x="502" y="8"/>
                    <a:pt x="512" y="15"/>
                    <a:pt x="517" y="25"/>
                  </a:cubicBezTo>
                  <a:cubicBezTo>
                    <a:pt x="568" y="118"/>
                    <a:pt x="568" y="118"/>
                    <a:pt x="568" y="118"/>
                  </a:cubicBezTo>
                  <a:cubicBezTo>
                    <a:pt x="574" y="129"/>
                    <a:pt x="580" y="144"/>
                    <a:pt x="572" y="156"/>
                  </a:cubicBezTo>
                  <a:cubicBezTo>
                    <a:pt x="564" y="168"/>
                    <a:pt x="548" y="169"/>
                    <a:pt x="542" y="169"/>
                  </a:cubicBezTo>
                  <a:cubicBezTo>
                    <a:pt x="457" y="169"/>
                    <a:pt x="457" y="169"/>
                    <a:pt x="457" y="169"/>
                  </a:cubicBezTo>
                  <a:cubicBezTo>
                    <a:pt x="461" y="166"/>
                    <a:pt x="465" y="163"/>
                    <a:pt x="467" y="159"/>
                  </a:cubicBezTo>
                  <a:cubicBezTo>
                    <a:pt x="478" y="144"/>
                    <a:pt x="470" y="127"/>
                    <a:pt x="464" y="115"/>
                  </a:cubicBezTo>
                  <a:cubicBezTo>
                    <a:pt x="428" y="48"/>
                    <a:pt x="428" y="48"/>
                    <a:pt x="428" y="48"/>
                  </a:cubicBezTo>
                  <a:cubicBezTo>
                    <a:pt x="413" y="21"/>
                    <a:pt x="413" y="21"/>
                    <a:pt x="413" y="21"/>
                  </a:cubicBezTo>
                  <a:cubicBezTo>
                    <a:pt x="406" y="9"/>
                    <a:pt x="393" y="1"/>
                    <a:pt x="379" y="1"/>
                  </a:cubicBezTo>
                  <a:cubicBezTo>
                    <a:pt x="379" y="1"/>
                    <a:pt x="347" y="0"/>
                    <a:pt x="344" y="0"/>
                  </a:cubicBezTo>
                  <a:cubicBezTo>
                    <a:pt x="330" y="0"/>
                    <a:pt x="317" y="8"/>
                    <a:pt x="310" y="21"/>
                  </a:cubicBezTo>
                  <a:cubicBezTo>
                    <a:pt x="293" y="51"/>
                    <a:pt x="293" y="51"/>
                    <a:pt x="293" y="51"/>
                  </a:cubicBezTo>
                  <a:cubicBezTo>
                    <a:pt x="298" y="61"/>
                    <a:pt x="298" y="61"/>
                    <a:pt x="298" y="61"/>
                  </a:cubicBezTo>
                  <a:cubicBezTo>
                    <a:pt x="318" y="25"/>
                    <a:pt x="318" y="25"/>
                    <a:pt x="318" y="25"/>
                  </a:cubicBezTo>
                  <a:cubicBezTo>
                    <a:pt x="323" y="15"/>
                    <a:pt x="333" y="8"/>
                    <a:pt x="344" y="8"/>
                  </a:cubicBezTo>
                  <a:cubicBezTo>
                    <a:pt x="355" y="8"/>
                    <a:pt x="365" y="15"/>
                    <a:pt x="371" y="25"/>
                  </a:cubicBezTo>
                  <a:cubicBezTo>
                    <a:pt x="422" y="118"/>
                    <a:pt x="422" y="118"/>
                    <a:pt x="422" y="118"/>
                  </a:cubicBezTo>
                  <a:cubicBezTo>
                    <a:pt x="427" y="129"/>
                    <a:pt x="434" y="144"/>
                    <a:pt x="425" y="156"/>
                  </a:cubicBezTo>
                  <a:cubicBezTo>
                    <a:pt x="417" y="168"/>
                    <a:pt x="402" y="169"/>
                    <a:pt x="395" y="169"/>
                  </a:cubicBezTo>
                  <a:cubicBezTo>
                    <a:pt x="311" y="169"/>
                    <a:pt x="311" y="169"/>
                    <a:pt x="311" y="169"/>
                  </a:cubicBezTo>
                  <a:cubicBezTo>
                    <a:pt x="315" y="166"/>
                    <a:pt x="318" y="163"/>
                    <a:pt x="321" y="159"/>
                  </a:cubicBezTo>
                  <a:cubicBezTo>
                    <a:pt x="331" y="144"/>
                    <a:pt x="324" y="127"/>
                    <a:pt x="317" y="115"/>
                  </a:cubicBezTo>
                  <a:cubicBezTo>
                    <a:pt x="266" y="21"/>
                    <a:pt x="266" y="21"/>
                    <a:pt x="266" y="21"/>
                  </a:cubicBezTo>
                  <a:cubicBezTo>
                    <a:pt x="260" y="9"/>
                    <a:pt x="246" y="1"/>
                    <a:pt x="232" y="1"/>
                  </a:cubicBezTo>
                  <a:cubicBezTo>
                    <a:pt x="232" y="1"/>
                    <a:pt x="200" y="0"/>
                    <a:pt x="198" y="0"/>
                  </a:cubicBezTo>
                  <a:cubicBezTo>
                    <a:pt x="183" y="0"/>
                    <a:pt x="170" y="8"/>
                    <a:pt x="163" y="21"/>
                  </a:cubicBezTo>
                  <a:cubicBezTo>
                    <a:pt x="112" y="115"/>
                    <a:pt x="112" y="115"/>
                    <a:pt x="112" y="115"/>
                  </a:cubicBezTo>
                  <a:cubicBezTo>
                    <a:pt x="111" y="117"/>
                    <a:pt x="109" y="119"/>
                    <a:pt x="108" y="122"/>
                  </a:cubicBezTo>
                  <a:cubicBezTo>
                    <a:pt x="111" y="121"/>
                    <a:pt x="115" y="121"/>
                    <a:pt x="119" y="120"/>
                  </a:cubicBezTo>
                  <a:cubicBezTo>
                    <a:pt x="119" y="120"/>
                    <a:pt x="120" y="119"/>
                    <a:pt x="120" y="118"/>
                  </a:cubicBezTo>
                  <a:cubicBezTo>
                    <a:pt x="171" y="25"/>
                    <a:pt x="171" y="25"/>
                    <a:pt x="171" y="25"/>
                  </a:cubicBezTo>
                  <a:cubicBezTo>
                    <a:pt x="177" y="15"/>
                    <a:pt x="187" y="8"/>
                    <a:pt x="198" y="8"/>
                  </a:cubicBezTo>
                  <a:cubicBezTo>
                    <a:pt x="208" y="8"/>
                    <a:pt x="219" y="15"/>
                    <a:pt x="224" y="25"/>
                  </a:cubicBezTo>
                  <a:cubicBezTo>
                    <a:pt x="275" y="118"/>
                    <a:pt x="275" y="118"/>
                    <a:pt x="275" y="118"/>
                  </a:cubicBezTo>
                  <a:cubicBezTo>
                    <a:pt x="281" y="129"/>
                    <a:pt x="287" y="144"/>
                    <a:pt x="279" y="156"/>
                  </a:cubicBezTo>
                  <a:cubicBezTo>
                    <a:pt x="270" y="168"/>
                    <a:pt x="255" y="169"/>
                    <a:pt x="249" y="169"/>
                  </a:cubicBezTo>
                  <a:cubicBezTo>
                    <a:pt x="147" y="169"/>
                    <a:pt x="147" y="169"/>
                    <a:pt x="147" y="169"/>
                  </a:cubicBezTo>
                  <a:cubicBezTo>
                    <a:pt x="140" y="169"/>
                    <a:pt x="125" y="168"/>
                    <a:pt x="116" y="156"/>
                  </a:cubicBezTo>
                  <a:cubicBezTo>
                    <a:pt x="111" y="147"/>
                    <a:pt x="112" y="138"/>
                    <a:pt x="115" y="130"/>
                  </a:cubicBezTo>
                  <a:cubicBezTo>
                    <a:pt x="112" y="130"/>
                    <a:pt x="106" y="132"/>
                    <a:pt x="105" y="132"/>
                  </a:cubicBezTo>
                  <a:cubicBezTo>
                    <a:pt x="42" y="151"/>
                    <a:pt x="0" y="177"/>
                    <a:pt x="0" y="177"/>
                  </a:cubicBezTo>
                  <a:cubicBezTo>
                    <a:pt x="0" y="177"/>
                    <a:pt x="107" y="227"/>
                    <a:pt x="238" y="227"/>
                  </a:cubicBezTo>
                  <a:cubicBezTo>
                    <a:pt x="485" y="227"/>
                    <a:pt x="485" y="227"/>
                    <a:pt x="485" y="227"/>
                  </a:cubicBezTo>
                  <a:cubicBezTo>
                    <a:pt x="617" y="227"/>
                    <a:pt x="723" y="177"/>
                    <a:pt x="723" y="177"/>
                  </a:cubicBezTo>
                  <a:cubicBezTo>
                    <a:pt x="723" y="177"/>
                    <a:pt x="681" y="151"/>
                    <a:pt x="618" y="1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7" name="Group 6"/>
          <p:cNvGrpSpPr/>
          <p:nvPr/>
        </p:nvGrpSpPr>
        <p:grpSpPr bwMode="auto">
          <a:xfrm>
            <a:off x="6941878" y="3605213"/>
            <a:ext cx="585605" cy="585787"/>
            <a:chOff x="6942614" y="3605895"/>
            <a:chExt cx="585787" cy="585787"/>
          </a:xfrm>
        </p:grpSpPr>
        <p:sp>
          <p:nvSpPr>
            <p:cNvPr id="44" name="Oval 43"/>
            <p:cNvSpPr/>
            <p:nvPr/>
          </p:nvSpPr>
          <p:spPr>
            <a:xfrm>
              <a:off x="6942614" y="3605895"/>
              <a:ext cx="585787" cy="585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600">
                <a:solidFill>
                  <a:schemeClr val="bg1"/>
                </a:solidFill>
              </a:endParaRPr>
            </a:p>
          </p:txBody>
        </p:sp>
        <p:grpSp>
          <p:nvGrpSpPr>
            <p:cNvPr id="45" name="Group 44"/>
            <p:cNvGrpSpPr/>
            <p:nvPr/>
          </p:nvGrpSpPr>
          <p:grpSpPr>
            <a:xfrm>
              <a:off x="7126098" y="3698984"/>
              <a:ext cx="224027" cy="467971"/>
              <a:chOff x="392948" y="304311"/>
              <a:chExt cx="1589091" cy="3319466"/>
            </a:xfrm>
            <a:solidFill>
              <a:schemeClr val="bg1"/>
            </a:solidFill>
          </p:grpSpPr>
          <p:sp>
            <p:nvSpPr>
              <p:cNvPr id="46" name="Freeform 9"/>
              <p:cNvSpPr>
                <a:spLocks noEditPoints="1"/>
              </p:cNvSpPr>
              <p:nvPr/>
            </p:nvSpPr>
            <p:spPr bwMode="auto">
              <a:xfrm>
                <a:off x="392948" y="794850"/>
                <a:ext cx="1589091" cy="2828927"/>
              </a:xfrm>
              <a:custGeom>
                <a:avLst/>
                <a:gdLst>
                  <a:gd name="T0" fmla="*/ 421 w 421"/>
                  <a:gd name="T1" fmla="*/ 509 h 751"/>
                  <a:gd name="T2" fmla="*/ 359 w 421"/>
                  <a:gd name="T3" fmla="*/ 306 h 751"/>
                  <a:gd name="T4" fmla="*/ 338 w 421"/>
                  <a:gd name="T5" fmla="*/ 0 h 751"/>
                  <a:gd name="T6" fmla="*/ 307 w 421"/>
                  <a:gd name="T7" fmla="*/ 216 h 751"/>
                  <a:gd name="T8" fmla="*/ 307 w 421"/>
                  <a:gd name="T9" fmla="*/ 214 h 751"/>
                  <a:gd name="T10" fmla="*/ 307 w 421"/>
                  <a:gd name="T11" fmla="*/ 204 h 751"/>
                  <a:gd name="T12" fmla="*/ 288 w 421"/>
                  <a:gd name="T13" fmla="*/ 204 h 751"/>
                  <a:gd name="T14" fmla="*/ 288 w 421"/>
                  <a:gd name="T15" fmla="*/ 230 h 751"/>
                  <a:gd name="T16" fmla="*/ 279 w 421"/>
                  <a:gd name="T17" fmla="*/ 238 h 751"/>
                  <a:gd name="T18" fmla="*/ 278 w 421"/>
                  <a:gd name="T19" fmla="*/ 204 h 751"/>
                  <a:gd name="T20" fmla="*/ 219 w 421"/>
                  <a:gd name="T21" fmla="*/ 204 h 751"/>
                  <a:gd name="T22" fmla="*/ 219 w 421"/>
                  <a:gd name="T23" fmla="*/ 243 h 751"/>
                  <a:gd name="T24" fmla="*/ 274 w 421"/>
                  <a:gd name="T25" fmla="*/ 243 h 751"/>
                  <a:gd name="T26" fmla="*/ 270 w 421"/>
                  <a:gd name="T27" fmla="*/ 247 h 751"/>
                  <a:gd name="T28" fmla="*/ 264 w 421"/>
                  <a:gd name="T29" fmla="*/ 254 h 751"/>
                  <a:gd name="T30" fmla="*/ 219 w 421"/>
                  <a:gd name="T31" fmla="*/ 254 h 751"/>
                  <a:gd name="T32" fmla="*/ 219 w 421"/>
                  <a:gd name="T33" fmla="*/ 291 h 751"/>
                  <a:gd name="T34" fmla="*/ 233 w 421"/>
                  <a:gd name="T35" fmla="*/ 291 h 751"/>
                  <a:gd name="T36" fmla="*/ 219 w 421"/>
                  <a:gd name="T37" fmla="*/ 300 h 751"/>
                  <a:gd name="T38" fmla="*/ 219 w 421"/>
                  <a:gd name="T39" fmla="*/ 291 h 751"/>
                  <a:gd name="T40" fmla="*/ 210 w 421"/>
                  <a:gd name="T41" fmla="*/ 291 h 751"/>
                  <a:gd name="T42" fmla="*/ 210 w 421"/>
                  <a:gd name="T43" fmla="*/ 302 h 751"/>
                  <a:gd name="T44" fmla="*/ 217 w 421"/>
                  <a:gd name="T45" fmla="*/ 302 h 751"/>
                  <a:gd name="T46" fmla="*/ 213 w 421"/>
                  <a:gd name="T47" fmla="*/ 306 h 751"/>
                  <a:gd name="T48" fmla="*/ 210 w 421"/>
                  <a:gd name="T49" fmla="*/ 303 h 751"/>
                  <a:gd name="T50" fmla="*/ 210 w 421"/>
                  <a:gd name="T51" fmla="*/ 302 h 751"/>
                  <a:gd name="T52" fmla="*/ 209 w 421"/>
                  <a:gd name="T53" fmla="*/ 302 h 751"/>
                  <a:gd name="T54" fmla="*/ 185 w 421"/>
                  <a:gd name="T55" fmla="*/ 291 h 751"/>
                  <a:gd name="T56" fmla="*/ 185 w 421"/>
                  <a:gd name="T57" fmla="*/ 291 h 751"/>
                  <a:gd name="T58" fmla="*/ 210 w 421"/>
                  <a:gd name="T59" fmla="*/ 291 h 751"/>
                  <a:gd name="T60" fmla="*/ 210 w 421"/>
                  <a:gd name="T61" fmla="*/ 254 h 751"/>
                  <a:gd name="T62" fmla="*/ 162 w 421"/>
                  <a:gd name="T63" fmla="*/ 254 h 751"/>
                  <a:gd name="T64" fmla="*/ 161 w 421"/>
                  <a:gd name="T65" fmla="*/ 252 h 751"/>
                  <a:gd name="T66" fmla="*/ 153 w 421"/>
                  <a:gd name="T67" fmla="*/ 244 h 751"/>
                  <a:gd name="T68" fmla="*/ 153 w 421"/>
                  <a:gd name="T69" fmla="*/ 243 h 751"/>
                  <a:gd name="T70" fmla="*/ 152 w 421"/>
                  <a:gd name="T71" fmla="*/ 243 h 751"/>
                  <a:gd name="T72" fmla="*/ 143 w 421"/>
                  <a:gd name="T73" fmla="*/ 235 h 751"/>
                  <a:gd name="T74" fmla="*/ 144 w 421"/>
                  <a:gd name="T75" fmla="*/ 204 h 751"/>
                  <a:gd name="T76" fmla="*/ 122 w 421"/>
                  <a:gd name="T77" fmla="*/ 204 h 751"/>
                  <a:gd name="T78" fmla="*/ 122 w 421"/>
                  <a:gd name="T79" fmla="*/ 214 h 751"/>
                  <a:gd name="T80" fmla="*/ 122 w 421"/>
                  <a:gd name="T81" fmla="*/ 219 h 751"/>
                  <a:gd name="T82" fmla="*/ 71 w 421"/>
                  <a:gd name="T83" fmla="*/ 0 h 751"/>
                  <a:gd name="T84" fmla="*/ 71 w 421"/>
                  <a:gd name="T85" fmla="*/ 310 h 751"/>
                  <a:gd name="T86" fmla="*/ 0 w 421"/>
                  <a:gd name="T87" fmla="*/ 503 h 751"/>
                  <a:gd name="T88" fmla="*/ 131 w 421"/>
                  <a:gd name="T89" fmla="*/ 412 h 751"/>
                  <a:gd name="T90" fmla="*/ 301 w 421"/>
                  <a:gd name="T91" fmla="*/ 409 h 751"/>
                  <a:gd name="T92" fmla="*/ 421 w 421"/>
                  <a:gd name="T93" fmla="*/ 509 h 751"/>
                  <a:gd name="T94" fmla="*/ 218 w 421"/>
                  <a:gd name="T95" fmla="*/ 384 h 751"/>
                  <a:gd name="T96" fmla="*/ 217 w 421"/>
                  <a:gd name="T97" fmla="*/ 384 h 751"/>
                  <a:gd name="T98" fmla="*/ 217 w 421"/>
                  <a:gd name="T99" fmla="*/ 384 h 751"/>
                  <a:gd name="T100" fmla="*/ 218 w 421"/>
                  <a:gd name="T101" fmla="*/ 38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1" h="751">
                    <a:moveTo>
                      <a:pt x="421" y="509"/>
                    </a:moveTo>
                    <a:cubicBezTo>
                      <a:pt x="421" y="509"/>
                      <a:pt x="400" y="323"/>
                      <a:pt x="359" y="306"/>
                    </a:cubicBezTo>
                    <a:cubicBezTo>
                      <a:pt x="391" y="250"/>
                      <a:pt x="338" y="0"/>
                      <a:pt x="338" y="0"/>
                    </a:cubicBezTo>
                    <a:cubicBezTo>
                      <a:pt x="338" y="0"/>
                      <a:pt x="355" y="183"/>
                      <a:pt x="307" y="216"/>
                    </a:cubicBezTo>
                    <a:cubicBezTo>
                      <a:pt x="307" y="215"/>
                      <a:pt x="307" y="215"/>
                      <a:pt x="307" y="214"/>
                    </a:cubicBezTo>
                    <a:cubicBezTo>
                      <a:pt x="307" y="211"/>
                      <a:pt x="307" y="207"/>
                      <a:pt x="307" y="204"/>
                    </a:cubicBezTo>
                    <a:cubicBezTo>
                      <a:pt x="288" y="204"/>
                      <a:pt x="288" y="204"/>
                      <a:pt x="288" y="204"/>
                    </a:cubicBezTo>
                    <a:cubicBezTo>
                      <a:pt x="288" y="213"/>
                      <a:pt x="288" y="222"/>
                      <a:pt x="288" y="230"/>
                    </a:cubicBezTo>
                    <a:cubicBezTo>
                      <a:pt x="285" y="233"/>
                      <a:pt x="281" y="236"/>
                      <a:pt x="279" y="238"/>
                    </a:cubicBezTo>
                    <a:cubicBezTo>
                      <a:pt x="279" y="227"/>
                      <a:pt x="278" y="216"/>
                      <a:pt x="278" y="204"/>
                    </a:cubicBezTo>
                    <a:cubicBezTo>
                      <a:pt x="219" y="204"/>
                      <a:pt x="219" y="204"/>
                      <a:pt x="219" y="204"/>
                    </a:cubicBezTo>
                    <a:cubicBezTo>
                      <a:pt x="219" y="243"/>
                      <a:pt x="219" y="243"/>
                      <a:pt x="219" y="243"/>
                    </a:cubicBezTo>
                    <a:cubicBezTo>
                      <a:pt x="274" y="243"/>
                      <a:pt x="274" y="243"/>
                      <a:pt x="274" y="243"/>
                    </a:cubicBezTo>
                    <a:cubicBezTo>
                      <a:pt x="272" y="244"/>
                      <a:pt x="271" y="246"/>
                      <a:pt x="270" y="247"/>
                    </a:cubicBezTo>
                    <a:cubicBezTo>
                      <a:pt x="268" y="250"/>
                      <a:pt x="266" y="252"/>
                      <a:pt x="264" y="254"/>
                    </a:cubicBezTo>
                    <a:cubicBezTo>
                      <a:pt x="219" y="254"/>
                      <a:pt x="219" y="254"/>
                      <a:pt x="219" y="254"/>
                    </a:cubicBezTo>
                    <a:cubicBezTo>
                      <a:pt x="219" y="291"/>
                      <a:pt x="219" y="291"/>
                      <a:pt x="219" y="291"/>
                    </a:cubicBezTo>
                    <a:cubicBezTo>
                      <a:pt x="233" y="291"/>
                      <a:pt x="233" y="291"/>
                      <a:pt x="233" y="291"/>
                    </a:cubicBezTo>
                    <a:cubicBezTo>
                      <a:pt x="227" y="294"/>
                      <a:pt x="223" y="296"/>
                      <a:pt x="219" y="300"/>
                    </a:cubicBezTo>
                    <a:cubicBezTo>
                      <a:pt x="219" y="291"/>
                      <a:pt x="219" y="291"/>
                      <a:pt x="219" y="291"/>
                    </a:cubicBezTo>
                    <a:cubicBezTo>
                      <a:pt x="210" y="291"/>
                      <a:pt x="210" y="291"/>
                      <a:pt x="210" y="291"/>
                    </a:cubicBezTo>
                    <a:cubicBezTo>
                      <a:pt x="210" y="302"/>
                      <a:pt x="210" y="302"/>
                      <a:pt x="210" y="302"/>
                    </a:cubicBezTo>
                    <a:cubicBezTo>
                      <a:pt x="217" y="302"/>
                      <a:pt x="217" y="302"/>
                      <a:pt x="217" y="302"/>
                    </a:cubicBezTo>
                    <a:cubicBezTo>
                      <a:pt x="215" y="304"/>
                      <a:pt x="214" y="305"/>
                      <a:pt x="213" y="306"/>
                    </a:cubicBezTo>
                    <a:cubicBezTo>
                      <a:pt x="212" y="305"/>
                      <a:pt x="211" y="304"/>
                      <a:pt x="210" y="303"/>
                    </a:cubicBezTo>
                    <a:cubicBezTo>
                      <a:pt x="210" y="302"/>
                      <a:pt x="210" y="302"/>
                      <a:pt x="210" y="302"/>
                    </a:cubicBezTo>
                    <a:cubicBezTo>
                      <a:pt x="209" y="302"/>
                      <a:pt x="209" y="302"/>
                      <a:pt x="209" y="302"/>
                    </a:cubicBezTo>
                    <a:cubicBezTo>
                      <a:pt x="203" y="297"/>
                      <a:pt x="195" y="294"/>
                      <a:pt x="185" y="291"/>
                    </a:cubicBezTo>
                    <a:cubicBezTo>
                      <a:pt x="185" y="291"/>
                      <a:pt x="185" y="291"/>
                      <a:pt x="185" y="291"/>
                    </a:cubicBezTo>
                    <a:cubicBezTo>
                      <a:pt x="210" y="291"/>
                      <a:pt x="210" y="291"/>
                      <a:pt x="210" y="291"/>
                    </a:cubicBezTo>
                    <a:cubicBezTo>
                      <a:pt x="210" y="254"/>
                      <a:pt x="210" y="254"/>
                      <a:pt x="210" y="254"/>
                    </a:cubicBezTo>
                    <a:cubicBezTo>
                      <a:pt x="162" y="254"/>
                      <a:pt x="162" y="254"/>
                      <a:pt x="162" y="254"/>
                    </a:cubicBezTo>
                    <a:cubicBezTo>
                      <a:pt x="162" y="253"/>
                      <a:pt x="161" y="253"/>
                      <a:pt x="161" y="252"/>
                    </a:cubicBezTo>
                    <a:cubicBezTo>
                      <a:pt x="158" y="249"/>
                      <a:pt x="156" y="246"/>
                      <a:pt x="153" y="244"/>
                    </a:cubicBezTo>
                    <a:cubicBezTo>
                      <a:pt x="153" y="243"/>
                      <a:pt x="153" y="243"/>
                      <a:pt x="153" y="243"/>
                    </a:cubicBezTo>
                    <a:cubicBezTo>
                      <a:pt x="152" y="243"/>
                      <a:pt x="152" y="243"/>
                      <a:pt x="152" y="243"/>
                    </a:cubicBezTo>
                    <a:cubicBezTo>
                      <a:pt x="149" y="240"/>
                      <a:pt x="146" y="238"/>
                      <a:pt x="143" y="235"/>
                    </a:cubicBezTo>
                    <a:cubicBezTo>
                      <a:pt x="143" y="225"/>
                      <a:pt x="144" y="215"/>
                      <a:pt x="144" y="204"/>
                    </a:cubicBezTo>
                    <a:cubicBezTo>
                      <a:pt x="122" y="204"/>
                      <a:pt x="122" y="204"/>
                      <a:pt x="122" y="204"/>
                    </a:cubicBezTo>
                    <a:cubicBezTo>
                      <a:pt x="122" y="208"/>
                      <a:pt x="122" y="211"/>
                      <a:pt x="122" y="214"/>
                    </a:cubicBezTo>
                    <a:cubicBezTo>
                      <a:pt x="122" y="216"/>
                      <a:pt x="122" y="217"/>
                      <a:pt x="122" y="219"/>
                    </a:cubicBezTo>
                    <a:cubicBezTo>
                      <a:pt x="74" y="187"/>
                      <a:pt x="71" y="0"/>
                      <a:pt x="71" y="0"/>
                    </a:cubicBezTo>
                    <a:cubicBezTo>
                      <a:pt x="71" y="0"/>
                      <a:pt x="39" y="254"/>
                      <a:pt x="71" y="310"/>
                    </a:cubicBezTo>
                    <a:cubicBezTo>
                      <a:pt x="30" y="327"/>
                      <a:pt x="0" y="503"/>
                      <a:pt x="0" y="503"/>
                    </a:cubicBezTo>
                    <a:cubicBezTo>
                      <a:pt x="0" y="503"/>
                      <a:pt x="75" y="431"/>
                      <a:pt x="131" y="412"/>
                    </a:cubicBezTo>
                    <a:cubicBezTo>
                      <a:pt x="151" y="500"/>
                      <a:pt x="219" y="751"/>
                      <a:pt x="301" y="409"/>
                    </a:cubicBezTo>
                    <a:cubicBezTo>
                      <a:pt x="354" y="432"/>
                      <a:pt x="421" y="509"/>
                      <a:pt x="421" y="509"/>
                    </a:cubicBezTo>
                    <a:close/>
                    <a:moveTo>
                      <a:pt x="218" y="384"/>
                    </a:moveTo>
                    <a:cubicBezTo>
                      <a:pt x="217" y="384"/>
                      <a:pt x="217" y="384"/>
                      <a:pt x="217" y="384"/>
                    </a:cubicBezTo>
                    <a:cubicBezTo>
                      <a:pt x="217" y="384"/>
                      <a:pt x="217" y="384"/>
                      <a:pt x="217" y="384"/>
                    </a:cubicBezTo>
                    <a:cubicBezTo>
                      <a:pt x="217" y="384"/>
                      <a:pt x="217" y="384"/>
                      <a:pt x="218" y="3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grpSp>
            <p:nvGrpSpPr>
              <p:cNvPr id="47" name="Group 46"/>
              <p:cNvGrpSpPr/>
              <p:nvPr/>
            </p:nvGrpSpPr>
            <p:grpSpPr>
              <a:xfrm>
                <a:off x="853323" y="304311"/>
                <a:ext cx="698501" cy="1446214"/>
                <a:chOff x="853323" y="304311"/>
                <a:chExt cx="698501" cy="1446214"/>
              </a:xfrm>
              <a:grpFill/>
            </p:grpSpPr>
            <p:sp>
              <p:nvSpPr>
                <p:cNvPr id="48" name="Freeform 10"/>
                <p:cNvSpPr/>
                <p:nvPr/>
              </p:nvSpPr>
              <p:spPr bwMode="auto">
                <a:xfrm>
                  <a:off x="1220036" y="1220299"/>
                  <a:ext cx="214313" cy="120650"/>
                </a:xfrm>
                <a:custGeom>
                  <a:avLst/>
                  <a:gdLst>
                    <a:gd name="T0" fmla="*/ 0 w 57"/>
                    <a:gd name="T1" fmla="*/ 32 h 32"/>
                    <a:gd name="T2" fmla="*/ 57 w 57"/>
                    <a:gd name="T3" fmla="*/ 32 h 32"/>
                    <a:gd name="T4" fmla="*/ 54 w 57"/>
                    <a:gd name="T5" fmla="*/ 0 h 32"/>
                    <a:gd name="T6" fmla="*/ 0 w 57"/>
                    <a:gd name="T7" fmla="*/ 0 h 32"/>
                    <a:gd name="T8" fmla="*/ 0 w 57"/>
                    <a:gd name="T9" fmla="*/ 32 h 32"/>
                  </a:gdLst>
                  <a:ahLst/>
                  <a:cxnLst>
                    <a:cxn ang="0">
                      <a:pos x="T0" y="T1"/>
                    </a:cxn>
                    <a:cxn ang="0">
                      <a:pos x="T2" y="T3"/>
                    </a:cxn>
                    <a:cxn ang="0">
                      <a:pos x="T4" y="T5"/>
                    </a:cxn>
                    <a:cxn ang="0">
                      <a:pos x="T6" y="T7"/>
                    </a:cxn>
                    <a:cxn ang="0">
                      <a:pos x="T8" y="T9"/>
                    </a:cxn>
                  </a:cxnLst>
                  <a:rect l="0" t="0" r="r" b="b"/>
                  <a:pathLst>
                    <a:path w="57" h="32">
                      <a:moveTo>
                        <a:pt x="0" y="32"/>
                      </a:moveTo>
                      <a:cubicBezTo>
                        <a:pt x="57" y="32"/>
                        <a:pt x="57" y="32"/>
                        <a:pt x="57" y="32"/>
                      </a:cubicBezTo>
                      <a:cubicBezTo>
                        <a:pt x="56" y="21"/>
                        <a:pt x="55" y="11"/>
                        <a:pt x="54"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49" name="Freeform 11"/>
                <p:cNvSpPr/>
                <p:nvPr/>
              </p:nvSpPr>
              <p:spPr bwMode="auto">
                <a:xfrm>
                  <a:off x="1416886" y="836124"/>
                  <a:ext cx="74613" cy="161925"/>
                </a:xfrm>
                <a:custGeom>
                  <a:avLst/>
                  <a:gdLst>
                    <a:gd name="T0" fmla="*/ 20 w 20"/>
                    <a:gd name="T1" fmla="*/ 43 h 43"/>
                    <a:gd name="T2" fmla="*/ 12 w 20"/>
                    <a:gd name="T3" fmla="*/ 0 h 43"/>
                    <a:gd name="T4" fmla="*/ 0 w 20"/>
                    <a:gd name="T5" fmla="*/ 0 h 43"/>
                    <a:gd name="T6" fmla="*/ 6 w 20"/>
                    <a:gd name="T7" fmla="*/ 43 h 43"/>
                    <a:gd name="T8" fmla="*/ 20 w 20"/>
                    <a:gd name="T9" fmla="*/ 43 h 43"/>
                  </a:gdLst>
                  <a:ahLst/>
                  <a:cxnLst>
                    <a:cxn ang="0">
                      <a:pos x="T0" y="T1"/>
                    </a:cxn>
                    <a:cxn ang="0">
                      <a:pos x="T2" y="T3"/>
                    </a:cxn>
                    <a:cxn ang="0">
                      <a:pos x="T4" y="T5"/>
                    </a:cxn>
                    <a:cxn ang="0">
                      <a:pos x="T6" y="T7"/>
                    </a:cxn>
                    <a:cxn ang="0">
                      <a:pos x="T8" y="T9"/>
                    </a:cxn>
                  </a:cxnLst>
                  <a:rect l="0" t="0" r="r" b="b"/>
                  <a:pathLst>
                    <a:path w="20" h="43">
                      <a:moveTo>
                        <a:pt x="20" y="43"/>
                      </a:moveTo>
                      <a:cubicBezTo>
                        <a:pt x="18" y="28"/>
                        <a:pt x="15" y="14"/>
                        <a:pt x="12" y="0"/>
                      </a:cubicBezTo>
                      <a:cubicBezTo>
                        <a:pt x="0" y="0"/>
                        <a:pt x="0" y="0"/>
                        <a:pt x="0" y="0"/>
                      </a:cubicBezTo>
                      <a:cubicBezTo>
                        <a:pt x="2" y="15"/>
                        <a:pt x="4" y="29"/>
                        <a:pt x="6" y="43"/>
                      </a:cubicBezTo>
                      <a:lnTo>
                        <a:pt x="2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50" name="Freeform 12"/>
                <p:cNvSpPr/>
                <p:nvPr/>
              </p:nvSpPr>
              <p:spPr bwMode="auto">
                <a:xfrm>
                  <a:off x="1220036" y="1039324"/>
                  <a:ext cx="200025" cy="139700"/>
                </a:xfrm>
                <a:custGeom>
                  <a:avLst/>
                  <a:gdLst>
                    <a:gd name="T0" fmla="*/ 0 w 53"/>
                    <a:gd name="T1" fmla="*/ 37 h 37"/>
                    <a:gd name="T2" fmla="*/ 53 w 53"/>
                    <a:gd name="T3" fmla="*/ 37 h 37"/>
                    <a:gd name="T4" fmla="*/ 50 w 53"/>
                    <a:gd name="T5" fmla="*/ 0 h 37"/>
                    <a:gd name="T6" fmla="*/ 0 w 53"/>
                    <a:gd name="T7" fmla="*/ 0 h 37"/>
                    <a:gd name="T8" fmla="*/ 0 w 53"/>
                    <a:gd name="T9" fmla="*/ 37 h 37"/>
                  </a:gdLst>
                  <a:ahLst/>
                  <a:cxnLst>
                    <a:cxn ang="0">
                      <a:pos x="T0" y="T1"/>
                    </a:cxn>
                    <a:cxn ang="0">
                      <a:pos x="T2" y="T3"/>
                    </a:cxn>
                    <a:cxn ang="0">
                      <a:pos x="T4" y="T5"/>
                    </a:cxn>
                    <a:cxn ang="0">
                      <a:pos x="T6" y="T7"/>
                    </a:cxn>
                    <a:cxn ang="0">
                      <a:pos x="T8" y="T9"/>
                    </a:cxn>
                  </a:cxnLst>
                  <a:rect l="0" t="0" r="r" b="b"/>
                  <a:pathLst>
                    <a:path w="53" h="37">
                      <a:moveTo>
                        <a:pt x="0" y="37"/>
                      </a:moveTo>
                      <a:cubicBezTo>
                        <a:pt x="53" y="37"/>
                        <a:pt x="53" y="37"/>
                        <a:pt x="53" y="37"/>
                      </a:cubicBezTo>
                      <a:cubicBezTo>
                        <a:pt x="52" y="25"/>
                        <a:pt x="51" y="13"/>
                        <a:pt x="50" y="0"/>
                      </a:cubicBezTo>
                      <a:cubicBezTo>
                        <a:pt x="0" y="0"/>
                        <a:pt x="0" y="0"/>
                        <a:pt x="0" y="0"/>
                      </a:cubicBez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51" name="Freeform 13"/>
                <p:cNvSpPr/>
                <p:nvPr/>
              </p:nvSpPr>
              <p:spPr bwMode="auto">
                <a:xfrm>
                  <a:off x="1442286" y="1039324"/>
                  <a:ext cx="79375" cy="139700"/>
                </a:xfrm>
                <a:custGeom>
                  <a:avLst/>
                  <a:gdLst>
                    <a:gd name="T0" fmla="*/ 21 w 21"/>
                    <a:gd name="T1" fmla="*/ 37 h 37"/>
                    <a:gd name="T2" fmla="*/ 15 w 21"/>
                    <a:gd name="T3" fmla="*/ 0 h 37"/>
                    <a:gd name="T4" fmla="*/ 0 w 21"/>
                    <a:gd name="T5" fmla="*/ 0 h 37"/>
                    <a:gd name="T6" fmla="*/ 4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19" y="25"/>
                        <a:pt x="17" y="12"/>
                        <a:pt x="15" y="0"/>
                      </a:cubicBezTo>
                      <a:cubicBezTo>
                        <a:pt x="0" y="0"/>
                        <a:pt x="0" y="0"/>
                        <a:pt x="0" y="0"/>
                      </a:cubicBezTo>
                      <a:cubicBezTo>
                        <a:pt x="2" y="13"/>
                        <a:pt x="3" y="25"/>
                        <a:pt x="4" y="37"/>
                      </a:cubicBezTo>
                      <a:lnTo>
                        <a:pt x="21"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52" name="Freeform 14"/>
                <p:cNvSpPr/>
                <p:nvPr/>
              </p:nvSpPr>
              <p:spPr bwMode="auto">
                <a:xfrm>
                  <a:off x="1354974" y="493224"/>
                  <a:ext cx="53975" cy="131763"/>
                </a:xfrm>
                <a:custGeom>
                  <a:avLst/>
                  <a:gdLst>
                    <a:gd name="T0" fmla="*/ 14 w 14"/>
                    <a:gd name="T1" fmla="*/ 35 h 35"/>
                    <a:gd name="T2" fmla="*/ 1 w 14"/>
                    <a:gd name="T3" fmla="*/ 0 h 35"/>
                    <a:gd name="T4" fmla="*/ 0 w 14"/>
                    <a:gd name="T5" fmla="*/ 0 h 35"/>
                    <a:gd name="T6" fmla="*/ 7 w 14"/>
                    <a:gd name="T7" fmla="*/ 35 h 35"/>
                    <a:gd name="T8" fmla="*/ 14 w 14"/>
                    <a:gd name="T9" fmla="*/ 35 h 35"/>
                  </a:gdLst>
                  <a:ahLst/>
                  <a:cxnLst>
                    <a:cxn ang="0">
                      <a:pos x="T0" y="T1"/>
                    </a:cxn>
                    <a:cxn ang="0">
                      <a:pos x="T2" y="T3"/>
                    </a:cxn>
                    <a:cxn ang="0">
                      <a:pos x="T4" y="T5"/>
                    </a:cxn>
                    <a:cxn ang="0">
                      <a:pos x="T6" y="T7"/>
                    </a:cxn>
                    <a:cxn ang="0">
                      <a:pos x="T8" y="T9"/>
                    </a:cxn>
                  </a:cxnLst>
                  <a:rect l="0" t="0" r="r" b="b"/>
                  <a:pathLst>
                    <a:path w="14" h="35">
                      <a:moveTo>
                        <a:pt x="14" y="35"/>
                      </a:moveTo>
                      <a:cubicBezTo>
                        <a:pt x="10" y="23"/>
                        <a:pt x="6" y="11"/>
                        <a:pt x="1" y="0"/>
                      </a:cubicBezTo>
                      <a:cubicBezTo>
                        <a:pt x="0" y="0"/>
                        <a:pt x="0" y="0"/>
                        <a:pt x="0" y="0"/>
                      </a:cubicBezTo>
                      <a:cubicBezTo>
                        <a:pt x="2" y="12"/>
                        <a:pt x="5" y="24"/>
                        <a:pt x="7" y="35"/>
                      </a:cubicBez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53" name="Freeform 15"/>
                <p:cNvSpPr/>
                <p:nvPr/>
              </p:nvSpPr>
              <p:spPr bwMode="auto">
                <a:xfrm>
                  <a:off x="1389899" y="669436"/>
                  <a:ext cx="60325" cy="125413"/>
                </a:xfrm>
                <a:custGeom>
                  <a:avLst/>
                  <a:gdLst>
                    <a:gd name="T0" fmla="*/ 16 w 16"/>
                    <a:gd name="T1" fmla="*/ 33 h 33"/>
                    <a:gd name="T2" fmla="*/ 8 w 16"/>
                    <a:gd name="T3" fmla="*/ 0 h 33"/>
                    <a:gd name="T4" fmla="*/ 0 w 16"/>
                    <a:gd name="T5" fmla="*/ 0 h 33"/>
                    <a:gd name="T6" fmla="*/ 5 w 16"/>
                    <a:gd name="T7" fmla="*/ 33 h 33"/>
                    <a:gd name="T8" fmla="*/ 16 w 16"/>
                    <a:gd name="T9" fmla="*/ 33 h 33"/>
                  </a:gdLst>
                  <a:ahLst/>
                  <a:cxnLst>
                    <a:cxn ang="0">
                      <a:pos x="T0" y="T1"/>
                    </a:cxn>
                    <a:cxn ang="0">
                      <a:pos x="T2" y="T3"/>
                    </a:cxn>
                    <a:cxn ang="0">
                      <a:pos x="T4" y="T5"/>
                    </a:cxn>
                    <a:cxn ang="0">
                      <a:pos x="T6" y="T7"/>
                    </a:cxn>
                    <a:cxn ang="0">
                      <a:pos x="T8" y="T9"/>
                    </a:cxn>
                  </a:cxnLst>
                  <a:rect l="0" t="0" r="r" b="b"/>
                  <a:pathLst>
                    <a:path w="16" h="33">
                      <a:moveTo>
                        <a:pt x="16" y="33"/>
                      </a:moveTo>
                      <a:cubicBezTo>
                        <a:pt x="14" y="21"/>
                        <a:pt x="11" y="10"/>
                        <a:pt x="8" y="0"/>
                      </a:cubicBezTo>
                      <a:cubicBezTo>
                        <a:pt x="0" y="0"/>
                        <a:pt x="0" y="0"/>
                        <a:pt x="0" y="0"/>
                      </a:cubicBezTo>
                      <a:cubicBezTo>
                        <a:pt x="2" y="11"/>
                        <a:pt x="4" y="22"/>
                        <a:pt x="5" y="33"/>
                      </a:cubicBezTo>
                      <a:lnTo>
                        <a:pt x="16"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54" name="Freeform 16"/>
                <p:cNvSpPr/>
                <p:nvPr/>
              </p:nvSpPr>
              <p:spPr bwMode="auto">
                <a:xfrm>
                  <a:off x="864435" y="1220299"/>
                  <a:ext cx="90488" cy="120650"/>
                </a:xfrm>
                <a:custGeom>
                  <a:avLst/>
                  <a:gdLst>
                    <a:gd name="T0" fmla="*/ 4 w 24"/>
                    <a:gd name="T1" fmla="*/ 0 h 32"/>
                    <a:gd name="T2" fmla="*/ 0 w 24"/>
                    <a:gd name="T3" fmla="*/ 32 h 32"/>
                    <a:gd name="T4" fmla="*/ 21 w 24"/>
                    <a:gd name="T5" fmla="*/ 32 h 32"/>
                    <a:gd name="T6" fmla="*/ 24 w 24"/>
                    <a:gd name="T7" fmla="*/ 0 h 32"/>
                    <a:gd name="T8" fmla="*/ 4 w 24"/>
                    <a:gd name="T9" fmla="*/ 0 h 32"/>
                  </a:gdLst>
                  <a:ahLst/>
                  <a:cxnLst>
                    <a:cxn ang="0">
                      <a:pos x="T0" y="T1"/>
                    </a:cxn>
                    <a:cxn ang="0">
                      <a:pos x="T2" y="T3"/>
                    </a:cxn>
                    <a:cxn ang="0">
                      <a:pos x="T4" y="T5"/>
                    </a:cxn>
                    <a:cxn ang="0">
                      <a:pos x="T6" y="T7"/>
                    </a:cxn>
                    <a:cxn ang="0">
                      <a:pos x="T8" y="T9"/>
                    </a:cxn>
                  </a:cxnLst>
                  <a:rect l="0" t="0" r="r" b="b"/>
                  <a:pathLst>
                    <a:path w="24" h="32">
                      <a:moveTo>
                        <a:pt x="4" y="0"/>
                      </a:moveTo>
                      <a:cubicBezTo>
                        <a:pt x="2" y="11"/>
                        <a:pt x="1" y="21"/>
                        <a:pt x="0" y="32"/>
                      </a:cubicBezTo>
                      <a:cubicBezTo>
                        <a:pt x="21" y="32"/>
                        <a:pt x="21" y="32"/>
                        <a:pt x="21" y="32"/>
                      </a:cubicBezTo>
                      <a:cubicBezTo>
                        <a:pt x="22" y="21"/>
                        <a:pt x="23" y="11"/>
                        <a:pt x="24"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55" name="Freeform 17"/>
                <p:cNvSpPr/>
                <p:nvPr/>
              </p:nvSpPr>
              <p:spPr bwMode="auto">
                <a:xfrm>
                  <a:off x="951748" y="669436"/>
                  <a:ext cx="71438" cy="125413"/>
                </a:xfrm>
                <a:custGeom>
                  <a:avLst/>
                  <a:gdLst>
                    <a:gd name="T0" fmla="*/ 9 w 19"/>
                    <a:gd name="T1" fmla="*/ 0 h 33"/>
                    <a:gd name="T2" fmla="*/ 0 w 19"/>
                    <a:gd name="T3" fmla="*/ 33 h 33"/>
                    <a:gd name="T4" fmla="*/ 14 w 19"/>
                    <a:gd name="T5" fmla="*/ 33 h 33"/>
                    <a:gd name="T6" fmla="*/ 19 w 19"/>
                    <a:gd name="T7" fmla="*/ 0 h 33"/>
                    <a:gd name="T8" fmla="*/ 9 w 19"/>
                    <a:gd name="T9" fmla="*/ 0 h 33"/>
                  </a:gdLst>
                  <a:ahLst/>
                  <a:cxnLst>
                    <a:cxn ang="0">
                      <a:pos x="T0" y="T1"/>
                    </a:cxn>
                    <a:cxn ang="0">
                      <a:pos x="T2" y="T3"/>
                    </a:cxn>
                    <a:cxn ang="0">
                      <a:pos x="T4" y="T5"/>
                    </a:cxn>
                    <a:cxn ang="0">
                      <a:pos x="T6" y="T7"/>
                    </a:cxn>
                    <a:cxn ang="0">
                      <a:pos x="T8" y="T9"/>
                    </a:cxn>
                  </a:cxnLst>
                  <a:rect l="0" t="0" r="r" b="b"/>
                  <a:pathLst>
                    <a:path w="19" h="33">
                      <a:moveTo>
                        <a:pt x="9" y="0"/>
                      </a:moveTo>
                      <a:cubicBezTo>
                        <a:pt x="6" y="10"/>
                        <a:pt x="3" y="21"/>
                        <a:pt x="0" y="33"/>
                      </a:cubicBezTo>
                      <a:cubicBezTo>
                        <a:pt x="14" y="33"/>
                        <a:pt x="14" y="33"/>
                        <a:pt x="14" y="33"/>
                      </a:cubicBezTo>
                      <a:cubicBezTo>
                        <a:pt x="16" y="22"/>
                        <a:pt x="17" y="11"/>
                        <a:pt x="19"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56" name="Freeform 18"/>
                <p:cNvSpPr/>
                <p:nvPr/>
              </p:nvSpPr>
              <p:spPr bwMode="auto">
                <a:xfrm>
                  <a:off x="883485" y="1039324"/>
                  <a:ext cx="87313" cy="139700"/>
                </a:xfrm>
                <a:custGeom>
                  <a:avLst/>
                  <a:gdLst>
                    <a:gd name="T0" fmla="*/ 6 w 23"/>
                    <a:gd name="T1" fmla="*/ 0 h 37"/>
                    <a:gd name="T2" fmla="*/ 0 w 23"/>
                    <a:gd name="T3" fmla="*/ 37 h 37"/>
                    <a:gd name="T4" fmla="*/ 19 w 23"/>
                    <a:gd name="T5" fmla="*/ 37 h 37"/>
                    <a:gd name="T6" fmla="*/ 23 w 23"/>
                    <a:gd name="T7" fmla="*/ 0 h 37"/>
                    <a:gd name="T8" fmla="*/ 6 w 23"/>
                    <a:gd name="T9" fmla="*/ 0 h 37"/>
                  </a:gdLst>
                  <a:ahLst/>
                  <a:cxnLst>
                    <a:cxn ang="0">
                      <a:pos x="T0" y="T1"/>
                    </a:cxn>
                    <a:cxn ang="0">
                      <a:pos x="T2" y="T3"/>
                    </a:cxn>
                    <a:cxn ang="0">
                      <a:pos x="T4" y="T5"/>
                    </a:cxn>
                    <a:cxn ang="0">
                      <a:pos x="T6" y="T7"/>
                    </a:cxn>
                    <a:cxn ang="0">
                      <a:pos x="T8" y="T9"/>
                    </a:cxn>
                  </a:cxnLst>
                  <a:rect l="0" t="0" r="r" b="b"/>
                  <a:pathLst>
                    <a:path w="23" h="37">
                      <a:moveTo>
                        <a:pt x="6" y="0"/>
                      </a:moveTo>
                      <a:cubicBezTo>
                        <a:pt x="4" y="12"/>
                        <a:pt x="2" y="25"/>
                        <a:pt x="0" y="37"/>
                      </a:cubicBezTo>
                      <a:cubicBezTo>
                        <a:pt x="19" y="37"/>
                        <a:pt x="19" y="37"/>
                        <a:pt x="19" y="37"/>
                      </a:cubicBezTo>
                      <a:cubicBezTo>
                        <a:pt x="21" y="25"/>
                        <a:pt x="22" y="13"/>
                        <a:pt x="23"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57" name="Freeform 19"/>
                <p:cNvSpPr/>
                <p:nvPr/>
              </p:nvSpPr>
              <p:spPr bwMode="auto">
                <a:xfrm>
                  <a:off x="1102561" y="304311"/>
                  <a:ext cx="82550" cy="147638"/>
                </a:xfrm>
                <a:custGeom>
                  <a:avLst/>
                  <a:gdLst>
                    <a:gd name="T0" fmla="*/ 22 w 22"/>
                    <a:gd name="T1" fmla="*/ 0 h 39"/>
                    <a:gd name="T2" fmla="*/ 0 w 22"/>
                    <a:gd name="T3" fmla="*/ 19 h 39"/>
                    <a:gd name="T4" fmla="*/ 5 w 22"/>
                    <a:gd name="T5" fmla="*/ 21 h 39"/>
                    <a:gd name="T6" fmla="*/ 1 w 22"/>
                    <a:gd name="T7" fmla="*/ 39 h 39"/>
                    <a:gd name="T8" fmla="*/ 22 w 22"/>
                    <a:gd name="T9" fmla="*/ 39 h 39"/>
                    <a:gd name="T10" fmla="*/ 22 w 22"/>
                    <a:gd name="T11" fmla="*/ 0 h 39"/>
                  </a:gdLst>
                  <a:ahLst/>
                  <a:cxnLst>
                    <a:cxn ang="0">
                      <a:pos x="T0" y="T1"/>
                    </a:cxn>
                    <a:cxn ang="0">
                      <a:pos x="T2" y="T3"/>
                    </a:cxn>
                    <a:cxn ang="0">
                      <a:pos x="T4" y="T5"/>
                    </a:cxn>
                    <a:cxn ang="0">
                      <a:pos x="T6" y="T7"/>
                    </a:cxn>
                    <a:cxn ang="0">
                      <a:pos x="T8" y="T9"/>
                    </a:cxn>
                    <a:cxn ang="0">
                      <a:pos x="T10" y="T11"/>
                    </a:cxn>
                  </a:cxnLst>
                  <a:rect l="0" t="0" r="r" b="b"/>
                  <a:pathLst>
                    <a:path w="22" h="39">
                      <a:moveTo>
                        <a:pt x="22" y="0"/>
                      </a:moveTo>
                      <a:cubicBezTo>
                        <a:pt x="14" y="2"/>
                        <a:pt x="7" y="9"/>
                        <a:pt x="0" y="19"/>
                      </a:cubicBezTo>
                      <a:cubicBezTo>
                        <a:pt x="5" y="21"/>
                        <a:pt x="5" y="21"/>
                        <a:pt x="5" y="21"/>
                      </a:cubicBezTo>
                      <a:cubicBezTo>
                        <a:pt x="3" y="27"/>
                        <a:pt x="2" y="33"/>
                        <a:pt x="1" y="39"/>
                      </a:cubicBezTo>
                      <a:cubicBezTo>
                        <a:pt x="22" y="39"/>
                        <a:pt x="22" y="39"/>
                        <a:pt x="22" y="39"/>
                      </a:cubicBez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58" name="Freeform 20"/>
                <p:cNvSpPr/>
                <p:nvPr/>
              </p:nvSpPr>
              <p:spPr bwMode="auto">
                <a:xfrm>
                  <a:off x="1220036" y="304311"/>
                  <a:ext cx="90488" cy="147638"/>
                </a:xfrm>
                <a:custGeom>
                  <a:avLst/>
                  <a:gdLst>
                    <a:gd name="T0" fmla="*/ 20 w 24"/>
                    <a:gd name="T1" fmla="*/ 21 h 39"/>
                    <a:gd name="T2" fmla="*/ 22 w 24"/>
                    <a:gd name="T3" fmla="*/ 20 h 39"/>
                    <a:gd name="T4" fmla="*/ 0 w 24"/>
                    <a:gd name="T5" fmla="*/ 0 h 39"/>
                    <a:gd name="T6" fmla="*/ 0 w 24"/>
                    <a:gd name="T7" fmla="*/ 39 h 39"/>
                    <a:gd name="T8" fmla="*/ 24 w 24"/>
                    <a:gd name="T9" fmla="*/ 39 h 39"/>
                    <a:gd name="T10" fmla="*/ 20 w 24"/>
                    <a:gd name="T11" fmla="*/ 21 h 39"/>
                  </a:gdLst>
                  <a:ahLst/>
                  <a:cxnLst>
                    <a:cxn ang="0">
                      <a:pos x="T0" y="T1"/>
                    </a:cxn>
                    <a:cxn ang="0">
                      <a:pos x="T2" y="T3"/>
                    </a:cxn>
                    <a:cxn ang="0">
                      <a:pos x="T4" y="T5"/>
                    </a:cxn>
                    <a:cxn ang="0">
                      <a:pos x="T6" y="T7"/>
                    </a:cxn>
                    <a:cxn ang="0">
                      <a:pos x="T8" y="T9"/>
                    </a:cxn>
                    <a:cxn ang="0">
                      <a:pos x="T10" y="T11"/>
                    </a:cxn>
                  </a:cxnLst>
                  <a:rect l="0" t="0" r="r" b="b"/>
                  <a:pathLst>
                    <a:path w="24" h="39">
                      <a:moveTo>
                        <a:pt x="20" y="21"/>
                      </a:moveTo>
                      <a:cubicBezTo>
                        <a:pt x="22" y="20"/>
                        <a:pt x="22" y="20"/>
                        <a:pt x="22" y="20"/>
                      </a:cubicBezTo>
                      <a:cubicBezTo>
                        <a:pt x="15" y="9"/>
                        <a:pt x="8" y="2"/>
                        <a:pt x="0" y="0"/>
                      </a:cubicBezTo>
                      <a:cubicBezTo>
                        <a:pt x="0" y="39"/>
                        <a:pt x="0" y="39"/>
                        <a:pt x="0" y="39"/>
                      </a:cubicBezTo>
                      <a:cubicBezTo>
                        <a:pt x="24" y="39"/>
                        <a:pt x="24" y="39"/>
                        <a:pt x="24" y="39"/>
                      </a:cubicBezTo>
                      <a:cubicBezTo>
                        <a:pt x="22" y="33"/>
                        <a:pt x="21" y="27"/>
                        <a:pt x="2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59" name="Freeform 21"/>
                <p:cNvSpPr/>
                <p:nvPr/>
              </p:nvSpPr>
              <p:spPr bwMode="auto">
                <a:xfrm>
                  <a:off x="1061286" y="429724"/>
                  <a:ext cx="11113" cy="22225"/>
                </a:xfrm>
                <a:custGeom>
                  <a:avLst/>
                  <a:gdLst>
                    <a:gd name="T0" fmla="*/ 0 w 3"/>
                    <a:gd name="T1" fmla="*/ 6 h 6"/>
                    <a:gd name="T2" fmla="*/ 2 w 3"/>
                    <a:gd name="T3" fmla="*/ 6 h 6"/>
                    <a:gd name="T4" fmla="*/ 3 w 3"/>
                    <a:gd name="T5" fmla="*/ 0 h 6"/>
                    <a:gd name="T6" fmla="*/ 0 w 3"/>
                    <a:gd name="T7" fmla="*/ 6 h 6"/>
                  </a:gdLst>
                  <a:ahLst/>
                  <a:cxnLst>
                    <a:cxn ang="0">
                      <a:pos x="T0" y="T1"/>
                    </a:cxn>
                    <a:cxn ang="0">
                      <a:pos x="T2" y="T3"/>
                    </a:cxn>
                    <a:cxn ang="0">
                      <a:pos x="T4" y="T5"/>
                    </a:cxn>
                    <a:cxn ang="0">
                      <a:pos x="T6" y="T7"/>
                    </a:cxn>
                  </a:cxnLst>
                  <a:rect l="0" t="0" r="r" b="b"/>
                  <a:pathLst>
                    <a:path w="3" h="6">
                      <a:moveTo>
                        <a:pt x="0" y="6"/>
                      </a:moveTo>
                      <a:cubicBezTo>
                        <a:pt x="2" y="6"/>
                        <a:pt x="2" y="6"/>
                        <a:pt x="2" y="6"/>
                      </a:cubicBezTo>
                      <a:cubicBezTo>
                        <a:pt x="2" y="4"/>
                        <a:pt x="3" y="2"/>
                        <a:pt x="3" y="0"/>
                      </a:cubicBezTo>
                      <a:cubicBezTo>
                        <a:pt x="2" y="2"/>
                        <a:pt x="1" y="4"/>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60" name="Freeform 22"/>
                <p:cNvSpPr/>
                <p:nvPr/>
              </p:nvSpPr>
              <p:spPr bwMode="auto">
                <a:xfrm>
                  <a:off x="996198" y="493224"/>
                  <a:ext cx="61913" cy="131763"/>
                </a:xfrm>
                <a:custGeom>
                  <a:avLst/>
                  <a:gdLst>
                    <a:gd name="T0" fmla="*/ 12 w 16"/>
                    <a:gd name="T1" fmla="*/ 0 h 35"/>
                    <a:gd name="T2" fmla="*/ 0 w 16"/>
                    <a:gd name="T3" fmla="*/ 35 h 35"/>
                    <a:gd name="T4" fmla="*/ 9 w 16"/>
                    <a:gd name="T5" fmla="*/ 35 h 35"/>
                    <a:gd name="T6" fmla="*/ 16 w 16"/>
                    <a:gd name="T7" fmla="*/ 0 h 35"/>
                    <a:gd name="T8" fmla="*/ 12 w 16"/>
                    <a:gd name="T9" fmla="*/ 0 h 35"/>
                  </a:gdLst>
                  <a:ahLst/>
                  <a:cxnLst>
                    <a:cxn ang="0">
                      <a:pos x="T0" y="T1"/>
                    </a:cxn>
                    <a:cxn ang="0">
                      <a:pos x="T2" y="T3"/>
                    </a:cxn>
                    <a:cxn ang="0">
                      <a:pos x="T4" y="T5"/>
                    </a:cxn>
                    <a:cxn ang="0">
                      <a:pos x="T6" y="T7"/>
                    </a:cxn>
                    <a:cxn ang="0">
                      <a:pos x="T8" y="T9"/>
                    </a:cxn>
                  </a:cxnLst>
                  <a:rect l="0" t="0" r="r" b="b"/>
                  <a:pathLst>
                    <a:path w="16" h="35">
                      <a:moveTo>
                        <a:pt x="12" y="0"/>
                      </a:moveTo>
                      <a:cubicBezTo>
                        <a:pt x="8" y="11"/>
                        <a:pt x="4" y="23"/>
                        <a:pt x="0" y="35"/>
                      </a:cubicBezTo>
                      <a:cubicBezTo>
                        <a:pt x="9" y="35"/>
                        <a:pt x="9" y="35"/>
                        <a:pt x="9" y="35"/>
                      </a:cubicBezTo>
                      <a:cubicBezTo>
                        <a:pt x="12" y="24"/>
                        <a:pt x="14" y="12"/>
                        <a:pt x="16"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61" name="Freeform 23"/>
                <p:cNvSpPr/>
                <p:nvPr/>
              </p:nvSpPr>
              <p:spPr bwMode="auto">
                <a:xfrm>
                  <a:off x="913648" y="836124"/>
                  <a:ext cx="82550" cy="161925"/>
                </a:xfrm>
                <a:custGeom>
                  <a:avLst/>
                  <a:gdLst>
                    <a:gd name="T0" fmla="*/ 8 w 22"/>
                    <a:gd name="T1" fmla="*/ 0 h 43"/>
                    <a:gd name="T2" fmla="*/ 0 w 22"/>
                    <a:gd name="T3" fmla="*/ 43 h 43"/>
                    <a:gd name="T4" fmla="*/ 16 w 22"/>
                    <a:gd name="T5" fmla="*/ 43 h 43"/>
                    <a:gd name="T6" fmla="*/ 22 w 22"/>
                    <a:gd name="T7" fmla="*/ 0 h 43"/>
                    <a:gd name="T8" fmla="*/ 8 w 22"/>
                    <a:gd name="T9" fmla="*/ 0 h 43"/>
                  </a:gdLst>
                  <a:ahLst/>
                  <a:cxnLst>
                    <a:cxn ang="0">
                      <a:pos x="T0" y="T1"/>
                    </a:cxn>
                    <a:cxn ang="0">
                      <a:pos x="T2" y="T3"/>
                    </a:cxn>
                    <a:cxn ang="0">
                      <a:pos x="T4" y="T5"/>
                    </a:cxn>
                    <a:cxn ang="0">
                      <a:pos x="T6" y="T7"/>
                    </a:cxn>
                    <a:cxn ang="0">
                      <a:pos x="T8" y="T9"/>
                    </a:cxn>
                  </a:cxnLst>
                  <a:rect l="0" t="0" r="r" b="b"/>
                  <a:pathLst>
                    <a:path w="22" h="43">
                      <a:moveTo>
                        <a:pt x="8" y="0"/>
                      </a:moveTo>
                      <a:cubicBezTo>
                        <a:pt x="5" y="14"/>
                        <a:pt x="2" y="28"/>
                        <a:pt x="0" y="43"/>
                      </a:cubicBezTo>
                      <a:cubicBezTo>
                        <a:pt x="16" y="43"/>
                        <a:pt x="16" y="43"/>
                        <a:pt x="16" y="43"/>
                      </a:cubicBezTo>
                      <a:cubicBezTo>
                        <a:pt x="18" y="29"/>
                        <a:pt x="20" y="15"/>
                        <a:pt x="22" y="0"/>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62" name="Freeform 24"/>
                <p:cNvSpPr/>
                <p:nvPr/>
              </p:nvSpPr>
              <p:spPr bwMode="auto">
                <a:xfrm>
                  <a:off x="1220036" y="1382225"/>
                  <a:ext cx="222250" cy="139700"/>
                </a:xfrm>
                <a:custGeom>
                  <a:avLst/>
                  <a:gdLst>
                    <a:gd name="T0" fmla="*/ 0 w 59"/>
                    <a:gd name="T1" fmla="*/ 37 h 37"/>
                    <a:gd name="T2" fmla="*/ 59 w 59"/>
                    <a:gd name="T3" fmla="*/ 37 h 37"/>
                    <a:gd name="T4" fmla="*/ 57 w 59"/>
                    <a:gd name="T5" fmla="*/ 0 h 37"/>
                    <a:gd name="T6" fmla="*/ 0 w 59"/>
                    <a:gd name="T7" fmla="*/ 0 h 37"/>
                    <a:gd name="T8" fmla="*/ 0 w 59"/>
                    <a:gd name="T9" fmla="*/ 37 h 37"/>
                  </a:gdLst>
                  <a:ahLst/>
                  <a:cxnLst>
                    <a:cxn ang="0">
                      <a:pos x="T0" y="T1"/>
                    </a:cxn>
                    <a:cxn ang="0">
                      <a:pos x="T2" y="T3"/>
                    </a:cxn>
                    <a:cxn ang="0">
                      <a:pos x="T4" y="T5"/>
                    </a:cxn>
                    <a:cxn ang="0">
                      <a:pos x="T6" y="T7"/>
                    </a:cxn>
                    <a:cxn ang="0">
                      <a:pos x="T8" y="T9"/>
                    </a:cxn>
                  </a:cxnLst>
                  <a:rect l="0" t="0" r="r" b="b"/>
                  <a:pathLst>
                    <a:path w="59" h="37">
                      <a:moveTo>
                        <a:pt x="0" y="37"/>
                      </a:moveTo>
                      <a:cubicBezTo>
                        <a:pt x="59" y="37"/>
                        <a:pt x="59" y="37"/>
                        <a:pt x="59" y="37"/>
                      </a:cubicBezTo>
                      <a:cubicBezTo>
                        <a:pt x="58" y="25"/>
                        <a:pt x="58" y="13"/>
                        <a:pt x="57" y="0"/>
                      </a:cubicBezTo>
                      <a:cubicBezTo>
                        <a:pt x="0" y="0"/>
                        <a:pt x="0" y="0"/>
                        <a:pt x="0" y="0"/>
                      </a:cubicBez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63" name="Freeform 25"/>
                <p:cNvSpPr/>
                <p:nvPr/>
              </p:nvSpPr>
              <p:spPr bwMode="auto">
                <a:xfrm>
                  <a:off x="1012073" y="836124"/>
                  <a:ext cx="173038" cy="161925"/>
                </a:xfrm>
                <a:custGeom>
                  <a:avLst/>
                  <a:gdLst>
                    <a:gd name="T0" fmla="*/ 46 w 46"/>
                    <a:gd name="T1" fmla="*/ 0 h 43"/>
                    <a:gd name="T2" fmla="*/ 6 w 46"/>
                    <a:gd name="T3" fmla="*/ 0 h 43"/>
                    <a:gd name="T4" fmla="*/ 0 w 46"/>
                    <a:gd name="T5" fmla="*/ 43 h 43"/>
                    <a:gd name="T6" fmla="*/ 46 w 46"/>
                    <a:gd name="T7" fmla="*/ 43 h 43"/>
                    <a:gd name="T8" fmla="*/ 46 w 46"/>
                    <a:gd name="T9" fmla="*/ 0 h 43"/>
                  </a:gdLst>
                  <a:ahLst/>
                  <a:cxnLst>
                    <a:cxn ang="0">
                      <a:pos x="T0" y="T1"/>
                    </a:cxn>
                    <a:cxn ang="0">
                      <a:pos x="T2" y="T3"/>
                    </a:cxn>
                    <a:cxn ang="0">
                      <a:pos x="T4" y="T5"/>
                    </a:cxn>
                    <a:cxn ang="0">
                      <a:pos x="T6" y="T7"/>
                    </a:cxn>
                    <a:cxn ang="0">
                      <a:pos x="T8" y="T9"/>
                    </a:cxn>
                  </a:cxnLst>
                  <a:rect l="0" t="0" r="r" b="b"/>
                  <a:pathLst>
                    <a:path w="46" h="43">
                      <a:moveTo>
                        <a:pt x="46" y="0"/>
                      </a:moveTo>
                      <a:cubicBezTo>
                        <a:pt x="6" y="0"/>
                        <a:pt x="6" y="0"/>
                        <a:pt x="6" y="0"/>
                      </a:cubicBezTo>
                      <a:cubicBezTo>
                        <a:pt x="4" y="15"/>
                        <a:pt x="2" y="29"/>
                        <a:pt x="0" y="43"/>
                      </a:cubicBezTo>
                      <a:cubicBezTo>
                        <a:pt x="46" y="43"/>
                        <a:pt x="46" y="43"/>
                        <a:pt x="46" y="43"/>
                      </a:cubicBez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64" name="Freeform 26"/>
                <p:cNvSpPr/>
                <p:nvPr/>
              </p:nvSpPr>
              <p:spPr bwMode="auto">
                <a:xfrm>
                  <a:off x="1069223" y="493224"/>
                  <a:ext cx="115888" cy="131763"/>
                </a:xfrm>
                <a:custGeom>
                  <a:avLst/>
                  <a:gdLst>
                    <a:gd name="T0" fmla="*/ 31 w 31"/>
                    <a:gd name="T1" fmla="*/ 0 h 35"/>
                    <a:gd name="T2" fmla="*/ 7 w 31"/>
                    <a:gd name="T3" fmla="*/ 0 h 35"/>
                    <a:gd name="T4" fmla="*/ 0 w 31"/>
                    <a:gd name="T5" fmla="*/ 35 h 35"/>
                    <a:gd name="T6" fmla="*/ 31 w 31"/>
                    <a:gd name="T7" fmla="*/ 35 h 35"/>
                    <a:gd name="T8" fmla="*/ 31 w 31"/>
                    <a:gd name="T9" fmla="*/ 0 h 35"/>
                  </a:gdLst>
                  <a:ahLst/>
                  <a:cxnLst>
                    <a:cxn ang="0">
                      <a:pos x="T0" y="T1"/>
                    </a:cxn>
                    <a:cxn ang="0">
                      <a:pos x="T2" y="T3"/>
                    </a:cxn>
                    <a:cxn ang="0">
                      <a:pos x="T4" y="T5"/>
                    </a:cxn>
                    <a:cxn ang="0">
                      <a:pos x="T6" y="T7"/>
                    </a:cxn>
                    <a:cxn ang="0">
                      <a:pos x="T8" y="T9"/>
                    </a:cxn>
                  </a:cxnLst>
                  <a:rect l="0" t="0" r="r" b="b"/>
                  <a:pathLst>
                    <a:path w="31" h="35">
                      <a:moveTo>
                        <a:pt x="31" y="0"/>
                      </a:moveTo>
                      <a:cubicBezTo>
                        <a:pt x="7" y="0"/>
                        <a:pt x="7" y="0"/>
                        <a:pt x="7" y="0"/>
                      </a:cubicBezTo>
                      <a:cubicBezTo>
                        <a:pt x="5" y="12"/>
                        <a:pt x="2" y="24"/>
                        <a:pt x="0" y="35"/>
                      </a:cubicBezTo>
                      <a:cubicBezTo>
                        <a:pt x="31" y="35"/>
                        <a:pt x="31" y="35"/>
                        <a:pt x="31" y="35"/>
                      </a:cubicBezTo>
                      <a:cubicBezTo>
                        <a:pt x="31" y="0"/>
                        <a:pt x="31"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65" name="Freeform 27"/>
                <p:cNvSpPr/>
                <p:nvPr/>
              </p:nvSpPr>
              <p:spPr bwMode="auto">
                <a:xfrm>
                  <a:off x="993023" y="1039324"/>
                  <a:ext cx="192088" cy="139700"/>
                </a:xfrm>
                <a:custGeom>
                  <a:avLst/>
                  <a:gdLst>
                    <a:gd name="T0" fmla="*/ 51 w 51"/>
                    <a:gd name="T1" fmla="*/ 0 h 37"/>
                    <a:gd name="T2" fmla="*/ 4 w 51"/>
                    <a:gd name="T3" fmla="*/ 0 h 37"/>
                    <a:gd name="T4" fmla="*/ 0 w 51"/>
                    <a:gd name="T5" fmla="*/ 37 h 37"/>
                    <a:gd name="T6" fmla="*/ 51 w 51"/>
                    <a:gd name="T7" fmla="*/ 37 h 37"/>
                    <a:gd name="T8" fmla="*/ 51 w 51"/>
                    <a:gd name="T9" fmla="*/ 0 h 37"/>
                  </a:gdLst>
                  <a:ahLst/>
                  <a:cxnLst>
                    <a:cxn ang="0">
                      <a:pos x="T0" y="T1"/>
                    </a:cxn>
                    <a:cxn ang="0">
                      <a:pos x="T2" y="T3"/>
                    </a:cxn>
                    <a:cxn ang="0">
                      <a:pos x="T4" y="T5"/>
                    </a:cxn>
                    <a:cxn ang="0">
                      <a:pos x="T6" y="T7"/>
                    </a:cxn>
                    <a:cxn ang="0">
                      <a:pos x="T8" y="T9"/>
                    </a:cxn>
                  </a:cxnLst>
                  <a:rect l="0" t="0" r="r" b="b"/>
                  <a:pathLst>
                    <a:path w="51" h="37">
                      <a:moveTo>
                        <a:pt x="51" y="0"/>
                      </a:moveTo>
                      <a:cubicBezTo>
                        <a:pt x="4" y="0"/>
                        <a:pt x="4" y="0"/>
                        <a:pt x="4" y="0"/>
                      </a:cubicBezTo>
                      <a:cubicBezTo>
                        <a:pt x="2" y="13"/>
                        <a:pt x="1" y="25"/>
                        <a:pt x="0" y="37"/>
                      </a:cubicBezTo>
                      <a:cubicBezTo>
                        <a:pt x="51" y="37"/>
                        <a:pt x="51" y="37"/>
                        <a:pt x="51" y="37"/>
                      </a:cubicBezTo>
                      <a:lnTo>
                        <a:pt x="5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66" name="Freeform 28"/>
                <p:cNvSpPr/>
                <p:nvPr/>
              </p:nvSpPr>
              <p:spPr bwMode="auto">
                <a:xfrm>
                  <a:off x="1220036" y="836124"/>
                  <a:ext cx="180975" cy="161925"/>
                </a:xfrm>
                <a:custGeom>
                  <a:avLst/>
                  <a:gdLst>
                    <a:gd name="T0" fmla="*/ 0 w 48"/>
                    <a:gd name="T1" fmla="*/ 43 h 43"/>
                    <a:gd name="T2" fmla="*/ 48 w 48"/>
                    <a:gd name="T3" fmla="*/ 43 h 43"/>
                    <a:gd name="T4" fmla="*/ 43 w 48"/>
                    <a:gd name="T5" fmla="*/ 0 h 43"/>
                    <a:gd name="T6" fmla="*/ 0 w 48"/>
                    <a:gd name="T7" fmla="*/ 0 h 43"/>
                    <a:gd name="T8" fmla="*/ 0 w 48"/>
                    <a:gd name="T9" fmla="*/ 43 h 43"/>
                  </a:gdLst>
                  <a:ahLst/>
                  <a:cxnLst>
                    <a:cxn ang="0">
                      <a:pos x="T0" y="T1"/>
                    </a:cxn>
                    <a:cxn ang="0">
                      <a:pos x="T2" y="T3"/>
                    </a:cxn>
                    <a:cxn ang="0">
                      <a:pos x="T4" y="T5"/>
                    </a:cxn>
                    <a:cxn ang="0">
                      <a:pos x="T6" y="T7"/>
                    </a:cxn>
                    <a:cxn ang="0">
                      <a:pos x="T8" y="T9"/>
                    </a:cxn>
                  </a:cxnLst>
                  <a:rect l="0" t="0" r="r" b="b"/>
                  <a:pathLst>
                    <a:path w="48" h="43">
                      <a:moveTo>
                        <a:pt x="0" y="43"/>
                      </a:moveTo>
                      <a:cubicBezTo>
                        <a:pt x="48" y="43"/>
                        <a:pt x="48" y="43"/>
                        <a:pt x="48" y="43"/>
                      </a:cubicBezTo>
                      <a:cubicBezTo>
                        <a:pt x="47" y="29"/>
                        <a:pt x="45" y="15"/>
                        <a:pt x="43" y="0"/>
                      </a:cubicBezTo>
                      <a:cubicBezTo>
                        <a:pt x="0" y="0"/>
                        <a:pt x="0" y="0"/>
                        <a:pt x="0" y="0"/>
                      </a:cubicBezTo>
                      <a:lnTo>
                        <a:pt x="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67" name="Freeform 29"/>
                <p:cNvSpPr/>
                <p:nvPr/>
              </p:nvSpPr>
              <p:spPr bwMode="auto">
                <a:xfrm>
                  <a:off x="1220036" y="493224"/>
                  <a:ext cx="123825" cy="131763"/>
                </a:xfrm>
                <a:custGeom>
                  <a:avLst/>
                  <a:gdLst>
                    <a:gd name="T0" fmla="*/ 33 w 33"/>
                    <a:gd name="T1" fmla="*/ 35 h 35"/>
                    <a:gd name="T2" fmla="*/ 26 w 33"/>
                    <a:gd name="T3" fmla="*/ 0 h 35"/>
                    <a:gd name="T4" fmla="*/ 0 w 33"/>
                    <a:gd name="T5" fmla="*/ 0 h 35"/>
                    <a:gd name="T6" fmla="*/ 0 w 33"/>
                    <a:gd name="T7" fmla="*/ 35 h 35"/>
                    <a:gd name="T8" fmla="*/ 33 w 33"/>
                    <a:gd name="T9" fmla="*/ 35 h 35"/>
                  </a:gdLst>
                  <a:ahLst/>
                  <a:cxnLst>
                    <a:cxn ang="0">
                      <a:pos x="T0" y="T1"/>
                    </a:cxn>
                    <a:cxn ang="0">
                      <a:pos x="T2" y="T3"/>
                    </a:cxn>
                    <a:cxn ang="0">
                      <a:pos x="T4" y="T5"/>
                    </a:cxn>
                    <a:cxn ang="0">
                      <a:pos x="T6" y="T7"/>
                    </a:cxn>
                    <a:cxn ang="0">
                      <a:pos x="T8" y="T9"/>
                    </a:cxn>
                  </a:cxnLst>
                  <a:rect l="0" t="0" r="r" b="b"/>
                  <a:pathLst>
                    <a:path w="33" h="35">
                      <a:moveTo>
                        <a:pt x="33" y="35"/>
                      </a:moveTo>
                      <a:cubicBezTo>
                        <a:pt x="31" y="24"/>
                        <a:pt x="29" y="12"/>
                        <a:pt x="26" y="0"/>
                      </a:cubicBezTo>
                      <a:cubicBezTo>
                        <a:pt x="0" y="0"/>
                        <a:pt x="0" y="0"/>
                        <a:pt x="0" y="0"/>
                      </a:cubicBezTo>
                      <a:cubicBezTo>
                        <a:pt x="0" y="35"/>
                        <a:pt x="0" y="35"/>
                        <a:pt x="0" y="35"/>
                      </a:cubicBezTo>
                      <a:lnTo>
                        <a:pt x="3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68" name="Freeform 30"/>
                <p:cNvSpPr/>
                <p:nvPr/>
              </p:nvSpPr>
              <p:spPr bwMode="auto">
                <a:xfrm>
                  <a:off x="1220036" y="669436"/>
                  <a:ext cx="153988" cy="125413"/>
                </a:xfrm>
                <a:custGeom>
                  <a:avLst/>
                  <a:gdLst>
                    <a:gd name="T0" fmla="*/ 0 w 41"/>
                    <a:gd name="T1" fmla="*/ 33 h 33"/>
                    <a:gd name="T2" fmla="*/ 41 w 41"/>
                    <a:gd name="T3" fmla="*/ 33 h 33"/>
                    <a:gd name="T4" fmla="*/ 35 w 41"/>
                    <a:gd name="T5" fmla="*/ 0 h 33"/>
                    <a:gd name="T6" fmla="*/ 0 w 41"/>
                    <a:gd name="T7" fmla="*/ 0 h 33"/>
                    <a:gd name="T8" fmla="*/ 0 w 41"/>
                    <a:gd name="T9" fmla="*/ 33 h 33"/>
                  </a:gdLst>
                  <a:ahLst/>
                  <a:cxnLst>
                    <a:cxn ang="0">
                      <a:pos x="T0" y="T1"/>
                    </a:cxn>
                    <a:cxn ang="0">
                      <a:pos x="T2" y="T3"/>
                    </a:cxn>
                    <a:cxn ang="0">
                      <a:pos x="T4" y="T5"/>
                    </a:cxn>
                    <a:cxn ang="0">
                      <a:pos x="T6" y="T7"/>
                    </a:cxn>
                    <a:cxn ang="0">
                      <a:pos x="T8" y="T9"/>
                    </a:cxn>
                  </a:cxnLst>
                  <a:rect l="0" t="0" r="r" b="b"/>
                  <a:pathLst>
                    <a:path w="41" h="33">
                      <a:moveTo>
                        <a:pt x="0" y="33"/>
                      </a:moveTo>
                      <a:cubicBezTo>
                        <a:pt x="41" y="33"/>
                        <a:pt x="41" y="33"/>
                        <a:pt x="41" y="33"/>
                      </a:cubicBezTo>
                      <a:cubicBezTo>
                        <a:pt x="39" y="22"/>
                        <a:pt x="37" y="11"/>
                        <a:pt x="35" y="0"/>
                      </a:cubicBezTo>
                      <a:cubicBezTo>
                        <a:pt x="0" y="0"/>
                        <a:pt x="0" y="0"/>
                        <a:pt x="0" y="0"/>
                      </a:cubicBez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69" name="Freeform 31"/>
                <p:cNvSpPr/>
                <p:nvPr/>
              </p:nvSpPr>
              <p:spPr bwMode="auto">
                <a:xfrm>
                  <a:off x="1042236" y="669436"/>
                  <a:ext cx="142875" cy="125413"/>
                </a:xfrm>
                <a:custGeom>
                  <a:avLst/>
                  <a:gdLst>
                    <a:gd name="T0" fmla="*/ 38 w 38"/>
                    <a:gd name="T1" fmla="*/ 0 h 33"/>
                    <a:gd name="T2" fmla="*/ 5 w 38"/>
                    <a:gd name="T3" fmla="*/ 0 h 33"/>
                    <a:gd name="T4" fmla="*/ 0 w 38"/>
                    <a:gd name="T5" fmla="*/ 33 h 33"/>
                    <a:gd name="T6" fmla="*/ 38 w 38"/>
                    <a:gd name="T7" fmla="*/ 33 h 33"/>
                    <a:gd name="T8" fmla="*/ 38 w 38"/>
                    <a:gd name="T9" fmla="*/ 0 h 33"/>
                  </a:gdLst>
                  <a:ahLst/>
                  <a:cxnLst>
                    <a:cxn ang="0">
                      <a:pos x="T0" y="T1"/>
                    </a:cxn>
                    <a:cxn ang="0">
                      <a:pos x="T2" y="T3"/>
                    </a:cxn>
                    <a:cxn ang="0">
                      <a:pos x="T4" y="T5"/>
                    </a:cxn>
                    <a:cxn ang="0">
                      <a:pos x="T6" y="T7"/>
                    </a:cxn>
                    <a:cxn ang="0">
                      <a:pos x="T8" y="T9"/>
                    </a:cxn>
                  </a:cxnLst>
                  <a:rect l="0" t="0" r="r" b="b"/>
                  <a:pathLst>
                    <a:path w="38" h="33">
                      <a:moveTo>
                        <a:pt x="38" y="0"/>
                      </a:moveTo>
                      <a:cubicBezTo>
                        <a:pt x="5" y="0"/>
                        <a:pt x="5" y="0"/>
                        <a:pt x="5" y="0"/>
                      </a:cubicBezTo>
                      <a:cubicBezTo>
                        <a:pt x="3" y="11"/>
                        <a:pt x="1" y="22"/>
                        <a:pt x="0" y="33"/>
                      </a:cubicBezTo>
                      <a:cubicBezTo>
                        <a:pt x="38" y="33"/>
                        <a:pt x="38" y="33"/>
                        <a:pt x="38" y="33"/>
                      </a:cubicBez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70" name="Freeform 32"/>
                <p:cNvSpPr/>
                <p:nvPr/>
              </p:nvSpPr>
              <p:spPr bwMode="auto">
                <a:xfrm>
                  <a:off x="970798" y="1563200"/>
                  <a:ext cx="214313" cy="146050"/>
                </a:xfrm>
                <a:custGeom>
                  <a:avLst/>
                  <a:gdLst>
                    <a:gd name="T0" fmla="*/ 57 w 57"/>
                    <a:gd name="T1" fmla="*/ 0 h 39"/>
                    <a:gd name="T2" fmla="*/ 0 w 57"/>
                    <a:gd name="T3" fmla="*/ 0 h 39"/>
                    <a:gd name="T4" fmla="*/ 0 w 57"/>
                    <a:gd name="T5" fmla="*/ 39 h 39"/>
                    <a:gd name="T6" fmla="*/ 57 w 57"/>
                    <a:gd name="T7" fmla="*/ 39 h 39"/>
                    <a:gd name="T8" fmla="*/ 57 w 57"/>
                    <a:gd name="T9" fmla="*/ 0 h 39"/>
                  </a:gdLst>
                  <a:ahLst/>
                  <a:cxnLst>
                    <a:cxn ang="0">
                      <a:pos x="T0" y="T1"/>
                    </a:cxn>
                    <a:cxn ang="0">
                      <a:pos x="T2" y="T3"/>
                    </a:cxn>
                    <a:cxn ang="0">
                      <a:pos x="T4" y="T5"/>
                    </a:cxn>
                    <a:cxn ang="0">
                      <a:pos x="T6" y="T7"/>
                    </a:cxn>
                    <a:cxn ang="0">
                      <a:pos x="T8" y="T9"/>
                    </a:cxn>
                  </a:cxnLst>
                  <a:rect l="0" t="0" r="r" b="b"/>
                  <a:pathLst>
                    <a:path w="57" h="39">
                      <a:moveTo>
                        <a:pt x="57" y="0"/>
                      </a:moveTo>
                      <a:cubicBezTo>
                        <a:pt x="0" y="0"/>
                        <a:pt x="0" y="0"/>
                        <a:pt x="0" y="0"/>
                      </a:cubicBezTo>
                      <a:cubicBezTo>
                        <a:pt x="0" y="14"/>
                        <a:pt x="0" y="27"/>
                        <a:pt x="0" y="39"/>
                      </a:cubicBezTo>
                      <a:cubicBezTo>
                        <a:pt x="57" y="39"/>
                        <a:pt x="57" y="39"/>
                        <a:pt x="57" y="39"/>
                      </a:cubicBez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71" name="Freeform 33"/>
                <p:cNvSpPr/>
                <p:nvPr/>
              </p:nvSpPr>
              <p:spPr bwMode="auto">
                <a:xfrm>
                  <a:off x="981910" y="1220299"/>
                  <a:ext cx="203200" cy="120650"/>
                </a:xfrm>
                <a:custGeom>
                  <a:avLst/>
                  <a:gdLst>
                    <a:gd name="T0" fmla="*/ 54 w 54"/>
                    <a:gd name="T1" fmla="*/ 0 h 32"/>
                    <a:gd name="T2" fmla="*/ 2 w 54"/>
                    <a:gd name="T3" fmla="*/ 0 h 32"/>
                    <a:gd name="T4" fmla="*/ 0 w 54"/>
                    <a:gd name="T5" fmla="*/ 32 h 32"/>
                    <a:gd name="T6" fmla="*/ 54 w 54"/>
                    <a:gd name="T7" fmla="*/ 32 h 32"/>
                    <a:gd name="T8" fmla="*/ 54 w 54"/>
                    <a:gd name="T9" fmla="*/ 0 h 32"/>
                  </a:gdLst>
                  <a:ahLst/>
                  <a:cxnLst>
                    <a:cxn ang="0">
                      <a:pos x="T0" y="T1"/>
                    </a:cxn>
                    <a:cxn ang="0">
                      <a:pos x="T2" y="T3"/>
                    </a:cxn>
                    <a:cxn ang="0">
                      <a:pos x="T4" y="T5"/>
                    </a:cxn>
                    <a:cxn ang="0">
                      <a:pos x="T6" y="T7"/>
                    </a:cxn>
                    <a:cxn ang="0">
                      <a:pos x="T8" y="T9"/>
                    </a:cxn>
                  </a:cxnLst>
                  <a:rect l="0" t="0" r="r" b="b"/>
                  <a:pathLst>
                    <a:path w="54" h="32">
                      <a:moveTo>
                        <a:pt x="54" y="0"/>
                      </a:moveTo>
                      <a:cubicBezTo>
                        <a:pt x="2" y="0"/>
                        <a:pt x="2" y="0"/>
                        <a:pt x="2" y="0"/>
                      </a:cubicBezTo>
                      <a:cubicBezTo>
                        <a:pt x="1" y="11"/>
                        <a:pt x="0" y="21"/>
                        <a:pt x="0" y="32"/>
                      </a:cubicBezTo>
                      <a:cubicBezTo>
                        <a:pt x="54" y="32"/>
                        <a:pt x="54" y="32"/>
                        <a:pt x="54" y="32"/>
                      </a:cubicBezTo>
                      <a:cubicBezTo>
                        <a:pt x="54" y="0"/>
                        <a:pt x="54" y="0"/>
                        <a:pt x="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72" name="Freeform 34"/>
                <p:cNvSpPr/>
                <p:nvPr/>
              </p:nvSpPr>
              <p:spPr bwMode="auto">
                <a:xfrm>
                  <a:off x="973973" y="1382225"/>
                  <a:ext cx="211138" cy="139700"/>
                </a:xfrm>
                <a:custGeom>
                  <a:avLst/>
                  <a:gdLst>
                    <a:gd name="T0" fmla="*/ 56 w 56"/>
                    <a:gd name="T1" fmla="*/ 0 h 37"/>
                    <a:gd name="T2" fmla="*/ 1 w 56"/>
                    <a:gd name="T3" fmla="*/ 0 h 37"/>
                    <a:gd name="T4" fmla="*/ 0 w 56"/>
                    <a:gd name="T5" fmla="*/ 37 h 37"/>
                    <a:gd name="T6" fmla="*/ 56 w 56"/>
                    <a:gd name="T7" fmla="*/ 37 h 37"/>
                    <a:gd name="T8" fmla="*/ 56 w 56"/>
                    <a:gd name="T9" fmla="*/ 0 h 37"/>
                  </a:gdLst>
                  <a:ahLst/>
                  <a:cxnLst>
                    <a:cxn ang="0">
                      <a:pos x="T0" y="T1"/>
                    </a:cxn>
                    <a:cxn ang="0">
                      <a:pos x="T2" y="T3"/>
                    </a:cxn>
                    <a:cxn ang="0">
                      <a:pos x="T4" y="T5"/>
                    </a:cxn>
                    <a:cxn ang="0">
                      <a:pos x="T6" y="T7"/>
                    </a:cxn>
                    <a:cxn ang="0">
                      <a:pos x="T8" y="T9"/>
                    </a:cxn>
                  </a:cxnLst>
                  <a:rect l="0" t="0" r="r" b="b"/>
                  <a:pathLst>
                    <a:path w="56" h="37">
                      <a:moveTo>
                        <a:pt x="56" y="0"/>
                      </a:moveTo>
                      <a:cubicBezTo>
                        <a:pt x="1" y="0"/>
                        <a:pt x="1" y="0"/>
                        <a:pt x="1" y="0"/>
                      </a:cubicBezTo>
                      <a:cubicBezTo>
                        <a:pt x="0" y="13"/>
                        <a:pt x="0" y="25"/>
                        <a:pt x="0" y="37"/>
                      </a:cubicBezTo>
                      <a:cubicBezTo>
                        <a:pt x="56" y="37"/>
                        <a:pt x="56" y="37"/>
                        <a:pt x="56" y="37"/>
                      </a:cubicBezTo>
                      <a:cubicBezTo>
                        <a:pt x="56" y="0"/>
                        <a:pt x="56" y="0"/>
                        <a:pt x="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73" name="Freeform 35"/>
                <p:cNvSpPr/>
                <p:nvPr/>
              </p:nvSpPr>
              <p:spPr bwMode="auto">
                <a:xfrm>
                  <a:off x="853323" y="1382225"/>
                  <a:ext cx="90488" cy="139700"/>
                </a:xfrm>
                <a:custGeom>
                  <a:avLst/>
                  <a:gdLst>
                    <a:gd name="T0" fmla="*/ 2 w 24"/>
                    <a:gd name="T1" fmla="*/ 0 h 37"/>
                    <a:gd name="T2" fmla="*/ 0 w 24"/>
                    <a:gd name="T3" fmla="*/ 37 h 37"/>
                    <a:gd name="T4" fmla="*/ 22 w 24"/>
                    <a:gd name="T5" fmla="*/ 37 h 37"/>
                    <a:gd name="T6" fmla="*/ 24 w 24"/>
                    <a:gd name="T7" fmla="*/ 0 h 37"/>
                    <a:gd name="T8" fmla="*/ 2 w 24"/>
                    <a:gd name="T9" fmla="*/ 0 h 37"/>
                  </a:gdLst>
                  <a:ahLst/>
                  <a:cxnLst>
                    <a:cxn ang="0">
                      <a:pos x="T0" y="T1"/>
                    </a:cxn>
                    <a:cxn ang="0">
                      <a:pos x="T2" y="T3"/>
                    </a:cxn>
                    <a:cxn ang="0">
                      <a:pos x="T4" y="T5"/>
                    </a:cxn>
                    <a:cxn ang="0">
                      <a:pos x="T6" y="T7"/>
                    </a:cxn>
                    <a:cxn ang="0">
                      <a:pos x="T8" y="T9"/>
                    </a:cxn>
                  </a:cxnLst>
                  <a:rect l="0" t="0" r="r" b="b"/>
                  <a:pathLst>
                    <a:path w="24" h="37">
                      <a:moveTo>
                        <a:pt x="2" y="0"/>
                      </a:moveTo>
                      <a:cubicBezTo>
                        <a:pt x="1" y="13"/>
                        <a:pt x="1" y="25"/>
                        <a:pt x="0" y="37"/>
                      </a:cubicBezTo>
                      <a:cubicBezTo>
                        <a:pt x="22" y="37"/>
                        <a:pt x="22" y="37"/>
                        <a:pt x="22" y="37"/>
                      </a:cubicBezTo>
                      <a:cubicBezTo>
                        <a:pt x="22" y="25"/>
                        <a:pt x="23" y="13"/>
                        <a:pt x="24"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74" name="Freeform 36"/>
                <p:cNvSpPr/>
                <p:nvPr/>
              </p:nvSpPr>
              <p:spPr bwMode="auto">
                <a:xfrm>
                  <a:off x="1472449" y="1382225"/>
                  <a:ext cx="79375" cy="139700"/>
                </a:xfrm>
                <a:custGeom>
                  <a:avLst/>
                  <a:gdLst>
                    <a:gd name="T0" fmla="*/ 21 w 21"/>
                    <a:gd name="T1" fmla="*/ 37 h 37"/>
                    <a:gd name="T2" fmla="*/ 18 w 21"/>
                    <a:gd name="T3" fmla="*/ 0 h 37"/>
                    <a:gd name="T4" fmla="*/ 0 w 21"/>
                    <a:gd name="T5" fmla="*/ 0 h 37"/>
                    <a:gd name="T6" fmla="*/ 1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20" y="25"/>
                        <a:pt x="19" y="13"/>
                        <a:pt x="18" y="0"/>
                      </a:cubicBezTo>
                      <a:cubicBezTo>
                        <a:pt x="0" y="0"/>
                        <a:pt x="0" y="0"/>
                        <a:pt x="0" y="0"/>
                      </a:cubicBezTo>
                      <a:cubicBezTo>
                        <a:pt x="0" y="13"/>
                        <a:pt x="1" y="25"/>
                        <a:pt x="1" y="37"/>
                      </a:cubicBezTo>
                      <a:lnTo>
                        <a:pt x="21"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75" name="Freeform 37"/>
                <p:cNvSpPr/>
                <p:nvPr/>
              </p:nvSpPr>
              <p:spPr bwMode="auto">
                <a:xfrm>
                  <a:off x="1461336" y="1220299"/>
                  <a:ext cx="76200" cy="120650"/>
                </a:xfrm>
                <a:custGeom>
                  <a:avLst/>
                  <a:gdLst>
                    <a:gd name="T0" fmla="*/ 20 w 20"/>
                    <a:gd name="T1" fmla="*/ 32 h 32"/>
                    <a:gd name="T2" fmla="*/ 17 w 20"/>
                    <a:gd name="T3" fmla="*/ 0 h 32"/>
                    <a:gd name="T4" fmla="*/ 0 w 20"/>
                    <a:gd name="T5" fmla="*/ 0 h 32"/>
                    <a:gd name="T6" fmla="*/ 2 w 20"/>
                    <a:gd name="T7" fmla="*/ 32 h 32"/>
                    <a:gd name="T8" fmla="*/ 20 w 20"/>
                    <a:gd name="T9" fmla="*/ 32 h 32"/>
                  </a:gdLst>
                  <a:ahLst/>
                  <a:cxnLst>
                    <a:cxn ang="0">
                      <a:pos x="T0" y="T1"/>
                    </a:cxn>
                    <a:cxn ang="0">
                      <a:pos x="T2" y="T3"/>
                    </a:cxn>
                    <a:cxn ang="0">
                      <a:pos x="T4" y="T5"/>
                    </a:cxn>
                    <a:cxn ang="0">
                      <a:pos x="T6" y="T7"/>
                    </a:cxn>
                    <a:cxn ang="0">
                      <a:pos x="T8" y="T9"/>
                    </a:cxn>
                  </a:cxnLst>
                  <a:rect l="0" t="0" r="r" b="b"/>
                  <a:pathLst>
                    <a:path w="20" h="32">
                      <a:moveTo>
                        <a:pt x="20" y="32"/>
                      </a:moveTo>
                      <a:cubicBezTo>
                        <a:pt x="19" y="21"/>
                        <a:pt x="18" y="11"/>
                        <a:pt x="17" y="0"/>
                      </a:cubicBezTo>
                      <a:cubicBezTo>
                        <a:pt x="0" y="0"/>
                        <a:pt x="0" y="0"/>
                        <a:pt x="0" y="0"/>
                      </a:cubicBezTo>
                      <a:cubicBezTo>
                        <a:pt x="1" y="11"/>
                        <a:pt x="1" y="21"/>
                        <a:pt x="2" y="32"/>
                      </a:cubicBezTo>
                      <a:lnTo>
                        <a:pt x="2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76" name="Freeform 38"/>
                <p:cNvSpPr/>
                <p:nvPr/>
              </p:nvSpPr>
              <p:spPr bwMode="auto">
                <a:xfrm>
                  <a:off x="1058111" y="451949"/>
                  <a:ext cx="47625" cy="41275"/>
                </a:xfrm>
                <a:custGeom>
                  <a:avLst/>
                  <a:gdLst>
                    <a:gd name="T0" fmla="*/ 13 w 13"/>
                    <a:gd name="T1" fmla="*/ 0 h 11"/>
                    <a:gd name="T2" fmla="*/ 3 w 13"/>
                    <a:gd name="T3" fmla="*/ 0 h 11"/>
                    <a:gd name="T4" fmla="*/ 0 w 13"/>
                    <a:gd name="T5" fmla="*/ 11 h 11"/>
                    <a:gd name="T6" fmla="*/ 10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3" y="0"/>
                        <a:pt x="3" y="0"/>
                        <a:pt x="3" y="0"/>
                      </a:cubicBezTo>
                      <a:cubicBezTo>
                        <a:pt x="2" y="4"/>
                        <a:pt x="1" y="8"/>
                        <a:pt x="0" y="11"/>
                      </a:cubicBezTo>
                      <a:cubicBezTo>
                        <a:pt x="10" y="11"/>
                        <a:pt x="10" y="11"/>
                        <a:pt x="10" y="11"/>
                      </a:cubicBezTo>
                      <a:cubicBezTo>
                        <a:pt x="11" y="8"/>
                        <a:pt x="12" y="4"/>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77" name="Freeform 39"/>
                <p:cNvSpPr/>
                <p:nvPr/>
              </p:nvSpPr>
              <p:spPr bwMode="auto">
                <a:xfrm>
                  <a:off x="1310523" y="451949"/>
                  <a:ext cx="44450" cy="41275"/>
                </a:xfrm>
                <a:custGeom>
                  <a:avLst/>
                  <a:gdLst>
                    <a:gd name="T0" fmla="*/ 12 w 12"/>
                    <a:gd name="T1" fmla="*/ 11 h 11"/>
                    <a:gd name="T2" fmla="*/ 11 w 12"/>
                    <a:gd name="T3" fmla="*/ 5 h 11"/>
                    <a:gd name="T4" fmla="*/ 9 w 12"/>
                    <a:gd name="T5" fmla="*/ 0 h 11"/>
                    <a:gd name="T6" fmla="*/ 0 w 12"/>
                    <a:gd name="T7" fmla="*/ 0 h 11"/>
                    <a:gd name="T8" fmla="*/ 2 w 12"/>
                    <a:gd name="T9" fmla="*/ 11 h 11"/>
                    <a:gd name="T10" fmla="*/ 12 w 12"/>
                    <a:gd name="T11" fmla="*/ 11 h 11"/>
                  </a:gdLst>
                  <a:ahLst/>
                  <a:cxnLst>
                    <a:cxn ang="0">
                      <a:pos x="T0" y="T1"/>
                    </a:cxn>
                    <a:cxn ang="0">
                      <a:pos x="T2" y="T3"/>
                    </a:cxn>
                    <a:cxn ang="0">
                      <a:pos x="T4" y="T5"/>
                    </a:cxn>
                    <a:cxn ang="0">
                      <a:pos x="T6" y="T7"/>
                    </a:cxn>
                    <a:cxn ang="0">
                      <a:pos x="T8" y="T9"/>
                    </a:cxn>
                    <a:cxn ang="0">
                      <a:pos x="T10" y="T11"/>
                    </a:cxn>
                  </a:cxnLst>
                  <a:rect l="0" t="0" r="r" b="b"/>
                  <a:pathLst>
                    <a:path w="12" h="11">
                      <a:moveTo>
                        <a:pt x="12" y="11"/>
                      </a:moveTo>
                      <a:cubicBezTo>
                        <a:pt x="12" y="9"/>
                        <a:pt x="11" y="7"/>
                        <a:pt x="11" y="5"/>
                      </a:cubicBezTo>
                      <a:cubicBezTo>
                        <a:pt x="10" y="3"/>
                        <a:pt x="9" y="2"/>
                        <a:pt x="9" y="0"/>
                      </a:cubicBezTo>
                      <a:cubicBezTo>
                        <a:pt x="0" y="0"/>
                        <a:pt x="0" y="0"/>
                        <a:pt x="0" y="0"/>
                      </a:cubicBezTo>
                      <a:cubicBezTo>
                        <a:pt x="1" y="4"/>
                        <a:pt x="1" y="8"/>
                        <a:pt x="2" y="11"/>
                      </a:cubicBezTo>
                      <a:lnTo>
                        <a:pt x="12"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78" name="Rectangle 40"/>
                <p:cNvSpPr>
                  <a:spLocks noChangeArrowheads="1"/>
                </p:cNvSpPr>
                <p:nvPr/>
              </p:nvSpPr>
              <p:spPr bwMode="auto">
                <a:xfrm>
                  <a:off x="1185111" y="4519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en-US" sz="2400"/>
                </a:p>
              </p:txBody>
            </p:sp>
            <p:sp>
              <p:nvSpPr>
                <p:cNvPr id="79" name="Freeform 41"/>
                <p:cNvSpPr/>
                <p:nvPr/>
              </p:nvSpPr>
              <p:spPr bwMode="auto">
                <a:xfrm>
                  <a:off x="1023185" y="624986"/>
                  <a:ext cx="46038" cy="44450"/>
                </a:xfrm>
                <a:custGeom>
                  <a:avLst/>
                  <a:gdLst>
                    <a:gd name="T0" fmla="*/ 12 w 12"/>
                    <a:gd name="T1" fmla="*/ 0 h 12"/>
                    <a:gd name="T2" fmla="*/ 2 w 12"/>
                    <a:gd name="T3" fmla="*/ 0 h 12"/>
                    <a:gd name="T4" fmla="*/ 0 w 12"/>
                    <a:gd name="T5" fmla="*/ 12 h 12"/>
                    <a:gd name="T6" fmla="*/ 10 w 12"/>
                    <a:gd name="T7" fmla="*/ 12 h 12"/>
                    <a:gd name="T8" fmla="*/ 12 w 12"/>
                    <a:gd name="T9" fmla="*/ 0 h 12"/>
                  </a:gdLst>
                  <a:ahLst/>
                  <a:cxnLst>
                    <a:cxn ang="0">
                      <a:pos x="T0" y="T1"/>
                    </a:cxn>
                    <a:cxn ang="0">
                      <a:pos x="T2" y="T3"/>
                    </a:cxn>
                    <a:cxn ang="0">
                      <a:pos x="T4" y="T5"/>
                    </a:cxn>
                    <a:cxn ang="0">
                      <a:pos x="T6" y="T7"/>
                    </a:cxn>
                    <a:cxn ang="0">
                      <a:pos x="T8" y="T9"/>
                    </a:cxn>
                  </a:cxnLst>
                  <a:rect l="0" t="0" r="r" b="b"/>
                  <a:pathLst>
                    <a:path w="12" h="12">
                      <a:moveTo>
                        <a:pt x="12" y="0"/>
                      </a:moveTo>
                      <a:cubicBezTo>
                        <a:pt x="2" y="0"/>
                        <a:pt x="2" y="0"/>
                        <a:pt x="2" y="0"/>
                      </a:cubicBezTo>
                      <a:cubicBezTo>
                        <a:pt x="2" y="4"/>
                        <a:pt x="1" y="8"/>
                        <a:pt x="0" y="12"/>
                      </a:cubicBezTo>
                      <a:cubicBezTo>
                        <a:pt x="10" y="12"/>
                        <a:pt x="10" y="12"/>
                        <a:pt x="10" y="12"/>
                      </a:cubicBezTo>
                      <a:cubicBezTo>
                        <a:pt x="11" y="8"/>
                        <a:pt x="12"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80" name="Freeform 42"/>
                <p:cNvSpPr/>
                <p:nvPr/>
              </p:nvSpPr>
              <p:spPr bwMode="auto">
                <a:xfrm>
                  <a:off x="1343861" y="624986"/>
                  <a:ext cx="46038" cy="44450"/>
                </a:xfrm>
                <a:custGeom>
                  <a:avLst/>
                  <a:gdLst>
                    <a:gd name="T0" fmla="*/ 2 w 12"/>
                    <a:gd name="T1" fmla="*/ 12 h 12"/>
                    <a:gd name="T2" fmla="*/ 12 w 12"/>
                    <a:gd name="T3" fmla="*/ 12 h 12"/>
                    <a:gd name="T4" fmla="*/ 10 w 12"/>
                    <a:gd name="T5" fmla="*/ 0 h 12"/>
                    <a:gd name="T6" fmla="*/ 0 w 12"/>
                    <a:gd name="T7" fmla="*/ 0 h 12"/>
                    <a:gd name="T8" fmla="*/ 2 w 12"/>
                    <a:gd name="T9" fmla="*/ 12 h 12"/>
                  </a:gdLst>
                  <a:ahLst/>
                  <a:cxnLst>
                    <a:cxn ang="0">
                      <a:pos x="T0" y="T1"/>
                    </a:cxn>
                    <a:cxn ang="0">
                      <a:pos x="T2" y="T3"/>
                    </a:cxn>
                    <a:cxn ang="0">
                      <a:pos x="T4" y="T5"/>
                    </a:cxn>
                    <a:cxn ang="0">
                      <a:pos x="T6" y="T7"/>
                    </a:cxn>
                    <a:cxn ang="0">
                      <a:pos x="T8" y="T9"/>
                    </a:cxn>
                  </a:cxnLst>
                  <a:rect l="0" t="0" r="r" b="b"/>
                  <a:pathLst>
                    <a:path w="12" h="12">
                      <a:moveTo>
                        <a:pt x="2" y="12"/>
                      </a:moveTo>
                      <a:cubicBezTo>
                        <a:pt x="12" y="12"/>
                        <a:pt x="12" y="12"/>
                        <a:pt x="12" y="12"/>
                      </a:cubicBezTo>
                      <a:cubicBezTo>
                        <a:pt x="11" y="8"/>
                        <a:pt x="11" y="4"/>
                        <a:pt x="10" y="0"/>
                      </a:cubicBezTo>
                      <a:cubicBezTo>
                        <a:pt x="0" y="0"/>
                        <a:pt x="0" y="0"/>
                        <a:pt x="0" y="0"/>
                      </a:cubicBezTo>
                      <a:cubicBezTo>
                        <a:pt x="1" y="4"/>
                        <a:pt x="2" y="8"/>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81" name="Rectangle 43"/>
                <p:cNvSpPr>
                  <a:spLocks noChangeArrowheads="1"/>
                </p:cNvSpPr>
                <p:nvPr/>
              </p:nvSpPr>
              <p:spPr bwMode="auto">
                <a:xfrm>
                  <a:off x="1185111" y="624986"/>
                  <a:ext cx="349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en-US" sz="2400"/>
                </a:p>
              </p:txBody>
            </p:sp>
            <p:sp>
              <p:nvSpPr>
                <p:cNvPr id="82" name="Freeform 44"/>
                <p:cNvSpPr/>
                <p:nvPr/>
              </p:nvSpPr>
              <p:spPr bwMode="auto">
                <a:xfrm>
                  <a:off x="996198" y="794849"/>
                  <a:ext cx="46038" cy="41275"/>
                </a:xfrm>
                <a:custGeom>
                  <a:avLst/>
                  <a:gdLst>
                    <a:gd name="T0" fmla="*/ 12 w 12"/>
                    <a:gd name="T1" fmla="*/ 0 h 11"/>
                    <a:gd name="T2" fmla="*/ 2 w 12"/>
                    <a:gd name="T3" fmla="*/ 0 h 11"/>
                    <a:gd name="T4" fmla="*/ 0 w 12"/>
                    <a:gd name="T5" fmla="*/ 11 h 11"/>
                    <a:gd name="T6" fmla="*/ 10 w 12"/>
                    <a:gd name="T7" fmla="*/ 11 h 11"/>
                    <a:gd name="T8" fmla="*/ 12 w 12"/>
                    <a:gd name="T9" fmla="*/ 0 h 11"/>
                  </a:gdLst>
                  <a:ahLst/>
                  <a:cxnLst>
                    <a:cxn ang="0">
                      <a:pos x="T0" y="T1"/>
                    </a:cxn>
                    <a:cxn ang="0">
                      <a:pos x="T2" y="T3"/>
                    </a:cxn>
                    <a:cxn ang="0">
                      <a:pos x="T4" y="T5"/>
                    </a:cxn>
                    <a:cxn ang="0">
                      <a:pos x="T6" y="T7"/>
                    </a:cxn>
                    <a:cxn ang="0">
                      <a:pos x="T8" y="T9"/>
                    </a:cxn>
                  </a:cxnLst>
                  <a:rect l="0" t="0" r="r" b="b"/>
                  <a:pathLst>
                    <a:path w="12" h="11">
                      <a:moveTo>
                        <a:pt x="12" y="0"/>
                      </a:moveTo>
                      <a:cubicBezTo>
                        <a:pt x="2" y="0"/>
                        <a:pt x="2" y="0"/>
                        <a:pt x="2" y="0"/>
                      </a:cubicBezTo>
                      <a:cubicBezTo>
                        <a:pt x="1" y="4"/>
                        <a:pt x="1" y="7"/>
                        <a:pt x="0" y="11"/>
                      </a:cubicBezTo>
                      <a:cubicBezTo>
                        <a:pt x="10" y="11"/>
                        <a:pt x="10" y="11"/>
                        <a:pt x="10" y="11"/>
                      </a:cubicBezTo>
                      <a:cubicBezTo>
                        <a:pt x="10" y="7"/>
                        <a:pt x="11"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83" name="Freeform 45"/>
                <p:cNvSpPr/>
                <p:nvPr/>
              </p:nvSpPr>
              <p:spPr bwMode="auto">
                <a:xfrm>
                  <a:off x="1374024" y="794849"/>
                  <a:ext cx="42863" cy="41275"/>
                </a:xfrm>
                <a:custGeom>
                  <a:avLst/>
                  <a:gdLst>
                    <a:gd name="T0" fmla="*/ 2 w 11"/>
                    <a:gd name="T1" fmla="*/ 11 h 11"/>
                    <a:gd name="T2" fmla="*/ 11 w 11"/>
                    <a:gd name="T3" fmla="*/ 11 h 11"/>
                    <a:gd name="T4" fmla="*/ 9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4"/>
                        <a:pt x="9" y="0"/>
                      </a:cubicBezTo>
                      <a:cubicBezTo>
                        <a:pt x="0" y="0"/>
                        <a:pt x="0" y="0"/>
                        <a:pt x="0" y="0"/>
                      </a:cubicBezTo>
                      <a:cubicBezTo>
                        <a:pt x="0" y="4"/>
                        <a:pt x="1" y="7"/>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84" name="Rectangle 46"/>
                <p:cNvSpPr>
                  <a:spLocks noChangeArrowheads="1"/>
                </p:cNvSpPr>
                <p:nvPr/>
              </p:nvSpPr>
              <p:spPr bwMode="auto">
                <a:xfrm>
                  <a:off x="1185111" y="7948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en-US" sz="2400"/>
                </a:p>
              </p:txBody>
            </p:sp>
            <p:sp>
              <p:nvSpPr>
                <p:cNvPr id="85" name="Freeform 47"/>
                <p:cNvSpPr/>
                <p:nvPr/>
              </p:nvSpPr>
              <p:spPr bwMode="auto">
                <a:xfrm>
                  <a:off x="970798" y="998049"/>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3"/>
                        <a:pt x="1" y="7"/>
                        <a:pt x="0" y="11"/>
                      </a:cubicBezTo>
                      <a:cubicBezTo>
                        <a:pt x="10" y="11"/>
                        <a:pt x="10" y="11"/>
                        <a:pt x="10" y="11"/>
                      </a:cubicBezTo>
                      <a:cubicBezTo>
                        <a:pt x="10" y="7"/>
                        <a:pt x="11" y="3"/>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86" name="Freeform 48"/>
                <p:cNvSpPr/>
                <p:nvPr/>
              </p:nvSpPr>
              <p:spPr bwMode="auto">
                <a:xfrm>
                  <a:off x="1401011" y="998049"/>
                  <a:ext cx="41275" cy="41275"/>
                </a:xfrm>
                <a:custGeom>
                  <a:avLst/>
                  <a:gdLst>
                    <a:gd name="T0" fmla="*/ 2 w 11"/>
                    <a:gd name="T1" fmla="*/ 11 h 11"/>
                    <a:gd name="T2" fmla="*/ 11 w 11"/>
                    <a:gd name="T3" fmla="*/ 11 h 11"/>
                    <a:gd name="T4" fmla="*/ 10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3"/>
                        <a:pt x="10" y="0"/>
                      </a:cubicBezTo>
                      <a:cubicBezTo>
                        <a:pt x="0" y="0"/>
                        <a:pt x="0" y="0"/>
                        <a:pt x="0" y="0"/>
                      </a:cubicBezTo>
                      <a:cubicBezTo>
                        <a:pt x="1" y="3"/>
                        <a:pt x="1" y="7"/>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87" name="Rectangle 49"/>
                <p:cNvSpPr>
                  <a:spLocks noChangeArrowheads="1"/>
                </p:cNvSpPr>
                <p:nvPr/>
              </p:nvSpPr>
              <p:spPr bwMode="auto">
                <a:xfrm>
                  <a:off x="1185111" y="9980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en-US" sz="2400"/>
                </a:p>
              </p:txBody>
            </p:sp>
            <p:sp>
              <p:nvSpPr>
                <p:cNvPr id="88" name="Freeform 50"/>
                <p:cNvSpPr/>
                <p:nvPr/>
              </p:nvSpPr>
              <p:spPr bwMode="auto">
                <a:xfrm>
                  <a:off x="951748" y="1179024"/>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4"/>
                        <a:pt x="1" y="7"/>
                        <a:pt x="0" y="11"/>
                      </a:cubicBezTo>
                      <a:cubicBezTo>
                        <a:pt x="10" y="11"/>
                        <a:pt x="10" y="11"/>
                        <a:pt x="10" y="11"/>
                      </a:cubicBezTo>
                      <a:cubicBezTo>
                        <a:pt x="10" y="7"/>
                        <a:pt x="11" y="4"/>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89" name="Freeform 51"/>
                <p:cNvSpPr/>
                <p:nvPr/>
              </p:nvSpPr>
              <p:spPr bwMode="auto">
                <a:xfrm>
                  <a:off x="1420061" y="1179024"/>
                  <a:ext cx="41275" cy="41275"/>
                </a:xfrm>
                <a:custGeom>
                  <a:avLst/>
                  <a:gdLst>
                    <a:gd name="T0" fmla="*/ 1 w 11"/>
                    <a:gd name="T1" fmla="*/ 11 h 11"/>
                    <a:gd name="T2" fmla="*/ 11 w 11"/>
                    <a:gd name="T3" fmla="*/ 11 h 11"/>
                    <a:gd name="T4" fmla="*/ 10 w 11"/>
                    <a:gd name="T5" fmla="*/ 0 h 11"/>
                    <a:gd name="T6" fmla="*/ 0 w 11"/>
                    <a:gd name="T7" fmla="*/ 0 h 11"/>
                    <a:gd name="T8" fmla="*/ 1 w 11"/>
                    <a:gd name="T9" fmla="*/ 11 h 11"/>
                  </a:gdLst>
                  <a:ahLst/>
                  <a:cxnLst>
                    <a:cxn ang="0">
                      <a:pos x="T0" y="T1"/>
                    </a:cxn>
                    <a:cxn ang="0">
                      <a:pos x="T2" y="T3"/>
                    </a:cxn>
                    <a:cxn ang="0">
                      <a:pos x="T4" y="T5"/>
                    </a:cxn>
                    <a:cxn ang="0">
                      <a:pos x="T6" y="T7"/>
                    </a:cxn>
                    <a:cxn ang="0">
                      <a:pos x="T8" y="T9"/>
                    </a:cxn>
                  </a:cxnLst>
                  <a:rect l="0" t="0" r="r" b="b"/>
                  <a:pathLst>
                    <a:path w="11" h="11">
                      <a:moveTo>
                        <a:pt x="1" y="11"/>
                      </a:moveTo>
                      <a:cubicBezTo>
                        <a:pt x="11" y="11"/>
                        <a:pt x="11" y="11"/>
                        <a:pt x="11" y="11"/>
                      </a:cubicBezTo>
                      <a:cubicBezTo>
                        <a:pt x="11" y="7"/>
                        <a:pt x="10" y="4"/>
                        <a:pt x="10" y="0"/>
                      </a:cubicBezTo>
                      <a:cubicBezTo>
                        <a:pt x="0" y="0"/>
                        <a:pt x="0" y="0"/>
                        <a:pt x="0" y="0"/>
                      </a:cubicBezTo>
                      <a:cubicBezTo>
                        <a:pt x="1" y="4"/>
                        <a:pt x="1" y="7"/>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90" name="Rectangle 52"/>
                <p:cNvSpPr>
                  <a:spLocks noChangeArrowheads="1"/>
                </p:cNvSpPr>
                <p:nvPr/>
              </p:nvSpPr>
              <p:spPr bwMode="auto">
                <a:xfrm>
                  <a:off x="1185111" y="1179024"/>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en-US" sz="2400"/>
                </a:p>
              </p:txBody>
            </p:sp>
            <p:sp>
              <p:nvSpPr>
                <p:cNvPr id="91" name="Freeform 53"/>
                <p:cNvSpPr/>
                <p:nvPr/>
              </p:nvSpPr>
              <p:spPr bwMode="auto">
                <a:xfrm>
                  <a:off x="943810" y="1340950"/>
                  <a:ext cx="38100" cy="41275"/>
                </a:xfrm>
                <a:custGeom>
                  <a:avLst/>
                  <a:gdLst>
                    <a:gd name="T0" fmla="*/ 10 w 10"/>
                    <a:gd name="T1" fmla="*/ 0 h 11"/>
                    <a:gd name="T2" fmla="*/ 0 w 10"/>
                    <a:gd name="T3" fmla="*/ 0 h 11"/>
                    <a:gd name="T4" fmla="*/ 0 w 10"/>
                    <a:gd name="T5" fmla="*/ 11 h 11"/>
                    <a:gd name="T6" fmla="*/ 9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0" y="0"/>
                        <a:pt x="0" y="0"/>
                        <a:pt x="0" y="0"/>
                      </a:cubicBezTo>
                      <a:cubicBezTo>
                        <a:pt x="0" y="3"/>
                        <a:pt x="0" y="7"/>
                        <a:pt x="0" y="11"/>
                      </a:cubicBezTo>
                      <a:cubicBezTo>
                        <a:pt x="9" y="11"/>
                        <a:pt x="9" y="11"/>
                        <a:pt x="9" y="11"/>
                      </a:cubicBezTo>
                      <a:cubicBezTo>
                        <a:pt x="9" y="7"/>
                        <a:pt x="10" y="3"/>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92" name="Freeform 54"/>
                <p:cNvSpPr/>
                <p:nvPr/>
              </p:nvSpPr>
              <p:spPr bwMode="auto">
                <a:xfrm>
                  <a:off x="1434349" y="1340950"/>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3"/>
                        <a:pt x="9" y="0"/>
                      </a:cubicBezTo>
                      <a:cubicBezTo>
                        <a:pt x="0" y="0"/>
                        <a:pt x="0" y="0"/>
                        <a:pt x="0" y="0"/>
                      </a:cubicBezTo>
                      <a:cubicBezTo>
                        <a:pt x="0" y="3"/>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93" name="Rectangle 55"/>
                <p:cNvSpPr>
                  <a:spLocks noChangeArrowheads="1"/>
                </p:cNvSpPr>
                <p:nvPr/>
              </p:nvSpPr>
              <p:spPr bwMode="auto">
                <a:xfrm>
                  <a:off x="1185111" y="13409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en-US" sz="2400"/>
                </a:p>
              </p:txBody>
            </p:sp>
            <p:sp>
              <p:nvSpPr>
                <p:cNvPr id="94" name="Freeform 56"/>
                <p:cNvSpPr/>
                <p:nvPr/>
              </p:nvSpPr>
              <p:spPr bwMode="auto">
                <a:xfrm>
                  <a:off x="935873" y="1521925"/>
                  <a:ext cx="34925" cy="41275"/>
                </a:xfrm>
                <a:custGeom>
                  <a:avLst/>
                  <a:gdLst>
                    <a:gd name="T0" fmla="*/ 9 w 9"/>
                    <a:gd name="T1" fmla="*/ 0 h 11"/>
                    <a:gd name="T2" fmla="*/ 0 w 9"/>
                    <a:gd name="T3" fmla="*/ 0 h 11"/>
                    <a:gd name="T4" fmla="*/ 0 w 9"/>
                    <a:gd name="T5" fmla="*/ 11 h 11"/>
                    <a:gd name="T6" fmla="*/ 9 w 9"/>
                    <a:gd name="T7" fmla="*/ 11 h 11"/>
                    <a:gd name="T8" fmla="*/ 9 w 9"/>
                    <a:gd name="T9" fmla="*/ 0 h 11"/>
                  </a:gdLst>
                  <a:ahLst/>
                  <a:cxnLst>
                    <a:cxn ang="0">
                      <a:pos x="T0" y="T1"/>
                    </a:cxn>
                    <a:cxn ang="0">
                      <a:pos x="T2" y="T3"/>
                    </a:cxn>
                    <a:cxn ang="0">
                      <a:pos x="T4" y="T5"/>
                    </a:cxn>
                    <a:cxn ang="0">
                      <a:pos x="T6" y="T7"/>
                    </a:cxn>
                    <a:cxn ang="0">
                      <a:pos x="T8" y="T9"/>
                    </a:cxn>
                  </a:cxnLst>
                  <a:rect l="0" t="0" r="r" b="b"/>
                  <a:pathLst>
                    <a:path w="9" h="11">
                      <a:moveTo>
                        <a:pt x="9" y="0"/>
                      </a:moveTo>
                      <a:cubicBezTo>
                        <a:pt x="0" y="0"/>
                        <a:pt x="0" y="0"/>
                        <a:pt x="0" y="0"/>
                      </a:cubicBezTo>
                      <a:cubicBezTo>
                        <a:pt x="0" y="4"/>
                        <a:pt x="0" y="7"/>
                        <a:pt x="0" y="11"/>
                      </a:cubicBezTo>
                      <a:cubicBezTo>
                        <a:pt x="9" y="11"/>
                        <a:pt x="9" y="11"/>
                        <a:pt x="9" y="11"/>
                      </a:cubicBezTo>
                      <a:cubicBezTo>
                        <a:pt x="9" y="7"/>
                        <a:pt x="9" y="4"/>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95" name="Freeform 57"/>
                <p:cNvSpPr/>
                <p:nvPr/>
              </p:nvSpPr>
              <p:spPr bwMode="auto">
                <a:xfrm>
                  <a:off x="1442286" y="1521925"/>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4"/>
                        <a:pt x="9" y="0"/>
                      </a:cubicBezTo>
                      <a:cubicBezTo>
                        <a:pt x="0" y="0"/>
                        <a:pt x="0" y="0"/>
                        <a:pt x="0" y="0"/>
                      </a:cubicBezTo>
                      <a:cubicBezTo>
                        <a:pt x="0" y="4"/>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96" name="Rectangle 58"/>
                <p:cNvSpPr>
                  <a:spLocks noChangeArrowheads="1"/>
                </p:cNvSpPr>
                <p:nvPr/>
              </p:nvSpPr>
              <p:spPr bwMode="auto">
                <a:xfrm>
                  <a:off x="1185111" y="1521925"/>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en-US" sz="2400"/>
                </a:p>
              </p:txBody>
            </p:sp>
            <p:sp>
              <p:nvSpPr>
                <p:cNvPr id="97" name="Rectangle 59"/>
                <p:cNvSpPr>
                  <a:spLocks noChangeArrowheads="1"/>
                </p:cNvSpPr>
                <p:nvPr/>
              </p:nvSpPr>
              <p:spPr bwMode="auto">
                <a:xfrm>
                  <a:off x="1185111" y="17092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defRPr/>
                  </a:pPr>
                  <a:endParaRPr lang="en-US" sz="2400"/>
                </a:p>
              </p:txBody>
            </p:sp>
          </p:grpSp>
        </p:grpSp>
      </p:grpSp>
      <p:grpSp>
        <p:nvGrpSpPr>
          <p:cNvPr id="98" name="Group 97"/>
          <p:cNvGrpSpPr/>
          <p:nvPr/>
        </p:nvGrpSpPr>
        <p:grpSpPr bwMode="auto">
          <a:xfrm>
            <a:off x="6941878" y="4475164"/>
            <a:ext cx="585605" cy="585787"/>
            <a:chOff x="6942614" y="3637203"/>
            <a:chExt cx="585787" cy="585787"/>
          </a:xfrm>
        </p:grpSpPr>
        <p:sp>
          <p:nvSpPr>
            <p:cNvPr id="99" name="Oval 98"/>
            <p:cNvSpPr/>
            <p:nvPr/>
          </p:nvSpPr>
          <p:spPr>
            <a:xfrm>
              <a:off x="6942614" y="3637203"/>
              <a:ext cx="585787" cy="585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en-AU" altLang="zh-CN" sz="1600">
                <a:solidFill>
                  <a:schemeClr val="bg1"/>
                </a:solidFill>
                <a:latin typeface="FontAwesome"/>
              </a:endParaRPr>
            </a:p>
          </p:txBody>
        </p:sp>
        <p:sp>
          <p:nvSpPr>
            <p:cNvPr id="90130" name="Shape 1094"/>
            <p:cNvSpPr/>
            <p:nvPr/>
          </p:nvSpPr>
          <p:spPr bwMode="auto">
            <a:xfrm>
              <a:off x="7087269" y="3817565"/>
              <a:ext cx="299334" cy="213772"/>
            </a:xfrm>
            <a:custGeom>
              <a:avLst/>
              <a:gdLst>
                <a:gd name="T0" fmla="*/ 149667 w 21600"/>
                <a:gd name="T1" fmla="*/ 106886 h 21600"/>
                <a:gd name="T2" fmla="*/ 149667 w 21600"/>
                <a:gd name="T3" fmla="*/ 106886 h 21600"/>
                <a:gd name="T4" fmla="*/ 149667 w 21600"/>
                <a:gd name="T5" fmla="*/ 106886 h 21600"/>
                <a:gd name="T6" fmla="*/ 149667 w 21600"/>
                <a:gd name="T7" fmla="*/ 10688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784" tIns="50784" rIns="50784" bIns="50784" anchor="ctr"/>
            <a:lstStyle/>
            <a:p>
              <a:endParaRPr lang="zh-CN" altLang="en-US" sz="2400"/>
            </a:p>
          </p:txBody>
        </p:sp>
      </p:grpSp>
      <p:grpSp>
        <p:nvGrpSpPr>
          <p:cNvPr id="167" name="组合 166"/>
          <p:cNvGrpSpPr/>
          <p:nvPr/>
        </p:nvGrpSpPr>
        <p:grpSpPr>
          <a:xfrm>
            <a:off x="3619384" y="453588"/>
            <a:ext cx="8185557" cy="173072"/>
            <a:chOff x="2713964" y="340296"/>
            <a:chExt cx="6141063" cy="129844"/>
          </a:xfrm>
          <a:solidFill>
            <a:schemeClr val="accent5"/>
          </a:solidFill>
        </p:grpSpPr>
        <p:cxnSp>
          <p:nvCxnSpPr>
            <p:cNvPr id="168" name="直接连接符 167"/>
            <p:cNvCxnSpPr>
              <a:endCxn id="169" idx="3"/>
            </p:cNvCxnSpPr>
            <p:nvPr/>
          </p:nvCxnSpPr>
          <p:spPr>
            <a:xfrm flipH="1">
              <a:off x="2843808" y="405218"/>
              <a:ext cx="6011219"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9" name="矩形 168"/>
            <p:cNvSpPr/>
            <p:nvPr/>
          </p:nvSpPr>
          <p:spPr>
            <a:xfrm>
              <a:off x="2713964" y="340296"/>
              <a:ext cx="129844" cy="129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70" name="KSO_GT1.1.1"/>
          <p:cNvSpPr txBox="1"/>
          <p:nvPr/>
        </p:nvSpPr>
        <p:spPr>
          <a:xfrm>
            <a:off x="1919940" y="411432"/>
            <a:ext cx="1587011" cy="330099"/>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800" b="1" dirty="0">
                <a:solidFill>
                  <a:schemeClr val="tx1">
                    <a:lumMod val="50000"/>
                    <a:lumOff val="50000"/>
                  </a:schemeClr>
                </a:solidFill>
              </a:rPr>
              <a:t>点击更改标题</a:t>
            </a:r>
            <a:endParaRPr lang="en-US" altLang="zh-CN" sz="1800" b="1" dirty="0">
              <a:solidFill>
                <a:schemeClr val="tx1">
                  <a:lumMod val="50000"/>
                  <a:lumOff val="50000"/>
                </a:schemeClr>
              </a:solidFill>
            </a:endParaRPr>
          </a:p>
        </p:txBody>
      </p:sp>
      <p:pic>
        <p:nvPicPr>
          <p:cNvPr id="155" name="图片 154"/>
          <p:cNvPicPr>
            <a:picLocks noChangeAspect="1"/>
          </p:cNvPicPr>
          <p:nvPr/>
        </p:nvPicPr>
        <p:blipFill>
          <a:blip r:embed="rId3" cstate="email"/>
          <a:stretch>
            <a:fillRect/>
          </a:stretch>
        </p:blipFill>
        <p:spPr>
          <a:xfrm>
            <a:off x="-510264" y="-1119793"/>
            <a:ext cx="3206721" cy="320672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p:tgtEl>
                                          <p:spTgt spid="16"/>
                                        </p:tgtEl>
                                        <p:attrNameLst>
                                          <p:attrName>ppt_y</p:attrName>
                                        </p:attrNameLst>
                                      </p:cBhvr>
                                      <p:tavLst>
                                        <p:tav tm="0">
                                          <p:val>
                                            <p:strVal val="#ppt_y-#ppt_h*1.125000"/>
                                          </p:val>
                                        </p:tav>
                                        <p:tav tm="100000">
                                          <p:val>
                                            <p:strVal val="#ppt_y"/>
                                          </p:val>
                                        </p:tav>
                                      </p:tavLst>
                                    </p:anim>
                                    <p:animEffect transition="in" filter="wipe(down)">
                                      <p:cBhvr>
                                        <p:cTn id="13" dur="500"/>
                                        <p:tgtEl>
                                          <p:spTgt spid="16"/>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stretch>
            <a:fillRect/>
          </a:stretch>
        </p:blipFill>
        <p:spPr bwMode="auto">
          <a:xfrm>
            <a:off x="2160778" y="1861984"/>
            <a:ext cx="2431721" cy="162114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p:cNvPicPr>
            <a:picLocks noChangeAspect="1" noChangeArrowheads="1"/>
          </p:cNvPicPr>
          <p:nvPr/>
        </p:nvPicPr>
        <p:blipFill>
          <a:blip r:embed="rId4" cstate="email"/>
          <a:stretch>
            <a:fillRect/>
          </a:stretch>
        </p:blipFill>
        <p:spPr bwMode="auto">
          <a:xfrm>
            <a:off x="7599502" y="1861983"/>
            <a:ext cx="2431721" cy="1621147"/>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p:cNvGrpSpPr/>
          <p:nvPr/>
        </p:nvGrpSpPr>
        <p:grpSpPr bwMode="auto">
          <a:xfrm>
            <a:off x="1568260" y="4587876"/>
            <a:ext cx="3472379" cy="1492251"/>
            <a:chOff x="1599036" y="3511306"/>
            <a:chExt cx="3473752" cy="1492623"/>
          </a:xfrm>
        </p:grpSpPr>
        <p:grpSp>
          <p:nvGrpSpPr>
            <p:cNvPr id="8256" name="Group 67"/>
            <p:cNvGrpSpPr/>
            <p:nvPr/>
          </p:nvGrpSpPr>
          <p:grpSpPr bwMode="auto">
            <a:xfrm>
              <a:off x="1900598" y="3511306"/>
              <a:ext cx="3172190" cy="1492623"/>
              <a:chOff x="1900598" y="3578541"/>
              <a:chExt cx="3304598" cy="1492623"/>
            </a:xfrm>
          </p:grpSpPr>
          <p:sp>
            <p:nvSpPr>
              <p:cNvPr id="74" name="Rectangle 73"/>
              <p:cNvSpPr/>
              <p:nvPr/>
            </p:nvSpPr>
            <p:spPr>
              <a:xfrm>
                <a:off x="1900691" y="3578541"/>
                <a:ext cx="3304505" cy="268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400">
                  <a:solidFill>
                    <a:srgbClr val="FFFFFF"/>
                  </a:solidFill>
                </a:endParaRPr>
              </a:p>
            </p:txBody>
          </p:sp>
          <p:sp>
            <p:nvSpPr>
              <p:cNvPr id="75" name="Rectangle 74"/>
              <p:cNvSpPr/>
              <p:nvPr/>
            </p:nvSpPr>
            <p:spPr>
              <a:xfrm>
                <a:off x="1900691" y="3977104"/>
                <a:ext cx="3304505" cy="2683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400">
                  <a:solidFill>
                    <a:srgbClr val="FFFFFF"/>
                  </a:solidFill>
                </a:endParaRPr>
              </a:p>
            </p:txBody>
          </p:sp>
          <p:sp>
            <p:nvSpPr>
              <p:cNvPr id="76" name="Rectangle 75"/>
              <p:cNvSpPr/>
              <p:nvPr/>
            </p:nvSpPr>
            <p:spPr>
              <a:xfrm>
                <a:off x="1900691" y="4397896"/>
                <a:ext cx="3304505" cy="268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400">
                  <a:solidFill>
                    <a:srgbClr val="FFFFFF"/>
                  </a:solidFill>
                </a:endParaRPr>
              </a:p>
            </p:txBody>
          </p:sp>
          <p:sp>
            <p:nvSpPr>
              <p:cNvPr id="77" name="Rectangle 76"/>
              <p:cNvSpPr/>
              <p:nvPr/>
            </p:nvSpPr>
            <p:spPr>
              <a:xfrm>
                <a:off x="1900691" y="4802810"/>
                <a:ext cx="3304505" cy="2683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400">
                  <a:solidFill>
                    <a:srgbClr val="FFFFFF"/>
                  </a:solidFill>
                </a:endParaRPr>
              </a:p>
            </p:txBody>
          </p:sp>
        </p:grpSp>
        <p:grpSp>
          <p:nvGrpSpPr>
            <p:cNvPr id="8257" name="Group 68"/>
            <p:cNvGrpSpPr/>
            <p:nvPr/>
          </p:nvGrpSpPr>
          <p:grpSpPr bwMode="auto">
            <a:xfrm>
              <a:off x="1599036" y="3529050"/>
              <a:ext cx="259645" cy="1440512"/>
              <a:chOff x="1599036" y="3529050"/>
              <a:chExt cx="259645" cy="1440512"/>
            </a:xfrm>
          </p:grpSpPr>
          <p:sp>
            <p:nvSpPr>
              <p:cNvPr id="70" name="Shape 2102"/>
              <p:cNvSpPr/>
              <p:nvPr/>
            </p:nvSpPr>
            <p:spPr>
              <a:xfrm>
                <a:off x="1611737" y="4381473"/>
                <a:ext cx="247672" cy="198488"/>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lumMod val="65000"/>
                </a:schemeClr>
              </a:solidFill>
              <a:ln w="12700" cap="flat">
                <a:noFill/>
                <a:miter lim="400000"/>
              </a:ln>
              <a:effectLst/>
            </p:spPr>
            <p:txBody>
              <a:bodyPr lIns="50784" tIns="50784" rIns="50784" bIns="50784" anchor="ctr"/>
              <a:lstStyle/>
              <a:p>
                <a:pPr defTabSz="9137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71" name="Freeform 70"/>
              <p:cNvSpPr>
                <a:spLocks noEditPoints="1"/>
              </p:cNvSpPr>
              <p:nvPr/>
            </p:nvSpPr>
            <p:spPr bwMode="auto">
              <a:xfrm>
                <a:off x="1599036" y="3528773"/>
                <a:ext cx="206393" cy="231833"/>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lumMod val="65000"/>
                </a:schemeClr>
              </a:solidFill>
              <a:ln>
                <a:noFill/>
              </a:ln>
            </p:spPr>
            <p:txBody>
              <a:bodyPr/>
              <a:lstStyle/>
              <a:p>
                <a:pPr defTabSz="913765">
                  <a:defRPr/>
                </a:pPr>
                <a:endParaRPr lang="en-US" sz="2400" dirty="0">
                  <a:solidFill>
                    <a:schemeClr val="bg1"/>
                  </a:solidFill>
                </a:endParaRPr>
              </a:p>
            </p:txBody>
          </p:sp>
          <p:sp>
            <p:nvSpPr>
              <p:cNvPr id="72" name="Shape 731"/>
              <p:cNvSpPr/>
              <p:nvPr/>
            </p:nvSpPr>
            <p:spPr>
              <a:xfrm>
                <a:off x="1638727" y="3959092"/>
                <a:ext cx="166703" cy="208015"/>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bg1">
                  <a:lumMod val="65000"/>
                </a:schemeClr>
              </a:solidFill>
              <a:ln w="12700" cap="flat">
                <a:noFill/>
                <a:miter lim="400000"/>
              </a:ln>
              <a:effectLst/>
            </p:spPr>
            <p:txBody>
              <a:bodyPr lIns="50784" tIns="50784" rIns="50784" bIns="50784" anchor="ctr"/>
              <a:lstStyle/>
              <a:p>
                <a:pPr defTabSz="913765">
                  <a:defRPr sz="3100" b="1">
                    <a:latin typeface="Kontrapunkt Bob Bold"/>
                    <a:ea typeface="Kontrapunkt Bob Bold"/>
                    <a:cs typeface="Kontrapunkt Bob Bold"/>
                    <a:sym typeface="Kontrapunkt Bob Bold"/>
                  </a:defRPr>
                </a:pPr>
                <a:endParaRPr sz="3065" b="1">
                  <a:latin typeface="Kontrapunkt Bob Bold"/>
                  <a:ea typeface="Kontrapunkt Bob Bold"/>
                  <a:cs typeface="Kontrapunkt Bob Bold"/>
                  <a:sym typeface="Kontrapunkt Bob Bold"/>
                </a:endParaRPr>
              </a:p>
            </p:txBody>
          </p:sp>
          <p:sp>
            <p:nvSpPr>
              <p:cNvPr id="73" name="Freeform 72"/>
              <p:cNvSpPr/>
              <p:nvPr/>
            </p:nvSpPr>
            <p:spPr bwMode="auto">
              <a:xfrm>
                <a:off x="1629201" y="4795915"/>
                <a:ext cx="212744" cy="173080"/>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lumMod val="65000"/>
                </a:schemeClr>
              </a:solidFill>
              <a:ln>
                <a:noFill/>
              </a:ln>
            </p:spPr>
            <p:txBody>
              <a:bodyPr/>
              <a:lstStyle/>
              <a:p>
                <a:pPr defTabSz="913765">
                  <a:defRPr/>
                </a:pPr>
                <a:endParaRPr lang="en-US" sz="2400" dirty="0"/>
              </a:p>
            </p:txBody>
          </p:sp>
        </p:grpSp>
      </p:grpSp>
      <p:sp>
        <p:nvSpPr>
          <p:cNvPr id="78" name="Rectangle 77"/>
          <p:cNvSpPr/>
          <p:nvPr/>
        </p:nvSpPr>
        <p:spPr>
          <a:xfrm>
            <a:off x="1869794" y="4587875"/>
            <a:ext cx="2799487"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400">
              <a:solidFill>
                <a:srgbClr val="FFFFFF"/>
              </a:solidFill>
            </a:endParaRPr>
          </a:p>
        </p:txBody>
      </p:sp>
      <p:sp>
        <p:nvSpPr>
          <p:cNvPr id="79" name="Rectangle 78"/>
          <p:cNvSpPr/>
          <p:nvPr/>
        </p:nvSpPr>
        <p:spPr>
          <a:xfrm>
            <a:off x="1869793" y="4986339"/>
            <a:ext cx="3002624" cy="266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400">
              <a:solidFill>
                <a:srgbClr val="FFFFFF"/>
              </a:solidFill>
            </a:endParaRPr>
          </a:p>
        </p:txBody>
      </p:sp>
      <p:sp>
        <p:nvSpPr>
          <p:cNvPr id="80" name="Rectangle 79"/>
          <p:cNvSpPr/>
          <p:nvPr/>
        </p:nvSpPr>
        <p:spPr>
          <a:xfrm>
            <a:off x="1869794" y="5407025"/>
            <a:ext cx="2799487" cy="268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400">
              <a:solidFill>
                <a:srgbClr val="FFFFFF"/>
              </a:solidFill>
            </a:endParaRPr>
          </a:p>
        </p:txBody>
      </p:sp>
      <p:sp>
        <p:nvSpPr>
          <p:cNvPr id="81" name="Rectangle 80"/>
          <p:cNvSpPr/>
          <p:nvPr/>
        </p:nvSpPr>
        <p:spPr>
          <a:xfrm>
            <a:off x="1869792" y="5811841"/>
            <a:ext cx="2670939" cy="268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400">
              <a:solidFill>
                <a:srgbClr val="FFFFFF"/>
              </a:solidFill>
            </a:endParaRPr>
          </a:p>
        </p:txBody>
      </p:sp>
      <p:sp>
        <p:nvSpPr>
          <p:cNvPr id="96" name="Rectangle 95"/>
          <p:cNvSpPr>
            <a:spLocks noChangeArrowheads="1"/>
          </p:cNvSpPr>
          <p:nvPr/>
        </p:nvSpPr>
        <p:spPr bwMode="auto">
          <a:xfrm>
            <a:off x="2068170" y="4647062"/>
            <a:ext cx="607539" cy="14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935" b="1">
                <a:solidFill>
                  <a:schemeClr val="bg1"/>
                </a:solidFill>
                <a:latin typeface="Open Sans Light" pitchFamily="34" charset="0"/>
              </a:rPr>
              <a:t>Leadership</a:t>
            </a:r>
          </a:p>
        </p:txBody>
      </p:sp>
      <p:sp>
        <p:nvSpPr>
          <p:cNvPr id="97" name="Rectangle 96"/>
          <p:cNvSpPr>
            <a:spLocks noChangeArrowheads="1"/>
          </p:cNvSpPr>
          <p:nvPr/>
        </p:nvSpPr>
        <p:spPr bwMode="auto">
          <a:xfrm>
            <a:off x="2068170" y="5053462"/>
            <a:ext cx="650819" cy="14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935" b="1">
                <a:solidFill>
                  <a:schemeClr val="bg1"/>
                </a:solidFill>
                <a:latin typeface="Open Sans Light" pitchFamily="34" charset="0"/>
              </a:rPr>
              <a:t>Team Work</a:t>
            </a:r>
          </a:p>
        </p:txBody>
      </p:sp>
      <p:sp>
        <p:nvSpPr>
          <p:cNvPr id="98" name="Rectangle 97"/>
          <p:cNvSpPr>
            <a:spLocks noChangeArrowheads="1"/>
          </p:cNvSpPr>
          <p:nvPr/>
        </p:nvSpPr>
        <p:spPr bwMode="auto">
          <a:xfrm>
            <a:off x="2068170" y="5469388"/>
            <a:ext cx="743793" cy="14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935" b="1">
                <a:solidFill>
                  <a:schemeClr val="bg1"/>
                </a:solidFill>
                <a:latin typeface="Open Sans Light" pitchFamily="34" charset="0"/>
              </a:rPr>
              <a:t>Management</a:t>
            </a:r>
          </a:p>
        </p:txBody>
      </p:sp>
      <p:sp>
        <p:nvSpPr>
          <p:cNvPr id="99" name="Rectangle 98"/>
          <p:cNvSpPr>
            <a:spLocks noChangeArrowheads="1"/>
          </p:cNvSpPr>
          <p:nvPr/>
        </p:nvSpPr>
        <p:spPr bwMode="auto">
          <a:xfrm>
            <a:off x="2068170" y="5874201"/>
            <a:ext cx="892873" cy="14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935" b="1">
                <a:solidFill>
                  <a:schemeClr val="bg1"/>
                </a:solidFill>
                <a:latin typeface="Open Sans Light" pitchFamily="34" charset="0"/>
              </a:rPr>
              <a:t>Communication</a:t>
            </a:r>
          </a:p>
        </p:txBody>
      </p:sp>
      <p:grpSp>
        <p:nvGrpSpPr>
          <p:cNvPr id="101" name="Group 100"/>
          <p:cNvGrpSpPr/>
          <p:nvPr/>
        </p:nvGrpSpPr>
        <p:grpSpPr bwMode="auto">
          <a:xfrm>
            <a:off x="6959829" y="4587876"/>
            <a:ext cx="3472379" cy="1492251"/>
            <a:chOff x="1599036" y="3511306"/>
            <a:chExt cx="3473752" cy="1492623"/>
          </a:xfrm>
        </p:grpSpPr>
        <p:grpSp>
          <p:nvGrpSpPr>
            <p:cNvPr id="8240" name="Group 101"/>
            <p:cNvGrpSpPr/>
            <p:nvPr/>
          </p:nvGrpSpPr>
          <p:grpSpPr bwMode="auto">
            <a:xfrm>
              <a:off x="1900598" y="3511306"/>
              <a:ext cx="3172190" cy="1492623"/>
              <a:chOff x="1900598" y="3578541"/>
              <a:chExt cx="3304598" cy="1492623"/>
            </a:xfrm>
          </p:grpSpPr>
          <p:sp>
            <p:nvSpPr>
              <p:cNvPr id="108" name="Rectangle 107"/>
              <p:cNvSpPr/>
              <p:nvPr/>
            </p:nvSpPr>
            <p:spPr>
              <a:xfrm>
                <a:off x="1900691" y="3578541"/>
                <a:ext cx="3304505" cy="268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400">
                  <a:solidFill>
                    <a:srgbClr val="FFFFFF"/>
                  </a:solidFill>
                </a:endParaRPr>
              </a:p>
            </p:txBody>
          </p:sp>
          <p:sp>
            <p:nvSpPr>
              <p:cNvPr id="109" name="Rectangle 108"/>
              <p:cNvSpPr/>
              <p:nvPr/>
            </p:nvSpPr>
            <p:spPr>
              <a:xfrm>
                <a:off x="1900691" y="3977104"/>
                <a:ext cx="3304505" cy="2683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400">
                  <a:solidFill>
                    <a:srgbClr val="FFFFFF"/>
                  </a:solidFill>
                </a:endParaRPr>
              </a:p>
            </p:txBody>
          </p:sp>
          <p:sp>
            <p:nvSpPr>
              <p:cNvPr id="110" name="Rectangle 109"/>
              <p:cNvSpPr/>
              <p:nvPr/>
            </p:nvSpPr>
            <p:spPr>
              <a:xfrm>
                <a:off x="1900691" y="4397896"/>
                <a:ext cx="3304505" cy="268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400">
                  <a:solidFill>
                    <a:srgbClr val="FFFFFF"/>
                  </a:solidFill>
                </a:endParaRPr>
              </a:p>
            </p:txBody>
          </p:sp>
          <p:sp>
            <p:nvSpPr>
              <p:cNvPr id="111" name="Rectangle 110"/>
              <p:cNvSpPr/>
              <p:nvPr/>
            </p:nvSpPr>
            <p:spPr>
              <a:xfrm>
                <a:off x="1900691" y="4802810"/>
                <a:ext cx="3304505" cy="2683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400">
                  <a:solidFill>
                    <a:srgbClr val="FFFFFF"/>
                  </a:solidFill>
                </a:endParaRPr>
              </a:p>
            </p:txBody>
          </p:sp>
        </p:grpSp>
        <p:grpSp>
          <p:nvGrpSpPr>
            <p:cNvPr id="8241" name="Group 102"/>
            <p:cNvGrpSpPr/>
            <p:nvPr/>
          </p:nvGrpSpPr>
          <p:grpSpPr bwMode="auto">
            <a:xfrm>
              <a:off x="1599036" y="3529050"/>
              <a:ext cx="259645" cy="1440512"/>
              <a:chOff x="1599036" y="3529050"/>
              <a:chExt cx="259645" cy="1440512"/>
            </a:xfrm>
          </p:grpSpPr>
          <p:sp>
            <p:nvSpPr>
              <p:cNvPr id="104" name="Shape 2102"/>
              <p:cNvSpPr/>
              <p:nvPr/>
            </p:nvSpPr>
            <p:spPr>
              <a:xfrm>
                <a:off x="1611737" y="4381473"/>
                <a:ext cx="247672" cy="198488"/>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lumMod val="65000"/>
                </a:schemeClr>
              </a:solidFill>
              <a:ln w="12700" cap="flat">
                <a:noFill/>
                <a:miter lim="400000"/>
              </a:ln>
              <a:effectLst/>
            </p:spPr>
            <p:txBody>
              <a:bodyPr lIns="50784" tIns="50784" rIns="50784" bIns="50784" anchor="ctr"/>
              <a:lstStyle/>
              <a:p>
                <a:pPr defTabSz="9137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05" name="Freeform 104"/>
              <p:cNvSpPr>
                <a:spLocks noEditPoints="1"/>
              </p:cNvSpPr>
              <p:nvPr/>
            </p:nvSpPr>
            <p:spPr bwMode="auto">
              <a:xfrm>
                <a:off x="1599036" y="3528773"/>
                <a:ext cx="206393" cy="231833"/>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lumMod val="65000"/>
                </a:schemeClr>
              </a:solidFill>
              <a:ln>
                <a:noFill/>
              </a:ln>
            </p:spPr>
            <p:txBody>
              <a:bodyPr/>
              <a:lstStyle/>
              <a:p>
                <a:pPr defTabSz="913765">
                  <a:defRPr/>
                </a:pPr>
                <a:endParaRPr lang="en-US" sz="2400" dirty="0">
                  <a:solidFill>
                    <a:schemeClr val="bg1"/>
                  </a:solidFill>
                </a:endParaRPr>
              </a:p>
            </p:txBody>
          </p:sp>
          <p:sp>
            <p:nvSpPr>
              <p:cNvPr id="106" name="Shape 731"/>
              <p:cNvSpPr/>
              <p:nvPr/>
            </p:nvSpPr>
            <p:spPr>
              <a:xfrm>
                <a:off x="1638727" y="3959092"/>
                <a:ext cx="166703" cy="208015"/>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bg1">
                  <a:lumMod val="65000"/>
                </a:schemeClr>
              </a:solidFill>
              <a:ln w="12700" cap="flat">
                <a:noFill/>
                <a:miter lim="400000"/>
              </a:ln>
              <a:effectLst/>
            </p:spPr>
            <p:txBody>
              <a:bodyPr lIns="50784" tIns="50784" rIns="50784" bIns="50784" anchor="ctr"/>
              <a:lstStyle/>
              <a:p>
                <a:pPr defTabSz="913765">
                  <a:defRPr sz="3100" b="1">
                    <a:latin typeface="Kontrapunkt Bob Bold"/>
                    <a:ea typeface="Kontrapunkt Bob Bold"/>
                    <a:cs typeface="Kontrapunkt Bob Bold"/>
                    <a:sym typeface="Kontrapunkt Bob Bold"/>
                  </a:defRPr>
                </a:pPr>
                <a:endParaRPr sz="3065" b="1">
                  <a:latin typeface="Kontrapunkt Bob Bold"/>
                  <a:ea typeface="Kontrapunkt Bob Bold"/>
                  <a:cs typeface="Kontrapunkt Bob Bold"/>
                  <a:sym typeface="Kontrapunkt Bob Bold"/>
                </a:endParaRPr>
              </a:p>
            </p:txBody>
          </p:sp>
          <p:sp>
            <p:nvSpPr>
              <p:cNvPr id="107" name="Freeform 106"/>
              <p:cNvSpPr/>
              <p:nvPr/>
            </p:nvSpPr>
            <p:spPr bwMode="auto">
              <a:xfrm>
                <a:off x="1629201" y="4795915"/>
                <a:ext cx="212744" cy="173080"/>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lumMod val="65000"/>
                </a:schemeClr>
              </a:solidFill>
              <a:ln>
                <a:noFill/>
              </a:ln>
            </p:spPr>
            <p:txBody>
              <a:bodyPr/>
              <a:lstStyle/>
              <a:p>
                <a:pPr defTabSz="913765">
                  <a:defRPr/>
                </a:pPr>
                <a:endParaRPr lang="en-US" sz="2400" dirty="0"/>
              </a:p>
            </p:txBody>
          </p:sp>
        </p:grpSp>
      </p:grpSp>
      <p:sp>
        <p:nvSpPr>
          <p:cNvPr id="112" name="Rectangle 111"/>
          <p:cNvSpPr/>
          <p:nvPr/>
        </p:nvSpPr>
        <p:spPr>
          <a:xfrm>
            <a:off x="7261363" y="4587875"/>
            <a:ext cx="3054995"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400">
              <a:solidFill>
                <a:srgbClr val="FFFFFF"/>
              </a:solidFill>
            </a:endParaRPr>
          </a:p>
        </p:txBody>
      </p:sp>
      <p:sp>
        <p:nvSpPr>
          <p:cNvPr id="113" name="Rectangle 112"/>
          <p:cNvSpPr/>
          <p:nvPr/>
        </p:nvSpPr>
        <p:spPr>
          <a:xfrm>
            <a:off x="7261362" y="4986339"/>
            <a:ext cx="2880423" cy="266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400">
              <a:solidFill>
                <a:srgbClr val="FFFFFF"/>
              </a:solidFill>
            </a:endParaRPr>
          </a:p>
        </p:txBody>
      </p:sp>
      <p:sp>
        <p:nvSpPr>
          <p:cNvPr id="114" name="Rectangle 113"/>
          <p:cNvSpPr/>
          <p:nvPr/>
        </p:nvSpPr>
        <p:spPr>
          <a:xfrm>
            <a:off x="7261362" y="5407025"/>
            <a:ext cx="2880423" cy="268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400">
              <a:solidFill>
                <a:srgbClr val="FFFFFF"/>
              </a:solidFill>
            </a:endParaRPr>
          </a:p>
        </p:txBody>
      </p:sp>
      <p:sp>
        <p:nvSpPr>
          <p:cNvPr id="115" name="Rectangle 114"/>
          <p:cNvSpPr/>
          <p:nvPr/>
        </p:nvSpPr>
        <p:spPr>
          <a:xfrm>
            <a:off x="7261363" y="5811841"/>
            <a:ext cx="2461452" cy="268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400">
              <a:solidFill>
                <a:srgbClr val="FFFFFF"/>
              </a:solidFill>
            </a:endParaRPr>
          </a:p>
        </p:txBody>
      </p:sp>
      <p:sp>
        <p:nvSpPr>
          <p:cNvPr id="127" name="Rectangle 126"/>
          <p:cNvSpPr>
            <a:spLocks noChangeArrowheads="1"/>
          </p:cNvSpPr>
          <p:nvPr/>
        </p:nvSpPr>
        <p:spPr bwMode="auto">
          <a:xfrm>
            <a:off x="7459739" y="4647062"/>
            <a:ext cx="607539" cy="14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935" b="1">
                <a:solidFill>
                  <a:schemeClr val="bg1"/>
                </a:solidFill>
                <a:latin typeface="Open Sans Light" pitchFamily="34" charset="0"/>
              </a:rPr>
              <a:t>Leadership</a:t>
            </a:r>
          </a:p>
        </p:txBody>
      </p:sp>
      <p:sp>
        <p:nvSpPr>
          <p:cNvPr id="128" name="Rectangle 127"/>
          <p:cNvSpPr>
            <a:spLocks noChangeArrowheads="1"/>
          </p:cNvSpPr>
          <p:nvPr/>
        </p:nvSpPr>
        <p:spPr bwMode="auto">
          <a:xfrm>
            <a:off x="7459739" y="5053462"/>
            <a:ext cx="650819" cy="14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935" b="1">
                <a:solidFill>
                  <a:schemeClr val="bg1"/>
                </a:solidFill>
                <a:latin typeface="Open Sans Light" pitchFamily="34" charset="0"/>
              </a:rPr>
              <a:t>Team Work</a:t>
            </a:r>
          </a:p>
        </p:txBody>
      </p:sp>
      <p:sp>
        <p:nvSpPr>
          <p:cNvPr id="129" name="Rectangle 128"/>
          <p:cNvSpPr>
            <a:spLocks noChangeArrowheads="1"/>
          </p:cNvSpPr>
          <p:nvPr/>
        </p:nvSpPr>
        <p:spPr bwMode="auto">
          <a:xfrm>
            <a:off x="7459739" y="5469388"/>
            <a:ext cx="743793" cy="14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935" b="1">
                <a:solidFill>
                  <a:schemeClr val="bg1"/>
                </a:solidFill>
                <a:latin typeface="Open Sans Light" pitchFamily="34" charset="0"/>
              </a:rPr>
              <a:t>Management</a:t>
            </a:r>
          </a:p>
        </p:txBody>
      </p:sp>
      <p:sp>
        <p:nvSpPr>
          <p:cNvPr id="130" name="Rectangle 129"/>
          <p:cNvSpPr>
            <a:spLocks noChangeArrowheads="1"/>
          </p:cNvSpPr>
          <p:nvPr/>
        </p:nvSpPr>
        <p:spPr bwMode="auto">
          <a:xfrm>
            <a:off x="7459740" y="5874201"/>
            <a:ext cx="892873" cy="14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935" b="1">
                <a:solidFill>
                  <a:schemeClr val="bg1"/>
                </a:solidFill>
                <a:latin typeface="Open Sans Light" pitchFamily="34" charset="0"/>
              </a:rPr>
              <a:t>Communication</a:t>
            </a:r>
          </a:p>
        </p:txBody>
      </p:sp>
      <p:grpSp>
        <p:nvGrpSpPr>
          <p:cNvPr id="2" name="Group 1"/>
          <p:cNvGrpSpPr/>
          <p:nvPr/>
        </p:nvGrpSpPr>
        <p:grpSpPr bwMode="auto">
          <a:xfrm>
            <a:off x="2502408" y="3886203"/>
            <a:ext cx="1742538" cy="609323"/>
            <a:chOff x="2620917" y="3885832"/>
            <a:chExt cx="1743075" cy="609391"/>
          </a:xfrm>
        </p:grpSpPr>
        <p:sp>
          <p:nvSpPr>
            <p:cNvPr id="131" name="TextBox 130"/>
            <p:cNvSpPr txBox="1"/>
            <p:nvPr/>
          </p:nvSpPr>
          <p:spPr>
            <a:xfrm>
              <a:off x="2620917" y="4125850"/>
              <a:ext cx="1743075" cy="369373"/>
            </a:xfrm>
            <a:prstGeom prst="rect">
              <a:avLst/>
            </a:prstGeom>
            <a:noFill/>
          </p:spPr>
          <p:txBody>
            <a:bodyPr anchor="ctr">
              <a:spAutoFit/>
            </a:bodyPr>
            <a:lstStyle/>
            <a:p>
              <a:pPr algn="ctr" defTabSz="913765">
                <a:lnSpc>
                  <a:spcPct val="150000"/>
                </a:lnSpc>
                <a:defRPr/>
              </a:pPr>
              <a:r>
                <a:rPr lang="en-US" sz="1200" dirty="0">
                  <a:solidFill>
                    <a:schemeClr val="tx1">
                      <a:lumMod val="65000"/>
                      <a:lumOff val="35000"/>
                    </a:schemeClr>
                  </a:solidFill>
                  <a:latin typeface="Open Sans Light" pitchFamily="34" charset="0"/>
                  <a:ea typeface="Open Sans Light" pitchFamily="34" charset="0"/>
                  <a:cs typeface="Open Sans Light" pitchFamily="34" charset="0"/>
                </a:rPr>
                <a:t>Advertising</a:t>
              </a:r>
            </a:p>
          </p:txBody>
        </p:sp>
        <p:sp>
          <p:nvSpPr>
            <p:cNvPr id="132" name="TextBox 131"/>
            <p:cNvSpPr txBox="1"/>
            <p:nvPr/>
          </p:nvSpPr>
          <p:spPr>
            <a:xfrm>
              <a:off x="2737273" y="3885832"/>
              <a:ext cx="1416209" cy="338592"/>
            </a:xfrm>
            <a:prstGeom prst="rect">
              <a:avLst/>
            </a:prstGeom>
            <a:noFill/>
          </p:spPr>
          <p:txBody>
            <a:bodyPr wrap="none">
              <a:spAutoFit/>
            </a:bodyPr>
            <a:lstStyle/>
            <a:p>
              <a:pPr defTabSz="913765">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3" name="Group 132"/>
          <p:cNvGrpSpPr/>
          <p:nvPr/>
        </p:nvGrpSpPr>
        <p:grpSpPr bwMode="auto">
          <a:xfrm>
            <a:off x="7944094" y="3886203"/>
            <a:ext cx="1742538" cy="609323"/>
            <a:chOff x="2620917" y="3885832"/>
            <a:chExt cx="1743075" cy="609391"/>
          </a:xfrm>
        </p:grpSpPr>
        <p:sp>
          <p:nvSpPr>
            <p:cNvPr id="134" name="TextBox 133"/>
            <p:cNvSpPr txBox="1"/>
            <p:nvPr/>
          </p:nvSpPr>
          <p:spPr>
            <a:xfrm>
              <a:off x="2620917" y="4125850"/>
              <a:ext cx="1743075" cy="369373"/>
            </a:xfrm>
            <a:prstGeom prst="rect">
              <a:avLst/>
            </a:prstGeom>
            <a:noFill/>
          </p:spPr>
          <p:txBody>
            <a:bodyPr anchor="ctr">
              <a:spAutoFit/>
            </a:bodyPr>
            <a:lstStyle/>
            <a:p>
              <a:pPr algn="ctr" defTabSz="913765">
                <a:lnSpc>
                  <a:spcPct val="150000"/>
                </a:lnSpc>
                <a:defRPr/>
              </a:pPr>
              <a:r>
                <a:rPr lang="en-US" sz="1200" dirty="0">
                  <a:solidFill>
                    <a:schemeClr val="tx1">
                      <a:lumMod val="65000"/>
                      <a:lumOff val="35000"/>
                    </a:schemeClr>
                  </a:solidFill>
                  <a:latin typeface="Open Sans Light" pitchFamily="34" charset="0"/>
                  <a:ea typeface="Open Sans Light" pitchFamily="34" charset="0"/>
                  <a:cs typeface="Open Sans Light" pitchFamily="34" charset="0"/>
                </a:rPr>
                <a:t>Operator</a:t>
              </a:r>
            </a:p>
          </p:txBody>
        </p:sp>
        <p:sp>
          <p:nvSpPr>
            <p:cNvPr id="135" name="TextBox 134"/>
            <p:cNvSpPr txBox="1"/>
            <p:nvPr/>
          </p:nvSpPr>
          <p:spPr>
            <a:xfrm>
              <a:off x="2777324" y="3885832"/>
              <a:ext cx="1416208" cy="338592"/>
            </a:xfrm>
            <a:prstGeom prst="rect">
              <a:avLst/>
            </a:prstGeom>
            <a:noFill/>
          </p:spPr>
          <p:txBody>
            <a:bodyPr wrap="none">
              <a:spAutoFit/>
            </a:bodyPr>
            <a:lstStyle/>
            <a:p>
              <a:pPr defTabSz="913765">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3619384" y="453588"/>
            <a:ext cx="8185557" cy="173072"/>
            <a:chOff x="2713964" y="340296"/>
            <a:chExt cx="6141063" cy="129844"/>
          </a:xfrm>
          <a:solidFill>
            <a:schemeClr val="accent5"/>
          </a:solidFill>
        </p:grpSpPr>
        <p:cxnSp>
          <p:nvCxnSpPr>
            <p:cNvPr id="56" name="直接连接符 55"/>
            <p:cNvCxnSpPr>
              <a:endCxn id="57" idx="3"/>
            </p:cNvCxnSpPr>
            <p:nvPr/>
          </p:nvCxnSpPr>
          <p:spPr>
            <a:xfrm flipH="1">
              <a:off x="2843808" y="405218"/>
              <a:ext cx="6011219"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2713964" y="340296"/>
              <a:ext cx="129844" cy="129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8" name="KSO_GT1.1.1"/>
          <p:cNvSpPr txBox="1"/>
          <p:nvPr/>
        </p:nvSpPr>
        <p:spPr>
          <a:xfrm>
            <a:off x="1919940" y="411432"/>
            <a:ext cx="1587011" cy="330099"/>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800" b="1" dirty="0">
                <a:solidFill>
                  <a:schemeClr val="tx1">
                    <a:lumMod val="50000"/>
                    <a:lumOff val="50000"/>
                  </a:schemeClr>
                </a:solidFill>
              </a:rPr>
              <a:t>点击更改标题</a:t>
            </a:r>
            <a:endParaRPr lang="en-US" altLang="zh-CN" sz="1800" b="1" dirty="0">
              <a:solidFill>
                <a:schemeClr val="tx1">
                  <a:lumMod val="50000"/>
                  <a:lumOff val="50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anim calcmode="lin" valueType="num">
                                      <p:cBhvr>
                                        <p:cTn id="8" dur="500" fill="hold"/>
                                        <p:tgtEl>
                                          <p:spTgt spid="3074"/>
                                        </p:tgtEl>
                                        <p:attrNameLst>
                                          <p:attrName>ppt_x</p:attrName>
                                        </p:attrNameLst>
                                      </p:cBhvr>
                                      <p:tavLst>
                                        <p:tav tm="0">
                                          <p:val>
                                            <p:strVal val="#ppt_x"/>
                                          </p:val>
                                        </p:tav>
                                        <p:tav tm="100000">
                                          <p:val>
                                            <p:strVal val="#ppt_x"/>
                                          </p:val>
                                        </p:tav>
                                      </p:tavLst>
                                    </p:anim>
                                    <p:anim calcmode="lin" valueType="num">
                                      <p:cBhvr>
                                        <p:cTn id="9" dur="5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ipe(left)">
                                      <p:cBhvr>
                                        <p:cTn id="21" dur="500"/>
                                        <p:tgtEl>
                                          <p:spTgt spid="7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wipe(left)">
                                      <p:cBhvr>
                                        <p:cTn id="24" dur="500"/>
                                        <p:tgtEl>
                                          <p:spTgt spid="96"/>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wipe(left)">
                                      <p:cBhvr>
                                        <p:cTn id="28" dur="500"/>
                                        <p:tgtEl>
                                          <p:spTgt spid="7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wipe(left)">
                                      <p:cBhvr>
                                        <p:cTn id="31" dur="500"/>
                                        <p:tgtEl>
                                          <p:spTgt spid="97"/>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wipe(left)">
                                      <p:cBhvr>
                                        <p:cTn id="35" dur="500"/>
                                        <p:tgtEl>
                                          <p:spTgt spid="8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wipe(left)">
                                      <p:cBhvr>
                                        <p:cTn id="38" dur="500"/>
                                        <p:tgtEl>
                                          <p:spTgt spid="98"/>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wipe(left)">
                                      <p:cBhvr>
                                        <p:cTn id="42" dur="500"/>
                                        <p:tgtEl>
                                          <p:spTgt spid="8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9"/>
                                        </p:tgtEl>
                                        <p:attrNameLst>
                                          <p:attrName>style.visibility</p:attrName>
                                        </p:attrNameLst>
                                      </p:cBhvr>
                                      <p:to>
                                        <p:strVal val="visible"/>
                                      </p:to>
                                    </p:set>
                                    <p:animEffect transition="in" filter="wipe(left)">
                                      <p:cBhvr>
                                        <p:cTn id="45" dur="500"/>
                                        <p:tgtEl>
                                          <p:spTgt spid="99"/>
                                        </p:tgtEl>
                                      </p:cBhvr>
                                    </p:animEffect>
                                  </p:childTnLst>
                                </p:cTn>
                              </p:par>
                              <p:par>
                                <p:cTn id="46" presetID="42" presetClass="entr" presetSubtype="0" fill="hold" nodeType="withEffect">
                                  <p:stCondLst>
                                    <p:cond delay="0"/>
                                  </p:stCondLst>
                                  <p:childTnLst>
                                    <p:set>
                                      <p:cBhvr>
                                        <p:cTn id="47" dur="1" fill="hold">
                                          <p:stCondLst>
                                            <p:cond delay="0"/>
                                          </p:stCondLst>
                                        </p:cTn>
                                        <p:tgtEl>
                                          <p:spTgt spid="100"/>
                                        </p:tgtEl>
                                        <p:attrNameLst>
                                          <p:attrName>style.visibility</p:attrName>
                                        </p:attrNameLst>
                                      </p:cBhvr>
                                      <p:to>
                                        <p:strVal val="visible"/>
                                      </p:to>
                                    </p:set>
                                    <p:animEffect transition="in" filter="fade">
                                      <p:cBhvr>
                                        <p:cTn id="48" dur="500"/>
                                        <p:tgtEl>
                                          <p:spTgt spid="100"/>
                                        </p:tgtEl>
                                      </p:cBhvr>
                                    </p:animEffect>
                                    <p:anim calcmode="lin" valueType="num">
                                      <p:cBhvr>
                                        <p:cTn id="49" dur="500" fill="hold"/>
                                        <p:tgtEl>
                                          <p:spTgt spid="100"/>
                                        </p:tgtEl>
                                        <p:attrNameLst>
                                          <p:attrName>ppt_x</p:attrName>
                                        </p:attrNameLst>
                                      </p:cBhvr>
                                      <p:tavLst>
                                        <p:tav tm="0">
                                          <p:val>
                                            <p:strVal val="#ppt_x"/>
                                          </p:val>
                                        </p:tav>
                                        <p:tav tm="100000">
                                          <p:val>
                                            <p:strVal val="#ppt_x"/>
                                          </p:val>
                                        </p:tav>
                                      </p:tavLst>
                                    </p:anim>
                                    <p:anim calcmode="lin" valueType="num">
                                      <p:cBhvr>
                                        <p:cTn id="50" dur="500" fill="hold"/>
                                        <p:tgtEl>
                                          <p:spTgt spid="100"/>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10" presetClass="entr" presetSubtype="0" fill="hold" nodeType="afterEffect">
                                  <p:stCondLst>
                                    <p:cond delay="0"/>
                                  </p:stCondLst>
                                  <p:childTnLst>
                                    <p:set>
                                      <p:cBhvr>
                                        <p:cTn id="53" dur="1" fill="hold">
                                          <p:stCondLst>
                                            <p:cond delay="0"/>
                                          </p:stCondLst>
                                        </p:cTn>
                                        <p:tgtEl>
                                          <p:spTgt spid="133"/>
                                        </p:tgtEl>
                                        <p:attrNameLst>
                                          <p:attrName>style.visibility</p:attrName>
                                        </p:attrNameLst>
                                      </p:cBhvr>
                                      <p:to>
                                        <p:strVal val="visible"/>
                                      </p:to>
                                    </p:set>
                                    <p:animEffect transition="in" filter="fade">
                                      <p:cBhvr>
                                        <p:cTn id="54" dur="500"/>
                                        <p:tgtEl>
                                          <p:spTgt spid="133"/>
                                        </p:tgtEl>
                                      </p:cBhvr>
                                    </p:animEffect>
                                  </p:childTnLst>
                                </p:cTn>
                              </p:par>
                              <p:par>
                                <p:cTn id="55" presetID="10" presetClass="entr" presetSubtype="0" fill="hold"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112"/>
                                        </p:tgtEl>
                                        <p:attrNameLst>
                                          <p:attrName>style.visibility</p:attrName>
                                        </p:attrNameLst>
                                      </p:cBhvr>
                                      <p:to>
                                        <p:strVal val="visible"/>
                                      </p:to>
                                    </p:set>
                                    <p:animEffect transition="in" filter="wipe(left)">
                                      <p:cBhvr>
                                        <p:cTn id="61" dur="500"/>
                                        <p:tgtEl>
                                          <p:spTgt spid="11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27"/>
                                        </p:tgtEl>
                                        <p:attrNameLst>
                                          <p:attrName>style.visibility</p:attrName>
                                        </p:attrNameLst>
                                      </p:cBhvr>
                                      <p:to>
                                        <p:strVal val="visible"/>
                                      </p:to>
                                    </p:set>
                                    <p:animEffect transition="in" filter="wipe(left)">
                                      <p:cBhvr>
                                        <p:cTn id="64" dur="500"/>
                                        <p:tgtEl>
                                          <p:spTgt spid="127"/>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113"/>
                                        </p:tgtEl>
                                        <p:attrNameLst>
                                          <p:attrName>style.visibility</p:attrName>
                                        </p:attrNameLst>
                                      </p:cBhvr>
                                      <p:to>
                                        <p:strVal val="visible"/>
                                      </p:to>
                                    </p:set>
                                    <p:animEffect transition="in" filter="wipe(left)">
                                      <p:cBhvr>
                                        <p:cTn id="68" dur="500"/>
                                        <p:tgtEl>
                                          <p:spTgt spid="113"/>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28"/>
                                        </p:tgtEl>
                                        <p:attrNameLst>
                                          <p:attrName>style.visibility</p:attrName>
                                        </p:attrNameLst>
                                      </p:cBhvr>
                                      <p:to>
                                        <p:strVal val="visible"/>
                                      </p:to>
                                    </p:set>
                                    <p:animEffect transition="in" filter="wipe(left)">
                                      <p:cBhvr>
                                        <p:cTn id="71" dur="500"/>
                                        <p:tgtEl>
                                          <p:spTgt spid="128"/>
                                        </p:tgtEl>
                                      </p:cBhvr>
                                    </p:animEffect>
                                  </p:childTnLst>
                                </p:cTn>
                              </p:par>
                            </p:childTnLst>
                          </p:cTn>
                        </p:par>
                        <p:par>
                          <p:cTn id="72" fill="hold">
                            <p:stCondLst>
                              <p:cond delay="5000"/>
                            </p:stCondLst>
                            <p:childTnLst>
                              <p:par>
                                <p:cTn id="73" presetID="22" presetClass="entr" presetSubtype="8" fill="hold" grpId="0" nodeType="afterEffect">
                                  <p:stCondLst>
                                    <p:cond delay="0"/>
                                  </p:stCondLst>
                                  <p:childTnLst>
                                    <p:set>
                                      <p:cBhvr>
                                        <p:cTn id="74" dur="1" fill="hold">
                                          <p:stCondLst>
                                            <p:cond delay="0"/>
                                          </p:stCondLst>
                                        </p:cTn>
                                        <p:tgtEl>
                                          <p:spTgt spid="114"/>
                                        </p:tgtEl>
                                        <p:attrNameLst>
                                          <p:attrName>style.visibility</p:attrName>
                                        </p:attrNameLst>
                                      </p:cBhvr>
                                      <p:to>
                                        <p:strVal val="visible"/>
                                      </p:to>
                                    </p:set>
                                    <p:animEffect transition="in" filter="wipe(left)">
                                      <p:cBhvr>
                                        <p:cTn id="75" dur="500"/>
                                        <p:tgtEl>
                                          <p:spTgt spid="114"/>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29"/>
                                        </p:tgtEl>
                                        <p:attrNameLst>
                                          <p:attrName>style.visibility</p:attrName>
                                        </p:attrNameLst>
                                      </p:cBhvr>
                                      <p:to>
                                        <p:strVal val="visible"/>
                                      </p:to>
                                    </p:set>
                                    <p:animEffect transition="in" filter="wipe(left)">
                                      <p:cBhvr>
                                        <p:cTn id="78" dur="500"/>
                                        <p:tgtEl>
                                          <p:spTgt spid="129"/>
                                        </p:tgtEl>
                                      </p:cBhvr>
                                    </p:animEffect>
                                  </p:childTnLst>
                                </p:cTn>
                              </p:par>
                            </p:childTnLst>
                          </p:cTn>
                        </p:par>
                        <p:par>
                          <p:cTn id="79" fill="hold">
                            <p:stCondLst>
                              <p:cond delay="5500"/>
                            </p:stCondLst>
                            <p:childTnLst>
                              <p:par>
                                <p:cTn id="80" presetID="22" presetClass="entr" presetSubtype="8" fill="hold" grpId="0"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30"/>
                                        </p:tgtEl>
                                        <p:attrNameLst>
                                          <p:attrName>style.visibility</p:attrName>
                                        </p:attrNameLst>
                                      </p:cBhvr>
                                      <p:to>
                                        <p:strVal val="visible"/>
                                      </p:to>
                                    </p:set>
                                    <p:animEffect transition="in" filter="wipe(left)">
                                      <p:cBhvr>
                                        <p:cTn id="85"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P spid="96" grpId="0"/>
      <p:bldP spid="97" grpId="0"/>
      <p:bldP spid="98" grpId="0"/>
      <p:bldP spid="99" grpId="0"/>
      <p:bldP spid="112" grpId="0" animBg="1"/>
      <p:bldP spid="113" grpId="0" animBg="1"/>
      <p:bldP spid="114" grpId="0" animBg="1"/>
      <p:bldP spid="115" grpId="0" animBg="1"/>
      <p:bldP spid="127" grpId="0"/>
      <p:bldP spid="128" grpId="0"/>
      <p:bldP spid="129"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59"/>
          <p:cNvSpPr/>
          <p:nvPr/>
        </p:nvSpPr>
        <p:spPr>
          <a:xfrm rot="5400000">
            <a:off x="8625312" y="2168679"/>
            <a:ext cx="2108672" cy="181782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6" name="Hexagon 60"/>
          <p:cNvSpPr/>
          <p:nvPr/>
        </p:nvSpPr>
        <p:spPr>
          <a:xfrm rot="5400000">
            <a:off x="6244949" y="2168679"/>
            <a:ext cx="2108672" cy="1817821"/>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7" name="Hexagon 61"/>
          <p:cNvSpPr/>
          <p:nvPr/>
        </p:nvSpPr>
        <p:spPr>
          <a:xfrm rot="5400000">
            <a:off x="3864587" y="2168679"/>
            <a:ext cx="2108672" cy="1817821"/>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8" name="Hexagon 62"/>
          <p:cNvSpPr/>
          <p:nvPr/>
        </p:nvSpPr>
        <p:spPr>
          <a:xfrm rot="5400000">
            <a:off x="1484224" y="2168679"/>
            <a:ext cx="2108672" cy="181782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9" name="Shape 2641"/>
          <p:cNvSpPr/>
          <p:nvPr/>
        </p:nvSpPr>
        <p:spPr>
          <a:xfrm>
            <a:off x="2213603" y="2870800"/>
            <a:ext cx="649915" cy="413581"/>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bg1"/>
          </a:solidFill>
          <a:ln w="12700">
            <a:miter lim="400000"/>
          </a:ln>
        </p:spPr>
        <p:txBody>
          <a:bodyPr lIns="19040" tIns="19040" rIns="19040" bIns="19040"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Lato Regular" charset="0"/>
              <a:ea typeface="Lato Regular" charset="0"/>
              <a:cs typeface="Lato Regular" charset="0"/>
            </a:endParaRPr>
          </a:p>
        </p:txBody>
      </p:sp>
      <p:sp>
        <p:nvSpPr>
          <p:cNvPr id="10" name="Shape 2688"/>
          <p:cNvSpPr/>
          <p:nvPr/>
        </p:nvSpPr>
        <p:spPr>
          <a:xfrm>
            <a:off x="4593966" y="2752634"/>
            <a:ext cx="649913" cy="649913"/>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9040" tIns="19040" rIns="19040" bIns="19040"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Lato Regular" charset="0"/>
              <a:ea typeface="Lato Regular" charset="0"/>
              <a:cs typeface="Lato Regular" charset="0"/>
            </a:endParaRPr>
          </a:p>
        </p:txBody>
      </p:sp>
      <p:sp>
        <p:nvSpPr>
          <p:cNvPr id="11" name="Shape 2783"/>
          <p:cNvSpPr/>
          <p:nvPr/>
        </p:nvSpPr>
        <p:spPr>
          <a:xfrm>
            <a:off x="6974330" y="2796946"/>
            <a:ext cx="649913" cy="561289"/>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9040" tIns="19040" rIns="19040" bIns="19040"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Lato Regular" charset="0"/>
              <a:ea typeface="Lato Regular" charset="0"/>
              <a:cs typeface="Lato Regular" charset="0"/>
            </a:endParaRPr>
          </a:p>
        </p:txBody>
      </p:sp>
      <p:sp>
        <p:nvSpPr>
          <p:cNvPr id="12" name="Shape 2787"/>
          <p:cNvSpPr/>
          <p:nvPr/>
        </p:nvSpPr>
        <p:spPr>
          <a:xfrm>
            <a:off x="9354894" y="2752603"/>
            <a:ext cx="649511" cy="649944"/>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p:spPr>
        <p:txBody>
          <a:bodyPr lIns="19040" tIns="19040" rIns="19040" bIns="19040"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Lato Regular" charset="0"/>
              <a:ea typeface="Lato Regular" charset="0"/>
              <a:cs typeface="Lato Regular" charset="0"/>
            </a:endParaRPr>
          </a:p>
        </p:txBody>
      </p:sp>
      <p:sp>
        <p:nvSpPr>
          <p:cNvPr id="13" name="TextBox 67"/>
          <p:cNvSpPr txBox="1"/>
          <p:nvPr/>
        </p:nvSpPr>
        <p:spPr>
          <a:xfrm>
            <a:off x="3904626" y="4308879"/>
            <a:ext cx="2031326" cy="369332"/>
          </a:xfrm>
          <a:prstGeom prst="rect">
            <a:avLst/>
          </a:prstGeom>
          <a:noFill/>
        </p:spPr>
        <p:txBody>
          <a:bodyPr wrap="none" rtlCol="0" anchor="ctr" anchorCtr="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icrosoft JhengHei Light" panose="020B0304030504040204" pitchFamily="34" charset="-122"/>
              </a:rPr>
              <a:t>点击加入你的标题</a:t>
            </a:r>
          </a:p>
        </p:txBody>
      </p:sp>
      <p:sp>
        <p:nvSpPr>
          <p:cNvPr id="14" name="TextBox 68"/>
          <p:cNvSpPr txBox="1"/>
          <p:nvPr/>
        </p:nvSpPr>
        <p:spPr>
          <a:xfrm>
            <a:off x="6283624" y="4292447"/>
            <a:ext cx="2031326" cy="369332"/>
          </a:xfrm>
          <a:prstGeom prst="rect">
            <a:avLst/>
          </a:prstGeom>
          <a:noFill/>
        </p:spPr>
        <p:txBody>
          <a:bodyPr wrap="none" rtlCol="0" anchor="ctr" anchorCtr="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icrosoft JhengHei Light" panose="020B0304030504040204" pitchFamily="34" charset="-122"/>
              </a:rPr>
              <a:t>点击加入你的标题</a:t>
            </a:r>
          </a:p>
        </p:txBody>
      </p:sp>
      <p:sp>
        <p:nvSpPr>
          <p:cNvPr id="15" name="TextBox 69"/>
          <p:cNvSpPr txBox="1"/>
          <p:nvPr/>
        </p:nvSpPr>
        <p:spPr>
          <a:xfrm>
            <a:off x="1525069" y="4292447"/>
            <a:ext cx="2031326" cy="369332"/>
          </a:xfrm>
          <a:prstGeom prst="rect">
            <a:avLst/>
          </a:prstGeom>
          <a:noFill/>
        </p:spPr>
        <p:txBody>
          <a:bodyPr wrap="none" rtlCol="0" anchor="ctr" anchorCtr="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icrosoft JhengHei Light" panose="020B0304030504040204" pitchFamily="34" charset="-122"/>
              </a:rPr>
              <a:t>点击加入你的标题</a:t>
            </a:r>
          </a:p>
        </p:txBody>
      </p:sp>
      <p:sp>
        <p:nvSpPr>
          <p:cNvPr id="16" name="TextBox 70"/>
          <p:cNvSpPr txBox="1"/>
          <p:nvPr/>
        </p:nvSpPr>
        <p:spPr>
          <a:xfrm>
            <a:off x="8680601" y="4292447"/>
            <a:ext cx="2031326" cy="369332"/>
          </a:xfrm>
          <a:prstGeom prst="rect">
            <a:avLst/>
          </a:prstGeom>
          <a:noFill/>
        </p:spPr>
        <p:txBody>
          <a:bodyPr wrap="none" rtlCol="0" anchor="ctr" anchorCtr="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icrosoft JhengHei Light" panose="020B0304030504040204" pitchFamily="34" charset="-122"/>
              </a:rPr>
              <a:t>点击加入你的标题</a:t>
            </a:r>
          </a:p>
        </p:txBody>
      </p:sp>
      <p:sp>
        <p:nvSpPr>
          <p:cNvPr id="17" name="Subtitle 2"/>
          <p:cNvSpPr txBox="1"/>
          <p:nvPr/>
        </p:nvSpPr>
        <p:spPr>
          <a:xfrm>
            <a:off x="8589950" y="4757368"/>
            <a:ext cx="2178852" cy="622743"/>
          </a:xfrm>
          <a:prstGeom prst="rect">
            <a:avLst/>
          </a:prstGeom>
        </p:spPr>
        <p:txBody>
          <a:bodyPr vert="horz" wrap="square" lIns="108720" tIns="54360" rIns="108720" bIns="5436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2020"/>
              </a:lnSpc>
            </a:pPr>
            <a:r>
              <a:rPr lang="en-US" sz="1400" dirty="0">
                <a:solidFill>
                  <a:schemeClr val="bg1">
                    <a:lumMod val="50000"/>
                  </a:schemeClr>
                </a:solidFill>
                <a:latin typeface="Lato Light" charset="0"/>
                <a:ea typeface="Lato Light" charset="0"/>
                <a:cs typeface="Lato Light" charset="0"/>
              </a:rPr>
              <a:t>Frequently, your initial font choice is taken out</a:t>
            </a:r>
          </a:p>
        </p:txBody>
      </p:sp>
      <p:sp>
        <p:nvSpPr>
          <p:cNvPr id="18" name="Subtitle 2"/>
          <p:cNvSpPr txBox="1"/>
          <p:nvPr/>
        </p:nvSpPr>
        <p:spPr>
          <a:xfrm>
            <a:off x="6209678" y="4757368"/>
            <a:ext cx="2178852" cy="622743"/>
          </a:xfrm>
          <a:prstGeom prst="rect">
            <a:avLst/>
          </a:prstGeom>
        </p:spPr>
        <p:txBody>
          <a:bodyPr vert="horz" wrap="square" lIns="108720" tIns="54360" rIns="108720" bIns="5436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2020"/>
              </a:lnSpc>
            </a:pPr>
            <a:r>
              <a:rPr lang="en-US" sz="1400" dirty="0">
                <a:solidFill>
                  <a:schemeClr val="bg1">
                    <a:lumMod val="50000"/>
                  </a:schemeClr>
                </a:solidFill>
                <a:latin typeface="Lato Light" charset="0"/>
                <a:ea typeface="Lato Light" charset="0"/>
                <a:cs typeface="Lato Light" charset="0"/>
              </a:rPr>
              <a:t>Frequently, your initial font choice is taken out</a:t>
            </a:r>
          </a:p>
        </p:txBody>
      </p:sp>
      <p:sp>
        <p:nvSpPr>
          <p:cNvPr id="19" name="Subtitle 2"/>
          <p:cNvSpPr txBox="1"/>
          <p:nvPr/>
        </p:nvSpPr>
        <p:spPr>
          <a:xfrm>
            <a:off x="3829406" y="4757368"/>
            <a:ext cx="2178852" cy="622743"/>
          </a:xfrm>
          <a:prstGeom prst="rect">
            <a:avLst/>
          </a:prstGeom>
        </p:spPr>
        <p:txBody>
          <a:bodyPr vert="horz" wrap="square" lIns="108720" tIns="54360" rIns="108720" bIns="5436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2020"/>
              </a:lnSpc>
            </a:pPr>
            <a:r>
              <a:rPr lang="en-US" sz="1400" dirty="0">
                <a:solidFill>
                  <a:schemeClr val="bg1">
                    <a:lumMod val="50000"/>
                  </a:schemeClr>
                </a:solidFill>
                <a:latin typeface="Lato Light" charset="0"/>
                <a:ea typeface="Lato Light" charset="0"/>
                <a:cs typeface="Lato Light" charset="0"/>
              </a:rPr>
              <a:t>Frequently, your initial font choice is taken out</a:t>
            </a:r>
          </a:p>
        </p:txBody>
      </p:sp>
      <p:sp>
        <p:nvSpPr>
          <p:cNvPr id="20" name="Subtitle 2"/>
          <p:cNvSpPr txBox="1"/>
          <p:nvPr/>
        </p:nvSpPr>
        <p:spPr>
          <a:xfrm>
            <a:off x="1449134" y="4757368"/>
            <a:ext cx="2178852" cy="622743"/>
          </a:xfrm>
          <a:prstGeom prst="rect">
            <a:avLst/>
          </a:prstGeom>
        </p:spPr>
        <p:txBody>
          <a:bodyPr vert="horz" wrap="square" lIns="108720" tIns="54360" rIns="108720" bIns="5436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2020"/>
              </a:lnSpc>
            </a:pPr>
            <a:r>
              <a:rPr lang="en-US" sz="1400" dirty="0">
                <a:solidFill>
                  <a:schemeClr val="bg1">
                    <a:lumMod val="50000"/>
                  </a:schemeClr>
                </a:solidFill>
                <a:latin typeface="Lato Light" charset="0"/>
                <a:ea typeface="Lato Light" charset="0"/>
                <a:cs typeface="Lato Light" charset="0"/>
              </a:rPr>
              <a:t>Frequently, your initial font choice is taken out</a:t>
            </a:r>
          </a:p>
        </p:txBody>
      </p:sp>
      <p:grpSp>
        <p:nvGrpSpPr>
          <p:cNvPr id="40" name="组合 39"/>
          <p:cNvGrpSpPr/>
          <p:nvPr/>
        </p:nvGrpSpPr>
        <p:grpSpPr>
          <a:xfrm>
            <a:off x="3619384" y="453588"/>
            <a:ext cx="8185557" cy="173072"/>
            <a:chOff x="2713964" y="340296"/>
            <a:chExt cx="6141063" cy="129844"/>
          </a:xfrm>
          <a:solidFill>
            <a:schemeClr val="accent5"/>
          </a:solidFill>
        </p:grpSpPr>
        <p:cxnSp>
          <p:nvCxnSpPr>
            <p:cNvPr id="41" name="直接连接符 40"/>
            <p:cNvCxnSpPr>
              <a:endCxn id="42" idx="3"/>
            </p:cNvCxnSpPr>
            <p:nvPr/>
          </p:nvCxnSpPr>
          <p:spPr>
            <a:xfrm flipH="1">
              <a:off x="2843808" y="405218"/>
              <a:ext cx="6011219"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2713964" y="340296"/>
              <a:ext cx="129844" cy="129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3" name="KSO_GT1.1.1"/>
          <p:cNvSpPr txBox="1"/>
          <p:nvPr/>
        </p:nvSpPr>
        <p:spPr>
          <a:xfrm>
            <a:off x="1919940" y="411432"/>
            <a:ext cx="1587011" cy="330099"/>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800" b="1" dirty="0">
                <a:solidFill>
                  <a:schemeClr val="tx1">
                    <a:lumMod val="50000"/>
                    <a:lumOff val="50000"/>
                  </a:schemeClr>
                </a:solidFill>
              </a:rPr>
              <a:t>点击更改标题</a:t>
            </a:r>
            <a:endParaRPr lang="en-US" altLang="zh-CN" sz="1800" b="1" dirty="0">
              <a:solidFill>
                <a:schemeClr val="tx1">
                  <a:lumMod val="50000"/>
                  <a:lumOff val="50000"/>
                </a:schemeClr>
              </a:solidFill>
            </a:endParaRPr>
          </a:p>
        </p:txBody>
      </p:sp>
      <p:pic>
        <p:nvPicPr>
          <p:cNvPr id="45" name="图片 44"/>
          <p:cNvPicPr>
            <a:picLocks noChangeAspect="1"/>
          </p:cNvPicPr>
          <p:nvPr/>
        </p:nvPicPr>
        <p:blipFill>
          <a:blip r:embed="rId3" cstate="email"/>
          <a:stretch>
            <a:fillRect/>
          </a:stretch>
        </p:blipFill>
        <p:spPr>
          <a:xfrm>
            <a:off x="-510264" y="-1119793"/>
            <a:ext cx="3206721" cy="32067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ppt_x"/>
                                          </p:val>
                                        </p:tav>
                                        <p:tav tm="100000">
                                          <p:val>
                                            <p:strVal val="#ppt_x"/>
                                          </p:val>
                                        </p:tav>
                                      </p:tavLst>
                                    </p:anim>
                                    <p:anim calcmode="lin" valueType="num">
                                      <p:cBhvr additive="base">
                                        <p:cTn id="8" dur="2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50" fill="hold"/>
                                        <p:tgtEl>
                                          <p:spTgt spid="6"/>
                                        </p:tgtEl>
                                        <p:attrNameLst>
                                          <p:attrName>ppt_x</p:attrName>
                                        </p:attrNameLst>
                                      </p:cBhvr>
                                      <p:tavLst>
                                        <p:tav tm="0">
                                          <p:val>
                                            <p:strVal val="#ppt_x"/>
                                          </p:val>
                                        </p:tav>
                                        <p:tav tm="100000">
                                          <p:val>
                                            <p:strVal val="#ppt_x"/>
                                          </p:val>
                                        </p:tav>
                                      </p:tavLst>
                                    </p:anim>
                                    <p:anim calcmode="lin" valueType="num">
                                      <p:cBhvr additive="base">
                                        <p:cTn id="13" dur="2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50" fill="hold"/>
                                        <p:tgtEl>
                                          <p:spTgt spid="8"/>
                                        </p:tgtEl>
                                        <p:attrNameLst>
                                          <p:attrName>ppt_x</p:attrName>
                                        </p:attrNameLst>
                                      </p:cBhvr>
                                      <p:tavLst>
                                        <p:tav tm="0">
                                          <p:val>
                                            <p:strVal val="#ppt_x"/>
                                          </p:val>
                                        </p:tav>
                                        <p:tav tm="100000">
                                          <p:val>
                                            <p:strVal val="#ppt_x"/>
                                          </p:val>
                                        </p:tav>
                                      </p:tavLst>
                                    </p:anim>
                                    <p:anim calcmode="lin" valueType="num">
                                      <p:cBhvr additive="base">
                                        <p:cTn id="23" dur="25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250" fill="hold"/>
                                        <p:tgtEl>
                                          <p:spTgt spid="9"/>
                                        </p:tgtEl>
                                        <p:attrNameLst>
                                          <p:attrName>ppt_x</p:attrName>
                                        </p:attrNameLst>
                                      </p:cBhvr>
                                      <p:tavLst>
                                        <p:tav tm="0">
                                          <p:val>
                                            <p:strVal val="#ppt_x"/>
                                          </p:val>
                                        </p:tav>
                                        <p:tav tm="100000">
                                          <p:val>
                                            <p:strVal val="#ppt_x"/>
                                          </p:val>
                                        </p:tav>
                                      </p:tavLst>
                                    </p:anim>
                                    <p:anim calcmode="lin" valueType="num">
                                      <p:cBhvr additive="base">
                                        <p:cTn id="28" dur="25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250" fill="hold"/>
                                        <p:tgtEl>
                                          <p:spTgt spid="10"/>
                                        </p:tgtEl>
                                        <p:attrNameLst>
                                          <p:attrName>ppt_x</p:attrName>
                                        </p:attrNameLst>
                                      </p:cBhvr>
                                      <p:tavLst>
                                        <p:tav tm="0">
                                          <p:val>
                                            <p:strVal val="#ppt_x"/>
                                          </p:val>
                                        </p:tav>
                                        <p:tav tm="100000">
                                          <p:val>
                                            <p:strVal val="#ppt_x"/>
                                          </p:val>
                                        </p:tav>
                                      </p:tavLst>
                                    </p:anim>
                                    <p:anim calcmode="lin" valueType="num">
                                      <p:cBhvr additive="base">
                                        <p:cTn id="33" dur="25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250" fill="hold"/>
                                        <p:tgtEl>
                                          <p:spTgt spid="11"/>
                                        </p:tgtEl>
                                        <p:attrNameLst>
                                          <p:attrName>ppt_x</p:attrName>
                                        </p:attrNameLst>
                                      </p:cBhvr>
                                      <p:tavLst>
                                        <p:tav tm="0">
                                          <p:val>
                                            <p:strVal val="#ppt_x"/>
                                          </p:val>
                                        </p:tav>
                                        <p:tav tm="100000">
                                          <p:val>
                                            <p:strVal val="#ppt_x"/>
                                          </p:val>
                                        </p:tav>
                                      </p:tavLst>
                                    </p:anim>
                                    <p:anim calcmode="lin" valueType="num">
                                      <p:cBhvr additive="base">
                                        <p:cTn id="38" dur="25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250" fill="hold"/>
                                        <p:tgtEl>
                                          <p:spTgt spid="12"/>
                                        </p:tgtEl>
                                        <p:attrNameLst>
                                          <p:attrName>ppt_x</p:attrName>
                                        </p:attrNameLst>
                                      </p:cBhvr>
                                      <p:tavLst>
                                        <p:tav tm="0">
                                          <p:val>
                                            <p:strVal val="#ppt_x"/>
                                          </p:val>
                                        </p:tav>
                                        <p:tav tm="100000">
                                          <p:val>
                                            <p:strVal val="#ppt_x"/>
                                          </p:val>
                                        </p:tav>
                                      </p:tavLst>
                                    </p:anim>
                                    <p:anim calcmode="lin" valueType="num">
                                      <p:cBhvr additive="base">
                                        <p:cTn id="43" dur="250" fill="hold"/>
                                        <p:tgtEl>
                                          <p:spTgt spid="1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250" fill="hold"/>
                                        <p:tgtEl>
                                          <p:spTgt spid="13"/>
                                        </p:tgtEl>
                                        <p:attrNameLst>
                                          <p:attrName>ppt_x</p:attrName>
                                        </p:attrNameLst>
                                      </p:cBhvr>
                                      <p:tavLst>
                                        <p:tav tm="0">
                                          <p:val>
                                            <p:strVal val="#ppt_x"/>
                                          </p:val>
                                        </p:tav>
                                        <p:tav tm="100000">
                                          <p:val>
                                            <p:strVal val="#ppt_x"/>
                                          </p:val>
                                        </p:tav>
                                      </p:tavLst>
                                    </p:anim>
                                    <p:anim calcmode="lin" valueType="num">
                                      <p:cBhvr additive="base">
                                        <p:cTn id="48" dur="25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50" fill="hold"/>
                                        <p:tgtEl>
                                          <p:spTgt spid="14"/>
                                        </p:tgtEl>
                                        <p:attrNameLst>
                                          <p:attrName>ppt_x</p:attrName>
                                        </p:attrNameLst>
                                      </p:cBhvr>
                                      <p:tavLst>
                                        <p:tav tm="0">
                                          <p:val>
                                            <p:strVal val="#ppt_x"/>
                                          </p:val>
                                        </p:tav>
                                        <p:tav tm="100000">
                                          <p:val>
                                            <p:strVal val="#ppt_x"/>
                                          </p:val>
                                        </p:tav>
                                      </p:tavLst>
                                    </p:anim>
                                    <p:anim calcmode="lin" valueType="num">
                                      <p:cBhvr additive="base">
                                        <p:cTn id="53" dur="250" fill="hold"/>
                                        <p:tgtEl>
                                          <p:spTgt spid="1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250" fill="hold"/>
                                        <p:tgtEl>
                                          <p:spTgt spid="15"/>
                                        </p:tgtEl>
                                        <p:attrNameLst>
                                          <p:attrName>ppt_x</p:attrName>
                                        </p:attrNameLst>
                                      </p:cBhvr>
                                      <p:tavLst>
                                        <p:tav tm="0">
                                          <p:val>
                                            <p:strVal val="#ppt_x"/>
                                          </p:val>
                                        </p:tav>
                                        <p:tav tm="100000">
                                          <p:val>
                                            <p:strVal val="#ppt_x"/>
                                          </p:val>
                                        </p:tav>
                                      </p:tavLst>
                                    </p:anim>
                                    <p:anim calcmode="lin" valueType="num">
                                      <p:cBhvr additive="base">
                                        <p:cTn id="58" dur="250" fill="hold"/>
                                        <p:tgtEl>
                                          <p:spTgt spid="15"/>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250" fill="hold"/>
                                        <p:tgtEl>
                                          <p:spTgt spid="16"/>
                                        </p:tgtEl>
                                        <p:attrNameLst>
                                          <p:attrName>ppt_x</p:attrName>
                                        </p:attrNameLst>
                                      </p:cBhvr>
                                      <p:tavLst>
                                        <p:tav tm="0">
                                          <p:val>
                                            <p:strVal val="#ppt_x"/>
                                          </p:val>
                                        </p:tav>
                                        <p:tav tm="100000">
                                          <p:val>
                                            <p:strVal val="#ppt_x"/>
                                          </p:val>
                                        </p:tav>
                                      </p:tavLst>
                                    </p:anim>
                                    <p:anim calcmode="lin" valueType="num">
                                      <p:cBhvr additive="base">
                                        <p:cTn id="63" dur="250" fill="hold"/>
                                        <p:tgtEl>
                                          <p:spTgt spid="16"/>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250" fill="hold"/>
                                        <p:tgtEl>
                                          <p:spTgt spid="17"/>
                                        </p:tgtEl>
                                        <p:attrNameLst>
                                          <p:attrName>ppt_x</p:attrName>
                                        </p:attrNameLst>
                                      </p:cBhvr>
                                      <p:tavLst>
                                        <p:tav tm="0">
                                          <p:val>
                                            <p:strVal val="#ppt_x"/>
                                          </p:val>
                                        </p:tav>
                                        <p:tav tm="100000">
                                          <p:val>
                                            <p:strVal val="#ppt_x"/>
                                          </p:val>
                                        </p:tav>
                                      </p:tavLst>
                                    </p:anim>
                                    <p:anim calcmode="lin" valueType="num">
                                      <p:cBhvr additive="base">
                                        <p:cTn id="68" dur="250" fill="hold"/>
                                        <p:tgtEl>
                                          <p:spTgt spid="17"/>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250" fill="hold"/>
                                        <p:tgtEl>
                                          <p:spTgt spid="18"/>
                                        </p:tgtEl>
                                        <p:attrNameLst>
                                          <p:attrName>ppt_x</p:attrName>
                                        </p:attrNameLst>
                                      </p:cBhvr>
                                      <p:tavLst>
                                        <p:tav tm="0">
                                          <p:val>
                                            <p:strVal val="#ppt_x"/>
                                          </p:val>
                                        </p:tav>
                                        <p:tav tm="100000">
                                          <p:val>
                                            <p:strVal val="#ppt_x"/>
                                          </p:val>
                                        </p:tav>
                                      </p:tavLst>
                                    </p:anim>
                                    <p:anim calcmode="lin" valueType="num">
                                      <p:cBhvr additive="base">
                                        <p:cTn id="73" dur="250" fill="hold"/>
                                        <p:tgtEl>
                                          <p:spTgt spid="18"/>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250" fill="hold"/>
                                        <p:tgtEl>
                                          <p:spTgt spid="19"/>
                                        </p:tgtEl>
                                        <p:attrNameLst>
                                          <p:attrName>ppt_x</p:attrName>
                                        </p:attrNameLst>
                                      </p:cBhvr>
                                      <p:tavLst>
                                        <p:tav tm="0">
                                          <p:val>
                                            <p:strVal val="#ppt_x"/>
                                          </p:val>
                                        </p:tav>
                                        <p:tav tm="100000">
                                          <p:val>
                                            <p:strVal val="#ppt_x"/>
                                          </p:val>
                                        </p:tav>
                                      </p:tavLst>
                                    </p:anim>
                                    <p:anim calcmode="lin" valueType="num">
                                      <p:cBhvr additive="base">
                                        <p:cTn id="78" dur="250" fill="hold"/>
                                        <p:tgtEl>
                                          <p:spTgt spid="19"/>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250" fill="hold"/>
                                        <p:tgtEl>
                                          <p:spTgt spid="20"/>
                                        </p:tgtEl>
                                        <p:attrNameLst>
                                          <p:attrName>ppt_x</p:attrName>
                                        </p:attrNameLst>
                                      </p:cBhvr>
                                      <p:tavLst>
                                        <p:tav tm="0">
                                          <p:val>
                                            <p:strVal val="#ppt_x"/>
                                          </p:val>
                                        </p:tav>
                                        <p:tav tm="100000">
                                          <p:val>
                                            <p:strVal val="#ppt_x"/>
                                          </p:val>
                                        </p:tav>
                                      </p:tavLst>
                                    </p:anim>
                                    <p:anim calcmode="lin" valueType="num">
                                      <p:cBhvr additive="base">
                                        <p:cTn id="83" dur="25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2006465" y="2008239"/>
            <a:ext cx="8179073" cy="3182524"/>
            <a:chOff x="2006464" y="2008239"/>
            <a:chExt cx="8179073" cy="3182524"/>
          </a:xfrm>
        </p:grpSpPr>
        <p:grpSp>
          <p:nvGrpSpPr>
            <p:cNvPr id="3" name="dc51930a-402f-40a8-97f7-705973c78e4e"/>
            <p:cNvGrpSpPr>
              <a:grpSpLocks noChangeAspect="1"/>
            </p:cNvGrpSpPr>
            <p:nvPr/>
          </p:nvGrpSpPr>
          <p:grpSpPr>
            <a:xfrm>
              <a:off x="2006464" y="2008239"/>
              <a:ext cx="8179073" cy="3182524"/>
              <a:chOff x="2157610" y="1789169"/>
              <a:chExt cx="8179054" cy="3182516"/>
            </a:xfrm>
          </p:grpSpPr>
          <p:sp>
            <p:nvSpPr>
              <p:cNvPr id="4" name="Freeform: Shape 24"/>
              <p:cNvSpPr/>
              <p:nvPr/>
            </p:nvSpPr>
            <p:spPr bwMode="auto">
              <a:xfrm>
                <a:off x="8004212" y="3861048"/>
                <a:ext cx="2221273" cy="1110636"/>
              </a:xfrm>
              <a:custGeom>
                <a:avLst/>
                <a:gdLst>
                  <a:gd name="T0" fmla="*/ 1444 w 3068"/>
                  <a:gd name="T1" fmla="*/ 1153 h 1534"/>
                  <a:gd name="T2" fmla="*/ 1300 w 3068"/>
                  <a:gd name="T3" fmla="*/ 1134 h 1534"/>
                  <a:gd name="T4" fmla="*/ 1163 w 3068"/>
                  <a:gd name="T5" fmla="*/ 1097 h 1534"/>
                  <a:gd name="T6" fmla="*/ 1032 w 3068"/>
                  <a:gd name="T7" fmla="*/ 1044 h 1534"/>
                  <a:gd name="T8" fmla="*/ 910 w 3068"/>
                  <a:gd name="T9" fmla="*/ 975 h 1534"/>
                  <a:gd name="T10" fmla="*/ 797 w 3068"/>
                  <a:gd name="T11" fmla="*/ 893 h 1534"/>
                  <a:gd name="T12" fmla="*/ 696 w 3068"/>
                  <a:gd name="T13" fmla="*/ 798 h 1534"/>
                  <a:gd name="T14" fmla="*/ 606 w 3068"/>
                  <a:gd name="T15" fmla="*/ 693 h 1534"/>
                  <a:gd name="T16" fmla="*/ 530 w 3068"/>
                  <a:gd name="T17" fmla="*/ 576 h 1534"/>
                  <a:gd name="T18" fmla="*/ 467 w 3068"/>
                  <a:gd name="T19" fmla="*/ 451 h 1534"/>
                  <a:gd name="T20" fmla="*/ 420 w 3068"/>
                  <a:gd name="T21" fmla="*/ 317 h 1534"/>
                  <a:gd name="T22" fmla="*/ 390 w 3068"/>
                  <a:gd name="T23" fmla="*/ 176 h 1534"/>
                  <a:gd name="T24" fmla="*/ 376 w 3068"/>
                  <a:gd name="T25" fmla="*/ 30 h 1534"/>
                  <a:gd name="T26" fmla="*/ 1 w 3068"/>
                  <a:gd name="T27" fmla="*/ 79 h 1534"/>
                  <a:gd name="T28" fmla="*/ 23 w 3068"/>
                  <a:gd name="T29" fmla="*/ 272 h 1534"/>
                  <a:gd name="T30" fmla="*/ 68 w 3068"/>
                  <a:gd name="T31" fmla="*/ 456 h 1534"/>
                  <a:gd name="T32" fmla="*/ 135 w 3068"/>
                  <a:gd name="T33" fmla="*/ 631 h 1534"/>
                  <a:gd name="T34" fmla="*/ 222 w 3068"/>
                  <a:gd name="T35" fmla="*/ 795 h 1534"/>
                  <a:gd name="T36" fmla="*/ 327 w 3068"/>
                  <a:gd name="T37" fmla="*/ 947 h 1534"/>
                  <a:gd name="T38" fmla="*/ 449 w 3068"/>
                  <a:gd name="T39" fmla="*/ 1085 h 1534"/>
                  <a:gd name="T40" fmla="*/ 586 w 3068"/>
                  <a:gd name="T41" fmla="*/ 1207 h 1534"/>
                  <a:gd name="T42" fmla="*/ 738 w 3068"/>
                  <a:gd name="T43" fmla="*/ 1312 h 1534"/>
                  <a:gd name="T44" fmla="*/ 902 w 3068"/>
                  <a:gd name="T45" fmla="*/ 1399 h 1534"/>
                  <a:gd name="T46" fmla="*/ 1078 w 3068"/>
                  <a:gd name="T47" fmla="*/ 1465 h 1534"/>
                  <a:gd name="T48" fmla="*/ 1262 w 3068"/>
                  <a:gd name="T49" fmla="*/ 1511 h 1534"/>
                  <a:gd name="T50" fmla="*/ 1455 w 3068"/>
                  <a:gd name="T51" fmla="*/ 1532 h 1534"/>
                  <a:gd name="T52" fmla="*/ 1613 w 3068"/>
                  <a:gd name="T53" fmla="*/ 1532 h 1534"/>
                  <a:gd name="T54" fmla="*/ 1805 w 3068"/>
                  <a:gd name="T55" fmla="*/ 1511 h 1534"/>
                  <a:gd name="T56" fmla="*/ 1990 w 3068"/>
                  <a:gd name="T57" fmla="*/ 1465 h 1534"/>
                  <a:gd name="T58" fmla="*/ 2165 w 3068"/>
                  <a:gd name="T59" fmla="*/ 1399 h 1534"/>
                  <a:gd name="T60" fmla="*/ 2329 w 3068"/>
                  <a:gd name="T61" fmla="*/ 1312 h 1534"/>
                  <a:gd name="T62" fmla="*/ 2481 w 3068"/>
                  <a:gd name="T63" fmla="*/ 1207 h 1534"/>
                  <a:gd name="T64" fmla="*/ 2618 w 3068"/>
                  <a:gd name="T65" fmla="*/ 1085 h 1534"/>
                  <a:gd name="T66" fmla="*/ 2741 w 3068"/>
                  <a:gd name="T67" fmla="*/ 947 h 1534"/>
                  <a:gd name="T68" fmla="*/ 2845 w 3068"/>
                  <a:gd name="T69" fmla="*/ 795 h 1534"/>
                  <a:gd name="T70" fmla="*/ 2933 w 3068"/>
                  <a:gd name="T71" fmla="*/ 631 h 1534"/>
                  <a:gd name="T72" fmla="*/ 2999 w 3068"/>
                  <a:gd name="T73" fmla="*/ 456 h 1534"/>
                  <a:gd name="T74" fmla="*/ 3043 w 3068"/>
                  <a:gd name="T75" fmla="*/ 272 h 1534"/>
                  <a:gd name="T76" fmla="*/ 3066 w 3068"/>
                  <a:gd name="T77" fmla="*/ 79 h 1534"/>
                  <a:gd name="T78" fmla="*/ 2691 w 3068"/>
                  <a:gd name="T79" fmla="*/ 30 h 1534"/>
                  <a:gd name="T80" fmla="*/ 2678 w 3068"/>
                  <a:gd name="T81" fmla="*/ 176 h 1534"/>
                  <a:gd name="T82" fmla="*/ 2647 w 3068"/>
                  <a:gd name="T83" fmla="*/ 317 h 1534"/>
                  <a:gd name="T84" fmla="*/ 2600 w 3068"/>
                  <a:gd name="T85" fmla="*/ 451 h 1534"/>
                  <a:gd name="T86" fmla="*/ 2537 w 3068"/>
                  <a:gd name="T87" fmla="*/ 576 h 1534"/>
                  <a:gd name="T88" fmla="*/ 2461 w 3068"/>
                  <a:gd name="T89" fmla="*/ 693 h 1534"/>
                  <a:gd name="T90" fmla="*/ 2372 w 3068"/>
                  <a:gd name="T91" fmla="*/ 798 h 1534"/>
                  <a:gd name="T92" fmla="*/ 2270 w 3068"/>
                  <a:gd name="T93" fmla="*/ 893 h 1534"/>
                  <a:gd name="T94" fmla="*/ 2158 w 3068"/>
                  <a:gd name="T95" fmla="*/ 975 h 1534"/>
                  <a:gd name="T96" fmla="*/ 2035 w 3068"/>
                  <a:gd name="T97" fmla="*/ 1044 h 1534"/>
                  <a:gd name="T98" fmla="*/ 1905 w 3068"/>
                  <a:gd name="T99" fmla="*/ 1097 h 1534"/>
                  <a:gd name="T100" fmla="*/ 1766 w 3068"/>
                  <a:gd name="T101" fmla="*/ 1134 h 1534"/>
                  <a:gd name="T102" fmla="*/ 1622 w 3068"/>
                  <a:gd name="T103" fmla="*/ 1153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8" h="1534">
                    <a:moveTo>
                      <a:pt x="1534" y="1158"/>
                    </a:moveTo>
                    <a:lnTo>
                      <a:pt x="1534" y="1158"/>
                    </a:lnTo>
                    <a:lnTo>
                      <a:pt x="1504" y="1157"/>
                    </a:lnTo>
                    <a:lnTo>
                      <a:pt x="1474" y="1156"/>
                    </a:lnTo>
                    <a:lnTo>
                      <a:pt x="1444" y="1153"/>
                    </a:lnTo>
                    <a:lnTo>
                      <a:pt x="1416" y="1151"/>
                    </a:lnTo>
                    <a:lnTo>
                      <a:pt x="1386" y="1148"/>
                    </a:lnTo>
                    <a:lnTo>
                      <a:pt x="1357" y="1144"/>
                    </a:lnTo>
                    <a:lnTo>
                      <a:pt x="1329" y="1140"/>
                    </a:lnTo>
                    <a:lnTo>
                      <a:pt x="1300" y="1134"/>
                    </a:lnTo>
                    <a:lnTo>
                      <a:pt x="1273" y="1128"/>
                    </a:lnTo>
                    <a:lnTo>
                      <a:pt x="1244" y="1120"/>
                    </a:lnTo>
                    <a:lnTo>
                      <a:pt x="1217" y="1113"/>
                    </a:lnTo>
                    <a:lnTo>
                      <a:pt x="1190" y="1105"/>
                    </a:lnTo>
                    <a:lnTo>
                      <a:pt x="1163" y="1097"/>
                    </a:lnTo>
                    <a:lnTo>
                      <a:pt x="1135" y="1087"/>
                    </a:lnTo>
                    <a:lnTo>
                      <a:pt x="1110" y="1077"/>
                    </a:lnTo>
                    <a:lnTo>
                      <a:pt x="1083" y="1066"/>
                    </a:lnTo>
                    <a:lnTo>
                      <a:pt x="1057" y="1055"/>
                    </a:lnTo>
                    <a:lnTo>
                      <a:pt x="1032" y="1044"/>
                    </a:lnTo>
                    <a:lnTo>
                      <a:pt x="1006" y="1031"/>
                    </a:lnTo>
                    <a:lnTo>
                      <a:pt x="982" y="1018"/>
                    </a:lnTo>
                    <a:lnTo>
                      <a:pt x="957" y="1004"/>
                    </a:lnTo>
                    <a:lnTo>
                      <a:pt x="934" y="989"/>
                    </a:lnTo>
                    <a:lnTo>
                      <a:pt x="910" y="975"/>
                    </a:lnTo>
                    <a:lnTo>
                      <a:pt x="887" y="959"/>
                    </a:lnTo>
                    <a:lnTo>
                      <a:pt x="863" y="943"/>
                    </a:lnTo>
                    <a:lnTo>
                      <a:pt x="841" y="927"/>
                    </a:lnTo>
                    <a:lnTo>
                      <a:pt x="819" y="910"/>
                    </a:lnTo>
                    <a:lnTo>
                      <a:pt x="797" y="893"/>
                    </a:lnTo>
                    <a:lnTo>
                      <a:pt x="776" y="875"/>
                    </a:lnTo>
                    <a:lnTo>
                      <a:pt x="756" y="857"/>
                    </a:lnTo>
                    <a:lnTo>
                      <a:pt x="735" y="838"/>
                    </a:lnTo>
                    <a:lnTo>
                      <a:pt x="715" y="819"/>
                    </a:lnTo>
                    <a:lnTo>
                      <a:pt x="696" y="798"/>
                    </a:lnTo>
                    <a:lnTo>
                      <a:pt x="677" y="778"/>
                    </a:lnTo>
                    <a:lnTo>
                      <a:pt x="659" y="757"/>
                    </a:lnTo>
                    <a:lnTo>
                      <a:pt x="641" y="737"/>
                    </a:lnTo>
                    <a:lnTo>
                      <a:pt x="623" y="714"/>
                    </a:lnTo>
                    <a:lnTo>
                      <a:pt x="606" y="693"/>
                    </a:lnTo>
                    <a:lnTo>
                      <a:pt x="589" y="669"/>
                    </a:lnTo>
                    <a:lnTo>
                      <a:pt x="574" y="647"/>
                    </a:lnTo>
                    <a:lnTo>
                      <a:pt x="558" y="624"/>
                    </a:lnTo>
                    <a:lnTo>
                      <a:pt x="544" y="600"/>
                    </a:lnTo>
                    <a:lnTo>
                      <a:pt x="530" y="576"/>
                    </a:lnTo>
                    <a:lnTo>
                      <a:pt x="516" y="551"/>
                    </a:lnTo>
                    <a:lnTo>
                      <a:pt x="503" y="527"/>
                    </a:lnTo>
                    <a:lnTo>
                      <a:pt x="490" y="502"/>
                    </a:lnTo>
                    <a:lnTo>
                      <a:pt x="479" y="477"/>
                    </a:lnTo>
                    <a:lnTo>
                      <a:pt x="467" y="451"/>
                    </a:lnTo>
                    <a:lnTo>
                      <a:pt x="456" y="424"/>
                    </a:lnTo>
                    <a:lnTo>
                      <a:pt x="447" y="398"/>
                    </a:lnTo>
                    <a:lnTo>
                      <a:pt x="437" y="371"/>
                    </a:lnTo>
                    <a:lnTo>
                      <a:pt x="428" y="344"/>
                    </a:lnTo>
                    <a:lnTo>
                      <a:pt x="420" y="317"/>
                    </a:lnTo>
                    <a:lnTo>
                      <a:pt x="412" y="289"/>
                    </a:lnTo>
                    <a:lnTo>
                      <a:pt x="406" y="261"/>
                    </a:lnTo>
                    <a:lnTo>
                      <a:pt x="400" y="233"/>
                    </a:lnTo>
                    <a:lnTo>
                      <a:pt x="394" y="205"/>
                    </a:lnTo>
                    <a:lnTo>
                      <a:pt x="390" y="176"/>
                    </a:lnTo>
                    <a:lnTo>
                      <a:pt x="386" y="147"/>
                    </a:lnTo>
                    <a:lnTo>
                      <a:pt x="383" y="118"/>
                    </a:lnTo>
                    <a:lnTo>
                      <a:pt x="379" y="90"/>
                    </a:lnTo>
                    <a:lnTo>
                      <a:pt x="378" y="60"/>
                    </a:lnTo>
                    <a:lnTo>
                      <a:pt x="376" y="30"/>
                    </a:lnTo>
                    <a:lnTo>
                      <a:pt x="376" y="0"/>
                    </a:lnTo>
                    <a:lnTo>
                      <a:pt x="0" y="0"/>
                    </a:lnTo>
                    <a:lnTo>
                      <a:pt x="0" y="0"/>
                    </a:lnTo>
                    <a:lnTo>
                      <a:pt x="0" y="39"/>
                    </a:lnTo>
                    <a:lnTo>
                      <a:pt x="1" y="79"/>
                    </a:lnTo>
                    <a:lnTo>
                      <a:pt x="4" y="118"/>
                    </a:lnTo>
                    <a:lnTo>
                      <a:pt x="7" y="157"/>
                    </a:lnTo>
                    <a:lnTo>
                      <a:pt x="12" y="195"/>
                    </a:lnTo>
                    <a:lnTo>
                      <a:pt x="17" y="233"/>
                    </a:lnTo>
                    <a:lnTo>
                      <a:pt x="23" y="272"/>
                    </a:lnTo>
                    <a:lnTo>
                      <a:pt x="31" y="309"/>
                    </a:lnTo>
                    <a:lnTo>
                      <a:pt x="38" y="346"/>
                    </a:lnTo>
                    <a:lnTo>
                      <a:pt x="48" y="384"/>
                    </a:lnTo>
                    <a:lnTo>
                      <a:pt x="57" y="420"/>
                    </a:lnTo>
                    <a:lnTo>
                      <a:pt x="68" y="456"/>
                    </a:lnTo>
                    <a:lnTo>
                      <a:pt x="80" y="493"/>
                    </a:lnTo>
                    <a:lnTo>
                      <a:pt x="93" y="528"/>
                    </a:lnTo>
                    <a:lnTo>
                      <a:pt x="105" y="563"/>
                    </a:lnTo>
                    <a:lnTo>
                      <a:pt x="120" y="597"/>
                    </a:lnTo>
                    <a:lnTo>
                      <a:pt x="135" y="631"/>
                    </a:lnTo>
                    <a:lnTo>
                      <a:pt x="151" y="665"/>
                    </a:lnTo>
                    <a:lnTo>
                      <a:pt x="167" y="698"/>
                    </a:lnTo>
                    <a:lnTo>
                      <a:pt x="184" y="731"/>
                    </a:lnTo>
                    <a:lnTo>
                      <a:pt x="202" y="763"/>
                    </a:lnTo>
                    <a:lnTo>
                      <a:pt x="222" y="795"/>
                    </a:lnTo>
                    <a:lnTo>
                      <a:pt x="241" y="827"/>
                    </a:lnTo>
                    <a:lnTo>
                      <a:pt x="261" y="858"/>
                    </a:lnTo>
                    <a:lnTo>
                      <a:pt x="282" y="888"/>
                    </a:lnTo>
                    <a:lnTo>
                      <a:pt x="305" y="918"/>
                    </a:lnTo>
                    <a:lnTo>
                      <a:pt x="327" y="947"/>
                    </a:lnTo>
                    <a:lnTo>
                      <a:pt x="350" y="975"/>
                    </a:lnTo>
                    <a:lnTo>
                      <a:pt x="374" y="1004"/>
                    </a:lnTo>
                    <a:lnTo>
                      <a:pt x="397" y="1032"/>
                    </a:lnTo>
                    <a:lnTo>
                      <a:pt x="423" y="1059"/>
                    </a:lnTo>
                    <a:lnTo>
                      <a:pt x="449" y="1085"/>
                    </a:lnTo>
                    <a:lnTo>
                      <a:pt x="475" y="1111"/>
                    </a:lnTo>
                    <a:lnTo>
                      <a:pt x="502" y="1135"/>
                    </a:lnTo>
                    <a:lnTo>
                      <a:pt x="530" y="1160"/>
                    </a:lnTo>
                    <a:lnTo>
                      <a:pt x="557" y="1183"/>
                    </a:lnTo>
                    <a:lnTo>
                      <a:pt x="586" y="1207"/>
                    </a:lnTo>
                    <a:lnTo>
                      <a:pt x="616" y="1229"/>
                    </a:lnTo>
                    <a:lnTo>
                      <a:pt x="646" y="1252"/>
                    </a:lnTo>
                    <a:lnTo>
                      <a:pt x="676" y="1272"/>
                    </a:lnTo>
                    <a:lnTo>
                      <a:pt x="707" y="1292"/>
                    </a:lnTo>
                    <a:lnTo>
                      <a:pt x="738" y="1312"/>
                    </a:lnTo>
                    <a:lnTo>
                      <a:pt x="770" y="1330"/>
                    </a:lnTo>
                    <a:lnTo>
                      <a:pt x="803" y="1349"/>
                    </a:lnTo>
                    <a:lnTo>
                      <a:pt x="836" y="1367"/>
                    </a:lnTo>
                    <a:lnTo>
                      <a:pt x="869" y="1383"/>
                    </a:lnTo>
                    <a:lnTo>
                      <a:pt x="902" y="1399"/>
                    </a:lnTo>
                    <a:lnTo>
                      <a:pt x="937" y="1414"/>
                    </a:lnTo>
                    <a:lnTo>
                      <a:pt x="971" y="1427"/>
                    </a:lnTo>
                    <a:lnTo>
                      <a:pt x="1006" y="1441"/>
                    </a:lnTo>
                    <a:lnTo>
                      <a:pt x="1041" y="1453"/>
                    </a:lnTo>
                    <a:lnTo>
                      <a:pt x="1078" y="1465"/>
                    </a:lnTo>
                    <a:lnTo>
                      <a:pt x="1114" y="1475"/>
                    </a:lnTo>
                    <a:lnTo>
                      <a:pt x="1150" y="1486"/>
                    </a:lnTo>
                    <a:lnTo>
                      <a:pt x="1187" y="1495"/>
                    </a:lnTo>
                    <a:lnTo>
                      <a:pt x="1225" y="1503"/>
                    </a:lnTo>
                    <a:lnTo>
                      <a:pt x="1262" y="1511"/>
                    </a:lnTo>
                    <a:lnTo>
                      <a:pt x="1300" y="1516"/>
                    </a:lnTo>
                    <a:lnTo>
                      <a:pt x="1338" y="1522"/>
                    </a:lnTo>
                    <a:lnTo>
                      <a:pt x="1377" y="1527"/>
                    </a:lnTo>
                    <a:lnTo>
                      <a:pt x="1416" y="1530"/>
                    </a:lnTo>
                    <a:lnTo>
                      <a:pt x="1455" y="1532"/>
                    </a:lnTo>
                    <a:lnTo>
                      <a:pt x="1494" y="1534"/>
                    </a:lnTo>
                    <a:lnTo>
                      <a:pt x="1534" y="1534"/>
                    </a:lnTo>
                    <a:lnTo>
                      <a:pt x="1534" y="1534"/>
                    </a:lnTo>
                    <a:lnTo>
                      <a:pt x="1573" y="1534"/>
                    </a:lnTo>
                    <a:lnTo>
                      <a:pt x="1613" y="1532"/>
                    </a:lnTo>
                    <a:lnTo>
                      <a:pt x="1651" y="1530"/>
                    </a:lnTo>
                    <a:lnTo>
                      <a:pt x="1691" y="1527"/>
                    </a:lnTo>
                    <a:lnTo>
                      <a:pt x="1729" y="1522"/>
                    </a:lnTo>
                    <a:lnTo>
                      <a:pt x="1767" y="1516"/>
                    </a:lnTo>
                    <a:lnTo>
                      <a:pt x="1805" y="1511"/>
                    </a:lnTo>
                    <a:lnTo>
                      <a:pt x="1843" y="1503"/>
                    </a:lnTo>
                    <a:lnTo>
                      <a:pt x="1880" y="1495"/>
                    </a:lnTo>
                    <a:lnTo>
                      <a:pt x="1917" y="1486"/>
                    </a:lnTo>
                    <a:lnTo>
                      <a:pt x="1954" y="1475"/>
                    </a:lnTo>
                    <a:lnTo>
                      <a:pt x="1990" y="1465"/>
                    </a:lnTo>
                    <a:lnTo>
                      <a:pt x="2025" y="1453"/>
                    </a:lnTo>
                    <a:lnTo>
                      <a:pt x="2062" y="1441"/>
                    </a:lnTo>
                    <a:lnTo>
                      <a:pt x="2096" y="1427"/>
                    </a:lnTo>
                    <a:lnTo>
                      <a:pt x="2131" y="1414"/>
                    </a:lnTo>
                    <a:lnTo>
                      <a:pt x="2165" y="1399"/>
                    </a:lnTo>
                    <a:lnTo>
                      <a:pt x="2199" y="1383"/>
                    </a:lnTo>
                    <a:lnTo>
                      <a:pt x="2232" y="1367"/>
                    </a:lnTo>
                    <a:lnTo>
                      <a:pt x="2265" y="1349"/>
                    </a:lnTo>
                    <a:lnTo>
                      <a:pt x="2297" y="1330"/>
                    </a:lnTo>
                    <a:lnTo>
                      <a:pt x="2329" y="1312"/>
                    </a:lnTo>
                    <a:lnTo>
                      <a:pt x="2360" y="1292"/>
                    </a:lnTo>
                    <a:lnTo>
                      <a:pt x="2391" y="1272"/>
                    </a:lnTo>
                    <a:lnTo>
                      <a:pt x="2422" y="1252"/>
                    </a:lnTo>
                    <a:lnTo>
                      <a:pt x="2452" y="1229"/>
                    </a:lnTo>
                    <a:lnTo>
                      <a:pt x="2481" y="1207"/>
                    </a:lnTo>
                    <a:lnTo>
                      <a:pt x="2509" y="1183"/>
                    </a:lnTo>
                    <a:lnTo>
                      <a:pt x="2537" y="1160"/>
                    </a:lnTo>
                    <a:lnTo>
                      <a:pt x="2565" y="1135"/>
                    </a:lnTo>
                    <a:lnTo>
                      <a:pt x="2593" y="1111"/>
                    </a:lnTo>
                    <a:lnTo>
                      <a:pt x="2618" y="1085"/>
                    </a:lnTo>
                    <a:lnTo>
                      <a:pt x="2644" y="1059"/>
                    </a:lnTo>
                    <a:lnTo>
                      <a:pt x="2669" y="1032"/>
                    </a:lnTo>
                    <a:lnTo>
                      <a:pt x="2694" y="1004"/>
                    </a:lnTo>
                    <a:lnTo>
                      <a:pt x="2717" y="975"/>
                    </a:lnTo>
                    <a:lnTo>
                      <a:pt x="2741" y="947"/>
                    </a:lnTo>
                    <a:lnTo>
                      <a:pt x="2763" y="918"/>
                    </a:lnTo>
                    <a:lnTo>
                      <a:pt x="2784" y="888"/>
                    </a:lnTo>
                    <a:lnTo>
                      <a:pt x="2806" y="858"/>
                    </a:lnTo>
                    <a:lnTo>
                      <a:pt x="2826" y="827"/>
                    </a:lnTo>
                    <a:lnTo>
                      <a:pt x="2845" y="795"/>
                    </a:lnTo>
                    <a:lnTo>
                      <a:pt x="2864" y="763"/>
                    </a:lnTo>
                    <a:lnTo>
                      <a:pt x="2883" y="731"/>
                    </a:lnTo>
                    <a:lnTo>
                      <a:pt x="2900" y="698"/>
                    </a:lnTo>
                    <a:lnTo>
                      <a:pt x="2917" y="665"/>
                    </a:lnTo>
                    <a:lnTo>
                      <a:pt x="2933" y="631"/>
                    </a:lnTo>
                    <a:lnTo>
                      <a:pt x="2948" y="597"/>
                    </a:lnTo>
                    <a:lnTo>
                      <a:pt x="2961" y="563"/>
                    </a:lnTo>
                    <a:lnTo>
                      <a:pt x="2974" y="528"/>
                    </a:lnTo>
                    <a:lnTo>
                      <a:pt x="2987" y="493"/>
                    </a:lnTo>
                    <a:lnTo>
                      <a:pt x="2999" y="456"/>
                    </a:lnTo>
                    <a:lnTo>
                      <a:pt x="3009" y="420"/>
                    </a:lnTo>
                    <a:lnTo>
                      <a:pt x="3019" y="384"/>
                    </a:lnTo>
                    <a:lnTo>
                      <a:pt x="3029" y="346"/>
                    </a:lnTo>
                    <a:lnTo>
                      <a:pt x="3037" y="309"/>
                    </a:lnTo>
                    <a:lnTo>
                      <a:pt x="3043" y="272"/>
                    </a:lnTo>
                    <a:lnTo>
                      <a:pt x="3050" y="233"/>
                    </a:lnTo>
                    <a:lnTo>
                      <a:pt x="3055" y="195"/>
                    </a:lnTo>
                    <a:lnTo>
                      <a:pt x="3059" y="157"/>
                    </a:lnTo>
                    <a:lnTo>
                      <a:pt x="3064" y="118"/>
                    </a:lnTo>
                    <a:lnTo>
                      <a:pt x="3066" y="79"/>
                    </a:lnTo>
                    <a:lnTo>
                      <a:pt x="3067" y="39"/>
                    </a:lnTo>
                    <a:lnTo>
                      <a:pt x="3068" y="0"/>
                    </a:lnTo>
                    <a:lnTo>
                      <a:pt x="2691" y="0"/>
                    </a:lnTo>
                    <a:lnTo>
                      <a:pt x="2691" y="0"/>
                    </a:lnTo>
                    <a:lnTo>
                      <a:pt x="2691" y="30"/>
                    </a:lnTo>
                    <a:lnTo>
                      <a:pt x="2690" y="60"/>
                    </a:lnTo>
                    <a:lnTo>
                      <a:pt x="2687" y="90"/>
                    </a:lnTo>
                    <a:lnTo>
                      <a:pt x="2685" y="118"/>
                    </a:lnTo>
                    <a:lnTo>
                      <a:pt x="2682" y="147"/>
                    </a:lnTo>
                    <a:lnTo>
                      <a:pt x="2678" y="176"/>
                    </a:lnTo>
                    <a:lnTo>
                      <a:pt x="2672" y="205"/>
                    </a:lnTo>
                    <a:lnTo>
                      <a:pt x="2667" y="233"/>
                    </a:lnTo>
                    <a:lnTo>
                      <a:pt x="2661" y="261"/>
                    </a:lnTo>
                    <a:lnTo>
                      <a:pt x="2654" y="289"/>
                    </a:lnTo>
                    <a:lnTo>
                      <a:pt x="2647" y="317"/>
                    </a:lnTo>
                    <a:lnTo>
                      <a:pt x="2638" y="344"/>
                    </a:lnTo>
                    <a:lnTo>
                      <a:pt x="2630" y="371"/>
                    </a:lnTo>
                    <a:lnTo>
                      <a:pt x="2620" y="398"/>
                    </a:lnTo>
                    <a:lnTo>
                      <a:pt x="2611" y="424"/>
                    </a:lnTo>
                    <a:lnTo>
                      <a:pt x="2600" y="451"/>
                    </a:lnTo>
                    <a:lnTo>
                      <a:pt x="2588" y="477"/>
                    </a:lnTo>
                    <a:lnTo>
                      <a:pt x="2577" y="502"/>
                    </a:lnTo>
                    <a:lnTo>
                      <a:pt x="2565" y="527"/>
                    </a:lnTo>
                    <a:lnTo>
                      <a:pt x="2551" y="551"/>
                    </a:lnTo>
                    <a:lnTo>
                      <a:pt x="2537" y="576"/>
                    </a:lnTo>
                    <a:lnTo>
                      <a:pt x="2523" y="600"/>
                    </a:lnTo>
                    <a:lnTo>
                      <a:pt x="2508" y="624"/>
                    </a:lnTo>
                    <a:lnTo>
                      <a:pt x="2493" y="647"/>
                    </a:lnTo>
                    <a:lnTo>
                      <a:pt x="2477" y="669"/>
                    </a:lnTo>
                    <a:lnTo>
                      <a:pt x="2461" y="693"/>
                    </a:lnTo>
                    <a:lnTo>
                      <a:pt x="2444" y="714"/>
                    </a:lnTo>
                    <a:lnTo>
                      <a:pt x="2426" y="737"/>
                    </a:lnTo>
                    <a:lnTo>
                      <a:pt x="2409" y="757"/>
                    </a:lnTo>
                    <a:lnTo>
                      <a:pt x="2390" y="778"/>
                    </a:lnTo>
                    <a:lnTo>
                      <a:pt x="2372" y="798"/>
                    </a:lnTo>
                    <a:lnTo>
                      <a:pt x="2352" y="819"/>
                    </a:lnTo>
                    <a:lnTo>
                      <a:pt x="2332" y="838"/>
                    </a:lnTo>
                    <a:lnTo>
                      <a:pt x="2312" y="857"/>
                    </a:lnTo>
                    <a:lnTo>
                      <a:pt x="2291" y="875"/>
                    </a:lnTo>
                    <a:lnTo>
                      <a:pt x="2270" y="893"/>
                    </a:lnTo>
                    <a:lnTo>
                      <a:pt x="2248" y="910"/>
                    </a:lnTo>
                    <a:lnTo>
                      <a:pt x="2226" y="927"/>
                    </a:lnTo>
                    <a:lnTo>
                      <a:pt x="2203" y="943"/>
                    </a:lnTo>
                    <a:lnTo>
                      <a:pt x="2181" y="959"/>
                    </a:lnTo>
                    <a:lnTo>
                      <a:pt x="2158" y="975"/>
                    </a:lnTo>
                    <a:lnTo>
                      <a:pt x="2134" y="989"/>
                    </a:lnTo>
                    <a:lnTo>
                      <a:pt x="2110" y="1004"/>
                    </a:lnTo>
                    <a:lnTo>
                      <a:pt x="2085" y="1018"/>
                    </a:lnTo>
                    <a:lnTo>
                      <a:pt x="2061" y="1031"/>
                    </a:lnTo>
                    <a:lnTo>
                      <a:pt x="2035" y="1044"/>
                    </a:lnTo>
                    <a:lnTo>
                      <a:pt x="2009" y="1055"/>
                    </a:lnTo>
                    <a:lnTo>
                      <a:pt x="1984" y="1066"/>
                    </a:lnTo>
                    <a:lnTo>
                      <a:pt x="1958" y="1077"/>
                    </a:lnTo>
                    <a:lnTo>
                      <a:pt x="1932" y="1087"/>
                    </a:lnTo>
                    <a:lnTo>
                      <a:pt x="1905" y="1097"/>
                    </a:lnTo>
                    <a:lnTo>
                      <a:pt x="1878" y="1105"/>
                    </a:lnTo>
                    <a:lnTo>
                      <a:pt x="1851" y="1113"/>
                    </a:lnTo>
                    <a:lnTo>
                      <a:pt x="1823" y="1120"/>
                    </a:lnTo>
                    <a:lnTo>
                      <a:pt x="1795" y="1128"/>
                    </a:lnTo>
                    <a:lnTo>
                      <a:pt x="1766" y="1134"/>
                    </a:lnTo>
                    <a:lnTo>
                      <a:pt x="1739" y="1140"/>
                    </a:lnTo>
                    <a:lnTo>
                      <a:pt x="1710" y="1144"/>
                    </a:lnTo>
                    <a:lnTo>
                      <a:pt x="1681" y="1148"/>
                    </a:lnTo>
                    <a:lnTo>
                      <a:pt x="1652" y="1151"/>
                    </a:lnTo>
                    <a:lnTo>
                      <a:pt x="1622" y="1153"/>
                    </a:lnTo>
                    <a:lnTo>
                      <a:pt x="1594" y="1156"/>
                    </a:lnTo>
                    <a:lnTo>
                      <a:pt x="1564" y="1157"/>
                    </a:lnTo>
                    <a:lnTo>
                      <a:pt x="1534" y="1158"/>
                    </a:lnTo>
                    <a:lnTo>
                      <a:pt x="1534" y="1158"/>
                    </a:lnTo>
                    <a:close/>
                  </a:path>
                </a:pathLst>
              </a:custGeom>
              <a:solidFill>
                <a:schemeClr val="accent4"/>
              </a:solidFill>
              <a:ln>
                <a:noFill/>
              </a:ln>
            </p:spPr>
            <p:txBody>
              <a:bodyPr anchor="ctr"/>
              <a:lstStyle/>
              <a:p>
                <a:pPr algn="ctr"/>
                <a:endParaRPr/>
              </a:p>
            </p:txBody>
          </p:sp>
          <p:grpSp>
            <p:nvGrpSpPr>
              <p:cNvPr id="5" name="Group 25"/>
              <p:cNvGrpSpPr/>
              <p:nvPr/>
            </p:nvGrpSpPr>
            <p:grpSpPr>
              <a:xfrm>
                <a:off x="2157610" y="1794300"/>
                <a:ext cx="2221997" cy="3177385"/>
                <a:chOff x="1440292" y="2185987"/>
                <a:chExt cx="2564487" cy="3667135"/>
              </a:xfrm>
              <a:solidFill>
                <a:schemeClr val="accent1"/>
              </a:solidFill>
            </p:grpSpPr>
            <p:sp>
              <p:nvSpPr>
                <p:cNvPr id="36" name="Rectangle 26"/>
                <p:cNvSpPr/>
                <p:nvPr/>
              </p:nvSpPr>
              <p:spPr>
                <a:xfrm>
                  <a:off x="1440292" y="3467812"/>
                  <a:ext cx="314808" cy="2385310"/>
                </a:xfrm>
                <a:prstGeom prst="rect">
                  <a:avLst/>
                </a:prstGeom>
                <a:grpFill/>
                <a:ln>
                  <a:noFill/>
                </a:ln>
              </p:spPr>
              <p:txBody>
                <a:bodyPr anchor="ctr"/>
                <a:lstStyle/>
                <a:p>
                  <a:pPr algn="ctr"/>
                  <a:endParaRPr/>
                </a:p>
              </p:txBody>
            </p:sp>
            <p:sp>
              <p:nvSpPr>
                <p:cNvPr id="37" name="Freeform: Shape 27"/>
                <p:cNvSpPr/>
                <p:nvPr/>
              </p:nvSpPr>
              <p:spPr bwMode="auto">
                <a:xfrm>
                  <a:off x="1440292" y="2185987"/>
                  <a:ext cx="2564487" cy="1281825"/>
                </a:xfrm>
                <a:custGeom>
                  <a:avLst/>
                  <a:gdLst>
                    <a:gd name="T0" fmla="*/ 1624 w 3069"/>
                    <a:gd name="T1" fmla="*/ 381 h 1534"/>
                    <a:gd name="T2" fmla="*/ 1768 w 3069"/>
                    <a:gd name="T3" fmla="*/ 400 h 1534"/>
                    <a:gd name="T4" fmla="*/ 1906 w 3069"/>
                    <a:gd name="T5" fmla="*/ 437 h 1534"/>
                    <a:gd name="T6" fmla="*/ 2036 w 3069"/>
                    <a:gd name="T7" fmla="*/ 490 h 1534"/>
                    <a:gd name="T8" fmla="*/ 2159 w 3069"/>
                    <a:gd name="T9" fmla="*/ 559 h 1534"/>
                    <a:gd name="T10" fmla="*/ 2271 w 3069"/>
                    <a:gd name="T11" fmla="*/ 641 h 1534"/>
                    <a:gd name="T12" fmla="*/ 2372 w 3069"/>
                    <a:gd name="T13" fmla="*/ 736 h 1534"/>
                    <a:gd name="T14" fmla="*/ 2462 w 3069"/>
                    <a:gd name="T15" fmla="*/ 841 h 1534"/>
                    <a:gd name="T16" fmla="*/ 2538 w 3069"/>
                    <a:gd name="T17" fmla="*/ 958 h 1534"/>
                    <a:gd name="T18" fmla="*/ 2601 w 3069"/>
                    <a:gd name="T19" fmla="*/ 1083 h 1534"/>
                    <a:gd name="T20" fmla="*/ 2648 w 3069"/>
                    <a:gd name="T21" fmla="*/ 1217 h 1534"/>
                    <a:gd name="T22" fmla="*/ 2679 w 3069"/>
                    <a:gd name="T23" fmla="*/ 1358 h 1534"/>
                    <a:gd name="T24" fmla="*/ 2692 w 3069"/>
                    <a:gd name="T25" fmla="*/ 1504 h 1534"/>
                    <a:gd name="T26" fmla="*/ 3067 w 3069"/>
                    <a:gd name="T27" fmla="*/ 1455 h 1534"/>
                    <a:gd name="T28" fmla="*/ 3045 w 3069"/>
                    <a:gd name="T29" fmla="*/ 1262 h 1534"/>
                    <a:gd name="T30" fmla="*/ 3000 w 3069"/>
                    <a:gd name="T31" fmla="*/ 1078 h 1534"/>
                    <a:gd name="T32" fmla="*/ 2933 w 3069"/>
                    <a:gd name="T33" fmla="*/ 903 h 1534"/>
                    <a:gd name="T34" fmla="*/ 2846 w 3069"/>
                    <a:gd name="T35" fmla="*/ 739 h 1534"/>
                    <a:gd name="T36" fmla="*/ 2742 w 3069"/>
                    <a:gd name="T37" fmla="*/ 587 h 1534"/>
                    <a:gd name="T38" fmla="*/ 2619 w 3069"/>
                    <a:gd name="T39" fmla="*/ 449 h 1534"/>
                    <a:gd name="T40" fmla="*/ 2482 w 3069"/>
                    <a:gd name="T41" fmla="*/ 327 h 1534"/>
                    <a:gd name="T42" fmla="*/ 2330 w 3069"/>
                    <a:gd name="T43" fmla="*/ 222 h 1534"/>
                    <a:gd name="T44" fmla="*/ 2166 w 3069"/>
                    <a:gd name="T45" fmla="*/ 135 h 1534"/>
                    <a:gd name="T46" fmla="*/ 1990 w 3069"/>
                    <a:gd name="T47" fmla="*/ 69 h 1534"/>
                    <a:gd name="T48" fmla="*/ 1806 w 3069"/>
                    <a:gd name="T49" fmla="*/ 23 h 1534"/>
                    <a:gd name="T50" fmla="*/ 1614 w 3069"/>
                    <a:gd name="T51" fmla="*/ 2 h 1534"/>
                    <a:gd name="T52" fmla="*/ 1455 w 3069"/>
                    <a:gd name="T53" fmla="*/ 2 h 1534"/>
                    <a:gd name="T54" fmla="*/ 1263 w 3069"/>
                    <a:gd name="T55" fmla="*/ 23 h 1534"/>
                    <a:gd name="T56" fmla="*/ 1079 w 3069"/>
                    <a:gd name="T57" fmla="*/ 69 h 1534"/>
                    <a:gd name="T58" fmla="*/ 903 w 3069"/>
                    <a:gd name="T59" fmla="*/ 135 h 1534"/>
                    <a:gd name="T60" fmla="*/ 739 w 3069"/>
                    <a:gd name="T61" fmla="*/ 222 h 1534"/>
                    <a:gd name="T62" fmla="*/ 587 w 3069"/>
                    <a:gd name="T63" fmla="*/ 327 h 1534"/>
                    <a:gd name="T64" fmla="*/ 450 w 3069"/>
                    <a:gd name="T65" fmla="*/ 449 h 1534"/>
                    <a:gd name="T66" fmla="*/ 327 w 3069"/>
                    <a:gd name="T67" fmla="*/ 587 h 1534"/>
                    <a:gd name="T68" fmla="*/ 223 w 3069"/>
                    <a:gd name="T69" fmla="*/ 739 h 1534"/>
                    <a:gd name="T70" fmla="*/ 135 w 3069"/>
                    <a:gd name="T71" fmla="*/ 903 h 1534"/>
                    <a:gd name="T72" fmla="*/ 69 w 3069"/>
                    <a:gd name="T73" fmla="*/ 1078 h 1534"/>
                    <a:gd name="T74" fmla="*/ 25 w 3069"/>
                    <a:gd name="T75" fmla="*/ 1262 h 1534"/>
                    <a:gd name="T76" fmla="*/ 2 w 3069"/>
                    <a:gd name="T77" fmla="*/ 1455 h 1534"/>
                    <a:gd name="T78" fmla="*/ 377 w 3069"/>
                    <a:gd name="T79" fmla="*/ 1504 h 1534"/>
                    <a:gd name="T80" fmla="*/ 390 w 3069"/>
                    <a:gd name="T81" fmla="*/ 1358 h 1534"/>
                    <a:gd name="T82" fmla="*/ 421 w 3069"/>
                    <a:gd name="T83" fmla="*/ 1217 h 1534"/>
                    <a:gd name="T84" fmla="*/ 468 w 3069"/>
                    <a:gd name="T85" fmla="*/ 1083 h 1534"/>
                    <a:gd name="T86" fmla="*/ 531 w 3069"/>
                    <a:gd name="T87" fmla="*/ 958 h 1534"/>
                    <a:gd name="T88" fmla="*/ 608 w 3069"/>
                    <a:gd name="T89" fmla="*/ 841 h 1534"/>
                    <a:gd name="T90" fmla="*/ 697 w 3069"/>
                    <a:gd name="T91" fmla="*/ 736 h 1534"/>
                    <a:gd name="T92" fmla="*/ 798 w 3069"/>
                    <a:gd name="T93" fmla="*/ 641 h 1534"/>
                    <a:gd name="T94" fmla="*/ 910 w 3069"/>
                    <a:gd name="T95" fmla="*/ 559 h 1534"/>
                    <a:gd name="T96" fmla="*/ 1033 w 3069"/>
                    <a:gd name="T97" fmla="*/ 490 h 1534"/>
                    <a:gd name="T98" fmla="*/ 1163 w 3069"/>
                    <a:gd name="T99" fmla="*/ 437 h 1534"/>
                    <a:gd name="T100" fmla="*/ 1302 w 3069"/>
                    <a:gd name="T101" fmla="*/ 400 h 1534"/>
                    <a:gd name="T102" fmla="*/ 1446 w 3069"/>
                    <a:gd name="T103" fmla="*/ 381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9" h="1534">
                      <a:moveTo>
                        <a:pt x="1534" y="376"/>
                      </a:moveTo>
                      <a:lnTo>
                        <a:pt x="1534" y="376"/>
                      </a:lnTo>
                      <a:lnTo>
                        <a:pt x="1564" y="377"/>
                      </a:lnTo>
                      <a:lnTo>
                        <a:pt x="1594" y="378"/>
                      </a:lnTo>
                      <a:lnTo>
                        <a:pt x="1624" y="381"/>
                      </a:lnTo>
                      <a:lnTo>
                        <a:pt x="1652" y="383"/>
                      </a:lnTo>
                      <a:lnTo>
                        <a:pt x="1682" y="386"/>
                      </a:lnTo>
                      <a:lnTo>
                        <a:pt x="1711" y="390"/>
                      </a:lnTo>
                      <a:lnTo>
                        <a:pt x="1740" y="394"/>
                      </a:lnTo>
                      <a:lnTo>
                        <a:pt x="1768" y="400"/>
                      </a:lnTo>
                      <a:lnTo>
                        <a:pt x="1796" y="406"/>
                      </a:lnTo>
                      <a:lnTo>
                        <a:pt x="1824" y="414"/>
                      </a:lnTo>
                      <a:lnTo>
                        <a:pt x="1852" y="421"/>
                      </a:lnTo>
                      <a:lnTo>
                        <a:pt x="1878" y="429"/>
                      </a:lnTo>
                      <a:lnTo>
                        <a:pt x="1906" y="437"/>
                      </a:lnTo>
                      <a:lnTo>
                        <a:pt x="1933" y="447"/>
                      </a:lnTo>
                      <a:lnTo>
                        <a:pt x="1958" y="457"/>
                      </a:lnTo>
                      <a:lnTo>
                        <a:pt x="1985" y="468"/>
                      </a:lnTo>
                      <a:lnTo>
                        <a:pt x="2011" y="479"/>
                      </a:lnTo>
                      <a:lnTo>
                        <a:pt x="2036" y="490"/>
                      </a:lnTo>
                      <a:lnTo>
                        <a:pt x="2062" y="503"/>
                      </a:lnTo>
                      <a:lnTo>
                        <a:pt x="2086" y="516"/>
                      </a:lnTo>
                      <a:lnTo>
                        <a:pt x="2111" y="530"/>
                      </a:lnTo>
                      <a:lnTo>
                        <a:pt x="2134" y="545"/>
                      </a:lnTo>
                      <a:lnTo>
                        <a:pt x="2159" y="559"/>
                      </a:lnTo>
                      <a:lnTo>
                        <a:pt x="2181" y="575"/>
                      </a:lnTo>
                      <a:lnTo>
                        <a:pt x="2205" y="591"/>
                      </a:lnTo>
                      <a:lnTo>
                        <a:pt x="2227" y="607"/>
                      </a:lnTo>
                      <a:lnTo>
                        <a:pt x="2249" y="624"/>
                      </a:lnTo>
                      <a:lnTo>
                        <a:pt x="2271" y="641"/>
                      </a:lnTo>
                      <a:lnTo>
                        <a:pt x="2292" y="659"/>
                      </a:lnTo>
                      <a:lnTo>
                        <a:pt x="2312" y="677"/>
                      </a:lnTo>
                      <a:lnTo>
                        <a:pt x="2333" y="696"/>
                      </a:lnTo>
                      <a:lnTo>
                        <a:pt x="2353" y="715"/>
                      </a:lnTo>
                      <a:lnTo>
                        <a:pt x="2372" y="736"/>
                      </a:lnTo>
                      <a:lnTo>
                        <a:pt x="2391" y="756"/>
                      </a:lnTo>
                      <a:lnTo>
                        <a:pt x="2409" y="777"/>
                      </a:lnTo>
                      <a:lnTo>
                        <a:pt x="2427" y="797"/>
                      </a:lnTo>
                      <a:lnTo>
                        <a:pt x="2445" y="820"/>
                      </a:lnTo>
                      <a:lnTo>
                        <a:pt x="2462" y="841"/>
                      </a:lnTo>
                      <a:lnTo>
                        <a:pt x="2479" y="865"/>
                      </a:lnTo>
                      <a:lnTo>
                        <a:pt x="2495" y="887"/>
                      </a:lnTo>
                      <a:lnTo>
                        <a:pt x="2510" y="910"/>
                      </a:lnTo>
                      <a:lnTo>
                        <a:pt x="2524" y="934"/>
                      </a:lnTo>
                      <a:lnTo>
                        <a:pt x="2538" y="958"/>
                      </a:lnTo>
                      <a:lnTo>
                        <a:pt x="2552" y="983"/>
                      </a:lnTo>
                      <a:lnTo>
                        <a:pt x="2565" y="1007"/>
                      </a:lnTo>
                      <a:lnTo>
                        <a:pt x="2578" y="1032"/>
                      </a:lnTo>
                      <a:lnTo>
                        <a:pt x="2589" y="1057"/>
                      </a:lnTo>
                      <a:lnTo>
                        <a:pt x="2601" y="1083"/>
                      </a:lnTo>
                      <a:lnTo>
                        <a:pt x="2612" y="1110"/>
                      </a:lnTo>
                      <a:lnTo>
                        <a:pt x="2621" y="1136"/>
                      </a:lnTo>
                      <a:lnTo>
                        <a:pt x="2631" y="1163"/>
                      </a:lnTo>
                      <a:lnTo>
                        <a:pt x="2640" y="1190"/>
                      </a:lnTo>
                      <a:lnTo>
                        <a:pt x="2648" y="1217"/>
                      </a:lnTo>
                      <a:lnTo>
                        <a:pt x="2656" y="1245"/>
                      </a:lnTo>
                      <a:lnTo>
                        <a:pt x="2662" y="1273"/>
                      </a:lnTo>
                      <a:lnTo>
                        <a:pt x="2668" y="1301"/>
                      </a:lnTo>
                      <a:lnTo>
                        <a:pt x="2674" y="1329"/>
                      </a:lnTo>
                      <a:lnTo>
                        <a:pt x="2679" y="1358"/>
                      </a:lnTo>
                      <a:lnTo>
                        <a:pt x="2682" y="1387"/>
                      </a:lnTo>
                      <a:lnTo>
                        <a:pt x="2685" y="1416"/>
                      </a:lnTo>
                      <a:lnTo>
                        <a:pt x="2689" y="1444"/>
                      </a:lnTo>
                      <a:lnTo>
                        <a:pt x="2691" y="1474"/>
                      </a:lnTo>
                      <a:lnTo>
                        <a:pt x="2692" y="1504"/>
                      </a:lnTo>
                      <a:lnTo>
                        <a:pt x="2692" y="1534"/>
                      </a:lnTo>
                      <a:lnTo>
                        <a:pt x="3069" y="1534"/>
                      </a:lnTo>
                      <a:lnTo>
                        <a:pt x="3069" y="1534"/>
                      </a:lnTo>
                      <a:lnTo>
                        <a:pt x="3068" y="1495"/>
                      </a:lnTo>
                      <a:lnTo>
                        <a:pt x="3067" y="1455"/>
                      </a:lnTo>
                      <a:lnTo>
                        <a:pt x="3064" y="1416"/>
                      </a:lnTo>
                      <a:lnTo>
                        <a:pt x="3061" y="1377"/>
                      </a:lnTo>
                      <a:lnTo>
                        <a:pt x="3056" y="1339"/>
                      </a:lnTo>
                      <a:lnTo>
                        <a:pt x="3051" y="1301"/>
                      </a:lnTo>
                      <a:lnTo>
                        <a:pt x="3045" y="1262"/>
                      </a:lnTo>
                      <a:lnTo>
                        <a:pt x="3037" y="1225"/>
                      </a:lnTo>
                      <a:lnTo>
                        <a:pt x="3030" y="1188"/>
                      </a:lnTo>
                      <a:lnTo>
                        <a:pt x="3020" y="1150"/>
                      </a:lnTo>
                      <a:lnTo>
                        <a:pt x="3011" y="1114"/>
                      </a:lnTo>
                      <a:lnTo>
                        <a:pt x="3000" y="1078"/>
                      </a:lnTo>
                      <a:lnTo>
                        <a:pt x="2988" y="1041"/>
                      </a:lnTo>
                      <a:lnTo>
                        <a:pt x="2975" y="1006"/>
                      </a:lnTo>
                      <a:lnTo>
                        <a:pt x="2963" y="971"/>
                      </a:lnTo>
                      <a:lnTo>
                        <a:pt x="2948" y="937"/>
                      </a:lnTo>
                      <a:lnTo>
                        <a:pt x="2933" y="903"/>
                      </a:lnTo>
                      <a:lnTo>
                        <a:pt x="2918" y="869"/>
                      </a:lnTo>
                      <a:lnTo>
                        <a:pt x="2901" y="836"/>
                      </a:lnTo>
                      <a:lnTo>
                        <a:pt x="2884" y="803"/>
                      </a:lnTo>
                      <a:lnTo>
                        <a:pt x="2866" y="771"/>
                      </a:lnTo>
                      <a:lnTo>
                        <a:pt x="2846" y="739"/>
                      </a:lnTo>
                      <a:lnTo>
                        <a:pt x="2827" y="707"/>
                      </a:lnTo>
                      <a:lnTo>
                        <a:pt x="2807" y="676"/>
                      </a:lnTo>
                      <a:lnTo>
                        <a:pt x="2786" y="646"/>
                      </a:lnTo>
                      <a:lnTo>
                        <a:pt x="2764" y="616"/>
                      </a:lnTo>
                      <a:lnTo>
                        <a:pt x="2742" y="587"/>
                      </a:lnTo>
                      <a:lnTo>
                        <a:pt x="2718" y="559"/>
                      </a:lnTo>
                      <a:lnTo>
                        <a:pt x="2695" y="530"/>
                      </a:lnTo>
                      <a:lnTo>
                        <a:pt x="2671" y="502"/>
                      </a:lnTo>
                      <a:lnTo>
                        <a:pt x="2645" y="475"/>
                      </a:lnTo>
                      <a:lnTo>
                        <a:pt x="2619" y="449"/>
                      </a:lnTo>
                      <a:lnTo>
                        <a:pt x="2593" y="423"/>
                      </a:lnTo>
                      <a:lnTo>
                        <a:pt x="2566" y="399"/>
                      </a:lnTo>
                      <a:lnTo>
                        <a:pt x="2538" y="374"/>
                      </a:lnTo>
                      <a:lnTo>
                        <a:pt x="2511" y="351"/>
                      </a:lnTo>
                      <a:lnTo>
                        <a:pt x="2482" y="327"/>
                      </a:lnTo>
                      <a:lnTo>
                        <a:pt x="2452" y="305"/>
                      </a:lnTo>
                      <a:lnTo>
                        <a:pt x="2423" y="282"/>
                      </a:lnTo>
                      <a:lnTo>
                        <a:pt x="2392" y="262"/>
                      </a:lnTo>
                      <a:lnTo>
                        <a:pt x="2361" y="242"/>
                      </a:lnTo>
                      <a:lnTo>
                        <a:pt x="2330" y="222"/>
                      </a:lnTo>
                      <a:lnTo>
                        <a:pt x="2298" y="204"/>
                      </a:lnTo>
                      <a:lnTo>
                        <a:pt x="2265" y="185"/>
                      </a:lnTo>
                      <a:lnTo>
                        <a:pt x="2233" y="167"/>
                      </a:lnTo>
                      <a:lnTo>
                        <a:pt x="2199" y="151"/>
                      </a:lnTo>
                      <a:lnTo>
                        <a:pt x="2166" y="135"/>
                      </a:lnTo>
                      <a:lnTo>
                        <a:pt x="2132" y="120"/>
                      </a:lnTo>
                      <a:lnTo>
                        <a:pt x="2097" y="107"/>
                      </a:lnTo>
                      <a:lnTo>
                        <a:pt x="2062" y="93"/>
                      </a:lnTo>
                      <a:lnTo>
                        <a:pt x="2027" y="81"/>
                      </a:lnTo>
                      <a:lnTo>
                        <a:pt x="1990" y="69"/>
                      </a:lnTo>
                      <a:lnTo>
                        <a:pt x="1954" y="59"/>
                      </a:lnTo>
                      <a:lnTo>
                        <a:pt x="1918" y="48"/>
                      </a:lnTo>
                      <a:lnTo>
                        <a:pt x="1881" y="39"/>
                      </a:lnTo>
                      <a:lnTo>
                        <a:pt x="1843" y="31"/>
                      </a:lnTo>
                      <a:lnTo>
                        <a:pt x="1806" y="23"/>
                      </a:lnTo>
                      <a:lnTo>
                        <a:pt x="1769" y="18"/>
                      </a:lnTo>
                      <a:lnTo>
                        <a:pt x="1730" y="12"/>
                      </a:lnTo>
                      <a:lnTo>
                        <a:pt x="1692" y="7"/>
                      </a:lnTo>
                      <a:lnTo>
                        <a:pt x="1652" y="4"/>
                      </a:lnTo>
                      <a:lnTo>
                        <a:pt x="1614" y="2"/>
                      </a:lnTo>
                      <a:lnTo>
                        <a:pt x="1575" y="0"/>
                      </a:lnTo>
                      <a:lnTo>
                        <a:pt x="1534" y="0"/>
                      </a:lnTo>
                      <a:lnTo>
                        <a:pt x="1534" y="0"/>
                      </a:lnTo>
                      <a:lnTo>
                        <a:pt x="1495" y="0"/>
                      </a:lnTo>
                      <a:lnTo>
                        <a:pt x="1455" y="2"/>
                      </a:lnTo>
                      <a:lnTo>
                        <a:pt x="1417" y="4"/>
                      </a:lnTo>
                      <a:lnTo>
                        <a:pt x="1377" y="7"/>
                      </a:lnTo>
                      <a:lnTo>
                        <a:pt x="1339" y="12"/>
                      </a:lnTo>
                      <a:lnTo>
                        <a:pt x="1301" y="18"/>
                      </a:lnTo>
                      <a:lnTo>
                        <a:pt x="1263" y="23"/>
                      </a:lnTo>
                      <a:lnTo>
                        <a:pt x="1225" y="31"/>
                      </a:lnTo>
                      <a:lnTo>
                        <a:pt x="1188" y="39"/>
                      </a:lnTo>
                      <a:lnTo>
                        <a:pt x="1151" y="48"/>
                      </a:lnTo>
                      <a:lnTo>
                        <a:pt x="1114" y="59"/>
                      </a:lnTo>
                      <a:lnTo>
                        <a:pt x="1079" y="69"/>
                      </a:lnTo>
                      <a:lnTo>
                        <a:pt x="1043" y="81"/>
                      </a:lnTo>
                      <a:lnTo>
                        <a:pt x="1007" y="93"/>
                      </a:lnTo>
                      <a:lnTo>
                        <a:pt x="972" y="107"/>
                      </a:lnTo>
                      <a:lnTo>
                        <a:pt x="937" y="120"/>
                      </a:lnTo>
                      <a:lnTo>
                        <a:pt x="903" y="135"/>
                      </a:lnTo>
                      <a:lnTo>
                        <a:pt x="870" y="151"/>
                      </a:lnTo>
                      <a:lnTo>
                        <a:pt x="836" y="167"/>
                      </a:lnTo>
                      <a:lnTo>
                        <a:pt x="803" y="185"/>
                      </a:lnTo>
                      <a:lnTo>
                        <a:pt x="771" y="204"/>
                      </a:lnTo>
                      <a:lnTo>
                        <a:pt x="739" y="222"/>
                      </a:lnTo>
                      <a:lnTo>
                        <a:pt x="708" y="242"/>
                      </a:lnTo>
                      <a:lnTo>
                        <a:pt x="677" y="262"/>
                      </a:lnTo>
                      <a:lnTo>
                        <a:pt x="646" y="282"/>
                      </a:lnTo>
                      <a:lnTo>
                        <a:pt x="616" y="305"/>
                      </a:lnTo>
                      <a:lnTo>
                        <a:pt x="587" y="327"/>
                      </a:lnTo>
                      <a:lnTo>
                        <a:pt x="559" y="351"/>
                      </a:lnTo>
                      <a:lnTo>
                        <a:pt x="531" y="374"/>
                      </a:lnTo>
                      <a:lnTo>
                        <a:pt x="503" y="399"/>
                      </a:lnTo>
                      <a:lnTo>
                        <a:pt x="477" y="423"/>
                      </a:lnTo>
                      <a:lnTo>
                        <a:pt x="450" y="449"/>
                      </a:lnTo>
                      <a:lnTo>
                        <a:pt x="424" y="475"/>
                      </a:lnTo>
                      <a:lnTo>
                        <a:pt x="399" y="502"/>
                      </a:lnTo>
                      <a:lnTo>
                        <a:pt x="374" y="530"/>
                      </a:lnTo>
                      <a:lnTo>
                        <a:pt x="351" y="559"/>
                      </a:lnTo>
                      <a:lnTo>
                        <a:pt x="327" y="587"/>
                      </a:lnTo>
                      <a:lnTo>
                        <a:pt x="305" y="616"/>
                      </a:lnTo>
                      <a:lnTo>
                        <a:pt x="284" y="646"/>
                      </a:lnTo>
                      <a:lnTo>
                        <a:pt x="262" y="676"/>
                      </a:lnTo>
                      <a:lnTo>
                        <a:pt x="242" y="707"/>
                      </a:lnTo>
                      <a:lnTo>
                        <a:pt x="223" y="739"/>
                      </a:lnTo>
                      <a:lnTo>
                        <a:pt x="204" y="771"/>
                      </a:lnTo>
                      <a:lnTo>
                        <a:pt x="185" y="803"/>
                      </a:lnTo>
                      <a:lnTo>
                        <a:pt x="168" y="836"/>
                      </a:lnTo>
                      <a:lnTo>
                        <a:pt x="151" y="869"/>
                      </a:lnTo>
                      <a:lnTo>
                        <a:pt x="135" y="903"/>
                      </a:lnTo>
                      <a:lnTo>
                        <a:pt x="120" y="937"/>
                      </a:lnTo>
                      <a:lnTo>
                        <a:pt x="107" y="971"/>
                      </a:lnTo>
                      <a:lnTo>
                        <a:pt x="94" y="1006"/>
                      </a:lnTo>
                      <a:lnTo>
                        <a:pt x="81" y="1041"/>
                      </a:lnTo>
                      <a:lnTo>
                        <a:pt x="69" y="1078"/>
                      </a:lnTo>
                      <a:lnTo>
                        <a:pt x="59" y="1114"/>
                      </a:lnTo>
                      <a:lnTo>
                        <a:pt x="49" y="1150"/>
                      </a:lnTo>
                      <a:lnTo>
                        <a:pt x="39" y="1188"/>
                      </a:lnTo>
                      <a:lnTo>
                        <a:pt x="32" y="1225"/>
                      </a:lnTo>
                      <a:lnTo>
                        <a:pt x="25" y="1262"/>
                      </a:lnTo>
                      <a:lnTo>
                        <a:pt x="18" y="1301"/>
                      </a:lnTo>
                      <a:lnTo>
                        <a:pt x="13" y="1339"/>
                      </a:lnTo>
                      <a:lnTo>
                        <a:pt x="9" y="1377"/>
                      </a:lnTo>
                      <a:lnTo>
                        <a:pt x="5" y="1416"/>
                      </a:lnTo>
                      <a:lnTo>
                        <a:pt x="2" y="1455"/>
                      </a:lnTo>
                      <a:lnTo>
                        <a:pt x="1" y="1495"/>
                      </a:lnTo>
                      <a:lnTo>
                        <a:pt x="0" y="1534"/>
                      </a:lnTo>
                      <a:lnTo>
                        <a:pt x="377" y="1534"/>
                      </a:lnTo>
                      <a:lnTo>
                        <a:pt x="377" y="1534"/>
                      </a:lnTo>
                      <a:lnTo>
                        <a:pt x="377" y="1504"/>
                      </a:lnTo>
                      <a:lnTo>
                        <a:pt x="378" y="1474"/>
                      </a:lnTo>
                      <a:lnTo>
                        <a:pt x="381" y="1444"/>
                      </a:lnTo>
                      <a:lnTo>
                        <a:pt x="383" y="1416"/>
                      </a:lnTo>
                      <a:lnTo>
                        <a:pt x="387" y="1387"/>
                      </a:lnTo>
                      <a:lnTo>
                        <a:pt x="390" y="1358"/>
                      </a:lnTo>
                      <a:lnTo>
                        <a:pt x="396" y="1329"/>
                      </a:lnTo>
                      <a:lnTo>
                        <a:pt x="401" y="1301"/>
                      </a:lnTo>
                      <a:lnTo>
                        <a:pt x="407" y="1273"/>
                      </a:lnTo>
                      <a:lnTo>
                        <a:pt x="414" y="1245"/>
                      </a:lnTo>
                      <a:lnTo>
                        <a:pt x="421" y="1217"/>
                      </a:lnTo>
                      <a:lnTo>
                        <a:pt x="430" y="1190"/>
                      </a:lnTo>
                      <a:lnTo>
                        <a:pt x="438" y="1163"/>
                      </a:lnTo>
                      <a:lnTo>
                        <a:pt x="448" y="1136"/>
                      </a:lnTo>
                      <a:lnTo>
                        <a:pt x="457" y="1110"/>
                      </a:lnTo>
                      <a:lnTo>
                        <a:pt x="468" y="1083"/>
                      </a:lnTo>
                      <a:lnTo>
                        <a:pt x="480" y="1057"/>
                      </a:lnTo>
                      <a:lnTo>
                        <a:pt x="491" y="1032"/>
                      </a:lnTo>
                      <a:lnTo>
                        <a:pt x="504" y="1007"/>
                      </a:lnTo>
                      <a:lnTo>
                        <a:pt x="517" y="983"/>
                      </a:lnTo>
                      <a:lnTo>
                        <a:pt x="531" y="958"/>
                      </a:lnTo>
                      <a:lnTo>
                        <a:pt x="545" y="934"/>
                      </a:lnTo>
                      <a:lnTo>
                        <a:pt x="560" y="910"/>
                      </a:lnTo>
                      <a:lnTo>
                        <a:pt x="575" y="887"/>
                      </a:lnTo>
                      <a:lnTo>
                        <a:pt x="591" y="865"/>
                      </a:lnTo>
                      <a:lnTo>
                        <a:pt x="608" y="841"/>
                      </a:lnTo>
                      <a:lnTo>
                        <a:pt x="624" y="820"/>
                      </a:lnTo>
                      <a:lnTo>
                        <a:pt x="642" y="797"/>
                      </a:lnTo>
                      <a:lnTo>
                        <a:pt x="660" y="777"/>
                      </a:lnTo>
                      <a:lnTo>
                        <a:pt x="678" y="756"/>
                      </a:lnTo>
                      <a:lnTo>
                        <a:pt x="697" y="736"/>
                      </a:lnTo>
                      <a:lnTo>
                        <a:pt x="716" y="715"/>
                      </a:lnTo>
                      <a:lnTo>
                        <a:pt x="736" y="696"/>
                      </a:lnTo>
                      <a:lnTo>
                        <a:pt x="757" y="677"/>
                      </a:lnTo>
                      <a:lnTo>
                        <a:pt x="777" y="659"/>
                      </a:lnTo>
                      <a:lnTo>
                        <a:pt x="798" y="641"/>
                      </a:lnTo>
                      <a:lnTo>
                        <a:pt x="820" y="624"/>
                      </a:lnTo>
                      <a:lnTo>
                        <a:pt x="842" y="607"/>
                      </a:lnTo>
                      <a:lnTo>
                        <a:pt x="865" y="591"/>
                      </a:lnTo>
                      <a:lnTo>
                        <a:pt x="887" y="575"/>
                      </a:lnTo>
                      <a:lnTo>
                        <a:pt x="910" y="559"/>
                      </a:lnTo>
                      <a:lnTo>
                        <a:pt x="935" y="545"/>
                      </a:lnTo>
                      <a:lnTo>
                        <a:pt x="958" y="530"/>
                      </a:lnTo>
                      <a:lnTo>
                        <a:pt x="983" y="516"/>
                      </a:lnTo>
                      <a:lnTo>
                        <a:pt x="1007" y="503"/>
                      </a:lnTo>
                      <a:lnTo>
                        <a:pt x="1033" y="490"/>
                      </a:lnTo>
                      <a:lnTo>
                        <a:pt x="1059" y="479"/>
                      </a:lnTo>
                      <a:lnTo>
                        <a:pt x="1084" y="468"/>
                      </a:lnTo>
                      <a:lnTo>
                        <a:pt x="1110" y="457"/>
                      </a:lnTo>
                      <a:lnTo>
                        <a:pt x="1136" y="447"/>
                      </a:lnTo>
                      <a:lnTo>
                        <a:pt x="1163" y="437"/>
                      </a:lnTo>
                      <a:lnTo>
                        <a:pt x="1191" y="429"/>
                      </a:lnTo>
                      <a:lnTo>
                        <a:pt x="1217" y="421"/>
                      </a:lnTo>
                      <a:lnTo>
                        <a:pt x="1245" y="414"/>
                      </a:lnTo>
                      <a:lnTo>
                        <a:pt x="1273" y="406"/>
                      </a:lnTo>
                      <a:lnTo>
                        <a:pt x="1302" y="400"/>
                      </a:lnTo>
                      <a:lnTo>
                        <a:pt x="1329" y="394"/>
                      </a:lnTo>
                      <a:lnTo>
                        <a:pt x="1358" y="390"/>
                      </a:lnTo>
                      <a:lnTo>
                        <a:pt x="1387" y="386"/>
                      </a:lnTo>
                      <a:lnTo>
                        <a:pt x="1416" y="383"/>
                      </a:lnTo>
                      <a:lnTo>
                        <a:pt x="1446" y="381"/>
                      </a:lnTo>
                      <a:lnTo>
                        <a:pt x="1475" y="378"/>
                      </a:lnTo>
                      <a:lnTo>
                        <a:pt x="1504" y="377"/>
                      </a:lnTo>
                      <a:lnTo>
                        <a:pt x="1534" y="376"/>
                      </a:lnTo>
                      <a:lnTo>
                        <a:pt x="1534" y="376"/>
                      </a:lnTo>
                      <a:close/>
                    </a:path>
                  </a:pathLst>
                </a:custGeom>
                <a:grpFill/>
                <a:ln>
                  <a:noFill/>
                </a:ln>
              </p:spPr>
              <p:txBody>
                <a:bodyPr anchor="ctr"/>
                <a:lstStyle/>
                <a:p>
                  <a:pPr algn="ctr"/>
                  <a:endParaRPr/>
                </a:p>
              </p:txBody>
            </p:sp>
            <p:sp>
              <p:nvSpPr>
                <p:cNvPr id="38" name="Rectangle 28"/>
                <p:cNvSpPr/>
                <p:nvPr/>
              </p:nvSpPr>
              <p:spPr>
                <a:xfrm>
                  <a:off x="3689971" y="3467811"/>
                  <a:ext cx="314808" cy="1103480"/>
                </a:xfrm>
                <a:prstGeom prst="rect">
                  <a:avLst/>
                </a:prstGeom>
                <a:grpFill/>
                <a:ln>
                  <a:noFill/>
                </a:ln>
              </p:spPr>
              <p:txBody>
                <a:bodyPr anchor="ctr"/>
                <a:lstStyle/>
                <a:p>
                  <a:pPr algn="ctr"/>
                  <a:endParaRPr/>
                </a:p>
              </p:txBody>
            </p:sp>
          </p:grpSp>
          <p:grpSp>
            <p:nvGrpSpPr>
              <p:cNvPr id="6" name="Group 29"/>
              <p:cNvGrpSpPr/>
              <p:nvPr/>
            </p:nvGrpSpPr>
            <p:grpSpPr>
              <a:xfrm>
                <a:off x="4106657" y="2904942"/>
                <a:ext cx="2221273" cy="2066743"/>
                <a:chOff x="3689754" y="3467812"/>
                <a:chExt cx="2563650" cy="2385304"/>
              </a:xfrm>
              <a:solidFill>
                <a:schemeClr val="accent2"/>
              </a:solidFill>
            </p:grpSpPr>
            <p:sp>
              <p:nvSpPr>
                <p:cNvPr id="34" name="Freeform: Shape 30"/>
                <p:cNvSpPr/>
                <p:nvPr/>
              </p:nvSpPr>
              <p:spPr bwMode="auto">
                <a:xfrm>
                  <a:off x="3689754" y="4571290"/>
                  <a:ext cx="2563650" cy="1281826"/>
                </a:xfrm>
                <a:custGeom>
                  <a:avLst/>
                  <a:gdLst>
                    <a:gd name="T0" fmla="*/ 1444 w 3068"/>
                    <a:gd name="T1" fmla="*/ 1153 h 1534"/>
                    <a:gd name="T2" fmla="*/ 1300 w 3068"/>
                    <a:gd name="T3" fmla="*/ 1134 h 1534"/>
                    <a:gd name="T4" fmla="*/ 1163 w 3068"/>
                    <a:gd name="T5" fmla="*/ 1097 h 1534"/>
                    <a:gd name="T6" fmla="*/ 1032 w 3068"/>
                    <a:gd name="T7" fmla="*/ 1044 h 1534"/>
                    <a:gd name="T8" fmla="*/ 910 w 3068"/>
                    <a:gd name="T9" fmla="*/ 975 h 1534"/>
                    <a:gd name="T10" fmla="*/ 797 w 3068"/>
                    <a:gd name="T11" fmla="*/ 893 h 1534"/>
                    <a:gd name="T12" fmla="*/ 696 w 3068"/>
                    <a:gd name="T13" fmla="*/ 798 h 1534"/>
                    <a:gd name="T14" fmla="*/ 606 w 3068"/>
                    <a:gd name="T15" fmla="*/ 693 h 1534"/>
                    <a:gd name="T16" fmla="*/ 530 w 3068"/>
                    <a:gd name="T17" fmla="*/ 576 h 1534"/>
                    <a:gd name="T18" fmla="*/ 467 w 3068"/>
                    <a:gd name="T19" fmla="*/ 451 h 1534"/>
                    <a:gd name="T20" fmla="*/ 420 w 3068"/>
                    <a:gd name="T21" fmla="*/ 317 h 1534"/>
                    <a:gd name="T22" fmla="*/ 390 w 3068"/>
                    <a:gd name="T23" fmla="*/ 176 h 1534"/>
                    <a:gd name="T24" fmla="*/ 376 w 3068"/>
                    <a:gd name="T25" fmla="*/ 30 h 1534"/>
                    <a:gd name="T26" fmla="*/ 1 w 3068"/>
                    <a:gd name="T27" fmla="*/ 79 h 1534"/>
                    <a:gd name="T28" fmla="*/ 23 w 3068"/>
                    <a:gd name="T29" fmla="*/ 272 h 1534"/>
                    <a:gd name="T30" fmla="*/ 68 w 3068"/>
                    <a:gd name="T31" fmla="*/ 456 h 1534"/>
                    <a:gd name="T32" fmla="*/ 135 w 3068"/>
                    <a:gd name="T33" fmla="*/ 631 h 1534"/>
                    <a:gd name="T34" fmla="*/ 222 w 3068"/>
                    <a:gd name="T35" fmla="*/ 795 h 1534"/>
                    <a:gd name="T36" fmla="*/ 327 w 3068"/>
                    <a:gd name="T37" fmla="*/ 947 h 1534"/>
                    <a:gd name="T38" fmla="*/ 449 w 3068"/>
                    <a:gd name="T39" fmla="*/ 1085 h 1534"/>
                    <a:gd name="T40" fmla="*/ 586 w 3068"/>
                    <a:gd name="T41" fmla="*/ 1207 h 1534"/>
                    <a:gd name="T42" fmla="*/ 738 w 3068"/>
                    <a:gd name="T43" fmla="*/ 1312 h 1534"/>
                    <a:gd name="T44" fmla="*/ 902 w 3068"/>
                    <a:gd name="T45" fmla="*/ 1399 h 1534"/>
                    <a:gd name="T46" fmla="*/ 1078 w 3068"/>
                    <a:gd name="T47" fmla="*/ 1465 h 1534"/>
                    <a:gd name="T48" fmla="*/ 1262 w 3068"/>
                    <a:gd name="T49" fmla="*/ 1511 h 1534"/>
                    <a:gd name="T50" fmla="*/ 1455 w 3068"/>
                    <a:gd name="T51" fmla="*/ 1532 h 1534"/>
                    <a:gd name="T52" fmla="*/ 1613 w 3068"/>
                    <a:gd name="T53" fmla="*/ 1532 h 1534"/>
                    <a:gd name="T54" fmla="*/ 1805 w 3068"/>
                    <a:gd name="T55" fmla="*/ 1511 h 1534"/>
                    <a:gd name="T56" fmla="*/ 1990 w 3068"/>
                    <a:gd name="T57" fmla="*/ 1465 h 1534"/>
                    <a:gd name="T58" fmla="*/ 2165 w 3068"/>
                    <a:gd name="T59" fmla="*/ 1399 h 1534"/>
                    <a:gd name="T60" fmla="*/ 2329 w 3068"/>
                    <a:gd name="T61" fmla="*/ 1312 h 1534"/>
                    <a:gd name="T62" fmla="*/ 2481 w 3068"/>
                    <a:gd name="T63" fmla="*/ 1207 h 1534"/>
                    <a:gd name="T64" fmla="*/ 2618 w 3068"/>
                    <a:gd name="T65" fmla="*/ 1085 h 1534"/>
                    <a:gd name="T66" fmla="*/ 2741 w 3068"/>
                    <a:gd name="T67" fmla="*/ 947 h 1534"/>
                    <a:gd name="T68" fmla="*/ 2845 w 3068"/>
                    <a:gd name="T69" fmla="*/ 795 h 1534"/>
                    <a:gd name="T70" fmla="*/ 2933 w 3068"/>
                    <a:gd name="T71" fmla="*/ 631 h 1534"/>
                    <a:gd name="T72" fmla="*/ 2999 w 3068"/>
                    <a:gd name="T73" fmla="*/ 456 h 1534"/>
                    <a:gd name="T74" fmla="*/ 3043 w 3068"/>
                    <a:gd name="T75" fmla="*/ 272 h 1534"/>
                    <a:gd name="T76" fmla="*/ 3066 w 3068"/>
                    <a:gd name="T77" fmla="*/ 79 h 1534"/>
                    <a:gd name="T78" fmla="*/ 2691 w 3068"/>
                    <a:gd name="T79" fmla="*/ 30 h 1534"/>
                    <a:gd name="T80" fmla="*/ 2678 w 3068"/>
                    <a:gd name="T81" fmla="*/ 176 h 1534"/>
                    <a:gd name="T82" fmla="*/ 2647 w 3068"/>
                    <a:gd name="T83" fmla="*/ 317 h 1534"/>
                    <a:gd name="T84" fmla="*/ 2600 w 3068"/>
                    <a:gd name="T85" fmla="*/ 451 h 1534"/>
                    <a:gd name="T86" fmla="*/ 2537 w 3068"/>
                    <a:gd name="T87" fmla="*/ 576 h 1534"/>
                    <a:gd name="T88" fmla="*/ 2461 w 3068"/>
                    <a:gd name="T89" fmla="*/ 693 h 1534"/>
                    <a:gd name="T90" fmla="*/ 2372 w 3068"/>
                    <a:gd name="T91" fmla="*/ 798 h 1534"/>
                    <a:gd name="T92" fmla="*/ 2270 w 3068"/>
                    <a:gd name="T93" fmla="*/ 893 h 1534"/>
                    <a:gd name="T94" fmla="*/ 2158 w 3068"/>
                    <a:gd name="T95" fmla="*/ 975 h 1534"/>
                    <a:gd name="T96" fmla="*/ 2035 w 3068"/>
                    <a:gd name="T97" fmla="*/ 1044 h 1534"/>
                    <a:gd name="T98" fmla="*/ 1905 w 3068"/>
                    <a:gd name="T99" fmla="*/ 1097 h 1534"/>
                    <a:gd name="T100" fmla="*/ 1766 w 3068"/>
                    <a:gd name="T101" fmla="*/ 1134 h 1534"/>
                    <a:gd name="T102" fmla="*/ 1622 w 3068"/>
                    <a:gd name="T103" fmla="*/ 1153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8" h="1534">
                      <a:moveTo>
                        <a:pt x="1534" y="1158"/>
                      </a:moveTo>
                      <a:lnTo>
                        <a:pt x="1534" y="1158"/>
                      </a:lnTo>
                      <a:lnTo>
                        <a:pt x="1504" y="1157"/>
                      </a:lnTo>
                      <a:lnTo>
                        <a:pt x="1474" y="1156"/>
                      </a:lnTo>
                      <a:lnTo>
                        <a:pt x="1444" y="1153"/>
                      </a:lnTo>
                      <a:lnTo>
                        <a:pt x="1416" y="1151"/>
                      </a:lnTo>
                      <a:lnTo>
                        <a:pt x="1386" y="1148"/>
                      </a:lnTo>
                      <a:lnTo>
                        <a:pt x="1357" y="1144"/>
                      </a:lnTo>
                      <a:lnTo>
                        <a:pt x="1329" y="1140"/>
                      </a:lnTo>
                      <a:lnTo>
                        <a:pt x="1300" y="1134"/>
                      </a:lnTo>
                      <a:lnTo>
                        <a:pt x="1273" y="1128"/>
                      </a:lnTo>
                      <a:lnTo>
                        <a:pt x="1244" y="1120"/>
                      </a:lnTo>
                      <a:lnTo>
                        <a:pt x="1217" y="1113"/>
                      </a:lnTo>
                      <a:lnTo>
                        <a:pt x="1190" y="1105"/>
                      </a:lnTo>
                      <a:lnTo>
                        <a:pt x="1163" y="1097"/>
                      </a:lnTo>
                      <a:lnTo>
                        <a:pt x="1135" y="1087"/>
                      </a:lnTo>
                      <a:lnTo>
                        <a:pt x="1110" y="1077"/>
                      </a:lnTo>
                      <a:lnTo>
                        <a:pt x="1083" y="1066"/>
                      </a:lnTo>
                      <a:lnTo>
                        <a:pt x="1057" y="1055"/>
                      </a:lnTo>
                      <a:lnTo>
                        <a:pt x="1032" y="1044"/>
                      </a:lnTo>
                      <a:lnTo>
                        <a:pt x="1006" y="1031"/>
                      </a:lnTo>
                      <a:lnTo>
                        <a:pt x="982" y="1018"/>
                      </a:lnTo>
                      <a:lnTo>
                        <a:pt x="957" y="1004"/>
                      </a:lnTo>
                      <a:lnTo>
                        <a:pt x="934" y="989"/>
                      </a:lnTo>
                      <a:lnTo>
                        <a:pt x="910" y="975"/>
                      </a:lnTo>
                      <a:lnTo>
                        <a:pt x="887" y="959"/>
                      </a:lnTo>
                      <a:lnTo>
                        <a:pt x="863" y="943"/>
                      </a:lnTo>
                      <a:lnTo>
                        <a:pt x="841" y="927"/>
                      </a:lnTo>
                      <a:lnTo>
                        <a:pt x="819" y="910"/>
                      </a:lnTo>
                      <a:lnTo>
                        <a:pt x="797" y="893"/>
                      </a:lnTo>
                      <a:lnTo>
                        <a:pt x="776" y="875"/>
                      </a:lnTo>
                      <a:lnTo>
                        <a:pt x="756" y="857"/>
                      </a:lnTo>
                      <a:lnTo>
                        <a:pt x="735" y="838"/>
                      </a:lnTo>
                      <a:lnTo>
                        <a:pt x="715" y="819"/>
                      </a:lnTo>
                      <a:lnTo>
                        <a:pt x="696" y="798"/>
                      </a:lnTo>
                      <a:lnTo>
                        <a:pt x="677" y="778"/>
                      </a:lnTo>
                      <a:lnTo>
                        <a:pt x="659" y="757"/>
                      </a:lnTo>
                      <a:lnTo>
                        <a:pt x="641" y="737"/>
                      </a:lnTo>
                      <a:lnTo>
                        <a:pt x="623" y="714"/>
                      </a:lnTo>
                      <a:lnTo>
                        <a:pt x="606" y="693"/>
                      </a:lnTo>
                      <a:lnTo>
                        <a:pt x="589" y="669"/>
                      </a:lnTo>
                      <a:lnTo>
                        <a:pt x="574" y="647"/>
                      </a:lnTo>
                      <a:lnTo>
                        <a:pt x="558" y="624"/>
                      </a:lnTo>
                      <a:lnTo>
                        <a:pt x="544" y="600"/>
                      </a:lnTo>
                      <a:lnTo>
                        <a:pt x="530" y="576"/>
                      </a:lnTo>
                      <a:lnTo>
                        <a:pt x="516" y="551"/>
                      </a:lnTo>
                      <a:lnTo>
                        <a:pt x="503" y="527"/>
                      </a:lnTo>
                      <a:lnTo>
                        <a:pt x="490" y="502"/>
                      </a:lnTo>
                      <a:lnTo>
                        <a:pt x="479" y="477"/>
                      </a:lnTo>
                      <a:lnTo>
                        <a:pt x="467" y="451"/>
                      </a:lnTo>
                      <a:lnTo>
                        <a:pt x="456" y="424"/>
                      </a:lnTo>
                      <a:lnTo>
                        <a:pt x="447" y="398"/>
                      </a:lnTo>
                      <a:lnTo>
                        <a:pt x="437" y="371"/>
                      </a:lnTo>
                      <a:lnTo>
                        <a:pt x="428" y="344"/>
                      </a:lnTo>
                      <a:lnTo>
                        <a:pt x="420" y="317"/>
                      </a:lnTo>
                      <a:lnTo>
                        <a:pt x="412" y="289"/>
                      </a:lnTo>
                      <a:lnTo>
                        <a:pt x="406" y="261"/>
                      </a:lnTo>
                      <a:lnTo>
                        <a:pt x="400" y="233"/>
                      </a:lnTo>
                      <a:lnTo>
                        <a:pt x="394" y="205"/>
                      </a:lnTo>
                      <a:lnTo>
                        <a:pt x="390" y="176"/>
                      </a:lnTo>
                      <a:lnTo>
                        <a:pt x="386" y="147"/>
                      </a:lnTo>
                      <a:lnTo>
                        <a:pt x="383" y="118"/>
                      </a:lnTo>
                      <a:lnTo>
                        <a:pt x="379" y="90"/>
                      </a:lnTo>
                      <a:lnTo>
                        <a:pt x="378" y="60"/>
                      </a:lnTo>
                      <a:lnTo>
                        <a:pt x="376" y="30"/>
                      </a:lnTo>
                      <a:lnTo>
                        <a:pt x="376" y="0"/>
                      </a:lnTo>
                      <a:lnTo>
                        <a:pt x="0" y="0"/>
                      </a:lnTo>
                      <a:lnTo>
                        <a:pt x="0" y="0"/>
                      </a:lnTo>
                      <a:lnTo>
                        <a:pt x="0" y="39"/>
                      </a:lnTo>
                      <a:lnTo>
                        <a:pt x="1" y="79"/>
                      </a:lnTo>
                      <a:lnTo>
                        <a:pt x="4" y="118"/>
                      </a:lnTo>
                      <a:lnTo>
                        <a:pt x="7" y="157"/>
                      </a:lnTo>
                      <a:lnTo>
                        <a:pt x="12" y="195"/>
                      </a:lnTo>
                      <a:lnTo>
                        <a:pt x="17" y="233"/>
                      </a:lnTo>
                      <a:lnTo>
                        <a:pt x="23" y="272"/>
                      </a:lnTo>
                      <a:lnTo>
                        <a:pt x="31" y="309"/>
                      </a:lnTo>
                      <a:lnTo>
                        <a:pt x="38" y="346"/>
                      </a:lnTo>
                      <a:lnTo>
                        <a:pt x="48" y="384"/>
                      </a:lnTo>
                      <a:lnTo>
                        <a:pt x="57" y="420"/>
                      </a:lnTo>
                      <a:lnTo>
                        <a:pt x="68" y="456"/>
                      </a:lnTo>
                      <a:lnTo>
                        <a:pt x="80" y="493"/>
                      </a:lnTo>
                      <a:lnTo>
                        <a:pt x="93" y="528"/>
                      </a:lnTo>
                      <a:lnTo>
                        <a:pt x="105" y="563"/>
                      </a:lnTo>
                      <a:lnTo>
                        <a:pt x="120" y="597"/>
                      </a:lnTo>
                      <a:lnTo>
                        <a:pt x="135" y="631"/>
                      </a:lnTo>
                      <a:lnTo>
                        <a:pt x="151" y="665"/>
                      </a:lnTo>
                      <a:lnTo>
                        <a:pt x="167" y="698"/>
                      </a:lnTo>
                      <a:lnTo>
                        <a:pt x="184" y="731"/>
                      </a:lnTo>
                      <a:lnTo>
                        <a:pt x="202" y="763"/>
                      </a:lnTo>
                      <a:lnTo>
                        <a:pt x="222" y="795"/>
                      </a:lnTo>
                      <a:lnTo>
                        <a:pt x="241" y="827"/>
                      </a:lnTo>
                      <a:lnTo>
                        <a:pt x="261" y="858"/>
                      </a:lnTo>
                      <a:lnTo>
                        <a:pt x="282" y="888"/>
                      </a:lnTo>
                      <a:lnTo>
                        <a:pt x="305" y="918"/>
                      </a:lnTo>
                      <a:lnTo>
                        <a:pt x="327" y="947"/>
                      </a:lnTo>
                      <a:lnTo>
                        <a:pt x="350" y="975"/>
                      </a:lnTo>
                      <a:lnTo>
                        <a:pt x="374" y="1004"/>
                      </a:lnTo>
                      <a:lnTo>
                        <a:pt x="397" y="1032"/>
                      </a:lnTo>
                      <a:lnTo>
                        <a:pt x="423" y="1059"/>
                      </a:lnTo>
                      <a:lnTo>
                        <a:pt x="449" y="1085"/>
                      </a:lnTo>
                      <a:lnTo>
                        <a:pt x="475" y="1111"/>
                      </a:lnTo>
                      <a:lnTo>
                        <a:pt x="502" y="1135"/>
                      </a:lnTo>
                      <a:lnTo>
                        <a:pt x="530" y="1160"/>
                      </a:lnTo>
                      <a:lnTo>
                        <a:pt x="557" y="1183"/>
                      </a:lnTo>
                      <a:lnTo>
                        <a:pt x="586" y="1207"/>
                      </a:lnTo>
                      <a:lnTo>
                        <a:pt x="616" y="1229"/>
                      </a:lnTo>
                      <a:lnTo>
                        <a:pt x="646" y="1252"/>
                      </a:lnTo>
                      <a:lnTo>
                        <a:pt x="676" y="1272"/>
                      </a:lnTo>
                      <a:lnTo>
                        <a:pt x="707" y="1292"/>
                      </a:lnTo>
                      <a:lnTo>
                        <a:pt x="738" y="1312"/>
                      </a:lnTo>
                      <a:lnTo>
                        <a:pt x="770" y="1330"/>
                      </a:lnTo>
                      <a:lnTo>
                        <a:pt x="803" y="1349"/>
                      </a:lnTo>
                      <a:lnTo>
                        <a:pt x="836" y="1367"/>
                      </a:lnTo>
                      <a:lnTo>
                        <a:pt x="869" y="1383"/>
                      </a:lnTo>
                      <a:lnTo>
                        <a:pt x="902" y="1399"/>
                      </a:lnTo>
                      <a:lnTo>
                        <a:pt x="937" y="1414"/>
                      </a:lnTo>
                      <a:lnTo>
                        <a:pt x="971" y="1427"/>
                      </a:lnTo>
                      <a:lnTo>
                        <a:pt x="1006" y="1441"/>
                      </a:lnTo>
                      <a:lnTo>
                        <a:pt x="1041" y="1453"/>
                      </a:lnTo>
                      <a:lnTo>
                        <a:pt x="1078" y="1465"/>
                      </a:lnTo>
                      <a:lnTo>
                        <a:pt x="1114" y="1475"/>
                      </a:lnTo>
                      <a:lnTo>
                        <a:pt x="1150" y="1486"/>
                      </a:lnTo>
                      <a:lnTo>
                        <a:pt x="1187" y="1495"/>
                      </a:lnTo>
                      <a:lnTo>
                        <a:pt x="1225" y="1503"/>
                      </a:lnTo>
                      <a:lnTo>
                        <a:pt x="1262" y="1511"/>
                      </a:lnTo>
                      <a:lnTo>
                        <a:pt x="1300" y="1516"/>
                      </a:lnTo>
                      <a:lnTo>
                        <a:pt x="1338" y="1522"/>
                      </a:lnTo>
                      <a:lnTo>
                        <a:pt x="1377" y="1527"/>
                      </a:lnTo>
                      <a:lnTo>
                        <a:pt x="1416" y="1530"/>
                      </a:lnTo>
                      <a:lnTo>
                        <a:pt x="1455" y="1532"/>
                      </a:lnTo>
                      <a:lnTo>
                        <a:pt x="1494" y="1534"/>
                      </a:lnTo>
                      <a:lnTo>
                        <a:pt x="1534" y="1534"/>
                      </a:lnTo>
                      <a:lnTo>
                        <a:pt x="1534" y="1534"/>
                      </a:lnTo>
                      <a:lnTo>
                        <a:pt x="1573" y="1534"/>
                      </a:lnTo>
                      <a:lnTo>
                        <a:pt x="1613" y="1532"/>
                      </a:lnTo>
                      <a:lnTo>
                        <a:pt x="1651" y="1530"/>
                      </a:lnTo>
                      <a:lnTo>
                        <a:pt x="1691" y="1527"/>
                      </a:lnTo>
                      <a:lnTo>
                        <a:pt x="1729" y="1522"/>
                      </a:lnTo>
                      <a:lnTo>
                        <a:pt x="1767" y="1516"/>
                      </a:lnTo>
                      <a:lnTo>
                        <a:pt x="1805" y="1511"/>
                      </a:lnTo>
                      <a:lnTo>
                        <a:pt x="1843" y="1503"/>
                      </a:lnTo>
                      <a:lnTo>
                        <a:pt x="1880" y="1495"/>
                      </a:lnTo>
                      <a:lnTo>
                        <a:pt x="1917" y="1486"/>
                      </a:lnTo>
                      <a:lnTo>
                        <a:pt x="1954" y="1475"/>
                      </a:lnTo>
                      <a:lnTo>
                        <a:pt x="1990" y="1465"/>
                      </a:lnTo>
                      <a:lnTo>
                        <a:pt x="2025" y="1453"/>
                      </a:lnTo>
                      <a:lnTo>
                        <a:pt x="2062" y="1441"/>
                      </a:lnTo>
                      <a:lnTo>
                        <a:pt x="2096" y="1427"/>
                      </a:lnTo>
                      <a:lnTo>
                        <a:pt x="2131" y="1414"/>
                      </a:lnTo>
                      <a:lnTo>
                        <a:pt x="2165" y="1399"/>
                      </a:lnTo>
                      <a:lnTo>
                        <a:pt x="2199" y="1383"/>
                      </a:lnTo>
                      <a:lnTo>
                        <a:pt x="2232" y="1367"/>
                      </a:lnTo>
                      <a:lnTo>
                        <a:pt x="2265" y="1349"/>
                      </a:lnTo>
                      <a:lnTo>
                        <a:pt x="2297" y="1330"/>
                      </a:lnTo>
                      <a:lnTo>
                        <a:pt x="2329" y="1312"/>
                      </a:lnTo>
                      <a:lnTo>
                        <a:pt x="2360" y="1292"/>
                      </a:lnTo>
                      <a:lnTo>
                        <a:pt x="2391" y="1272"/>
                      </a:lnTo>
                      <a:lnTo>
                        <a:pt x="2422" y="1252"/>
                      </a:lnTo>
                      <a:lnTo>
                        <a:pt x="2452" y="1229"/>
                      </a:lnTo>
                      <a:lnTo>
                        <a:pt x="2481" y="1207"/>
                      </a:lnTo>
                      <a:lnTo>
                        <a:pt x="2509" y="1183"/>
                      </a:lnTo>
                      <a:lnTo>
                        <a:pt x="2537" y="1160"/>
                      </a:lnTo>
                      <a:lnTo>
                        <a:pt x="2565" y="1135"/>
                      </a:lnTo>
                      <a:lnTo>
                        <a:pt x="2593" y="1111"/>
                      </a:lnTo>
                      <a:lnTo>
                        <a:pt x="2618" y="1085"/>
                      </a:lnTo>
                      <a:lnTo>
                        <a:pt x="2644" y="1059"/>
                      </a:lnTo>
                      <a:lnTo>
                        <a:pt x="2669" y="1032"/>
                      </a:lnTo>
                      <a:lnTo>
                        <a:pt x="2694" y="1004"/>
                      </a:lnTo>
                      <a:lnTo>
                        <a:pt x="2717" y="975"/>
                      </a:lnTo>
                      <a:lnTo>
                        <a:pt x="2741" y="947"/>
                      </a:lnTo>
                      <a:lnTo>
                        <a:pt x="2763" y="918"/>
                      </a:lnTo>
                      <a:lnTo>
                        <a:pt x="2784" y="888"/>
                      </a:lnTo>
                      <a:lnTo>
                        <a:pt x="2806" y="858"/>
                      </a:lnTo>
                      <a:lnTo>
                        <a:pt x="2826" y="827"/>
                      </a:lnTo>
                      <a:lnTo>
                        <a:pt x="2845" y="795"/>
                      </a:lnTo>
                      <a:lnTo>
                        <a:pt x="2864" y="763"/>
                      </a:lnTo>
                      <a:lnTo>
                        <a:pt x="2883" y="731"/>
                      </a:lnTo>
                      <a:lnTo>
                        <a:pt x="2900" y="698"/>
                      </a:lnTo>
                      <a:lnTo>
                        <a:pt x="2917" y="665"/>
                      </a:lnTo>
                      <a:lnTo>
                        <a:pt x="2933" y="631"/>
                      </a:lnTo>
                      <a:lnTo>
                        <a:pt x="2948" y="597"/>
                      </a:lnTo>
                      <a:lnTo>
                        <a:pt x="2961" y="563"/>
                      </a:lnTo>
                      <a:lnTo>
                        <a:pt x="2974" y="528"/>
                      </a:lnTo>
                      <a:lnTo>
                        <a:pt x="2987" y="493"/>
                      </a:lnTo>
                      <a:lnTo>
                        <a:pt x="2999" y="456"/>
                      </a:lnTo>
                      <a:lnTo>
                        <a:pt x="3009" y="420"/>
                      </a:lnTo>
                      <a:lnTo>
                        <a:pt x="3019" y="384"/>
                      </a:lnTo>
                      <a:lnTo>
                        <a:pt x="3029" y="346"/>
                      </a:lnTo>
                      <a:lnTo>
                        <a:pt x="3037" y="309"/>
                      </a:lnTo>
                      <a:lnTo>
                        <a:pt x="3043" y="272"/>
                      </a:lnTo>
                      <a:lnTo>
                        <a:pt x="3050" y="233"/>
                      </a:lnTo>
                      <a:lnTo>
                        <a:pt x="3055" y="195"/>
                      </a:lnTo>
                      <a:lnTo>
                        <a:pt x="3059" y="157"/>
                      </a:lnTo>
                      <a:lnTo>
                        <a:pt x="3064" y="118"/>
                      </a:lnTo>
                      <a:lnTo>
                        <a:pt x="3066" y="79"/>
                      </a:lnTo>
                      <a:lnTo>
                        <a:pt x="3067" y="39"/>
                      </a:lnTo>
                      <a:lnTo>
                        <a:pt x="3068" y="0"/>
                      </a:lnTo>
                      <a:lnTo>
                        <a:pt x="2691" y="0"/>
                      </a:lnTo>
                      <a:lnTo>
                        <a:pt x="2691" y="0"/>
                      </a:lnTo>
                      <a:lnTo>
                        <a:pt x="2691" y="30"/>
                      </a:lnTo>
                      <a:lnTo>
                        <a:pt x="2690" y="60"/>
                      </a:lnTo>
                      <a:lnTo>
                        <a:pt x="2687" y="90"/>
                      </a:lnTo>
                      <a:lnTo>
                        <a:pt x="2685" y="118"/>
                      </a:lnTo>
                      <a:lnTo>
                        <a:pt x="2682" y="147"/>
                      </a:lnTo>
                      <a:lnTo>
                        <a:pt x="2678" y="176"/>
                      </a:lnTo>
                      <a:lnTo>
                        <a:pt x="2672" y="205"/>
                      </a:lnTo>
                      <a:lnTo>
                        <a:pt x="2667" y="233"/>
                      </a:lnTo>
                      <a:lnTo>
                        <a:pt x="2661" y="261"/>
                      </a:lnTo>
                      <a:lnTo>
                        <a:pt x="2654" y="289"/>
                      </a:lnTo>
                      <a:lnTo>
                        <a:pt x="2647" y="317"/>
                      </a:lnTo>
                      <a:lnTo>
                        <a:pt x="2638" y="344"/>
                      </a:lnTo>
                      <a:lnTo>
                        <a:pt x="2630" y="371"/>
                      </a:lnTo>
                      <a:lnTo>
                        <a:pt x="2620" y="398"/>
                      </a:lnTo>
                      <a:lnTo>
                        <a:pt x="2611" y="424"/>
                      </a:lnTo>
                      <a:lnTo>
                        <a:pt x="2600" y="451"/>
                      </a:lnTo>
                      <a:lnTo>
                        <a:pt x="2588" y="477"/>
                      </a:lnTo>
                      <a:lnTo>
                        <a:pt x="2577" y="502"/>
                      </a:lnTo>
                      <a:lnTo>
                        <a:pt x="2565" y="527"/>
                      </a:lnTo>
                      <a:lnTo>
                        <a:pt x="2551" y="551"/>
                      </a:lnTo>
                      <a:lnTo>
                        <a:pt x="2537" y="576"/>
                      </a:lnTo>
                      <a:lnTo>
                        <a:pt x="2523" y="600"/>
                      </a:lnTo>
                      <a:lnTo>
                        <a:pt x="2508" y="624"/>
                      </a:lnTo>
                      <a:lnTo>
                        <a:pt x="2493" y="647"/>
                      </a:lnTo>
                      <a:lnTo>
                        <a:pt x="2477" y="669"/>
                      </a:lnTo>
                      <a:lnTo>
                        <a:pt x="2461" y="693"/>
                      </a:lnTo>
                      <a:lnTo>
                        <a:pt x="2444" y="714"/>
                      </a:lnTo>
                      <a:lnTo>
                        <a:pt x="2426" y="737"/>
                      </a:lnTo>
                      <a:lnTo>
                        <a:pt x="2409" y="757"/>
                      </a:lnTo>
                      <a:lnTo>
                        <a:pt x="2390" y="778"/>
                      </a:lnTo>
                      <a:lnTo>
                        <a:pt x="2372" y="798"/>
                      </a:lnTo>
                      <a:lnTo>
                        <a:pt x="2352" y="819"/>
                      </a:lnTo>
                      <a:lnTo>
                        <a:pt x="2332" y="838"/>
                      </a:lnTo>
                      <a:lnTo>
                        <a:pt x="2312" y="857"/>
                      </a:lnTo>
                      <a:lnTo>
                        <a:pt x="2291" y="875"/>
                      </a:lnTo>
                      <a:lnTo>
                        <a:pt x="2270" y="893"/>
                      </a:lnTo>
                      <a:lnTo>
                        <a:pt x="2248" y="910"/>
                      </a:lnTo>
                      <a:lnTo>
                        <a:pt x="2226" y="927"/>
                      </a:lnTo>
                      <a:lnTo>
                        <a:pt x="2203" y="943"/>
                      </a:lnTo>
                      <a:lnTo>
                        <a:pt x="2181" y="959"/>
                      </a:lnTo>
                      <a:lnTo>
                        <a:pt x="2158" y="975"/>
                      </a:lnTo>
                      <a:lnTo>
                        <a:pt x="2134" y="989"/>
                      </a:lnTo>
                      <a:lnTo>
                        <a:pt x="2110" y="1004"/>
                      </a:lnTo>
                      <a:lnTo>
                        <a:pt x="2085" y="1018"/>
                      </a:lnTo>
                      <a:lnTo>
                        <a:pt x="2061" y="1031"/>
                      </a:lnTo>
                      <a:lnTo>
                        <a:pt x="2035" y="1044"/>
                      </a:lnTo>
                      <a:lnTo>
                        <a:pt x="2009" y="1055"/>
                      </a:lnTo>
                      <a:lnTo>
                        <a:pt x="1984" y="1066"/>
                      </a:lnTo>
                      <a:lnTo>
                        <a:pt x="1958" y="1077"/>
                      </a:lnTo>
                      <a:lnTo>
                        <a:pt x="1932" y="1087"/>
                      </a:lnTo>
                      <a:lnTo>
                        <a:pt x="1905" y="1097"/>
                      </a:lnTo>
                      <a:lnTo>
                        <a:pt x="1878" y="1105"/>
                      </a:lnTo>
                      <a:lnTo>
                        <a:pt x="1851" y="1113"/>
                      </a:lnTo>
                      <a:lnTo>
                        <a:pt x="1823" y="1120"/>
                      </a:lnTo>
                      <a:lnTo>
                        <a:pt x="1795" y="1128"/>
                      </a:lnTo>
                      <a:lnTo>
                        <a:pt x="1766" y="1134"/>
                      </a:lnTo>
                      <a:lnTo>
                        <a:pt x="1739" y="1140"/>
                      </a:lnTo>
                      <a:lnTo>
                        <a:pt x="1710" y="1144"/>
                      </a:lnTo>
                      <a:lnTo>
                        <a:pt x="1681" y="1148"/>
                      </a:lnTo>
                      <a:lnTo>
                        <a:pt x="1652" y="1151"/>
                      </a:lnTo>
                      <a:lnTo>
                        <a:pt x="1622" y="1153"/>
                      </a:lnTo>
                      <a:lnTo>
                        <a:pt x="1594" y="1156"/>
                      </a:lnTo>
                      <a:lnTo>
                        <a:pt x="1564" y="1157"/>
                      </a:lnTo>
                      <a:lnTo>
                        <a:pt x="1534" y="1158"/>
                      </a:lnTo>
                      <a:lnTo>
                        <a:pt x="1534" y="1158"/>
                      </a:lnTo>
                      <a:close/>
                    </a:path>
                  </a:pathLst>
                </a:custGeom>
                <a:grpFill/>
                <a:ln>
                  <a:noFill/>
                </a:ln>
              </p:spPr>
              <p:txBody>
                <a:bodyPr anchor="ctr"/>
                <a:lstStyle/>
                <a:p>
                  <a:pPr algn="ctr"/>
                  <a:endParaRPr/>
                </a:p>
              </p:txBody>
            </p:sp>
            <p:sp>
              <p:nvSpPr>
                <p:cNvPr id="35" name="Rectangle 31"/>
                <p:cNvSpPr/>
                <p:nvPr/>
              </p:nvSpPr>
              <p:spPr>
                <a:xfrm>
                  <a:off x="5938595" y="3467812"/>
                  <a:ext cx="314808" cy="1103472"/>
                </a:xfrm>
                <a:prstGeom prst="rect">
                  <a:avLst/>
                </a:prstGeom>
                <a:grpFill/>
                <a:ln>
                  <a:noFill/>
                </a:ln>
              </p:spPr>
              <p:txBody>
                <a:bodyPr anchor="ctr"/>
                <a:lstStyle/>
                <a:p>
                  <a:pPr algn="ctr"/>
                  <a:endParaRPr/>
                </a:p>
              </p:txBody>
            </p:sp>
          </p:grpSp>
          <p:grpSp>
            <p:nvGrpSpPr>
              <p:cNvPr id="7" name="Group 32"/>
              <p:cNvGrpSpPr/>
              <p:nvPr/>
            </p:nvGrpSpPr>
            <p:grpSpPr>
              <a:xfrm>
                <a:off x="6055166" y="1794304"/>
                <a:ext cx="2221996" cy="2066741"/>
                <a:chOff x="5938596" y="2185987"/>
                <a:chExt cx="2564485" cy="2385300"/>
              </a:xfrm>
              <a:solidFill>
                <a:schemeClr val="accent3"/>
              </a:solidFill>
            </p:grpSpPr>
            <p:sp>
              <p:nvSpPr>
                <p:cNvPr id="32" name="Freeform: Shape 33"/>
                <p:cNvSpPr/>
                <p:nvPr/>
              </p:nvSpPr>
              <p:spPr bwMode="auto">
                <a:xfrm>
                  <a:off x="5938596" y="2185987"/>
                  <a:ext cx="2564485" cy="1281825"/>
                </a:xfrm>
                <a:custGeom>
                  <a:avLst/>
                  <a:gdLst>
                    <a:gd name="T0" fmla="*/ 1624 w 3069"/>
                    <a:gd name="T1" fmla="*/ 381 h 1534"/>
                    <a:gd name="T2" fmla="*/ 1768 w 3069"/>
                    <a:gd name="T3" fmla="*/ 400 h 1534"/>
                    <a:gd name="T4" fmla="*/ 1906 w 3069"/>
                    <a:gd name="T5" fmla="*/ 437 h 1534"/>
                    <a:gd name="T6" fmla="*/ 2036 w 3069"/>
                    <a:gd name="T7" fmla="*/ 490 h 1534"/>
                    <a:gd name="T8" fmla="*/ 2159 w 3069"/>
                    <a:gd name="T9" fmla="*/ 559 h 1534"/>
                    <a:gd name="T10" fmla="*/ 2271 w 3069"/>
                    <a:gd name="T11" fmla="*/ 641 h 1534"/>
                    <a:gd name="T12" fmla="*/ 2372 w 3069"/>
                    <a:gd name="T13" fmla="*/ 736 h 1534"/>
                    <a:gd name="T14" fmla="*/ 2462 w 3069"/>
                    <a:gd name="T15" fmla="*/ 841 h 1534"/>
                    <a:gd name="T16" fmla="*/ 2538 w 3069"/>
                    <a:gd name="T17" fmla="*/ 958 h 1534"/>
                    <a:gd name="T18" fmla="*/ 2601 w 3069"/>
                    <a:gd name="T19" fmla="*/ 1083 h 1534"/>
                    <a:gd name="T20" fmla="*/ 2648 w 3069"/>
                    <a:gd name="T21" fmla="*/ 1217 h 1534"/>
                    <a:gd name="T22" fmla="*/ 2679 w 3069"/>
                    <a:gd name="T23" fmla="*/ 1358 h 1534"/>
                    <a:gd name="T24" fmla="*/ 2692 w 3069"/>
                    <a:gd name="T25" fmla="*/ 1504 h 1534"/>
                    <a:gd name="T26" fmla="*/ 3067 w 3069"/>
                    <a:gd name="T27" fmla="*/ 1455 h 1534"/>
                    <a:gd name="T28" fmla="*/ 3045 w 3069"/>
                    <a:gd name="T29" fmla="*/ 1262 h 1534"/>
                    <a:gd name="T30" fmla="*/ 3000 w 3069"/>
                    <a:gd name="T31" fmla="*/ 1078 h 1534"/>
                    <a:gd name="T32" fmla="*/ 2933 w 3069"/>
                    <a:gd name="T33" fmla="*/ 903 h 1534"/>
                    <a:gd name="T34" fmla="*/ 2846 w 3069"/>
                    <a:gd name="T35" fmla="*/ 739 h 1534"/>
                    <a:gd name="T36" fmla="*/ 2742 w 3069"/>
                    <a:gd name="T37" fmla="*/ 587 h 1534"/>
                    <a:gd name="T38" fmla="*/ 2619 w 3069"/>
                    <a:gd name="T39" fmla="*/ 449 h 1534"/>
                    <a:gd name="T40" fmla="*/ 2482 w 3069"/>
                    <a:gd name="T41" fmla="*/ 327 h 1534"/>
                    <a:gd name="T42" fmla="*/ 2330 w 3069"/>
                    <a:gd name="T43" fmla="*/ 222 h 1534"/>
                    <a:gd name="T44" fmla="*/ 2166 w 3069"/>
                    <a:gd name="T45" fmla="*/ 135 h 1534"/>
                    <a:gd name="T46" fmla="*/ 1990 w 3069"/>
                    <a:gd name="T47" fmla="*/ 69 h 1534"/>
                    <a:gd name="T48" fmla="*/ 1806 w 3069"/>
                    <a:gd name="T49" fmla="*/ 23 h 1534"/>
                    <a:gd name="T50" fmla="*/ 1614 w 3069"/>
                    <a:gd name="T51" fmla="*/ 2 h 1534"/>
                    <a:gd name="T52" fmla="*/ 1455 w 3069"/>
                    <a:gd name="T53" fmla="*/ 2 h 1534"/>
                    <a:gd name="T54" fmla="*/ 1263 w 3069"/>
                    <a:gd name="T55" fmla="*/ 23 h 1534"/>
                    <a:gd name="T56" fmla="*/ 1079 w 3069"/>
                    <a:gd name="T57" fmla="*/ 69 h 1534"/>
                    <a:gd name="T58" fmla="*/ 903 w 3069"/>
                    <a:gd name="T59" fmla="*/ 135 h 1534"/>
                    <a:gd name="T60" fmla="*/ 739 w 3069"/>
                    <a:gd name="T61" fmla="*/ 222 h 1534"/>
                    <a:gd name="T62" fmla="*/ 587 w 3069"/>
                    <a:gd name="T63" fmla="*/ 327 h 1534"/>
                    <a:gd name="T64" fmla="*/ 450 w 3069"/>
                    <a:gd name="T65" fmla="*/ 449 h 1534"/>
                    <a:gd name="T66" fmla="*/ 327 w 3069"/>
                    <a:gd name="T67" fmla="*/ 587 h 1534"/>
                    <a:gd name="T68" fmla="*/ 223 w 3069"/>
                    <a:gd name="T69" fmla="*/ 739 h 1534"/>
                    <a:gd name="T70" fmla="*/ 135 w 3069"/>
                    <a:gd name="T71" fmla="*/ 903 h 1534"/>
                    <a:gd name="T72" fmla="*/ 69 w 3069"/>
                    <a:gd name="T73" fmla="*/ 1078 h 1534"/>
                    <a:gd name="T74" fmla="*/ 25 w 3069"/>
                    <a:gd name="T75" fmla="*/ 1262 h 1534"/>
                    <a:gd name="T76" fmla="*/ 2 w 3069"/>
                    <a:gd name="T77" fmla="*/ 1455 h 1534"/>
                    <a:gd name="T78" fmla="*/ 377 w 3069"/>
                    <a:gd name="T79" fmla="*/ 1504 h 1534"/>
                    <a:gd name="T80" fmla="*/ 390 w 3069"/>
                    <a:gd name="T81" fmla="*/ 1358 h 1534"/>
                    <a:gd name="T82" fmla="*/ 421 w 3069"/>
                    <a:gd name="T83" fmla="*/ 1217 h 1534"/>
                    <a:gd name="T84" fmla="*/ 468 w 3069"/>
                    <a:gd name="T85" fmla="*/ 1083 h 1534"/>
                    <a:gd name="T86" fmla="*/ 531 w 3069"/>
                    <a:gd name="T87" fmla="*/ 958 h 1534"/>
                    <a:gd name="T88" fmla="*/ 608 w 3069"/>
                    <a:gd name="T89" fmla="*/ 841 h 1534"/>
                    <a:gd name="T90" fmla="*/ 697 w 3069"/>
                    <a:gd name="T91" fmla="*/ 736 h 1534"/>
                    <a:gd name="T92" fmla="*/ 798 w 3069"/>
                    <a:gd name="T93" fmla="*/ 641 h 1534"/>
                    <a:gd name="T94" fmla="*/ 910 w 3069"/>
                    <a:gd name="T95" fmla="*/ 559 h 1534"/>
                    <a:gd name="T96" fmla="*/ 1033 w 3069"/>
                    <a:gd name="T97" fmla="*/ 490 h 1534"/>
                    <a:gd name="T98" fmla="*/ 1163 w 3069"/>
                    <a:gd name="T99" fmla="*/ 437 h 1534"/>
                    <a:gd name="T100" fmla="*/ 1302 w 3069"/>
                    <a:gd name="T101" fmla="*/ 400 h 1534"/>
                    <a:gd name="T102" fmla="*/ 1446 w 3069"/>
                    <a:gd name="T103" fmla="*/ 381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9" h="1534">
                      <a:moveTo>
                        <a:pt x="1534" y="376"/>
                      </a:moveTo>
                      <a:lnTo>
                        <a:pt x="1534" y="376"/>
                      </a:lnTo>
                      <a:lnTo>
                        <a:pt x="1564" y="377"/>
                      </a:lnTo>
                      <a:lnTo>
                        <a:pt x="1594" y="378"/>
                      </a:lnTo>
                      <a:lnTo>
                        <a:pt x="1624" y="381"/>
                      </a:lnTo>
                      <a:lnTo>
                        <a:pt x="1652" y="383"/>
                      </a:lnTo>
                      <a:lnTo>
                        <a:pt x="1682" y="386"/>
                      </a:lnTo>
                      <a:lnTo>
                        <a:pt x="1711" y="390"/>
                      </a:lnTo>
                      <a:lnTo>
                        <a:pt x="1740" y="394"/>
                      </a:lnTo>
                      <a:lnTo>
                        <a:pt x="1768" y="400"/>
                      </a:lnTo>
                      <a:lnTo>
                        <a:pt x="1796" y="406"/>
                      </a:lnTo>
                      <a:lnTo>
                        <a:pt x="1824" y="414"/>
                      </a:lnTo>
                      <a:lnTo>
                        <a:pt x="1852" y="421"/>
                      </a:lnTo>
                      <a:lnTo>
                        <a:pt x="1878" y="429"/>
                      </a:lnTo>
                      <a:lnTo>
                        <a:pt x="1906" y="437"/>
                      </a:lnTo>
                      <a:lnTo>
                        <a:pt x="1933" y="447"/>
                      </a:lnTo>
                      <a:lnTo>
                        <a:pt x="1958" y="457"/>
                      </a:lnTo>
                      <a:lnTo>
                        <a:pt x="1985" y="468"/>
                      </a:lnTo>
                      <a:lnTo>
                        <a:pt x="2011" y="479"/>
                      </a:lnTo>
                      <a:lnTo>
                        <a:pt x="2036" y="490"/>
                      </a:lnTo>
                      <a:lnTo>
                        <a:pt x="2062" y="503"/>
                      </a:lnTo>
                      <a:lnTo>
                        <a:pt x="2086" y="516"/>
                      </a:lnTo>
                      <a:lnTo>
                        <a:pt x="2111" y="530"/>
                      </a:lnTo>
                      <a:lnTo>
                        <a:pt x="2134" y="545"/>
                      </a:lnTo>
                      <a:lnTo>
                        <a:pt x="2159" y="559"/>
                      </a:lnTo>
                      <a:lnTo>
                        <a:pt x="2181" y="575"/>
                      </a:lnTo>
                      <a:lnTo>
                        <a:pt x="2205" y="591"/>
                      </a:lnTo>
                      <a:lnTo>
                        <a:pt x="2227" y="607"/>
                      </a:lnTo>
                      <a:lnTo>
                        <a:pt x="2249" y="624"/>
                      </a:lnTo>
                      <a:lnTo>
                        <a:pt x="2271" y="641"/>
                      </a:lnTo>
                      <a:lnTo>
                        <a:pt x="2292" y="659"/>
                      </a:lnTo>
                      <a:lnTo>
                        <a:pt x="2312" y="677"/>
                      </a:lnTo>
                      <a:lnTo>
                        <a:pt x="2333" y="696"/>
                      </a:lnTo>
                      <a:lnTo>
                        <a:pt x="2353" y="715"/>
                      </a:lnTo>
                      <a:lnTo>
                        <a:pt x="2372" y="736"/>
                      </a:lnTo>
                      <a:lnTo>
                        <a:pt x="2391" y="756"/>
                      </a:lnTo>
                      <a:lnTo>
                        <a:pt x="2409" y="777"/>
                      </a:lnTo>
                      <a:lnTo>
                        <a:pt x="2427" y="797"/>
                      </a:lnTo>
                      <a:lnTo>
                        <a:pt x="2445" y="820"/>
                      </a:lnTo>
                      <a:lnTo>
                        <a:pt x="2462" y="841"/>
                      </a:lnTo>
                      <a:lnTo>
                        <a:pt x="2479" y="865"/>
                      </a:lnTo>
                      <a:lnTo>
                        <a:pt x="2495" y="887"/>
                      </a:lnTo>
                      <a:lnTo>
                        <a:pt x="2510" y="910"/>
                      </a:lnTo>
                      <a:lnTo>
                        <a:pt x="2524" y="934"/>
                      </a:lnTo>
                      <a:lnTo>
                        <a:pt x="2538" y="958"/>
                      </a:lnTo>
                      <a:lnTo>
                        <a:pt x="2552" y="983"/>
                      </a:lnTo>
                      <a:lnTo>
                        <a:pt x="2565" y="1007"/>
                      </a:lnTo>
                      <a:lnTo>
                        <a:pt x="2578" y="1032"/>
                      </a:lnTo>
                      <a:lnTo>
                        <a:pt x="2589" y="1057"/>
                      </a:lnTo>
                      <a:lnTo>
                        <a:pt x="2601" y="1083"/>
                      </a:lnTo>
                      <a:lnTo>
                        <a:pt x="2612" y="1110"/>
                      </a:lnTo>
                      <a:lnTo>
                        <a:pt x="2621" y="1136"/>
                      </a:lnTo>
                      <a:lnTo>
                        <a:pt x="2631" y="1163"/>
                      </a:lnTo>
                      <a:lnTo>
                        <a:pt x="2640" y="1190"/>
                      </a:lnTo>
                      <a:lnTo>
                        <a:pt x="2648" y="1217"/>
                      </a:lnTo>
                      <a:lnTo>
                        <a:pt x="2656" y="1245"/>
                      </a:lnTo>
                      <a:lnTo>
                        <a:pt x="2662" y="1273"/>
                      </a:lnTo>
                      <a:lnTo>
                        <a:pt x="2668" y="1301"/>
                      </a:lnTo>
                      <a:lnTo>
                        <a:pt x="2674" y="1329"/>
                      </a:lnTo>
                      <a:lnTo>
                        <a:pt x="2679" y="1358"/>
                      </a:lnTo>
                      <a:lnTo>
                        <a:pt x="2682" y="1387"/>
                      </a:lnTo>
                      <a:lnTo>
                        <a:pt x="2685" y="1416"/>
                      </a:lnTo>
                      <a:lnTo>
                        <a:pt x="2689" y="1444"/>
                      </a:lnTo>
                      <a:lnTo>
                        <a:pt x="2691" y="1474"/>
                      </a:lnTo>
                      <a:lnTo>
                        <a:pt x="2692" y="1504"/>
                      </a:lnTo>
                      <a:lnTo>
                        <a:pt x="2692" y="1534"/>
                      </a:lnTo>
                      <a:lnTo>
                        <a:pt x="3069" y="1534"/>
                      </a:lnTo>
                      <a:lnTo>
                        <a:pt x="3069" y="1534"/>
                      </a:lnTo>
                      <a:lnTo>
                        <a:pt x="3068" y="1495"/>
                      </a:lnTo>
                      <a:lnTo>
                        <a:pt x="3067" y="1455"/>
                      </a:lnTo>
                      <a:lnTo>
                        <a:pt x="3064" y="1416"/>
                      </a:lnTo>
                      <a:lnTo>
                        <a:pt x="3061" y="1377"/>
                      </a:lnTo>
                      <a:lnTo>
                        <a:pt x="3056" y="1339"/>
                      </a:lnTo>
                      <a:lnTo>
                        <a:pt x="3051" y="1301"/>
                      </a:lnTo>
                      <a:lnTo>
                        <a:pt x="3045" y="1262"/>
                      </a:lnTo>
                      <a:lnTo>
                        <a:pt x="3037" y="1225"/>
                      </a:lnTo>
                      <a:lnTo>
                        <a:pt x="3030" y="1188"/>
                      </a:lnTo>
                      <a:lnTo>
                        <a:pt x="3020" y="1150"/>
                      </a:lnTo>
                      <a:lnTo>
                        <a:pt x="3011" y="1114"/>
                      </a:lnTo>
                      <a:lnTo>
                        <a:pt x="3000" y="1078"/>
                      </a:lnTo>
                      <a:lnTo>
                        <a:pt x="2988" y="1041"/>
                      </a:lnTo>
                      <a:lnTo>
                        <a:pt x="2975" y="1006"/>
                      </a:lnTo>
                      <a:lnTo>
                        <a:pt x="2963" y="971"/>
                      </a:lnTo>
                      <a:lnTo>
                        <a:pt x="2948" y="937"/>
                      </a:lnTo>
                      <a:lnTo>
                        <a:pt x="2933" y="903"/>
                      </a:lnTo>
                      <a:lnTo>
                        <a:pt x="2918" y="869"/>
                      </a:lnTo>
                      <a:lnTo>
                        <a:pt x="2901" y="836"/>
                      </a:lnTo>
                      <a:lnTo>
                        <a:pt x="2884" y="803"/>
                      </a:lnTo>
                      <a:lnTo>
                        <a:pt x="2866" y="771"/>
                      </a:lnTo>
                      <a:lnTo>
                        <a:pt x="2846" y="739"/>
                      </a:lnTo>
                      <a:lnTo>
                        <a:pt x="2827" y="707"/>
                      </a:lnTo>
                      <a:lnTo>
                        <a:pt x="2807" y="676"/>
                      </a:lnTo>
                      <a:lnTo>
                        <a:pt x="2786" y="646"/>
                      </a:lnTo>
                      <a:lnTo>
                        <a:pt x="2764" y="616"/>
                      </a:lnTo>
                      <a:lnTo>
                        <a:pt x="2742" y="587"/>
                      </a:lnTo>
                      <a:lnTo>
                        <a:pt x="2718" y="559"/>
                      </a:lnTo>
                      <a:lnTo>
                        <a:pt x="2695" y="530"/>
                      </a:lnTo>
                      <a:lnTo>
                        <a:pt x="2671" y="502"/>
                      </a:lnTo>
                      <a:lnTo>
                        <a:pt x="2645" y="475"/>
                      </a:lnTo>
                      <a:lnTo>
                        <a:pt x="2619" y="449"/>
                      </a:lnTo>
                      <a:lnTo>
                        <a:pt x="2593" y="423"/>
                      </a:lnTo>
                      <a:lnTo>
                        <a:pt x="2566" y="399"/>
                      </a:lnTo>
                      <a:lnTo>
                        <a:pt x="2538" y="374"/>
                      </a:lnTo>
                      <a:lnTo>
                        <a:pt x="2511" y="351"/>
                      </a:lnTo>
                      <a:lnTo>
                        <a:pt x="2482" y="327"/>
                      </a:lnTo>
                      <a:lnTo>
                        <a:pt x="2452" y="305"/>
                      </a:lnTo>
                      <a:lnTo>
                        <a:pt x="2423" y="282"/>
                      </a:lnTo>
                      <a:lnTo>
                        <a:pt x="2392" y="262"/>
                      </a:lnTo>
                      <a:lnTo>
                        <a:pt x="2361" y="242"/>
                      </a:lnTo>
                      <a:lnTo>
                        <a:pt x="2330" y="222"/>
                      </a:lnTo>
                      <a:lnTo>
                        <a:pt x="2298" y="204"/>
                      </a:lnTo>
                      <a:lnTo>
                        <a:pt x="2265" y="185"/>
                      </a:lnTo>
                      <a:lnTo>
                        <a:pt x="2233" y="167"/>
                      </a:lnTo>
                      <a:lnTo>
                        <a:pt x="2199" y="151"/>
                      </a:lnTo>
                      <a:lnTo>
                        <a:pt x="2166" y="135"/>
                      </a:lnTo>
                      <a:lnTo>
                        <a:pt x="2132" y="120"/>
                      </a:lnTo>
                      <a:lnTo>
                        <a:pt x="2097" y="107"/>
                      </a:lnTo>
                      <a:lnTo>
                        <a:pt x="2062" y="93"/>
                      </a:lnTo>
                      <a:lnTo>
                        <a:pt x="2027" y="81"/>
                      </a:lnTo>
                      <a:lnTo>
                        <a:pt x="1990" y="69"/>
                      </a:lnTo>
                      <a:lnTo>
                        <a:pt x="1954" y="59"/>
                      </a:lnTo>
                      <a:lnTo>
                        <a:pt x="1918" y="48"/>
                      </a:lnTo>
                      <a:lnTo>
                        <a:pt x="1881" y="39"/>
                      </a:lnTo>
                      <a:lnTo>
                        <a:pt x="1843" y="31"/>
                      </a:lnTo>
                      <a:lnTo>
                        <a:pt x="1806" y="23"/>
                      </a:lnTo>
                      <a:lnTo>
                        <a:pt x="1769" y="18"/>
                      </a:lnTo>
                      <a:lnTo>
                        <a:pt x="1730" y="12"/>
                      </a:lnTo>
                      <a:lnTo>
                        <a:pt x="1692" y="7"/>
                      </a:lnTo>
                      <a:lnTo>
                        <a:pt x="1652" y="4"/>
                      </a:lnTo>
                      <a:lnTo>
                        <a:pt x="1614" y="2"/>
                      </a:lnTo>
                      <a:lnTo>
                        <a:pt x="1575" y="0"/>
                      </a:lnTo>
                      <a:lnTo>
                        <a:pt x="1534" y="0"/>
                      </a:lnTo>
                      <a:lnTo>
                        <a:pt x="1534" y="0"/>
                      </a:lnTo>
                      <a:lnTo>
                        <a:pt x="1495" y="0"/>
                      </a:lnTo>
                      <a:lnTo>
                        <a:pt x="1455" y="2"/>
                      </a:lnTo>
                      <a:lnTo>
                        <a:pt x="1417" y="4"/>
                      </a:lnTo>
                      <a:lnTo>
                        <a:pt x="1377" y="7"/>
                      </a:lnTo>
                      <a:lnTo>
                        <a:pt x="1339" y="12"/>
                      </a:lnTo>
                      <a:lnTo>
                        <a:pt x="1301" y="18"/>
                      </a:lnTo>
                      <a:lnTo>
                        <a:pt x="1263" y="23"/>
                      </a:lnTo>
                      <a:lnTo>
                        <a:pt x="1225" y="31"/>
                      </a:lnTo>
                      <a:lnTo>
                        <a:pt x="1188" y="39"/>
                      </a:lnTo>
                      <a:lnTo>
                        <a:pt x="1151" y="48"/>
                      </a:lnTo>
                      <a:lnTo>
                        <a:pt x="1114" y="59"/>
                      </a:lnTo>
                      <a:lnTo>
                        <a:pt x="1079" y="69"/>
                      </a:lnTo>
                      <a:lnTo>
                        <a:pt x="1043" y="81"/>
                      </a:lnTo>
                      <a:lnTo>
                        <a:pt x="1007" y="93"/>
                      </a:lnTo>
                      <a:lnTo>
                        <a:pt x="972" y="107"/>
                      </a:lnTo>
                      <a:lnTo>
                        <a:pt x="937" y="120"/>
                      </a:lnTo>
                      <a:lnTo>
                        <a:pt x="903" y="135"/>
                      </a:lnTo>
                      <a:lnTo>
                        <a:pt x="870" y="151"/>
                      </a:lnTo>
                      <a:lnTo>
                        <a:pt x="836" y="167"/>
                      </a:lnTo>
                      <a:lnTo>
                        <a:pt x="803" y="185"/>
                      </a:lnTo>
                      <a:lnTo>
                        <a:pt x="771" y="204"/>
                      </a:lnTo>
                      <a:lnTo>
                        <a:pt x="739" y="222"/>
                      </a:lnTo>
                      <a:lnTo>
                        <a:pt x="708" y="242"/>
                      </a:lnTo>
                      <a:lnTo>
                        <a:pt x="677" y="262"/>
                      </a:lnTo>
                      <a:lnTo>
                        <a:pt x="646" y="282"/>
                      </a:lnTo>
                      <a:lnTo>
                        <a:pt x="616" y="305"/>
                      </a:lnTo>
                      <a:lnTo>
                        <a:pt x="587" y="327"/>
                      </a:lnTo>
                      <a:lnTo>
                        <a:pt x="559" y="351"/>
                      </a:lnTo>
                      <a:lnTo>
                        <a:pt x="531" y="374"/>
                      </a:lnTo>
                      <a:lnTo>
                        <a:pt x="503" y="399"/>
                      </a:lnTo>
                      <a:lnTo>
                        <a:pt x="477" y="423"/>
                      </a:lnTo>
                      <a:lnTo>
                        <a:pt x="450" y="449"/>
                      </a:lnTo>
                      <a:lnTo>
                        <a:pt x="424" y="475"/>
                      </a:lnTo>
                      <a:lnTo>
                        <a:pt x="399" y="502"/>
                      </a:lnTo>
                      <a:lnTo>
                        <a:pt x="374" y="530"/>
                      </a:lnTo>
                      <a:lnTo>
                        <a:pt x="351" y="559"/>
                      </a:lnTo>
                      <a:lnTo>
                        <a:pt x="327" y="587"/>
                      </a:lnTo>
                      <a:lnTo>
                        <a:pt x="305" y="616"/>
                      </a:lnTo>
                      <a:lnTo>
                        <a:pt x="284" y="646"/>
                      </a:lnTo>
                      <a:lnTo>
                        <a:pt x="262" y="676"/>
                      </a:lnTo>
                      <a:lnTo>
                        <a:pt x="242" y="707"/>
                      </a:lnTo>
                      <a:lnTo>
                        <a:pt x="223" y="739"/>
                      </a:lnTo>
                      <a:lnTo>
                        <a:pt x="204" y="771"/>
                      </a:lnTo>
                      <a:lnTo>
                        <a:pt x="185" y="803"/>
                      </a:lnTo>
                      <a:lnTo>
                        <a:pt x="168" y="836"/>
                      </a:lnTo>
                      <a:lnTo>
                        <a:pt x="151" y="869"/>
                      </a:lnTo>
                      <a:lnTo>
                        <a:pt x="135" y="903"/>
                      </a:lnTo>
                      <a:lnTo>
                        <a:pt x="120" y="937"/>
                      </a:lnTo>
                      <a:lnTo>
                        <a:pt x="107" y="971"/>
                      </a:lnTo>
                      <a:lnTo>
                        <a:pt x="94" y="1006"/>
                      </a:lnTo>
                      <a:lnTo>
                        <a:pt x="81" y="1041"/>
                      </a:lnTo>
                      <a:lnTo>
                        <a:pt x="69" y="1078"/>
                      </a:lnTo>
                      <a:lnTo>
                        <a:pt x="59" y="1114"/>
                      </a:lnTo>
                      <a:lnTo>
                        <a:pt x="49" y="1150"/>
                      </a:lnTo>
                      <a:lnTo>
                        <a:pt x="39" y="1188"/>
                      </a:lnTo>
                      <a:lnTo>
                        <a:pt x="32" y="1225"/>
                      </a:lnTo>
                      <a:lnTo>
                        <a:pt x="25" y="1262"/>
                      </a:lnTo>
                      <a:lnTo>
                        <a:pt x="18" y="1301"/>
                      </a:lnTo>
                      <a:lnTo>
                        <a:pt x="13" y="1339"/>
                      </a:lnTo>
                      <a:lnTo>
                        <a:pt x="9" y="1377"/>
                      </a:lnTo>
                      <a:lnTo>
                        <a:pt x="5" y="1416"/>
                      </a:lnTo>
                      <a:lnTo>
                        <a:pt x="2" y="1455"/>
                      </a:lnTo>
                      <a:lnTo>
                        <a:pt x="1" y="1495"/>
                      </a:lnTo>
                      <a:lnTo>
                        <a:pt x="0" y="1534"/>
                      </a:lnTo>
                      <a:lnTo>
                        <a:pt x="377" y="1534"/>
                      </a:lnTo>
                      <a:lnTo>
                        <a:pt x="377" y="1534"/>
                      </a:lnTo>
                      <a:lnTo>
                        <a:pt x="377" y="1504"/>
                      </a:lnTo>
                      <a:lnTo>
                        <a:pt x="378" y="1474"/>
                      </a:lnTo>
                      <a:lnTo>
                        <a:pt x="381" y="1444"/>
                      </a:lnTo>
                      <a:lnTo>
                        <a:pt x="383" y="1416"/>
                      </a:lnTo>
                      <a:lnTo>
                        <a:pt x="387" y="1387"/>
                      </a:lnTo>
                      <a:lnTo>
                        <a:pt x="390" y="1358"/>
                      </a:lnTo>
                      <a:lnTo>
                        <a:pt x="396" y="1329"/>
                      </a:lnTo>
                      <a:lnTo>
                        <a:pt x="401" y="1301"/>
                      </a:lnTo>
                      <a:lnTo>
                        <a:pt x="407" y="1273"/>
                      </a:lnTo>
                      <a:lnTo>
                        <a:pt x="414" y="1245"/>
                      </a:lnTo>
                      <a:lnTo>
                        <a:pt x="421" y="1217"/>
                      </a:lnTo>
                      <a:lnTo>
                        <a:pt x="430" y="1190"/>
                      </a:lnTo>
                      <a:lnTo>
                        <a:pt x="438" y="1163"/>
                      </a:lnTo>
                      <a:lnTo>
                        <a:pt x="448" y="1136"/>
                      </a:lnTo>
                      <a:lnTo>
                        <a:pt x="457" y="1110"/>
                      </a:lnTo>
                      <a:lnTo>
                        <a:pt x="468" y="1083"/>
                      </a:lnTo>
                      <a:lnTo>
                        <a:pt x="480" y="1057"/>
                      </a:lnTo>
                      <a:lnTo>
                        <a:pt x="491" y="1032"/>
                      </a:lnTo>
                      <a:lnTo>
                        <a:pt x="504" y="1007"/>
                      </a:lnTo>
                      <a:lnTo>
                        <a:pt x="517" y="983"/>
                      </a:lnTo>
                      <a:lnTo>
                        <a:pt x="531" y="958"/>
                      </a:lnTo>
                      <a:lnTo>
                        <a:pt x="545" y="934"/>
                      </a:lnTo>
                      <a:lnTo>
                        <a:pt x="560" y="910"/>
                      </a:lnTo>
                      <a:lnTo>
                        <a:pt x="575" y="887"/>
                      </a:lnTo>
                      <a:lnTo>
                        <a:pt x="591" y="865"/>
                      </a:lnTo>
                      <a:lnTo>
                        <a:pt x="608" y="841"/>
                      </a:lnTo>
                      <a:lnTo>
                        <a:pt x="624" y="820"/>
                      </a:lnTo>
                      <a:lnTo>
                        <a:pt x="642" y="797"/>
                      </a:lnTo>
                      <a:lnTo>
                        <a:pt x="660" y="777"/>
                      </a:lnTo>
                      <a:lnTo>
                        <a:pt x="678" y="756"/>
                      </a:lnTo>
                      <a:lnTo>
                        <a:pt x="697" y="736"/>
                      </a:lnTo>
                      <a:lnTo>
                        <a:pt x="716" y="715"/>
                      </a:lnTo>
                      <a:lnTo>
                        <a:pt x="736" y="696"/>
                      </a:lnTo>
                      <a:lnTo>
                        <a:pt x="757" y="677"/>
                      </a:lnTo>
                      <a:lnTo>
                        <a:pt x="777" y="659"/>
                      </a:lnTo>
                      <a:lnTo>
                        <a:pt x="798" y="641"/>
                      </a:lnTo>
                      <a:lnTo>
                        <a:pt x="820" y="624"/>
                      </a:lnTo>
                      <a:lnTo>
                        <a:pt x="842" y="607"/>
                      </a:lnTo>
                      <a:lnTo>
                        <a:pt x="865" y="591"/>
                      </a:lnTo>
                      <a:lnTo>
                        <a:pt x="887" y="575"/>
                      </a:lnTo>
                      <a:lnTo>
                        <a:pt x="910" y="559"/>
                      </a:lnTo>
                      <a:lnTo>
                        <a:pt x="935" y="545"/>
                      </a:lnTo>
                      <a:lnTo>
                        <a:pt x="958" y="530"/>
                      </a:lnTo>
                      <a:lnTo>
                        <a:pt x="983" y="516"/>
                      </a:lnTo>
                      <a:lnTo>
                        <a:pt x="1007" y="503"/>
                      </a:lnTo>
                      <a:lnTo>
                        <a:pt x="1033" y="490"/>
                      </a:lnTo>
                      <a:lnTo>
                        <a:pt x="1059" y="479"/>
                      </a:lnTo>
                      <a:lnTo>
                        <a:pt x="1084" y="468"/>
                      </a:lnTo>
                      <a:lnTo>
                        <a:pt x="1110" y="457"/>
                      </a:lnTo>
                      <a:lnTo>
                        <a:pt x="1136" y="447"/>
                      </a:lnTo>
                      <a:lnTo>
                        <a:pt x="1163" y="437"/>
                      </a:lnTo>
                      <a:lnTo>
                        <a:pt x="1191" y="429"/>
                      </a:lnTo>
                      <a:lnTo>
                        <a:pt x="1217" y="421"/>
                      </a:lnTo>
                      <a:lnTo>
                        <a:pt x="1245" y="414"/>
                      </a:lnTo>
                      <a:lnTo>
                        <a:pt x="1273" y="406"/>
                      </a:lnTo>
                      <a:lnTo>
                        <a:pt x="1302" y="400"/>
                      </a:lnTo>
                      <a:lnTo>
                        <a:pt x="1329" y="394"/>
                      </a:lnTo>
                      <a:lnTo>
                        <a:pt x="1358" y="390"/>
                      </a:lnTo>
                      <a:lnTo>
                        <a:pt x="1387" y="386"/>
                      </a:lnTo>
                      <a:lnTo>
                        <a:pt x="1416" y="383"/>
                      </a:lnTo>
                      <a:lnTo>
                        <a:pt x="1446" y="381"/>
                      </a:lnTo>
                      <a:lnTo>
                        <a:pt x="1475" y="378"/>
                      </a:lnTo>
                      <a:lnTo>
                        <a:pt x="1504" y="377"/>
                      </a:lnTo>
                      <a:lnTo>
                        <a:pt x="1534" y="376"/>
                      </a:lnTo>
                      <a:lnTo>
                        <a:pt x="1534" y="376"/>
                      </a:lnTo>
                      <a:close/>
                    </a:path>
                  </a:pathLst>
                </a:custGeom>
                <a:grpFill/>
                <a:ln>
                  <a:noFill/>
                </a:ln>
              </p:spPr>
              <p:txBody>
                <a:bodyPr anchor="ctr"/>
                <a:lstStyle/>
                <a:p>
                  <a:pPr algn="ctr"/>
                  <a:endParaRPr/>
                </a:p>
              </p:txBody>
            </p:sp>
            <p:sp>
              <p:nvSpPr>
                <p:cNvPr id="33" name="Rectangle 34"/>
                <p:cNvSpPr/>
                <p:nvPr/>
              </p:nvSpPr>
              <p:spPr>
                <a:xfrm>
                  <a:off x="8188273" y="3467813"/>
                  <a:ext cx="314808" cy="1103474"/>
                </a:xfrm>
                <a:prstGeom prst="rect">
                  <a:avLst/>
                </a:prstGeom>
                <a:grpFill/>
                <a:ln>
                  <a:noFill/>
                </a:ln>
              </p:spPr>
              <p:txBody>
                <a:bodyPr anchor="ctr"/>
                <a:lstStyle/>
                <a:p>
                  <a:pPr algn="ctr"/>
                  <a:endParaRPr/>
                </a:p>
              </p:txBody>
            </p:sp>
          </p:grpSp>
          <p:grpSp>
            <p:nvGrpSpPr>
              <p:cNvPr id="8" name="Group 35"/>
              <p:cNvGrpSpPr/>
              <p:nvPr/>
            </p:nvGrpSpPr>
            <p:grpSpPr>
              <a:xfrm>
                <a:off x="9841489" y="1789169"/>
                <a:ext cx="495175" cy="2071874"/>
                <a:chOff x="10308554" y="2180060"/>
                <a:chExt cx="571500" cy="2391224"/>
              </a:xfrm>
              <a:solidFill>
                <a:schemeClr val="accent4"/>
              </a:solidFill>
            </p:grpSpPr>
            <p:sp>
              <p:nvSpPr>
                <p:cNvPr id="30" name="Rectangle 36"/>
                <p:cNvSpPr/>
                <p:nvPr/>
              </p:nvSpPr>
              <p:spPr>
                <a:xfrm>
                  <a:off x="10436900" y="2534392"/>
                  <a:ext cx="314808" cy="2036892"/>
                </a:xfrm>
                <a:prstGeom prst="rect">
                  <a:avLst/>
                </a:prstGeom>
                <a:grpFill/>
                <a:ln>
                  <a:noFill/>
                </a:ln>
              </p:spPr>
              <p:txBody>
                <a:bodyPr anchor="ctr"/>
                <a:lstStyle/>
                <a:p>
                  <a:pPr algn="ctr"/>
                  <a:endParaRPr/>
                </a:p>
              </p:txBody>
            </p:sp>
            <p:sp>
              <p:nvSpPr>
                <p:cNvPr id="31" name="Isosceles Triangle 37"/>
                <p:cNvSpPr/>
                <p:nvPr/>
              </p:nvSpPr>
              <p:spPr>
                <a:xfrm>
                  <a:off x="10308554" y="2180060"/>
                  <a:ext cx="571500" cy="4488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9" name="Freeform: Shape 41"/>
              <p:cNvSpPr/>
              <p:nvPr/>
            </p:nvSpPr>
            <p:spPr bwMode="auto">
              <a:xfrm>
                <a:off x="2919394" y="2550396"/>
                <a:ext cx="670945" cy="670945"/>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accent1"/>
              </a:solidFill>
              <a:ln>
                <a:noFill/>
              </a:ln>
              <a:effectLst/>
            </p:spPr>
            <p:txBody>
              <a:bodyPr anchor="ctr"/>
              <a:lstStyle/>
              <a:p>
                <a:pPr algn="ctr"/>
                <a:endParaRPr/>
              </a:p>
            </p:txBody>
          </p:sp>
          <p:sp>
            <p:nvSpPr>
              <p:cNvPr id="10" name="Oval 42"/>
              <p:cNvSpPr/>
              <p:nvPr/>
            </p:nvSpPr>
            <p:spPr>
              <a:xfrm>
                <a:off x="2835640" y="2466642"/>
                <a:ext cx="838452" cy="838452"/>
              </a:xfrm>
              <a:prstGeom prst="ellipse">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Oval 44"/>
              <p:cNvSpPr/>
              <p:nvPr/>
            </p:nvSpPr>
            <p:spPr>
              <a:xfrm>
                <a:off x="4756725" y="2466642"/>
                <a:ext cx="838452" cy="838452"/>
              </a:xfrm>
              <a:prstGeom prst="ellipse">
                <a:avLst/>
              </a:prstGeom>
              <a:noFill/>
              <a:ln w="285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Oval 46"/>
              <p:cNvSpPr/>
              <p:nvPr/>
            </p:nvSpPr>
            <p:spPr>
              <a:xfrm>
                <a:off x="6705956" y="2466642"/>
                <a:ext cx="838452" cy="838452"/>
              </a:xfrm>
              <a:prstGeom prst="ellipse">
                <a:avLst/>
              </a:prstGeom>
              <a:noFill/>
              <a:ln w="2857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Oval 48"/>
              <p:cNvSpPr/>
              <p:nvPr/>
            </p:nvSpPr>
            <p:spPr>
              <a:xfrm>
                <a:off x="8611957" y="2466642"/>
                <a:ext cx="838452" cy="838452"/>
              </a:xfrm>
              <a:prstGeom prst="ellipse">
                <a:avLst/>
              </a:prstGeom>
              <a:noFill/>
              <a:ln w="2857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Freeform: Shape 49"/>
              <p:cNvSpPr/>
              <p:nvPr/>
            </p:nvSpPr>
            <p:spPr bwMode="auto">
              <a:xfrm>
                <a:off x="4849432" y="2559349"/>
                <a:ext cx="653039" cy="653039"/>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accent2"/>
              </a:solidFill>
              <a:ln>
                <a:noFill/>
              </a:ln>
              <a:effectLst/>
            </p:spPr>
            <p:txBody>
              <a:bodyPr anchor="ctr"/>
              <a:lstStyle/>
              <a:p>
                <a:pPr algn="ctr"/>
                <a:endParaRPr/>
              </a:p>
            </p:txBody>
          </p:sp>
          <p:sp>
            <p:nvSpPr>
              <p:cNvPr id="15" name="Freeform: Shape 50"/>
              <p:cNvSpPr/>
              <p:nvPr/>
            </p:nvSpPr>
            <p:spPr bwMode="auto">
              <a:xfrm>
                <a:off x="6787428" y="2548114"/>
                <a:ext cx="675508" cy="675508"/>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accent3"/>
              </a:solidFill>
              <a:ln>
                <a:noFill/>
              </a:ln>
              <a:effectLst/>
            </p:spPr>
            <p:txBody>
              <a:bodyPr anchor="ctr"/>
              <a:lstStyle/>
              <a:p>
                <a:pPr algn="ctr"/>
                <a:endParaRPr/>
              </a:p>
            </p:txBody>
          </p:sp>
          <p:sp>
            <p:nvSpPr>
              <p:cNvPr id="16" name="Freeform: Shape 51"/>
              <p:cNvSpPr/>
              <p:nvPr/>
            </p:nvSpPr>
            <p:spPr bwMode="auto">
              <a:xfrm>
                <a:off x="8704664" y="2559349"/>
                <a:ext cx="653039" cy="653039"/>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accent4"/>
              </a:solidFill>
              <a:ln>
                <a:noFill/>
              </a:ln>
              <a:effectLst/>
            </p:spPr>
            <p:txBody>
              <a:bodyPr anchor="ctr"/>
              <a:lstStyle/>
              <a:p>
                <a:pPr algn="ctr"/>
                <a:endParaRPr/>
              </a:p>
            </p:txBody>
          </p:sp>
        </p:grpSp>
        <p:sp>
          <p:nvSpPr>
            <p:cNvPr id="46" name="矩形 45"/>
            <p:cNvSpPr/>
            <p:nvPr/>
          </p:nvSpPr>
          <p:spPr>
            <a:xfrm>
              <a:off x="2346748" y="3609556"/>
              <a:ext cx="1513951"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rPr>
                <a:t>用户可以在投影仪或者计算机上进行演示</a:t>
              </a:r>
            </a:p>
          </p:txBody>
        </p:sp>
        <p:sp>
          <p:nvSpPr>
            <p:cNvPr id="48" name="矩形 47"/>
            <p:cNvSpPr/>
            <p:nvPr/>
          </p:nvSpPr>
          <p:spPr>
            <a:xfrm>
              <a:off x="4262381" y="3609556"/>
              <a:ext cx="1513951"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rPr>
                <a:t>用户可以在投影仪或者计算机上进行演示</a:t>
              </a:r>
            </a:p>
          </p:txBody>
        </p:sp>
        <p:sp>
          <p:nvSpPr>
            <p:cNvPr id="49" name="矩形 48"/>
            <p:cNvSpPr/>
            <p:nvPr/>
          </p:nvSpPr>
          <p:spPr>
            <a:xfrm>
              <a:off x="6257086" y="3609556"/>
              <a:ext cx="1513951"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rPr>
                <a:t>用户可以在投影仪或者计算机上进行演示</a:t>
              </a:r>
            </a:p>
          </p:txBody>
        </p:sp>
        <p:sp>
          <p:nvSpPr>
            <p:cNvPr id="50" name="矩形 49"/>
            <p:cNvSpPr/>
            <p:nvPr/>
          </p:nvSpPr>
          <p:spPr>
            <a:xfrm>
              <a:off x="8172720" y="3609556"/>
              <a:ext cx="1513951"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rPr>
                <a:t>用户可以在投影仪或者计算机上进行演示</a:t>
              </a:r>
            </a:p>
          </p:txBody>
        </p:sp>
      </p:grpSp>
      <p:grpSp>
        <p:nvGrpSpPr>
          <p:cNvPr id="59" name="组合 58"/>
          <p:cNvGrpSpPr/>
          <p:nvPr/>
        </p:nvGrpSpPr>
        <p:grpSpPr>
          <a:xfrm>
            <a:off x="3619384" y="453588"/>
            <a:ext cx="8185557" cy="173072"/>
            <a:chOff x="2713964" y="340296"/>
            <a:chExt cx="6141063" cy="129844"/>
          </a:xfrm>
          <a:solidFill>
            <a:schemeClr val="accent5"/>
          </a:solidFill>
        </p:grpSpPr>
        <p:cxnSp>
          <p:nvCxnSpPr>
            <p:cNvPr id="60" name="直接连接符 59"/>
            <p:cNvCxnSpPr>
              <a:endCxn id="61" idx="3"/>
            </p:cNvCxnSpPr>
            <p:nvPr/>
          </p:nvCxnSpPr>
          <p:spPr>
            <a:xfrm flipH="1">
              <a:off x="2843808" y="405218"/>
              <a:ext cx="6011219"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2713964" y="340296"/>
              <a:ext cx="129844" cy="129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2" name="KSO_GT1.1.1"/>
          <p:cNvSpPr txBox="1"/>
          <p:nvPr/>
        </p:nvSpPr>
        <p:spPr>
          <a:xfrm>
            <a:off x="1919940" y="411432"/>
            <a:ext cx="1587011" cy="330099"/>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800" b="1" dirty="0">
                <a:solidFill>
                  <a:schemeClr val="tx1">
                    <a:lumMod val="50000"/>
                    <a:lumOff val="50000"/>
                  </a:schemeClr>
                </a:solidFill>
              </a:rPr>
              <a:t>点击更改标题</a:t>
            </a:r>
            <a:endParaRPr lang="en-US" altLang="zh-CN" sz="1800" b="1" dirty="0">
              <a:solidFill>
                <a:schemeClr val="tx1">
                  <a:lumMod val="50000"/>
                  <a:lumOff val="50000"/>
                </a:schemeClr>
              </a:solidFill>
            </a:endParaRPr>
          </a:p>
        </p:txBody>
      </p:sp>
      <p:pic>
        <p:nvPicPr>
          <p:cNvPr id="64" name="图片 63"/>
          <p:cNvPicPr>
            <a:picLocks noChangeAspect="1"/>
          </p:cNvPicPr>
          <p:nvPr/>
        </p:nvPicPr>
        <p:blipFill>
          <a:blip r:embed="rId3" cstate="email"/>
          <a:stretch>
            <a:fillRect/>
          </a:stretch>
        </p:blipFill>
        <p:spPr>
          <a:xfrm>
            <a:off x="-510264" y="-1119793"/>
            <a:ext cx="3206721" cy="32067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cstate="email"/>
          <a:srcRect/>
          <a:stretch>
            <a:fillRect/>
          </a:stretch>
        </p:blipFill>
        <p:spPr>
          <a:xfrm>
            <a:off x="0" y="-580292"/>
            <a:ext cx="4853354" cy="4132384"/>
          </a:xfrm>
          <a:prstGeom prst="rect">
            <a:avLst/>
          </a:prstGeom>
        </p:spPr>
      </p:pic>
      <p:pic>
        <p:nvPicPr>
          <p:cNvPr id="41" name="图片 40"/>
          <p:cNvPicPr>
            <a:picLocks noChangeAspect="1"/>
          </p:cNvPicPr>
          <p:nvPr/>
        </p:nvPicPr>
        <p:blipFill>
          <a:blip r:embed="rId3" cstate="email"/>
          <a:srcRect/>
          <a:stretch>
            <a:fillRect/>
          </a:stretch>
        </p:blipFill>
        <p:spPr>
          <a:xfrm>
            <a:off x="6324598" y="437476"/>
            <a:ext cx="6858000" cy="6858000"/>
          </a:xfrm>
          <a:custGeom>
            <a:avLst/>
            <a:gdLst>
              <a:gd name="connsiteX0" fmla="*/ 4816703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3558074 h 6858000"/>
              <a:gd name="connsiteX5" fmla="*/ 144280 w 6858000"/>
              <a:gd name="connsiteY5" fmla="*/ 3641023 h 6858000"/>
              <a:gd name="connsiteX6" fmla="*/ 2036887 w 6858000"/>
              <a:gd name="connsiteY6" fmla="*/ 4085493 h 6858000"/>
              <a:gd name="connsiteX7" fmla="*/ 5421926 w 6858000"/>
              <a:gd name="connsiteY7" fmla="*/ 1482970 h 6858000"/>
              <a:gd name="connsiteX8" fmla="*/ 4843814 w 6858000"/>
              <a:gd name="connsiteY8" fmla="*/ 278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6858000">
                <a:moveTo>
                  <a:pt x="4816703" y="0"/>
                </a:moveTo>
                <a:lnTo>
                  <a:pt x="6858000" y="0"/>
                </a:lnTo>
                <a:lnTo>
                  <a:pt x="6858000" y="6858000"/>
                </a:lnTo>
                <a:lnTo>
                  <a:pt x="0" y="6858000"/>
                </a:lnTo>
                <a:lnTo>
                  <a:pt x="0" y="3558074"/>
                </a:lnTo>
                <a:lnTo>
                  <a:pt x="144280" y="3641023"/>
                </a:lnTo>
                <a:cubicBezTo>
                  <a:pt x="684536" y="3921639"/>
                  <a:pt x="1335823" y="4085493"/>
                  <a:pt x="2036887" y="4085493"/>
                </a:cubicBezTo>
                <a:cubicBezTo>
                  <a:pt x="3906392" y="4085493"/>
                  <a:pt x="5421926" y="2920304"/>
                  <a:pt x="5421926" y="1482970"/>
                </a:cubicBezTo>
                <a:cubicBezTo>
                  <a:pt x="5421926" y="943970"/>
                  <a:pt x="5208804" y="443240"/>
                  <a:pt x="4843814" y="27875"/>
                </a:cubicBezTo>
                <a:close/>
              </a:path>
            </a:pathLst>
          </a:custGeom>
        </p:spPr>
      </p:pic>
      <p:sp>
        <p:nvSpPr>
          <p:cNvPr id="42" name="椭圆 41"/>
          <p:cNvSpPr/>
          <p:nvPr/>
        </p:nvSpPr>
        <p:spPr>
          <a:xfrm>
            <a:off x="4316756" y="1819426"/>
            <a:ext cx="817418" cy="8174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4316756" y="3056174"/>
            <a:ext cx="817418" cy="8174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4316756" y="4316937"/>
            <a:ext cx="817418" cy="8174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4316756" y="5577700"/>
            <a:ext cx="817418" cy="8174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4503795" y="1913266"/>
            <a:ext cx="332509" cy="646331"/>
          </a:xfrm>
          <a:prstGeom prst="rect">
            <a:avLst/>
          </a:prstGeom>
          <a:noFill/>
        </p:spPr>
        <p:txBody>
          <a:bodyPr wrap="square" rtlCol="0">
            <a:spAutoFit/>
          </a:bodyPr>
          <a:lstStyle/>
          <a:p>
            <a:r>
              <a:rPr lang="en-US" altLang="zh-CN" sz="36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1</a:t>
            </a:r>
            <a:endParaRPr lang="zh-CN" altLang="en-US" sz="3600" dirty="0">
              <a:solidFill>
                <a:schemeClr val="bg1"/>
              </a:solidFill>
              <a:latin typeface="Segoe UI Black" panose="020B0A02040204020203" pitchFamily="34" charset="0"/>
              <a:cs typeface="Segoe UI Black" panose="020B0A02040204020203" pitchFamily="34" charset="0"/>
            </a:endParaRPr>
          </a:p>
        </p:txBody>
      </p:sp>
      <p:sp>
        <p:nvSpPr>
          <p:cNvPr id="47" name="文本框 46"/>
          <p:cNvSpPr txBox="1"/>
          <p:nvPr/>
        </p:nvSpPr>
        <p:spPr>
          <a:xfrm>
            <a:off x="4503795" y="3141717"/>
            <a:ext cx="332509" cy="646331"/>
          </a:xfrm>
          <a:prstGeom prst="rect">
            <a:avLst/>
          </a:prstGeom>
          <a:noFill/>
        </p:spPr>
        <p:txBody>
          <a:bodyPr wrap="square" rtlCol="0">
            <a:spAutoFit/>
          </a:bodyPr>
          <a:lstStyle/>
          <a:p>
            <a:r>
              <a:rPr lang="en-US" altLang="zh-CN" sz="36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2</a:t>
            </a:r>
            <a:endParaRPr lang="zh-CN" altLang="en-US" sz="3600" dirty="0">
              <a:solidFill>
                <a:schemeClr val="bg1"/>
              </a:solidFill>
              <a:latin typeface="Segoe UI Black" panose="020B0A02040204020203" pitchFamily="34" charset="0"/>
              <a:cs typeface="Segoe UI Black" panose="020B0A02040204020203" pitchFamily="34" charset="0"/>
            </a:endParaRPr>
          </a:p>
        </p:txBody>
      </p:sp>
      <p:sp>
        <p:nvSpPr>
          <p:cNvPr id="48" name="文本框 47"/>
          <p:cNvSpPr txBox="1"/>
          <p:nvPr/>
        </p:nvSpPr>
        <p:spPr>
          <a:xfrm>
            <a:off x="4503795" y="4402480"/>
            <a:ext cx="332509" cy="646331"/>
          </a:xfrm>
          <a:prstGeom prst="rect">
            <a:avLst/>
          </a:prstGeom>
          <a:noFill/>
        </p:spPr>
        <p:txBody>
          <a:bodyPr wrap="square" rtlCol="0">
            <a:spAutoFit/>
          </a:bodyPr>
          <a:lstStyle/>
          <a:p>
            <a:r>
              <a:rPr lang="en-US" altLang="zh-CN" sz="36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3</a:t>
            </a:r>
            <a:endParaRPr lang="zh-CN" altLang="en-US" sz="3600" dirty="0">
              <a:solidFill>
                <a:schemeClr val="bg1"/>
              </a:solidFill>
              <a:latin typeface="Segoe UI Black" panose="020B0A02040204020203" pitchFamily="34" charset="0"/>
              <a:cs typeface="Segoe UI Black" panose="020B0A02040204020203" pitchFamily="34" charset="0"/>
            </a:endParaRPr>
          </a:p>
        </p:txBody>
      </p:sp>
      <p:sp>
        <p:nvSpPr>
          <p:cNvPr id="49" name="文本框 48"/>
          <p:cNvSpPr txBox="1"/>
          <p:nvPr/>
        </p:nvSpPr>
        <p:spPr>
          <a:xfrm>
            <a:off x="4503795" y="5663243"/>
            <a:ext cx="332509" cy="646331"/>
          </a:xfrm>
          <a:prstGeom prst="rect">
            <a:avLst/>
          </a:prstGeom>
          <a:noFill/>
        </p:spPr>
        <p:txBody>
          <a:bodyPr wrap="square" rtlCol="0">
            <a:spAutoFit/>
          </a:bodyPr>
          <a:lstStyle/>
          <a:p>
            <a:r>
              <a:rPr lang="en-US" altLang="zh-CN" sz="36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4</a:t>
            </a:r>
            <a:endParaRPr lang="zh-CN" altLang="en-US" sz="3600" dirty="0">
              <a:solidFill>
                <a:schemeClr val="bg1"/>
              </a:solidFill>
              <a:latin typeface="Segoe UI Black" panose="020B0A02040204020203" pitchFamily="34" charset="0"/>
              <a:cs typeface="Segoe UI Black" panose="020B0A02040204020203" pitchFamily="34" charset="0"/>
            </a:endParaRPr>
          </a:p>
        </p:txBody>
      </p:sp>
      <p:grpSp>
        <p:nvGrpSpPr>
          <p:cNvPr id="50" name="组合 49"/>
          <p:cNvGrpSpPr/>
          <p:nvPr/>
        </p:nvGrpSpPr>
        <p:grpSpPr>
          <a:xfrm>
            <a:off x="5429897" y="1802426"/>
            <a:ext cx="4885944" cy="770631"/>
            <a:chOff x="562412" y="1046911"/>
            <a:chExt cx="4195822" cy="661782"/>
          </a:xfrm>
        </p:grpSpPr>
        <p:sp>
          <p:nvSpPr>
            <p:cNvPr id="51" name="TextBox 29"/>
            <p:cNvSpPr txBox="1"/>
            <p:nvPr/>
          </p:nvSpPr>
          <p:spPr>
            <a:xfrm>
              <a:off x="562412" y="1470819"/>
              <a:ext cx="4195822" cy="237874"/>
            </a:xfrm>
            <a:prstGeom prst="rect">
              <a:avLst/>
            </a:prstGeom>
            <a:noFill/>
          </p:spPr>
          <p:txBody>
            <a:bodyPr wrap="square" rtlCol="0">
              <a:spAutoFit/>
            </a:bodyPr>
            <a:lstStyle/>
            <a:p>
              <a:pPr algn="just">
                <a:defRPr/>
              </a:pPr>
              <a:r>
                <a:rPr lang="zh-CN" altLang="en-US" sz="1200" dirty="0">
                  <a:solidFill>
                    <a:schemeClr val="accent1"/>
                  </a:solidFill>
                  <a:latin typeface="微软雅黑" panose="020B0503020204020204" pitchFamily="34" charset="-122"/>
                  <a:ea typeface="微软雅黑" panose="020B0503020204020204" pitchFamily="34" charset="-122"/>
                </a:rPr>
                <a:t>单击此处添加文字阐述，添加简短问题说明文字。</a:t>
              </a:r>
              <a:endParaRPr lang="en-US" altLang="zh-CN" sz="1200" dirty="0">
                <a:solidFill>
                  <a:schemeClr val="accent1"/>
                </a:solidFill>
                <a:latin typeface="微软雅黑" panose="020B0503020204020204" pitchFamily="34" charset="-122"/>
                <a:ea typeface="微软雅黑" panose="020B0503020204020204" pitchFamily="34" charset="-122"/>
              </a:endParaRPr>
            </a:p>
          </p:txBody>
        </p:sp>
        <p:sp>
          <p:nvSpPr>
            <p:cNvPr id="52" name="Rectangle 11"/>
            <p:cNvSpPr>
              <a:spLocks noChangeArrowheads="1"/>
            </p:cNvSpPr>
            <p:nvPr/>
          </p:nvSpPr>
          <p:spPr bwMode="gray">
            <a:xfrm>
              <a:off x="562412" y="1046911"/>
              <a:ext cx="2423096" cy="528608"/>
            </a:xfrm>
            <a:prstGeom prst="rect">
              <a:avLst/>
            </a:prstGeom>
            <a:noFill/>
            <a:ln>
              <a:noFill/>
            </a:ln>
          </p:spPr>
          <p:txBody>
            <a:bodyPr wrap="square">
              <a:spAutoFit/>
            </a:bodyPr>
            <a:lstStyle/>
            <a:p>
              <a:r>
                <a:rPr lang="zh-CN" altLang="en-US" sz="3400" b="1" dirty="0">
                  <a:solidFill>
                    <a:schemeClr val="accent1"/>
                  </a:solidFill>
                  <a:latin typeface="微软雅黑" panose="020B0503020204020204" pitchFamily="34" charset="-122"/>
                  <a:ea typeface="微软雅黑" panose="020B0503020204020204" pitchFamily="34" charset="-122"/>
                </a:rPr>
                <a:t>历史发展</a:t>
              </a:r>
            </a:p>
          </p:txBody>
        </p:sp>
      </p:grpSp>
      <p:grpSp>
        <p:nvGrpSpPr>
          <p:cNvPr id="53" name="组合 52"/>
          <p:cNvGrpSpPr/>
          <p:nvPr/>
        </p:nvGrpSpPr>
        <p:grpSpPr>
          <a:xfrm>
            <a:off x="5429897" y="3048377"/>
            <a:ext cx="4885944" cy="784486"/>
            <a:chOff x="562412" y="1035013"/>
            <a:chExt cx="4195822" cy="673680"/>
          </a:xfrm>
        </p:grpSpPr>
        <p:sp>
          <p:nvSpPr>
            <p:cNvPr id="54" name="TextBox 29"/>
            <p:cNvSpPr txBox="1"/>
            <p:nvPr/>
          </p:nvSpPr>
          <p:spPr>
            <a:xfrm>
              <a:off x="562412" y="1470819"/>
              <a:ext cx="4195822" cy="237874"/>
            </a:xfrm>
            <a:prstGeom prst="rect">
              <a:avLst/>
            </a:prstGeom>
            <a:noFill/>
          </p:spPr>
          <p:txBody>
            <a:bodyPr wrap="square" rtlCol="0">
              <a:spAutoFit/>
            </a:bodyPr>
            <a:lstStyle/>
            <a:p>
              <a:pPr algn="just">
                <a:defRPr/>
              </a:pPr>
              <a:r>
                <a:rPr lang="zh-CN" altLang="en-US" sz="1200" dirty="0">
                  <a:solidFill>
                    <a:schemeClr val="accent1"/>
                  </a:solidFill>
                  <a:latin typeface="微软雅黑" panose="020B0503020204020204" pitchFamily="34" charset="-122"/>
                  <a:ea typeface="微软雅黑" panose="020B0503020204020204" pitchFamily="34" charset="-122"/>
                </a:rPr>
                <a:t>单击此处添加文字阐述，添加简短问题说明文字。</a:t>
              </a:r>
              <a:endParaRPr lang="en-US" altLang="zh-CN" sz="1200" dirty="0">
                <a:solidFill>
                  <a:schemeClr val="accent1"/>
                </a:solidFill>
                <a:latin typeface="微软雅黑" panose="020B0503020204020204" pitchFamily="34" charset="-122"/>
                <a:ea typeface="微软雅黑" panose="020B0503020204020204" pitchFamily="34" charset="-122"/>
              </a:endParaRPr>
            </a:p>
          </p:txBody>
        </p:sp>
        <p:sp>
          <p:nvSpPr>
            <p:cNvPr id="55" name="Rectangle 11"/>
            <p:cNvSpPr>
              <a:spLocks noChangeArrowheads="1"/>
            </p:cNvSpPr>
            <p:nvPr/>
          </p:nvSpPr>
          <p:spPr bwMode="gray">
            <a:xfrm>
              <a:off x="562412" y="1035013"/>
              <a:ext cx="2423096" cy="528608"/>
            </a:xfrm>
            <a:prstGeom prst="rect">
              <a:avLst/>
            </a:prstGeom>
            <a:noFill/>
            <a:ln>
              <a:noFill/>
            </a:ln>
          </p:spPr>
          <p:txBody>
            <a:bodyPr wrap="square">
              <a:spAutoFit/>
            </a:bodyPr>
            <a:lstStyle/>
            <a:p>
              <a:r>
                <a:rPr lang="zh-CN" altLang="en-US" sz="3400" b="1" dirty="0">
                  <a:solidFill>
                    <a:schemeClr val="accent1"/>
                  </a:solidFill>
                  <a:latin typeface="微软雅黑" panose="020B0503020204020204" pitchFamily="34" charset="-122"/>
                  <a:ea typeface="微软雅黑" panose="020B0503020204020204" pitchFamily="34" charset="-122"/>
                </a:rPr>
                <a:t>风俗习惯</a:t>
              </a:r>
            </a:p>
          </p:txBody>
        </p:sp>
      </p:grpSp>
      <p:grpSp>
        <p:nvGrpSpPr>
          <p:cNvPr id="56" name="组合 55"/>
          <p:cNvGrpSpPr/>
          <p:nvPr/>
        </p:nvGrpSpPr>
        <p:grpSpPr>
          <a:xfrm>
            <a:off x="5473917" y="4304672"/>
            <a:ext cx="4885944" cy="784486"/>
            <a:chOff x="562412" y="1035013"/>
            <a:chExt cx="4195822" cy="673680"/>
          </a:xfrm>
        </p:grpSpPr>
        <p:sp>
          <p:nvSpPr>
            <p:cNvPr id="57" name="TextBox 29"/>
            <p:cNvSpPr txBox="1"/>
            <p:nvPr/>
          </p:nvSpPr>
          <p:spPr>
            <a:xfrm>
              <a:off x="562412" y="1470819"/>
              <a:ext cx="4195822" cy="237874"/>
            </a:xfrm>
            <a:prstGeom prst="rect">
              <a:avLst/>
            </a:prstGeom>
            <a:noFill/>
          </p:spPr>
          <p:txBody>
            <a:bodyPr wrap="square" rtlCol="0">
              <a:spAutoFit/>
            </a:bodyPr>
            <a:lstStyle/>
            <a:p>
              <a:pPr algn="just">
                <a:defRPr/>
              </a:pPr>
              <a:r>
                <a:rPr lang="zh-CN" altLang="en-US" sz="1200" dirty="0">
                  <a:solidFill>
                    <a:schemeClr val="accent1"/>
                  </a:solidFill>
                  <a:latin typeface="微软雅黑" panose="020B0503020204020204" pitchFamily="34" charset="-122"/>
                  <a:ea typeface="微软雅黑" panose="020B0503020204020204" pitchFamily="34" charset="-122"/>
                </a:rPr>
                <a:t>单击此处添加文字阐述，添加简短问题说明文字。</a:t>
              </a:r>
              <a:endParaRPr lang="en-US" altLang="zh-CN" sz="1200" dirty="0">
                <a:solidFill>
                  <a:schemeClr val="accent1"/>
                </a:solidFill>
                <a:latin typeface="微软雅黑" panose="020B0503020204020204" pitchFamily="34" charset="-122"/>
                <a:ea typeface="微软雅黑" panose="020B0503020204020204" pitchFamily="34" charset="-122"/>
              </a:endParaRPr>
            </a:p>
          </p:txBody>
        </p:sp>
        <p:sp>
          <p:nvSpPr>
            <p:cNvPr id="58" name="Rectangle 11"/>
            <p:cNvSpPr>
              <a:spLocks noChangeArrowheads="1"/>
            </p:cNvSpPr>
            <p:nvPr/>
          </p:nvSpPr>
          <p:spPr bwMode="gray">
            <a:xfrm>
              <a:off x="562412" y="1035013"/>
              <a:ext cx="2423096" cy="528608"/>
            </a:xfrm>
            <a:prstGeom prst="rect">
              <a:avLst/>
            </a:prstGeom>
            <a:noFill/>
            <a:ln>
              <a:noFill/>
            </a:ln>
          </p:spPr>
          <p:txBody>
            <a:bodyPr wrap="square">
              <a:spAutoFit/>
            </a:bodyPr>
            <a:lstStyle/>
            <a:p>
              <a:r>
                <a:rPr lang="zh-CN" altLang="en-US" sz="3400" b="1" dirty="0">
                  <a:solidFill>
                    <a:schemeClr val="accent1"/>
                  </a:solidFill>
                  <a:latin typeface="微软雅黑" panose="020B0503020204020204" pitchFamily="34" charset="-122"/>
                  <a:ea typeface="微软雅黑" panose="020B0503020204020204" pitchFamily="34" charset="-122"/>
                </a:rPr>
                <a:t>节日活动</a:t>
              </a:r>
            </a:p>
          </p:txBody>
        </p:sp>
      </p:grpSp>
      <p:grpSp>
        <p:nvGrpSpPr>
          <p:cNvPr id="59" name="组合 58"/>
          <p:cNvGrpSpPr/>
          <p:nvPr/>
        </p:nvGrpSpPr>
        <p:grpSpPr>
          <a:xfrm>
            <a:off x="5473917" y="5509058"/>
            <a:ext cx="4885944" cy="812196"/>
            <a:chOff x="562412" y="1011217"/>
            <a:chExt cx="4195822" cy="697476"/>
          </a:xfrm>
        </p:grpSpPr>
        <p:sp>
          <p:nvSpPr>
            <p:cNvPr id="60" name="TextBox 29"/>
            <p:cNvSpPr txBox="1"/>
            <p:nvPr/>
          </p:nvSpPr>
          <p:spPr>
            <a:xfrm>
              <a:off x="562412" y="1470819"/>
              <a:ext cx="4195822" cy="237874"/>
            </a:xfrm>
            <a:prstGeom prst="rect">
              <a:avLst/>
            </a:prstGeom>
            <a:noFill/>
          </p:spPr>
          <p:txBody>
            <a:bodyPr wrap="square" rtlCol="0">
              <a:spAutoFit/>
            </a:bodyPr>
            <a:lstStyle/>
            <a:p>
              <a:pPr algn="just">
                <a:defRPr/>
              </a:pPr>
              <a:r>
                <a:rPr lang="zh-CN" altLang="en-US" sz="1200" dirty="0">
                  <a:solidFill>
                    <a:schemeClr val="accent1"/>
                  </a:solidFill>
                  <a:latin typeface="微软雅黑" panose="020B0503020204020204" pitchFamily="34" charset="-122"/>
                  <a:ea typeface="微软雅黑" panose="020B0503020204020204" pitchFamily="34" charset="-122"/>
                </a:rPr>
                <a:t>单击此处添加文字阐述，添加简短问题说明文字。</a:t>
              </a:r>
              <a:endParaRPr lang="en-US" altLang="zh-CN" sz="1200" dirty="0">
                <a:solidFill>
                  <a:schemeClr val="accent1"/>
                </a:solidFill>
                <a:latin typeface="微软雅黑" panose="020B0503020204020204" pitchFamily="34" charset="-122"/>
                <a:ea typeface="微软雅黑" panose="020B0503020204020204" pitchFamily="34" charset="-122"/>
              </a:endParaRPr>
            </a:p>
          </p:txBody>
        </p:sp>
        <p:sp>
          <p:nvSpPr>
            <p:cNvPr id="61" name="Rectangle 11"/>
            <p:cNvSpPr>
              <a:spLocks noChangeArrowheads="1"/>
            </p:cNvSpPr>
            <p:nvPr/>
          </p:nvSpPr>
          <p:spPr bwMode="gray">
            <a:xfrm>
              <a:off x="562412" y="1011217"/>
              <a:ext cx="2423096" cy="528608"/>
            </a:xfrm>
            <a:prstGeom prst="rect">
              <a:avLst/>
            </a:prstGeom>
            <a:noFill/>
            <a:ln>
              <a:noFill/>
            </a:ln>
          </p:spPr>
          <p:txBody>
            <a:bodyPr wrap="square">
              <a:spAutoFit/>
            </a:bodyPr>
            <a:lstStyle/>
            <a:p>
              <a:r>
                <a:rPr lang="zh-CN" altLang="en-US" sz="3400" b="1" dirty="0">
                  <a:solidFill>
                    <a:schemeClr val="accent1"/>
                  </a:solidFill>
                  <a:latin typeface="微软雅黑" panose="020B0503020204020204" pitchFamily="34" charset="-122"/>
                  <a:ea typeface="微软雅黑" panose="020B0503020204020204" pitchFamily="34" charset="-122"/>
                </a:rPr>
                <a:t>节令食品</a:t>
              </a:r>
            </a:p>
          </p:txBody>
        </p:sp>
      </p:grpSp>
      <p:sp>
        <p:nvSpPr>
          <p:cNvPr id="62" name="文本框 61"/>
          <p:cNvSpPr txBox="1"/>
          <p:nvPr/>
        </p:nvSpPr>
        <p:spPr>
          <a:xfrm>
            <a:off x="9454676" y="158959"/>
            <a:ext cx="2977647" cy="1200329"/>
          </a:xfrm>
          <a:prstGeom prst="rect">
            <a:avLst/>
          </a:prstGeom>
          <a:noFill/>
        </p:spPr>
        <p:txBody>
          <a:bodyPr wrap="square" rtlCol="0">
            <a:spAutoFit/>
          </a:bodyPr>
          <a:lstStyle/>
          <a:p>
            <a:r>
              <a:rPr lang="zh-CN" altLang="en-US" sz="7200" b="1" dirty="0">
                <a:solidFill>
                  <a:schemeClr val="accent3"/>
                </a:solidFill>
                <a:latin typeface="Segoe UI Emoji" panose="020B0502040204020203" pitchFamily="34" charset="0"/>
              </a:rPr>
              <a:t>目</a:t>
            </a:r>
            <a:r>
              <a:rPr lang="en-US" altLang="zh-CN" sz="7200" b="1" dirty="0">
                <a:solidFill>
                  <a:schemeClr val="accent3"/>
                </a:solidFill>
                <a:latin typeface="Segoe UI Emoji" panose="020B0502040204020203" pitchFamily="34" charset="0"/>
              </a:rPr>
              <a:t>/</a:t>
            </a:r>
            <a:r>
              <a:rPr lang="zh-CN" altLang="en-US" sz="7200" b="1" dirty="0">
                <a:solidFill>
                  <a:schemeClr val="accent3"/>
                </a:solidFill>
                <a:latin typeface="Segoe UI Emoji" panose="020B0502040204020203" pitchFamily="34" charset="0"/>
              </a:rPr>
              <a:t>录</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anim calcmode="lin" valueType="num">
                                      <p:cBhvr>
                                        <p:cTn id="8" dur="500" fill="hold"/>
                                        <p:tgtEl>
                                          <p:spTgt spid="50"/>
                                        </p:tgtEl>
                                        <p:attrNameLst>
                                          <p:attrName>ppt_x</p:attrName>
                                        </p:attrNameLst>
                                      </p:cBhvr>
                                      <p:tavLst>
                                        <p:tav tm="0">
                                          <p:val>
                                            <p:strVal val="#ppt_x"/>
                                          </p:val>
                                        </p:tav>
                                        <p:tav tm="100000">
                                          <p:val>
                                            <p:strVal val="#ppt_x"/>
                                          </p:val>
                                        </p:tav>
                                      </p:tavLst>
                                    </p:anim>
                                    <p:anim calcmode="lin" valueType="num">
                                      <p:cBhvr>
                                        <p:cTn id="9" dur="5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anim calcmode="lin" valueType="num">
                                      <p:cBhvr>
                                        <p:cTn id="14" dur="500" fill="hold"/>
                                        <p:tgtEl>
                                          <p:spTgt spid="53"/>
                                        </p:tgtEl>
                                        <p:attrNameLst>
                                          <p:attrName>ppt_x</p:attrName>
                                        </p:attrNameLst>
                                      </p:cBhvr>
                                      <p:tavLst>
                                        <p:tav tm="0">
                                          <p:val>
                                            <p:strVal val="#ppt_x"/>
                                          </p:val>
                                        </p:tav>
                                        <p:tav tm="100000">
                                          <p:val>
                                            <p:strVal val="#ppt_x"/>
                                          </p:val>
                                        </p:tav>
                                      </p:tavLst>
                                    </p:anim>
                                    <p:anim calcmode="lin" valueType="num">
                                      <p:cBhvr>
                                        <p:cTn id="15" dur="500" fill="hold"/>
                                        <p:tgtEl>
                                          <p:spTgt spid="5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anim calcmode="lin" valueType="num">
                                      <p:cBhvr>
                                        <p:cTn id="20" dur="500" fill="hold"/>
                                        <p:tgtEl>
                                          <p:spTgt spid="56"/>
                                        </p:tgtEl>
                                        <p:attrNameLst>
                                          <p:attrName>ppt_x</p:attrName>
                                        </p:attrNameLst>
                                      </p:cBhvr>
                                      <p:tavLst>
                                        <p:tav tm="0">
                                          <p:val>
                                            <p:strVal val="#ppt_x"/>
                                          </p:val>
                                        </p:tav>
                                        <p:tav tm="100000">
                                          <p:val>
                                            <p:strVal val="#ppt_x"/>
                                          </p:val>
                                        </p:tav>
                                      </p:tavLst>
                                    </p:anim>
                                    <p:anim calcmode="lin" valueType="num">
                                      <p:cBhvr>
                                        <p:cTn id="21" dur="500" fill="hold"/>
                                        <p:tgtEl>
                                          <p:spTgt spid="5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anim calcmode="lin" valueType="num">
                                      <p:cBhvr>
                                        <p:cTn id="26" dur="500" fill="hold"/>
                                        <p:tgtEl>
                                          <p:spTgt spid="59"/>
                                        </p:tgtEl>
                                        <p:attrNameLst>
                                          <p:attrName>ppt_x</p:attrName>
                                        </p:attrNameLst>
                                      </p:cBhvr>
                                      <p:tavLst>
                                        <p:tav tm="0">
                                          <p:val>
                                            <p:strVal val="#ppt_x"/>
                                          </p:val>
                                        </p:tav>
                                        <p:tav tm="100000">
                                          <p:val>
                                            <p:strVal val="#ppt_x"/>
                                          </p:val>
                                        </p:tav>
                                      </p:tavLst>
                                    </p:anim>
                                    <p:anim calcmode="lin" valueType="num">
                                      <p:cBhvr>
                                        <p:cTn id="27"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10102" y="2389618"/>
            <a:ext cx="1641503" cy="1472748"/>
          </a:xfrm>
          <a:custGeom>
            <a:avLst/>
            <a:gdLst>
              <a:gd name="T0" fmla="*/ 102 w 1498"/>
              <a:gd name="T1" fmla="*/ 1272 h 1344"/>
              <a:gd name="T2" fmla="*/ 130 w 1498"/>
              <a:gd name="T3" fmla="*/ 1220 h 1344"/>
              <a:gd name="T4" fmla="*/ 182 w 1498"/>
              <a:gd name="T5" fmla="*/ 1192 h 1344"/>
              <a:gd name="T6" fmla="*/ 224 w 1498"/>
              <a:gd name="T7" fmla="*/ 1192 h 1344"/>
              <a:gd name="T8" fmla="*/ 274 w 1498"/>
              <a:gd name="T9" fmla="*/ 1220 h 1344"/>
              <a:gd name="T10" fmla="*/ 302 w 1498"/>
              <a:gd name="T11" fmla="*/ 1272 h 1344"/>
              <a:gd name="T12" fmla="*/ 304 w 1498"/>
              <a:gd name="T13" fmla="*/ 1306 h 1344"/>
              <a:gd name="T14" fmla="*/ 290 w 1498"/>
              <a:gd name="T15" fmla="*/ 1344 h 1344"/>
              <a:gd name="T16" fmla="*/ 410 w 1498"/>
              <a:gd name="T17" fmla="*/ 1296 h 1344"/>
              <a:gd name="T18" fmla="*/ 428 w 1498"/>
              <a:gd name="T19" fmla="*/ 1156 h 1344"/>
              <a:gd name="T20" fmla="*/ 468 w 1498"/>
              <a:gd name="T21" fmla="*/ 1024 h 1344"/>
              <a:gd name="T22" fmla="*/ 524 w 1498"/>
              <a:gd name="T23" fmla="*/ 900 h 1344"/>
              <a:gd name="T24" fmla="*/ 598 w 1498"/>
              <a:gd name="T25" fmla="*/ 786 h 1344"/>
              <a:gd name="T26" fmla="*/ 686 w 1498"/>
              <a:gd name="T27" fmla="*/ 686 h 1344"/>
              <a:gd name="T28" fmla="*/ 786 w 1498"/>
              <a:gd name="T29" fmla="*/ 598 h 1344"/>
              <a:gd name="T30" fmla="*/ 900 w 1498"/>
              <a:gd name="T31" fmla="*/ 524 h 1344"/>
              <a:gd name="T32" fmla="*/ 1024 w 1498"/>
              <a:gd name="T33" fmla="*/ 468 h 1344"/>
              <a:gd name="T34" fmla="*/ 1156 w 1498"/>
              <a:gd name="T35" fmla="*/ 428 h 1344"/>
              <a:gd name="T36" fmla="*/ 1296 w 1498"/>
              <a:gd name="T37" fmla="*/ 410 h 1344"/>
              <a:gd name="T38" fmla="*/ 1344 w 1498"/>
              <a:gd name="T39" fmla="*/ 266 h 1344"/>
              <a:gd name="T40" fmla="*/ 1352 w 1498"/>
              <a:gd name="T41" fmla="*/ 256 h 1344"/>
              <a:gd name="T42" fmla="*/ 1364 w 1498"/>
              <a:gd name="T43" fmla="*/ 258 h 1344"/>
              <a:gd name="T44" fmla="*/ 1404 w 1498"/>
              <a:gd name="T45" fmla="*/ 280 h 1344"/>
              <a:gd name="T46" fmla="*/ 1436 w 1498"/>
              <a:gd name="T47" fmla="*/ 280 h 1344"/>
              <a:gd name="T48" fmla="*/ 1476 w 1498"/>
              <a:gd name="T49" fmla="*/ 258 h 1344"/>
              <a:gd name="T50" fmla="*/ 1496 w 1498"/>
              <a:gd name="T51" fmla="*/ 218 h 1344"/>
              <a:gd name="T52" fmla="*/ 1496 w 1498"/>
              <a:gd name="T53" fmla="*/ 188 h 1344"/>
              <a:gd name="T54" fmla="*/ 1476 w 1498"/>
              <a:gd name="T55" fmla="*/ 148 h 1344"/>
              <a:gd name="T56" fmla="*/ 1436 w 1498"/>
              <a:gd name="T57" fmla="*/ 126 h 1344"/>
              <a:gd name="T58" fmla="*/ 1404 w 1498"/>
              <a:gd name="T59" fmla="*/ 126 h 1344"/>
              <a:gd name="T60" fmla="*/ 1364 w 1498"/>
              <a:gd name="T61" fmla="*/ 148 h 1344"/>
              <a:gd name="T62" fmla="*/ 1352 w 1498"/>
              <a:gd name="T63" fmla="*/ 152 h 1344"/>
              <a:gd name="T64" fmla="*/ 1344 w 1498"/>
              <a:gd name="T65" fmla="*/ 140 h 1344"/>
              <a:gd name="T66" fmla="*/ 1274 w 1498"/>
              <a:gd name="T67" fmla="*/ 2 h 1344"/>
              <a:gd name="T68" fmla="*/ 1074 w 1498"/>
              <a:gd name="T69" fmla="*/ 28 h 1344"/>
              <a:gd name="T70" fmla="*/ 884 w 1498"/>
              <a:gd name="T71" fmla="*/ 84 h 1344"/>
              <a:gd name="T72" fmla="*/ 706 w 1498"/>
              <a:gd name="T73" fmla="*/ 166 h 1344"/>
              <a:gd name="T74" fmla="*/ 542 w 1498"/>
              <a:gd name="T75" fmla="*/ 270 h 1344"/>
              <a:gd name="T76" fmla="*/ 396 w 1498"/>
              <a:gd name="T77" fmla="*/ 396 h 1344"/>
              <a:gd name="T78" fmla="*/ 270 w 1498"/>
              <a:gd name="T79" fmla="*/ 542 h 1344"/>
              <a:gd name="T80" fmla="*/ 166 w 1498"/>
              <a:gd name="T81" fmla="*/ 706 h 1344"/>
              <a:gd name="T82" fmla="*/ 84 w 1498"/>
              <a:gd name="T83" fmla="*/ 884 h 1344"/>
              <a:gd name="T84" fmla="*/ 30 w 1498"/>
              <a:gd name="T85" fmla="*/ 1074 h 1344"/>
              <a:gd name="T86" fmla="*/ 2 w 1498"/>
              <a:gd name="T87" fmla="*/ 1276 h 1344"/>
              <a:gd name="T88" fmla="*/ 116 w 1498"/>
              <a:gd name="T89" fmla="*/ 1344 h 1344"/>
              <a:gd name="T90" fmla="*/ 102 w 1498"/>
              <a:gd name="T91" fmla="*/ 1306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344">
                <a:moveTo>
                  <a:pt x="100" y="1292"/>
                </a:moveTo>
                <a:lnTo>
                  <a:pt x="100" y="1292"/>
                </a:lnTo>
                <a:lnTo>
                  <a:pt x="102" y="1272"/>
                </a:lnTo>
                <a:lnTo>
                  <a:pt x="108" y="1252"/>
                </a:lnTo>
                <a:lnTo>
                  <a:pt x="118" y="1234"/>
                </a:lnTo>
                <a:lnTo>
                  <a:pt x="130" y="1220"/>
                </a:lnTo>
                <a:lnTo>
                  <a:pt x="146" y="1208"/>
                </a:lnTo>
                <a:lnTo>
                  <a:pt x="164" y="1198"/>
                </a:lnTo>
                <a:lnTo>
                  <a:pt x="182" y="1192"/>
                </a:lnTo>
                <a:lnTo>
                  <a:pt x="202" y="1190"/>
                </a:lnTo>
                <a:lnTo>
                  <a:pt x="202" y="1190"/>
                </a:lnTo>
                <a:lnTo>
                  <a:pt x="224" y="1192"/>
                </a:lnTo>
                <a:lnTo>
                  <a:pt x="242" y="1198"/>
                </a:lnTo>
                <a:lnTo>
                  <a:pt x="260" y="1208"/>
                </a:lnTo>
                <a:lnTo>
                  <a:pt x="274" y="1220"/>
                </a:lnTo>
                <a:lnTo>
                  <a:pt x="288" y="1234"/>
                </a:lnTo>
                <a:lnTo>
                  <a:pt x="296" y="1252"/>
                </a:lnTo>
                <a:lnTo>
                  <a:pt x="302" y="1272"/>
                </a:lnTo>
                <a:lnTo>
                  <a:pt x="304" y="1292"/>
                </a:lnTo>
                <a:lnTo>
                  <a:pt x="304" y="1292"/>
                </a:lnTo>
                <a:lnTo>
                  <a:pt x="304" y="1306"/>
                </a:lnTo>
                <a:lnTo>
                  <a:pt x="302" y="1320"/>
                </a:lnTo>
                <a:lnTo>
                  <a:pt x="296" y="1332"/>
                </a:lnTo>
                <a:lnTo>
                  <a:pt x="290" y="1344"/>
                </a:lnTo>
                <a:lnTo>
                  <a:pt x="408" y="1344"/>
                </a:lnTo>
                <a:lnTo>
                  <a:pt x="408" y="1344"/>
                </a:lnTo>
                <a:lnTo>
                  <a:pt x="410" y="1296"/>
                </a:lnTo>
                <a:lnTo>
                  <a:pt x="414" y="1248"/>
                </a:lnTo>
                <a:lnTo>
                  <a:pt x="420" y="1202"/>
                </a:lnTo>
                <a:lnTo>
                  <a:pt x="428" y="1156"/>
                </a:lnTo>
                <a:lnTo>
                  <a:pt x="440" y="1112"/>
                </a:lnTo>
                <a:lnTo>
                  <a:pt x="452" y="1068"/>
                </a:lnTo>
                <a:lnTo>
                  <a:pt x="468" y="1024"/>
                </a:lnTo>
                <a:lnTo>
                  <a:pt x="484" y="982"/>
                </a:lnTo>
                <a:lnTo>
                  <a:pt x="504" y="940"/>
                </a:lnTo>
                <a:lnTo>
                  <a:pt x="524" y="900"/>
                </a:lnTo>
                <a:lnTo>
                  <a:pt x="546" y="862"/>
                </a:lnTo>
                <a:lnTo>
                  <a:pt x="572" y="824"/>
                </a:lnTo>
                <a:lnTo>
                  <a:pt x="598" y="786"/>
                </a:lnTo>
                <a:lnTo>
                  <a:pt x="624" y="752"/>
                </a:lnTo>
                <a:lnTo>
                  <a:pt x="654" y="718"/>
                </a:lnTo>
                <a:lnTo>
                  <a:pt x="686" y="686"/>
                </a:lnTo>
                <a:lnTo>
                  <a:pt x="718" y="654"/>
                </a:lnTo>
                <a:lnTo>
                  <a:pt x="752" y="624"/>
                </a:lnTo>
                <a:lnTo>
                  <a:pt x="786" y="598"/>
                </a:lnTo>
                <a:lnTo>
                  <a:pt x="824" y="570"/>
                </a:lnTo>
                <a:lnTo>
                  <a:pt x="862" y="546"/>
                </a:lnTo>
                <a:lnTo>
                  <a:pt x="900" y="524"/>
                </a:lnTo>
                <a:lnTo>
                  <a:pt x="940" y="504"/>
                </a:lnTo>
                <a:lnTo>
                  <a:pt x="982" y="484"/>
                </a:lnTo>
                <a:lnTo>
                  <a:pt x="1024" y="468"/>
                </a:lnTo>
                <a:lnTo>
                  <a:pt x="1066" y="452"/>
                </a:lnTo>
                <a:lnTo>
                  <a:pt x="1112" y="440"/>
                </a:lnTo>
                <a:lnTo>
                  <a:pt x="1156" y="428"/>
                </a:lnTo>
                <a:lnTo>
                  <a:pt x="1202" y="420"/>
                </a:lnTo>
                <a:lnTo>
                  <a:pt x="1248" y="414"/>
                </a:lnTo>
                <a:lnTo>
                  <a:pt x="1296" y="410"/>
                </a:lnTo>
                <a:lnTo>
                  <a:pt x="1344" y="408"/>
                </a:lnTo>
                <a:lnTo>
                  <a:pt x="1344" y="266"/>
                </a:lnTo>
                <a:lnTo>
                  <a:pt x="1344" y="266"/>
                </a:lnTo>
                <a:lnTo>
                  <a:pt x="1346" y="260"/>
                </a:lnTo>
                <a:lnTo>
                  <a:pt x="1352" y="256"/>
                </a:lnTo>
                <a:lnTo>
                  <a:pt x="1352" y="256"/>
                </a:lnTo>
                <a:lnTo>
                  <a:pt x="1358" y="254"/>
                </a:lnTo>
                <a:lnTo>
                  <a:pt x="1364" y="258"/>
                </a:lnTo>
                <a:lnTo>
                  <a:pt x="1364" y="258"/>
                </a:lnTo>
                <a:lnTo>
                  <a:pt x="1376" y="268"/>
                </a:lnTo>
                <a:lnTo>
                  <a:pt x="1390" y="276"/>
                </a:lnTo>
                <a:lnTo>
                  <a:pt x="1404" y="280"/>
                </a:lnTo>
                <a:lnTo>
                  <a:pt x="1420" y="282"/>
                </a:lnTo>
                <a:lnTo>
                  <a:pt x="1420" y="282"/>
                </a:lnTo>
                <a:lnTo>
                  <a:pt x="1436" y="280"/>
                </a:lnTo>
                <a:lnTo>
                  <a:pt x="1450" y="276"/>
                </a:lnTo>
                <a:lnTo>
                  <a:pt x="1464" y="268"/>
                </a:lnTo>
                <a:lnTo>
                  <a:pt x="1476" y="258"/>
                </a:lnTo>
                <a:lnTo>
                  <a:pt x="1484" y="246"/>
                </a:lnTo>
                <a:lnTo>
                  <a:pt x="1492" y="234"/>
                </a:lnTo>
                <a:lnTo>
                  <a:pt x="1496" y="218"/>
                </a:lnTo>
                <a:lnTo>
                  <a:pt x="1498" y="204"/>
                </a:lnTo>
                <a:lnTo>
                  <a:pt x="1498" y="204"/>
                </a:lnTo>
                <a:lnTo>
                  <a:pt x="1496" y="188"/>
                </a:lnTo>
                <a:lnTo>
                  <a:pt x="1492" y="172"/>
                </a:lnTo>
                <a:lnTo>
                  <a:pt x="1484" y="160"/>
                </a:lnTo>
                <a:lnTo>
                  <a:pt x="1476" y="148"/>
                </a:lnTo>
                <a:lnTo>
                  <a:pt x="1464" y="138"/>
                </a:lnTo>
                <a:lnTo>
                  <a:pt x="1450" y="132"/>
                </a:lnTo>
                <a:lnTo>
                  <a:pt x="1436" y="126"/>
                </a:lnTo>
                <a:lnTo>
                  <a:pt x="1420" y="126"/>
                </a:lnTo>
                <a:lnTo>
                  <a:pt x="1420" y="126"/>
                </a:lnTo>
                <a:lnTo>
                  <a:pt x="1404" y="126"/>
                </a:lnTo>
                <a:lnTo>
                  <a:pt x="1390" y="132"/>
                </a:lnTo>
                <a:lnTo>
                  <a:pt x="1376" y="138"/>
                </a:lnTo>
                <a:lnTo>
                  <a:pt x="1364" y="148"/>
                </a:lnTo>
                <a:lnTo>
                  <a:pt x="1364" y="148"/>
                </a:lnTo>
                <a:lnTo>
                  <a:pt x="1358" y="152"/>
                </a:lnTo>
                <a:lnTo>
                  <a:pt x="1352" y="152"/>
                </a:lnTo>
                <a:lnTo>
                  <a:pt x="1352" y="152"/>
                </a:lnTo>
                <a:lnTo>
                  <a:pt x="1346" y="146"/>
                </a:lnTo>
                <a:lnTo>
                  <a:pt x="1344" y="140"/>
                </a:lnTo>
                <a:lnTo>
                  <a:pt x="1344" y="0"/>
                </a:lnTo>
                <a:lnTo>
                  <a:pt x="1344" y="0"/>
                </a:lnTo>
                <a:lnTo>
                  <a:pt x="1274" y="2"/>
                </a:lnTo>
                <a:lnTo>
                  <a:pt x="1206" y="8"/>
                </a:lnTo>
                <a:lnTo>
                  <a:pt x="1140" y="16"/>
                </a:lnTo>
                <a:lnTo>
                  <a:pt x="1074" y="28"/>
                </a:lnTo>
                <a:lnTo>
                  <a:pt x="1010" y="44"/>
                </a:lnTo>
                <a:lnTo>
                  <a:pt x="946" y="62"/>
                </a:lnTo>
                <a:lnTo>
                  <a:pt x="884" y="84"/>
                </a:lnTo>
                <a:lnTo>
                  <a:pt x="822" y="108"/>
                </a:lnTo>
                <a:lnTo>
                  <a:pt x="764" y="136"/>
                </a:lnTo>
                <a:lnTo>
                  <a:pt x="706" y="166"/>
                </a:lnTo>
                <a:lnTo>
                  <a:pt x="650" y="198"/>
                </a:lnTo>
                <a:lnTo>
                  <a:pt x="596" y="232"/>
                </a:lnTo>
                <a:lnTo>
                  <a:pt x="542" y="270"/>
                </a:lnTo>
                <a:lnTo>
                  <a:pt x="492" y="310"/>
                </a:lnTo>
                <a:lnTo>
                  <a:pt x="444" y="352"/>
                </a:lnTo>
                <a:lnTo>
                  <a:pt x="396" y="396"/>
                </a:lnTo>
                <a:lnTo>
                  <a:pt x="352" y="444"/>
                </a:lnTo>
                <a:lnTo>
                  <a:pt x="310" y="492"/>
                </a:lnTo>
                <a:lnTo>
                  <a:pt x="270" y="542"/>
                </a:lnTo>
                <a:lnTo>
                  <a:pt x="232" y="596"/>
                </a:lnTo>
                <a:lnTo>
                  <a:pt x="198" y="650"/>
                </a:lnTo>
                <a:lnTo>
                  <a:pt x="166" y="706"/>
                </a:lnTo>
                <a:lnTo>
                  <a:pt x="136" y="764"/>
                </a:lnTo>
                <a:lnTo>
                  <a:pt x="108" y="822"/>
                </a:lnTo>
                <a:lnTo>
                  <a:pt x="84" y="884"/>
                </a:lnTo>
                <a:lnTo>
                  <a:pt x="62" y="946"/>
                </a:lnTo>
                <a:lnTo>
                  <a:pt x="44" y="1010"/>
                </a:lnTo>
                <a:lnTo>
                  <a:pt x="30" y="1074"/>
                </a:lnTo>
                <a:lnTo>
                  <a:pt x="18" y="1140"/>
                </a:lnTo>
                <a:lnTo>
                  <a:pt x="8" y="1208"/>
                </a:lnTo>
                <a:lnTo>
                  <a:pt x="2" y="1276"/>
                </a:lnTo>
                <a:lnTo>
                  <a:pt x="0" y="1344"/>
                </a:lnTo>
                <a:lnTo>
                  <a:pt x="116" y="1344"/>
                </a:lnTo>
                <a:lnTo>
                  <a:pt x="116" y="1344"/>
                </a:lnTo>
                <a:lnTo>
                  <a:pt x="110" y="1332"/>
                </a:lnTo>
                <a:lnTo>
                  <a:pt x="104" y="1320"/>
                </a:lnTo>
                <a:lnTo>
                  <a:pt x="102" y="1306"/>
                </a:lnTo>
                <a:lnTo>
                  <a:pt x="100" y="1292"/>
                </a:lnTo>
                <a:lnTo>
                  <a:pt x="100" y="1292"/>
                </a:lnTo>
                <a:close/>
              </a:path>
            </a:pathLst>
          </a:custGeom>
          <a:solidFill>
            <a:schemeClr val="accent6"/>
          </a:solidFill>
          <a:ln>
            <a:noFill/>
          </a:ln>
        </p:spPr>
        <p:txBody>
          <a:bodyPr vert="horz" wrap="square" lIns="121920" tIns="60960" rIns="121920" bIns="60960" numCol="1" anchor="t" anchorCtr="0" compatLnSpc="1"/>
          <a:lstStyle/>
          <a:p>
            <a:endParaRPr lang="zh-CN" altLang="en-US" sz="2400"/>
          </a:p>
        </p:txBody>
      </p:sp>
      <p:sp>
        <p:nvSpPr>
          <p:cNvPr id="3" name="Freeform 7"/>
          <p:cNvSpPr/>
          <p:nvPr/>
        </p:nvSpPr>
        <p:spPr bwMode="auto">
          <a:xfrm>
            <a:off x="6109151" y="2389618"/>
            <a:ext cx="1472749" cy="1641500"/>
          </a:xfrm>
          <a:custGeom>
            <a:avLst/>
            <a:gdLst>
              <a:gd name="T0" fmla="*/ 72 w 1344"/>
              <a:gd name="T1" fmla="*/ 104 h 1498"/>
              <a:gd name="T2" fmla="*/ 124 w 1344"/>
              <a:gd name="T3" fmla="*/ 132 h 1498"/>
              <a:gd name="T4" fmla="*/ 152 w 1344"/>
              <a:gd name="T5" fmla="*/ 182 h 1498"/>
              <a:gd name="T6" fmla="*/ 152 w 1344"/>
              <a:gd name="T7" fmla="*/ 224 h 1498"/>
              <a:gd name="T8" fmla="*/ 124 w 1344"/>
              <a:gd name="T9" fmla="*/ 276 h 1498"/>
              <a:gd name="T10" fmla="*/ 72 w 1344"/>
              <a:gd name="T11" fmla="*/ 304 h 1498"/>
              <a:gd name="T12" fmla="*/ 38 w 1344"/>
              <a:gd name="T13" fmla="*/ 304 h 1498"/>
              <a:gd name="T14" fmla="*/ 0 w 1344"/>
              <a:gd name="T15" fmla="*/ 290 h 1498"/>
              <a:gd name="T16" fmla="*/ 48 w 1344"/>
              <a:gd name="T17" fmla="*/ 410 h 1498"/>
              <a:gd name="T18" fmla="*/ 188 w 1344"/>
              <a:gd name="T19" fmla="*/ 428 h 1498"/>
              <a:gd name="T20" fmla="*/ 320 w 1344"/>
              <a:gd name="T21" fmla="*/ 468 h 1498"/>
              <a:gd name="T22" fmla="*/ 444 w 1344"/>
              <a:gd name="T23" fmla="*/ 524 h 1498"/>
              <a:gd name="T24" fmla="*/ 556 w 1344"/>
              <a:gd name="T25" fmla="*/ 598 h 1498"/>
              <a:gd name="T26" fmla="*/ 658 w 1344"/>
              <a:gd name="T27" fmla="*/ 686 h 1498"/>
              <a:gd name="T28" fmla="*/ 746 w 1344"/>
              <a:gd name="T29" fmla="*/ 786 h 1498"/>
              <a:gd name="T30" fmla="*/ 820 w 1344"/>
              <a:gd name="T31" fmla="*/ 900 h 1498"/>
              <a:gd name="T32" fmla="*/ 876 w 1344"/>
              <a:gd name="T33" fmla="*/ 1024 h 1498"/>
              <a:gd name="T34" fmla="*/ 914 w 1344"/>
              <a:gd name="T35" fmla="*/ 1156 h 1498"/>
              <a:gd name="T36" fmla="*/ 934 w 1344"/>
              <a:gd name="T37" fmla="*/ 1296 h 1498"/>
              <a:gd name="T38" fmla="*/ 1078 w 1344"/>
              <a:gd name="T39" fmla="*/ 1344 h 1498"/>
              <a:gd name="T40" fmla="*/ 1088 w 1344"/>
              <a:gd name="T41" fmla="*/ 1352 h 1498"/>
              <a:gd name="T42" fmla="*/ 1086 w 1344"/>
              <a:gd name="T43" fmla="*/ 1364 h 1498"/>
              <a:gd name="T44" fmla="*/ 1064 w 1344"/>
              <a:gd name="T45" fmla="*/ 1404 h 1498"/>
              <a:gd name="T46" fmla="*/ 1064 w 1344"/>
              <a:gd name="T47" fmla="*/ 1436 h 1498"/>
              <a:gd name="T48" fmla="*/ 1086 w 1344"/>
              <a:gd name="T49" fmla="*/ 1476 h 1498"/>
              <a:gd name="T50" fmla="*/ 1124 w 1344"/>
              <a:gd name="T51" fmla="*/ 1496 h 1498"/>
              <a:gd name="T52" fmla="*/ 1156 w 1344"/>
              <a:gd name="T53" fmla="*/ 1496 h 1498"/>
              <a:gd name="T54" fmla="*/ 1196 w 1344"/>
              <a:gd name="T55" fmla="*/ 1476 h 1498"/>
              <a:gd name="T56" fmla="*/ 1218 w 1344"/>
              <a:gd name="T57" fmla="*/ 1436 h 1498"/>
              <a:gd name="T58" fmla="*/ 1218 w 1344"/>
              <a:gd name="T59" fmla="*/ 1404 h 1498"/>
              <a:gd name="T60" fmla="*/ 1196 w 1344"/>
              <a:gd name="T61" fmla="*/ 1364 h 1498"/>
              <a:gd name="T62" fmla="*/ 1192 w 1344"/>
              <a:gd name="T63" fmla="*/ 1352 h 1498"/>
              <a:gd name="T64" fmla="*/ 1204 w 1344"/>
              <a:gd name="T65" fmla="*/ 1344 h 1498"/>
              <a:gd name="T66" fmla="*/ 1342 w 1344"/>
              <a:gd name="T67" fmla="*/ 1276 h 1498"/>
              <a:gd name="T68" fmla="*/ 1314 w 1344"/>
              <a:gd name="T69" fmla="*/ 1074 h 1498"/>
              <a:gd name="T70" fmla="*/ 1260 w 1344"/>
              <a:gd name="T71" fmla="*/ 884 h 1498"/>
              <a:gd name="T72" fmla="*/ 1178 w 1344"/>
              <a:gd name="T73" fmla="*/ 706 h 1498"/>
              <a:gd name="T74" fmla="*/ 1074 w 1344"/>
              <a:gd name="T75" fmla="*/ 542 h 1498"/>
              <a:gd name="T76" fmla="*/ 946 w 1344"/>
              <a:gd name="T77" fmla="*/ 396 h 1498"/>
              <a:gd name="T78" fmla="*/ 800 w 1344"/>
              <a:gd name="T79" fmla="*/ 270 h 1498"/>
              <a:gd name="T80" fmla="*/ 638 w 1344"/>
              <a:gd name="T81" fmla="*/ 166 h 1498"/>
              <a:gd name="T82" fmla="*/ 460 w 1344"/>
              <a:gd name="T83" fmla="*/ 84 h 1498"/>
              <a:gd name="T84" fmla="*/ 270 w 1344"/>
              <a:gd name="T85" fmla="*/ 28 h 1498"/>
              <a:gd name="T86" fmla="*/ 68 w 1344"/>
              <a:gd name="T87" fmla="*/ 2 h 1498"/>
              <a:gd name="T88" fmla="*/ 0 w 1344"/>
              <a:gd name="T89" fmla="*/ 116 h 1498"/>
              <a:gd name="T90" fmla="*/ 38 w 1344"/>
              <a:gd name="T91" fmla="*/ 102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4" h="1498">
                <a:moveTo>
                  <a:pt x="52" y="102"/>
                </a:moveTo>
                <a:lnTo>
                  <a:pt x="52" y="102"/>
                </a:lnTo>
                <a:lnTo>
                  <a:pt x="72" y="104"/>
                </a:lnTo>
                <a:lnTo>
                  <a:pt x="92" y="110"/>
                </a:lnTo>
                <a:lnTo>
                  <a:pt x="108" y="118"/>
                </a:lnTo>
                <a:lnTo>
                  <a:pt x="124" y="132"/>
                </a:lnTo>
                <a:lnTo>
                  <a:pt x="136" y="146"/>
                </a:lnTo>
                <a:lnTo>
                  <a:pt x="146" y="164"/>
                </a:lnTo>
                <a:lnTo>
                  <a:pt x="152" y="182"/>
                </a:lnTo>
                <a:lnTo>
                  <a:pt x="154" y="204"/>
                </a:lnTo>
                <a:lnTo>
                  <a:pt x="154" y="204"/>
                </a:lnTo>
                <a:lnTo>
                  <a:pt x="152" y="224"/>
                </a:lnTo>
                <a:lnTo>
                  <a:pt x="146" y="242"/>
                </a:lnTo>
                <a:lnTo>
                  <a:pt x="136" y="260"/>
                </a:lnTo>
                <a:lnTo>
                  <a:pt x="124" y="276"/>
                </a:lnTo>
                <a:lnTo>
                  <a:pt x="108" y="288"/>
                </a:lnTo>
                <a:lnTo>
                  <a:pt x="92" y="298"/>
                </a:lnTo>
                <a:lnTo>
                  <a:pt x="72" y="304"/>
                </a:lnTo>
                <a:lnTo>
                  <a:pt x="52" y="306"/>
                </a:lnTo>
                <a:lnTo>
                  <a:pt x="52" y="306"/>
                </a:lnTo>
                <a:lnTo>
                  <a:pt x="38" y="304"/>
                </a:lnTo>
                <a:lnTo>
                  <a:pt x="24" y="302"/>
                </a:lnTo>
                <a:lnTo>
                  <a:pt x="12" y="298"/>
                </a:lnTo>
                <a:lnTo>
                  <a:pt x="0" y="290"/>
                </a:lnTo>
                <a:lnTo>
                  <a:pt x="0" y="408"/>
                </a:lnTo>
                <a:lnTo>
                  <a:pt x="0" y="408"/>
                </a:lnTo>
                <a:lnTo>
                  <a:pt x="48" y="410"/>
                </a:lnTo>
                <a:lnTo>
                  <a:pt x="94" y="414"/>
                </a:lnTo>
                <a:lnTo>
                  <a:pt x="142" y="420"/>
                </a:lnTo>
                <a:lnTo>
                  <a:pt x="188" y="428"/>
                </a:lnTo>
                <a:lnTo>
                  <a:pt x="232" y="440"/>
                </a:lnTo>
                <a:lnTo>
                  <a:pt x="276" y="452"/>
                </a:lnTo>
                <a:lnTo>
                  <a:pt x="320" y="468"/>
                </a:lnTo>
                <a:lnTo>
                  <a:pt x="362" y="484"/>
                </a:lnTo>
                <a:lnTo>
                  <a:pt x="404" y="504"/>
                </a:lnTo>
                <a:lnTo>
                  <a:pt x="444" y="524"/>
                </a:lnTo>
                <a:lnTo>
                  <a:pt x="482" y="546"/>
                </a:lnTo>
                <a:lnTo>
                  <a:pt x="520" y="570"/>
                </a:lnTo>
                <a:lnTo>
                  <a:pt x="556" y="598"/>
                </a:lnTo>
                <a:lnTo>
                  <a:pt x="592" y="624"/>
                </a:lnTo>
                <a:lnTo>
                  <a:pt x="626" y="654"/>
                </a:lnTo>
                <a:lnTo>
                  <a:pt x="658" y="686"/>
                </a:lnTo>
                <a:lnTo>
                  <a:pt x="690" y="718"/>
                </a:lnTo>
                <a:lnTo>
                  <a:pt x="718" y="752"/>
                </a:lnTo>
                <a:lnTo>
                  <a:pt x="746" y="786"/>
                </a:lnTo>
                <a:lnTo>
                  <a:pt x="772" y="824"/>
                </a:lnTo>
                <a:lnTo>
                  <a:pt x="796" y="862"/>
                </a:lnTo>
                <a:lnTo>
                  <a:pt x="820" y="900"/>
                </a:lnTo>
                <a:lnTo>
                  <a:pt x="840" y="940"/>
                </a:lnTo>
                <a:lnTo>
                  <a:pt x="860" y="982"/>
                </a:lnTo>
                <a:lnTo>
                  <a:pt x="876" y="1024"/>
                </a:lnTo>
                <a:lnTo>
                  <a:pt x="890" y="1068"/>
                </a:lnTo>
                <a:lnTo>
                  <a:pt x="904" y="1112"/>
                </a:lnTo>
                <a:lnTo>
                  <a:pt x="914" y="1156"/>
                </a:lnTo>
                <a:lnTo>
                  <a:pt x="924" y="1202"/>
                </a:lnTo>
                <a:lnTo>
                  <a:pt x="930" y="1248"/>
                </a:lnTo>
                <a:lnTo>
                  <a:pt x="934" y="1296"/>
                </a:lnTo>
                <a:lnTo>
                  <a:pt x="936" y="1344"/>
                </a:lnTo>
                <a:lnTo>
                  <a:pt x="1078" y="1344"/>
                </a:lnTo>
                <a:lnTo>
                  <a:pt x="1078" y="1344"/>
                </a:lnTo>
                <a:lnTo>
                  <a:pt x="1084" y="1346"/>
                </a:lnTo>
                <a:lnTo>
                  <a:pt x="1088" y="1352"/>
                </a:lnTo>
                <a:lnTo>
                  <a:pt x="1088" y="1352"/>
                </a:lnTo>
                <a:lnTo>
                  <a:pt x="1090" y="1358"/>
                </a:lnTo>
                <a:lnTo>
                  <a:pt x="1086" y="1364"/>
                </a:lnTo>
                <a:lnTo>
                  <a:pt x="1086" y="1364"/>
                </a:lnTo>
                <a:lnTo>
                  <a:pt x="1076" y="1376"/>
                </a:lnTo>
                <a:lnTo>
                  <a:pt x="1068" y="1390"/>
                </a:lnTo>
                <a:lnTo>
                  <a:pt x="1064" y="1404"/>
                </a:lnTo>
                <a:lnTo>
                  <a:pt x="1062" y="1420"/>
                </a:lnTo>
                <a:lnTo>
                  <a:pt x="1062" y="1420"/>
                </a:lnTo>
                <a:lnTo>
                  <a:pt x="1064" y="1436"/>
                </a:lnTo>
                <a:lnTo>
                  <a:pt x="1068" y="1450"/>
                </a:lnTo>
                <a:lnTo>
                  <a:pt x="1076" y="1464"/>
                </a:lnTo>
                <a:lnTo>
                  <a:pt x="1086" y="1476"/>
                </a:lnTo>
                <a:lnTo>
                  <a:pt x="1098" y="1486"/>
                </a:lnTo>
                <a:lnTo>
                  <a:pt x="1110" y="1492"/>
                </a:lnTo>
                <a:lnTo>
                  <a:pt x="1124" y="1496"/>
                </a:lnTo>
                <a:lnTo>
                  <a:pt x="1140" y="1498"/>
                </a:lnTo>
                <a:lnTo>
                  <a:pt x="1140" y="1498"/>
                </a:lnTo>
                <a:lnTo>
                  <a:pt x="1156" y="1496"/>
                </a:lnTo>
                <a:lnTo>
                  <a:pt x="1170" y="1492"/>
                </a:lnTo>
                <a:lnTo>
                  <a:pt x="1184" y="1486"/>
                </a:lnTo>
                <a:lnTo>
                  <a:pt x="1196" y="1476"/>
                </a:lnTo>
                <a:lnTo>
                  <a:pt x="1206" y="1464"/>
                </a:lnTo>
                <a:lnTo>
                  <a:pt x="1212" y="1450"/>
                </a:lnTo>
                <a:lnTo>
                  <a:pt x="1218" y="1436"/>
                </a:lnTo>
                <a:lnTo>
                  <a:pt x="1218" y="1420"/>
                </a:lnTo>
                <a:lnTo>
                  <a:pt x="1218" y="1420"/>
                </a:lnTo>
                <a:lnTo>
                  <a:pt x="1218" y="1404"/>
                </a:lnTo>
                <a:lnTo>
                  <a:pt x="1212" y="1390"/>
                </a:lnTo>
                <a:lnTo>
                  <a:pt x="1206" y="1376"/>
                </a:lnTo>
                <a:lnTo>
                  <a:pt x="1196" y="1364"/>
                </a:lnTo>
                <a:lnTo>
                  <a:pt x="1196" y="1364"/>
                </a:lnTo>
                <a:lnTo>
                  <a:pt x="1192" y="1358"/>
                </a:lnTo>
                <a:lnTo>
                  <a:pt x="1192" y="1352"/>
                </a:lnTo>
                <a:lnTo>
                  <a:pt x="1192" y="1352"/>
                </a:lnTo>
                <a:lnTo>
                  <a:pt x="1196" y="1346"/>
                </a:lnTo>
                <a:lnTo>
                  <a:pt x="1204" y="1344"/>
                </a:lnTo>
                <a:lnTo>
                  <a:pt x="1344" y="1344"/>
                </a:lnTo>
                <a:lnTo>
                  <a:pt x="1344" y="1344"/>
                </a:lnTo>
                <a:lnTo>
                  <a:pt x="1342" y="1276"/>
                </a:lnTo>
                <a:lnTo>
                  <a:pt x="1336" y="1208"/>
                </a:lnTo>
                <a:lnTo>
                  <a:pt x="1326" y="1140"/>
                </a:lnTo>
                <a:lnTo>
                  <a:pt x="1314" y="1074"/>
                </a:lnTo>
                <a:lnTo>
                  <a:pt x="1298" y="1010"/>
                </a:lnTo>
                <a:lnTo>
                  <a:pt x="1280" y="946"/>
                </a:lnTo>
                <a:lnTo>
                  <a:pt x="1260" y="884"/>
                </a:lnTo>
                <a:lnTo>
                  <a:pt x="1234" y="822"/>
                </a:lnTo>
                <a:lnTo>
                  <a:pt x="1208" y="764"/>
                </a:lnTo>
                <a:lnTo>
                  <a:pt x="1178" y="706"/>
                </a:lnTo>
                <a:lnTo>
                  <a:pt x="1146" y="650"/>
                </a:lnTo>
                <a:lnTo>
                  <a:pt x="1110" y="596"/>
                </a:lnTo>
                <a:lnTo>
                  <a:pt x="1074" y="542"/>
                </a:lnTo>
                <a:lnTo>
                  <a:pt x="1034" y="492"/>
                </a:lnTo>
                <a:lnTo>
                  <a:pt x="992" y="444"/>
                </a:lnTo>
                <a:lnTo>
                  <a:pt x="946" y="396"/>
                </a:lnTo>
                <a:lnTo>
                  <a:pt x="900" y="352"/>
                </a:lnTo>
                <a:lnTo>
                  <a:pt x="852" y="310"/>
                </a:lnTo>
                <a:lnTo>
                  <a:pt x="800" y="270"/>
                </a:lnTo>
                <a:lnTo>
                  <a:pt x="748" y="232"/>
                </a:lnTo>
                <a:lnTo>
                  <a:pt x="694" y="198"/>
                </a:lnTo>
                <a:lnTo>
                  <a:pt x="638" y="166"/>
                </a:lnTo>
                <a:lnTo>
                  <a:pt x="580" y="136"/>
                </a:lnTo>
                <a:lnTo>
                  <a:pt x="520" y="108"/>
                </a:lnTo>
                <a:lnTo>
                  <a:pt x="460" y="84"/>
                </a:lnTo>
                <a:lnTo>
                  <a:pt x="398" y="62"/>
                </a:lnTo>
                <a:lnTo>
                  <a:pt x="334" y="44"/>
                </a:lnTo>
                <a:lnTo>
                  <a:pt x="270" y="28"/>
                </a:lnTo>
                <a:lnTo>
                  <a:pt x="204" y="16"/>
                </a:lnTo>
                <a:lnTo>
                  <a:pt x="136" y="8"/>
                </a:lnTo>
                <a:lnTo>
                  <a:pt x="68" y="2"/>
                </a:lnTo>
                <a:lnTo>
                  <a:pt x="0" y="0"/>
                </a:lnTo>
                <a:lnTo>
                  <a:pt x="0" y="116"/>
                </a:lnTo>
                <a:lnTo>
                  <a:pt x="0" y="116"/>
                </a:lnTo>
                <a:lnTo>
                  <a:pt x="12" y="110"/>
                </a:lnTo>
                <a:lnTo>
                  <a:pt x="24" y="104"/>
                </a:lnTo>
                <a:lnTo>
                  <a:pt x="38" y="102"/>
                </a:lnTo>
                <a:lnTo>
                  <a:pt x="52" y="102"/>
                </a:lnTo>
                <a:lnTo>
                  <a:pt x="52" y="102"/>
                </a:lnTo>
                <a:close/>
              </a:path>
            </a:pathLst>
          </a:custGeom>
          <a:solidFill>
            <a:schemeClr val="accent3"/>
          </a:solidFill>
          <a:ln>
            <a:noFill/>
          </a:ln>
        </p:spPr>
        <p:txBody>
          <a:bodyPr vert="horz" wrap="square" lIns="121920" tIns="60960" rIns="121920" bIns="60960" numCol="1" anchor="t" anchorCtr="0" compatLnSpc="1"/>
          <a:lstStyle/>
          <a:p>
            <a:endParaRPr lang="zh-CN" altLang="en-US" sz="2400"/>
          </a:p>
        </p:txBody>
      </p:sp>
      <p:sp>
        <p:nvSpPr>
          <p:cNvPr id="4" name="Freeform 8"/>
          <p:cNvSpPr/>
          <p:nvPr/>
        </p:nvSpPr>
        <p:spPr bwMode="auto">
          <a:xfrm>
            <a:off x="5940398" y="3888664"/>
            <a:ext cx="1641503" cy="1470557"/>
          </a:xfrm>
          <a:custGeom>
            <a:avLst/>
            <a:gdLst>
              <a:gd name="T0" fmla="*/ 1394 w 1498"/>
              <a:gd name="T1" fmla="*/ 72 h 1342"/>
              <a:gd name="T2" fmla="*/ 1366 w 1498"/>
              <a:gd name="T3" fmla="*/ 124 h 1342"/>
              <a:gd name="T4" fmla="*/ 1316 w 1498"/>
              <a:gd name="T5" fmla="*/ 152 h 1342"/>
              <a:gd name="T6" fmla="*/ 1274 w 1498"/>
              <a:gd name="T7" fmla="*/ 152 h 1342"/>
              <a:gd name="T8" fmla="*/ 1222 w 1498"/>
              <a:gd name="T9" fmla="*/ 124 h 1342"/>
              <a:gd name="T10" fmla="*/ 1194 w 1498"/>
              <a:gd name="T11" fmla="*/ 72 h 1342"/>
              <a:gd name="T12" fmla="*/ 1194 w 1498"/>
              <a:gd name="T13" fmla="*/ 38 h 1342"/>
              <a:gd name="T14" fmla="*/ 1208 w 1498"/>
              <a:gd name="T15" fmla="*/ 0 h 1342"/>
              <a:gd name="T16" fmla="*/ 1088 w 1498"/>
              <a:gd name="T17" fmla="*/ 48 h 1342"/>
              <a:gd name="T18" fmla="*/ 1068 w 1498"/>
              <a:gd name="T19" fmla="*/ 188 h 1342"/>
              <a:gd name="T20" fmla="*/ 1030 w 1498"/>
              <a:gd name="T21" fmla="*/ 320 h 1342"/>
              <a:gd name="T22" fmla="*/ 972 w 1498"/>
              <a:gd name="T23" fmla="*/ 444 h 1342"/>
              <a:gd name="T24" fmla="*/ 900 w 1498"/>
              <a:gd name="T25" fmla="*/ 556 h 1342"/>
              <a:gd name="T26" fmla="*/ 812 w 1498"/>
              <a:gd name="T27" fmla="*/ 658 h 1342"/>
              <a:gd name="T28" fmla="*/ 710 w 1498"/>
              <a:gd name="T29" fmla="*/ 746 h 1342"/>
              <a:gd name="T30" fmla="*/ 596 w 1498"/>
              <a:gd name="T31" fmla="*/ 818 h 1342"/>
              <a:gd name="T32" fmla="*/ 474 w 1498"/>
              <a:gd name="T33" fmla="*/ 874 h 1342"/>
              <a:gd name="T34" fmla="*/ 342 w 1498"/>
              <a:gd name="T35" fmla="*/ 914 h 1342"/>
              <a:gd name="T36" fmla="*/ 202 w 1498"/>
              <a:gd name="T37" fmla="*/ 932 h 1342"/>
              <a:gd name="T38" fmla="*/ 154 w 1498"/>
              <a:gd name="T39" fmla="*/ 1078 h 1342"/>
              <a:gd name="T40" fmla="*/ 146 w 1498"/>
              <a:gd name="T41" fmla="*/ 1090 h 1342"/>
              <a:gd name="T42" fmla="*/ 134 w 1498"/>
              <a:gd name="T43" fmla="*/ 1086 h 1342"/>
              <a:gd name="T44" fmla="*/ 92 w 1498"/>
              <a:gd name="T45" fmla="*/ 1064 h 1342"/>
              <a:gd name="T46" fmla="*/ 62 w 1498"/>
              <a:gd name="T47" fmla="*/ 1064 h 1342"/>
              <a:gd name="T48" fmla="*/ 22 w 1498"/>
              <a:gd name="T49" fmla="*/ 1086 h 1342"/>
              <a:gd name="T50" fmla="*/ 2 w 1498"/>
              <a:gd name="T51" fmla="*/ 1126 h 1342"/>
              <a:gd name="T52" fmla="*/ 2 w 1498"/>
              <a:gd name="T53" fmla="*/ 1156 h 1342"/>
              <a:gd name="T54" fmla="*/ 22 w 1498"/>
              <a:gd name="T55" fmla="*/ 1196 h 1342"/>
              <a:gd name="T56" fmla="*/ 62 w 1498"/>
              <a:gd name="T57" fmla="*/ 1218 h 1342"/>
              <a:gd name="T58" fmla="*/ 92 w 1498"/>
              <a:gd name="T59" fmla="*/ 1218 h 1342"/>
              <a:gd name="T60" fmla="*/ 134 w 1498"/>
              <a:gd name="T61" fmla="*/ 1196 h 1342"/>
              <a:gd name="T62" fmla="*/ 146 w 1498"/>
              <a:gd name="T63" fmla="*/ 1192 h 1342"/>
              <a:gd name="T64" fmla="*/ 154 w 1498"/>
              <a:gd name="T65" fmla="*/ 1204 h 1342"/>
              <a:gd name="T66" fmla="*/ 222 w 1498"/>
              <a:gd name="T67" fmla="*/ 1340 h 1342"/>
              <a:gd name="T68" fmla="*/ 424 w 1498"/>
              <a:gd name="T69" fmla="*/ 1314 h 1342"/>
              <a:gd name="T70" fmla="*/ 614 w 1498"/>
              <a:gd name="T71" fmla="*/ 1258 h 1342"/>
              <a:gd name="T72" fmla="*/ 792 w 1498"/>
              <a:gd name="T73" fmla="*/ 1178 h 1342"/>
              <a:gd name="T74" fmla="*/ 954 w 1498"/>
              <a:gd name="T75" fmla="*/ 1072 h 1342"/>
              <a:gd name="T76" fmla="*/ 1100 w 1498"/>
              <a:gd name="T77" fmla="*/ 946 h 1342"/>
              <a:gd name="T78" fmla="*/ 1226 w 1498"/>
              <a:gd name="T79" fmla="*/ 800 h 1342"/>
              <a:gd name="T80" fmla="*/ 1332 w 1498"/>
              <a:gd name="T81" fmla="*/ 638 h 1342"/>
              <a:gd name="T82" fmla="*/ 1412 w 1498"/>
              <a:gd name="T83" fmla="*/ 460 h 1342"/>
              <a:gd name="T84" fmla="*/ 1468 w 1498"/>
              <a:gd name="T85" fmla="*/ 270 h 1342"/>
              <a:gd name="T86" fmla="*/ 1494 w 1498"/>
              <a:gd name="T87" fmla="*/ 68 h 1342"/>
              <a:gd name="T88" fmla="*/ 1382 w 1498"/>
              <a:gd name="T89" fmla="*/ 0 h 1342"/>
              <a:gd name="T90" fmla="*/ 1396 w 1498"/>
              <a:gd name="T91" fmla="*/ 38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342">
                <a:moveTo>
                  <a:pt x="1396" y="52"/>
                </a:moveTo>
                <a:lnTo>
                  <a:pt x="1396" y="52"/>
                </a:lnTo>
                <a:lnTo>
                  <a:pt x="1394" y="72"/>
                </a:lnTo>
                <a:lnTo>
                  <a:pt x="1388" y="92"/>
                </a:lnTo>
                <a:lnTo>
                  <a:pt x="1380" y="110"/>
                </a:lnTo>
                <a:lnTo>
                  <a:pt x="1366" y="124"/>
                </a:lnTo>
                <a:lnTo>
                  <a:pt x="1352" y="136"/>
                </a:lnTo>
                <a:lnTo>
                  <a:pt x="1334" y="146"/>
                </a:lnTo>
                <a:lnTo>
                  <a:pt x="1316" y="152"/>
                </a:lnTo>
                <a:lnTo>
                  <a:pt x="1294" y="154"/>
                </a:lnTo>
                <a:lnTo>
                  <a:pt x="1294" y="154"/>
                </a:lnTo>
                <a:lnTo>
                  <a:pt x="1274" y="152"/>
                </a:lnTo>
                <a:lnTo>
                  <a:pt x="1254" y="146"/>
                </a:lnTo>
                <a:lnTo>
                  <a:pt x="1238" y="136"/>
                </a:lnTo>
                <a:lnTo>
                  <a:pt x="1222" y="124"/>
                </a:lnTo>
                <a:lnTo>
                  <a:pt x="1210" y="110"/>
                </a:lnTo>
                <a:lnTo>
                  <a:pt x="1200" y="92"/>
                </a:lnTo>
                <a:lnTo>
                  <a:pt x="1194" y="72"/>
                </a:lnTo>
                <a:lnTo>
                  <a:pt x="1192" y="52"/>
                </a:lnTo>
                <a:lnTo>
                  <a:pt x="1192" y="52"/>
                </a:lnTo>
                <a:lnTo>
                  <a:pt x="1194" y="38"/>
                </a:lnTo>
                <a:lnTo>
                  <a:pt x="1196" y="26"/>
                </a:lnTo>
                <a:lnTo>
                  <a:pt x="1200" y="12"/>
                </a:lnTo>
                <a:lnTo>
                  <a:pt x="1208" y="0"/>
                </a:lnTo>
                <a:lnTo>
                  <a:pt x="1090" y="0"/>
                </a:lnTo>
                <a:lnTo>
                  <a:pt x="1090" y="0"/>
                </a:lnTo>
                <a:lnTo>
                  <a:pt x="1088" y="48"/>
                </a:lnTo>
                <a:lnTo>
                  <a:pt x="1084" y="96"/>
                </a:lnTo>
                <a:lnTo>
                  <a:pt x="1076" y="142"/>
                </a:lnTo>
                <a:lnTo>
                  <a:pt x="1068" y="188"/>
                </a:lnTo>
                <a:lnTo>
                  <a:pt x="1058" y="232"/>
                </a:lnTo>
                <a:lnTo>
                  <a:pt x="1044" y="276"/>
                </a:lnTo>
                <a:lnTo>
                  <a:pt x="1030" y="320"/>
                </a:lnTo>
                <a:lnTo>
                  <a:pt x="1012" y="362"/>
                </a:lnTo>
                <a:lnTo>
                  <a:pt x="994" y="402"/>
                </a:lnTo>
                <a:lnTo>
                  <a:pt x="972" y="444"/>
                </a:lnTo>
                <a:lnTo>
                  <a:pt x="950" y="482"/>
                </a:lnTo>
                <a:lnTo>
                  <a:pt x="926" y="520"/>
                </a:lnTo>
                <a:lnTo>
                  <a:pt x="900" y="556"/>
                </a:lnTo>
                <a:lnTo>
                  <a:pt x="872" y="592"/>
                </a:lnTo>
                <a:lnTo>
                  <a:pt x="842" y="626"/>
                </a:lnTo>
                <a:lnTo>
                  <a:pt x="812" y="658"/>
                </a:lnTo>
                <a:lnTo>
                  <a:pt x="780" y="688"/>
                </a:lnTo>
                <a:lnTo>
                  <a:pt x="746" y="718"/>
                </a:lnTo>
                <a:lnTo>
                  <a:pt x="710" y="746"/>
                </a:lnTo>
                <a:lnTo>
                  <a:pt x="674" y="772"/>
                </a:lnTo>
                <a:lnTo>
                  <a:pt x="636" y="796"/>
                </a:lnTo>
                <a:lnTo>
                  <a:pt x="596" y="818"/>
                </a:lnTo>
                <a:lnTo>
                  <a:pt x="556" y="840"/>
                </a:lnTo>
                <a:lnTo>
                  <a:pt x="516" y="858"/>
                </a:lnTo>
                <a:lnTo>
                  <a:pt x="474" y="874"/>
                </a:lnTo>
                <a:lnTo>
                  <a:pt x="430" y="890"/>
                </a:lnTo>
                <a:lnTo>
                  <a:pt x="386" y="902"/>
                </a:lnTo>
                <a:lnTo>
                  <a:pt x="342" y="914"/>
                </a:lnTo>
                <a:lnTo>
                  <a:pt x="296" y="922"/>
                </a:lnTo>
                <a:lnTo>
                  <a:pt x="248" y="928"/>
                </a:lnTo>
                <a:lnTo>
                  <a:pt x="202" y="932"/>
                </a:lnTo>
                <a:lnTo>
                  <a:pt x="154" y="934"/>
                </a:lnTo>
                <a:lnTo>
                  <a:pt x="154" y="1078"/>
                </a:lnTo>
                <a:lnTo>
                  <a:pt x="154" y="1078"/>
                </a:lnTo>
                <a:lnTo>
                  <a:pt x="152" y="1084"/>
                </a:lnTo>
                <a:lnTo>
                  <a:pt x="146" y="1090"/>
                </a:lnTo>
                <a:lnTo>
                  <a:pt x="146" y="1090"/>
                </a:lnTo>
                <a:lnTo>
                  <a:pt x="140" y="1090"/>
                </a:lnTo>
                <a:lnTo>
                  <a:pt x="134" y="1086"/>
                </a:lnTo>
                <a:lnTo>
                  <a:pt x="134" y="1086"/>
                </a:lnTo>
                <a:lnTo>
                  <a:pt x="122" y="1076"/>
                </a:lnTo>
                <a:lnTo>
                  <a:pt x="108" y="1070"/>
                </a:lnTo>
                <a:lnTo>
                  <a:pt x="92" y="1064"/>
                </a:lnTo>
                <a:lnTo>
                  <a:pt x="78" y="1064"/>
                </a:lnTo>
                <a:lnTo>
                  <a:pt x="78" y="1064"/>
                </a:lnTo>
                <a:lnTo>
                  <a:pt x="62" y="1064"/>
                </a:lnTo>
                <a:lnTo>
                  <a:pt x="48" y="1070"/>
                </a:lnTo>
                <a:lnTo>
                  <a:pt x="34" y="1076"/>
                </a:lnTo>
                <a:lnTo>
                  <a:pt x="22" y="1086"/>
                </a:lnTo>
                <a:lnTo>
                  <a:pt x="12" y="1098"/>
                </a:lnTo>
                <a:lnTo>
                  <a:pt x="6" y="1110"/>
                </a:lnTo>
                <a:lnTo>
                  <a:pt x="2" y="1126"/>
                </a:lnTo>
                <a:lnTo>
                  <a:pt x="0" y="1142"/>
                </a:lnTo>
                <a:lnTo>
                  <a:pt x="0" y="1142"/>
                </a:lnTo>
                <a:lnTo>
                  <a:pt x="2" y="1156"/>
                </a:lnTo>
                <a:lnTo>
                  <a:pt x="6" y="1172"/>
                </a:lnTo>
                <a:lnTo>
                  <a:pt x="12" y="1184"/>
                </a:lnTo>
                <a:lnTo>
                  <a:pt x="22" y="1196"/>
                </a:lnTo>
                <a:lnTo>
                  <a:pt x="34" y="1206"/>
                </a:lnTo>
                <a:lnTo>
                  <a:pt x="48" y="1212"/>
                </a:lnTo>
                <a:lnTo>
                  <a:pt x="62" y="1218"/>
                </a:lnTo>
                <a:lnTo>
                  <a:pt x="78" y="1220"/>
                </a:lnTo>
                <a:lnTo>
                  <a:pt x="78" y="1220"/>
                </a:lnTo>
                <a:lnTo>
                  <a:pt x="92" y="1218"/>
                </a:lnTo>
                <a:lnTo>
                  <a:pt x="108" y="1212"/>
                </a:lnTo>
                <a:lnTo>
                  <a:pt x="122" y="1206"/>
                </a:lnTo>
                <a:lnTo>
                  <a:pt x="134" y="1196"/>
                </a:lnTo>
                <a:lnTo>
                  <a:pt x="134" y="1196"/>
                </a:lnTo>
                <a:lnTo>
                  <a:pt x="140" y="1192"/>
                </a:lnTo>
                <a:lnTo>
                  <a:pt x="146" y="1192"/>
                </a:lnTo>
                <a:lnTo>
                  <a:pt x="146" y="1192"/>
                </a:lnTo>
                <a:lnTo>
                  <a:pt x="152" y="1198"/>
                </a:lnTo>
                <a:lnTo>
                  <a:pt x="154" y="1204"/>
                </a:lnTo>
                <a:lnTo>
                  <a:pt x="154" y="1342"/>
                </a:lnTo>
                <a:lnTo>
                  <a:pt x="154" y="1342"/>
                </a:lnTo>
                <a:lnTo>
                  <a:pt x="222" y="1340"/>
                </a:lnTo>
                <a:lnTo>
                  <a:pt x="290" y="1334"/>
                </a:lnTo>
                <a:lnTo>
                  <a:pt x="358" y="1326"/>
                </a:lnTo>
                <a:lnTo>
                  <a:pt x="424" y="1314"/>
                </a:lnTo>
                <a:lnTo>
                  <a:pt x="488" y="1298"/>
                </a:lnTo>
                <a:lnTo>
                  <a:pt x="552" y="1280"/>
                </a:lnTo>
                <a:lnTo>
                  <a:pt x="614" y="1258"/>
                </a:lnTo>
                <a:lnTo>
                  <a:pt x="674" y="1234"/>
                </a:lnTo>
                <a:lnTo>
                  <a:pt x="734" y="1206"/>
                </a:lnTo>
                <a:lnTo>
                  <a:pt x="792" y="1178"/>
                </a:lnTo>
                <a:lnTo>
                  <a:pt x="848" y="1144"/>
                </a:lnTo>
                <a:lnTo>
                  <a:pt x="902" y="1110"/>
                </a:lnTo>
                <a:lnTo>
                  <a:pt x="954" y="1072"/>
                </a:lnTo>
                <a:lnTo>
                  <a:pt x="1004" y="1032"/>
                </a:lnTo>
                <a:lnTo>
                  <a:pt x="1054" y="990"/>
                </a:lnTo>
                <a:lnTo>
                  <a:pt x="1100" y="946"/>
                </a:lnTo>
                <a:lnTo>
                  <a:pt x="1144" y="900"/>
                </a:lnTo>
                <a:lnTo>
                  <a:pt x="1186" y="850"/>
                </a:lnTo>
                <a:lnTo>
                  <a:pt x="1226" y="800"/>
                </a:lnTo>
                <a:lnTo>
                  <a:pt x="1264" y="748"/>
                </a:lnTo>
                <a:lnTo>
                  <a:pt x="1298" y="694"/>
                </a:lnTo>
                <a:lnTo>
                  <a:pt x="1332" y="638"/>
                </a:lnTo>
                <a:lnTo>
                  <a:pt x="1362" y="580"/>
                </a:lnTo>
                <a:lnTo>
                  <a:pt x="1388" y="520"/>
                </a:lnTo>
                <a:lnTo>
                  <a:pt x="1412" y="460"/>
                </a:lnTo>
                <a:lnTo>
                  <a:pt x="1434" y="398"/>
                </a:lnTo>
                <a:lnTo>
                  <a:pt x="1452" y="334"/>
                </a:lnTo>
                <a:lnTo>
                  <a:pt x="1468" y="270"/>
                </a:lnTo>
                <a:lnTo>
                  <a:pt x="1480" y="204"/>
                </a:lnTo>
                <a:lnTo>
                  <a:pt x="1490" y="136"/>
                </a:lnTo>
                <a:lnTo>
                  <a:pt x="1494" y="68"/>
                </a:lnTo>
                <a:lnTo>
                  <a:pt x="1498" y="0"/>
                </a:lnTo>
                <a:lnTo>
                  <a:pt x="1382" y="0"/>
                </a:lnTo>
                <a:lnTo>
                  <a:pt x="1382" y="0"/>
                </a:lnTo>
                <a:lnTo>
                  <a:pt x="1388" y="12"/>
                </a:lnTo>
                <a:lnTo>
                  <a:pt x="1392" y="26"/>
                </a:lnTo>
                <a:lnTo>
                  <a:pt x="1396" y="38"/>
                </a:lnTo>
                <a:lnTo>
                  <a:pt x="1396" y="52"/>
                </a:lnTo>
                <a:lnTo>
                  <a:pt x="1396" y="52"/>
                </a:lnTo>
                <a:close/>
              </a:path>
            </a:pathLst>
          </a:custGeom>
          <a:solidFill>
            <a:schemeClr val="accent4"/>
          </a:solidFill>
          <a:ln>
            <a:noFill/>
          </a:ln>
        </p:spPr>
        <p:txBody>
          <a:bodyPr vert="horz" wrap="square" lIns="121920" tIns="60960" rIns="121920" bIns="60960" numCol="1" anchor="t" anchorCtr="0" compatLnSpc="1"/>
          <a:lstStyle/>
          <a:p>
            <a:endParaRPr lang="zh-CN" altLang="en-US" sz="2400"/>
          </a:p>
        </p:txBody>
      </p:sp>
      <p:sp>
        <p:nvSpPr>
          <p:cNvPr id="5" name="Freeform 6"/>
          <p:cNvSpPr/>
          <p:nvPr/>
        </p:nvSpPr>
        <p:spPr bwMode="auto">
          <a:xfrm>
            <a:off x="4610102" y="3719912"/>
            <a:ext cx="1472749" cy="1639309"/>
          </a:xfrm>
          <a:custGeom>
            <a:avLst/>
            <a:gdLst>
              <a:gd name="T0" fmla="*/ 1270 w 1344"/>
              <a:gd name="T1" fmla="*/ 1394 h 1496"/>
              <a:gd name="T2" fmla="*/ 1220 w 1344"/>
              <a:gd name="T3" fmla="*/ 1368 h 1496"/>
              <a:gd name="T4" fmla="*/ 1192 w 1344"/>
              <a:gd name="T5" fmla="*/ 1316 h 1496"/>
              <a:gd name="T6" fmla="*/ 1192 w 1344"/>
              <a:gd name="T7" fmla="*/ 1274 h 1496"/>
              <a:gd name="T8" fmla="*/ 1220 w 1344"/>
              <a:gd name="T9" fmla="*/ 1222 h 1496"/>
              <a:gd name="T10" fmla="*/ 1270 w 1344"/>
              <a:gd name="T11" fmla="*/ 1196 h 1496"/>
              <a:gd name="T12" fmla="*/ 1306 w 1344"/>
              <a:gd name="T13" fmla="*/ 1194 h 1496"/>
              <a:gd name="T14" fmla="*/ 1344 w 1344"/>
              <a:gd name="T15" fmla="*/ 1208 h 1496"/>
              <a:gd name="T16" fmla="*/ 1296 w 1344"/>
              <a:gd name="T17" fmla="*/ 1086 h 1496"/>
              <a:gd name="T18" fmla="*/ 1156 w 1344"/>
              <a:gd name="T19" fmla="*/ 1068 h 1496"/>
              <a:gd name="T20" fmla="*/ 1024 w 1344"/>
              <a:gd name="T21" fmla="*/ 1028 h 1496"/>
              <a:gd name="T22" fmla="*/ 900 w 1344"/>
              <a:gd name="T23" fmla="*/ 972 h 1496"/>
              <a:gd name="T24" fmla="*/ 788 w 1344"/>
              <a:gd name="T25" fmla="*/ 900 h 1496"/>
              <a:gd name="T26" fmla="*/ 686 w 1344"/>
              <a:gd name="T27" fmla="*/ 812 h 1496"/>
              <a:gd name="T28" fmla="*/ 598 w 1344"/>
              <a:gd name="T29" fmla="*/ 710 h 1496"/>
              <a:gd name="T30" fmla="*/ 524 w 1344"/>
              <a:gd name="T31" fmla="*/ 598 h 1496"/>
              <a:gd name="T32" fmla="*/ 468 w 1344"/>
              <a:gd name="T33" fmla="*/ 474 h 1496"/>
              <a:gd name="T34" fmla="*/ 430 w 1344"/>
              <a:gd name="T35" fmla="*/ 342 h 1496"/>
              <a:gd name="T36" fmla="*/ 410 w 1344"/>
              <a:gd name="T37" fmla="*/ 202 h 1496"/>
              <a:gd name="T38" fmla="*/ 266 w 1344"/>
              <a:gd name="T39" fmla="*/ 154 h 1496"/>
              <a:gd name="T40" fmla="*/ 254 w 1344"/>
              <a:gd name="T41" fmla="*/ 146 h 1496"/>
              <a:gd name="T42" fmla="*/ 258 w 1344"/>
              <a:gd name="T43" fmla="*/ 134 h 1496"/>
              <a:gd name="T44" fmla="*/ 280 w 1344"/>
              <a:gd name="T45" fmla="*/ 94 h 1496"/>
              <a:gd name="T46" fmla="*/ 280 w 1344"/>
              <a:gd name="T47" fmla="*/ 62 h 1496"/>
              <a:gd name="T48" fmla="*/ 258 w 1344"/>
              <a:gd name="T49" fmla="*/ 22 h 1496"/>
              <a:gd name="T50" fmla="*/ 218 w 1344"/>
              <a:gd name="T51" fmla="*/ 2 h 1496"/>
              <a:gd name="T52" fmla="*/ 188 w 1344"/>
              <a:gd name="T53" fmla="*/ 2 h 1496"/>
              <a:gd name="T54" fmla="*/ 148 w 1344"/>
              <a:gd name="T55" fmla="*/ 22 h 1496"/>
              <a:gd name="T56" fmla="*/ 126 w 1344"/>
              <a:gd name="T57" fmla="*/ 62 h 1496"/>
              <a:gd name="T58" fmla="*/ 126 w 1344"/>
              <a:gd name="T59" fmla="*/ 94 h 1496"/>
              <a:gd name="T60" fmla="*/ 148 w 1344"/>
              <a:gd name="T61" fmla="*/ 134 h 1496"/>
              <a:gd name="T62" fmla="*/ 150 w 1344"/>
              <a:gd name="T63" fmla="*/ 146 h 1496"/>
              <a:gd name="T64" fmla="*/ 140 w 1344"/>
              <a:gd name="T65" fmla="*/ 154 h 1496"/>
              <a:gd name="T66" fmla="*/ 2 w 1344"/>
              <a:gd name="T67" fmla="*/ 222 h 1496"/>
              <a:gd name="T68" fmla="*/ 30 w 1344"/>
              <a:gd name="T69" fmla="*/ 424 h 1496"/>
              <a:gd name="T70" fmla="*/ 84 w 1344"/>
              <a:gd name="T71" fmla="*/ 614 h 1496"/>
              <a:gd name="T72" fmla="*/ 166 w 1344"/>
              <a:gd name="T73" fmla="*/ 792 h 1496"/>
              <a:gd name="T74" fmla="*/ 272 w 1344"/>
              <a:gd name="T75" fmla="*/ 954 h 1496"/>
              <a:gd name="T76" fmla="*/ 398 w 1344"/>
              <a:gd name="T77" fmla="*/ 1100 h 1496"/>
              <a:gd name="T78" fmla="*/ 544 w 1344"/>
              <a:gd name="T79" fmla="*/ 1226 h 1496"/>
              <a:gd name="T80" fmla="*/ 706 w 1344"/>
              <a:gd name="T81" fmla="*/ 1332 h 1496"/>
              <a:gd name="T82" fmla="*/ 884 w 1344"/>
              <a:gd name="T83" fmla="*/ 1412 h 1496"/>
              <a:gd name="T84" fmla="*/ 1074 w 1344"/>
              <a:gd name="T85" fmla="*/ 1468 h 1496"/>
              <a:gd name="T86" fmla="*/ 1274 w 1344"/>
              <a:gd name="T87" fmla="*/ 1494 h 1496"/>
              <a:gd name="T88" fmla="*/ 1344 w 1344"/>
              <a:gd name="T89" fmla="*/ 1382 h 1496"/>
              <a:gd name="T90" fmla="*/ 1306 w 1344"/>
              <a:gd name="T91" fmla="*/ 1396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4" h="1496">
                <a:moveTo>
                  <a:pt x="1292" y="1398"/>
                </a:moveTo>
                <a:lnTo>
                  <a:pt x="1292" y="1398"/>
                </a:lnTo>
                <a:lnTo>
                  <a:pt x="1270" y="1394"/>
                </a:lnTo>
                <a:lnTo>
                  <a:pt x="1252" y="1390"/>
                </a:lnTo>
                <a:lnTo>
                  <a:pt x="1234" y="1380"/>
                </a:lnTo>
                <a:lnTo>
                  <a:pt x="1220" y="1368"/>
                </a:lnTo>
                <a:lnTo>
                  <a:pt x="1206" y="1352"/>
                </a:lnTo>
                <a:lnTo>
                  <a:pt x="1198" y="1334"/>
                </a:lnTo>
                <a:lnTo>
                  <a:pt x="1192" y="1316"/>
                </a:lnTo>
                <a:lnTo>
                  <a:pt x="1190" y="1296"/>
                </a:lnTo>
                <a:lnTo>
                  <a:pt x="1190" y="1296"/>
                </a:lnTo>
                <a:lnTo>
                  <a:pt x="1192" y="1274"/>
                </a:lnTo>
                <a:lnTo>
                  <a:pt x="1198" y="1256"/>
                </a:lnTo>
                <a:lnTo>
                  <a:pt x="1206" y="1238"/>
                </a:lnTo>
                <a:lnTo>
                  <a:pt x="1220" y="1222"/>
                </a:lnTo>
                <a:lnTo>
                  <a:pt x="1234" y="1210"/>
                </a:lnTo>
                <a:lnTo>
                  <a:pt x="1252" y="1202"/>
                </a:lnTo>
                <a:lnTo>
                  <a:pt x="1270" y="1196"/>
                </a:lnTo>
                <a:lnTo>
                  <a:pt x="1292" y="1194"/>
                </a:lnTo>
                <a:lnTo>
                  <a:pt x="1292" y="1194"/>
                </a:lnTo>
                <a:lnTo>
                  <a:pt x="1306" y="1194"/>
                </a:lnTo>
                <a:lnTo>
                  <a:pt x="1318" y="1196"/>
                </a:lnTo>
                <a:lnTo>
                  <a:pt x="1332" y="1202"/>
                </a:lnTo>
                <a:lnTo>
                  <a:pt x="1344" y="1208"/>
                </a:lnTo>
                <a:lnTo>
                  <a:pt x="1344" y="1088"/>
                </a:lnTo>
                <a:lnTo>
                  <a:pt x="1344" y="1088"/>
                </a:lnTo>
                <a:lnTo>
                  <a:pt x="1296" y="1086"/>
                </a:lnTo>
                <a:lnTo>
                  <a:pt x="1248" y="1082"/>
                </a:lnTo>
                <a:lnTo>
                  <a:pt x="1202" y="1076"/>
                </a:lnTo>
                <a:lnTo>
                  <a:pt x="1156" y="1068"/>
                </a:lnTo>
                <a:lnTo>
                  <a:pt x="1112" y="1056"/>
                </a:lnTo>
                <a:lnTo>
                  <a:pt x="1068" y="1044"/>
                </a:lnTo>
                <a:lnTo>
                  <a:pt x="1024" y="1028"/>
                </a:lnTo>
                <a:lnTo>
                  <a:pt x="982" y="1012"/>
                </a:lnTo>
                <a:lnTo>
                  <a:pt x="940" y="994"/>
                </a:lnTo>
                <a:lnTo>
                  <a:pt x="900" y="972"/>
                </a:lnTo>
                <a:lnTo>
                  <a:pt x="862" y="950"/>
                </a:lnTo>
                <a:lnTo>
                  <a:pt x="824" y="926"/>
                </a:lnTo>
                <a:lnTo>
                  <a:pt x="788" y="900"/>
                </a:lnTo>
                <a:lnTo>
                  <a:pt x="752" y="872"/>
                </a:lnTo>
                <a:lnTo>
                  <a:pt x="718" y="842"/>
                </a:lnTo>
                <a:lnTo>
                  <a:pt x="686" y="812"/>
                </a:lnTo>
                <a:lnTo>
                  <a:pt x="656" y="780"/>
                </a:lnTo>
                <a:lnTo>
                  <a:pt x="626" y="746"/>
                </a:lnTo>
                <a:lnTo>
                  <a:pt x="598" y="710"/>
                </a:lnTo>
                <a:lnTo>
                  <a:pt x="572" y="674"/>
                </a:lnTo>
                <a:lnTo>
                  <a:pt x="548" y="636"/>
                </a:lnTo>
                <a:lnTo>
                  <a:pt x="524" y="598"/>
                </a:lnTo>
                <a:lnTo>
                  <a:pt x="504" y="556"/>
                </a:lnTo>
                <a:lnTo>
                  <a:pt x="486" y="516"/>
                </a:lnTo>
                <a:lnTo>
                  <a:pt x="468" y="474"/>
                </a:lnTo>
                <a:lnTo>
                  <a:pt x="454" y="430"/>
                </a:lnTo>
                <a:lnTo>
                  <a:pt x="440" y="386"/>
                </a:lnTo>
                <a:lnTo>
                  <a:pt x="430" y="342"/>
                </a:lnTo>
                <a:lnTo>
                  <a:pt x="420" y="296"/>
                </a:lnTo>
                <a:lnTo>
                  <a:pt x="414" y="250"/>
                </a:lnTo>
                <a:lnTo>
                  <a:pt x="410" y="202"/>
                </a:lnTo>
                <a:lnTo>
                  <a:pt x="408" y="154"/>
                </a:lnTo>
                <a:lnTo>
                  <a:pt x="266" y="154"/>
                </a:lnTo>
                <a:lnTo>
                  <a:pt x="266" y="154"/>
                </a:lnTo>
                <a:lnTo>
                  <a:pt x="260" y="152"/>
                </a:lnTo>
                <a:lnTo>
                  <a:pt x="254" y="146"/>
                </a:lnTo>
                <a:lnTo>
                  <a:pt x="254" y="146"/>
                </a:lnTo>
                <a:lnTo>
                  <a:pt x="254" y="140"/>
                </a:lnTo>
                <a:lnTo>
                  <a:pt x="258" y="134"/>
                </a:lnTo>
                <a:lnTo>
                  <a:pt x="258" y="134"/>
                </a:lnTo>
                <a:lnTo>
                  <a:pt x="268" y="122"/>
                </a:lnTo>
                <a:lnTo>
                  <a:pt x="274" y="108"/>
                </a:lnTo>
                <a:lnTo>
                  <a:pt x="280" y="94"/>
                </a:lnTo>
                <a:lnTo>
                  <a:pt x="280" y="78"/>
                </a:lnTo>
                <a:lnTo>
                  <a:pt x="280" y="78"/>
                </a:lnTo>
                <a:lnTo>
                  <a:pt x="280" y="62"/>
                </a:lnTo>
                <a:lnTo>
                  <a:pt x="274" y="48"/>
                </a:lnTo>
                <a:lnTo>
                  <a:pt x="268" y="34"/>
                </a:lnTo>
                <a:lnTo>
                  <a:pt x="258" y="22"/>
                </a:lnTo>
                <a:lnTo>
                  <a:pt x="246" y="14"/>
                </a:lnTo>
                <a:lnTo>
                  <a:pt x="234" y="6"/>
                </a:lnTo>
                <a:lnTo>
                  <a:pt x="218" y="2"/>
                </a:lnTo>
                <a:lnTo>
                  <a:pt x="202" y="0"/>
                </a:lnTo>
                <a:lnTo>
                  <a:pt x="202" y="0"/>
                </a:lnTo>
                <a:lnTo>
                  <a:pt x="188" y="2"/>
                </a:lnTo>
                <a:lnTo>
                  <a:pt x="172" y="6"/>
                </a:lnTo>
                <a:lnTo>
                  <a:pt x="160" y="14"/>
                </a:lnTo>
                <a:lnTo>
                  <a:pt x="148" y="22"/>
                </a:lnTo>
                <a:lnTo>
                  <a:pt x="138" y="34"/>
                </a:lnTo>
                <a:lnTo>
                  <a:pt x="130" y="48"/>
                </a:lnTo>
                <a:lnTo>
                  <a:pt x="126" y="62"/>
                </a:lnTo>
                <a:lnTo>
                  <a:pt x="124" y="78"/>
                </a:lnTo>
                <a:lnTo>
                  <a:pt x="124" y="78"/>
                </a:lnTo>
                <a:lnTo>
                  <a:pt x="126" y="94"/>
                </a:lnTo>
                <a:lnTo>
                  <a:pt x="130" y="108"/>
                </a:lnTo>
                <a:lnTo>
                  <a:pt x="138" y="122"/>
                </a:lnTo>
                <a:lnTo>
                  <a:pt x="148" y="134"/>
                </a:lnTo>
                <a:lnTo>
                  <a:pt x="148" y="134"/>
                </a:lnTo>
                <a:lnTo>
                  <a:pt x="152" y="140"/>
                </a:lnTo>
                <a:lnTo>
                  <a:pt x="150" y="146"/>
                </a:lnTo>
                <a:lnTo>
                  <a:pt x="150" y="146"/>
                </a:lnTo>
                <a:lnTo>
                  <a:pt x="146" y="152"/>
                </a:lnTo>
                <a:lnTo>
                  <a:pt x="140" y="154"/>
                </a:lnTo>
                <a:lnTo>
                  <a:pt x="0" y="154"/>
                </a:lnTo>
                <a:lnTo>
                  <a:pt x="0" y="154"/>
                </a:lnTo>
                <a:lnTo>
                  <a:pt x="2" y="222"/>
                </a:lnTo>
                <a:lnTo>
                  <a:pt x="8" y="290"/>
                </a:lnTo>
                <a:lnTo>
                  <a:pt x="18" y="358"/>
                </a:lnTo>
                <a:lnTo>
                  <a:pt x="30" y="424"/>
                </a:lnTo>
                <a:lnTo>
                  <a:pt x="46" y="488"/>
                </a:lnTo>
                <a:lnTo>
                  <a:pt x="64" y="552"/>
                </a:lnTo>
                <a:lnTo>
                  <a:pt x="84" y="614"/>
                </a:lnTo>
                <a:lnTo>
                  <a:pt x="110" y="674"/>
                </a:lnTo>
                <a:lnTo>
                  <a:pt x="136" y="734"/>
                </a:lnTo>
                <a:lnTo>
                  <a:pt x="166" y="792"/>
                </a:lnTo>
                <a:lnTo>
                  <a:pt x="198" y="848"/>
                </a:lnTo>
                <a:lnTo>
                  <a:pt x="234" y="902"/>
                </a:lnTo>
                <a:lnTo>
                  <a:pt x="272" y="954"/>
                </a:lnTo>
                <a:lnTo>
                  <a:pt x="310" y="1004"/>
                </a:lnTo>
                <a:lnTo>
                  <a:pt x="354" y="1054"/>
                </a:lnTo>
                <a:lnTo>
                  <a:pt x="398" y="1100"/>
                </a:lnTo>
                <a:lnTo>
                  <a:pt x="444" y="1144"/>
                </a:lnTo>
                <a:lnTo>
                  <a:pt x="492" y="1186"/>
                </a:lnTo>
                <a:lnTo>
                  <a:pt x="544" y="1226"/>
                </a:lnTo>
                <a:lnTo>
                  <a:pt x="596" y="1264"/>
                </a:lnTo>
                <a:lnTo>
                  <a:pt x="650" y="1298"/>
                </a:lnTo>
                <a:lnTo>
                  <a:pt x="706" y="1332"/>
                </a:lnTo>
                <a:lnTo>
                  <a:pt x="764" y="1360"/>
                </a:lnTo>
                <a:lnTo>
                  <a:pt x="824" y="1388"/>
                </a:lnTo>
                <a:lnTo>
                  <a:pt x="884" y="1412"/>
                </a:lnTo>
                <a:lnTo>
                  <a:pt x="946" y="1434"/>
                </a:lnTo>
                <a:lnTo>
                  <a:pt x="1010" y="1452"/>
                </a:lnTo>
                <a:lnTo>
                  <a:pt x="1074" y="1468"/>
                </a:lnTo>
                <a:lnTo>
                  <a:pt x="1140" y="1480"/>
                </a:lnTo>
                <a:lnTo>
                  <a:pt x="1206" y="1488"/>
                </a:lnTo>
                <a:lnTo>
                  <a:pt x="1274" y="1494"/>
                </a:lnTo>
                <a:lnTo>
                  <a:pt x="1344" y="1496"/>
                </a:lnTo>
                <a:lnTo>
                  <a:pt x="1344" y="1382"/>
                </a:lnTo>
                <a:lnTo>
                  <a:pt x="1344" y="1382"/>
                </a:lnTo>
                <a:lnTo>
                  <a:pt x="1332" y="1388"/>
                </a:lnTo>
                <a:lnTo>
                  <a:pt x="1318" y="1394"/>
                </a:lnTo>
                <a:lnTo>
                  <a:pt x="1306" y="1396"/>
                </a:lnTo>
                <a:lnTo>
                  <a:pt x="1292" y="1398"/>
                </a:lnTo>
                <a:lnTo>
                  <a:pt x="1292" y="1398"/>
                </a:lnTo>
                <a:close/>
              </a:path>
            </a:pathLst>
          </a:custGeom>
          <a:solidFill>
            <a:schemeClr val="accent5"/>
          </a:solidFill>
          <a:ln>
            <a:noFill/>
          </a:ln>
        </p:spPr>
        <p:txBody>
          <a:bodyPr vert="horz" wrap="square" lIns="121920" tIns="60960" rIns="121920" bIns="60960" numCol="1" anchor="t" anchorCtr="0" compatLnSpc="1"/>
          <a:lstStyle/>
          <a:p>
            <a:endParaRPr lang="zh-CN" altLang="en-US" sz="2400"/>
          </a:p>
        </p:txBody>
      </p:sp>
      <p:grpSp>
        <p:nvGrpSpPr>
          <p:cNvPr id="6" name="组合 5"/>
          <p:cNvGrpSpPr/>
          <p:nvPr/>
        </p:nvGrpSpPr>
        <p:grpSpPr>
          <a:xfrm>
            <a:off x="4798757" y="2584837"/>
            <a:ext cx="2590481" cy="2628915"/>
            <a:chOff x="4798756" y="2114937"/>
            <a:chExt cx="2590481" cy="2628914"/>
          </a:xfrm>
        </p:grpSpPr>
        <p:sp>
          <p:nvSpPr>
            <p:cNvPr id="7" name="矩形 45"/>
            <p:cNvSpPr/>
            <p:nvPr/>
          </p:nvSpPr>
          <p:spPr>
            <a:xfrm rot="19102303">
              <a:off x="4798756" y="2389667"/>
              <a:ext cx="1462907" cy="727599"/>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600" spc="200" dirty="0">
                  <a:solidFill>
                    <a:schemeClr val="bg1"/>
                  </a:solidFill>
                  <a:latin typeface="+mj-ea"/>
                  <a:ea typeface="+mj-ea"/>
                </a:rPr>
                <a:t>企业精神</a:t>
              </a:r>
              <a:endParaRPr lang="en-US" altLang="zh-CN" sz="1600" spc="200" dirty="0">
                <a:solidFill>
                  <a:schemeClr val="bg1"/>
                </a:solidFill>
                <a:latin typeface="+mj-ea"/>
                <a:ea typeface="+mj-ea"/>
              </a:endParaRPr>
            </a:p>
          </p:txBody>
        </p:sp>
        <p:sp>
          <p:nvSpPr>
            <p:cNvPr id="8" name="矩形 45"/>
            <p:cNvSpPr/>
            <p:nvPr/>
          </p:nvSpPr>
          <p:spPr>
            <a:xfrm rot="3015817">
              <a:off x="6044902" y="2482590"/>
              <a:ext cx="1462906"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600" spc="200" dirty="0">
                  <a:solidFill>
                    <a:schemeClr val="bg1"/>
                  </a:solidFill>
                  <a:latin typeface="+mj-ea"/>
                  <a:ea typeface="+mj-ea"/>
                </a:rPr>
                <a:t>企业宗旨</a:t>
              </a:r>
              <a:endParaRPr lang="en-US" altLang="zh-CN" sz="1600" spc="200" dirty="0">
                <a:solidFill>
                  <a:schemeClr val="bg1"/>
                </a:solidFill>
                <a:latin typeface="+mj-ea"/>
                <a:ea typeface="+mj-ea"/>
              </a:endParaRPr>
            </a:p>
          </p:txBody>
        </p:sp>
        <p:sp>
          <p:nvSpPr>
            <p:cNvPr id="9" name="矩形 45"/>
            <p:cNvSpPr/>
            <p:nvPr/>
          </p:nvSpPr>
          <p:spPr>
            <a:xfrm rot="8284992">
              <a:off x="5926330" y="3698643"/>
              <a:ext cx="1462907"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600" spc="200" dirty="0">
                  <a:solidFill>
                    <a:schemeClr val="bg1"/>
                  </a:solidFill>
                  <a:latin typeface="+mj-ea"/>
                  <a:ea typeface="+mj-ea"/>
                </a:rPr>
                <a:t>服务理念</a:t>
              </a:r>
              <a:endParaRPr lang="en-US" altLang="zh-CN" sz="1600" spc="200" dirty="0">
                <a:solidFill>
                  <a:schemeClr val="bg1"/>
                </a:solidFill>
                <a:latin typeface="+mj-ea"/>
                <a:ea typeface="+mj-ea"/>
              </a:endParaRPr>
            </a:p>
          </p:txBody>
        </p:sp>
        <p:sp>
          <p:nvSpPr>
            <p:cNvPr id="10" name="矩形 45"/>
            <p:cNvSpPr/>
            <p:nvPr/>
          </p:nvSpPr>
          <p:spPr>
            <a:xfrm rot="13772023">
              <a:off x="4744301" y="3648598"/>
              <a:ext cx="1462907"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600" spc="200" dirty="0">
                  <a:solidFill>
                    <a:schemeClr val="bg1"/>
                  </a:solidFill>
                  <a:latin typeface="+mj-ea"/>
                  <a:ea typeface="+mj-ea"/>
                </a:rPr>
                <a:t>经营理念</a:t>
              </a:r>
              <a:endParaRPr lang="en-US" altLang="zh-CN" sz="1600" spc="200" dirty="0">
                <a:solidFill>
                  <a:schemeClr val="bg1"/>
                </a:solidFill>
                <a:latin typeface="+mj-ea"/>
                <a:ea typeface="+mj-ea"/>
              </a:endParaRPr>
            </a:p>
          </p:txBody>
        </p:sp>
      </p:grpSp>
      <p:grpSp>
        <p:nvGrpSpPr>
          <p:cNvPr id="15" name="组合 14"/>
          <p:cNvGrpSpPr/>
          <p:nvPr/>
        </p:nvGrpSpPr>
        <p:grpSpPr>
          <a:xfrm>
            <a:off x="5155550" y="2933969"/>
            <a:ext cx="1880900" cy="1880899"/>
            <a:chOff x="5155549" y="2464069"/>
            <a:chExt cx="1880900" cy="1880899"/>
          </a:xfrm>
        </p:grpSpPr>
        <p:sp>
          <p:nvSpPr>
            <p:cNvPr id="16" name="椭圆 15"/>
            <p:cNvSpPr/>
            <p:nvPr/>
          </p:nvSpPr>
          <p:spPr>
            <a:xfrm>
              <a:off x="5155549" y="2464069"/>
              <a:ext cx="1880900" cy="1880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644596" y="2927466"/>
              <a:ext cx="902811" cy="954107"/>
            </a:xfrm>
            <a:prstGeom prst="rect">
              <a:avLst/>
            </a:prstGeom>
          </p:spPr>
          <p:txBody>
            <a:bodyPr wrap="none" anchor="ctr">
              <a:spAutoFit/>
            </a:bodyPr>
            <a:lstStyle/>
            <a:p>
              <a:pPr algn="ctr"/>
              <a:r>
                <a:rPr lang="zh-CN" altLang="en-US" sz="2800" dirty="0">
                  <a:solidFill>
                    <a:schemeClr val="bg1"/>
                  </a:solidFill>
                  <a:latin typeface="+mj-ea"/>
                  <a:ea typeface="+mj-ea"/>
                </a:rPr>
                <a:t>企业</a:t>
              </a:r>
              <a:endParaRPr lang="en-US" altLang="zh-CN" sz="2800" dirty="0">
                <a:solidFill>
                  <a:schemeClr val="bg1"/>
                </a:solidFill>
                <a:latin typeface="+mj-ea"/>
                <a:ea typeface="+mj-ea"/>
              </a:endParaRPr>
            </a:p>
            <a:p>
              <a:pPr algn="ctr"/>
              <a:r>
                <a:rPr lang="zh-CN" altLang="en-US" sz="2800" dirty="0">
                  <a:solidFill>
                    <a:schemeClr val="bg1"/>
                  </a:solidFill>
                  <a:latin typeface="+mj-ea"/>
                  <a:ea typeface="+mj-ea"/>
                </a:rPr>
                <a:t>文化</a:t>
              </a:r>
            </a:p>
          </p:txBody>
        </p:sp>
      </p:grpSp>
      <p:grpSp>
        <p:nvGrpSpPr>
          <p:cNvPr id="27" name="组合 26"/>
          <p:cNvGrpSpPr/>
          <p:nvPr/>
        </p:nvGrpSpPr>
        <p:grpSpPr>
          <a:xfrm>
            <a:off x="7692571" y="2471365"/>
            <a:ext cx="3689804" cy="2755641"/>
            <a:chOff x="7806871" y="2287531"/>
            <a:chExt cx="3689804" cy="2755641"/>
          </a:xfrm>
        </p:grpSpPr>
        <p:grpSp>
          <p:nvGrpSpPr>
            <p:cNvPr id="18" name="组合 17"/>
            <p:cNvGrpSpPr/>
            <p:nvPr/>
          </p:nvGrpSpPr>
          <p:grpSpPr>
            <a:xfrm>
              <a:off x="7806871" y="2287531"/>
              <a:ext cx="3689804" cy="838460"/>
              <a:chOff x="1136195" y="2091953"/>
              <a:chExt cx="3689804" cy="838460"/>
            </a:xfrm>
          </p:grpSpPr>
          <p:sp>
            <p:nvSpPr>
              <p:cNvPr id="19" name="文本框 27"/>
              <p:cNvSpPr txBox="1"/>
              <p:nvPr/>
            </p:nvSpPr>
            <p:spPr>
              <a:xfrm>
                <a:off x="1136195" y="2091953"/>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lumOff val="25000"/>
                      </a:schemeClr>
                    </a:solidFill>
                    <a:latin typeface="+mj-ea"/>
                    <a:ea typeface="+mj-ea"/>
                  </a:rPr>
                  <a:t>标题添加此处</a:t>
                </a:r>
              </a:p>
            </p:txBody>
          </p:sp>
          <p:sp>
            <p:nvSpPr>
              <p:cNvPr id="20" name="文本框 28"/>
              <p:cNvSpPr txBox="1"/>
              <p:nvPr/>
            </p:nvSpPr>
            <p:spPr>
              <a:xfrm>
                <a:off x="1136195" y="2407193"/>
                <a:ext cx="3689804"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1400" b="1" dirty="0">
                    <a:solidFill>
                      <a:schemeClr val="tx1">
                        <a:lumMod val="75000"/>
                        <a:lumOff val="25000"/>
                      </a:schemeClr>
                    </a:solidFill>
                    <a:latin typeface="Agency FB" panose="020B0503020202020204" pitchFamily="34" charset="0"/>
                    <a:ea typeface="微软雅黑" panose="020B0503020204020204" pitchFamily="34" charset="-122"/>
                  </a:rPr>
                  <a:t>The user can demonstrate on a projector or computer, or print the presentation and make it into</a:t>
                </a:r>
              </a:p>
            </p:txBody>
          </p:sp>
        </p:grpSp>
        <p:grpSp>
          <p:nvGrpSpPr>
            <p:cNvPr id="24" name="组合 23"/>
            <p:cNvGrpSpPr/>
            <p:nvPr/>
          </p:nvGrpSpPr>
          <p:grpSpPr>
            <a:xfrm>
              <a:off x="7806871" y="4204712"/>
              <a:ext cx="3689804" cy="838460"/>
              <a:chOff x="1136195" y="2091953"/>
              <a:chExt cx="3689804" cy="838460"/>
            </a:xfrm>
          </p:grpSpPr>
          <p:sp>
            <p:nvSpPr>
              <p:cNvPr id="25" name="文本框 27"/>
              <p:cNvSpPr txBox="1"/>
              <p:nvPr/>
            </p:nvSpPr>
            <p:spPr>
              <a:xfrm>
                <a:off x="1136195" y="2091953"/>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lumOff val="25000"/>
                      </a:schemeClr>
                    </a:solidFill>
                    <a:latin typeface="+mj-ea"/>
                    <a:ea typeface="+mj-ea"/>
                  </a:rPr>
                  <a:t>标题添加此处</a:t>
                </a:r>
              </a:p>
            </p:txBody>
          </p:sp>
          <p:sp>
            <p:nvSpPr>
              <p:cNvPr id="26" name="文本框 28"/>
              <p:cNvSpPr txBox="1"/>
              <p:nvPr/>
            </p:nvSpPr>
            <p:spPr>
              <a:xfrm>
                <a:off x="1136195" y="2407193"/>
                <a:ext cx="3689804"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1400" b="1" dirty="0">
                    <a:solidFill>
                      <a:schemeClr val="tx1">
                        <a:lumMod val="75000"/>
                        <a:lumOff val="25000"/>
                      </a:schemeClr>
                    </a:solidFill>
                    <a:latin typeface="Agency FB" panose="020B0503020202020204" pitchFamily="34" charset="0"/>
                    <a:ea typeface="微软雅黑" panose="020B0503020204020204" pitchFamily="34" charset="-122"/>
                  </a:rPr>
                  <a:t>The user can demonstrate on a projector or computer, or print the presentation and make it into</a:t>
                </a:r>
              </a:p>
            </p:txBody>
          </p:sp>
        </p:grpSp>
      </p:grpSp>
      <p:grpSp>
        <p:nvGrpSpPr>
          <p:cNvPr id="28" name="组合 27"/>
          <p:cNvGrpSpPr/>
          <p:nvPr/>
        </p:nvGrpSpPr>
        <p:grpSpPr>
          <a:xfrm>
            <a:off x="805278" y="2471365"/>
            <a:ext cx="3689804" cy="2755641"/>
            <a:chOff x="7806871" y="2287531"/>
            <a:chExt cx="3689804" cy="2755641"/>
          </a:xfrm>
        </p:grpSpPr>
        <p:grpSp>
          <p:nvGrpSpPr>
            <p:cNvPr id="29" name="组合 28"/>
            <p:cNvGrpSpPr/>
            <p:nvPr/>
          </p:nvGrpSpPr>
          <p:grpSpPr>
            <a:xfrm>
              <a:off x="7806871" y="2287531"/>
              <a:ext cx="3689804" cy="838460"/>
              <a:chOff x="1136195" y="2091953"/>
              <a:chExt cx="3689804" cy="838460"/>
            </a:xfrm>
          </p:grpSpPr>
          <p:sp>
            <p:nvSpPr>
              <p:cNvPr id="33" name="文本框 27"/>
              <p:cNvSpPr txBox="1"/>
              <p:nvPr/>
            </p:nvSpPr>
            <p:spPr>
              <a:xfrm>
                <a:off x="3102450" y="2091953"/>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b="1" dirty="0">
                    <a:solidFill>
                      <a:schemeClr val="tx1">
                        <a:lumMod val="75000"/>
                        <a:lumOff val="25000"/>
                      </a:schemeClr>
                    </a:solidFill>
                    <a:latin typeface="+mj-ea"/>
                    <a:ea typeface="+mj-ea"/>
                  </a:rPr>
                  <a:t>标题添加此处</a:t>
                </a:r>
              </a:p>
            </p:txBody>
          </p:sp>
          <p:sp>
            <p:nvSpPr>
              <p:cNvPr id="34" name="文本框 28"/>
              <p:cNvSpPr txBox="1"/>
              <p:nvPr/>
            </p:nvSpPr>
            <p:spPr>
              <a:xfrm>
                <a:off x="1136195" y="2407193"/>
                <a:ext cx="3689804"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en-US" altLang="zh-CN" sz="1400" b="1" dirty="0">
                    <a:solidFill>
                      <a:schemeClr val="tx1">
                        <a:lumMod val="75000"/>
                        <a:lumOff val="25000"/>
                      </a:schemeClr>
                    </a:solidFill>
                    <a:latin typeface="Agency FB" panose="020B0503020202020204" pitchFamily="34" charset="0"/>
                    <a:ea typeface="微软雅黑" panose="020B0503020204020204" pitchFamily="34" charset="-122"/>
                  </a:rPr>
                  <a:t>The user can demonstrate on a projector or computer, or print the presentation and make it into</a:t>
                </a:r>
              </a:p>
            </p:txBody>
          </p:sp>
        </p:grpSp>
        <p:grpSp>
          <p:nvGrpSpPr>
            <p:cNvPr id="30" name="组合 29"/>
            <p:cNvGrpSpPr/>
            <p:nvPr/>
          </p:nvGrpSpPr>
          <p:grpSpPr>
            <a:xfrm>
              <a:off x="7806871" y="4204712"/>
              <a:ext cx="3689804" cy="838460"/>
              <a:chOff x="1136195" y="2091953"/>
              <a:chExt cx="3689804" cy="838460"/>
            </a:xfrm>
          </p:grpSpPr>
          <p:sp>
            <p:nvSpPr>
              <p:cNvPr id="31" name="文本框 27"/>
              <p:cNvSpPr txBox="1"/>
              <p:nvPr/>
            </p:nvSpPr>
            <p:spPr>
              <a:xfrm>
                <a:off x="3102450" y="2091953"/>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b="1" dirty="0">
                    <a:solidFill>
                      <a:schemeClr val="tx1">
                        <a:lumMod val="75000"/>
                        <a:lumOff val="25000"/>
                      </a:schemeClr>
                    </a:solidFill>
                    <a:latin typeface="+mj-ea"/>
                    <a:ea typeface="+mj-ea"/>
                  </a:rPr>
                  <a:t>标题添加此处</a:t>
                </a:r>
              </a:p>
            </p:txBody>
          </p:sp>
          <p:sp>
            <p:nvSpPr>
              <p:cNvPr id="32" name="文本框 28"/>
              <p:cNvSpPr txBox="1"/>
              <p:nvPr/>
            </p:nvSpPr>
            <p:spPr>
              <a:xfrm>
                <a:off x="1136195" y="2407193"/>
                <a:ext cx="3689804"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en-US" altLang="zh-CN" sz="1400" b="1" dirty="0">
                    <a:solidFill>
                      <a:schemeClr val="tx1">
                        <a:lumMod val="75000"/>
                        <a:lumOff val="25000"/>
                      </a:schemeClr>
                    </a:solidFill>
                    <a:latin typeface="Agency FB" panose="020B0503020202020204" pitchFamily="34" charset="0"/>
                    <a:ea typeface="微软雅黑" panose="020B0503020204020204" pitchFamily="34" charset="-122"/>
                  </a:rPr>
                  <a:t>The user can demonstrate on a projector or computer, or print the presentation and make it into</a:t>
                </a:r>
              </a:p>
            </p:txBody>
          </p:sp>
        </p:grpSp>
      </p:grpSp>
      <p:grpSp>
        <p:nvGrpSpPr>
          <p:cNvPr id="51" name="组合 50"/>
          <p:cNvGrpSpPr/>
          <p:nvPr/>
        </p:nvGrpSpPr>
        <p:grpSpPr>
          <a:xfrm>
            <a:off x="3619384" y="453588"/>
            <a:ext cx="8185557" cy="173072"/>
            <a:chOff x="2713964" y="340296"/>
            <a:chExt cx="6141063" cy="129844"/>
          </a:xfrm>
          <a:solidFill>
            <a:schemeClr val="accent5"/>
          </a:solidFill>
        </p:grpSpPr>
        <p:cxnSp>
          <p:nvCxnSpPr>
            <p:cNvPr id="52" name="直接连接符 51"/>
            <p:cNvCxnSpPr>
              <a:endCxn id="53" idx="3"/>
            </p:cNvCxnSpPr>
            <p:nvPr/>
          </p:nvCxnSpPr>
          <p:spPr>
            <a:xfrm flipH="1">
              <a:off x="2843808" y="405218"/>
              <a:ext cx="6011219"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2713964" y="340296"/>
              <a:ext cx="129844" cy="129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4" name="KSO_GT1.1.1"/>
          <p:cNvSpPr txBox="1"/>
          <p:nvPr/>
        </p:nvSpPr>
        <p:spPr>
          <a:xfrm>
            <a:off x="1919940" y="411432"/>
            <a:ext cx="1587011" cy="330099"/>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800" b="1" dirty="0">
                <a:solidFill>
                  <a:schemeClr val="tx1">
                    <a:lumMod val="50000"/>
                    <a:lumOff val="50000"/>
                  </a:schemeClr>
                </a:solidFill>
              </a:rPr>
              <a:t>点击更改标题</a:t>
            </a:r>
            <a:endParaRPr lang="en-US" altLang="zh-CN" sz="1800" b="1" dirty="0">
              <a:solidFill>
                <a:schemeClr val="tx1">
                  <a:lumMod val="50000"/>
                  <a:lumOff val="50000"/>
                </a:schemeClr>
              </a:solidFill>
            </a:endParaRPr>
          </a:p>
        </p:txBody>
      </p:sp>
      <p:pic>
        <p:nvPicPr>
          <p:cNvPr id="56" name="图片 55"/>
          <p:cNvPicPr>
            <a:picLocks noChangeAspect="1"/>
          </p:cNvPicPr>
          <p:nvPr/>
        </p:nvPicPr>
        <p:blipFill>
          <a:blip r:embed="rId3" cstate="email"/>
          <a:stretch>
            <a:fillRect/>
          </a:stretch>
        </p:blipFill>
        <p:spPr>
          <a:xfrm>
            <a:off x="-510264" y="-1119793"/>
            <a:ext cx="3206721" cy="32067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50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grpId="0" nodeType="withEffect">
                                  <p:stCondLst>
                                    <p:cond delay="100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grpId="0" nodeType="withEffect">
                                  <p:stCondLst>
                                    <p:cond delay="15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1500"/>
                            </p:stCondLst>
                            <p:childTnLst>
                              <p:par>
                                <p:cTn id="36" presetID="2" presetClass="entr" presetSubtype="8"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0-#ppt_w/2"/>
                                          </p:val>
                                        </p:tav>
                                        <p:tav tm="100000">
                                          <p:val>
                                            <p:strVal val="#ppt_x"/>
                                          </p:val>
                                        </p:tav>
                                      </p:tavLst>
                                    </p:anim>
                                    <p:anim calcmode="lin" valueType="num">
                                      <p:cBhvr additive="base">
                                        <p:cTn id="39" dur="500" fill="hold"/>
                                        <p:tgtEl>
                                          <p:spTgt spid="28"/>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1+#ppt_w/2"/>
                                          </p:val>
                                        </p:tav>
                                        <p:tav tm="100000">
                                          <p:val>
                                            <p:strVal val="#ppt_x"/>
                                          </p:val>
                                        </p:tav>
                                      </p:tavLst>
                                    </p:anim>
                                    <p:anim calcmode="lin" valueType="num">
                                      <p:cBhvr additive="base">
                                        <p:cTn id="43"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占位符 42"/>
          <p:cNvPicPr>
            <a:picLocks noGrp="1" noChangeAspect="1"/>
          </p:cNvPicPr>
          <p:nvPr>
            <p:ph type="pic" sz="quarter" idx="12"/>
          </p:nvPr>
        </p:nvPicPr>
        <p:blipFill>
          <a:blip r:embed="rId3" cstate="email"/>
          <a:stretch>
            <a:fillRect/>
          </a:stretch>
        </p:blipFill>
        <p:spPr>
          <a:xfrm>
            <a:off x="6252936" y="1695450"/>
            <a:ext cx="1885951" cy="1885950"/>
          </a:xfrm>
        </p:spPr>
      </p:pic>
      <p:pic>
        <p:nvPicPr>
          <p:cNvPr id="45" name="图片占位符 44"/>
          <p:cNvPicPr>
            <a:picLocks noGrp="1" noChangeAspect="1"/>
          </p:cNvPicPr>
          <p:nvPr>
            <p:ph type="pic" sz="quarter" idx="13"/>
          </p:nvPr>
        </p:nvPicPr>
        <p:blipFill>
          <a:blip r:embed="rId4" cstate="email"/>
          <a:stretch>
            <a:fillRect/>
          </a:stretch>
        </p:blipFill>
        <p:spPr>
          <a:xfrm>
            <a:off x="6267450" y="4057650"/>
            <a:ext cx="1885951" cy="1885949"/>
          </a:xfrm>
        </p:spPr>
      </p:pic>
      <p:pic>
        <p:nvPicPr>
          <p:cNvPr id="44" name="图片占位符 43"/>
          <p:cNvPicPr>
            <a:picLocks noGrp="1" noChangeAspect="1"/>
          </p:cNvPicPr>
          <p:nvPr>
            <p:ph type="pic" sz="quarter" idx="15"/>
          </p:nvPr>
        </p:nvPicPr>
        <p:blipFill>
          <a:blip r:embed="rId5" cstate="email"/>
          <a:stretch>
            <a:fillRect/>
          </a:stretch>
        </p:blipFill>
        <p:spPr>
          <a:xfrm>
            <a:off x="1162050" y="4057650"/>
            <a:ext cx="1885951" cy="1885950"/>
          </a:xfrm>
        </p:spPr>
      </p:pic>
      <p:pic>
        <p:nvPicPr>
          <p:cNvPr id="49" name="图片占位符 48"/>
          <p:cNvPicPr>
            <a:picLocks noGrp="1" noChangeAspect="1"/>
          </p:cNvPicPr>
          <p:nvPr>
            <p:ph type="pic" sz="quarter" idx="14"/>
          </p:nvPr>
        </p:nvPicPr>
        <p:blipFill>
          <a:blip r:embed="rId6" cstate="email"/>
          <a:stretch>
            <a:fillRect/>
          </a:stretch>
        </p:blipFill>
        <p:spPr>
          <a:xfrm>
            <a:off x="1162050" y="1695450"/>
            <a:ext cx="1873086" cy="1885950"/>
          </a:xfrm>
        </p:spPr>
      </p:pic>
      <p:sp>
        <p:nvSpPr>
          <p:cNvPr id="5" name="任意多边形 4"/>
          <p:cNvSpPr/>
          <p:nvPr/>
        </p:nvSpPr>
        <p:spPr>
          <a:xfrm>
            <a:off x="1300596" y="3124200"/>
            <a:ext cx="1608859" cy="457200"/>
          </a:xfrm>
          <a:custGeom>
            <a:avLst/>
            <a:gdLst>
              <a:gd name="connsiteX0" fmla="*/ 0 w 1608858"/>
              <a:gd name="connsiteY0" fmla="*/ 0 h 457200"/>
              <a:gd name="connsiteX1" fmla="*/ 1608858 w 1608858"/>
              <a:gd name="connsiteY1" fmla="*/ 0 h 457200"/>
              <a:gd name="connsiteX2" fmla="*/ 1586359 w 1608858"/>
              <a:gd name="connsiteY2" fmla="*/ 41452 h 457200"/>
              <a:gd name="connsiteX3" fmla="*/ 804429 w 1608858"/>
              <a:gd name="connsiteY3" fmla="*/ 457200 h 457200"/>
              <a:gd name="connsiteX4" fmla="*/ 22499 w 1608858"/>
              <a:gd name="connsiteY4" fmla="*/ 41452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858" h="457200">
                <a:moveTo>
                  <a:pt x="0" y="0"/>
                </a:moveTo>
                <a:lnTo>
                  <a:pt x="1608858" y="0"/>
                </a:lnTo>
                <a:lnTo>
                  <a:pt x="1586359" y="41452"/>
                </a:lnTo>
                <a:cubicBezTo>
                  <a:pt x="1416900" y="292285"/>
                  <a:pt x="1129924" y="457200"/>
                  <a:pt x="804429" y="457200"/>
                </a:cubicBezTo>
                <a:cubicBezTo>
                  <a:pt x="478935" y="457200"/>
                  <a:pt x="191959" y="292285"/>
                  <a:pt x="22499" y="4145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300596" y="5486400"/>
            <a:ext cx="1608859" cy="457200"/>
          </a:xfrm>
          <a:custGeom>
            <a:avLst/>
            <a:gdLst>
              <a:gd name="connsiteX0" fmla="*/ 0 w 1608858"/>
              <a:gd name="connsiteY0" fmla="*/ 0 h 457200"/>
              <a:gd name="connsiteX1" fmla="*/ 1608858 w 1608858"/>
              <a:gd name="connsiteY1" fmla="*/ 0 h 457200"/>
              <a:gd name="connsiteX2" fmla="*/ 1586359 w 1608858"/>
              <a:gd name="connsiteY2" fmla="*/ 41452 h 457200"/>
              <a:gd name="connsiteX3" fmla="*/ 804429 w 1608858"/>
              <a:gd name="connsiteY3" fmla="*/ 457200 h 457200"/>
              <a:gd name="connsiteX4" fmla="*/ 22499 w 1608858"/>
              <a:gd name="connsiteY4" fmla="*/ 41452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858" h="457200">
                <a:moveTo>
                  <a:pt x="0" y="0"/>
                </a:moveTo>
                <a:lnTo>
                  <a:pt x="1608858" y="0"/>
                </a:lnTo>
                <a:lnTo>
                  <a:pt x="1586359" y="41452"/>
                </a:lnTo>
                <a:cubicBezTo>
                  <a:pt x="1416900" y="292285"/>
                  <a:pt x="1129924" y="457200"/>
                  <a:pt x="804429" y="457200"/>
                </a:cubicBezTo>
                <a:cubicBezTo>
                  <a:pt x="478935" y="457200"/>
                  <a:pt x="191959" y="292285"/>
                  <a:pt x="22499" y="4145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6405996" y="3124200"/>
            <a:ext cx="1608859" cy="457200"/>
          </a:xfrm>
          <a:custGeom>
            <a:avLst/>
            <a:gdLst>
              <a:gd name="connsiteX0" fmla="*/ 0 w 1608858"/>
              <a:gd name="connsiteY0" fmla="*/ 0 h 457200"/>
              <a:gd name="connsiteX1" fmla="*/ 1608858 w 1608858"/>
              <a:gd name="connsiteY1" fmla="*/ 0 h 457200"/>
              <a:gd name="connsiteX2" fmla="*/ 1586359 w 1608858"/>
              <a:gd name="connsiteY2" fmla="*/ 41452 h 457200"/>
              <a:gd name="connsiteX3" fmla="*/ 804429 w 1608858"/>
              <a:gd name="connsiteY3" fmla="*/ 457200 h 457200"/>
              <a:gd name="connsiteX4" fmla="*/ 22499 w 1608858"/>
              <a:gd name="connsiteY4" fmla="*/ 41452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858" h="457200">
                <a:moveTo>
                  <a:pt x="0" y="0"/>
                </a:moveTo>
                <a:lnTo>
                  <a:pt x="1608858" y="0"/>
                </a:lnTo>
                <a:lnTo>
                  <a:pt x="1586359" y="41452"/>
                </a:lnTo>
                <a:cubicBezTo>
                  <a:pt x="1416900" y="292285"/>
                  <a:pt x="1129924" y="457200"/>
                  <a:pt x="804429" y="457200"/>
                </a:cubicBezTo>
                <a:cubicBezTo>
                  <a:pt x="478935" y="457200"/>
                  <a:pt x="191959" y="292285"/>
                  <a:pt x="22499" y="4145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6405996" y="5486400"/>
            <a:ext cx="1608859" cy="457200"/>
          </a:xfrm>
          <a:custGeom>
            <a:avLst/>
            <a:gdLst>
              <a:gd name="connsiteX0" fmla="*/ 0 w 1608858"/>
              <a:gd name="connsiteY0" fmla="*/ 0 h 457200"/>
              <a:gd name="connsiteX1" fmla="*/ 1608858 w 1608858"/>
              <a:gd name="connsiteY1" fmla="*/ 0 h 457200"/>
              <a:gd name="connsiteX2" fmla="*/ 1586359 w 1608858"/>
              <a:gd name="connsiteY2" fmla="*/ 41452 h 457200"/>
              <a:gd name="connsiteX3" fmla="*/ 804429 w 1608858"/>
              <a:gd name="connsiteY3" fmla="*/ 457200 h 457200"/>
              <a:gd name="connsiteX4" fmla="*/ 22499 w 1608858"/>
              <a:gd name="connsiteY4" fmla="*/ 41452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858" h="457200">
                <a:moveTo>
                  <a:pt x="0" y="0"/>
                </a:moveTo>
                <a:lnTo>
                  <a:pt x="1608858" y="0"/>
                </a:lnTo>
                <a:lnTo>
                  <a:pt x="1586359" y="41452"/>
                </a:lnTo>
                <a:cubicBezTo>
                  <a:pt x="1416900" y="292285"/>
                  <a:pt x="1129924" y="457200"/>
                  <a:pt x="804429" y="457200"/>
                </a:cubicBezTo>
                <a:cubicBezTo>
                  <a:pt x="478935" y="457200"/>
                  <a:pt x="191959" y="292285"/>
                  <a:pt x="22499" y="4145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3243189" y="2019194"/>
            <a:ext cx="2591569" cy="1238468"/>
            <a:chOff x="7483989" y="3361982"/>
            <a:chExt cx="2591569" cy="1238467"/>
          </a:xfrm>
        </p:grpSpPr>
        <p:sp>
          <p:nvSpPr>
            <p:cNvPr id="27" name="矩形 26"/>
            <p:cNvSpPr/>
            <p:nvPr/>
          </p:nvSpPr>
          <p:spPr>
            <a:xfrm>
              <a:off x="7483989" y="3732519"/>
              <a:ext cx="2591569"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solidFill>
                    <a:schemeClr val="tx1">
                      <a:lumMod val="75000"/>
                      <a:lumOff val="25000"/>
                    </a:schemeClr>
                  </a:solidFill>
                  <a:latin typeface="+mn-ea"/>
                </a:rPr>
                <a:t>用户可以在投影仪或者计算机上进行演示也可以将演示文稿打印出来制作成胶片</a:t>
              </a:r>
            </a:p>
          </p:txBody>
        </p:sp>
        <p:sp>
          <p:nvSpPr>
            <p:cNvPr id="28" name="矩形 27"/>
            <p:cNvSpPr/>
            <p:nvPr/>
          </p:nvSpPr>
          <p:spPr>
            <a:xfrm>
              <a:off x="7483989" y="3361982"/>
              <a:ext cx="2050552"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latin typeface="+mn-ea"/>
                </a:rPr>
                <a:t>标题文字添加</a:t>
              </a:r>
            </a:p>
          </p:txBody>
        </p:sp>
      </p:grpSp>
      <p:grpSp>
        <p:nvGrpSpPr>
          <p:cNvPr id="29" name="组合 28"/>
          <p:cNvGrpSpPr/>
          <p:nvPr/>
        </p:nvGrpSpPr>
        <p:grpSpPr>
          <a:xfrm>
            <a:off x="3243189" y="4381394"/>
            <a:ext cx="2591569" cy="1238468"/>
            <a:chOff x="7483989" y="3361982"/>
            <a:chExt cx="2591569" cy="1238467"/>
          </a:xfrm>
        </p:grpSpPr>
        <p:sp>
          <p:nvSpPr>
            <p:cNvPr id="30" name="矩形 29"/>
            <p:cNvSpPr/>
            <p:nvPr/>
          </p:nvSpPr>
          <p:spPr>
            <a:xfrm>
              <a:off x="7483989" y="3732519"/>
              <a:ext cx="2591569"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solidFill>
                    <a:schemeClr val="tx1">
                      <a:lumMod val="75000"/>
                      <a:lumOff val="25000"/>
                    </a:schemeClr>
                  </a:solidFill>
                  <a:latin typeface="+mn-ea"/>
                </a:rPr>
                <a:t>用户可以在投影仪或者计算机上进行演示也可以将演示文稿打印出来制作成胶片</a:t>
              </a:r>
            </a:p>
          </p:txBody>
        </p:sp>
        <p:sp>
          <p:nvSpPr>
            <p:cNvPr id="31" name="矩形 30"/>
            <p:cNvSpPr/>
            <p:nvPr/>
          </p:nvSpPr>
          <p:spPr>
            <a:xfrm>
              <a:off x="7483989" y="3361982"/>
              <a:ext cx="2050552"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latin typeface="+mn-ea"/>
                </a:rPr>
                <a:t>标题文字添加</a:t>
              </a:r>
            </a:p>
          </p:txBody>
        </p:sp>
      </p:grpSp>
      <p:grpSp>
        <p:nvGrpSpPr>
          <p:cNvPr id="32" name="组合 31"/>
          <p:cNvGrpSpPr/>
          <p:nvPr/>
        </p:nvGrpSpPr>
        <p:grpSpPr>
          <a:xfrm>
            <a:off x="8361454" y="2019194"/>
            <a:ext cx="2591569" cy="1238468"/>
            <a:chOff x="7483989" y="3361982"/>
            <a:chExt cx="2591569" cy="1238467"/>
          </a:xfrm>
        </p:grpSpPr>
        <p:sp>
          <p:nvSpPr>
            <p:cNvPr id="33" name="矩形 32"/>
            <p:cNvSpPr/>
            <p:nvPr/>
          </p:nvSpPr>
          <p:spPr>
            <a:xfrm>
              <a:off x="7483989" y="3732519"/>
              <a:ext cx="2591569"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solidFill>
                    <a:schemeClr val="tx1">
                      <a:lumMod val="75000"/>
                      <a:lumOff val="25000"/>
                    </a:schemeClr>
                  </a:solidFill>
                  <a:latin typeface="+mn-ea"/>
                </a:rPr>
                <a:t>用户可以在投影仪或者计算机上进行演示也可以将演示文稿打印出来制作成胶片</a:t>
              </a:r>
            </a:p>
          </p:txBody>
        </p:sp>
        <p:sp>
          <p:nvSpPr>
            <p:cNvPr id="34" name="矩形 33"/>
            <p:cNvSpPr/>
            <p:nvPr/>
          </p:nvSpPr>
          <p:spPr>
            <a:xfrm>
              <a:off x="7483989" y="3361982"/>
              <a:ext cx="2050552"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latin typeface="+mn-ea"/>
                </a:rPr>
                <a:t>标题文字添加</a:t>
              </a:r>
            </a:p>
          </p:txBody>
        </p:sp>
      </p:grpSp>
      <p:grpSp>
        <p:nvGrpSpPr>
          <p:cNvPr id="35" name="组合 34"/>
          <p:cNvGrpSpPr/>
          <p:nvPr/>
        </p:nvGrpSpPr>
        <p:grpSpPr>
          <a:xfrm>
            <a:off x="8361454" y="4381394"/>
            <a:ext cx="2591569" cy="1238468"/>
            <a:chOff x="7483989" y="3361982"/>
            <a:chExt cx="2591569" cy="1238467"/>
          </a:xfrm>
        </p:grpSpPr>
        <p:sp>
          <p:nvSpPr>
            <p:cNvPr id="36" name="矩形 35"/>
            <p:cNvSpPr/>
            <p:nvPr/>
          </p:nvSpPr>
          <p:spPr>
            <a:xfrm>
              <a:off x="7483989" y="3732519"/>
              <a:ext cx="2591569"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solidFill>
                    <a:schemeClr val="tx1">
                      <a:lumMod val="75000"/>
                      <a:lumOff val="25000"/>
                    </a:schemeClr>
                  </a:solidFill>
                  <a:latin typeface="+mn-ea"/>
                </a:rPr>
                <a:t>用户可以在投影仪或者计算机上进行演示也可以将演示文稿打印出来制作成胶片</a:t>
              </a:r>
            </a:p>
          </p:txBody>
        </p:sp>
        <p:sp>
          <p:nvSpPr>
            <p:cNvPr id="37" name="矩形 36"/>
            <p:cNvSpPr/>
            <p:nvPr/>
          </p:nvSpPr>
          <p:spPr>
            <a:xfrm>
              <a:off x="7483989" y="3361982"/>
              <a:ext cx="2050552"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latin typeface="+mn-ea"/>
                </a:rPr>
                <a:t>标题文字添加</a:t>
              </a:r>
            </a:p>
          </p:txBody>
        </p:sp>
      </p:grpSp>
      <p:grpSp>
        <p:nvGrpSpPr>
          <p:cNvPr id="56" name="组合 55"/>
          <p:cNvGrpSpPr/>
          <p:nvPr/>
        </p:nvGrpSpPr>
        <p:grpSpPr>
          <a:xfrm>
            <a:off x="3619384" y="453588"/>
            <a:ext cx="8185557" cy="173072"/>
            <a:chOff x="2713964" y="340296"/>
            <a:chExt cx="6141063" cy="129844"/>
          </a:xfrm>
          <a:solidFill>
            <a:schemeClr val="accent5"/>
          </a:solidFill>
        </p:grpSpPr>
        <p:cxnSp>
          <p:nvCxnSpPr>
            <p:cNvPr id="57" name="直接连接符 56"/>
            <p:cNvCxnSpPr>
              <a:endCxn id="58" idx="3"/>
            </p:cNvCxnSpPr>
            <p:nvPr/>
          </p:nvCxnSpPr>
          <p:spPr>
            <a:xfrm flipH="1">
              <a:off x="2843808" y="405218"/>
              <a:ext cx="6011219"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2713964" y="340296"/>
              <a:ext cx="129844" cy="129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9" name="KSO_GT1.1.1"/>
          <p:cNvSpPr txBox="1"/>
          <p:nvPr/>
        </p:nvSpPr>
        <p:spPr>
          <a:xfrm>
            <a:off x="1919940" y="411432"/>
            <a:ext cx="1587011" cy="330099"/>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800" b="1" dirty="0">
                <a:solidFill>
                  <a:schemeClr val="tx1">
                    <a:lumMod val="50000"/>
                    <a:lumOff val="50000"/>
                  </a:schemeClr>
                </a:solidFill>
              </a:rPr>
              <a:t>点击更改标题</a:t>
            </a:r>
            <a:endParaRPr lang="en-US" altLang="zh-CN" sz="1800" b="1" dirty="0">
              <a:solidFill>
                <a:schemeClr val="tx1">
                  <a:lumMod val="50000"/>
                  <a:lumOff val="50000"/>
                </a:schemeClr>
              </a:solidFill>
            </a:endParaRPr>
          </a:p>
        </p:txBody>
      </p:sp>
      <p:pic>
        <p:nvPicPr>
          <p:cNvPr id="61" name="图片 60"/>
          <p:cNvPicPr>
            <a:picLocks noChangeAspect="1"/>
          </p:cNvPicPr>
          <p:nvPr/>
        </p:nvPicPr>
        <p:blipFill>
          <a:blip r:embed="rId7" cstate="email"/>
          <a:stretch>
            <a:fillRect/>
          </a:stretch>
        </p:blipFill>
        <p:spPr>
          <a:xfrm>
            <a:off x="-510264" y="-1119793"/>
            <a:ext cx="3206721" cy="320672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53" presetClass="entr" presetSubtype="16"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fltVal val="0"/>
                                          </p:val>
                                        </p:tav>
                                        <p:tav tm="100000">
                                          <p:val>
                                            <p:strVal val="#ppt_h"/>
                                          </p:val>
                                        </p:tav>
                                      </p:tavLst>
                                    </p:anim>
                                    <p:animEffect transition="in" filter="fade">
                                      <p:cBhvr>
                                        <p:cTn id="14" dur="500"/>
                                        <p:tgtEl>
                                          <p:spTgt spid="43"/>
                                        </p:tgtEl>
                                      </p:cBhvr>
                                    </p:animEffect>
                                  </p:childTnLst>
                                </p:cTn>
                              </p:par>
                              <p:par>
                                <p:cTn id="15" presetID="53" presetClass="entr" presetSubtype="16"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par>
                                <p:cTn id="20" presetID="53" presetClass="entr" presetSubtype="16"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par>
                          <p:cTn id="38" fill="hold">
                            <p:stCondLst>
                              <p:cond delay="1000"/>
                            </p:stCondLst>
                            <p:childTnLst>
                              <p:par>
                                <p:cTn id="39" presetID="47" presetClass="entr" presetSubtype="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1000"/>
                                        <p:tgtEl>
                                          <p:spTgt spid="32"/>
                                        </p:tgtEl>
                                      </p:cBhvr>
                                    </p:animEffect>
                                    <p:anim calcmode="lin" valueType="num">
                                      <p:cBhvr>
                                        <p:cTn id="52" dur="1000" fill="hold"/>
                                        <p:tgtEl>
                                          <p:spTgt spid="32"/>
                                        </p:tgtEl>
                                        <p:attrNameLst>
                                          <p:attrName>ppt_x</p:attrName>
                                        </p:attrNameLst>
                                      </p:cBhvr>
                                      <p:tavLst>
                                        <p:tav tm="0">
                                          <p:val>
                                            <p:strVal val="#ppt_x"/>
                                          </p:val>
                                        </p:tav>
                                        <p:tav tm="100000">
                                          <p:val>
                                            <p:strVal val="#ppt_x"/>
                                          </p:val>
                                        </p:tav>
                                      </p:tavLst>
                                    </p:anim>
                                    <p:anim calcmode="lin" valueType="num">
                                      <p:cBhvr>
                                        <p:cTn id="53" dur="1000" fill="hold"/>
                                        <p:tgtEl>
                                          <p:spTgt spid="32"/>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2006465" y="2008239"/>
            <a:ext cx="8179073" cy="3182524"/>
            <a:chOff x="2006464" y="2008239"/>
            <a:chExt cx="8179073" cy="3182524"/>
          </a:xfrm>
        </p:grpSpPr>
        <p:grpSp>
          <p:nvGrpSpPr>
            <p:cNvPr id="3" name="dc51930a-402f-40a8-97f7-705973c78e4e"/>
            <p:cNvGrpSpPr>
              <a:grpSpLocks noChangeAspect="1"/>
            </p:cNvGrpSpPr>
            <p:nvPr/>
          </p:nvGrpSpPr>
          <p:grpSpPr>
            <a:xfrm>
              <a:off x="2006464" y="2008239"/>
              <a:ext cx="8179073" cy="3182524"/>
              <a:chOff x="2157610" y="1789169"/>
              <a:chExt cx="8179054" cy="3182516"/>
            </a:xfrm>
          </p:grpSpPr>
          <p:sp>
            <p:nvSpPr>
              <p:cNvPr id="4" name="Freeform: Shape 24"/>
              <p:cNvSpPr/>
              <p:nvPr/>
            </p:nvSpPr>
            <p:spPr bwMode="auto">
              <a:xfrm>
                <a:off x="8004212" y="3861048"/>
                <a:ext cx="2221273" cy="1110636"/>
              </a:xfrm>
              <a:custGeom>
                <a:avLst/>
                <a:gdLst>
                  <a:gd name="T0" fmla="*/ 1444 w 3068"/>
                  <a:gd name="T1" fmla="*/ 1153 h 1534"/>
                  <a:gd name="T2" fmla="*/ 1300 w 3068"/>
                  <a:gd name="T3" fmla="*/ 1134 h 1534"/>
                  <a:gd name="T4" fmla="*/ 1163 w 3068"/>
                  <a:gd name="T5" fmla="*/ 1097 h 1534"/>
                  <a:gd name="T6" fmla="*/ 1032 w 3068"/>
                  <a:gd name="T7" fmla="*/ 1044 h 1534"/>
                  <a:gd name="T8" fmla="*/ 910 w 3068"/>
                  <a:gd name="T9" fmla="*/ 975 h 1534"/>
                  <a:gd name="T10" fmla="*/ 797 w 3068"/>
                  <a:gd name="T11" fmla="*/ 893 h 1534"/>
                  <a:gd name="T12" fmla="*/ 696 w 3068"/>
                  <a:gd name="T13" fmla="*/ 798 h 1534"/>
                  <a:gd name="T14" fmla="*/ 606 w 3068"/>
                  <a:gd name="T15" fmla="*/ 693 h 1534"/>
                  <a:gd name="T16" fmla="*/ 530 w 3068"/>
                  <a:gd name="T17" fmla="*/ 576 h 1534"/>
                  <a:gd name="T18" fmla="*/ 467 w 3068"/>
                  <a:gd name="T19" fmla="*/ 451 h 1534"/>
                  <a:gd name="T20" fmla="*/ 420 w 3068"/>
                  <a:gd name="T21" fmla="*/ 317 h 1534"/>
                  <a:gd name="T22" fmla="*/ 390 w 3068"/>
                  <a:gd name="T23" fmla="*/ 176 h 1534"/>
                  <a:gd name="T24" fmla="*/ 376 w 3068"/>
                  <a:gd name="T25" fmla="*/ 30 h 1534"/>
                  <a:gd name="T26" fmla="*/ 1 w 3068"/>
                  <a:gd name="T27" fmla="*/ 79 h 1534"/>
                  <a:gd name="T28" fmla="*/ 23 w 3068"/>
                  <a:gd name="T29" fmla="*/ 272 h 1534"/>
                  <a:gd name="T30" fmla="*/ 68 w 3068"/>
                  <a:gd name="T31" fmla="*/ 456 h 1534"/>
                  <a:gd name="T32" fmla="*/ 135 w 3068"/>
                  <a:gd name="T33" fmla="*/ 631 h 1534"/>
                  <a:gd name="T34" fmla="*/ 222 w 3068"/>
                  <a:gd name="T35" fmla="*/ 795 h 1534"/>
                  <a:gd name="T36" fmla="*/ 327 w 3068"/>
                  <a:gd name="T37" fmla="*/ 947 h 1534"/>
                  <a:gd name="T38" fmla="*/ 449 w 3068"/>
                  <a:gd name="T39" fmla="*/ 1085 h 1534"/>
                  <a:gd name="T40" fmla="*/ 586 w 3068"/>
                  <a:gd name="T41" fmla="*/ 1207 h 1534"/>
                  <a:gd name="T42" fmla="*/ 738 w 3068"/>
                  <a:gd name="T43" fmla="*/ 1312 h 1534"/>
                  <a:gd name="T44" fmla="*/ 902 w 3068"/>
                  <a:gd name="T45" fmla="*/ 1399 h 1534"/>
                  <a:gd name="T46" fmla="*/ 1078 w 3068"/>
                  <a:gd name="T47" fmla="*/ 1465 h 1534"/>
                  <a:gd name="T48" fmla="*/ 1262 w 3068"/>
                  <a:gd name="T49" fmla="*/ 1511 h 1534"/>
                  <a:gd name="T50" fmla="*/ 1455 w 3068"/>
                  <a:gd name="T51" fmla="*/ 1532 h 1534"/>
                  <a:gd name="T52" fmla="*/ 1613 w 3068"/>
                  <a:gd name="T53" fmla="*/ 1532 h 1534"/>
                  <a:gd name="T54" fmla="*/ 1805 w 3068"/>
                  <a:gd name="T55" fmla="*/ 1511 h 1534"/>
                  <a:gd name="T56" fmla="*/ 1990 w 3068"/>
                  <a:gd name="T57" fmla="*/ 1465 h 1534"/>
                  <a:gd name="T58" fmla="*/ 2165 w 3068"/>
                  <a:gd name="T59" fmla="*/ 1399 h 1534"/>
                  <a:gd name="T60" fmla="*/ 2329 w 3068"/>
                  <a:gd name="T61" fmla="*/ 1312 h 1534"/>
                  <a:gd name="T62" fmla="*/ 2481 w 3068"/>
                  <a:gd name="T63" fmla="*/ 1207 h 1534"/>
                  <a:gd name="T64" fmla="*/ 2618 w 3068"/>
                  <a:gd name="T65" fmla="*/ 1085 h 1534"/>
                  <a:gd name="T66" fmla="*/ 2741 w 3068"/>
                  <a:gd name="T67" fmla="*/ 947 h 1534"/>
                  <a:gd name="T68" fmla="*/ 2845 w 3068"/>
                  <a:gd name="T69" fmla="*/ 795 h 1534"/>
                  <a:gd name="T70" fmla="*/ 2933 w 3068"/>
                  <a:gd name="T71" fmla="*/ 631 h 1534"/>
                  <a:gd name="T72" fmla="*/ 2999 w 3068"/>
                  <a:gd name="T73" fmla="*/ 456 h 1534"/>
                  <a:gd name="T74" fmla="*/ 3043 w 3068"/>
                  <a:gd name="T75" fmla="*/ 272 h 1534"/>
                  <a:gd name="T76" fmla="*/ 3066 w 3068"/>
                  <a:gd name="T77" fmla="*/ 79 h 1534"/>
                  <a:gd name="T78" fmla="*/ 2691 w 3068"/>
                  <a:gd name="T79" fmla="*/ 30 h 1534"/>
                  <a:gd name="T80" fmla="*/ 2678 w 3068"/>
                  <a:gd name="T81" fmla="*/ 176 h 1534"/>
                  <a:gd name="T82" fmla="*/ 2647 w 3068"/>
                  <a:gd name="T83" fmla="*/ 317 h 1534"/>
                  <a:gd name="T84" fmla="*/ 2600 w 3068"/>
                  <a:gd name="T85" fmla="*/ 451 h 1534"/>
                  <a:gd name="T86" fmla="*/ 2537 w 3068"/>
                  <a:gd name="T87" fmla="*/ 576 h 1534"/>
                  <a:gd name="T88" fmla="*/ 2461 w 3068"/>
                  <a:gd name="T89" fmla="*/ 693 h 1534"/>
                  <a:gd name="T90" fmla="*/ 2372 w 3068"/>
                  <a:gd name="T91" fmla="*/ 798 h 1534"/>
                  <a:gd name="T92" fmla="*/ 2270 w 3068"/>
                  <a:gd name="T93" fmla="*/ 893 h 1534"/>
                  <a:gd name="T94" fmla="*/ 2158 w 3068"/>
                  <a:gd name="T95" fmla="*/ 975 h 1534"/>
                  <a:gd name="T96" fmla="*/ 2035 w 3068"/>
                  <a:gd name="T97" fmla="*/ 1044 h 1534"/>
                  <a:gd name="T98" fmla="*/ 1905 w 3068"/>
                  <a:gd name="T99" fmla="*/ 1097 h 1534"/>
                  <a:gd name="T100" fmla="*/ 1766 w 3068"/>
                  <a:gd name="T101" fmla="*/ 1134 h 1534"/>
                  <a:gd name="T102" fmla="*/ 1622 w 3068"/>
                  <a:gd name="T103" fmla="*/ 1153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8" h="1534">
                    <a:moveTo>
                      <a:pt x="1534" y="1158"/>
                    </a:moveTo>
                    <a:lnTo>
                      <a:pt x="1534" y="1158"/>
                    </a:lnTo>
                    <a:lnTo>
                      <a:pt x="1504" y="1157"/>
                    </a:lnTo>
                    <a:lnTo>
                      <a:pt x="1474" y="1156"/>
                    </a:lnTo>
                    <a:lnTo>
                      <a:pt x="1444" y="1153"/>
                    </a:lnTo>
                    <a:lnTo>
                      <a:pt x="1416" y="1151"/>
                    </a:lnTo>
                    <a:lnTo>
                      <a:pt x="1386" y="1148"/>
                    </a:lnTo>
                    <a:lnTo>
                      <a:pt x="1357" y="1144"/>
                    </a:lnTo>
                    <a:lnTo>
                      <a:pt x="1329" y="1140"/>
                    </a:lnTo>
                    <a:lnTo>
                      <a:pt x="1300" y="1134"/>
                    </a:lnTo>
                    <a:lnTo>
                      <a:pt x="1273" y="1128"/>
                    </a:lnTo>
                    <a:lnTo>
                      <a:pt x="1244" y="1120"/>
                    </a:lnTo>
                    <a:lnTo>
                      <a:pt x="1217" y="1113"/>
                    </a:lnTo>
                    <a:lnTo>
                      <a:pt x="1190" y="1105"/>
                    </a:lnTo>
                    <a:lnTo>
                      <a:pt x="1163" y="1097"/>
                    </a:lnTo>
                    <a:lnTo>
                      <a:pt x="1135" y="1087"/>
                    </a:lnTo>
                    <a:lnTo>
                      <a:pt x="1110" y="1077"/>
                    </a:lnTo>
                    <a:lnTo>
                      <a:pt x="1083" y="1066"/>
                    </a:lnTo>
                    <a:lnTo>
                      <a:pt x="1057" y="1055"/>
                    </a:lnTo>
                    <a:lnTo>
                      <a:pt x="1032" y="1044"/>
                    </a:lnTo>
                    <a:lnTo>
                      <a:pt x="1006" y="1031"/>
                    </a:lnTo>
                    <a:lnTo>
                      <a:pt x="982" y="1018"/>
                    </a:lnTo>
                    <a:lnTo>
                      <a:pt x="957" y="1004"/>
                    </a:lnTo>
                    <a:lnTo>
                      <a:pt x="934" y="989"/>
                    </a:lnTo>
                    <a:lnTo>
                      <a:pt x="910" y="975"/>
                    </a:lnTo>
                    <a:lnTo>
                      <a:pt x="887" y="959"/>
                    </a:lnTo>
                    <a:lnTo>
                      <a:pt x="863" y="943"/>
                    </a:lnTo>
                    <a:lnTo>
                      <a:pt x="841" y="927"/>
                    </a:lnTo>
                    <a:lnTo>
                      <a:pt x="819" y="910"/>
                    </a:lnTo>
                    <a:lnTo>
                      <a:pt x="797" y="893"/>
                    </a:lnTo>
                    <a:lnTo>
                      <a:pt x="776" y="875"/>
                    </a:lnTo>
                    <a:lnTo>
                      <a:pt x="756" y="857"/>
                    </a:lnTo>
                    <a:lnTo>
                      <a:pt x="735" y="838"/>
                    </a:lnTo>
                    <a:lnTo>
                      <a:pt x="715" y="819"/>
                    </a:lnTo>
                    <a:lnTo>
                      <a:pt x="696" y="798"/>
                    </a:lnTo>
                    <a:lnTo>
                      <a:pt x="677" y="778"/>
                    </a:lnTo>
                    <a:lnTo>
                      <a:pt x="659" y="757"/>
                    </a:lnTo>
                    <a:lnTo>
                      <a:pt x="641" y="737"/>
                    </a:lnTo>
                    <a:lnTo>
                      <a:pt x="623" y="714"/>
                    </a:lnTo>
                    <a:lnTo>
                      <a:pt x="606" y="693"/>
                    </a:lnTo>
                    <a:lnTo>
                      <a:pt x="589" y="669"/>
                    </a:lnTo>
                    <a:lnTo>
                      <a:pt x="574" y="647"/>
                    </a:lnTo>
                    <a:lnTo>
                      <a:pt x="558" y="624"/>
                    </a:lnTo>
                    <a:lnTo>
                      <a:pt x="544" y="600"/>
                    </a:lnTo>
                    <a:lnTo>
                      <a:pt x="530" y="576"/>
                    </a:lnTo>
                    <a:lnTo>
                      <a:pt x="516" y="551"/>
                    </a:lnTo>
                    <a:lnTo>
                      <a:pt x="503" y="527"/>
                    </a:lnTo>
                    <a:lnTo>
                      <a:pt x="490" y="502"/>
                    </a:lnTo>
                    <a:lnTo>
                      <a:pt x="479" y="477"/>
                    </a:lnTo>
                    <a:lnTo>
                      <a:pt x="467" y="451"/>
                    </a:lnTo>
                    <a:lnTo>
                      <a:pt x="456" y="424"/>
                    </a:lnTo>
                    <a:lnTo>
                      <a:pt x="447" y="398"/>
                    </a:lnTo>
                    <a:lnTo>
                      <a:pt x="437" y="371"/>
                    </a:lnTo>
                    <a:lnTo>
                      <a:pt x="428" y="344"/>
                    </a:lnTo>
                    <a:lnTo>
                      <a:pt x="420" y="317"/>
                    </a:lnTo>
                    <a:lnTo>
                      <a:pt x="412" y="289"/>
                    </a:lnTo>
                    <a:lnTo>
                      <a:pt x="406" y="261"/>
                    </a:lnTo>
                    <a:lnTo>
                      <a:pt x="400" y="233"/>
                    </a:lnTo>
                    <a:lnTo>
                      <a:pt x="394" y="205"/>
                    </a:lnTo>
                    <a:lnTo>
                      <a:pt x="390" y="176"/>
                    </a:lnTo>
                    <a:lnTo>
                      <a:pt x="386" y="147"/>
                    </a:lnTo>
                    <a:lnTo>
                      <a:pt x="383" y="118"/>
                    </a:lnTo>
                    <a:lnTo>
                      <a:pt x="379" y="90"/>
                    </a:lnTo>
                    <a:lnTo>
                      <a:pt x="378" y="60"/>
                    </a:lnTo>
                    <a:lnTo>
                      <a:pt x="376" y="30"/>
                    </a:lnTo>
                    <a:lnTo>
                      <a:pt x="376" y="0"/>
                    </a:lnTo>
                    <a:lnTo>
                      <a:pt x="0" y="0"/>
                    </a:lnTo>
                    <a:lnTo>
                      <a:pt x="0" y="0"/>
                    </a:lnTo>
                    <a:lnTo>
                      <a:pt x="0" y="39"/>
                    </a:lnTo>
                    <a:lnTo>
                      <a:pt x="1" y="79"/>
                    </a:lnTo>
                    <a:lnTo>
                      <a:pt x="4" y="118"/>
                    </a:lnTo>
                    <a:lnTo>
                      <a:pt x="7" y="157"/>
                    </a:lnTo>
                    <a:lnTo>
                      <a:pt x="12" y="195"/>
                    </a:lnTo>
                    <a:lnTo>
                      <a:pt x="17" y="233"/>
                    </a:lnTo>
                    <a:lnTo>
                      <a:pt x="23" y="272"/>
                    </a:lnTo>
                    <a:lnTo>
                      <a:pt x="31" y="309"/>
                    </a:lnTo>
                    <a:lnTo>
                      <a:pt x="38" y="346"/>
                    </a:lnTo>
                    <a:lnTo>
                      <a:pt x="48" y="384"/>
                    </a:lnTo>
                    <a:lnTo>
                      <a:pt x="57" y="420"/>
                    </a:lnTo>
                    <a:lnTo>
                      <a:pt x="68" y="456"/>
                    </a:lnTo>
                    <a:lnTo>
                      <a:pt x="80" y="493"/>
                    </a:lnTo>
                    <a:lnTo>
                      <a:pt x="93" y="528"/>
                    </a:lnTo>
                    <a:lnTo>
                      <a:pt x="105" y="563"/>
                    </a:lnTo>
                    <a:lnTo>
                      <a:pt x="120" y="597"/>
                    </a:lnTo>
                    <a:lnTo>
                      <a:pt x="135" y="631"/>
                    </a:lnTo>
                    <a:lnTo>
                      <a:pt x="151" y="665"/>
                    </a:lnTo>
                    <a:lnTo>
                      <a:pt x="167" y="698"/>
                    </a:lnTo>
                    <a:lnTo>
                      <a:pt x="184" y="731"/>
                    </a:lnTo>
                    <a:lnTo>
                      <a:pt x="202" y="763"/>
                    </a:lnTo>
                    <a:lnTo>
                      <a:pt x="222" y="795"/>
                    </a:lnTo>
                    <a:lnTo>
                      <a:pt x="241" y="827"/>
                    </a:lnTo>
                    <a:lnTo>
                      <a:pt x="261" y="858"/>
                    </a:lnTo>
                    <a:lnTo>
                      <a:pt x="282" y="888"/>
                    </a:lnTo>
                    <a:lnTo>
                      <a:pt x="305" y="918"/>
                    </a:lnTo>
                    <a:lnTo>
                      <a:pt x="327" y="947"/>
                    </a:lnTo>
                    <a:lnTo>
                      <a:pt x="350" y="975"/>
                    </a:lnTo>
                    <a:lnTo>
                      <a:pt x="374" y="1004"/>
                    </a:lnTo>
                    <a:lnTo>
                      <a:pt x="397" y="1032"/>
                    </a:lnTo>
                    <a:lnTo>
                      <a:pt x="423" y="1059"/>
                    </a:lnTo>
                    <a:lnTo>
                      <a:pt x="449" y="1085"/>
                    </a:lnTo>
                    <a:lnTo>
                      <a:pt x="475" y="1111"/>
                    </a:lnTo>
                    <a:lnTo>
                      <a:pt x="502" y="1135"/>
                    </a:lnTo>
                    <a:lnTo>
                      <a:pt x="530" y="1160"/>
                    </a:lnTo>
                    <a:lnTo>
                      <a:pt x="557" y="1183"/>
                    </a:lnTo>
                    <a:lnTo>
                      <a:pt x="586" y="1207"/>
                    </a:lnTo>
                    <a:lnTo>
                      <a:pt x="616" y="1229"/>
                    </a:lnTo>
                    <a:lnTo>
                      <a:pt x="646" y="1252"/>
                    </a:lnTo>
                    <a:lnTo>
                      <a:pt x="676" y="1272"/>
                    </a:lnTo>
                    <a:lnTo>
                      <a:pt x="707" y="1292"/>
                    </a:lnTo>
                    <a:lnTo>
                      <a:pt x="738" y="1312"/>
                    </a:lnTo>
                    <a:lnTo>
                      <a:pt x="770" y="1330"/>
                    </a:lnTo>
                    <a:lnTo>
                      <a:pt x="803" y="1349"/>
                    </a:lnTo>
                    <a:lnTo>
                      <a:pt x="836" y="1367"/>
                    </a:lnTo>
                    <a:lnTo>
                      <a:pt x="869" y="1383"/>
                    </a:lnTo>
                    <a:lnTo>
                      <a:pt x="902" y="1399"/>
                    </a:lnTo>
                    <a:lnTo>
                      <a:pt x="937" y="1414"/>
                    </a:lnTo>
                    <a:lnTo>
                      <a:pt x="971" y="1427"/>
                    </a:lnTo>
                    <a:lnTo>
                      <a:pt x="1006" y="1441"/>
                    </a:lnTo>
                    <a:lnTo>
                      <a:pt x="1041" y="1453"/>
                    </a:lnTo>
                    <a:lnTo>
                      <a:pt x="1078" y="1465"/>
                    </a:lnTo>
                    <a:lnTo>
                      <a:pt x="1114" y="1475"/>
                    </a:lnTo>
                    <a:lnTo>
                      <a:pt x="1150" y="1486"/>
                    </a:lnTo>
                    <a:lnTo>
                      <a:pt x="1187" y="1495"/>
                    </a:lnTo>
                    <a:lnTo>
                      <a:pt x="1225" y="1503"/>
                    </a:lnTo>
                    <a:lnTo>
                      <a:pt x="1262" y="1511"/>
                    </a:lnTo>
                    <a:lnTo>
                      <a:pt x="1300" y="1516"/>
                    </a:lnTo>
                    <a:lnTo>
                      <a:pt x="1338" y="1522"/>
                    </a:lnTo>
                    <a:lnTo>
                      <a:pt x="1377" y="1527"/>
                    </a:lnTo>
                    <a:lnTo>
                      <a:pt x="1416" y="1530"/>
                    </a:lnTo>
                    <a:lnTo>
                      <a:pt x="1455" y="1532"/>
                    </a:lnTo>
                    <a:lnTo>
                      <a:pt x="1494" y="1534"/>
                    </a:lnTo>
                    <a:lnTo>
                      <a:pt x="1534" y="1534"/>
                    </a:lnTo>
                    <a:lnTo>
                      <a:pt x="1534" y="1534"/>
                    </a:lnTo>
                    <a:lnTo>
                      <a:pt x="1573" y="1534"/>
                    </a:lnTo>
                    <a:lnTo>
                      <a:pt x="1613" y="1532"/>
                    </a:lnTo>
                    <a:lnTo>
                      <a:pt x="1651" y="1530"/>
                    </a:lnTo>
                    <a:lnTo>
                      <a:pt x="1691" y="1527"/>
                    </a:lnTo>
                    <a:lnTo>
                      <a:pt x="1729" y="1522"/>
                    </a:lnTo>
                    <a:lnTo>
                      <a:pt x="1767" y="1516"/>
                    </a:lnTo>
                    <a:lnTo>
                      <a:pt x="1805" y="1511"/>
                    </a:lnTo>
                    <a:lnTo>
                      <a:pt x="1843" y="1503"/>
                    </a:lnTo>
                    <a:lnTo>
                      <a:pt x="1880" y="1495"/>
                    </a:lnTo>
                    <a:lnTo>
                      <a:pt x="1917" y="1486"/>
                    </a:lnTo>
                    <a:lnTo>
                      <a:pt x="1954" y="1475"/>
                    </a:lnTo>
                    <a:lnTo>
                      <a:pt x="1990" y="1465"/>
                    </a:lnTo>
                    <a:lnTo>
                      <a:pt x="2025" y="1453"/>
                    </a:lnTo>
                    <a:lnTo>
                      <a:pt x="2062" y="1441"/>
                    </a:lnTo>
                    <a:lnTo>
                      <a:pt x="2096" y="1427"/>
                    </a:lnTo>
                    <a:lnTo>
                      <a:pt x="2131" y="1414"/>
                    </a:lnTo>
                    <a:lnTo>
                      <a:pt x="2165" y="1399"/>
                    </a:lnTo>
                    <a:lnTo>
                      <a:pt x="2199" y="1383"/>
                    </a:lnTo>
                    <a:lnTo>
                      <a:pt x="2232" y="1367"/>
                    </a:lnTo>
                    <a:lnTo>
                      <a:pt x="2265" y="1349"/>
                    </a:lnTo>
                    <a:lnTo>
                      <a:pt x="2297" y="1330"/>
                    </a:lnTo>
                    <a:lnTo>
                      <a:pt x="2329" y="1312"/>
                    </a:lnTo>
                    <a:lnTo>
                      <a:pt x="2360" y="1292"/>
                    </a:lnTo>
                    <a:lnTo>
                      <a:pt x="2391" y="1272"/>
                    </a:lnTo>
                    <a:lnTo>
                      <a:pt x="2422" y="1252"/>
                    </a:lnTo>
                    <a:lnTo>
                      <a:pt x="2452" y="1229"/>
                    </a:lnTo>
                    <a:lnTo>
                      <a:pt x="2481" y="1207"/>
                    </a:lnTo>
                    <a:lnTo>
                      <a:pt x="2509" y="1183"/>
                    </a:lnTo>
                    <a:lnTo>
                      <a:pt x="2537" y="1160"/>
                    </a:lnTo>
                    <a:lnTo>
                      <a:pt x="2565" y="1135"/>
                    </a:lnTo>
                    <a:lnTo>
                      <a:pt x="2593" y="1111"/>
                    </a:lnTo>
                    <a:lnTo>
                      <a:pt x="2618" y="1085"/>
                    </a:lnTo>
                    <a:lnTo>
                      <a:pt x="2644" y="1059"/>
                    </a:lnTo>
                    <a:lnTo>
                      <a:pt x="2669" y="1032"/>
                    </a:lnTo>
                    <a:lnTo>
                      <a:pt x="2694" y="1004"/>
                    </a:lnTo>
                    <a:lnTo>
                      <a:pt x="2717" y="975"/>
                    </a:lnTo>
                    <a:lnTo>
                      <a:pt x="2741" y="947"/>
                    </a:lnTo>
                    <a:lnTo>
                      <a:pt x="2763" y="918"/>
                    </a:lnTo>
                    <a:lnTo>
                      <a:pt x="2784" y="888"/>
                    </a:lnTo>
                    <a:lnTo>
                      <a:pt x="2806" y="858"/>
                    </a:lnTo>
                    <a:lnTo>
                      <a:pt x="2826" y="827"/>
                    </a:lnTo>
                    <a:lnTo>
                      <a:pt x="2845" y="795"/>
                    </a:lnTo>
                    <a:lnTo>
                      <a:pt x="2864" y="763"/>
                    </a:lnTo>
                    <a:lnTo>
                      <a:pt x="2883" y="731"/>
                    </a:lnTo>
                    <a:lnTo>
                      <a:pt x="2900" y="698"/>
                    </a:lnTo>
                    <a:lnTo>
                      <a:pt x="2917" y="665"/>
                    </a:lnTo>
                    <a:lnTo>
                      <a:pt x="2933" y="631"/>
                    </a:lnTo>
                    <a:lnTo>
                      <a:pt x="2948" y="597"/>
                    </a:lnTo>
                    <a:lnTo>
                      <a:pt x="2961" y="563"/>
                    </a:lnTo>
                    <a:lnTo>
                      <a:pt x="2974" y="528"/>
                    </a:lnTo>
                    <a:lnTo>
                      <a:pt x="2987" y="493"/>
                    </a:lnTo>
                    <a:lnTo>
                      <a:pt x="2999" y="456"/>
                    </a:lnTo>
                    <a:lnTo>
                      <a:pt x="3009" y="420"/>
                    </a:lnTo>
                    <a:lnTo>
                      <a:pt x="3019" y="384"/>
                    </a:lnTo>
                    <a:lnTo>
                      <a:pt x="3029" y="346"/>
                    </a:lnTo>
                    <a:lnTo>
                      <a:pt x="3037" y="309"/>
                    </a:lnTo>
                    <a:lnTo>
                      <a:pt x="3043" y="272"/>
                    </a:lnTo>
                    <a:lnTo>
                      <a:pt x="3050" y="233"/>
                    </a:lnTo>
                    <a:lnTo>
                      <a:pt x="3055" y="195"/>
                    </a:lnTo>
                    <a:lnTo>
                      <a:pt x="3059" y="157"/>
                    </a:lnTo>
                    <a:lnTo>
                      <a:pt x="3064" y="118"/>
                    </a:lnTo>
                    <a:lnTo>
                      <a:pt x="3066" y="79"/>
                    </a:lnTo>
                    <a:lnTo>
                      <a:pt x="3067" y="39"/>
                    </a:lnTo>
                    <a:lnTo>
                      <a:pt x="3068" y="0"/>
                    </a:lnTo>
                    <a:lnTo>
                      <a:pt x="2691" y="0"/>
                    </a:lnTo>
                    <a:lnTo>
                      <a:pt x="2691" y="0"/>
                    </a:lnTo>
                    <a:lnTo>
                      <a:pt x="2691" y="30"/>
                    </a:lnTo>
                    <a:lnTo>
                      <a:pt x="2690" y="60"/>
                    </a:lnTo>
                    <a:lnTo>
                      <a:pt x="2687" y="90"/>
                    </a:lnTo>
                    <a:lnTo>
                      <a:pt x="2685" y="118"/>
                    </a:lnTo>
                    <a:lnTo>
                      <a:pt x="2682" y="147"/>
                    </a:lnTo>
                    <a:lnTo>
                      <a:pt x="2678" y="176"/>
                    </a:lnTo>
                    <a:lnTo>
                      <a:pt x="2672" y="205"/>
                    </a:lnTo>
                    <a:lnTo>
                      <a:pt x="2667" y="233"/>
                    </a:lnTo>
                    <a:lnTo>
                      <a:pt x="2661" y="261"/>
                    </a:lnTo>
                    <a:lnTo>
                      <a:pt x="2654" y="289"/>
                    </a:lnTo>
                    <a:lnTo>
                      <a:pt x="2647" y="317"/>
                    </a:lnTo>
                    <a:lnTo>
                      <a:pt x="2638" y="344"/>
                    </a:lnTo>
                    <a:lnTo>
                      <a:pt x="2630" y="371"/>
                    </a:lnTo>
                    <a:lnTo>
                      <a:pt x="2620" y="398"/>
                    </a:lnTo>
                    <a:lnTo>
                      <a:pt x="2611" y="424"/>
                    </a:lnTo>
                    <a:lnTo>
                      <a:pt x="2600" y="451"/>
                    </a:lnTo>
                    <a:lnTo>
                      <a:pt x="2588" y="477"/>
                    </a:lnTo>
                    <a:lnTo>
                      <a:pt x="2577" y="502"/>
                    </a:lnTo>
                    <a:lnTo>
                      <a:pt x="2565" y="527"/>
                    </a:lnTo>
                    <a:lnTo>
                      <a:pt x="2551" y="551"/>
                    </a:lnTo>
                    <a:lnTo>
                      <a:pt x="2537" y="576"/>
                    </a:lnTo>
                    <a:lnTo>
                      <a:pt x="2523" y="600"/>
                    </a:lnTo>
                    <a:lnTo>
                      <a:pt x="2508" y="624"/>
                    </a:lnTo>
                    <a:lnTo>
                      <a:pt x="2493" y="647"/>
                    </a:lnTo>
                    <a:lnTo>
                      <a:pt x="2477" y="669"/>
                    </a:lnTo>
                    <a:lnTo>
                      <a:pt x="2461" y="693"/>
                    </a:lnTo>
                    <a:lnTo>
                      <a:pt x="2444" y="714"/>
                    </a:lnTo>
                    <a:lnTo>
                      <a:pt x="2426" y="737"/>
                    </a:lnTo>
                    <a:lnTo>
                      <a:pt x="2409" y="757"/>
                    </a:lnTo>
                    <a:lnTo>
                      <a:pt x="2390" y="778"/>
                    </a:lnTo>
                    <a:lnTo>
                      <a:pt x="2372" y="798"/>
                    </a:lnTo>
                    <a:lnTo>
                      <a:pt x="2352" y="819"/>
                    </a:lnTo>
                    <a:lnTo>
                      <a:pt x="2332" y="838"/>
                    </a:lnTo>
                    <a:lnTo>
                      <a:pt x="2312" y="857"/>
                    </a:lnTo>
                    <a:lnTo>
                      <a:pt x="2291" y="875"/>
                    </a:lnTo>
                    <a:lnTo>
                      <a:pt x="2270" y="893"/>
                    </a:lnTo>
                    <a:lnTo>
                      <a:pt x="2248" y="910"/>
                    </a:lnTo>
                    <a:lnTo>
                      <a:pt x="2226" y="927"/>
                    </a:lnTo>
                    <a:lnTo>
                      <a:pt x="2203" y="943"/>
                    </a:lnTo>
                    <a:lnTo>
                      <a:pt x="2181" y="959"/>
                    </a:lnTo>
                    <a:lnTo>
                      <a:pt x="2158" y="975"/>
                    </a:lnTo>
                    <a:lnTo>
                      <a:pt x="2134" y="989"/>
                    </a:lnTo>
                    <a:lnTo>
                      <a:pt x="2110" y="1004"/>
                    </a:lnTo>
                    <a:lnTo>
                      <a:pt x="2085" y="1018"/>
                    </a:lnTo>
                    <a:lnTo>
                      <a:pt x="2061" y="1031"/>
                    </a:lnTo>
                    <a:lnTo>
                      <a:pt x="2035" y="1044"/>
                    </a:lnTo>
                    <a:lnTo>
                      <a:pt x="2009" y="1055"/>
                    </a:lnTo>
                    <a:lnTo>
                      <a:pt x="1984" y="1066"/>
                    </a:lnTo>
                    <a:lnTo>
                      <a:pt x="1958" y="1077"/>
                    </a:lnTo>
                    <a:lnTo>
                      <a:pt x="1932" y="1087"/>
                    </a:lnTo>
                    <a:lnTo>
                      <a:pt x="1905" y="1097"/>
                    </a:lnTo>
                    <a:lnTo>
                      <a:pt x="1878" y="1105"/>
                    </a:lnTo>
                    <a:lnTo>
                      <a:pt x="1851" y="1113"/>
                    </a:lnTo>
                    <a:lnTo>
                      <a:pt x="1823" y="1120"/>
                    </a:lnTo>
                    <a:lnTo>
                      <a:pt x="1795" y="1128"/>
                    </a:lnTo>
                    <a:lnTo>
                      <a:pt x="1766" y="1134"/>
                    </a:lnTo>
                    <a:lnTo>
                      <a:pt x="1739" y="1140"/>
                    </a:lnTo>
                    <a:lnTo>
                      <a:pt x="1710" y="1144"/>
                    </a:lnTo>
                    <a:lnTo>
                      <a:pt x="1681" y="1148"/>
                    </a:lnTo>
                    <a:lnTo>
                      <a:pt x="1652" y="1151"/>
                    </a:lnTo>
                    <a:lnTo>
                      <a:pt x="1622" y="1153"/>
                    </a:lnTo>
                    <a:lnTo>
                      <a:pt x="1594" y="1156"/>
                    </a:lnTo>
                    <a:lnTo>
                      <a:pt x="1564" y="1157"/>
                    </a:lnTo>
                    <a:lnTo>
                      <a:pt x="1534" y="1158"/>
                    </a:lnTo>
                    <a:lnTo>
                      <a:pt x="1534" y="1158"/>
                    </a:lnTo>
                    <a:close/>
                  </a:path>
                </a:pathLst>
              </a:custGeom>
              <a:solidFill>
                <a:schemeClr val="accent4"/>
              </a:solidFill>
              <a:ln>
                <a:noFill/>
              </a:ln>
            </p:spPr>
            <p:txBody>
              <a:bodyPr anchor="ctr"/>
              <a:lstStyle/>
              <a:p>
                <a:pPr algn="ctr"/>
                <a:endParaRPr/>
              </a:p>
            </p:txBody>
          </p:sp>
          <p:grpSp>
            <p:nvGrpSpPr>
              <p:cNvPr id="5" name="Group 25"/>
              <p:cNvGrpSpPr/>
              <p:nvPr/>
            </p:nvGrpSpPr>
            <p:grpSpPr>
              <a:xfrm>
                <a:off x="2157610" y="1794300"/>
                <a:ext cx="2221997" cy="3177385"/>
                <a:chOff x="1440292" y="2185987"/>
                <a:chExt cx="2564487" cy="3667135"/>
              </a:xfrm>
              <a:solidFill>
                <a:schemeClr val="accent1"/>
              </a:solidFill>
            </p:grpSpPr>
            <p:sp>
              <p:nvSpPr>
                <p:cNvPr id="36" name="Rectangle 26"/>
                <p:cNvSpPr/>
                <p:nvPr/>
              </p:nvSpPr>
              <p:spPr>
                <a:xfrm>
                  <a:off x="1440292" y="3467812"/>
                  <a:ext cx="314808" cy="2385310"/>
                </a:xfrm>
                <a:prstGeom prst="rect">
                  <a:avLst/>
                </a:prstGeom>
                <a:grpFill/>
                <a:ln>
                  <a:noFill/>
                </a:ln>
              </p:spPr>
              <p:txBody>
                <a:bodyPr anchor="ctr"/>
                <a:lstStyle/>
                <a:p>
                  <a:pPr algn="ctr"/>
                  <a:endParaRPr/>
                </a:p>
              </p:txBody>
            </p:sp>
            <p:sp>
              <p:nvSpPr>
                <p:cNvPr id="37" name="Freeform: Shape 27"/>
                <p:cNvSpPr/>
                <p:nvPr/>
              </p:nvSpPr>
              <p:spPr bwMode="auto">
                <a:xfrm>
                  <a:off x="1440292" y="2185987"/>
                  <a:ext cx="2564487" cy="1281825"/>
                </a:xfrm>
                <a:custGeom>
                  <a:avLst/>
                  <a:gdLst>
                    <a:gd name="T0" fmla="*/ 1624 w 3069"/>
                    <a:gd name="T1" fmla="*/ 381 h 1534"/>
                    <a:gd name="T2" fmla="*/ 1768 w 3069"/>
                    <a:gd name="T3" fmla="*/ 400 h 1534"/>
                    <a:gd name="T4" fmla="*/ 1906 w 3069"/>
                    <a:gd name="T5" fmla="*/ 437 h 1534"/>
                    <a:gd name="T6" fmla="*/ 2036 w 3069"/>
                    <a:gd name="T7" fmla="*/ 490 h 1534"/>
                    <a:gd name="T8" fmla="*/ 2159 w 3069"/>
                    <a:gd name="T9" fmla="*/ 559 h 1534"/>
                    <a:gd name="T10" fmla="*/ 2271 w 3069"/>
                    <a:gd name="T11" fmla="*/ 641 h 1534"/>
                    <a:gd name="T12" fmla="*/ 2372 w 3069"/>
                    <a:gd name="T13" fmla="*/ 736 h 1534"/>
                    <a:gd name="T14" fmla="*/ 2462 w 3069"/>
                    <a:gd name="T15" fmla="*/ 841 h 1534"/>
                    <a:gd name="T16" fmla="*/ 2538 w 3069"/>
                    <a:gd name="T17" fmla="*/ 958 h 1534"/>
                    <a:gd name="T18" fmla="*/ 2601 w 3069"/>
                    <a:gd name="T19" fmla="*/ 1083 h 1534"/>
                    <a:gd name="T20" fmla="*/ 2648 w 3069"/>
                    <a:gd name="T21" fmla="*/ 1217 h 1534"/>
                    <a:gd name="T22" fmla="*/ 2679 w 3069"/>
                    <a:gd name="T23" fmla="*/ 1358 h 1534"/>
                    <a:gd name="T24" fmla="*/ 2692 w 3069"/>
                    <a:gd name="T25" fmla="*/ 1504 h 1534"/>
                    <a:gd name="T26" fmla="*/ 3067 w 3069"/>
                    <a:gd name="T27" fmla="*/ 1455 h 1534"/>
                    <a:gd name="T28" fmla="*/ 3045 w 3069"/>
                    <a:gd name="T29" fmla="*/ 1262 h 1534"/>
                    <a:gd name="T30" fmla="*/ 3000 w 3069"/>
                    <a:gd name="T31" fmla="*/ 1078 h 1534"/>
                    <a:gd name="T32" fmla="*/ 2933 w 3069"/>
                    <a:gd name="T33" fmla="*/ 903 h 1534"/>
                    <a:gd name="T34" fmla="*/ 2846 w 3069"/>
                    <a:gd name="T35" fmla="*/ 739 h 1534"/>
                    <a:gd name="T36" fmla="*/ 2742 w 3069"/>
                    <a:gd name="T37" fmla="*/ 587 h 1534"/>
                    <a:gd name="T38" fmla="*/ 2619 w 3069"/>
                    <a:gd name="T39" fmla="*/ 449 h 1534"/>
                    <a:gd name="T40" fmla="*/ 2482 w 3069"/>
                    <a:gd name="T41" fmla="*/ 327 h 1534"/>
                    <a:gd name="T42" fmla="*/ 2330 w 3069"/>
                    <a:gd name="T43" fmla="*/ 222 h 1534"/>
                    <a:gd name="T44" fmla="*/ 2166 w 3069"/>
                    <a:gd name="T45" fmla="*/ 135 h 1534"/>
                    <a:gd name="T46" fmla="*/ 1990 w 3069"/>
                    <a:gd name="T47" fmla="*/ 69 h 1534"/>
                    <a:gd name="T48" fmla="*/ 1806 w 3069"/>
                    <a:gd name="T49" fmla="*/ 23 h 1534"/>
                    <a:gd name="T50" fmla="*/ 1614 w 3069"/>
                    <a:gd name="T51" fmla="*/ 2 h 1534"/>
                    <a:gd name="T52" fmla="*/ 1455 w 3069"/>
                    <a:gd name="T53" fmla="*/ 2 h 1534"/>
                    <a:gd name="T54" fmla="*/ 1263 w 3069"/>
                    <a:gd name="T55" fmla="*/ 23 h 1534"/>
                    <a:gd name="T56" fmla="*/ 1079 w 3069"/>
                    <a:gd name="T57" fmla="*/ 69 h 1534"/>
                    <a:gd name="T58" fmla="*/ 903 w 3069"/>
                    <a:gd name="T59" fmla="*/ 135 h 1534"/>
                    <a:gd name="T60" fmla="*/ 739 w 3069"/>
                    <a:gd name="T61" fmla="*/ 222 h 1534"/>
                    <a:gd name="T62" fmla="*/ 587 w 3069"/>
                    <a:gd name="T63" fmla="*/ 327 h 1534"/>
                    <a:gd name="T64" fmla="*/ 450 w 3069"/>
                    <a:gd name="T65" fmla="*/ 449 h 1534"/>
                    <a:gd name="T66" fmla="*/ 327 w 3069"/>
                    <a:gd name="T67" fmla="*/ 587 h 1534"/>
                    <a:gd name="T68" fmla="*/ 223 w 3069"/>
                    <a:gd name="T69" fmla="*/ 739 h 1534"/>
                    <a:gd name="T70" fmla="*/ 135 w 3069"/>
                    <a:gd name="T71" fmla="*/ 903 h 1534"/>
                    <a:gd name="T72" fmla="*/ 69 w 3069"/>
                    <a:gd name="T73" fmla="*/ 1078 h 1534"/>
                    <a:gd name="T74" fmla="*/ 25 w 3069"/>
                    <a:gd name="T75" fmla="*/ 1262 h 1534"/>
                    <a:gd name="T76" fmla="*/ 2 w 3069"/>
                    <a:gd name="T77" fmla="*/ 1455 h 1534"/>
                    <a:gd name="T78" fmla="*/ 377 w 3069"/>
                    <a:gd name="T79" fmla="*/ 1504 h 1534"/>
                    <a:gd name="T80" fmla="*/ 390 w 3069"/>
                    <a:gd name="T81" fmla="*/ 1358 h 1534"/>
                    <a:gd name="T82" fmla="*/ 421 w 3069"/>
                    <a:gd name="T83" fmla="*/ 1217 h 1534"/>
                    <a:gd name="T84" fmla="*/ 468 w 3069"/>
                    <a:gd name="T85" fmla="*/ 1083 h 1534"/>
                    <a:gd name="T86" fmla="*/ 531 w 3069"/>
                    <a:gd name="T87" fmla="*/ 958 h 1534"/>
                    <a:gd name="T88" fmla="*/ 608 w 3069"/>
                    <a:gd name="T89" fmla="*/ 841 h 1534"/>
                    <a:gd name="T90" fmla="*/ 697 w 3069"/>
                    <a:gd name="T91" fmla="*/ 736 h 1534"/>
                    <a:gd name="T92" fmla="*/ 798 w 3069"/>
                    <a:gd name="T93" fmla="*/ 641 h 1534"/>
                    <a:gd name="T94" fmla="*/ 910 w 3069"/>
                    <a:gd name="T95" fmla="*/ 559 h 1534"/>
                    <a:gd name="T96" fmla="*/ 1033 w 3069"/>
                    <a:gd name="T97" fmla="*/ 490 h 1534"/>
                    <a:gd name="T98" fmla="*/ 1163 w 3069"/>
                    <a:gd name="T99" fmla="*/ 437 h 1534"/>
                    <a:gd name="T100" fmla="*/ 1302 w 3069"/>
                    <a:gd name="T101" fmla="*/ 400 h 1534"/>
                    <a:gd name="T102" fmla="*/ 1446 w 3069"/>
                    <a:gd name="T103" fmla="*/ 381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9" h="1534">
                      <a:moveTo>
                        <a:pt x="1534" y="376"/>
                      </a:moveTo>
                      <a:lnTo>
                        <a:pt x="1534" y="376"/>
                      </a:lnTo>
                      <a:lnTo>
                        <a:pt x="1564" y="377"/>
                      </a:lnTo>
                      <a:lnTo>
                        <a:pt x="1594" y="378"/>
                      </a:lnTo>
                      <a:lnTo>
                        <a:pt x="1624" y="381"/>
                      </a:lnTo>
                      <a:lnTo>
                        <a:pt x="1652" y="383"/>
                      </a:lnTo>
                      <a:lnTo>
                        <a:pt x="1682" y="386"/>
                      </a:lnTo>
                      <a:lnTo>
                        <a:pt x="1711" y="390"/>
                      </a:lnTo>
                      <a:lnTo>
                        <a:pt x="1740" y="394"/>
                      </a:lnTo>
                      <a:lnTo>
                        <a:pt x="1768" y="400"/>
                      </a:lnTo>
                      <a:lnTo>
                        <a:pt x="1796" y="406"/>
                      </a:lnTo>
                      <a:lnTo>
                        <a:pt x="1824" y="414"/>
                      </a:lnTo>
                      <a:lnTo>
                        <a:pt x="1852" y="421"/>
                      </a:lnTo>
                      <a:lnTo>
                        <a:pt x="1878" y="429"/>
                      </a:lnTo>
                      <a:lnTo>
                        <a:pt x="1906" y="437"/>
                      </a:lnTo>
                      <a:lnTo>
                        <a:pt x="1933" y="447"/>
                      </a:lnTo>
                      <a:lnTo>
                        <a:pt x="1958" y="457"/>
                      </a:lnTo>
                      <a:lnTo>
                        <a:pt x="1985" y="468"/>
                      </a:lnTo>
                      <a:lnTo>
                        <a:pt x="2011" y="479"/>
                      </a:lnTo>
                      <a:lnTo>
                        <a:pt x="2036" y="490"/>
                      </a:lnTo>
                      <a:lnTo>
                        <a:pt x="2062" y="503"/>
                      </a:lnTo>
                      <a:lnTo>
                        <a:pt x="2086" y="516"/>
                      </a:lnTo>
                      <a:lnTo>
                        <a:pt x="2111" y="530"/>
                      </a:lnTo>
                      <a:lnTo>
                        <a:pt x="2134" y="545"/>
                      </a:lnTo>
                      <a:lnTo>
                        <a:pt x="2159" y="559"/>
                      </a:lnTo>
                      <a:lnTo>
                        <a:pt x="2181" y="575"/>
                      </a:lnTo>
                      <a:lnTo>
                        <a:pt x="2205" y="591"/>
                      </a:lnTo>
                      <a:lnTo>
                        <a:pt x="2227" y="607"/>
                      </a:lnTo>
                      <a:lnTo>
                        <a:pt x="2249" y="624"/>
                      </a:lnTo>
                      <a:lnTo>
                        <a:pt x="2271" y="641"/>
                      </a:lnTo>
                      <a:lnTo>
                        <a:pt x="2292" y="659"/>
                      </a:lnTo>
                      <a:lnTo>
                        <a:pt x="2312" y="677"/>
                      </a:lnTo>
                      <a:lnTo>
                        <a:pt x="2333" y="696"/>
                      </a:lnTo>
                      <a:lnTo>
                        <a:pt x="2353" y="715"/>
                      </a:lnTo>
                      <a:lnTo>
                        <a:pt x="2372" y="736"/>
                      </a:lnTo>
                      <a:lnTo>
                        <a:pt x="2391" y="756"/>
                      </a:lnTo>
                      <a:lnTo>
                        <a:pt x="2409" y="777"/>
                      </a:lnTo>
                      <a:lnTo>
                        <a:pt x="2427" y="797"/>
                      </a:lnTo>
                      <a:lnTo>
                        <a:pt x="2445" y="820"/>
                      </a:lnTo>
                      <a:lnTo>
                        <a:pt x="2462" y="841"/>
                      </a:lnTo>
                      <a:lnTo>
                        <a:pt x="2479" y="865"/>
                      </a:lnTo>
                      <a:lnTo>
                        <a:pt x="2495" y="887"/>
                      </a:lnTo>
                      <a:lnTo>
                        <a:pt x="2510" y="910"/>
                      </a:lnTo>
                      <a:lnTo>
                        <a:pt x="2524" y="934"/>
                      </a:lnTo>
                      <a:lnTo>
                        <a:pt x="2538" y="958"/>
                      </a:lnTo>
                      <a:lnTo>
                        <a:pt x="2552" y="983"/>
                      </a:lnTo>
                      <a:lnTo>
                        <a:pt x="2565" y="1007"/>
                      </a:lnTo>
                      <a:lnTo>
                        <a:pt x="2578" y="1032"/>
                      </a:lnTo>
                      <a:lnTo>
                        <a:pt x="2589" y="1057"/>
                      </a:lnTo>
                      <a:lnTo>
                        <a:pt x="2601" y="1083"/>
                      </a:lnTo>
                      <a:lnTo>
                        <a:pt x="2612" y="1110"/>
                      </a:lnTo>
                      <a:lnTo>
                        <a:pt x="2621" y="1136"/>
                      </a:lnTo>
                      <a:lnTo>
                        <a:pt x="2631" y="1163"/>
                      </a:lnTo>
                      <a:lnTo>
                        <a:pt x="2640" y="1190"/>
                      </a:lnTo>
                      <a:lnTo>
                        <a:pt x="2648" y="1217"/>
                      </a:lnTo>
                      <a:lnTo>
                        <a:pt x="2656" y="1245"/>
                      </a:lnTo>
                      <a:lnTo>
                        <a:pt x="2662" y="1273"/>
                      </a:lnTo>
                      <a:lnTo>
                        <a:pt x="2668" y="1301"/>
                      </a:lnTo>
                      <a:lnTo>
                        <a:pt x="2674" y="1329"/>
                      </a:lnTo>
                      <a:lnTo>
                        <a:pt x="2679" y="1358"/>
                      </a:lnTo>
                      <a:lnTo>
                        <a:pt x="2682" y="1387"/>
                      </a:lnTo>
                      <a:lnTo>
                        <a:pt x="2685" y="1416"/>
                      </a:lnTo>
                      <a:lnTo>
                        <a:pt x="2689" y="1444"/>
                      </a:lnTo>
                      <a:lnTo>
                        <a:pt x="2691" y="1474"/>
                      </a:lnTo>
                      <a:lnTo>
                        <a:pt x="2692" y="1504"/>
                      </a:lnTo>
                      <a:lnTo>
                        <a:pt x="2692" y="1534"/>
                      </a:lnTo>
                      <a:lnTo>
                        <a:pt x="3069" y="1534"/>
                      </a:lnTo>
                      <a:lnTo>
                        <a:pt x="3069" y="1534"/>
                      </a:lnTo>
                      <a:lnTo>
                        <a:pt x="3068" y="1495"/>
                      </a:lnTo>
                      <a:lnTo>
                        <a:pt x="3067" y="1455"/>
                      </a:lnTo>
                      <a:lnTo>
                        <a:pt x="3064" y="1416"/>
                      </a:lnTo>
                      <a:lnTo>
                        <a:pt x="3061" y="1377"/>
                      </a:lnTo>
                      <a:lnTo>
                        <a:pt x="3056" y="1339"/>
                      </a:lnTo>
                      <a:lnTo>
                        <a:pt x="3051" y="1301"/>
                      </a:lnTo>
                      <a:lnTo>
                        <a:pt x="3045" y="1262"/>
                      </a:lnTo>
                      <a:lnTo>
                        <a:pt x="3037" y="1225"/>
                      </a:lnTo>
                      <a:lnTo>
                        <a:pt x="3030" y="1188"/>
                      </a:lnTo>
                      <a:lnTo>
                        <a:pt x="3020" y="1150"/>
                      </a:lnTo>
                      <a:lnTo>
                        <a:pt x="3011" y="1114"/>
                      </a:lnTo>
                      <a:lnTo>
                        <a:pt x="3000" y="1078"/>
                      </a:lnTo>
                      <a:lnTo>
                        <a:pt x="2988" y="1041"/>
                      </a:lnTo>
                      <a:lnTo>
                        <a:pt x="2975" y="1006"/>
                      </a:lnTo>
                      <a:lnTo>
                        <a:pt x="2963" y="971"/>
                      </a:lnTo>
                      <a:lnTo>
                        <a:pt x="2948" y="937"/>
                      </a:lnTo>
                      <a:lnTo>
                        <a:pt x="2933" y="903"/>
                      </a:lnTo>
                      <a:lnTo>
                        <a:pt x="2918" y="869"/>
                      </a:lnTo>
                      <a:lnTo>
                        <a:pt x="2901" y="836"/>
                      </a:lnTo>
                      <a:lnTo>
                        <a:pt x="2884" y="803"/>
                      </a:lnTo>
                      <a:lnTo>
                        <a:pt x="2866" y="771"/>
                      </a:lnTo>
                      <a:lnTo>
                        <a:pt x="2846" y="739"/>
                      </a:lnTo>
                      <a:lnTo>
                        <a:pt x="2827" y="707"/>
                      </a:lnTo>
                      <a:lnTo>
                        <a:pt x="2807" y="676"/>
                      </a:lnTo>
                      <a:lnTo>
                        <a:pt x="2786" y="646"/>
                      </a:lnTo>
                      <a:lnTo>
                        <a:pt x="2764" y="616"/>
                      </a:lnTo>
                      <a:lnTo>
                        <a:pt x="2742" y="587"/>
                      </a:lnTo>
                      <a:lnTo>
                        <a:pt x="2718" y="559"/>
                      </a:lnTo>
                      <a:lnTo>
                        <a:pt x="2695" y="530"/>
                      </a:lnTo>
                      <a:lnTo>
                        <a:pt x="2671" y="502"/>
                      </a:lnTo>
                      <a:lnTo>
                        <a:pt x="2645" y="475"/>
                      </a:lnTo>
                      <a:lnTo>
                        <a:pt x="2619" y="449"/>
                      </a:lnTo>
                      <a:lnTo>
                        <a:pt x="2593" y="423"/>
                      </a:lnTo>
                      <a:lnTo>
                        <a:pt x="2566" y="399"/>
                      </a:lnTo>
                      <a:lnTo>
                        <a:pt x="2538" y="374"/>
                      </a:lnTo>
                      <a:lnTo>
                        <a:pt x="2511" y="351"/>
                      </a:lnTo>
                      <a:lnTo>
                        <a:pt x="2482" y="327"/>
                      </a:lnTo>
                      <a:lnTo>
                        <a:pt x="2452" y="305"/>
                      </a:lnTo>
                      <a:lnTo>
                        <a:pt x="2423" y="282"/>
                      </a:lnTo>
                      <a:lnTo>
                        <a:pt x="2392" y="262"/>
                      </a:lnTo>
                      <a:lnTo>
                        <a:pt x="2361" y="242"/>
                      </a:lnTo>
                      <a:lnTo>
                        <a:pt x="2330" y="222"/>
                      </a:lnTo>
                      <a:lnTo>
                        <a:pt x="2298" y="204"/>
                      </a:lnTo>
                      <a:lnTo>
                        <a:pt x="2265" y="185"/>
                      </a:lnTo>
                      <a:lnTo>
                        <a:pt x="2233" y="167"/>
                      </a:lnTo>
                      <a:lnTo>
                        <a:pt x="2199" y="151"/>
                      </a:lnTo>
                      <a:lnTo>
                        <a:pt x="2166" y="135"/>
                      </a:lnTo>
                      <a:lnTo>
                        <a:pt x="2132" y="120"/>
                      </a:lnTo>
                      <a:lnTo>
                        <a:pt x="2097" y="107"/>
                      </a:lnTo>
                      <a:lnTo>
                        <a:pt x="2062" y="93"/>
                      </a:lnTo>
                      <a:lnTo>
                        <a:pt x="2027" y="81"/>
                      </a:lnTo>
                      <a:lnTo>
                        <a:pt x="1990" y="69"/>
                      </a:lnTo>
                      <a:lnTo>
                        <a:pt x="1954" y="59"/>
                      </a:lnTo>
                      <a:lnTo>
                        <a:pt x="1918" y="48"/>
                      </a:lnTo>
                      <a:lnTo>
                        <a:pt x="1881" y="39"/>
                      </a:lnTo>
                      <a:lnTo>
                        <a:pt x="1843" y="31"/>
                      </a:lnTo>
                      <a:lnTo>
                        <a:pt x="1806" y="23"/>
                      </a:lnTo>
                      <a:lnTo>
                        <a:pt x="1769" y="18"/>
                      </a:lnTo>
                      <a:lnTo>
                        <a:pt x="1730" y="12"/>
                      </a:lnTo>
                      <a:lnTo>
                        <a:pt x="1692" y="7"/>
                      </a:lnTo>
                      <a:lnTo>
                        <a:pt x="1652" y="4"/>
                      </a:lnTo>
                      <a:lnTo>
                        <a:pt x="1614" y="2"/>
                      </a:lnTo>
                      <a:lnTo>
                        <a:pt x="1575" y="0"/>
                      </a:lnTo>
                      <a:lnTo>
                        <a:pt x="1534" y="0"/>
                      </a:lnTo>
                      <a:lnTo>
                        <a:pt x="1534" y="0"/>
                      </a:lnTo>
                      <a:lnTo>
                        <a:pt x="1495" y="0"/>
                      </a:lnTo>
                      <a:lnTo>
                        <a:pt x="1455" y="2"/>
                      </a:lnTo>
                      <a:lnTo>
                        <a:pt x="1417" y="4"/>
                      </a:lnTo>
                      <a:lnTo>
                        <a:pt x="1377" y="7"/>
                      </a:lnTo>
                      <a:lnTo>
                        <a:pt x="1339" y="12"/>
                      </a:lnTo>
                      <a:lnTo>
                        <a:pt x="1301" y="18"/>
                      </a:lnTo>
                      <a:lnTo>
                        <a:pt x="1263" y="23"/>
                      </a:lnTo>
                      <a:lnTo>
                        <a:pt x="1225" y="31"/>
                      </a:lnTo>
                      <a:lnTo>
                        <a:pt x="1188" y="39"/>
                      </a:lnTo>
                      <a:lnTo>
                        <a:pt x="1151" y="48"/>
                      </a:lnTo>
                      <a:lnTo>
                        <a:pt x="1114" y="59"/>
                      </a:lnTo>
                      <a:lnTo>
                        <a:pt x="1079" y="69"/>
                      </a:lnTo>
                      <a:lnTo>
                        <a:pt x="1043" y="81"/>
                      </a:lnTo>
                      <a:lnTo>
                        <a:pt x="1007" y="93"/>
                      </a:lnTo>
                      <a:lnTo>
                        <a:pt x="972" y="107"/>
                      </a:lnTo>
                      <a:lnTo>
                        <a:pt x="937" y="120"/>
                      </a:lnTo>
                      <a:lnTo>
                        <a:pt x="903" y="135"/>
                      </a:lnTo>
                      <a:lnTo>
                        <a:pt x="870" y="151"/>
                      </a:lnTo>
                      <a:lnTo>
                        <a:pt x="836" y="167"/>
                      </a:lnTo>
                      <a:lnTo>
                        <a:pt x="803" y="185"/>
                      </a:lnTo>
                      <a:lnTo>
                        <a:pt x="771" y="204"/>
                      </a:lnTo>
                      <a:lnTo>
                        <a:pt x="739" y="222"/>
                      </a:lnTo>
                      <a:lnTo>
                        <a:pt x="708" y="242"/>
                      </a:lnTo>
                      <a:lnTo>
                        <a:pt x="677" y="262"/>
                      </a:lnTo>
                      <a:lnTo>
                        <a:pt x="646" y="282"/>
                      </a:lnTo>
                      <a:lnTo>
                        <a:pt x="616" y="305"/>
                      </a:lnTo>
                      <a:lnTo>
                        <a:pt x="587" y="327"/>
                      </a:lnTo>
                      <a:lnTo>
                        <a:pt x="559" y="351"/>
                      </a:lnTo>
                      <a:lnTo>
                        <a:pt x="531" y="374"/>
                      </a:lnTo>
                      <a:lnTo>
                        <a:pt x="503" y="399"/>
                      </a:lnTo>
                      <a:lnTo>
                        <a:pt x="477" y="423"/>
                      </a:lnTo>
                      <a:lnTo>
                        <a:pt x="450" y="449"/>
                      </a:lnTo>
                      <a:lnTo>
                        <a:pt x="424" y="475"/>
                      </a:lnTo>
                      <a:lnTo>
                        <a:pt x="399" y="502"/>
                      </a:lnTo>
                      <a:lnTo>
                        <a:pt x="374" y="530"/>
                      </a:lnTo>
                      <a:lnTo>
                        <a:pt x="351" y="559"/>
                      </a:lnTo>
                      <a:lnTo>
                        <a:pt x="327" y="587"/>
                      </a:lnTo>
                      <a:lnTo>
                        <a:pt x="305" y="616"/>
                      </a:lnTo>
                      <a:lnTo>
                        <a:pt x="284" y="646"/>
                      </a:lnTo>
                      <a:lnTo>
                        <a:pt x="262" y="676"/>
                      </a:lnTo>
                      <a:lnTo>
                        <a:pt x="242" y="707"/>
                      </a:lnTo>
                      <a:lnTo>
                        <a:pt x="223" y="739"/>
                      </a:lnTo>
                      <a:lnTo>
                        <a:pt x="204" y="771"/>
                      </a:lnTo>
                      <a:lnTo>
                        <a:pt x="185" y="803"/>
                      </a:lnTo>
                      <a:lnTo>
                        <a:pt x="168" y="836"/>
                      </a:lnTo>
                      <a:lnTo>
                        <a:pt x="151" y="869"/>
                      </a:lnTo>
                      <a:lnTo>
                        <a:pt x="135" y="903"/>
                      </a:lnTo>
                      <a:lnTo>
                        <a:pt x="120" y="937"/>
                      </a:lnTo>
                      <a:lnTo>
                        <a:pt x="107" y="971"/>
                      </a:lnTo>
                      <a:lnTo>
                        <a:pt x="94" y="1006"/>
                      </a:lnTo>
                      <a:lnTo>
                        <a:pt x="81" y="1041"/>
                      </a:lnTo>
                      <a:lnTo>
                        <a:pt x="69" y="1078"/>
                      </a:lnTo>
                      <a:lnTo>
                        <a:pt x="59" y="1114"/>
                      </a:lnTo>
                      <a:lnTo>
                        <a:pt x="49" y="1150"/>
                      </a:lnTo>
                      <a:lnTo>
                        <a:pt x="39" y="1188"/>
                      </a:lnTo>
                      <a:lnTo>
                        <a:pt x="32" y="1225"/>
                      </a:lnTo>
                      <a:lnTo>
                        <a:pt x="25" y="1262"/>
                      </a:lnTo>
                      <a:lnTo>
                        <a:pt x="18" y="1301"/>
                      </a:lnTo>
                      <a:lnTo>
                        <a:pt x="13" y="1339"/>
                      </a:lnTo>
                      <a:lnTo>
                        <a:pt x="9" y="1377"/>
                      </a:lnTo>
                      <a:lnTo>
                        <a:pt x="5" y="1416"/>
                      </a:lnTo>
                      <a:lnTo>
                        <a:pt x="2" y="1455"/>
                      </a:lnTo>
                      <a:lnTo>
                        <a:pt x="1" y="1495"/>
                      </a:lnTo>
                      <a:lnTo>
                        <a:pt x="0" y="1534"/>
                      </a:lnTo>
                      <a:lnTo>
                        <a:pt x="377" y="1534"/>
                      </a:lnTo>
                      <a:lnTo>
                        <a:pt x="377" y="1534"/>
                      </a:lnTo>
                      <a:lnTo>
                        <a:pt x="377" y="1504"/>
                      </a:lnTo>
                      <a:lnTo>
                        <a:pt x="378" y="1474"/>
                      </a:lnTo>
                      <a:lnTo>
                        <a:pt x="381" y="1444"/>
                      </a:lnTo>
                      <a:lnTo>
                        <a:pt x="383" y="1416"/>
                      </a:lnTo>
                      <a:lnTo>
                        <a:pt x="387" y="1387"/>
                      </a:lnTo>
                      <a:lnTo>
                        <a:pt x="390" y="1358"/>
                      </a:lnTo>
                      <a:lnTo>
                        <a:pt x="396" y="1329"/>
                      </a:lnTo>
                      <a:lnTo>
                        <a:pt x="401" y="1301"/>
                      </a:lnTo>
                      <a:lnTo>
                        <a:pt x="407" y="1273"/>
                      </a:lnTo>
                      <a:lnTo>
                        <a:pt x="414" y="1245"/>
                      </a:lnTo>
                      <a:lnTo>
                        <a:pt x="421" y="1217"/>
                      </a:lnTo>
                      <a:lnTo>
                        <a:pt x="430" y="1190"/>
                      </a:lnTo>
                      <a:lnTo>
                        <a:pt x="438" y="1163"/>
                      </a:lnTo>
                      <a:lnTo>
                        <a:pt x="448" y="1136"/>
                      </a:lnTo>
                      <a:lnTo>
                        <a:pt x="457" y="1110"/>
                      </a:lnTo>
                      <a:lnTo>
                        <a:pt x="468" y="1083"/>
                      </a:lnTo>
                      <a:lnTo>
                        <a:pt x="480" y="1057"/>
                      </a:lnTo>
                      <a:lnTo>
                        <a:pt x="491" y="1032"/>
                      </a:lnTo>
                      <a:lnTo>
                        <a:pt x="504" y="1007"/>
                      </a:lnTo>
                      <a:lnTo>
                        <a:pt x="517" y="983"/>
                      </a:lnTo>
                      <a:lnTo>
                        <a:pt x="531" y="958"/>
                      </a:lnTo>
                      <a:lnTo>
                        <a:pt x="545" y="934"/>
                      </a:lnTo>
                      <a:lnTo>
                        <a:pt x="560" y="910"/>
                      </a:lnTo>
                      <a:lnTo>
                        <a:pt x="575" y="887"/>
                      </a:lnTo>
                      <a:lnTo>
                        <a:pt x="591" y="865"/>
                      </a:lnTo>
                      <a:lnTo>
                        <a:pt x="608" y="841"/>
                      </a:lnTo>
                      <a:lnTo>
                        <a:pt x="624" y="820"/>
                      </a:lnTo>
                      <a:lnTo>
                        <a:pt x="642" y="797"/>
                      </a:lnTo>
                      <a:lnTo>
                        <a:pt x="660" y="777"/>
                      </a:lnTo>
                      <a:lnTo>
                        <a:pt x="678" y="756"/>
                      </a:lnTo>
                      <a:lnTo>
                        <a:pt x="697" y="736"/>
                      </a:lnTo>
                      <a:lnTo>
                        <a:pt x="716" y="715"/>
                      </a:lnTo>
                      <a:lnTo>
                        <a:pt x="736" y="696"/>
                      </a:lnTo>
                      <a:lnTo>
                        <a:pt x="757" y="677"/>
                      </a:lnTo>
                      <a:lnTo>
                        <a:pt x="777" y="659"/>
                      </a:lnTo>
                      <a:lnTo>
                        <a:pt x="798" y="641"/>
                      </a:lnTo>
                      <a:lnTo>
                        <a:pt x="820" y="624"/>
                      </a:lnTo>
                      <a:lnTo>
                        <a:pt x="842" y="607"/>
                      </a:lnTo>
                      <a:lnTo>
                        <a:pt x="865" y="591"/>
                      </a:lnTo>
                      <a:lnTo>
                        <a:pt x="887" y="575"/>
                      </a:lnTo>
                      <a:lnTo>
                        <a:pt x="910" y="559"/>
                      </a:lnTo>
                      <a:lnTo>
                        <a:pt x="935" y="545"/>
                      </a:lnTo>
                      <a:lnTo>
                        <a:pt x="958" y="530"/>
                      </a:lnTo>
                      <a:lnTo>
                        <a:pt x="983" y="516"/>
                      </a:lnTo>
                      <a:lnTo>
                        <a:pt x="1007" y="503"/>
                      </a:lnTo>
                      <a:lnTo>
                        <a:pt x="1033" y="490"/>
                      </a:lnTo>
                      <a:lnTo>
                        <a:pt x="1059" y="479"/>
                      </a:lnTo>
                      <a:lnTo>
                        <a:pt x="1084" y="468"/>
                      </a:lnTo>
                      <a:lnTo>
                        <a:pt x="1110" y="457"/>
                      </a:lnTo>
                      <a:lnTo>
                        <a:pt x="1136" y="447"/>
                      </a:lnTo>
                      <a:lnTo>
                        <a:pt x="1163" y="437"/>
                      </a:lnTo>
                      <a:lnTo>
                        <a:pt x="1191" y="429"/>
                      </a:lnTo>
                      <a:lnTo>
                        <a:pt x="1217" y="421"/>
                      </a:lnTo>
                      <a:lnTo>
                        <a:pt x="1245" y="414"/>
                      </a:lnTo>
                      <a:lnTo>
                        <a:pt x="1273" y="406"/>
                      </a:lnTo>
                      <a:lnTo>
                        <a:pt x="1302" y="400"/>
                      </a:lnTo>
                      <a:lnTo>
                        <a:pt x="1329" y="394"/>
                      </a:lnTo>
                      <a:lnTo>
                        <a:pt x="1358" y="390"/>
                      </a:lnTo>
                      <a:lnTo>
                        <a:pt x="1387" y="386"/>
                      </a:lnTo>
                      <a:lnTo>
                        <a:pt x="1416" y="383"/>
                      </a:lnTo>
                      <a:lnTo>
                        <a:pt x="1446" y="381"/>
                      </a:lnTo>
                      <a:lnTo>
                        <a:pt x="1475" y="378"/>
                      </a:lnTo>
                      <a:lnTo>
                        <a:pt x="1504" y="377"/>
                      </a:lnTo>
                      <a:lnTo>
                        <a:pt x="1534" y="376"/>
                      </a:lnTo>
                      <a:lnTo>
                        <a:pt x="1534" y="376"/>
                      </a:lnTo>
                      <a:close/>
                    </a:path>
                  </a:pathLst>
                </a:custGeom>
                <a:grpFill/>
                <a:ln>
                  <a:noFill/>
                </a:ln>
              </p:spPr>
              <p:txBody>
                <a:bodyPr anchor="ctr"/>
                <a:lstStyle/>
                <a:p>
                  <a:pPr algn="ctr"/>
                  <a:endParaRPr/>
                </a:p>
              </p:txBody>
            </p:sp>
            <p:sp>
              <p:nvSpPr>
                <p:cNvPr id="38" name="Rectangle 28"/>
                <p:cNvSpPr/>
                <p:nvPr/>
              </p:nvSpPr>
              <p:spPr>
                <a:xfrm>
                  <a:off x="3689971" y="3467811"/>
                  <a:ext cx="314808" cy="1103480"/>
                </a:xfrm>
                <a:prstGeom prst="rect">
                  <a:avLst/>
                </a:prstGeom>
                <a:grpFill/>
                <a:ln>
                  <a:noFill/>
                </a:ln>
              </p:spPr>
              <p:txBody>
                <a:bodyPr anchor="ctr"/>
                <a:lstStyle/>
                <a:p>
                  <a:pPr algn="ctr"/>
                  <a:endParaRPr/>
                </a:p>
              </p:txBody>
            </p:sp>
          </p:grpSp>
          <p:grpSp>
            <p:nvGrpSpPr>
              <p:cNvPr id="6" name="Group 29"/>
              <p:cNvGrpSpPr/>
              <p:nvPr/>
            </p:nvGrpSpPr>
            <p:grpSpPr>
              <a:xfrm>
                <a:off x="4106657" y="2904942"/>
                <a:ext cx="2221273" cy="2066743"/>
                <a:chOff x="3689754" y="3467812"/>
                <a:chExt cx="2563650" cy="2385304"/>
              </a:xfrm>
              <a:solidFill>
                <a:schemeClr val="accent2"/>
              </a:solidFill>
            </p:grpSpPr>
            <p:sp>
              <p:nvSpPr>
                <p:cNvPr id="34" name="Freeform: Shape 30"/>
                <p:cNvSpPr/>
                <p:nvPr/>
              </p:nvSpPr>
              <p:spPr bwMode="auto">
                <a:xfrm>
                  <a:off x="3689754" y="4571290"/>
                  <a:ext cx="2563650" cy="1281826"/>
                </a:xfrm>
                <a:custGeom>
                  <a:avLst/>
                  <a:gdLst>
                    <a:gd name="T0" fmla="*/ 1444 w 3068"/>
                    <a:gd name="T1" fmla="*/ 1153 h 1534"/>
                    <a:gd name="T2" fmla="*/ 1300 w 3068"/>
                    <a:gd name="T3" fmla="*/ 1134 h 1534"/>
                    <a:gd name="T4" fmla="*/ 1163 w 3068"/>
                    <a:gd name="T5" fmla="*/ 1097 h 1534"/>
                    <a:gd name="T6" fmla="*/ 1032 w 3068"/>
                    <a:gd name="T7" fmla="*/ 1044 h 1534"/>
                    <a:gd name="T8" fmla="*/ 910 w 3068"/>
                    <a:gd name="T9" fmla="*/ 975 h 1534"/>
                    <a:gd name="T10" fmla="*/ 797 w 3068"/>
                    <a:gd name="T11" fmla="*/ 893 h 1534"/>
                    <a:gd name="T12" fmla="*/ 696 w 3068"/>
                    <a:gd name="T13" fmla="*/ 798 h 1534"/>
                    <a:gd name="T14" fmla="*/ 606 w 3068"/>
                    <a:gd name="T15" fmla="*/ 693 h 1534"/>
                    <a:gd name="T16" fmla="*/ 530 w 3068"/>
                    <a:gd name="T17" fmla="*/ 576 h 1534"/>
                    <a:gd name="T18" fmla="*/ 467 w 3068"/>
                    <a:gd name="T19" fmla="*/ 451 h 1534"/>
                    <a:gd name="T20" fmla="*/ 420 w 3068"/>
                    <a:gd name="T21" fmla="*/ 317 h 1534"/>
                    <a:gd name="T22" fmla="*/ 390 w 3068"/>
                    <a:gd name="T23" fmla="*/ 176 h 1534"/>
                    <a:gd name="T24" fmla="*/ 376 w 3068"/>
                    <a:gd name="T25" fmla="*/ 30 h 1534"/>
                    <a:gd name="T26" fmla="*/ 1 w 3068"/>
                    <a:gd name="T27" fmla="*/ 79 h 1534"/>
                    <a:gd name="T28" fmla="*/ 23 w 3068"/>
                    <a:gd name="T29" fmla="*/ 272 h 1534"/>
                    <a:gd name="T30" fmla="*/ 68 w 3068"/>
                    <a:gd name="T31" fmla="*/ 456 h 1534"/>
                    <a:gd name="T32" fmla="*/ 135 w 3068"/>
                    <a:gd name="T33" fmla="*/ 631 h 1534"/>
                    <a:gd name="T34" fmla="*/ 222 w 3068"/>
                    <a:gd name="T35" fmla="*/ 795 h 1534"/>
                    <a:gd name="T36" fmla="*/ 327 w 3068"/>
                    <a:gd name="T37" fmla="*/ 947 h 1534"/>
                    <a:gd name="T38" fmla="*/ 449 w 3068"/>
                    <a:gd name="T39" fmla="*/ 1085 h 1534"/>
                    <a:gd name="T40" fmla="*/ 586 w 3068"/>
                    <a:gd name="T41" fmla="*/ 1207 h 1534"/>
                    <a:gd name="T42" fmla="*/ 738 w 3068"/>
                    <a:gd name="T43" fmla="*/ 1312 h 1534"/>
                    <a:gd name="T44" fmla="*/ 902 w 3068"/>
                    <a:gd name="T45" fmla="*/ 1399 h 1534"/>
                    <a:gd name="T46" fmla="*/ 1078 w 3068"/>
                    <a:gd name="T47" fmla="*/ 1465 h 1534"/>
                    <a:gd name="T48" fmla="*/ 1262 w 3068"/>
                    <a:gd name="T49" fmla="*/ 1511 h 1534"/>
                    <a:gd name="T50" fmla="*/ 1455 w 3068"/>
                    <a:gd name="T51" fmla="*/ 1532 h 1534"/>
                    <a:gd name="T52" fmla="*/ 1613 w 3068"/>
                    <a:gd name="T53" fmla="*/ 1532 h 1534"/>
                    <a:gd name="T54" fmla="*/ 1805 w 3068"/>
                    <a:gd name="T55" fmla="*/ 1511 h 1534"/>
                    <a:gd name="T56" fmla="*/ 1990 w 3068"/>
                    <a:gd name="T57" fmla="*/ 1465 h 1534"/>
                    <a:gd name="T58" fmla="*/ 2165 w 3068"/>
                    <a:gd name="T59" fmla="*/ 1399 h 1534"/>
                    <a:gd name="T60" fmla="*/ 2329 w 3068"/>
                    <a:gd name="T61" fmla="*/ 1312 h 1534"/>
                    <a:gd name="T62" fmla="*/ 2481 w 3068"/>
                    <a:gd name="T63" fmla="*/ 1207 h 1534"/>
                    <a:gd name="T64" fmla="*/ 2618 w 3068"/>
                    <a:gd name="T65" fmla="*/ 1085 h 1534"/>
                    <a:gd name="T66" fmla="*/ 2741 w 3068"/>
                    <a:gd name="T67" fmla="*/ 947 h 1534"/>
                    <a:gd name="T68" fmla="*/ 2845 w 3068"/>
                    <a:gd name="T69" fmla="*/ 795 h 1534"/>
                    <a:gd name="T70" fmla="*/ 2933 w 3068"/>
                    <a:gd name="T71" fmla="*/ 631 h 1534"/>
                    <a:gd name="T72" fmla="*/ 2999 w 3068"/>
                    <a:gd name="T73" fmla="*/ 456 h 1534"/>
                    <a:gd name="T74" fmla="*/ 3043 w 3068"/>
                    <a:gd name="T75" fmla="*/ 272 h 1534"/>
                    <a:gd name="T76" fmla="*/ 3066 w 3068"/>
                    <a:gd name="T77" fmla="*/ 79 h 1534"/>
                    <a:gd name="T78" fmla="*/ 2691 w 3068"/>
                    <a:gd name="T79" fmla="*/ 30 h 1534"/>
                    <a:gd name="T80" fmla="*/ 2678 w 3068"/>
                    <a:gd name="T81" fmla="*/ 176 h 1534"/>
                    <a:gd name="T82" fmla="*/ 2647 w 3068"/>
                    <a:gd name="T83" fmla="*/ 317 h 1534"/>
                    <a:gd name="T84" fmla="*/ 2600 w 3068"/>
                    <a:gd name="T85" fmla="*/ 451 h 1534"/>
                    <a:gd name="T86" fmla="*/ 2537 w 3068"/>
                    <a:gd name="T87" fmla="*/ 576 h 1534"/>
                    <a:gd name="T88" fmla="*/ 2461 w 3068"/>
                    <a:gd name="T89" fmla="*/ 693 h 1534"/>
                    <a:gd name="T90" fmla="*/ 2372 w 3068"/>
                    <a:gd name="T91" fmla="*/ 798 h 1534"/>
                    <a:gd name="T92" fmla="*/ 2270 w 3068"/>
                    <a:gd name="T93" fmla="*/ 893 h 1534"/>
                    <a:gd name="T94" fmla="*/ 2158 w 3068"/>
                    <a:gd name="T95" fmla="*/ 975 h 1534"/>
                    <a:gd name="T96" fmla="*/ 2035 w 3068"/>
                    <a:gd name="T97" fmla="*/ 1044 h 1534"/>
                    <a:gd name="T98" fmla="*/ 1905 w 3068"/>
                    <a:gd name="T99" fmla="*/ 1097 h 1534"/>
                    <a:gd name="T100" fmla="*/ 1766 w 3068"/>
                    <a:gd name="T101" fmla="*/ 1134 h 1534"/>
                    <a:gd name="T102" fmla="*/ 1622 w 3068"/>
                    <a:gd name="T103" fmla="*/ 1153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8" h="1534">
                      <a:moveTo>
                        <a:pt x="1534" y="1158"/>
                      </a:moveTo>
                      <a:lnTo>
                        <a:pt x="1534" y="1158"/>
                      </a:lnTo>
                      <a:lnTo>
                        <a:pt x="1504" y="1157"/>
                      </a:lnTo>
                      <a:lnTo>
                        <a:pt x="1474" y="1156"/>
                      </a:lnTo>
                      <a:lnTo>
                        <a:pt x="1444" y="1153"/>
                      </a:lnTo>
                      <a:lnTo>
                        <a:pt x="1416" y="1151"/>
                      </a:lnTo>
                      <a:lnTo>
                        <a:pt x="1386" y="1148"/>
                      </a:lnTo>
                      <a:lnTo>
                        <a:pt x="1357" y="1144"/>
                      </a:lnTo>
                      <a:lnTo>
                        <a:pt x="1329" y="1140"/>
                      </a:lnTo>
                      <a:lnTo>
                        <a:pt x="1300" y="1134"/>
                      </a:lnTo>
                      <a:lnTo>
                        <a:pt x="1273" y="1128"/>
                      </a:lnTo>
                      <a:lnTo>
                        <a:pt x="1244" y="1120"/>
                      </a:lnTo>
                      <a:lnTo>
                        <a:pt x="1217" y="1113"/>
                      </a:lnTo>
                      <a:lnTo>
                        <a:pt x="1190" y="1105"/>
                      </a:lnTo>
                      <a:lnTo>
                        <a:pt x="1163" y="1097"/>
                      </a:lnTo>
                      <a:lnTo>
                        <a:pt x="1135" y="1087"/>
                      </a:lnTo>
                      <a:lnTo>
                        <a:pt x="1110" y="1077"/>
                      </a:lnTo>
                      <a:lnTo>
                        <a:pt x="1083" y="1066"/>
                      </a:lnTo>
                      <a:lnTo>
                        <a:pt x="1057" y="1055"/>
                      </a:lnTo>
                      <a:lnTo>
                        <a:pt x="1032" y="1044"/>
                      </a:lnTo>
                      <a:lnTo>
                        <a:pt x="1006" y="1031"/>
                      </a:lnTo>
                      <a:lnTo>
                        <a:pt x="982" y="1018"/>
                      </a:lnTo>
                      <a:lnTo>
                        <a:pt x="957" y="1004"/>
                      </a:lnTo>
                      <a:lnTo>
                        <a:pt x="934" y="989"/>
                      </a:lnTo>
                      <a:lnTo>
                        <a:pt x="910" y="975"/>
                      </a:lnTo>
                      <a:lnTo>
                        <a:pt x="887" y="959"/>
                      </a:lnTo>
                      <a:lnTo>
                        <a:pt x="863" y="943"/>
                      </a:lnTo>
                      <a:lnTo>
                        <a:pt x="841" y="927"/>
                      </a:lnTo>
                      <a:lnTo>
                        <a:pt x="819" y="910"/>
                      </a:lnTo>
                      <a:lnTo>
                        <a:pt x="797" y="893"/>
                      </a:lnTo>
                      <a:lnTo>
                        <a:pt x="776" y="875"/>
                      </a:lnTo>
                      <a:lnTo>
                        <a:pt x="756" y="857"/>
                      </a:lnTo>
                      <a:lnTo>
                        <a:pt x="735" y="838"/>
                      </a:lnTo>
                      <a:lnTo>
                        <a:pt x="715" y="819"/>
                      </a:lnTo>
                      <a:lnTo>
                        <a:pt x="696" y="798"/>
                      </a:lnTo>
                      <a:lnTo>
                        <a:pt x="677" y="778"/>
                      </a:lnTo>
                      <a:lnTo>
                        <a:pt x="659" y="757"/>
                      </a:lnTo>
                      <a:lnTo>
                        <a:pt x="641" y="737"/>
                      </a:lnTo>
                      <a:lnTo>
                        <a:pt x="623" y="714"/>
                      </a:lnTo>
                      <a:lnTo>
                        <a:pt x="606" y="693"/>
                      </a:lnTo>
                      <a:lnTo>
                        <a:pt x="589" y="669"/>
                      </a:lnTo>
                      <a:lnTo>
                        <a:pt x="574" y="647"/>
                      </a:lnTo>
                      <a:lnTo>
                        <a:pt x="558" y="624"/>
                      </a:lnTo>
                      <a:lnTo>
                        <a:pt x="544" y="600"/>
                      </a:lnTo>
                      <a:lnTo>
                        <a:pt x="530" y="576"/>
                      </a:lnTo>
                      <a:lnTo>
                        <a:pt x="516" y="551"/>
                      </a:lnTo>
                      <a:lnTo>
                        <a:pt x="503" y="527"/>
                      </a:lnTo>
                      <a:lnTo>
                        <a:pt x="490" y="502"/>
                      </a:lnTo>
                      <a:lnTo>
                        <a:pt x="479" y="477"/>
                      </a:lnTo>
                      <a:lnTo>
                        <a:pt x="467" y="451"/>
                      </a:lnTo>
                      <a:lnTo>
                        <a:pt x="456" y="424"/>
                      </a:lnTo>
                      <a:lnTo>
                        <a:pt x="447" y="398"/>
                      </a:lnTo>
                      <a:lnTo>
                        <a:pt x="437" y="371"/>
                      </a:lnTo>
                      <a:lnTo>
                        <a:pt x="428" y="344"/>
                      </a:lnTo>
                      <a:lnTo>
                        <a:pt x="420" y="317"/>
                      </a:lnTo>
                      <a:lnTo>
                        <a:pt x="412" y="289"/>
                      </a:lnTo>
                      <a:lnTo>
                        <a:pt x="406" y="261"/>
                      </a:lnTo>
                      <a:lnTo>
                        <a:pt x="400" y="233"/>
                      </a:lnTo>
                      <a:lnTo>
                        <a:pt x="394" y="205"/>
                      </a:lnTo>
                      <a:lnTo>
                        <a:pt x="390" y="176"/>
                      </a:lnTo>
                      <a:lnTo>
                        <a:pt x="386" y="147"/>
                      </a:lnTo>
                      <a:lnTo>
                        <a:pt x="383" y="118"/>
                      </a:lnTo>
                      <a:lnTo>
                        <a:pt x="379" y="90"/>
                      </a:lnTo>
                      <a:lnTo>
                        <a:pt x="378" y="60"/>
                      </a:lnTo>
                      <a:lnTo>
                        <a:pt x="376" y="30"/>
                      </a:lnTo>
                      <a:lnTo>
                        <a:pt x="376" y="0"/>
                      </a:lnTo>
                      <a:lnTo>
                        <a:pt x="0" y="0"/>
                      </a:lnTo>
                      <a:lnTo>
                        <a:pt x="0" y="0"/>
                      </a:lnTo>
                      <a:lnTo>
                        <a:pt x="0" y="39"/>
                      </a:lnTo>
                      <a:lnTo>
                        <a:pt x="1" y="79"/>
                      </a:lnTo>
                      <a:lnTo>
                        <a:pt x="4" y="118"/>
                      </a:lnTo>
                      <a:lnTo>
                        <a:pt x="7" y="157"/>
                      </a:lnTo>
                      <a:lnTo>
                        <a:pt x="12" y="195"/>
                      </a:lnTo>
                      <a:lnTo>
                        <a:pt x="17" y="233"/>
                      </a:lnTo>
                      <a:lnTo>
                        <a:pt x="23" y="272"/>
                      </a:lnTo>
                      <a:lnTo>
                        <a:pt x="31" y="309"/>
                      </a:lnTo>
                      <a:lnTo>
                        <a:pt x="38" y="346"/>
                      </a:lnTo>
                      <a:lnTo>
                        <a:pt x="48" y="384"/>
                      </a:lnTo>
                      <a:lnTo>
                        <a:pt x="57" y="420"/>
                      </a:lnTo>
                      <a:lnTo>
                        <a:pt x="68" y="456"/>
                      </a:lnTo>
                      <a:lnTo>
                        <a:pt x="80" y="493"/>
                      </a:lnTo>
                      <a:lnTo>
                        <a:pt x="93" y="528"/>
                      </a:lnTo>
                      <a:lnTo>
                        <a:pt x="105" y="563"/>
                      </a:lnTo>
                      <a:lnTo>
                        <a:pt x="120" y="597"/>
                      </a:lnTo>
                      <a:lnTo>
                        <a:pt x="135" y="631"/>
                      </a:lnTo>
                      <a:lnTo>
                        <a:pt x="151" y="665"/>
                      </a:lnTo>
                      <a:lnTo>
                        <a:pt x="167" y="698"/>
                      </a:lnTo>
                      <a:lnTo>
                        <a:pt x="184" y="731"/>
                      </a:lnTo>
                      <a:lnTo>
                        <a:pt x="202" y="763"/>
                      </a:lnTo>
                      <a:lnTo>
                        <a:pt x="222" y="795"/>
                      </a:lnTo>
                      <a:lnTo>
                        <a:pt x="241" y="827"/>
                      </a:lnTo>
                      <a:lnTo>
                        <a:pt x="261" y="858"/>
                      </a:lnTo>
                      <a:lnTo>
                        <a:pt x="282" y="888"/>
                      </a:lnTo>
                      <a:lnTo>
                        <a:pt x="305" y="918"/>
                      </a:lnTo>
                      <a:lnTo>
                        <a:pt x="327" y="947"/>
                      </a:lnTo>
                      <a:lnTo>
                        <a:pt x="350" y="975"/>
                      </a:lnTo>
                      <a:lnTo>
                        <a:pt x="374" y="1004"/>
                      </a:lnTo>
                      <a:lnTo>
                        <a:pt x="397" y="1032"/>
                      </a:lnTo>
                      <a:lnTo>
                        <a:pt x="423" y="1059"/>
                      </a:lnTo>
                      <a:lnTo>
                        <a:pt x="449" y="1085"/>
                      </a:lnTo>
                      <a:lnTo>
                        <a:pt x="475" y="1111"/>
                      </a:lnTo>
                      <a:lnTo>
                        <a:pt x="502" y="1135"/>
                      </a:lnTo>
                      <a:lnTo>
                        <a:pt x="530" y="1160"/>
                      </a:lnTo>
                      <a:lnTo>
                        <a:pt x="557" y="1183"/>
                      </a:lnTo>
                      <a:lnTo>
                        <a:pt x="586" y="1207"/>
                      </a:lnTo>
                      <a:lnTo>
                        <a:pt x="616" y="1229"/>
                      </a:lnTo>
                      <a:lnTo>
                        <a:pt x="646" y="1252"/>
                      </a:lnTo>
                      <a:lnTo>
                        <a:pt x="676" y="1272"/>
                      </a:lnTo>
                      <a:lnTo>
                        <a:pt x="707" y="1292"/>
                      </a:lnTo>
                      <a:lnTo>
                        <a:pt x="738" y="1312"/>
                      </a:lnTo>
                      <a:lnTo>
                        <a:pt x="770" y="1330"/>
                      </a:lnTo>
                      <a:lnTo>
                        <a:pt x="803" y="1349"/>
                      </a:lnTo>
                      <a:lnTo>
                        <a:pt x="836" y="1367"/>
                      </a:lnTo>
                      <a:lnTo>
                        <a:pt x="869" y="1383"/>
                      </a:lnTo>
                      <a:lnTo>
                        <a:pt x="902" y="1399"/>
                      </a:lnTo>
                      <a:lnTo>
                        <a:pt x="937" y="1414"/>
                      </a:lnTo>
                      <a:lnTo>
                        <a:pt x="971" y="1427"/>
                      </a:lnTo>
                      <a:lnTo>
                        <a:pt x="1006" y="1441"/>
                      </a:lnTo>
                      <a:lnTo>
                        <a:pt x="1041" y="1453"/>
                      </a:lnTo>
                      <a:lnTo>
                        <a:pt x="1078" y="1465"/>
                      </a:lnTo>
                      <a:lnTo>
                        <a:pt x="1114" y="1475"/>
                      </a:lnTo>
                      <a:lnTo>
                        <a:pt x="1150" y="1486"/>
                      </a:lnTo>
                      <a:lnTo>
                        <a:pt x="1187" y="1495"/>
                      </a:lnTo>
                      <a:lnTo>
                        <a:pt x="1225" y="1503"/>
                      </a:lnTo>
                      <a:lnTo>
                        <a:pt x="1262" y="1511"/>
                      </a:lnTo>
                      <a:lnTo>
                        <a:pt x="1300" y="1516"/>
                      </a:lnTo>
                      <a:lnTo>
                        <a:pt x="1338" y="1522"/>
                      </a:lnTo>
                      <a:lnTo>
                        <a:pt x="1377" y="1527"/>
                      </a:lnTo>
                      <a:lnTo>
                        <a:pt x="1416" y="1530"/>
                      </a:lnTo>
                      <a:lnTo>
                        <a:pt x="1455" y="1532"/>
                      </a:lnTo>
                      <a:lnTo>
                        <a:pt x="1494" y="1534"/>
                      </a:lnTo>
                      <a:lnTo>
                        <a:pt x="1534" y="1534"/>
                      </a:lnTo>
                      <a:lnTo>
                        <a:pt x="1534" y="1534"/>
                      </a:lnTo>
                      <a:lnTo>
                        <a:pt x="1573" y="1534"/>
                      </a:lnTo>
                      <a:lnTo>
                        <a:pt x="1613" y="1532"/>
                      </a:lnTo>
                      <a:lnTo>
                        <a:pt x="1651" y="1530"/>
                      </a:lnTo>
                      <a:lnTo>
                        <a:pt x="1691" y="1527"/>
                      </a:lnTo>
                      <a:lnTo>
                        <a:pt x="1729" y="1522"/>
                      </a:lnTo>
                      <a:lnTo>
                        <a:pt x="1767" y="1516"/>
                      </a:lnTo>
                      <a:lnTo>
                        <a:pt x="1805" y="1511"/>
                      </a:lnTo>
                      <a:lnTo>
                        <a:pt x="1843" y="1503"/>
                      </a:lnTo>
                      <a:lnTo>
                        <a:pt x="1880" y="1495"/>
                      </a:lnTo>
                      <a:lnTo>
                        <a:pt x="1917" y="1486"/>
                      </a:lnTo>
                      <a:lnTo>
                        <a:pt x="1954" y="1475"/>
                      </a:lnTo>
                      <a:lnTo>
                        <a:pt x="1990" y="1465"/>
                      </a:lnTo>
                      <a:lnTo>
                        <a:pt x="2025" y="1453"/>
                      </a:lnTo>
                      <a:lnTo>
                        <a:pt x="2062" y="1441"/>
                      </a:lnTo>
                      <a:lnTo>
                        <a:pt x="2096" y="1427"/>
                      </a:lnTo>
                      <a:lnTo>
                        <a:pt x="2131" y="1414"/>
                      </a:lnTo>
                      <a:lnTo>
                        <a:pt x="2165" y="1399"/>
                      </a:lnTo>
                      <a:lnTo>
                        <a:pt x="2199" y="1383"/>
                      </a:lnTo>
                      <a:lnTo>
                        <a:pt x="2232" y="1367"/>
                      </a:lnTo>
                      <a:lnTo>
                        <a:pt x="2265" y="1349"/>
                      </a:lnTo>
                      <a:lnTo>
                        <a:pt x="2297" y="1330"/>
                      </a:lnTo>
                      <a:lnTo>
                        <a:pt x="2329" y="1312"/>
                      </a:lnTo>
                      <a:lnTo>
                        <a:pt x="2360" y="1292"/>
                      </a:lnTo>
                      <a:lnTo>
                        <a:pt x="2391" y="1272"/>
                      </a:lnTo>
                      <a:lnTo>
                        <a:pt x="2422" y="1252"/>
                      </a:lnTo>
                      <a:lnTo>
                        <a:pt x="2452" y="1229"/>
                      </a:lnTo>
                      <a:lnTo>
                        <a:pt x="2481" y="1207"/>
                      </a:lnTo>
                      <a:lnTo>
                        <a:pt x="2509" y="1183"/>
                      </a:lnTo>
                      <a:lnTo>
                        <a:pt x="2537" y="1160"/>
                      </a:lnTo>
                      <a:lnTo>
                        <a:pt x="2565" y="1135"/>
                      </a:lnTo>
                      <a:lnTo>
                        <a:pt x="2593" y="1111"/>
                      </a:lnTo>
                      <a:lnTo>
                        <a:pt x="2618" y="1085"/>
                      </a:lnTo>
                      <a:lnTo>
                        <a:pt x="2644" y="1059"/>
                      </a:lnTo>
                      <a:lnTo>
                        <a:pt x="2669" y="1032"/>
                      </a:lnTo>
                      <a:lnTo>
                        <a:pt x="2694" y="1004"/>
                      </a:lnTo>
                      <a:lnTo>
                        <a:pt x="2717" y="975"/>
                      </a:lnTo>
                      <a:lnTo>
                        <a:pt x="2741" y="947"/>
                      </a:lnTo>
                      <a:lnTo>
                        <a:pt x="2763" y="918"/>
                      </a:lnTo>
                      <a:lnTo>
                        <a:pt x="2784" y="888"/>
                      </a:lnTo>
                      <a:lnTo>
                        <a:pt x="2806" y="858"/>
                      </a:lnTo>
                      <a:lnTo>
                        <a:pt x="2826" y="827"/>
                      </a:lnTo>
                      <a:lnTo>
                        <a:pt x="2845" y="795"/>
                      </a:lnTo>
                      <a:lnTo>
                        <a:pt x="2864" y="763"/>
                      </a:lnTo>
                      <a:lnTo>
                        <a:pt x="2883" y="731"/>
                      </a:lnTo>
                      <a:lnTo>
                        <a:pt x="2900" y="698"/>
                      </a:lnTo>
                      <a:lnTo>
                        <a:pt x="2917" y="665"/>
                      </a:lnTo>
                      <a:lnTo>
                        <a:pt x="2933" y="631"/>
                      </a:lnTo>
                      <a:lnTo>
                        <a:pt x="2948" y="597"/>
                      </a:lnTo>
                      <a:lnTo>
                        <a:pt x="2961" y="563"/>
                      </a:lnTo>
                      <a:lnTo>
                        <a:pt x="2974" y="528"/>
                      </a:lnTo>
                      <a:lnTo>
                        <a:pt x="2987" y="493"/>
                      </a:lnTo>
                      <a:lnTo>
                        <a:pt x="2999" y="456"/>
                      </a:lnTo>
                      <a:lnTo>
                        <a:pt x="3009" y="420"/>
                      </a:lnTo>
                      <a:lnTo>
                        <a:pt x="3019" y="384"/>
                      </a:lnTo>
                      <a:lnTo>
                        <a:pt x="3029" y="346"/>
                      </a:lnTo>
                      <a:lnTo>
                        <a:pt x="3037" y="309"/>
                      </a:lnTo>
                      <a:lnTo>
                        <a:pt x="3043" y="272"/>
                      </a:lnTo>
                      <a:lnTo>
                        <a:pt x="3050" y="233"/>
                      </a:lnTo>
                      <a:lnTo>
                        <a:pt x="3055" y="195"/>
                      </a:lnTo>
                      <a:lnTo>
                        <a:pt x="3059" y="157"/>
                      </a:lnTo>
                      <a:lnTo>
                        <a:pt x="3064" y="118"/>
                      </a:lnTo>
                      <a:lnTo>
                        <a:pt x="3066" y="79"/>
                      </a:lnTo>
                      <a:lnTo>
                        <a:pt x="3067" y="39"/>
                      </a:lnTo>
                      <a:lnTo>
                        <a:pt x="3068" y="0"/>
                      </a:lnTo>
                      <a:lnTo>
                        <a:pt x="2691" y="0"/>
                      </a:lnTo>
                      <a:lnTo>
                        <a:pt x="2691" y="0"/>
                      </a:lnTo>
                      <a:lnTo>
                        <a:pt x="2691" y="30"/>
                      </a:lnTo>
                      <a:lnTo>
                        <a:pt x="2690" y="60"/>
                      </a:lnTo>
                      <a:lnTo>
                        <a:pt x="2687" y="90"/>
                      </a:lnTo>
                      <a:lnTo>
                        <a:pt x="2685" y="118"/>
                      </a:lnTo>
                      <a:lnTo>
                        <a:pt x="2682" y="147"/>
                      </a:lnTo>
                      <a:lnTo>
                        <a:pt x="2678" y="176"/>
                      </a:lnTo>
                      <a:lnTo>
                        <a:pt x="2672" y="205"/>
                      </a:lnTo>
                      <a:lnTo>
                        <a:pt x="2667" y="233"/>
                      </a:lnTo>
                      <a:lnTo>
                        <a:pt x="2661" y="261"/>
                      </a:lnTo>
                      <a:lnTo>
                        <a:pt x="2654" y="289"/>
                      </a:lnTo>
                      <a:lnTo>
                        <a:pt x="2647" y="317"/>
                      </a:lnTo>
                      <a:lnTo>
                        <a:pt x="2638" y="344"/>
                      </a:lnTo>
                      <a:lnTo>
                        <a:pt x="2630" y="371"/>
                      </a:lnTo>
                      <a:lnTo>
                        <a:pt x="2620" y="398"/>
                      </a:lnTo>
                      <a:lnTo>
                        <a:pt x="2611" y="424"/>
                      </a:lnTo>
                      <a:lnTo>
                        <a:pt x="2600" y="451"/>
                      </a:lnTo>
                      <a:lnTo>
                        <a:pt x="2588" y="477"/>
                      </a:lnTo>
                      <a:lnTo>
                        <a:pt x="2577" y="502"/>
                      </a:lnTo>
                      <a:lnTo>
                        <a:pt x="2565" y="527"/>
                      </a:lnTo>
                      <a:lnTo>
                        <a:pt x="2551" y="551"/>
                      </a:lnTo>
                      <a:lnTo>
                        <a:pt x="2537" y="576"/>
                      </a:lnTo>
                      <a:lnTo>
                        <a:pt x="2523" y="600"/>
                      </a:lnTo>
                      <a:lnTo>
                        <a:pt x="2508" y="624"/>
                      </a:lnTo>
                      <a:lnTo>
                        <a:pt x="2493" y="647"/>
                      </a:lnTo>
                      <a:lnTo>
                        <a:pt x="2477" y="669"/>
                      </a:lnTo>
                      <a:lnTo>
                        <a:pt x="2461" y="693"/>
                      </a:lnTo>
                      <a:lnTo>
                        <a:pt x="2444" y="714"/>
                      </a:lnTo>
                      <a:lnTo>
                        <a:pt x="2426" y="737"/>
                      </a:lnTo>
                      <a:lnTo>
                        <a:pt x="2409" y="757"/>
                      </a:lnTo>
                      <a:lnTo>
                        <a:pt x="2390" y="778"/>
                      </a:lnTo>
                      <a:lnTo>
                        <a:pt x="2372" y="798"/>
                      </a:lnTo>
                      <a:lnTo>
                        <a:pt x="2352" y="819"/>
                      </a:lnTo>
                      <a:lnTo>
                        <a:pt x="2332" y="838"/>
                      </a:lnTo>
                      <a:lnTo>
                        <a:pt x="2312" y="857"/>
                      </a:lnTo>
                      <a:lnTo>
                        <a:pt x="2291" y="875"/>
                      </a:lnTo>
                      <a:lnTo>
                        <a:pt x="2270" y="893"/>
                      </a:lnTo>
                      <a:lnTo>
                        <a:pt x="2248" y="910"/>
                      </a:lnTo>
                      <a:lnTo>
                        <a:pt x="2226" y="927"/>
                      </a:lnTo>
                      <a:lnTo>
                        <a:pt x="2203" y="943"/>
                      </a:lnTo>
                      <a:lnTo>
                        <a:pt x="2181" y="959"/>
                      </a:lnTo>
                      <a:lnTo>
                        <a:pt x="2158" y="975"/>
                      </a:lnTo>
                      <a:lnTo>
                        <a:pt x="2134" y="989"/>
                      </a:lnTo>
                      <a:lnTo>
                        <a:pt x="2110" y="1004"/>
                      </a:lnTo>
                      <a:lnTo>
                        <a:pt x="2085" y="1018"/>
                      </a:lnTo>
                      <a:lnTo>
                        <a:pt x="2061" y="1031"/>
                      </a:lnTo>
                      <a:lnTo>
                        <a:pt x="2035" y="1044"/>
                      </a:lnTo>
                      <a:lnTo>
                        <a:pt x="2009" y="1055"/>
                      </a:lnTo>
                      <a:lnTo>
                        <a:pt x="1984" y="1066"/>
                      </a:lnTo>
                      <a:lnTo>
                        <a:pt x="1958" y="1077"/>
                      </a:lnTo>
                      <a:lnTo>
                        <a:pt x="1932" y="1087"/>
                      </a:lnTo>
                      <a:lnTo>
                        <a:pt x="1905" y="1097"/>
                      </a:lnTo>
                      <a:lnTo>
                        <a:pt x="1878" y="1105"/>
                      </a:lnTo>
                      <a:lnTo>
                        <a:pt x="1851" y="1113"/>
                      </a:lnTo>
                      <a:lnTo>
                        <a:pt x="1823" y="1120"/>
                      </a:lnTo>
                      <a:lnTo>
                        <a:pt x="1795" y="1128"/>
                      </a:lnTo>
                      <a:lnTo>
                        <a:pt x="1766" y="1134"/>
                      </a:lnTo>
                      <a:lnTo>
                        <a:pt x="1739" y="1140"/>
                      </a:lnTo>
                      <a:lnTo>
                        <a:pt x="1710" y="1144"/>
                      </a:lnTo>
                      <a:lnTo>
                        <a:pt x="1681" y="1148"/>
                      </a:lnTo>
                      <a:lnTo>
                        <a:pt x="1652" y="1151"/>
                      </a:lnTo>
                      <a:lnTo>
                        <a:pt x="1622" y="1153"/>
                      </a:lnTo>
                      <a:lnTo>
                        <a:pt x="1594" y="1156"/>
                      </a:lnTo>
                      <a:lnTo>
                        <a:pt x="1564" y="1157"/>
                      </a:lnTo>
                      <a:lnTo>
                        <a:pt x="1534" y="1158"/>
                      </a:lnTo>
                      <a:lnTo>
                        <a:pt x="1534" y="1158"/>
                      </a:lnTo>
                      <a:close/>
                    </a:path>
                  </a:pathLst>
                </a:custGeom>
                <a:grpFill/>
                <a:ln>
                  <a:noFill/>
                </a:ln>
              </p:spPr>
              <p:txBody>
                <a:bodyPr anchor="ctr"/>
                <a:lstStyle/>
                <a:p>
                  <a:pPr algn="ctr"/>
                  <a:endParaRPr/>
                </a:p>
              </p:txBody>
            </p:sp>
            <p:sp>
              <p:nvSpPr>
                <p:cNvPr id="35" name="Rectangle 31"/>
                <p:cNvSpPr/>
                <p:nvPr/>
              </p:nvSpPr>
              <p:spPr>
                <a:xfrm>
                  <a:off x="5938595" y="3467812"/>
                  <a:ext cx="314808" cy="1103472"/>
                </a:xfrm>
                <a:prstGeom prst="rect">
                  <a:avLst/>
                </a:prstGeom>
                <a:grpFill/>
                <a:ln>
                  <a:noFill/>
                </a:ln>
              </p:spPr>
              <p:txBody>
                <a:bodyPr anchor="ctr"/>
                <a:lstStyle/>
                <a:p>
                  <a:pPr algn="ctr"/>
                  <a:endParaRPr/>
                </a:p>
              </p:txBody>
            </p:sp>
          </p:grpSp>
          <p:grpSp>
            <p:nvGrpSpPr>
              <p:cNvPr id="7" name="Group 32"/>
              <p:cNvGrpSpPr/>
              <p:nvPr/>
            </p:nvGrpSpPr>
            <p:grpSpPr>
              <a:xfrm>
                <a:off x="6055166" y="1794304"/>
                <a:ext cx="2221996" cy="2066741"/>
                <a:chOff x="5938596" y="2185987"/>
                <a:chExt cx="2564485" cy="2385300"/>
              </a:xfrm>
              <a:solidFill>
                <a:schemeClr val="accent3"/>
              </a:solidFill>
            </p:grpSpPr>
            <p:sp>
              <p:nvSpPr>
                <p:cNvPr id="32" name="Freeform: Shape 33"/>
                <p:cNvSpPr/>
                <p:nvPr/>
              </p:nvSpPr>
              <p:spPr bwMode="auto">
                <a:xfrm>
                  <a:off x="5938596" y="2185987"/>
                  <a:ext cx="2564485" cy="1281825"/>
                </a:xfrm>
                <a:custGeom>
                  <a:avLst/>
                  <a:gdLst>
                    <a:gd name="T0" fmla="*/ 1624 w 3069"/>
                    <a:gd name="T1" fmla="*/ 381 h 1534"/>
                    <a:gd name="T2" fmla="*/ 1768 w 3069"/>
                    <a:gd name="T3" fmla="*/ 400 h 1534"/>
                    <a:gd name="T4" fmla="*/ 1906 w 3069"/>
                    <a:gd name="T5" fmla="*/ 437 h 1534"/>
                    <a:gd name="T6" fmla="*/ 2036 w 3069"/>
                    <a:gd name="T7" fmla="*/ 490 h 1534"/>
                    <a:gd name="T8" fmla="*/ 2159 w 3069"/>
                    <a:gd name="T9" fmla="*/ 559 h 1534"/>
                    <a:gd name="T10" fmla="*/ 2271 w 3069"/>
                    <a:gd name="T11" fmla="*/ 641 h 1534"/>
                    <a:gd name="T12" fmla="*/ 2372 w 3069"/>
                    <a:gd name="T13" fmla="*/ 736 h 1534"/>
                    <a:gd name="T14" fmla="*/ 2462 w 3069"/>
                    <a:gd name="T15" fmla="*/ 841 h 1534"/>
                    <a:gd name="T16" fmla="*/ 2538 w 3069"/>
                    <a:gd name="T17" fmla="*/ 958 h 1534"/>
                    <a:gd name="T18" fmla="*/ 2601 w 3069"/>
                    <a:gd name="T19" fmla="*/ 1083 h 1534"/>
                    <a:gd name="T20" fmla="*/ 2648 w 3069"/>
                    <a:gd name="T21" fmla="*/ 1217 h 1534"/>
                    <a:gd name="T22" fmla="*/ 2679 w 3069"/>
                    <a:gd name="T23" fmla="*/ 1358 h 1534"/>
                    <a:gd name="T24" fmla="*/ 2692 w 3069"/>
                    <a:gd name="T25" fmla="*/ 1504 h 1534"/>
                    <a:gd name="T26" fmla="*/ 3067 w 3069"/>
                    <a:gd name="T27" fmla="*/ 1455 h 1534"/>
                    <a:gd name="T28" fmla="*/ 3045 w 3069"/>
                    <a:gd name="T29" fmla="*/ 1262 h 1534"/>
                    <a:gd name="T30" fmla="*/ 3000 w 3069"/>
                    <a:gd name="T31" fmla="*/ 1078 h 1534"/>
                    <a:gd name="T32" fmla="*/ 2933 w 3069"/>
                    <a:gd name="T33" fmla="*/ 903 h 1534"/>
                    <a:gd name="T34" fmla="*/ 2846 w 3069"/>
                    <a:gd name="T35" fmla="*/ 739 h 1534"/>
                    <a:gd name="T36" fmla="*/ 2742 w 3069"/>
                    <a:gd name="T37" fmla="*/ 587 h 1534"/>
                    <a:gd name="T38" fmla="*/ 2619 w 3069"/>
                    <a:gd name="T39" fmla="*/ 449 h 1534"/>
                    <a:gd name="T40" fmla="*/ 2482 w 3069"/>
                    <a:gd name="T41" fmla="*/ 327 h 1534"/>
                    <a:gd name="T42" fmla="*/ 2330 w 3069"/>
                    <a:gd name="T43" fmla="*/ 222 h 1534"/>
                    <a:gd name="T44" fmla="*/ 2166 w 3069"/>
                    <a:gd name="T45" fmla="*/ 135 h 1534"/>
                    <a:gd name="T46" fmla="*/ 1990 w 3069"/>
                    <a:gd name="T47" fmla="*/ 69 h 1534"/>
                    <a:gd name="T48" fmla="*/ 1806 w 3069"/>
                    <a:gd name="T49" fmla="*/ 23 h 1534"/>
                    <a:gd name="T50" fmla="*/ 1614 w 3069"/>
                    <a:gd name="T51" fmla="*/ 2 h 1534"/>
                    <a:gd name="T52" fmla="*/ 1455 w 3069"/>
                    <a:gd name="T53" fmla="*/ 2 h 1534"/>
                    <a:gd name="T54" fmla="*/ 1263 w 3069"/>
                    <a:gd name="T55" fmla="*/ 23 h 1534"/>
                    <a:gd name="T56" fmla="*/ 1079 w 3069"/>
                    <a:gd name="T57" fmla="*/ 69 h 1534"/>
                    <a:gd name="T58" fmla="*/ 903 w 3069"/>
                    <a:gd name="T59" fmla="*/ 135 h 1534"/>
                    <a:gd name="T60" fmla="*/ 739 w 3069"/>
                    <a:gd name="T61" fmla="*/ 222 h 1534"/>
                    <a:gd name="T62" fmla="*/ 587 w 3069"/>
                    <a:gd name="T63" fmla="*/ 327 h 1534"/>
                    <a:gd name="T64" fmla="*/ 450 w 3069"/>
                    <a:gd name="T65" fmla="*/ 449 h 1534"/>
                    <a:gd name="T66" fmla="*/ 327 w 3069"/>
                    <a:gd name="T67" fmla="*/ 587 h 1534"/>
                    <a:gd name="T68" fmla="*/ 223 w 3069"/>
                    <a:gd name="T69" fmla="*/ 739 h 1534"/>
                    <a:gd name="T70" fmla="*/ 135 w 3069"/>
                    <a:gd name="T71" fmla="*/ 903 h 1534"/>
                    <a:gd name="T72" fmla="*/ 69 w 3069"/>
                    <a:gd name="T73" fmla="*/ 1078 h 1534"/>
                    <a:gd name="T74" fmla="*/ 25 w 3069"/>
                    <a:gd name="T75" fmla="*/ 1262 h 1534"/>
                    <a:gd name="T76" fmla="*/ 2 w 3069"/>
                    <a:gd name="T77" fmla="*/ 1455 h 1534"/>
                    <a:gd name="T78" fmla="*/ 377 w 3069"/>
                    <a:gd name="T79" fmla="*/ 1504 h 1534"/>
                    <a:gd name="T80" fmla="*/ 390 w 3069"/>
                    <a:gd name="T81" fmla="*/ 1358 h 1534"/>
                    <a:gd name="T82" fmla="*/ 421 w 3069"/>
                    <a:gd name="T83" fmla="*/ 1217 h 1534"/>
                    <a:gd name="T84" fmla="*/ 468 w 3069"/>
                    <a:gd name="T85" fmla="*/ 1083 h 1534"/>
                    <a:gd name="T86" fmla="*/ 531 w 3069"/>
                    <a:gd name="T87" fmla="*/ 958 h 1534"/>
                    <a:gd name="T88" fmla="*/ 608 w 3069"/>
                    <a:gd name="T89" fmla="*/ 841 h 1534"/>
                    <a:gd name="T90" fmla="*/ 697 w 3069"/>
                    <a:gd name="T91" fmla="*/ 736 h 1534"/>
                    <a:gd name="T92" fmla="*/ 798 w 3069"/>
                    <a:gd name="T93" fmla="*/ 641 h 1534"/>
                    <a:gd name="T94" fmla="*/ 910 w 3069"/>
                    <a:gd name="T95" fmla="*/ 559 h 1534"/>
                    <a:gd name="T96" fmla="*/ 1033 w 3069"/>
                    <a:gd name="T97" fmla="*/ 490 h 1534"/>
                    <a:gd name="T98" fmla="*/ 1163 w 3069"/>
                    <a:gd name="T99" fmla="*/ 437 h 1534"/>
                    <a:gd name="T100" fmla="*/ 1302 w 3069"/>
                    <a:gd name="T101" fmla="*/ 400 h 1534"/>
                    <a:gd name="T102" fmla="*/ 1446 w 3069"/>
                    <a:gd name="T103" fmla="*/ 381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9" h="1534">
                      <a:moveTo>
                        <a:pt x="1534" y="376"/>
                      </a:moveTo>
                      <a:lnTo>
                        <a:pt x="1534" y="376"/>
                      </a:lnTo>
                      <a:lnTo>
                        <a:pt x="1564" y="377"/>
                      </a:lnTo>
                      <a:lnTo>
                        <a:pt x="1594" y="378"/>
                      </a:lnTo>
                      <a:lnTo>
                        <a:pt x="1624" y="381"/>
                      </a:lnTo>
                      <a:lnTo>
                        <a:pt x="1652" y="383"/>
                      </a:lnTo>
                      <a:lnTo>
                        <a:pt x="1682" y="386"/>
                      </a:lnTo>
                      <a:lnTo>
                        <a:pt x="1711" y="390"/>
                      </a:lnTo>
                      <a:lnTo>
                        <a:pt x="1740" y="394"/>
                      </a:lnTo>
                      <a:lnTo>
                        <a:pt x="1768" y="400"/>
                      </a:lnTo>
                      <a:lnTo>
                        <a:pt x="1796" y="406"/>
                      </a:lnTo>
                      <a:lnTo>
                        <a:pt x="1824" y="414"/>
                      </a:lnTo>
                      <a:lnTo>
                        <a:pt x="1852" y="421"/>
                      </a:lnTo>
                      <a:lnTo>
                        <a:pt x="1878" y="429"/>
                      </a:lnTo>
                      <a:lnTo>
                        <a:pt x="1906" y="437"/>
                      </a:lnTo>
                      <a:lnTo>
                        <a:pt x="1933" y="447"/>
                      </a:lnTo>
                      <a:lnTo>
                        <a:pt x="1958" y="457"/>
                      </a:lnTo>
                      <a:lnTo>
                        <a:pt x="1985" y="468"/>
                      </a:lnTo>
                      <a:lnTo>
                        <a:pt x="2011" y="479"/>
                      </a:lnTo>
                      <a:lnTo>
                        <a:pt x="2036" y="490"/>
                      </a:lnTo>
                      <a:lnTo>
                        <a:pt x="2062" y="503"/>
                      </a:lnTo>
                      <a:lnTo>
                        <a:pt x="2086" y="516"/>
                      </a:lnTo>
                      <a:lnTo>
                        <a:pt x="2111" y="530"/>
                      </a:lnTo>
                      <a:lnTo>
                        <a:pt x="2134" y="545"/>
                      </a:lnTo>
                      <a:lnTo>
                        <a:pt x="2159" y="559"/>
                      </a:lnTo>
                      <a:lnTo>
                        <a:pt x="2181" y="575"/>
                      </a:lnTo>
                      <a:lnTo>
                        <a:pt x="2205" y="591"/>
                      </a:lnTo>
                      <a:lnTo>
                        <a:pt x="2227" y="607"/>
                      </a:lnTo>
                      <a:lnTo>
                        <a:pt x="2249" y="624"/>
                      </a:lnTo>
                      <a:lnTo>
                        <a:pt x="2271" y="641"/>
                      </a:lnTo>
                      <a:lnTo>
                        <a:pt x="2292" y="659"/>
                      </a:lnTo>
                      <a:lnTo>
                        <a:pt x="2312" y="677"/>
                      </a:lnTo>
                      <a:lnTo>
                        <a:pt x="2333" y="696"/>
                      </a:lnTo>
                      <a:lnTo>
                        <a:pt x="2353" y="715"/>
                      </a:lnTo>
                      <a:lnTo>
                        <a:pt x="2372" y="736"/>
                      </a:lnTo>
                      <a:lnTo>
                        <a:pt x="2391" y="756"/>
                      </a:lnTo>
                      <a:lnTo>
                        <a:pt x="2409" y="777"/>
                      </a:lnTo>
                      <a:lnTo>
                        <a:pt x="2427" y="797"/>
                      </a:lnTo>
                      <a:lnTo>
                        <a:pt x="2445" y="820"/>
                      </a:lnTo>
                      <a:lnTo>
                        <a:pt x="2462" y="841"/>
                      </a:lnTo>
                      <a:lnTo>
                        <a:pt x="2479" y="865"/>
                      </a:lnTo>
                      <a:lnTo>
                        <a:pt x="2495" y="887"/>
                      </a:lnTo>
                      <a:lnTo>
                        <a:pt x="2510" y="910"/>
                      </a:lnTo>
                      <a:lnTo>
                        <a:pt x="2524" y="934"/>
                      </a:lnTo>
                      <a:lnTo>
                        <a:pt x="2538" y="958"/>
                      </a:lnTo>
                      <a:lnTo>
                        <a:pt x="2552" y="983"/>
                      </a:lnTo>
                      <a:lnTo>
                        <a:pt x="2565" y="1007"/>
                      </a:lnTo>
                      <a:lnTo>
                        <a:pt x="2578" y="1032"/>
                      </a:lnTo>
                      <a:lnTo>
                        <a:pt x="2589" y="1057"/>
                      </a:lnTo>
                      <a:lnTo>
                        <a:pt x="2601" y="1083"/>
                      </a:lnTo>
                      <a:lnTo>
                        <a:pt x="2612" y="1110"/>
                      </a:lnTo>
                      <a:lnTo>
                        <a:pt x="2621" y="1136"/>
                      </a:lnTo>
                      <a:lnTo>
                        <a:pt x="2631" y="1163"/>
                      </a:lnTo>
                      <a:lnTo>
                        <a:pt x="2640" y="1190"/>
                      </a:lnTo>
                      <a:lnTo>
                        <a:pt x="2648" y="1217"/>
                      </a:lnTo>
                      <a:lnTo>
                        <a:pt x="2656" y="1245"/>
                      </a:lnTo>
                      <a:lnTo>
                        <a:pt x="2662" y="1273"/>
                      </a:lnTo>
                      <a:lnTo>
                        <a:pt x="2668" y="1301"/>
                      </a:lnTo>
                      <a:lnTo>
                        <a:pt x="2674" y="1329"/>
                      </a:lnTo>
                      <a:lnTo>
                        <a:pt x="2679" y="1358"/>
                      </a:lnTo>
                      <a:lnTo>
                        <a:pt x="2682" y="1387"/>
                      </a:lnTo>
                      <a:lnTo>
                        <a:pt x="2685" y="1416"/>
                      </a:lnTo>
                      <a:lnTo>
                        <a:pt x="2689" y="1444"/>
                      </a:lnTo>
                      <a:lnTo>
                        <a:pt x="2691" y="1474"/>
                      </a:lnTo>
                      <a:lnTo>
                        <a:pt x="2692" y="1504"/>
                      </a:lnTo>
                      <a:lnTo>
                        <a:pt x="2692" y="1534"/>
                      </a:lnTo>
                      <a:lnTo>
                        <a:pt x="3069" y="1534"/>
                      </a:lnTo>
                      <a:lnTo>
                        <a:pt x="3069" y="1534"/>
                      </a:lnTo>
                      <a:lnTo>
                        <a:pt x="3068" y="1495"/>
                      </a:lnTo>
                      <a:lnTo>
                        <a:pt x="3067" y="1455"/>
                      </a:lnTo>
                      <a:lnTo>
                        <a:pt x="3064" y="1416"/>
                      </a:lnTo>
                      <a:lnTo>
                        <a:pt x="3061" y="1377"/>
                      </a:lnTo>
                      <a:lnTo>
                        <a:pt x="3056" y="1339"/>
                      </a:lnTo>
                      <a:lnTo>
                        <a:pt x="3051" y="1301"/>
                      </a:lnTo>
                      <a:lnTo>
                        <a:pt x="3045" y="1262"/>
                      </a:lnTo>
                      <a:lnTo>
                        <a:pt x="3037" y="1225"/>
                      </a:lnTo>
                      <a:lnTo>
                        <a:pt x="3030" y="1188"/>
                      </a:lnTo>
                      <a:lnTo>
                        <a:pt x="3020" y="1150"/>
                      </a:lnTo>
                      <a:lnTo>
                        <a:pt x="3011" y="1114"/>
                      </a:lnTo>
                      <a:lnTo>
                        <a:pt x="3000" y="1078"/>
                      </a:lnTo>
                      <a:lnTo>
                        <a:pt x="2988" y="1041"/>
                      </a:lnTo>
                      <a:lnTo>
                        <a:pt x="2975" y="1006"/>
                      </a:lnTo>
                      <a:lnTo>
                        <a:pt x="2963" y="971"/>
                      </a:lnTo>
                      <a:lnTo>
                        <a:pt x="2948" y="937"/>
                      </a:lnTo>
                      <a:lnTo>
                        <a:pt x="2933" y="903"/>
                      </a:lnTo>
                      <a:lnTo>
                        <a:pt x="2918" y="869"/>
                      </a:lnTo>
                      <a:lnTo>
                        <a:pt x="2901" y="836"/>
                      </a:lnTo>
                      <a:lnTo>
                        <a:pt x="2884" y="803"/>
                      </a:lnTo>
                      <a:lnTo>
                        <a:pt x="2866" y="771"/>
                      </a:lnTo>
                      <a:lnTo>
                        <a:pt x="2846" y="739"/>
                      </a:lnTo>
                      <a:lnTo>
                        <a:pt x="2827" y="707"/>
                      </a:lnTo>
                      <a:lnTo>
                        <a:pt x="2807" y="676"/>
                      </a:lnTo>
                      <a:lnTo>
                        <a:pt x="2786" y="646"/>
                      </a:lnTo>
                      <a:lnTo>
                        <a:pt x="2764" y="616"/>
                      </a:lnTo>
                      <a:lnTo>
                        <a:pt x="2742" y="587"/>
                      </a:lnTo>
                      <a:lnTo>
                        <a:pt x="2718" y="559"/>
                      </a:lnTo>
                      <a:lnTo>
                        <a:pt x="2695" y="530"/>
                      </a:lnTo>
                      <a:lnTo>
                        <a:pt x="2671" y="502"/>
                      </a:lnTo>
                      <a:lnTo>
                        <a:pt x="2645" y="475"/>
                      </a:lnTo>
                      <a:lnTo>
                        <a:pt x="2619" y="449"/>
                      </a:lnTo>
                      <a:lnTo>
                        <a:pt x="2593" y="423"/>
                      </a:lnTo>
                      <a:lnTo>
                        <a:pt x="2566" y="399"/>
                      </a:lnTo>
                      <a:lnTo>
                        <a:pt x="2538" y="374"/>
                      </a:lnTo>
                      <a:lnTo>
                        <a:pt x="2511" y="351"/>
                      </a:lnTo>
                      <a:lnTo>
                        <a:pt x="2482" y="327"/>
                      </a:lnTo>
                      <a:lnTo>
                        <a:pt x="2452" y="305"/>
                      </a:lnTo>
                      <a:lnTo>
                        <a:pt x="2423" y="282"/>
                      </a:lnTo>
                      <a:lnTo>
                        <a:pt x="2392" y="262"/>
                      </a:lnTo>
                      <a:lnTo>
                        <a:pt x="2361" y="242"/>
                      </a:lnTo>
                      <a:lnTo>
                        <a:pt x="2330" y="222"/>
                      </a:lnTo>
                      <a:lnTo>
                        <a:pt x="2298" y="204"/>
                      </a:lnTo>
                      <a:lnTo>
                        <a:pt x="2265" y="185"/>
                      </a:lnTo>
                      <a:lnTo>
                        <a:pt x="2233" y="167"/>
                      </a:lnTo>
                      <a:lnTo>
                        <a:pt x="2199" y="151"/>
                      </a:lnTo>
                      <a:lnTo>
                        <a:pt x="2166" y="135"/>
                      </a:lnTo>
                      <a:lnTo>
                        <a:pt x="2132" y="120"/>
                      </a:lnTo>
                      <a:lnTo>
                        <a:pt x="2097" y="107"/>
                      </a:lnTo>
                      <a:lnTo>
                        <a:pt x="2062" y="93"/>
                      </a:lnTo>
                      <a:lnTo>
                        <a:pt x="2027" y="81"/>
                      </a:lnTo>
                      <a:lnTo>
                        <a:pt x="1990" y="69"/>
                      </a:lnTo>
                      <a:lnTo>
                        <a:pt x="1954" y="59"/>
                      </a:lnTo>
                      <a:lnTo>
                        <a:pt x="1918" y="48"/>
                      </a:lnTo>
                      <a:lnTo>
                        <a:pt x="1881" y="39"/>
                      </a:lnTo>
                      <a:lnTo>
                        <a:pt x="1843" y="31"/>
                      </a:lnTo>
                      <a:lnTo>
                        <a:pt x="1806" y="23"/>
                      </a:lnTo>
                      <a:lnTo>
                        <a:pt x="1769" y="18"/>
                      </a:lnTo>
                      <a:lnTo>
                        <a:pt x="1730" y="12"/>
                      </a:lnTo>
                      <a:lnTo>
                        <a:pt x="1692" y="7"/>
                      </a:lnTo>
                      <a:lnTo>
                        <a:pt x="1652" y="4"/>
                      </a:lnTo>
                      <a:lnTo>
                        <a:pt x="1614" y="2"/>
                      </a:lnTo>
                      <a:lnTo>
                        <a:pt x="1575" y="0"/>
                      </a:lnTo>
                      <a:lnTo>
                        <a:pt x="1534" y="0"/>
                      </a:lnTo>
                      <a:lnTo>
                        <a:pt x="1534" y="0"/>
                      </a:lnTo>
                      <a:lnTo>
                        <a:pt x="1495" y="0"/>
                      </a:lnTo>
                      <a:lnTo>
                        <a:pt x="1455" y="2"/>
                      </a:lnTo>
                      <a:lnTo>
                        <a:pt x="1417" y="4"/>
                      </a:lnTo>
                      <a:lnTo>
                        <a:pt x="1377" y="7"/>
                      </a:lnTo>
                      <a:lnTo>
                        <a:pt x="1339" y="12"/>
                      </a:lnTo>
                      <a:lnTo>
                        <a:pt x="1301" y="18"/>
                      </a:lnTo>
                      <a:lnTo>
                        <a:pt x="1263" y="23"/>
                      </a:lnTo>
                      <a:lnTo>
                        <a:pt x="1225" y="31"/>
                      </a:lnTo>
                      <a:lnTo>
                        <a:pt x="1188" y="39"/>
                      </a:lnTo>
                      <a:lnTo>
                        <a:pt x="1151" y="48"/>
                      </a:lnTo>
                      <a:lnTo>
                        <a:pt x="1114" y="59"/>
                      </a:lnTo>
                      <a:lnTo>
                        <a:pt x="1079" y="69"/>
                      </a:lnTo>
                      <a:lnTo>
                        <a:pt x="1043" y="81"/>
                      </a:lnTo>
                      <a:lnTo>
                        <a:pt x="1007" y="93"/>
                      </a:lnTo>
                      <a:lnTo>
                        <a:pt x="972" y="107"/>
                      </a:lnTo>
                      <a:lnTo>
                        <a:pt x="937" y="120"/>
                      </a:lnTo>
                      <a:lnTo>
                        <a:pt x="903" y="135"/>
                      </a:lnTo>
                      <a:lnTo>
                        <a:pt x="870" y="151"/>
                      </a:lnTo>
                      <a:lnTo>
                        <a:pt x="836" y="167"/>
                      </a:lnTo>
                      <a:lnTo>
                        <a:pt x="803" y="185"/>
                      </a:lnTo>
                      <a:lnTo>
                        <a:pt x="771" y="204"/>
                      </a:lnTo>
                      <a:lnTo>
                        <a:pt x="739" y="222"/>
                      </a:lnTo>
                      <a:lnTo>
                        <a:pt x="708" y="242"/>
                      </a:lnTo>
                      <a:lnTo>
                        <a:pt x="677" y="262"/>
                      </a:lnTo>
                      <a:lnTo>
                        <a:pt x="646" y="282"/>
                      </a:lnTo>
                      <a:lnTo>
                        <a:pt x="616" y="305"/>
                      </a:lnTo>
                      <a:lnTo>
                        <a:pt x="587" y="327"/>
                      </a:lnTo>
                      <a:lnTo>
                        <a:pt x="559" y="351"/>
                      </a:lnTo>
                      <a:lnTo>
                        <a:pt x="531" y="374"/>
                      </a:lnTo>
                      <a:lnTo>
                        <a:pt x="503" y="399"/>
                      </a:lnTo>
                      <a:lnTo>
                        <a:pt x="477" y="423"/>
                      </a:lnTo>
                      <a:lnTo>
                        <a:pt x="450" y="449"/>
                      </a:lnTo>
                      <a:lnTo>
                        <a:pt x="424" y="475"/>
                      </a:lnTo>
                      <a:lnTo>
                        <a:pt x="399" y="502"/>
                      </a:lnTo>
                      <a:lnTo>
                        <a:pt x="374" y="530"/>
                      </a:lnTo>
                      <a:lnTo>
                        <a:pt x="351" y="559"/>
                      </a:lnTo>
                      <a:lnTo>
                        <a:pt x="327" y="587"/>
                      </a:lnTo>
                      <a:lnTo>
                        <a:pt x="305" y="616"/>
                      </a:lnTo>
                      <a:lnTo>
                        <a:pt x="284" y="646"/>
                      </a:lnTo>
                      <a:lnTo>
                        <a:pt x="262" y="676"/>
                      </a:lnTo>
                      <a:lnTo>
                        <a:pt x="242" y="707"/>
                      </a:lnTo>
                      <a:lnTo>
                        <a:pt x="223" y="739"/>
                      </a:lnTo>
                      <a:lnTo>
                        <a:pt x="204" y="771"/>
                      </a:lnTo>
                      <a:lnTo>
                        <a:pt x="185" y="803"/>
                      </a:lnTo>
                      <a:lnTo>
                        <a:pt x="168" y="836"/>
                      </a:lnTo>
                      <a:lnTo>
                        <a:pt x="151" y="869"/>
                      </a:lnTo>
                      <a:lnTo>
                        <a:pt x="135" y="903"/>
                      </a:lnTo>
                      <a:lnTo>
                        <a:pt x="120" y="937"/>
                      </a:lnTo>
                      <a:lnTo>
                        <a:pt x="107" y="971"/>
                      </a:lnTo>
                      <a:lnTo>
                        <a:pt x="94" y="1006"/>
                      </a:lnTo>
                      <a:lnTo>
                        <a:pt x="81" y="1041"/>
                      </a:lnTo>
                      <a:lnTo>
                        <a:pt x="69" y="1078"/>
                      </a:lnTo>
                      <a:lnTo>
                        <a:pt x="59" y="1114"/>
                      </a:lnTo>
                      <a:lnTo>
                        <a:pt x="49" y="1150"/>
                      </a:lnTo>
                      <a:lnTo>
                        <a:pt x="39" y="1188"/>
                      </a:lnTo>
                      <a:lnTo>
                        <a:pt x="32" y="1225"/>
                      </a:lnTo>
                      <a:lnTo>
                        <a:pt x="25" y="1262"/>
                      </a:lnTo>
                      <a:lnTo>
                        <a:pt x="18" y="1301"/>
                      </a:lnTo>
                      <a:lnTo>
                        <a:pt x="13" y="1339"/>
                      </a:lnTo>
                      <a:lnTo>
                        <a:pt x="9" y="1377"/>
                      </a:lnTo>
                      <a:lnTo>
                        <a:pt x="5" y="1416"/>
                      </a:lnTo>
                      <a:lnTo>
                        <a:pt x="2" y="1455"/>
                      </a:lnTo>
                      <a:lnTo>
                        <a:pt x="1" y="1495"/>
                      </a:lnTo>
                      <a:lnTo>
                        <a:pt x="0" y="1534"/>
                      </a:lnTo>
                      <a:lnTo>
                        <a:pt x="377" y="1534"/>
                      </a:lnTo>
                      <a:lnTo>
                        <a:pt x="377" y="1534"/>
                      </a:lnTo>
                      <a:lnTo>
                        <a:pt x="377" y="1504"/>
                      </a:lnTo>
                      <a:lnTo>
                        <a:pt x="378" y="1474"/>
                      </a:lnTo>
                      <a:lnTo>
                        <a:pt x="381" y="1444"/>
                      </a:lnTo>
                      <a:lnTo>
                        <a:pt x="383" y="1416"/>
                      </a:lnTo>
                      <a:lnTo>
                        <a:pt x="387" y="1387"/>
                      </a:lnTo>
                      <a:lnTo>
                        <a:pt x="390" y="1358"/>
                      </a:lnTo>
                      <a:lnTo>
                        <a:pt x="396" y="1329"/>
                      </a:lnTo>
                      <a:lnTo>
                        <a:pt x="401" y="1301"/>
                      </a:lnTo>
                      <a:lnTo>
                        <a:pt x="407" y="1273"/>
                      </a:lnTo>
                      <a:lnTo>
                        <a:pt x="414" y="1245"/>
                      </a:lnTo>
                      <a:lnTo>
                        <a:pt x="421" y="1217"/>
                      </a:lnTo>
                      <a:lnTo>
                        <a:pt x="430" y="1190"/>
                      </a:lnTo>
                      <a:lnTo>
                        <a:pt x="438" y="1163"/>
                      </a:lnTo>
                      <a:lnTo>
                        <a:pt x="448" y="1136"/>
                      </a:lnTo>
                      <a:lnTo>
                        <a:pt x="457" y="1110"/>
                      </a:lnTo>
                      <a:lnTo>
                        <a:pt x="468" y="1083"/>
                      </a:lnTo>
                      <a:lnTo>
                        <a:pt x="480" y="1057"/>
                      </a:lnTo>
                      <a:lnTo>
                        <a:pt x="491" y="1032"/>
                      </a:lnTo>
                      <a:lnTo>
                        <a:pt x="504" y="1007"/>
                      </a:lnTo>
                      <a:lnTo>
                        <a:pt x="517" y="983"/>
                      </a:lnTo>
                      <a:lnTo>
                        <a:pt x="531" y="958"/>
                      </a:lnTo>
                      <a:lnTo>
                        <a:pt x="545" y="934"/>
                      </a:lnTo>
                      <a:lnTo>
                        <a:pt x="560" y="910"/>
                      </a:lnTo>
                      <a:lnTo>
                        <a:pt x="575" y="887"/>
                      </a:lnTo>
                      <a:lnTo>
                        <a:pt x="591" y="865"/>
                      </a:lnTo>
                      <a:lnTo>
                        <a:pt x="608" y="841"/>
                      </a:lnTo>
                      <a:lnTo>
                        <a:pt x="624" y="820"/>
                      </a:lnTo>
                      <a:lnTo>
                        <a:pt x="642" y="797"/>
                      </a:lnTo>
                      <a:lnTo>
                        <a:pt x="660" y="777"/>
                      </a:lnTo>
                      <a:lnTo>
                        <a:pt x="678" y="756"/>
                      </a:lnTo>
                      <a:lnTo>
                        <a:pt x="697" y="736"/>
                      </a:lnTo>
                      <a:lnTo>
                        <a:pt x="716" y="715"/>
                      </a:lnTo>
                      <a:lnTo>
                        <a:pt x="736" y="696"/>
                      </a:lnTo>
                      <a:lnTo>
                        <a:pt x="757" y="677"/>
                      </a:lnTo>
                      <a:lnTo>
                        <a:pt x="777" y="659"/>
                      </a:lnTo>
                      <a:lnTo>
                        <a:pt x="798" y="641"/>
                      </a:lnTo>
                      <a:lnTo>
                        <a:pt x="820" y="624"/>
                      </a:lnTo>
                      <a:lnTo>
                        <a:pt x="842" y="607"/>
                      </a:lnTo>
                      <a:lnTo>
                        <a:pt x="865" y="591"/>
                      </a:lnTo>
                      <a:lnTo>
                        <a:pt x="887" y="575"/>
                      </a:lnTo>
                      <a:lnTo>
                        <a:pt x="910" y="559"/>
                      </a:lnTo>
                      <a:lnTo>
                        <a:pt x="935" y="545"/>
                      </a:lnTo>
                      <a:lnTo>
                        <a:pt x="958" y="530"/>
                      </a:lnTo>
                      <a:lnTo>
                        <a:pt x="983" y="516"/>
                      </a:lnTo>
                      <a:lnTo>
                        <a:pt x="1007" y="503"/>
                      </a:lnTo>
                      <a:lnTo>
                        <a:pt x="1033" y="490"/>
                      </a:lnTo>
                      <a:lnTo>
                        <a:pt x="1059" y="479"/>
                      </a:lnTo>
                      <a:lnTo>
                        <a:pt x="1084" y="468"/>
                      </a:lnTo>
                      <a:lnTo>
                        <a:pt x="1110" y="457"/>
                      </a:lnTo>
                      <a:lnTo>
                        <a:pt x="1136" y="447"/>
                      </a:lnTo>
                      <a:lnTo>
                        <a:pt x="1163" y="437"/>
                      </a:lnTo>
                      <a:lnTo>
                        <a:pt x="1191" y="429"/>
                      </a:lnTo>
                      <a:lnTo>
                        <a:pt x="1217" y="421"/>
                      </a:lnTo>
                      <a:lnTo>
                        <a:pt x="1245" y="414"/>
                      </a:lnTo>
                      <a:lnTo>
                        <a:pt x="1273" y="406"/>
                      </a:lnTo>
                      <a:lnTo>
                        <a:pt x="1302" y="400"/>
                      </a:lnTo>
                      <a:lnTo>
                        <a:pt x="1329" y="394"/>
                      </a:lnTo>
                      <a:lnTo>
                        <a:pt x="1358" y="390"/>
                      </a:lnTo>
                      <a:lnTo>
                        <a:pt x="1387" y="386"/>
                      </a:lnTo>
                      <a:lnTo>
                        <a:pt x="1416" y="383"/>
                      </a:lnTo>
                      <a:lnTo>
                        <a:pt x="1446" y="381"/>
                      </a:lnTo>
                      <a:lnTo>
                        <a:pt x="1475" y="378"/>
                      </a:lnTo>
                      <a:lnTo>
                        <a:pt x="1504" y="377"/>
                      </a:lnTo>
                      <a:lnTo>
                        <a:pt x="1534" y="376"/>
                      </a:lnTo>
                      <a:lnTo>
                        <a:pt x="1534" y="376"/>
                      </a:lnTo>
                      <a:close/>
                    </a:path>
                  </a:pathLst>
                </a:custGeom>
                <a:grpFill/>
                <a:ln>
                  <a:noFill/>
                </a:ln>
              </p:spPr>
              <p:txBody>
                <a:bodyPr anchor="ctr"/>
                <a:lstStyle/>
                <a:p>
                  <a:pPr algn="ctr"/>
                  <a:endParaRPr/>
                </a:p>
              </p:txBody>
            </p:sp>
            <p:sp>
              <p:nvSpPr>
                <p:cNvPr id="33" name="Rectangle 34"/>
                <p:cNvSpPr/>
                <p:nvPr/>
              </p:nvSpPr>
              <p:spPr>
                <a:xfrm>
                  <a:off x="8188273" y="3467813"/>
                  <a:ext cx="314808" cy="1103474"/>
                </a:xfrm>
                <a:prstGeom prst="rect">
                  <a:avLst/>
                </a:prstGeom>
                <a:grpFill/>
                <a:ln>
                  <a:noFill/>
                </a:ln>
              </p:spPr>
              <p:txBody>
                <a:bodyPr anchor="ctr"/>
                <a:lstStyle/>
                <a:p>
                  <a:pPr algn="ctr"/>
                  <a:endParaRPr/>
                </a:p>
              </p:txBody>
            </p:sp>
          </p:grpSp>
          <p:grpSp>
            <p:nvGrpSpPr>
              <p:cNvPr id="8" name="Group 35"/>
              <p:cNvGrpSpPr/>
              <p:nvPr/>
            </p:nvGrpSpPr>
            <p:grpSpPr>
              <a:xfrm>
                <a:off x="9841489" y="1789169"/>
                <a:ext cx="495175" cy="2071874"/>
                <a:chOff x="10308554" y="2180060"/>
                <a:chExt cx="571500" cy="2391224"/>
              </a:xfrm>
              <a:solidFill>
                <a:schemeClr val="accent4"/>
              </a:solidFill>
            </p:grpSpPr>
            <p:sp>
              <p:nvSpPr>
                <p:cNvPr id="30" name="Rectangle 36"/>
                <p:cNvSpPr/>
                <p:nvPr/>
              </p:nvSpPr>
              <p:spPr>
                <a:xfrm>
                  <a:off x="10436900" y="2534392"/>
                  <a:ext cx="314808" cy="2036892"/>
                </a:xfrm>
                <a:prstGeom prst="rect">
                  <a:avLst/>
                </a:prstGeom>
                <a:grpFill/>
                <a:ln>
                  <a:noFill/>
                </a:ln>
              </p:spPr>
              <p:txBody>
                <a:bodyPr anchor="ctr"/>
                <a:lstStyle/>
                <a:p>
                  <a:pPr algn="ctr"/>
                  <a:endParaRPr/>
                </a:p>
              </p:txBody>
            </p:sp>
            <p:sp>
              <p:nvSpPr>
                <p:cNvPr id="31" name="Isosceles Triangle 37"/>
                <p:cNvSpPr/>
                <p:nvPr/>
              </p:nvSpPr>
              <p:spPr>
                <a:xfrm>
                  <a:off x="10308554" y="2180060"/>
                  <a:ext cx="571500" cy="4488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9" name="Freeform: Shape 41"/>
              <p:cNvSpPr/>
              <p:nvPr/>
            </p:nvSpPr>
            <p:spPr bwMode="auto">
              <a:xfrm>
                <a:off x="2919394" y="2550396"/>
                <a:ext cx="670945" cy="670945"/>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accent1"/>
              </a:solidFill>
              <a:ln>
                <a:noFill/>
              </a:ln>
              <a:effectLst/>
            </p:spPr>
            <p:txBody>
              <a:bodyPr anchor="ctr"/>
              <a:lstStyle/>
              <a:p>
                <a:pPr algn="ctr"/>
                <a:endParaRPr/>
              </a:p>
            </p:txBody>
          </p:sp>
          <p:sp>
            <p:nvSpPr>
              <p:cNvPr id="10" name="Oval 42"/>
              <p:cNvSpPr/>
              <p:nvPr/>
            </p:nvSpPr>
            <p:spPr>
              <a:xfrm>
                <a:off x="2835640" y="2466642"/>
                <a:ext cx="838452" cy="838452"/>
              </a:xfrm>
              <a:prstGeom prst="ellipse">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Oval 44"/>
              <p:cNvSpPr/>
              <p:nvPr/>
            </p:nvSpPr>
            <p:spPr>
              <a:xfrm>
                <a:off x="4756725" y="2466642"/>
                <a:ext cx="838452" cy="838452"/>
              </a:xfrm>
              <a:prstGeom prst="ellipse">
                <a:avLst/>
              </a:prstGeom>
              <a:noFill/>
              <a:ln w="285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Oval 46"/>
              <p:cNvSpPr/>
              <p:nvPr/>
            </p:nvSpPr>
            <p:spPr>
              <a:xfrm>
                <a:off x="6705956" y="2466642"/>
                <a:ext cx="838452" cy="838452"/>
              </a:xfrm>
              <a:prstGeom prst="ellipse">
                <a:avLst/>
              </a:prstGeom>
              <a:noFill/>
              <a:ln w="2857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Oval 48"/>
              <p:cNvSpPr/>
              <p:nvPr/>
            </p:nvSpPr>
            <p:spPr>
              <a:xfrm>
                <a:off x="8611957" y="2466642"/>
                <a:ext cx="838452" cy="838452"/>
              </a:xfrm>
              <a:prstGeom prst="ellipse">
                <a:avLst/>
              </a:prstGeom>
              <a:noFill/>
              <a:ln w="2857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Freeform: Shape 49"/>
              <p:cNvSpPr/>
              <p:nvPr/>
            </p:nvSpPr>
            <p:spPr bwMode="auto">
              <a:xfrm>
                <a:off x="4849432" y="2559349"/>
                <a:ext cx="653039" cy="653039"/>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accent2"/>
              </a:solidFill>
              <a:ln>
                <a:noFill/>
              </a:ln>
              <a:effectLst/>
            </p:spPr>
            <p:txBody>
              <a:bodyPr anchor="ctr"/>
              <a:lstStyle/>
              <a:p>
                <a:pPr algn="ctr"/>
                <a:endParaRPr/>
              </a:p>
            </p:txBody>
          </p:sp>
          <p:sp>
            <p:nvSpPr>
              <p:cNvPr id="15" name="Freeform: Shape 50"/>
              <p:cNvSpPr/>
              <p:nvPr/>
            </p:nvSpPr>
            <p:spPr bwMode="auto">
              <a:xfrm>
                <a:off x="6787428" y="2548114"/>
                <a:ext cx="675508" cy="675508"/>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accent3"/>
              </a:solidFill>
              <a:ln>
                <a:noFill/>
              </a:ln>
              <a:effectLst/>
            </p:spPr>
            <p:txBody>
              <a:bodyPr anchor="ctr"/>
              <a:lstStyle/>
              <a:p>
                <a:pPr algn="ctr"/>
                <a:endParaRPr/>
              </a:p>
            </p:txBody>
          </p:sp>
          <p:sp>
            <p:nvSpPr>
              <p:cNvPr id="16" name="Freeform: Shape 51"/>
              <p:cNvSpPr/>
              <p:nvPr/>
            </p:nvSpPr>
            <p:spPr bwMode="auto">
              <a:xfrm>
                <a:off x="8704664" y="2559349"/>
                <a:ext cx="653039" cy="653039"/>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accent4"/>
              </a:solidFill>
              <a:ln>
                <a:noFill/>
              </a:ln>
              <a:effectLst/>
            </p:spPr>
            <p:txBody>
              <a:bodyPr anchor="ctr"/>
              <a:lstStyle/>
              <a:p>
                <a:pPr algn="ctr"/>
                <a:endParaRPr/>
              </a:p>
            </p:txBody>
          </p:sp>
        </p:grpSp>
        <p:sp>
          <p:nvSpPr>
            <p:cNvPr id="46" name="矩形 45"/>
            <p:cNvSpPr/>
            <p:nvPr/>
          </p:nvSpPr>
          <p:spPr>
            <a:xfrm>
              <a:off x="2346748" y="3609556"/>
              <a:ext cx="1513951"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rPr>
                <a:t>用户可以在投影仪或者计算机上进行演示</a:t>
              </a:r>
            </a:p>
          </p:txBody>
        </p:sp>
        <p:sp>
          <p:nvSpPr>
            <p:cNvPr id="48" name="矩形 47"/>
            <p:cNvSpPr/>
            <p:nvPr/>
          </p:nvSpPr>
          <p:spPr>
            <a:xfrm>
              <a:off x="4262381" y="3609556"/>
              <a:ext cx="1513951"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rPr>
                <a:t>用户可以在投影仪或者计算机上进行演示</a:t>
              </a:r>
            </a:p>
          </p:txBody>
        </p:sp>
        <p:sp>
          <p:nvSpPr>
            <p:cNvPr id="49" name="矩形 48"/>
            <p:cNvSpPr/>
            <p:nvPr/>
          </p:nvSpPr>
          <p:spPr>
            <a:xfrm>
              <a:off x="6257086" y="3609556"/>
              <a:ext cx="1513951"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rPr>
                <a:t>用户可以在投影仪或者计算机上进行演示</a:t>
              </a:r>
            </a:p>
          </p:txBody>
        </p:sp>
        <p:sp>
          <p:nvSpPr>
            <p:cNvPr id="50" name="矩形 49"/>
            <p:cNvSpPr/>
            <p:nvPr/>
          </p:nvSpPr>
          <p:spPr>
            <a:xfrm>
              <a:off x="8172720" y="3609556"/>
              <a:ext cx="1513951"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rPr>
                <a:t>用户可以在投影仪或者计算机上进行演示</a:t>
              </a:r>
            </a:p>
          </p:txBody>
        </p:sp>
      </p:grpSp>
      <p:grpSp>
        <p:nvGrpSpPr>
          <p:cNvPr id="60" name="组合 59"/>
          <p:cNvGrpSpPr/>
          <p:nvPr/>
        </p:nvGrpSpPr>
        <p:grpSpPr>
          <a:xfrm>
            <a:off x="3619384" y="453588"/>
            <a:ext cx="8185557" cy="173072"/>
            <a:chOff x="2713964" y="340296"/>
            <a:chExt cx="6141063" cy="129844"/>
          </a:xfrm>
          <a:solidFill>
            <a:schemeClr val="accent5"/>
          </a:solidFill>
        </p:grpSpPr>
        <p:cxnSp>
          <p:nvCxnSpPr>
            <p:cNvPr id="61" name="直接连接符 60"/>
            <p:cNvCxnSpPr>
              <a:endCxn id="62" idx="3"/>
            </p:cNvCxnSpPr>
            <p:nvPr/>
          </p:nvCxnSpPr>
          <p:spPr>
            <a:xfrm flipH="1">
              <a:off x="2843808" y="405218"/>
              <a:ext cx="6011219"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2713964" y="340296"/>
              <a:ext cx="129844" cy="129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3" name="KSO_GT1.1.1"/>
          <p:cNvSpPr txBox="1"/>
          <p:nvPr/>
        </p:nvSpPr>
        <p:spPr>
          <a:xfrm>
            <a:off x="1919940" y="411432"/>
            <a:ext cx="1587011" cy="330099"/>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800" b="1" dirty="0">
                <a:solidFill>
                  <a:schemeClr val="tx1">
                    <a:lumMod val="50000"/>
                    <a:lumOff val="50000"/>
                  </a:schemeClr>
                </a:solidFill>
              </a:rPr>
              <a:t>点击更改标题</a:t>
            </a:r>
            <a:endParaRPr lang="en-US" altLang="zh-CN" sz="1800" b="1" dirty="0">
              <a:solidFill>
                <a:schemeClr val="tx1">
                  <a:lumMod val="50000"/>
                  <a:lumOff val="50000"/>
                </a:schemeClr>
              </a:solidFill>
            </a:endParaRPr>
          </a:p>
        </p:txBody>
      </p:sp>
      <p:pic>
        <p:nvPicPr>
          <p:cNvPr id="65" name="图片 64"/>
          <p:cNvPicPr>
            <a:picLocks noChangeAspect="1"/>
          </p:cNvPicPr>
          <p:nvPr/>
        </p:nvPicPr>
        <p:blipFill>
          <a:blip r:embed="rId3" cstate="email"/>
          <a:stretch>
            <a:fillRect/>
          </a:stretch>
        </p:blipFill>
        <p:spPr>
          <a:xfrm>
            <a:off x="-510264" y="-1119793"/>
            <a:ext cx="3206721" cy="32067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9" name="Group 449"/>
          <p:cNvGrpSpPr/>
          <p:nvPr/>
        </p:nvGrpSpPr>
        <p:grpSpPr>
          <a:xfrm>
            <a:off x="8236222" y="3726318"/>
            <a:ext cx="675201" cy="1337615"/>
            <a:chOff x="0" y="0"/>
            <a:chExt cx="675288" cy="1337613"/>
          </a:xfrm>
          <a:solidFill>
            <a:schemeClr val="bg1">
              <a:lumMod val="60000"/>
              <a:lumOff val="40000"/>
            </a:schemeClr>
          </a:solidFill>
        </p:grpSpPr>
        <p:sp>
          <p:nvSpPr>
            <p:cNvPr id="447" name="Shape 447"/>
            <p:cNvSpPr/>
            <p:nvPr/>
          </p:nvSpPr>
          <p:spPr>
            <a:xfrm>
              <a:off x="0" y="1145293"/>
              <a:ext cx="192323" cy="1923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8" name="Shape 448"/>
            <p:cNvSpPr/>
            <p:nvPr/>
          </p:nvSpPr>
          <p:spPr>
            <a:xfrm rot="1476006">
              <a:off x="361566" y="-48290"/>
              <a:ext cx="48316" cy="1285663"/>
            </a:xfrm>
            <a:prstGeom prst="rect">
              <a:avLst/>
            </a:pr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52" name="Group 452"/>
          <p:cNvGrpSpPr/>
          <p:nvPr/>
        </p:nvGrpSpPr>
        <p:grpSpPr>
          <a:xfrm>
            <a:off x="5152976" y="3726322"/>
            <a:ext cx="680099" cy="1337615"/>
            <a:chOff x="0" y="0"/>
            <a:chExt cx="680185" cy="1337614"/>
          </a:xfrm>
          <a:solidFill>
            <a:schemeClr val="bg1">
              <a:lumMod val="60000"/>
              <a:lumOff val="40000"/>
            </a:schemeClr>
          </a:solidFill>
        </p:grpSpPr>
        <p:sp>
          <p:nvSpPr>
            <p:cNvPr id="450" name="Shape 450"/>
            <p:cNvSpPr/>
            <p:nvPr/>
          </p:nvSpPr>
          <p:spPr>
            <a:xfrm>
              <a:off x="0" y="1145293"/>
              <a:ext cx="192323" cy="1923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1" name="Shape 451"/>
            <p:cNvSpPr/>
            <p:nvPr/>
          </p:nvSpPr>
          <p:spPr>
            <a:xfrm rot="1476006">
              <a:off x="366464" y="-48291"/>
              <a:ext cx="48316" cy="1285664"/>
            </a:xfrm>
            <a:prstGeom prst="rect">
              <a:avLst/>
            </a:pr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79" name="Group 479"/>
          <p:cNvGrpSpPr/>
          <p:nvPr/>
        </p:nvGrpSpPr>
        <p:grpSpPr>
          <a:xfrm>
            <a:off x="1931485" y="3726322"/>
            <a:ext cx="686473" cy="1337615"/>
            <a:chOff x="0" y="0"/>
            <a:chExt cx="686561" cy="1337614"/>
          </a:xfrm>
          <a:solidFill>
            <a:schemeClr val="bg1">
              <a:lumMod val="60000"/>
              <a:lumOff val="40000"/>
            </a:schemeClr>
          </a:solidFill>
        </p:grpSpPr>
        <p:sp>
          <p:nvSpPr>
            <p:cNvPr id="477" name="Shape 477"/>
            <p:cNvSpPr/>
            <p:nvPr/>
          </p:nvSpPr>
          <p:spPr>
            <a:xfrm>
              <a:off x="0" y="1145294"/>
              <a:ext cx="192321" cy="1923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8" name="Shape 478"/>
            <p:cNvSpPr/>
            <p:nvPr/>
          </p:nvSpPr>
          <p:spPr>
            <a:xfrm rot="1476006">
              <a:off x="372839" y="-48290"/>
              <a:ext cx="48316" cy="1285663"/>
            </a:xfrm>
            <a:prstGeom prst="rect">
              <a:avLst/>
            </a:pr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1479730" y="2097383"/>
            <a:ext cx="8513108" cy="2416688"/>
            <a:chOff x="1478935" y="2097382"/>
            <a:chExt cx="8513108" cy="2416688"/>
          </a:xfrm>
        </p:grpSpPr>
        <p:grpSp>
          <p:nvGrpSpPr>
            <p:cNvPr id="455" name="Group 455"/>
            <p:cNvGrpSpPr/>
            <p:nvPr/>
          </p:nvGrpSpPr>
          <p:grpSpPr>
            <a:xfrm>
              <a:off x="6707468" y="2102438"/>
              <a:ext cx="765836" cy="1586373"/>
              <a:chOff x="0" y="0"/>
              <a:chExt cx="765934" cy="1586372"/>
            </a:xfrm>
            <a:solidFill>
              <a:schemeClr val="bg1">
                <a:lumMod val="60000"/>
                <a:lumOff val="40000"/>
              </a:schemeClr>
            </a:solidFill>
          </p:grpSpPr>
          <p:sp>
            <p:nvSpPr>
              <p:cNvPr id="453" name="Shape 453"/>
              <p:cNvSpPr/>
              <p:nvPr/>
            </p:nvSpPr>
            <p:spPr>
              <a:xfrm rot="20198661">
                <a:off x="413009" y="130314"/>
                <a:ext cx="56617" cy="1506560"/>
              </a:xfrm>
              <a:prstGeom prst="rect">
                <a:avLst/>
              </a:pr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4" name="Shape 454"/>
              <p:cNvSpPr/>
              <p:nvPr/>
            </p:nvSpPr>
            <p:spPr>
              <a:xfrm>
                <a:off x="-1" y="-1"/>
                <a:ext cx="225366" cy="2253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61" name="Group 461"/>
            <p:cNvGrpSpPr/>
            <p:nvPr/>
          </p:nvGrpSpPr>
          <p:grpSpPr>
            <a:xfrm>
              <a:off x="7679718" y="2598012"/>
              <a:ext cx="2312325" cy="1913354"/>
              <a:chOff x="0" y="-1"/>
              <a:chExt cx="2312625" cy="1913352"/>
            </a:xfrm>
          </p:grpSpPr>
          <p:grpSp>
            <p:nvGrpSpPr>
              <p:cNvPr id="458" name="Group 458"/>
              <p:cNvGrpSpPr/>
              <p:nvPr/>
            </p:nvGrpSpPr>
            <p:grpSpPr>
              <a:xfrm>
                <a:off x="0" y="-1"/>
                <a:ext cx="2312625" cy="1913352"/>
                <a:chOff x="0" y="0"/>
                <a:chExt cx="2312624" cy="1913350"/>
              </a:xfrm>
            </p:grpSpPr>
            <p:sp>
              <p:nvSpPr>
                <p:cNvPr id="456" name="Shape 456"/>
                <p:cNvSpPr/>
                <p:nvPr/>
              </p:nvSpPr>
              <p:spPr>
                <a:xfrm>
                  <a:off x="0" y="0"/>
                  <a:ext cx="2312625" cy="1913351"/>
                </a:xfrm>
                <a:custGeom>
                  <a:avLst/>
                  <a:gdLst/>
                  <a:ahLst/>
                  <a:cxnLst>
                    <a:cxn ang="0">
                      <a:pos x="wd2" y="hd2"/>
                    </a:cxn>
                    <a:cxn ang="5400000">
                      <a:pos x="wd2" y="hd2"/>
                    </a:cxn>
                    <a:cxn ang="10800000">
                      <a:pos x="wd2" y="hd2"/>
                    </a:cxn>
                    <a:cxn ang="16200000">
                      <a:pos x="wd2" y="hd2"/>
                    </a:cxn>
                  </a:cxnLst>
                  <a:rect l="0" t="0" r="r" b="b"/>
                  <a:pathLst>
                    <a:path w="21356" h="20629" extrusionOk="0">
                      <a:moveTo>
                        <a:pt x="20624" y="12382"/>
                      </a:moveTo>
                      <a:cubicBezTo>
                        <a:pt x="21600" y="11233"/>
                        <a:pt x="21600" y="9395"/>
                        <a:pt x="20624" y="8246"/>
                      </a:cubicBezTo>
                      <a:cubicBezTo>
                        <a:pt x="14183" y="663"/>
                        <a:pt x="14183" y="663"/>
                        <a:pt x="14183" y="663"/>
                      </a:cubicBezTo>
                      <a:cubicBezTo>
                        <a:pt x="13207" y="-486"/>
                        <a:pt x="12427" y="-103"/>
                        <a:pt x="12427" y="1505"/>
                      </a:cubicBezTo>
                      <a:cubicBezTo>
                        <a:pt x="12427" y="1505"/>
                        <a:pt x="12427" y="1505"/>
                        <a:pt x="12427" y="1505"/>
                      </a:cubicBezTo>
                      <a:cubicBezTo>
                        <a:pt x="12427" y="3114"/>
                        <a:pt x="11320" y="4493"/>
                        <a:pt x="9954" y="4493"/>
                      </a:cubicBezTo>
                      <a:cubicBezTo>
                        <a:pt x="2472" y="4493"/>
                        <a:pt x="2472" y="4493"/>
                        <a:pt x="2472" y="4493"/>
                      </a:cubicBezTo>
                      <a:cubicBezTo>
                        <a:pt x="1106" y="4493"/>
                        <a:pt x="0" y="5795"/>
                        <a:pt x="0" y="7403"/>
                      </a:cubicBezTo>
                      <a:cubicBezTo>
                        <a:pt x="0" y="13225"/>
                        <a:pt x="0" y="13225"/>
                        <a:pt x="0" y="13225"/>
                      </a:cubicBezTo>
                      <a:cubicBezTo>
                        <a:pt x="0" y="14833"/>
                        <a:pt x="1106" y="16212"/>
                        <a:pt x="2472" y="16212"/>
                      </a:cubicBezTo>
                      <a:cubicBezTo>
                        <a:pt x="9954" y="16212"/>
                        <a:pt x="9954" y="16212"/>
                        <a:pt x="9954" y="16212"/>
                      </a:cubicBezTo>
                      <a:cubicBezTo>
                        <a:pt x="11320" y="16212"/>
                        <a:pt x="12427" y="17514"/>
                        <a:pt x="12427" y="19123"/>
                      </a:cubicBezTo>
                      <a:cubicBezTo>
                        <a:pt x="12427" y="19123"/>
                        <a:pt x="12427" y="19123"/>
                        <a:pt x="12427" y="19123"/>
                      </a:cubicBezTo>
                      <a:cubicBezTo>
                        <a:pt x="12427" y="20731"/>
                        <a:pt x="13207" y="21114"/>
                        <a:pt x="14183" y="19965"/>
                      </a:cubicBezTo>
                      <a:lnTo>
                        <a:pt x="20624" y="12382"/>
                      </a:lnTo>
                      <a:close/>
                    </a:path>
                  </a:pathLst>
                </a:custGeom>
              </p:spPr>
              <p:style>
                <a:lnRef idx="3">
                  <a:schemeClr val="lt1"/>
                </a:lnRef>
                <a:fillRef idx="1">
                  <a:schemeClr val="accent5"/>
                </a:fillRef>
                <a:effectRef idx="1">
                  <a:schemeClr val="accent5"/>
                </a:effectRef>
                <a:fontRef idx="minor">
                  <a:schemeClr val="lt1"/>
                </a:fontRef>
              </p:style>
              <p:txBody>
                <a:bodyPr lIns="91437" tIns="45719" rIns="91437" bIns="45719"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57" name="Shape 457"/>
                <p:cNvSpPr/>
                <p:nvPr/>
              </p:nvSpPr>
              <p:spPr>
                <a:xfrm>
                  <a:off x="0" y="416297"/>
                  <a:ext cx="805510" cy="1087237"/>
                </a:xfrm>
                <a:custGeom>
                  <a:avLst/>
                  <a:gdLst/>
                  <a:ahLst/>
                  <a:cxnLst>
                    <a:cxn ang="0">
                      <a:pos x="wd2" y="hd2"/>
                    </a:cxn>
                    <a:cxn ang="5400000">
                      <a:pos x="wd2" y="hd2"/>
                    </a:cxn>
                    <a:cxn ang="10800000">
                      <a:pos x="wd2" y="hd2"/>
                    </a:cxn>
                    <a:cxn ang="16200000">
                      <a:pos x="wd2" y="hd2"/>
                    </a:cxn>
                  </a:cxnLst>
                  <a:rect l="0" t="0" r="r" b="b"/>
                  <a:pathLst>
                    <a:path w="20914" h="21600" extrusionOk="0">
                      <a:moveTo>
                        <a:pt x="0" y="5365"/>
                      </a:moveTo>
                      <a:cubicBezTo>
                        <a:pt x="0" y="16094"/>
                        <a:pt x="0" y="16094"/>
                        <a:pt x="0" y="16094"/>
                      </a:cubicBezTo>
                      <a:cubicBezTo>
                        <a:pt x="0" y="19059"/>
                        <a:pt x="3112" y="21600"/>
                        <a:pt x="6956" y="21600"/>
                      </a:cubicBezTo>
                      <a:cubicBezTo>
                        <a:pt x="9885" y="21600"/>
                        <a:pt x="9885" y="21600"/>
                        <a:pt x="9885" y="21600"/>
                      </a:cubicBezTo>
                      <a:cubicBezTo>
                        <a:pt x="18854" y="14541"/>
                        <a:pt x="18854" y="14541"/>
                        <a:pt x="18854" y="14541"/>
                      </a:cubicBezTo>
                      <a:cubicBezTo>
                        <a:pt x="21600" y="12424"/>
                        <a:pt x="21600" y="9035"/>
                        <a:pt x="18854" y="6918"/>
                      </a:cubicBezTo>
                      <a:cubicBezTo>
                        <a:pt x="9885" y="0"/>
                        <a:pt x="9885" y="0"/>
                        <a:pt x="9885" y="0"/>
                      </a:cubicBezTo>
                      <a:cubicBezTo>
                        <a:pt x="6956" y="0"/>
                        <a:pt x="6956" y="0"/>
                        <a:pt x="6956" y="0"/>
                      </a:cubicBezTo>
                      <a:cubicBezTo>
                        <a:pt x="3112" y="0"/>
                        <a:pt x="0" y="2400"/>
                        <a:pt x="0" y="5365"/>
                      </a:cubicBezTo>
                      <a:close/>
                    </a:path>
                  </a:pathLst>
                </a:custGeom>
                <a:solidFill>
                  <a:schemeClr val="bg1">
                    <a:lumMod val="20000"/>
                    <a:lumOff val="80000"/>
                    <a:alpha val="50000"/>
                  </a:schemeClr>
                </a:solidFill>
                <a:ln w="12700" cap="flat">
                  <a:noFill/>
                  <a:miter lim="400000"/>
                </a:ln>
                <a:effectLst/>
              </p:spPr>
              <p:txBody>
                <a:bodyPr wrap="square" lIns="0" tIns="0" rIns="0" bIns="0" numCol="1" anchor="t">
                  <a:noAutofit/>
                </a:bodyPr>
                <a:lstStyle/>
                <a:p>
                  <a:pPr lvl="0" algn="just"/>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59" name="Shape 459"/>
              <p:cNvSpPr/>
              <p:nvPr/>
            </p:nvSpPr>
            <p:spPr>
              <a:xfrm>
                <a:off x="937903" y="529982"/>
                <a:ext cx="575803" cy="707883"/>
              </a:xfrm>
              <a:prstGeom prst="rect">
                <a:avLst/>
              </a:prstGeom>
              <a:noFill/>
              <a:ln w="12700" cap="flat">
                <a:noFill/>
                <a:miter lim="400000"/>
              </a:ln>
              <a:effectLst/>
            </p:spPr>
            <p:txBody>
              <a:bodyPr wrap="square" lIns="45719" tIns="45719" rIns="45719" bIns="45719" numCol="1" anchor="t">
                <a:spAutoFit/>
              </a:bodyPr>
              <a:lstStyle>
                <a:lvl1pPr algn="ctr">
                  <a:defRPr sz="3200">
                    <a:latin typeface="+mj-lt"/>
                    <a:ea typeface="+mj-ea"/>
                    <a:cs typeface="+mj-cs"/>
                    <a:sym typeface="Source Sans Pro"/>
                  </a:defRPr>
                </a:lvl1pPr>
              </a:lstStyle>
              <a:p>
                <a:pPr lvl="0">
                  <a:defRPr sz="1800">
                    <a:solidFill>
                      <a:srgbClr val="000000"/>
                    </a:solidFill>
                  </a:defRPr>
                </a:pPr>
                <a:r>
                  <a:rPr sz="4000">
                    <a:solidFill>
                      <a:schemeClr val="bg1"/>
                    </a:solidFill>
                    <a:latin typeface="Impact" panose="020B0806030902050204" pitchFamily="34" charset="0"/>
                    <a:ea typeface="微软雅黑" panose="020B0503020204020204" pitchFamily="34" charset="-122"/>
                    <a:sym typeface="微软雅黑" panose="020B0503020204020204" pitchFamily="34" charset="-122"/>
                  </a:rPr>
                  <a:t>5</a:t>
                </a:r>
              </a:p>
            </p:txBody>
          </p:sp>
        </p:grpSp>
        <p:grpSp>
          <p:nvGrpSpPr>
            <p:cNvPr id="467" name="Group 467"/>
            <p:cNvGrpSpPr/>
            <p:nvPr/>
          </p:nvGrpSpPr>
          <p:grpSpPr>
            <a:xfrm>
              <a:off x="6060092" y="2598013"/>
              <a:ext cx="2312326" cy="1913355"/>
              <a:chOff x="0" y="-1"/>
              <a:chExt cx="2312626" cy="1913353"/>
            </a:xfrm>
          </p:grpSpPr>
          <p:grpSp>
            <p:nvGrpSpPr>
              <p:cNvPr id="464" name="Group 464"/>
              <p:cNvGrpSpPr/>
              <p:nvPr/>
            </p:nvGrpSpPr>
            <p:grpSpPr>
              <a:xfrm>
                <a:off x="0" y="-1"/>
                <a:ext cx="2312626" cy="1913353"/>
                <a:chOff x="0" y="0"/>
                <a:chExt cx="2312625" cy="1913351"/>
              </a:xfrm>
            </p:grpSpPr>
            <p:sp>
              <p:nvSpPr>
                <p:cNvPr id="462" name="Shape 462"/>
                <p:cNvSpPr/>
                <p:nvPr/>
              </p:nvSpPr>
              <p:spPr>
                <a:xfrm>
                  <a:off x="0" y="0"/>
                  <a:ext cx="2312625" cy="1913351"/>
                </a:xfrm>
                <a:custGeom>
                  <a:avLst/>
                  <a:gdLst/>
                  <a:ahLst/>
                  <a:cxnLst>
                    <a:cxn ang="0">
                      <a:pos x="wd2" y="hd2"/>
                    </a:cxn>
                    <a:cxn ang="5400000">
                      <a:pos x="wd2" y="hd2"/>
                    </a:cxn>
                    <a:cxn ang="10800000">
                      <a:pos x="wd2" y="hd2"/>
                    </a:cxn>
                    <a:cxn ang="16200000">
                      <a:pos x="wd2" y="hd2"/>
                    </a:cxn>
                  </a:cxnLst>
                  <a:rect l="0" t="0" r="r" b="b"/>
                  <a:pathLst>
                    <a:path w="21356" h="20629" extrusionOk="0">
                      <a:moveTo>
                        <a:pt x="20624" y="12382"/>
                      </a:moveTo>
                      <a:cubicBezTo>
                        <a:pt x="21600" y="11233"/>
                        <a:pt x="21600" y="9395"/>
                        <a:pt x="20624" y="8246"/>
                      </a:cubicBezTo>
                      <a:cubicBezTo>
                        <a:pt x="14248" y="663"/>
                        <a:pt x="14248" y="663"/>
                        <a:pt x="14248" y="663"/>
                      </a:cubicBezTo>
                      <a:cubicBezTo>
                        <a:pt x="13272" y="-486"/>
                        <a:pt x="12427" y="-103"/>
                        <a:pt x="12427" y="1505"/>
                      </a:cubicBezTo>
                      <a:cubicBezTo>
                        <a:pt x="12427" y="1505"/>
                        <a:pt x="12427" y="1505"/>
                        <a:pt x="12427" y="1505"/>
                      </a:cubicBezTo>
                      <a:cubicBezTo>
                        <a:pt x="12427" y="3114"/>
                        <a:pt x="11320" y="4493"/>
                        <a:pt x="9954" y="4493"/>
                      </a:cubicBezTo>
                      <a:cubicBezTo>
                        <a:pt x="2537" y="4493"/>
                        <a:pt x="2537" y="4493"/>
                        <a:pt x="2537" y="4493"/>
                      </a:cubicBezTo>
                      <a:cubicBezTo>
                        <a:pt x="1171" y="4493"/>
                        <a:pt x="0" y="5795"/>
                        <a:pt x="0" y="7403"/>
                      </a:cubicBezTo>
                      <a:cubicBezTo>
                        <a:pt x="0" y="13225"/>
                        <a:pt x="0" y="13225"/>
                        <a:pt x="0" y="13225"/>
                      </a:cubicBezTo>
                      <a:cubicBezTo>
                        <a:pt x="0" y="14833"/>
                        <a:pt x="1171" y="16212"/>
                        <a:pt x="2537" y="16212"/>
                      </a:cubicBezTo>
                      <a:cubicBezTo>
                        <a:pt x="9954" y="16212"/>
                        <a:pt x="9954" y="16212"/>
                        <a:pt x="9954" y="16212"/>
                      </a:cubicBezTo>
                      <a:cubicBezTo>
                        <a:pt x="11320" y="16212"/>
                        <a:pt x="12427" y="17514"/>
                        <a:pt x="12427" y="19123"/>
                      </a:cubicBezTo>
                      <a:cubicBezTo>
                        <a:pt x="12427" y="19123"/>
                        <a:pt x="12427" y="19123"/>
                        <a:pt x="12427" y="19123"/>
                      </a:cubicBezTo>
                      <a:cubicBezTo>
                        <a:pt x="12427" y="20731"/>
                        <a:pt x="13272" y="21114"/>
                        <a:pt x="14248" y="19965"/>
                      </a:cubicBezTo>
                      <a:lnTo>
                        <a:pt x="20624" y="12382"/>
                      </a:lnTo>
                      <a:close/>
                    </a:path>
                  </a:pathLst>
                </a:custGeom>
              </p:spPr>
              <p:style>
                <a:lnRef idx="3">
                  <a:schemeClr val="lt1"/>
                </a:lnRef>
                <a:fillRef idx="1">
                  <a:schemeClr val="accent4"/>
                </a:fillRef>
                <a:effectRef idx="1">
                  <a:schemeClr val="accent4"/>
                </a:effectRef>
                <a:fontRef idx="minor">
                  <a:schemeClr val="lt1"/>
                </a:fontRef>
              </p:style>
              <p:txBody>
                <a:bodyPr lIns="91437" tIns="45719" rIns="91437" bIns="45719"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63" name="Shape 463"/>
                <p:cNvSpPr/>
                <p:nvPr/>
              </p:nvSpPr>
              <p:spPr>
                <a:xfrm>
                  <a:off x="0" y="416297"/>
                  <a:ext cx="812006" cy="1087237"/>
                </a:xfrm>
                <a:custGeom>
                  <a:avLst/>
                  <a:gdLst/>
                  <a:ahLst/>
                  <a:cxnLst>
                    <a:cxn ang="0">
                      <a:pos x="wd2" y="hd2"/>
                    </a:cxn>
                    <a:cxn ang="5400000">
                      <a:pos x="wd2" y="hd2"/>
                    </a:cxn>
                    <a:cxn ang="10800000">
                      <a:pos x="wd2" y="hd2"/>
                    </a:cxn>
                    <a:cxn ang="16200000">
                      <a:pos x="wd2" y="hd2"/>
                    </a:cxn>
                  </a:cxnLst>
                  <a:rect l="0" t="0" r="r" b="b"/>
                  <a:pathLst>
                    <a:path w="20919" h="21600" extrusionOk="0">
                      <a:moveTo>
                        <a:pt x="0" y="5365"/>
                      </a:moveTo>
                      <a:cubicBezTo>
                        <a:pt x="0" y="16094"/>
                        <a:pt x="0" y="16094"/>
                        <a:pt x="0" y="16094"/>
                      </a:cubicBezTo>
                      <a:cubicBezTo>
                        <a:pt x="0" y="19059"/>
                        <a:pt x="3267" y="21600"/>
                        <a:pt x="7079" y="21600"/>
                      </a:cubicBezTo>
                      <a:cubicBezTo>
                        <a:pt x="9802" y="21600"/>
                        <a:pt x="9802" y="21600"/>
                        <a:pt x="9802" y="21600"/>
                      </a:cubicBezTo>
                      <a:cubicBezTo>
                        <a:pt x="18877" y="14541"/>
                        <a:pt x="18877" y="14541"/>
                        <a:pt x="18877" y="14541"/>
                      </a:cubicBezTo>
                      <a:cubicBezTo>
                        <a:pt x="21600" y="12424"/>
                        <a:pt x="21600" y="9035"/>
                        <a:pt x="18877" y="6918"/>
                      </a:cubicBezTo>
                      <a:cubicBezTo>
                        <a:pt x="9802" y="0"/>
                        <a:pt x="9802" y="0"/>
                        <a:pt x="9802" y="0"/>
                      </a:cubicBezTo>
                      <a:cubicBezTo>
                        <a:pt x="7079" y="0"/>
                        <a:pt x="7079" y="0"/>
                        <a:pt x="7079" y="0"/>
                      </a:cubicBezTo>
                      <a:cubicBezTo>
                        <a:pt x="3267" y="0"/>
                        <a:pt x="0" y="2400"/>
                        <a:pt x="0" y="5365"/>
                      </a:cubicBezTo>
                      <a:close/>
                    </a:path>
                  </a:pathLst>
                </a:custGeom>
                <a:solidFill>
                  <a:schemeClr val="bg1">
                    <a:lumMod val="20000"/>
                    <a:lumOff val="80000"/>
                    <a:alpha val="50000"/>
                  </a:schemeClr>
                </a:solidFill>
                <a:ln w="12700" cap="flat">
                  <a:noFill/>
                  <a:miter lim="400000"/>
                </a:ln>
                <a:effectLst/>
              </p:spPr>
              <p:txBody>
                <a:bodyPr wrap="square" lIns="0" tIns="0" rIns="0" bIns="0" numCol="1" anchor="t">
                  <a:noAutofit/>
                </a:bodyPr>
                <a:lstStyle/>
                <a:p>
                  <a:pPr lvl="0" algn="just"/>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65" name="Shape 465"/>
              <p:cNvSpPr/>
              <p:nvPr/>
            </p:nvSpPr>
            <p:spPr>
              <a:xfrm>
                <a:off x="1072009" y="510253"/>
                <a:ext cx="575803" cy="707883"/>
              </a:xfrm>
              <a:prstGeom prst="rect">
                <a:avLst/>
              </a:prstGeom>
              <a:noFill/>
              <a:ln w="12700" cap="flat">
                <a:noFill/>
                <a:miter lim="400000"/>
              </a:ln>
              <a:effectLst/>
            </p:spPr>
            <p:txBody>
              <a:bodyPr wrap="square" lIns="45719" tIns="45719" rIns="45719" bIns="45719" numCol="1" anchor="t">
                <a:spAutoFit/>
              </a:bodyPr>
              <a:lstStyle>
                <a:lvl1pPr algn="ctr">
                  <a:defRPr sz="3200">
                    <a:latin typeface="+mj-lt"/>
                    <a:ea typeface="+mj-ea"/>
                    <a:cs typeface="+mj-cs"/>
                    <a:sym typeface="Source Sans Pro"/>
                  </a:defRPr>
                </a:lvl1pPr>
              </a:lstStyle>
              <a:p>
                <a:pPr lvl="0">
                  <a:defRPr sz="1800">
                    <a:solidFill>
                      <a:srgbClr val="000000"/>
                    </a:solidFill>
                  </a:defRPr>
                </a:pPr>
                <a:r>
                  <a:rPr sz="4000">
                    <a:solidFill>
                      <a:schemeClr val="bg1"/>
                    </a:solidFill>
                    <a:latin typeface="Impact" panose="020B0806030902050204" pitchFamily="34" charset="0"/>
                    <a:ea typeface="微软雅黑" panose="020B0503020204020204" pitchFamily="34" charset="-122"/>
                    <a:sym typeface="微软雅黑" panose="020B0503020204020204" pitchFamily="34" charset="-122"/>
                  </a:rPr>
                  <a:t>4</a:t>
                </a:r>
              </a:p>
            </p:txBody>
          </p:sp>
        </p:grpSp>
        <p:grpSp>
          <p:nvGrpSpPr>
            <p:cNvPr id="473" name="Group 473"/>
            <p:cNvGrpSpPr/>
            <p:nvPr/>
          </p:nvGrpSpPr>
          <p:grpSpPr>
            <a:xfrm>
              <a:off x="4446944" y="2598012"/>
              <a:ext cx="2312325" cy="1913354"/>
              <a:chOff x="0" y="-1"/>
              <a:chExt cx="2312625" cy="1913352"/>
            </a:xfrm>
          </p:grpSpPr>
          <p:grpSp>
            <p:nvGrpSpPr>
              <p:cNvPr id="470" name="Group 470"/>
              <p:cNvGrpSpPr/>
              <p:nvPr/>
            </p:nvGrpSpPr>
            <p:grpSpPr>
              <a:xfrm>
                <a:off x="0" y="-1"/>
                <a:ext cx="2312625" cy="1913352"/>
                <a:chOff x="0" y="0"/>
                <a:chExt cx="2312624" cy="1913350"/>
              </a:xfrm>
            </p:grpSpPr>
            <p:sp>
              <p:nvSpPr>
                <p:cNvPr id="468" name="Shape 468"/>
                <p:cNvSpPr/>
                <p:nvPr/>
              </p:nvSpPr>
              <p:spPr>
                <a:xfrm>
                  <a:off x="0" y="0"/>
                  <a:ext cx="2312625" cy="1913351"/>
                </a:xfrm>
                <a:custGeom>
                  <a:avLst/>
                  <a:gdLst/>
                  <a:ahLst/>
                  <a:cxnLst>
                    <a:cxn ang="0">
                      <a:pos x="wd2" y="hd2"/>
                    </a:cxn>
                    <a:cxn ang="5400000">
                      <a:pos x="wd2" y="hd2"/>
                    </a:cxn>
                    <a:cxn ang="10800000">
                      <a:pos x="wd2" y="hd2"/>
                    </a:cxn>
                    <a:cxn ang="16200000">
                      <a:pos x="wd2" y="hd2"/>
                    </a:cxn>
                  </a:cxnLst>
                  <a:rect l="0" t="0" r="r" b="b"/>
                  <a:pathLst>
                    <a:path w="21356" h="20629" extrusionOk="0">
                      <a:moveTo>
                        <a:pt x="20624" y="12382"/>
                      </a:moveTo>
                      <a:cubicBezTo>
                        <a:pt x="21600" y="11233"/>
                        <a:pt x="21600" y="9395"/>
                        <a:pt x="20624" y="8246"/>
                      </a:cubicBezTo>
                      <a:cubicBezTo>
                        <a:pt x="14183" y="663"/>
                        <a:pt x="14183" y="663"/>
                        <a:pt x="14183" y="663"/>
                      </a:cubicBezTo>
                      <a:cubicBezTo>
                        <a:pt x="13207" y="-486"/>
                        <a:pt x="12427" y="-103"/>
                        <a:pt x="12427" y="1505"/>
                      </a:cubicBezTo>
                      <a:cubicBezTo>
                        <a:pt x="12427" y="1505"/>
                        <a:pt x="12427" y="1505"/>
                        <a:pt x="12427" y="1505"/>
                      </a:cubicBezTo>
                      <a:cubicBezTo>
                        <a:pt x="12427" y="3114"/>
                        <a:pt x="11320" y="4493"/>
                        <a:pt x="9954" y="4493"/>
                      </a:cubicBezTo>
                      <a:cubicBezTo>
                        <a:pt x="2472" y="4493"/>
                        <a:pt x="2472" y="4493"/>
                        <a:pt x="2472" y="4493"/>
                      </a:cubicBezTo>
                      <a:cubicBezTo>
                        <a:pt x="1106" y="4493"/>
                        <a:pt x="0" y="5795"/>
                        <a:pt x="0" y="7403"/>
                      </a:cubicBezTo>
                      <a:cubicBezTo>
                        <a:pt x="0" y="13225"/>
                        <a:pt x="0" y="13225"/>
                        <a:pt x="0" y="13225"/>
                      </a:cubicBezTo>
                      <a:cubicBezTo>
                        <a:pt x="0" y="14833"/>
                        <a:pt x="1106" y="16212"/>
                        <a:pt x="2472" y="16212"/>
                      </a:cubicBezTo>
                      <a:cubicBezTo>
                        <a:pt x="9954" y="16212"/>
                        <a:pt x="9954" y="16212"/>
                        <a:pt x="9954" y="16212"/>
                      </a:cubicBezTo>
                      <a:cubicBezTo>
                        <a:pt x="11320" y="16212"/>
                        <a:pt x="12427" y="17514"/>
                        <a:pt x="12427" y="19123"/>
                      </a:cubicBezTo>
                      <a:cubicBezTo>
                        <a:pt x="12427" y="19123"/>
                        <a:pt x="12427" y="19123"/>
                        <a:pt x="12427" y="19123"/>
                      </a:cubicBezTo>
                      <a:cubicBezTo>
                        <a:pt x="12427" y="20731"/>
                        <a:pt x="13207" y="21114"/>
                        <a:pt x="14183" y="19965"/>
                      </a:cubicBezTo>
                      <a:lnTo>
                        <a:pt x="20624" y="12382"/>
                      </a:lnTo>
                      <a:close/>
                    </a:path>
                  </a:pathLst>
                </a:custGeom>
              </p:spPr>
              <p:style>
                <a:lnRef idx="3">
                  <a:schemeClr val="lt1"/>
                </a:lnRef>
                <a:fillRef idx="1">
                  <a:schemeClr val="accent3"/>
                </a:fillRef>
                <a:effectRef idx="1">
                  <a:schemeClr val="accent3"/>
                </a:effectRef>
                <a:fontRef idx="minor">
                  <a:schemeClr val="lt1"/>
                </a:fontRef>
              </p:style>
              <p:txBody>
                <a:bodyPr lIns="91437" tIns="45719" rIns="91437" bIns="45719"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69" name="Shape 469"/>
                <p:cNvSpPr/>
                <p:nvPr/>
              </p:nvSpPr>
              <p:spPr>
                <a:xfrm>
                  <a:off x="0" y="416297"/>
                  <a:ext cx="804254" cy="1087237"/>
                </a:xfrm>
                <a:custGeom>
                  <a:avLst/>
                  <a:gdLst/>
                  <a:ahLst/>
                  <a:cxnLst>
                    <a:cxn ang="0">
                      <a:pos x="wd2" y="hd2"/>
                    </a:cxn>
                    <a:cxn ang="5400000">
                      <a:pos x="wd2" y="hd2"/>
                    </a:cxn>
                    <a:cxn ang="10800000">
                      <a:pos x="wd2" y="hd2"/>
                    </a:cxn>
                    <a:cxn ang="16200000">
                      <a:pos x="wd2" y="hd2"/>
                    </a:cxn>
                  </a:cxnLst>
                  <a:rect l="0" t="0" r="r" b="b"/>
                  <a:pathLst>
                    <a:path w="20914" h="21600" extrusionOk="0">
                      <a:moveTo>
                        <a:pt x="0" y="5365"/>
                      </a:moveTo>
                      <a:cubicBezTo>
                        <a:pt x="0" y="16094"/>
                        <a:pt x="0" y="16094"/>
                        <a:pt x="0" y="16094"/>
                      </a:cubicBezTo>
                      <a:cubicBezTo>
                        <a:pt x="0" y="19059"/>
                        <a:pt x="3112" y="21600"/>
                        <a:pt x="6956" y="21600"/>
                      </a:cubicBezTo>
                      <a:cubicBezTo>
                        <a:pt x="9885" y="21600"/>
                        <a:pt x="9885" y="21600"/>
                        <a:pt x="9885" y="21600"/>
                      </a:cubicBezTo>
                      <a:cubicBezTo>
                        <a:pt x="18854" y="14541"/>
                        <a:pt x="18854" y="14541"/>
                        <a:pt x="18854" y="14541"/>
                      </a:cubicBezTo>
                      <a:cubicBezTo>
                        <a:pt x="21600" y="12424"/>
                        <a:pt x="21600" y="9035"/>
                        <a:pt x="18854" y="6918"/>
                      </a:cubicBezTo>
                      <a:cubicBezTo>
                        <a:pt x="9885" y="0"/>
                        <a:pt x="9885" y="0"/>
                        <a:pt x="9885" y="0"/>
                      </a:cubicBezTo>
                      <a:cubicBezTo>
                        <a:pt x="6956" y="0"/>
                        <a:pt x="6956" y="0"/>
                        <a:pt x="6956" y="0"/>
                      </a:cubicBezTo>
                      <a:cubicBezTo>
                        <a:pt x="3112" y="0"/>
                        <a:pt x="0" y="2400"/>
                        <a:pt x="0" y="5365"/>
                      </a:cubicBezTo>
                      <a:close/>
                    </a:path>
                  </a:pathLst>
                </a:custGeom>
                <a:solidFill>
                  <a:schemeClr val="bg1">
                    <a:lumMod val="20000"/>
                    <a:lumOff val="80000"/>
                    <a:alpha val="50000"/>
                  </a:schemeClr>
                </a:solidFill>
                <a:ln w="12700" cap="flat">
                  <a:noFill/>
                  <a:miter lim="400000"/>
                </a:ln>
                <a:effectLst/>
              </p:spPr>
              <p:txBody>
                <a:bodyPr wrap="square" lIns="0" tIns="0" rIns="0" bIns="0" numCol="1" anchor="t">
                  <a:noAutofit/>
                </a:bodyPr>
                <a:lstStyle/>
                <a:p>
                  <a:pPr lvl="0" algn="just">
                    <a:defRPr b="1"/>
                  </a:pP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71" name="Shape 471"/>
              <p:cNvSpPr/>
              <p:nvPr/>
            </p:nvSpPr>
            <p:spPr>
              <a:xfrm>
                <a:off x="1038371" y="535804"/>
                <a:ext cx="575803" cy="707883"/>
              </a:xfrm>
              <a:prstGeom prst="rect">
                <a:avLst/>
              </a:prstGeom>
              <a:noFill/>
              <a:ln w="12700" cap="flat">
                <a:noFill/>
                <a:miter lim="400000"/>
              </a:ln>
              <a:effectLst/>
            </p:spPr>
            <p:txBody>
              <a:bodyPr wrap="square" lIns="45719" tIns="45719" rIns="45719" bIns="45719" numCol="1" anchor="t">
                <a:spAutoFit/>
              </a:bodyPr>
              <a:lstStyle>
                <a:lvl1pPr algn="ctr">
                  <a:defRPr sz="3200">
                    <a:latin typeface="+mj-lt"/>
                    <a:ea typeface="+mj-ea"/>
                    <a:cs typeface="+mj-cs"/>
                    <a:sym typeface="Source Sans Pro"/>
                  </a:defRPr>
                </a:lvl1pPr>
              </a:lstStyle>
              <a:p>
                <a:pPr lvl="0">
                  <a:defRPr sz="1800">
                    <a:solidFill>
                      <a:srgbClr val="000000"/>
                    </a:solidFill>
                  </a:defRPr>
                </a:pPr>
                <a:r>
                  <a:rPr sz="4000">
                    <a:solidFill>
                      <a:schemeClr val="bg1"/>
                    </a:solidFill>
                    <a:latin typeface="Impact" panose="020B0806030902050204" pitchFamily="34" charset="0"/>
                    <a:ea typeface="微软雅黑" panose="020B0503020204020204" pitchFamily="34" charset="-122"/>
                    <a:sym typeface="微软雅黑" panose="020B0503020204020204" pitchFamily="34" charset="-122"/>
                  </a:rPr>
                  <a:t>3</a:t>
                </a:r>
              </a:p>
            </p:txBody>
          </p:sp>
        </p:grpSp>
        <p:grpSp>
          <p:nvGrpSpPr>
            <p:cNvPr id="476" name="Group 476"/>
            <p:cNvGrpSpPr/>
            <p:nvPr/>
          </p:nvGrpSpPr>
          <p:grpSpPr>
            <a:xfrm>
              <a:off x="3388104" y="2097382"/>
              <a:ext cx="772039" cy="1586374"/>
              <a:chOff x="0" y="0"/>
              <a:chExt cx="772138" cy="1586372"/>
            </a:xfrm>
            <a:solidFill>
              <a:schemeClr val="bg1">
                <a:lumMod val="60000"/>
                <a:lumOff val="40000"/>
              </a:schemeClr>
            </a:solidFill>
          </p:grpSpPr>
          <p:sp>
            <p:nvSpPr>
              <p:cNvPr id="474" name="Shape 474"/>
              <p:cNvSpPr/>
              <p:nvPr/>
            </p:nvSpPr>
            <p:spPr>
              <a:xfrm>
                <a:off x="-1" y="-1"/>
                <a:ext cx="225366" cy="2253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5" name="Shape 475"/>
              <p:cNvSpPr/>
              <p:nvPr/>
            </p:nvSpPr>
            <p:spPr>
              <a:xfrm rot="20198661">
                <a:off x="419213" y="130314"/>
                <a:ext cx="56617" cy="1506560"/>
              </a:xfrm>
              <a:prstGeom prst="rect">
                <a:avLst/>
              </a:pr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87" name="Group 487"/>
            <p:cNvGrpSpPr/>
            <p:nvPr/>
          </p:nvGrpSpPr>
          <p:grpSpPr>
            <a:xfrm>
              <a:off x="2826020" y="2600717"/>
              <a:ext cx="2314088" cy="1913353"/>
              <a:chOff x="0" y="-1"/>
              <a:chExt cx="2314387" cy="1913352"/>
            </a:xfrm>
          </p:grpSpPr>
          <p:grpSp>
            <p:nvGrpSpPr>
              <p:cNvPr id="484" name="Group 484"/>
              <p:cNvGrpSpPr/>
              <p:nvPr/>
            </p:nvGrpSpPr>
            <p:grpSpPr>
              <a:xfrm>
                <a:off x="0" y="-1"/>
                <a:ext cx="2314387" cy="1913352"/>
                <a:chOff x="0" y="-1"/>
                <a:chExt cx="2314386" cy="1913351"/>
              </a:xfrm>
            </p:grpSpPr>
            <p:sp>
              <p:nvSpPr>
                <p:cNvPr id="482" name="Shape 482"/>
                <p:cNvSpPr/>
                <p:nvPr/>
              </p:nvSpPr>
              <p:spPr>
                <a:xfrm>
                  <a:off x="0" y="-1"/>
                  <a:ext cx="2314386" cy="1913351"/>
                </a:xfrm>
                <a:custGeom>
                  <a:avLst/>
                  <a:gdLst/>
                  <a:ahLst/>
                  <a:cxnLst>
                    <a:cxn ang="0">
                      <a:pos x="wd2" y="hd2"/>
                    </a:cxn>
                    <a:cxn ang="5400000">
                      <a:pos x="wd2" y="hd2"/>
                    </a:cxn>
                    <a:cxn ang="10800000">
                      <a:pos x="wd2" y="hd2"/>
                    </a:cxn>
                    <a:cxn ang="16200000">
                      <a:pos x="wd2" y="hd2"/>
                    </a:cxn>
                  </a:cxnLst>
                  <a:rect l="0" t="0" r="r" b="b"/>
                  <a:pathLst>
                    <a:path w="21372" h="20629" extrusionOk="0">
                      <a:moveTo>
                        <a:pt x="20689" y="12382"/>
                      </a:moveTo>
                      <a:cubicBezTo>
                        <a:pt x="21600" y="11233"/>
                        <a:pt x="21600" y="9395"/>
                        <a:pt x="20689" y="8246"/>
                      </a:cubicBezTo>
                      <a:cubicBezTo>
                        <a:pt x="14248" y="663"/>
                        <a:pt x="14248" y="663"/>
                        <a:pt x="14248" y="663"/>
                      </a:cubicBezTo>
                      <a:cubicBezTo>
                        <a:pt x="13272" y="-486"/>
                        <a:pt x="12492" y="-103"/>
                        <a:pt x="12492" y="1505"/>
                      </a:cubicBezTo>
                      <a:cubicBezTo>
                        <a:pt x="12492" y="1505"/>
                        <a:pt x="12492" y="1505"/>
                        <a:pt x="12492" y="1505"/>
                      </a:cubicBezTo>
                      <a:cubicBezTo>
                        <a:pt x="12492" y="3114"/>
                        <a:pt x="11320" y="4493"/>
                        <a:pt x="9954" y="4493"/>
                      </a:cubicBezTo>
                      <a:cubicBezTo>
                        <a:pt x="2537" y="4493"/>
                        <a:pt x="2537" y="4493"/>
                        <a:pt x="2537" y="4493"/>
                      </a:cubicBezTo>
                      <a:cubicBezTo>
                        <a:pt x="1171" y="4493"/>
                        <a:pt x="0" y="5795"/>
                        <a:pt x="0" y="7403"/>
                      </a:cubicBezTo>
                      <a:cubicBezTo>
                        <a:pt x="0" y="13225"/>
                        <a:pt x="0" y="13225"/>
                        <a:pt x="0" y="13225"/>
                      </a:cubicBezTo>
                      <a:cubicBezTo>
                        <a:pt x="0" y="14833"/>
                        <a:pt x="1171" y="16212"/>
                        <a:pt x="2537" y="16212"/>
                      </a:cubicBezTo>
                      <a:cubicBezTo>
                        <a:pt x="9954" y="16212"/>
                        <a:pt x="9954" y="16212"/>
                        <a:pt x="9954" y="16212"/>
                      </a:cubicBezTo>
                      <a:cubicBezTo>
                        <a:pt x="11320" y="16212"/>
                        <a:pt x="12492" y="17514"/>
                        <a:pt x="12492" y="19123"/>
                      </a:cubicBezTo>
                      <a:cubicBezTo>
                        <a:pt x="12492" y="19123"/>
                        <a:pt x="12492" y="19123"/>
                        <a:pt x="12492" y="19123"/>
                      </a:cubicBezTo>
                      <a:cubicBezTo>
                        <a:pt x="12492" y="20731"/>
                        <a:pt x="13272" y="21114"/>
                        <a:pt x="14248" y="19965"/>
                      </a:cubicBezTo>
                      <a:lnTo>
                        <a:pt x="20689" y="12382"/>
                      </a:lnTo>
                      <a:close/>
                    </a:path>
                  </a:pathLst>
                </a:custGeom>
              </p:spPr>
              <p:style>
                <a:lnRef idx="3">
                  <a:schemeClr val="lt1"/>
                </a:lnRef>
                <a:fillRef idx="1">
                  <a:schemeClr val="accent2"/>
                </a:fillRef>
                <a:effectRef idx="1">
                  <a:schemeClr val="accent2"/>
                </a:effectRef>
                <a:fontRef idx="minor">
                  <a:schemeClr val="lt1"/>
                </a:fontRef>
              </p:style>
              <p:txBody>
                <a:bodyPr lIns="91437" tIns="45719" rIns="91437" bIns="45719"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83" name="Shape 483"/>
                <p:cNvSpPr/>
                <p:nvPr/>
              </p:nvSpPr>
              <p:spPr>
                <a:xfrm>
                  <a:off x="0" y="416296"/>
                  <a:ext cx="812006" cy="1087236"/>
                </a:xfrm>
                <a:custGeom>
                  <a:avLst/>
                  <a:gdLst/>
                  <a:ahLst/>
                  <a:cxnLst>
                    <a:cxn ang="0">
                      <a:pos x="wd2" y="hd2"/>
                    </a:cxn>
                    <a:cxn ang="5400000">
                      <a:pos x="wd2" y="hd2"/>
                    </a:cxn>
                    <a:cxn ang="10800000">
                      <a:pos x="wd2" y="hd2"/>
                    </a:cxn>
                    <a:cxn ang="16200000">
                      <a:pos x="wd2" y="hd2"/>
                    </a:cxn>
                  </a:cxnLst>
                  <a:rect l="0" t="0" r="r" b="b"/>
                  <a:pathLst>
                    <a:path w="20919" h="21600" extrusionOk="0">
                      <a:moveTo>
                        <a:pt x="0" y="5365"/>
                      </a:moveTo>
                      <a:cubicBezTo>
                        <a:pt x="0" y="16094"/>
                        <a:pt x="0" y="16094"/>
                        <a:pt x="0" y="16094"/>
                      </a:cubicBezTo>
                      <a:cubicBezTo>
                        <a:pt x="0" y="19059"/>
                        <a:pt x="3267" y="21600"/>
                        <a:pt x="7079" y="21600"/>
                      </a:cubicBezTo>
                      <a:cubicBezTo>
                        <a:pt x="9983" y="21600"/>
                        <a:pt x="9983" y="21600"/>
                        <a:pt x="9983" y="21600"/>
                      </a:cubicBezTo>
                      <a:cubicBezTo>
                        <a:pt x="18877" y="14541"/>
                        <a:pt x="18877" y="14541"/>
                        <a:pt x="18877" y="14541"/>
                      </a:cubicBezTo>
                      <a:cubicBezTo>
                        <a:pt x="21600" y="12424"/>
                        <a:pt x="21600" y="9035"/>
                        <a:pt x="18877" y="6918"/>
                      </a:cubicBezTo>
                      <a:cubicBezTo>
                        <a:pt x="9983" y="0"/>
                        <a:pt x="9983" y="0"/>
                        <a:pt x="9983" y="0"/>
                      </a:cubicBezTo>
                      <a:cubicBezTo>
                        <a:pt x="7079" y="0"/>
                        <a:pt x="7079" y="0"/>
                        <a:pt x="7079" y="0"/>
                      </a:cubicBezTo>
                      <a:cubicBezTo>
                        <a:pt x="3267" y="0"/>
                        <a:pt x="0" y="2400"/>
                        <a:pt x="0" y="5365"/>
                      </a:cubicBezTo>
                      <a:close/>
                    </a:path>
                  </a:pathLst>
                </a:custGeom>
                <a:solidFill>
                  <a:schemeClr val="bg1">
                    <a:lumMod val="20000"/>
                    <a:lumOff val="80000"/>
                    <a:alpha val="50000"/>
                  </a:schemeClr>
                </a:solidFill>
                <a:ln w="12700" cap="flat">
                  <a:noFill/>
                  <a:miter lim="400000"/>
                </a:ln>
                <a:effectLst/>
              </p:spPr>
              <p:txBody>
                <a:bodyPr wrap="square" lIns="0" tIns="0" rIns="0" bIns="0" numCol="1" anchor="t">
                  <a:noAutofit/>
                </a:bodyPr>
                <a:lstStyle/>
                <a:p>
                  <a:pPr algn="just"/>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85" name="Shape 485"/>
              <p:cNvSpPr/>
              <p:nvPr/>
            </p:nvSpPr>
            <p:spPr>
              <a:xfrm>
                <a:off x="999428" y="515971"/>
                <a:ext cx="575802" cy="707884"/>
              </a:xfrm>
              <a:prstGeom prst="rect">
                <a:avLst/>
              </a:prstGeom>
              <a:noFill/>
              <a:ln w="12700" cap="flat">
                <a:noFill/>
                <a:miter lim="400000"/>
              </a:ln>
              <a:effectLst/>
            </p:spPr>
            <p:txBody>
              <a:bodyPr wrap="square" lIns="45719" tIns="45719" rIns="45719" bIns="45719" numCol="1" anchor="t">
                <a:spAutoFit/>
              </a:bodyPr>
              <a:lstStyle>
                <a:lvl1pPr algn="ctr">
                  <a:defRPr sz="3200">
                    <a:latin typeface="+mj-lt"/>
                    <a:ea typeface="+mj-ea"/>
                    <a:cs typeface="+mj-cs"/>
                    <a:sym typeface="Source Sans Pro"/>
                  </a:defRPr>
                </a:lvl1pPr>
              </a:lstStyle>
              <a:p>
                <a:pPr>
                  <a:defRPr sz="1800">
                    <a:solidFill>
                      <a:srgbClr val="000000"/>
                    </a:solidFill>
                  </a:defRPr>
                </a:pPr>
                <a:r>
                  <a:rPr sz="4000">
                    <a:solidFill>
                      <a:schemeClr val="bg1"/>
                    </a:solidFill>
                    <a:latin typeface="Impact" panose="020B0806030902050204" pitchFamily="34" charset="0"/>
                    <a:ea typeface="微软雅黑" panose="020B0503020204020204" pitchFamily="34" charset="-122"/>
                    <a:sym typeface="微软雅黑" panose="020B0503020204020204" pitchFamily="34" charset="-122"/>
                  </a:rPr>
                  <a:t>2</a:t>
                </a:r>
              </a:p>
            </p:txBody>
          </p:sp>
        </p:grpSp>
        <p:grpSp>
          <p:nvGrpSpPr>
            <p:cNvPr id="491" name="Group 491"/>
            <p:cNvGrpSpPr/>
            <p:nvPr/>
          </p:nvGrpSpPr>
          <p:grpSpPr>
            <a:xfrm>
              <a:off x="1478935" y="2598014"/>
              <a:ext cx="2046264" cy="1913352"/>
              <a:chOff x="0" y="0"/>
              <a:chExt cx="2046529" cy="1913351"/>
            </a:xfrm>
          </p:grpSpPr>
          <p:sp>
            <p:nvSpPr>
              <p:cNvPr id="488" name="Shape 488"/>
              <p:cNvSpPr/>
              <p:nvPr/>
            </p:nvSpPr>
            <p:spPr>
              <a:xfrm>
                <a:off x="0" y="0"/>
                <a:ext cx="2046529" cy="1913351"/>
              </a:xfrm>
              <a:custGeom>
                <a:avLst/>
                <a:gdLst/>
                <a:ahLst/>
                <a:cxnLst>
                  <a:cxn ang="0">
                    <a:pos x="wd2" y="hd2"/>
                  </a:cxn>
                  <a:cxn ang="5400000">
                    <a:pos x="wd2" y="hd2"/>
                  </a:cxn>
                  <a:cxn ang="10800000">
                    <a:pos x="wd2" y="hd2"/>
                  </a:cxn>
                  <a:cxn ang="16200000">
                    <a:pos x="wd2" y="hd2"/>
                  </a:cxn>
                </a:cxnLst>
                <a:rect l="0" t="0" r="r" b="b"/>
                <a:pathLst>
                  <a:path w="21325" h="21077" extrusionOk="0">
                    <a:moveTo>
                      <a:pt x="12120" y="1"/>
                    </a:moveTo>
                    <a:cubicBezTo>
                      <a:pt x="12436" y="17"/>
                      <a:pt x="12818" y="237"/>
                      <a:pt x="13231" y="677"/>
                    </a:cubicBezTo>
                    <a:cubicBezTo>
                      <a:pt x="13231" y="677"/>
                      <a:pt x="13231" y="677"/>
                      <a:pt x="20499" y="8425"/>
                    </a:cubicBezTo>
                    <a:cubicBezTo>
                      <a:pt x="21600" y="9599"/>
                      <a:pt x="21600" y="11477"/>
                      <a:pt x="20499" y="12651"/>
                    </a:cubicBezTo>
                    <a:lnTo>
                      <a:pt x="13231" y="20399"/>
                    </a:lnTo>
                    <a:cubicBezTo>
                      <a:pt x="12130" y="21573"/>
                      <a:pt x="11249" y="21182"/>
                      <a:pt x="11249" y="19538"/>
                    </a:cubicBezTo>
                    <a:cubicBezTo>
                      <a:pt x="11249" y="17895"/>
                      <a:pt x="10001" y="16564"/>
                      <a:pt x="8459" y="16564"/>
                    </a:cubicBezTo>
                    <a:cubicBezTo>
                      <a:pt x="8459" y="16564"/>
                      <a:pt x="8459" y="16564"/>
                      <a:pt x="17" y="16564"/>
                    </a:cubicBezTo>
                    <a:lnTo>
                      <a:pt x="0" y="16562"/>
                    </a:lnTo>
                    <a:lnTo>
                      <a:pt x="73" y="16562"/>
                    </a:lnTo>
                    <a:cubicBezTo>
                      <a:pt x="569" y="16562"/>
                      <a:pt x="569" y="16562"/>
                      <a:pt x="569" y="16562"/>
                    </a:cubicBezTo>
                    <a:cubicBezTo>
                      <a:pt x="4166" y="12648"/>
                      <a:pt x="4166" y="12648"/>
                      <a:pt x="4166" y="12648"/>
                    </a:cubicBezTo>
                    <a:cubicBezTo>
                      <a:pt x="5267" y="11474"/>
                      <a:pt x="5267" y="9595"/>
                      <a:pt x="4166" y="8421"/>
                    </a:cubicBezTo>
                    <a:cubicBezTo>
                      <a:pt x="1018" y="5065"/>
                      <a:pt x="625" y="4645"/>
                      <a:pt x="576" y="4593"/>
                    </a:cubicBezTo>
                    <a:lnTo>
                      <a:pt x="573" y="4590"/>
                    </a:lnTo>
                    <a:lnTo>
                      <a:pt x="724" y="4590"/>
                    </a:lnTo>
                    <a:cubicBezTo>
                      <a:pt x="1633" y="4590"/>
                      <a:pt x="3710" y="4590"/>
                      <a:pt x="8459" y="4590"/>
                    </a:cubicBezTo>
                    <a:cubicBezTo>
                      <a:pt x="10001" y="4590"/>
                      <a:pt x="11249" y="3182"/>
                      <a:pt x="11249" y="1538"/>
                    </a:cubicBezTo>
                    <a:cubicBezTo>
                      <a:pt x="11249" y="511"/>
                      <a:pt x="11593" y="-27"/>
                      <a:pt x="12120" y="1"/>
                    </a:cubicBezTo>
                    <a:close/>
                  </a:path>
                </a:pathLst>
              </a:custGeom>
            </p:spPr>
            <p:style>
              <a:lnRef idx="3">
                <a:schemeClr val="lt1"/>
              </a:lnRef>
              <a:fillRef idx="1">
                <a:schemeClr val="accent1"/>
              </a:fillRef>
              <a:effectRef idx="1">
                <a:schemeClr val="accent1"/>
              </a:effectRef>
              <a:fontRef idx="minor">
                <a:schemeClr val="lt1"/>
              </a:fontRef>
            </p:style>
            <p:txBody>
              <a:bodyPr lIns="91437" tIns="45719" rIns="91437" bIns="45719"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89" name="Shape 489"/>
              <p:cNvSpPr/>
              <p:nvPr/>
            </p:nvSpPr>
            <p:spPr>
              <a:xfrm>
                <a:off x="808979" y="518674"/>
                <a:ext cx="575803" cy="707884"/>
              </a:xfrm>
              <a:prstGeom prst="rect">
                <a:avLst/>
              </a:prstGeom>
              <a:noFill/>
              <a:ln w="12700" cap="flat">
                <a:noFill/>
                <a:miter lim="400000"/>
              </a:ln>
              <a:effectLst/>
            </p:spPr>
            <p:txBody>
              <a:bodyPr wrap="square" lIns="45719" tIns="45719" rIns="45719" bIns="45719" numCol="1" anchor="t">
                <a:spAutoFit/>
              </a:bodyPr>
              <a:lstStyle>
                <a:lvl1pPr algn="ctr">
                  <a:defRPr sz="3200">
                    <a:latin typeface="+mj-lt"/>
                    <a:ea typeface="+mj-ea"/>
                    <a:cs typeface="+mj-cs"/>
                    <a:sym typeface="Source Sans Pro"/>
                  </a:defRPr>
                </a:lvl1pPr>
              </a:lstStyle>
              <a:p>
                <a:pPr lvl="0">
                  <a:defRPr sz="1800">
                    <a:solidFill>
                      <a:srgbClr val="000000"/>
                    </a:solidFill>
                  </a:defRPr>
                </a:pPr>
                <a:r>
                  <a:rPr sz="4000">
                    <a:solidFill>
                      <a:schemeClr val="bg1"/>
                    </a:solidFill>
                    <a:latin typeface="Impact" panose="020B0806030902050204" pitchFamily="34" charset="0"/>
                    <a:ea typeface="微软雅黑" panose="020B0503020204020204" pitchFamily="34" charset="-122"/>
                    <a:sym typeface="微软雅黑" panose="020B0503020204020204" pitchFamily="34" charset="-122"/>
                  </a:rPr>
                  <a:t>1</a:t>
                </a:r>
              </a:p>
            </p:txBody>
          </p:sp>
        </p:grpSp>
      </p:grpSp>
      <p:grpSp>
        <p:nvGrpSpPr>
          <p:cNvPr id="5" name="组合 4"/>
          <p:cNvGrpSpPr/>
          <p:nvPr/>
        </p:nvGrpSpPr>
        <p:grpSpPr>
          <a:xfrm>
            <a:off x="1816213" y="4766048"/>
            <a:ext cx="2859527" cy="944222"/>
            <a:chOff x="1815416" y="4766042"/>
            <a:chExt cx="2859527" cy="944221"/>
          </a:xfrm>
        </p:grpSpPr>
        <p:sp>
          <p:nvSpPr>
            <p:cNvPr id="492" name="Shape 492"/>
            <p:cNvSpPr/>
            <p:nvPr/>
          </p:nvSpPr>
          <p:spPr>
            <a:xfrm>
              <a:off x="2173395" y="4766042"/>
              <a:ext cx="1477325" cy="369332"/>
            </a:xfrm>
            <a:prstGeom prst="rect">
              <a:avLst/>
            </a:prstGeom>
            <a:ln w="12700">
              <a:miter lim="400000"/>
            </a:ln>
          </p:spPr>
          <p:txBody>
            <a:bodyPr wrap="none" lIns="45719" rIns="45719">
              <a:spAutoFit/>
            </a:bodyPr>
            <a:lstStyle>
              <a:lvl1pPr>
                <a:defRPr>
                  <a:solidFill>
                    <a:srgbClr val="F79A00"/>
                  </a:solidFill>
                  <a:latin typeface="+mj-lt"/>
                  <a:ea typeface="+mj-ea"/>
                  <a:cs typeface="+mj-cs"/>
                  <a:sym typeface="Source Sans Pro"/>
                </a:defRPr>
              </a:lvl1pPr>
            </a:lstStyle>
            <a:p>
              <a:pPr lvl="0">
                <a:defRPr>
                  <a:solidFill>
                    <a:srgbClr val="000000"/>
                  </a:solidFill>
                </a:defRPr>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3" name="Shape 493"/>
            <p:cNvSpPr/>
            <p:nvPr/>
          </p:nvSpPr>
          <p:spPr>
            <a:xfrm>
              <a:off x="1815416" y="5063932"/>
              <a:ext cx="2859527" cy="646331"/>
            </a:xfrm>
            <a:prstGeom prst="rect">
              <a:avLst/>
            </a:prstGeom>
            <a:ln w="12700">
              <a:miter lim="400000"/>
            </a:ln>
          </p:spPr>
          <p:txBody>
            <a:bodyPr lIns="45719" rIns="45719">
              <a:spAutoFit/>
            </a:bodyPr>
            <a:lstStyle>
              <a:lvl1pPr>
                <a:defRPr sz="1300">
                  <a:solidFill>
                    <a:srgbClr val="595C54"/>
                  </a:solidFill>
                </a:defRPr>
              </a:lvl1pPr>
            </a:lstStyle>
            <a:p>
              <a:pPr lvl="0">
                <a:defRPr sz="1800">
                  <a:solidFill>
                    <a:srgbClr val="000000"/>
                  </a:solidFill>
                </a:defRPr>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5"/>
          <p:cNvGrpSpPr/>
          <p:nvPr/>
        </p:nvGrpSpPr>
        <p:grpSpPr>
          <a:xfrm>
            <a:off x="5092307" y="4766048"/>
            <a:ext cx="2859528" cy="944222"/>
            <a:chOff x="5091512" y="4766042"/>
            <a:chExt cx="2859528" cy="944221"/>
          </a:xfrm>
        </p:grpSpPr>
        <p:sp>
          <p:nvSpPr>
            <p:cNvPr id="494" name="Shape 494"/>
            <p:cNvSpPr/>
            <p:nvPr/>
          </p:nvSpPr>
          <p:spPr>
            <a:xfrm>
              <a:off x="5449492" y="4766042"/>
              <a:ext cx="1477325" cy="369332"/>
            </a:xfrm>
            <a:prstGeom prst="rect">
              <a:avLst/>
            </a:prstGeom>
            <a:ln w="12700">
              <a:miter lim="400000"/>
            </a:ln>
          </p:spPr>
          <p:txBody>
            <a:bodyPr wrap="none" lIns="45719" rIns="45719">
              <a:spAutoFit/>
            </a:bodyPr>
            <a:lstStyle>
              <a:lvl1pPr>
                <a:defRPr>
                  <a:solidFill>
                    <a:srgbClr val="619405"/>
                  </a:solidFill>
                  <a:latin typeface="+mj-lt"/>
                  <a:ea typeface="+mj-ea"/>
                  <a:cs typeface="+mj-cs"/>
                  <a:sym typeface="Source Sans Pro"/>
                </a:defRPr>
              </a:lvl1pPr>
            </a:lstStyle>
            <a:p>
              <a:pPr lvl="0">
                <a:defRPr>
                  <a:solidFill>
                    <a:srgbClr val="000000"/>
                  </a:solidFill>
                </a:defRPr>
              </a:pPr>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5" name="Shape 495"/>
            <p:cNvSpPr/>
            <p:nvPr/>
          </p:nvSpPr>
          <p:spPr>
            <a:xfrm>
              <a:off x="5091512" y="5063932"/>
              <a:ext cx="2859528" cy="646331"/>
            </a:xfrm>
            <a:prstGeom prst="rect">
              <a:avLst/>
            </a:prstGeom>
            <a:ln w="12700">
              <a:miter lim="400000"/>
            </a:ln>
          </p:spPr>
          <p:txBody>
            <a:bodyPr lIns="45719" rIns="45719">
              <a:spAutoFit/>
            </a:bodyPr>
            <a:lstStyle>
              <a:lvl1pPr>
                <a:defRPr sz="1300">
                  <a:solidFill>
                    <a:srgbClr val="595C54"/>
                  </a:solidFill>
                </a:defRPr>
              </a:lvl1pPr>
            </a:lstStyle>
            <a:p>
              <a:pPr lvl="0">
                <a:defRPr sz="1800">
                  <a:solidFill>
                    <a:srgbClr val="000000"/>
                  </a:solidFill>
                </a:defRPr>
              </a:pPr>
              <a:r>
                <a:rPr lang="zh-CN" altLang="en-US" sz="18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8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8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6"/>
          <p:cNvGrpSpPr/>
          <p:nvPr/>
        </p:nvGrpSpPr>
        <p:grpSpPr>
          <a:xfrm>
            <a:off x="8236219" y="4766048"/>
            <a:ext cx="2859528" cy="944222"/>
            <a:chOff x="8235425" y="4766042"/>
            <a:chExt cx="2859528" cy="944221"/>
          </a:xfrm>
        </p:grpSpPr>
        <p:sp>
          <p:nvSpPr>
            <p:cNvPr id="496" name="Shape 496"/>
            <p:cNvSpPr/>
            <p:nvPr/>
          </p:nvSpPr>
          <p:spPr>
            <a:xfrm>
              <a:off x="8593406" y="4766042"/>
              <a:ext cx="1477325" cy="369332"/>
            </a:xfrm>
            <a:prstGeom prst="rect">
              <a:avLst/>
            </a:prstGeom>
            <a:ln w="12700">
              <a:miter lim="400000"/>
            </a:ln>
          </p:spPr>
          <p:txBody>
            <a:bodyPr wrap="none" lIns="45719" rIns="45719">
              <a:spAutoFit/>
            </a:bodyPr>
            <a:lstStyle>
              <a:lvl1pPr>
                <a:defRPr>
                  <a:solidFill>
                    <a:srgbClr val="D05126"/>
                  </a:solidFill>
                  <a:latin typeface="+mj-lt"/>
                  <a:ea typeface="+mj-ea"/>
                  <a:cs typeface="+mj-cs"/>
                  <a:sym typeface="Source Sans Pro"/>
                </a:defRPr>
              </a:lvl1pPr>
            </a:lstStyle>
            <a:p>
              <a:pPr lvl="0">
                <a:defRPr>
                  <a:solidFill>
                    <a:srgbClr val="000000"/>
                  </a:solidFill>
                </a:defRPr>
              </a:pPr>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7" name="Shape 497"/>
            <p:cNvSpPr/>
            <p:nvPr/>
          </p:nvSpPr>
          <p:spPr>
            <a:xfrm>
              <a:off x="8235425" y="5063932"/>
              <a:ext cx="2859528" cy="646331"/>
            </a:xfrm>
            <a:prstGeom prst="rect">
              <a:avLst/>
            </a:prstGeom>
            <a:ln w="12700">
              <a:miter lim="400000"/>
            </a:ln>
          </p:spPr>
          <p:txBody>
            <a:bodyPr lIns="45719" rIns="45719">
              <a:spAutoFit/>
            </a:bodyPr>
            <a:lstStyle>
              <a:lvl1pPr>
                <a:defRPr sz="1300">
                  <a:solidFill>
                    <a:srgbClr val="595C54"/>
                  </a:solidFill>
                </a:defRPr>
              </a:lvl1pPr>
            </a:lstStyle>
            <a:p>
              <a:pPr lvl="0">
                <a:defRPr sz="1800">
                  <a:solidFill>
                    <a:srgbClr val="000000"/>
                  </a:solidFill>
                </a:defRPr>
              </a:pPr>
              <a:r>
                <a:rPr lang="zh-CN" altLang="en-US" sz="18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8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8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3"/>
          <p:cNvGrpSpPr/>
          <p:nvPr/>
        </p:nvGrpSpPr>
        <p:grpSpPr>
          <a:xfrm>
            <a:off x="3143672" y="1622945"/>
            <a:ext cx="2401715" cy="678415"/>
            <a:chOff x="3142878" y="1675401"/>
            <a:chExt cx="2401714" cy="678414"/>
          </a:xfrm>
        </p:grpSpPr>
        <p:sp>
          <p:nvSpPr>
            <p:cNvPr id="498" name="Shape 498"/>
            <p:cNvSpPr/>
            <p:nvPr/>
          </p:nvSpPr>
          <p:spPr>
            <a:xfrm>
              <a:off x="3605074" y="1675401"/>
              <a:ext cx="1477324" cy="369332"/>
            </a:xfrm>
            <a:prstGeom prst="rect">
              <a:avLst/>
            </a:prstGeom>
            <a:ln w="12700">
              <a:miter lim="400000"/>
            </a:ln>
          </p:spPr>
          <p:txBody>
            <a:bodyPr wrap="none" lIns="45719" rIns="45719">
              <a:spAutoFit/>
            </a:bodyPr>
            <a:lstStyle>
              <a:lvl1pPr algn="r">
                <a:defRPr>
                  <a:solidFill>
                    <a:srgbClr val="595C54"/>
                  </a:solidFill>
                  <a:latin typeface="+mj-lt"/>
                  <a:ea typeface="+mj-ea"/>
                  <a:cs typeface="+mj-cs"/>
                  <a:sym typeface="Source Sans Pro"/>
                </a:defRPr>
              </a:lvl1pPr>
            </a:lstStyle>
            <a:p>
              <a:pPr lvl="0" algn="ctr">
                <a:defRPr>
                  <a:solidFill>
                    <a:srgbClr val="000000"/>
                  </a:solidFill>
                </a:defRPr>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9" name="Shape 499"/>
            <p:cNvSpPr/>
            <p:nvPr/>
          </p:nvSpPr>
          <p:spPr>
            <a:xfrm>
              <a:off x="3142878" y="1984483"/>
              <a:ext cx="2401714" cy="369332"/>
            </a:xfrm>
            <a:prstGeom prst="rect">
              <a:avLst/>
            </a:prstGeom>
            <a:ln w="12700">
              <a:miter lim="400000"/>
            </a:ln>
          </p:spPr>
          <p:txBody>
            <a:bodyPr lIns="45719" rIns="45719">
              <a:spAutoFit/>
            </a:bodyPr>
            <a:lstStyle>
              <a:lvl1pPr>
                <a:defRPr sz="1300">
                  <a:solidFill>
                    <a:srgbClr val="595C54"/>
                  </a:solidFill>
                </a:defRPr>
              </a:lvl1pPr>
            </a:lstStyle>
            <a:p>
              <a:pPr lvl="0" algn="ctr">
                <a:defRPr sz="1800">
                  <a:solidFill>
                    <a:srgbClr val="000000"/>
                  </a:solidFill>
                </a:defRPr>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endParaRPr sz="1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2"/>
          <p:cNvGrpSpPr/>
          <p:nvPr/>
        </p:nvGrpSpPr>
        <p:grpSpPr>
          <a:xfrm>
            <a:off x="6220180" y="1622945"/>
            <a:ext cx="2401715" cy="678415"/>
            <a:chOff x="7725940" y="1570483"/>
            <a:chExt cx="2401714" cy="678414"/>
          </a:xfrm>
        </p:grpSpPr>
        <p:sp>
          <p:nvSpPr>
            <p:cNvPr id="500" name="Shape 500"/>
            <p:cNvSpPr/>
            <p:nvPr/>
          </p:nvSpPr>
          <p:spPr>
            <a:xfrm>
              <a:off x="8188136" y="1570483"/>
              <a:ext cx="1477324" cy="369332"/>
            </a:xfrm>
            <a:prstGeom prst="rect">
              <a:avLst/>
            </a:prstGeom>
            <a:ln w="12700">
              <a:miter lim="400000"/>
            </a:ln>
          </p:spPr>
          <p:txBody>
            <a:bodyPr wrap="none" lIns="45719" rIns="45719">
              <a:spAutoFit/>
            </a:bodyPr>
            <a:lstStyle>
              <a:lvl1pPr algn="r">
                <a:defRPr>
                  <a:solidFill>
                    <a:srgbClr val="1C789F"/>
                  </a:solidFill>
                  <a:latin typeface="+mj-lt"/>
                  <a:ea typeface="+mj-ea"/>
                  <a:cs typeface="+mj-cs"/>
                  <a:sym typeface="Source Sans Pro"/>
                </a:defRPr>
              </a:lvl1pPr>
            </a:lstStyle>
            <a:p>
              <a:pPr lvl="0" algn="ctr">
                <a:defRPr>
                  <a:solidFill>
                    <a:srgbClr val="000000"/>
                  </a:solidFill>
                </a:defRPr>
              </a:pPr>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1" name="Shape 501"/>
            <p:cNvSpPr/>
            <p:nvPr/>
          </p:nvSpPr>
          <p:spPr>
            <a:xfrm>
              <a:off x="7725940" y="1879565"/>
              <a:ext cx="2401714" cy="369332"/>
            </a:xfrm>
            <a:prstGeom prst="rect">
              <a:avLst/>
            </a:prstGeom>
            <a:ln w="12700">
              <a:miter lim="400000"/>
            </a:ln>
          </p:spPr>
          <p:txBody>
            <a:bodyPr lIns="45719" rIns="45719">
              <a:spAutoFit/>
            </a:bodyPr>
            <a:lstStyle>
              <a:lvl1pPr>
                <a:defRPr sz="1300">
                  <a:solidFill>
                    <a:srgbClr val="595C54"/>
                  </a:solidFill>
                </a:defRPr>
              </a:lvl1pPr>
            </a:lstStyle>
            <a:p>
              <a:pPr lvl="0" algn="ctr">
                <a:defRPr sz="1800">
                  <a:solidFill>
                    <a:srgbClr val="000000"/>
                  </a:solidFill>
                </a:defRPr>
              </a:pPr>
              <a:r>
                <a:rPr lang="zh-CN" altLang="en-US" sz="18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endParaRPr sz="18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4" name="组合 73"/>
          <p:cNvGrpSpPr/>
          <p:nvPr/>
        </p:nvGrpSpPr>
        <p:grpSpPr>
          <a:xfrm>
            <a:off x="3619384" y="453588"/>
            <a:ext cx="8185557" cy="173072"/>
            <a:chOff x="2713964" y="340296"/>
            <a:chExt cx="6141063" cy="129844"/>
          </a:xfrm>
          <a:solidFill>
            <a:schemeClr val="accent5"/>
          </a:solidFill>
        </p:grpSpPr>
        <p:cxnSp>
          <p:nvCxnSpPr>
            <p:cNvPr id="75" name="直接连接符 74"/>
            <p:cNvCxnSpPr>
              <a:endCxn id="76" idx="3"/>
            </p:cNvCxnSpPr>
            <p:nvPr/>
          </p:nvCxnSpPr>
          <p:spPr>
            <a:xfrm flipH="1">
              <a:off x="2843808" y="405218"/>
              <a:ext cx="6011219"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2713964" y="340296"/>
              <a:ext cx="129844" cy="129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7" name="KSO_GT1.1.1"/>
          <p:cNvSpPr txBox="1"/>
          <p:nvPr/>
        </p:nvSpPr>
        <p:spPr>
          <a:xfrm>
            <a:off x="1919940" y="411432"/>
            <a:ext cx="1587011" cy="330099"/>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800" b="1" dirty="0">
                <a:solidFill>
                  <a:schemeClr val="tx1">
                    <a:lumMod val="50000"/>
                    <a:lumOff val="50000"/>
                  </a:schemeClr>
                </a:solidFill>
              </a:rPr>
              <a:t>点击更改标题</a:t>
            </a:r>
            <a:endParaRPr lang="en-US" altLang="zh-CN" sz="1800" b="1" dirty="0">
              <a:solidFill>
                <a:schemeClr val="tx1">
                  <a:lumMod val="50000"/>
                  <a:lumOff val="50000"/>
                </a:schemeClr>
              </a:solidFill>
            </a:endParaRPr>
          </a:p>
        </p:txBody>
      </p:sp>
      <p:pic>
        <p:nvPicPr>
          <p:cNvPr id="79" name="图片 78"/>
          <p:cNvPicPr>
            <a:picLocks noChangeAspect="1"/>
          </p:cNvPicPr>
          <p:nvPr/>
        </p:nvPicPr>
        <p:blipFill>
          <a:blip r:embed="rId3" cstate="email"/>
          <a:stretch>
            <a:fillRect/>
          </a:stretch>
        </p:blipFill>
        <p:spPr>
          <a:xfrm>
            <a:off x="-510264" y="-1119793"/>
            <a:ext cx="3206721" cy="320672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4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6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8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email"/>
          <a:srcRect/>
          <a:stretch>
            <a:fillRect/>
          </a:stretch>
        </p:blipFill>
        <p:spPr>
          <a:xfrm>
            <a:off x="1" y="0"/>
            <a:ext cx="12192000" cy="6858000"/>
          </a:xfrm>
          <a:prstGeom prst="rect">
            <a:avLst/>
          </a:prstGeom>
        </p:spPr>
      </p:pic>
      <p:pic>
        <p:nvPicPr>
          <p:cNvPr id="29" name="图片 28"/>
          <p:cNvPicPr>
            <a:picLocks noChangeAspect="1"/>
          </p:cNvPicPr>
          <p:nvPr/>
        </p:nvPicPr>
        <p:blipFill>
          <a:blip r:embed="rId4" cstate="email"/>
          <a:stretch>
            <a:fillRect/>
          </a:stretch>
        </p:blipFill>
        <p:spPr>
          <a:xfrm>
            <a:off x="6603614" y="847968"/>
            <a:ext cx="4293002" cy="4293002"/>
          </a:xfrm>
          <a:prstGeom prst="rect">
            <a:avLst/>
          </a:prstGeom>
        </p:spPr>
      </p:pic>
      <p:pic>
        <p:nvPicPr>
          <p:cNvPr id="30" name="图片 29"/>
          <p:cNvPicPr>
            <a:picLocks noChangeAspect="1"/>
          </p:cNvPicPr>
          <p:nvPr/>
        </p:nvPicPr>
        <p:blipFill rotWithShape="1">
          <a:blip r:embed="rId5" cstate="email"/>
          <a:srcRect/>
          <a:stretch>
            <a:fillRect/>
          </a:stretch>
        </p:blipFill>
        <p:spPr>
          <a:xfrm>
            <a:off x="3323492" y="2976884"/>
            <a:ext cx="1740878" cy="1547448"/>
          </a:xfrm>
          <a:prstGeom prst="rect">
            <a:avLst/>
          </a:prstGeom>
        </p:spPr>
      </p:pic>
      <p:sp>
        <p:nvSpPr>
          <p:cNvPr id="31" name="文本框 30"/>
          <p:cNvSpPr txBox="1"/>
          <p:nvPr/>
        </p:nvSpPr>
        <p:spPr>
          <a:xfrm>
            <a:off x="1943925" y="2916697"/>
            <a:ext cx="3602268" cy="984885"/>
          </a:xfrm>
          <a:prstGeom prst="rect">
            <a:avLst/>
          </a:prstGeom>
          <a:noFill/>
        </p:spPr>
        <p:txBody>
          <a:bodyPr wrap="none" rtlCol="0">
            <a:spAutoFit/>
          </a:bodyPr>
          <a:lstStyle/>
          <a:p>
            <a:r>
              <a:rPr lang="en-US" altLang="zh-CN" sz="5800" b="1" dirty="0">
                <a:solidFill>
                  <a:schemeClr val="bg1"/>
                </a:solidFill>
                <a:latin typeface="微软雅黑" panose="020B0503020204020204" pitchFamily="34" charset="-122"/>
                <a:ea typeface="微软雅黑" panose="020B0503020204020204" pitchFamily="34" charset="-122"/>
              </a:rPr>
              <a:t>  </a:t>
            </a:r>
            <a:r>
              <a:rPr lang="zh-CN" altLang="en-US" sz="5800" b="1" dirty="0">
                <a:solidFill>
                  <a:schemeClr val="bg1"/>
                </a:solidFill>
                <a:latin typeface="微软雅黑" panose="020B0503020204020204" pitchFamily="34" charset="-122"/>
                <a:ea typeface="微软雅黑" panose="020B0503020204020204" pitchFamily="34" charset="-122"/>
              </a:rPr>
              <a:t>感谢观看</a:t>
            </a:r>
          </a:p>
        </p:txBody>
      </p:sp>
      <p:sp>
        <p:nvSpPr>
          <p:cNvPr id="32" name="副标题 2"/>
          <p:cNvSpPr>
            <a:spLocks noGrp="1"/>
          </p:cNvSpPr>
          <p:nvPr>
            <p:ph type="subTitle" idx="1"/>
          </p:nvPr>
        </p:nvSpPr>
        <p:spPr>
          <a:xfrm>
            <a:off x="-1380393" y="4060485"/>
            <a:ext cx="10515600" cy="1655762"/>
          </a:xfrm>
        </p:spPr>
        <p:txBody>
          <a:bodyPr rtlCol="0">
            <a:normAutofit/>
          </a:bodyPr>
          <a:lstStyle/>
          <a:p>
            <a:pPr eaLnBrk="1" fontAlgn="auto" hangingPunct="1">
              <a:spcAft>
                <a:spcPts val="0"/>
              </a:spcAft>
              <a:defRPr/>
            </a:pPr>
            <a:r>
              <a:rPr lang="zh-CN" altLang="en-US" b="1" dirty="0">
                <a:solidFill>
                  <a:schemeClr val="bg1"/>
                </a:solidFill>
              </a:rPr>
              <a:t>中国年</a:t>
            </a:r>
            <a:r>
              <a:rPr lang="en-US" altLang="zh-CN" b="1" dirty="0">
                <a:solidFill>
                  <a:schemeClr val="bg1"/>
                </a:solidFill>
              </a:rPr>
              <a:t>|</a:t>
            </a:r>
            <a:r>
              <a:rPr lang="zh-CN" altLang="en-US" b="1" dirty="0">
                <a:solidFill>
                  <a:schemeClr val="bg1"/>
                </a:solidFill>
              </a:rPr>
              <a:t>节日庆典</a:t>
            </a:r>
            <a:r>
              <a:rPr lang="en-US" altLang="zh-CN" b="1" dirty="0">
                <a:solidFill>
                  <a:schemeClr val="bg1"/>
                </a:solidFill>
              </a:rPr>
              <a:t>|</a:t>
            </a:r>
            <a:r>
              <a:rPr lang="zh-CN" altLang="en-US" b="1" dirty="0">
                <a:solidFill>
                  <a:schemeClr val="bg1"/>
                </a:solidFill>
              </a:rPr>
              <a:t>元宵节</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2"/>
          <a:srcRect/>
          <a:stretch>
            <a:fillRect/>
          </a:stretch>
        </p:blipFill>
        <p:spPr>
          <a:xfrm>
            <a:off x="0" y="0"/>
            <a:ext cx="7914807" cy="11187919"/>
          </a:xfrm>
          <a:custGeom>
            <a:avLst/>
            <a:gdLst>
              <a:gd name="connsiteX0" fmla="*/ 6699738 w 6699738"/>
              <a:gd name="connsiteY0" fmla="*/ 8439990 h 9470367"/>
              <a:gd name="connsiteX1" fmla="*/ 6699738 w 6699738"/>
              <a:gd name="connsiteY1" fmla="*/ 9470367 h 9470367"/>
              <a:gd name="connsiteX2" fmla="*/ 5710406 w 6699738"/>
              <a:gd name="connsiteY2" fmla="*/ 9470367 h 9470367"/>
              <a:gd name="connsiteX3" fmla="*/ 5756298 w 6699738"/>
              <a:gd name="connsiteY3" fmla="*/ 9432916 h 9470367"/>
              <a:gd name="connsiteX4" fmla="*/ 6592827 w 6699738"/>
              <a:gd name="connsiteY4" fmla="*/ 8573758 h 9470367"/>
              <a:gd name="connsiteX5" fmla="*/ 0 w 6699738"/>
              <a:gd name="connsiteY5" fmla="*/ 0 h 9470367"/>
              <a:gd name="connsiteX6" fmla="*/ 4745458 w 6699738"/>
              <a:gd name="connsiteY6" fmla="*/ 0 h 9470367"/>
              <a:gd name="connsiteX7" fmla="*/ 4692354 w 6699738"/>
              <a:gd name="connsiteY7" fmla="*/ 54530 h 9470367"/>
              <a:gd name="connsiteX8" fmla="*/ 4526389 w 6699738"/>
              <a:gd name="connsiteY8" fmla="*/ 237012 h 9470367"/>
              <a:gd name="connsiteX9" fmla="*/ 4432959 w 6699738"/>
              <a:gd name="connsiteY9" fmla="*/ 346711 h 9470367"/>
              <a:gd name="connsiteX10" fmla="*/ 4318187 w 6699738"/>
              <a:gd name="connsiteY10" fmla="*/ 337912 h 9470367"/>
              <a:gd name="connsiteX11" fmla="*/ 1193556 w 6699738"/>
              <a:gd name="connsiteY11" fmla="*/ 4580952 h 9470367"/>
              <a:gd name="connsiteX12" fmla="*/ 1465409 w 6699738"/>
              <a:gd name="connsiteY12" fmla="*/ 9284137 h 9470367"/>
              <a:gd name="connsiteX13" fmla="*/ 1610389 w 6699738"/>
              <a:gd name="connsiteY13" fmla="*/ 9470367 h 9470367"/>
              <a:gd name="connsiteX14" fmla="*/ 0 w 6699738"/>
              <a:gd name="connsiteY14" fmla="*/ 9470367 h 947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99738" h="9470367">
                <a:moveTo>
                  <a:pt x="6699738" y="8439990"/>
                </a:moveTo>
                <a:lnTo>
                  <a:pt x="6699738" y="9470367"/>
                </a:lnTo>
                <a:lnTo>
                  <a:pt x="5710406" y="9470367"/>
                </a:lnTo>
                <a:lnTo>
                  <a:pt x="5756298" y="9432916"/>
                </a:lnTo>
                <a:cubicBezTo>
                  <a:pt x="6040291" y="9191308"/>
                  <a:pt x="6321314" y="8902915"/>
                  <a:pt x="6592827" y="8573758"/>
                </a:cubicBezTo>
                <a:close/>
                <a:moveTo>
                  <a:pt x="0" y="0"/>
                </a:moveTo>
                <a:lnTo>
                  <a:pt x="4745458" y="0"/>
                </a:lnTo>
                <a:lnTo>
                  <a:pt x="4692354" y="54530"/>
                </a:lnTo>
                <a:cubicBezTo>
                  <a:pt x="4636739" y="113647"/>
                  <a:pt x="4581400" y="174490"/>
                  <a:pt x="4526389" y="237012"/>
                </a:cubicBezTo>
                <a:lnTo>
                  <a:pt x="4432959" y="346711"/>
                </a:lnTo>
                <a:lnTo>
                  <a:pt x="4318187" y="337912"/>
                </a:lnTo>
                <a:cubicBezTo>
                  <a:pt x="3151898" y="310736"/>
                  <a:pt x="1794148" y="2122124"/>
                  <a:pt x="1193556" y="4580952"/>
                </a:cubicBezTo>
                <a:cubicBezTo>
                  <a:pt x="713083" y="6548015"/>
                  <a:pt x="853650" y="8370774"/>
                  <a:pt x="1465409" y="9284137"/>
                </a:cubicBezTo>
                <a:lnTo>
                  <a:pt x="1610389" y="9470367"/>
                </a:lnTo>
                <a:lnTo>
                  <a:pt x="0" y="9470367"/>
                </a:lnTo>
                <a:close/>
              </a:path>
            </a:pathLst>
          </a:custGeom>
        </p:spPr>
      </p:pic>
      <p:pic>
        <p:nvPicPr>
          <p:cNvPr id="44" name="图片 43"/>
          <p:cNvPicPr>
            <a:picLocks noChangeAspect="1"/>
          </p:cNvPicPr>
          <p:nvPr/>
        </p:nvPicPr>
        <p:blipFill>
          <a:blip r:embed="rId3" cstate="email"/>
          <a:srcRect/>
          <a:stretch>
            <a:fillRect/>
          </a:stretch>
        </p:blipFill>
        <p:spPr>
          <a:xfrm>
            <a:off x="4339124" y="251799"/>
            <a:ext cx="6699738" cy="9470367"/>
          </a:xfrm>
          <a:custGeom>
            <a:avLst/>
            <a:gdLst>
              <a:gd name="connsiteX0" fmla="*/ 0 w 6699738"/>
              <a:gd name="connsiteY0" fmla="*/ 8176197 h 9470367"/>
              <a:gd name="connsiteX1" fmla="*/ 130622 w 6699738"/>
              <a:gd name="connsiteY1" fmla="*/ 8379484 h 9470367"/>
              <a:gd name="connsiteX2" fmla="*/ 897129 w 6699738"/>
              <a:gd name="connsiteY2" fmla="*/ 9315134 h 9470367"/>
              <a:gd name="connsiteX3" fmla="*/ 1056323 w 6699738"/>
              <a:gd name="connsiteY3" fmla="*/ 9470367 h 9470367"/>
              <a:gd name="connsiteX4" fmla="*/ 0 w 6699738"/>
              <a:gd name="connsiteY4" fmla="*/ 9470367 h 9470367"/>
              <a:gd name="connsiteX5" fmla="*/ 2506122 w 6699738"/>
              <a:gd name="connsiteY5" fmla="*/ 0 h 9470367"/>
              <a:gd name="connsiteX6" fmla="*/ 6699738 w 6699738"/>
              <a:gd name="connsiteY6" fmla="*/ 0 h 9470367"/>
              <a:gd name="connsiteX7" fmla="*/ 6699738 w 6699738"/>
              <a:gd name="connsiteY7" fmla="*/ 9470367 h 9470367"/>
              <a:gd name="connsiteX8" fmla="*/ 4862131 w 6699738"/>
              <a:gd name="connsiteY8" fmla="*/ 9470367 h 9470367"/>
              <a:gd name="connsiteX9" fmla="*/ 4891707 w 6699738"/>
              <a:gd name="connsiteY9" fmla="*/ 9425600 h 9470367"/>
              <a:gd name="connsiteX10" fmla="*/ 5059792 w 6699738"/>
              <a:gd name="connsiteY10" fmla="*/ 3941223 h 9470367"/>
              <a:gd name="connsiteX11" fmla="*/ 2602911 w 6699738"/>
              <a:gd name="connsiteY11" fmla="*/ 72679 h 947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9738" h="9470367">
                <a:moveTo>
                  <a:pt x="0" y="8176197"/>
                </a:moveTo>
                <a:lnTo>
                  <a:pt x="130622" y="8379484"/>
                </a:lnTo>
                <a:cubicBezTo>
                  <a:pt x="371743" y="8729722"/>
                  <a:pt x="629341" y="9043568"/>
                  <a:pt x="897129" y="9315134"/>
                </a:cubicBezTo>
                <a:lnTo>
                  <a:pt x="1056323" y="9470367"/>
                </a:lnTo>
                <a:lnTo>
                  <a:pt x="0" y="9470367"/>
                </a:lnTo>
                <a:close/>
                <a:moveTo>
                  <a:pt x="2506122" y="0"/>
                </a:moveTo>
                <a:lnTo>
                  <a:pt x="6699738" y="0"/>
                </a:lnTo>
                <a:lnTo>
                  <a:pt x="6699738" y="9470367"/>
                </a:lnTo>
                <a:lnTo>
                  <a:pt x="4862131" y="9470367"/>
                </a:lnTo>
                <a:lnTo>
                  <a:pt x="4891707" y="9425600"/>
                </a:lnTo>
                <a:cubicBezTo>
                  <a:pt x="5637793" y="8215459"/>
                  <a:pt x="5750093" y="6113560"/>
                  <a:pt x="5059792" y="3941223"/>
                </a:cubicBezTo>
                <a:cubicBezTo>
                  <a:pt x="4519556" y="2241133"/>
                  <a:pt x="3602820" y="860032"/>
                  <a:pt x="2602911" y="72679"/>
                </a:cubicBezTo>
                <a:close/>
              </a:path>
            </a:pathLst>
          </a:custGeom>
        </p:spPr>
      </p:pic>
      <p:pic>
        <p:nvPicPr>
          <p:cNvPr id="46" name="图片 45"/>
          <p:cNvPicPr>
            <a:picLocks noChangeAspect="1"/>
          </p:cNvPicPr>
          <p:nvPr/>
        </p:nvPicPr>
        <p:blipFill>
          <a:blip r:embed="rId4" cstate="email"/>
          <a:srcRect/>
          <a:stretch>
            <a:fillRect/>
          </a:stretch>
        </p:blipFill>
        <p:spPr>
          <a:xfrm>
            <a:off x="3270787" y="3561652"/>
            <a:ext cx="5168676" cy="3296348"/>
          </a:xfrm>
          <a:custGeom>
            <a:avLst/>
            <a:gdLst>
              <a:gd name="connsiteX0" fmla="*/ 0 w 6699738"/>
              <a:gd name="connsiteY0" fmla="*/ 0 h 4272790"/>
              <a:gd name="connsiteX1" fmla="*/ 59978 w 6699738"/>
              <a:gd name="connsiteY1" fmla="*/ 32188 h 4272790"/>
              <a:gd name="connsiteX2" fmla="*/ 3709098 w 6699738"/>
              <a:gd name="connsiteY2" fmla="*/ 843791 h 4272790"/>
              <a:gd name="connsiteX3" fmla="*/ 6443584 w 6699738"/>
              <a:gd name="connsiteY3" fmla="*/ 414820 h 4272790"/>
              <a:gd name="connsiteX4" fmla="*/ 6699738 w 6699738"/>
              <a:gd name="connsiteY4" fmla="*/ 318408 h 4272790"/>
              <a:gd name="connsiteX5" fmla="*/ 6699738 w 6699738"/>
              <a:gd name="connsiteY5" fmla="*/ 4272790 h 4272790"/>
              <a:gd name="connsiteX6" fmla="*/ 0 w 6699738"/>
              <a:gd name="connsiteY6" fmla="*/ 4272790 h 427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9738" h="4272790">
                <a:moveTo>
                  <a:pt x="0" y="0"/>
                </a:moveTo>
                <a:lnTo>
                  <a:pt x="59978" y="32188"/>
                </a:lnTo>
                <a:cubicBezTo>
                  <a:pt x="1051631" y="539213"/>
                  <a:pt x="2322953" y="843791"/>
                  <a:pt x="3709098" y="843791"/>
                </a:cubicBezTo>
                <a:cubicBezTo>
                  <a:pt x="4699202" y="843791"/>
                  <a:pt x="5630723" y="688394"/>
                  <a:pt x="6443584" y="414820"/>
                </a:cubicBezTo>
                <a:lnTo>
                  <a:pt x="6699738" y="318408"/>
                </a:lnTo>
                <a:lnTo>
                  <a:pt x="6699738" y="4272790"/>
                </a:lnTo>
                <a:lnTo>
                  <a:pt x="0" y="4272790"/>
                </a:lnTo>
                <a:close/>
              </a:path>
            </a:pathLst>
          </a:custGeom>
        </p:spPr>
      </p:pic>
      <p:sp>
        <p:nvSpPr>
          <p:cNvPr id="47" name="文本框 46"/>
          <p:cNvSpPr txBox="1"/>
          <p:nvPr/>
        </p:nvSpPr>
        <p:spPr>
          <a:xfrm>
            <a:off x="4241634" y="2120657"/>
            <a:ext cx="3930900" cy="1077218"/>
          </a:xfrm>
          <a:prstGeom prst="rect">
            <a:avLst/>
          </a:prstGeom>
          <a:noFill/>
        </p:spPr>
        <p:txBody>
          <a:bodyPr wrap="square" rtlCol="0">
            <a:spAutoFit/>
          </a:bodyPr>
          <a:lstStyle/>
          <a:p>
            <a:r>
              <a:rPr lang="zh-CN" altLang="en-US" sz="6400" b="1" dirty="0">
                <a:solidFill>
                  <a:schemeClr val="accent3"/>
                </a:solidFill>
                <a:latin typeface="叶根友刀锋黑草2.0" panose="02010601030101010101" pitchFamily="2" charset="-122"/>
                <a:ea typeface="叶根友刀锋黑草2.0" panose="02010601030101010101" pitchFamily="2" charset="-122"/>
                <a:sym typeface="+mn-ea"/>
              </a:rPr>
              <a:t>历史发展</a:t>
            </a:r>
          </a:p>
        </p:txBody>
      </p:sp>
      <p:sp>
        <p:nvSpPr>
          <p:cNvPr id="48" name="文本框 47"/>
          <p:cNvSpPr txBox="1"/>
          <p:nvPr/>
        </p:nvSpPr>
        <p:spPr>
          <a:xfrm>
            <a:off x="3988504" y="3266080"/>
            <a:ext cx="4117121" cy="523220"/>
          </a:xfrm>
          <a:prstGeom prst="rect">
            <a:avLst/>
          </a:prstGeom>
          <a:noFill/>
        </p:spPr>
        <p:txBody>
          <a:bodyPr wrap="square" rtlCol="0" anchor="t">
            <a:spAutoFit/>
          </a:bodyPr>
          <a:lstStyle/>
          <a:p>
            <a:pPr algn="ctr"/>
            <a:r>
              <a:rPr lang="zh-CN" altLang="en-US" sz="1400" dirty="0">
                <a:solidFill>
                  <a:schemeClr val="accent3"/>
                </a:solidFill>
                <a:sym typeface="+mn-ea"/>
              </a:rPr>
              <a:t>Please add a clear business templatefor the title</a:t>
            </a:r>
          </a:p>
          <a:p>
            <a:pPr algn="ctr"/>
            <a:r>
              <a:rPr lang="zh-CN" altLang="en-US" sz="1400" dirty="0">
                <a:solidFill>
                  <a:schemeClr val="accent3"/>
                </a:solidFill>
                <a:sym typeface="+mn-ea"/>
              </a:rPr>
              <a:t>content you want to add  Please add aclebusiness </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linds(horizontal)">
                                      <p:cBhvr>
                                        <p:cTn id="1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a:spLocks noChangeArrowheads="1"/>
          </p:cNvSpPr>
          <p:nvPr/>
        </p:nvSpPr>
        <p:spPr bwMode="auto">
          <a:xfrm>
            <a:off x="2432548" y="1913467"/>
            <a:ext cx="2937537" cy="670984"/>
          </a:xfrm>
          <a:custGeom>
            <a:avLst/>
            <a:gdLst/>
            <a:ahLst/>
            <a:cxnLst>
              <a:cxn ang="0">
                <a:pos x="0" y="1547"/>
              </a:cxn>
              <a:cxn ang="0">
                <a:pos x="0" y="0"/>
              </a:cxn>
              <a:cxn ang="0">
                <a:pos x="4673" y="0"/>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p:spPr>
        <p:txBody>
          <a:bodyPr lIns="82769" tIns="41384" rIns="82769" bIns="41384"/>
          <a:lstStyle/>
          <a:p>
            <a:endParaRPr lang="zh-CN" altLang="en-US" sz="2400">
              <a:latin typeface="微软雅黑" panose="020B0503020204020204" pitchFamily="34" charset="-122"/>
              <a:ea typeface="微软雅黑" panose="020B0503020204020204" pitchFamily="34" charset="-122"/>
            </a:endParaRPr>
          </a:p>
        </p:txBody>
      </p:sp>
      <p:sp>
        <p:nvSpPr>
          <p:cNvPr id="31" name="Freeform 42"/>
          <p:cNvSpPr>
            <a:spLocks noChangeArrowheads="1"/>
          </p:cNvSpPr>
          <p:nvPr/>
        </p:nvSpPr>
        <p:spPr bwMode="auto">
          <a:xfrm flipH="1">
            <a:off x="6762662" y="1913467"/>
            <a:ext cx="2937537" cy="670984"/>
          </a:xfrm>
          <a:custGeom>
            <a:avLst/>
            <a:gdLst/>
            <a:ahLst/>
            <a:cxnLst>
              <a:cxn ang="0">
                <a:pos x="0" y="1547"/>
              </a:cxn>
              <a:cxn ang="0">
                <a:pos x="0" y="0"/>
              </a:cxn>
              <a:cxn ang="0">
                <a:pos x="4673" y="0"/>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p:spPr>
        <p:txBody>
          <a:bodyPr lIns="82769" tIns="41384" rIns="82769" bIns="41384"/>
          <a:lstStyle/>
          <a:p>
            <a:endParaRPr lang="zh-CN" altLang="en-US" sz="2400">
              <a:latin typeface="微软雅黑" panose="020B0503020204020204" pitchFamily="34" charset="-122"/>
              <a:ea typeface="微软雅黑" panose="020B0503020204020204" pitchFamily="34" charset="-122"/>
            </a:endParaRPr>
          </a:p>
        </p:txBody>
      </p:sp>
      <p:sp>
        <p:nvSpPr>
          <p:cNvPr id="32" name="Freeform 42"/>
          <p:cNvSpPr>
            <a:spLocks noChangeArrowheads="1"/>
          </p:cNvSpPr>
          <p:nvPr/>
        </p:nvSpPr>
        <p:spPr bwMode="auto">
          <a:xfrm flipV="1">
            <a:off x="2432548" y="4933951"/>
            <a:ext cx="2937537" cy="668867"/>
          </a:xfrm>
          <a:custGeom>
            <a:avLst/>
            <a:gdLst/>
            <a:ahLst/>
            <a:cxnLst>
              <a:cxn ang="0">
                <a:pos x="0" y="1547"/>
              </a:cxn>
              <a:cxn ang="0">
                <a:pos x="0" y="0"/>
              </a:cxn>
              <a:cxn ang="0">
                <a:pos x="4673" y="0"/>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p:spPr>
        <p:txBody>
          <a:bodyPr lIns="82769" tIns="41384" rIns="82769" bIns="41384"/>
          <a:lstStyle/>
          <a:p>
            <a:endParaRPr lang="zh-CN" altLang="en-US" sz="2400">
              <a:latin typeface="微软雅黑" panose="020B0503020204020204" pitchFamily="34" charset="-122"/>
              <a:ea typeface="微软雅黑" panose="020B0503020204020204" pitchFamily="34" charset="-122"/>
            </a:endParaRPr>
          </a:p>
        </p:txBody>
      </p:sp>
      <p:sp>
        <p:nvSpPr>
          <p:cNvPr id="33" name="Freeform 42"/>
          <p:cNvSpPr>
            <a:spLocks noChangeArrowheads="1"/>
          </p:cNvSpPr>
          <p:nvPr/>
        </p:nvSpPr>
        <p:spPr bwMode="auto">
          <a:xfrm flipH="1" flipV="1">
            <a:off x="6762662" y="4933951"/>
            <a:ext cx="2937537" cy="668867"/>
          </a:xfrm>
          <a:custGeom>
            <a:avLst/>
            <a:gdLst/>
            <a:ahLst/>
            <a:cxnLst>
              <a:cxn ang="0">
                <a:pos x="0" y="1547"/>
              </a:cxn>
              <a:cxn ang="0">
                <a:pos x="0" y="0"/>
              </a:cxn>
              <a:cxn ang="0">
                <a:pos x="4673" y="0"/>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p:spPr>
        <p:txBody>
          <a:bodyPr lIns="82769" tIns="41384" rIns="82769" bIns="41384"/>
          <a:lstStyle/>
          <a:p>
            <a:endParaRPr lang="zh-CN" altLang="en-US" sz="2400">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823" y="3302000"/>
            <a:ext cx="12190355" cy="1043517"/>
          </a:xfrm>
          <a:prstGeom prst="rect">
            <a:avLst/>
          </a:prstGeom>
          <a:solidFill>
            <a:srgbClr val="D9D9D9"/>
          </a:solidFill>
          <a:ln w="9525">
            <a:noFill/>
            <a:miter lim="800000"/>
          </a:ln>
        </p:spPr>
        <p:txBody>
          <a:bodyPr lIns="82769" tIns="41384" rIns="82769" bIns="41384"/>
          <a:lstStyle/>
          <a:p>
            <a:endParaRPr lang="zh-CN" altLang="en-US" sz="1600" dirty="0">
              <a:latin typeface="微软雅黑" panose="020B0503020204020204" pitchFamily="34" charset="-122"/>
              <a:ea typeface="微软雅黑" panose="020B0503020204020204" pitchFamily="34" charset="-122"/>
            </a:endParaRPr>
          </a:p>
        </p:txBody>
      </p:sp>
      <p:sp>
        <p:nvSpPr>
          <p:cNvPr id="35" name="TextBox 33"/>
          <p:cNvSpPr txBox="1">
            <a:spLocks noChangeArrowheads="1"/>
          </p:cNvSpPr>
          <p:nvPr/>
        </p:nvSpPr>
        <p:spPr bwMode="auto">
          <a:xfrm>
            <a:off x="4687539" y="3598336"/>
            <a:ext cx="2555629" cy="370899"/>
          </a:xfrm>
          <a:prstGeom prst="rect">
            <a:avLst/>
          </a:prstGeom>
          <a:noFill/>
          <a:ln w="9525">
            <a:noFill/>
            <a:miter lim="800000"/>
          </a:ln>
        </p:spPr>
        <p:txBody>
          <a:bodyPr wrap="none" lIns="82769" tIns="41384" rIns="82769" bIns="41384">
            <a:spAutoFit/>
          </a:bodyPr>
          <a:lstStyle/>
          <a:p>
            <a:r>
              <a:rPr lang="zh-CN" altLang="en-US" sz="1865" b="1" dirty="0">
                <a:solidFill>
                  <a:schemeClr val="bg1">
                    <a:lumMod val="50000"/>
                  </a:schemeClr>
                </a:solidFill>
                <a:latin typeface="微软雅黑" panose="020B0503020204020204" pitchFamily="34" charset="-122"/>
                <a:ea typeface="微软雅黑" panose="020B0503020204020204" pitchFamily="34" charset="-122"/>
              </a:rPr>
              <a:t>点击添加表述内容标题</a:t>
            </a:r>
          </a:p>
        </p:txBody>
      </p:sp>
      <p:grpSp>
        <p:nvGrpSpPr>
          <p:cNvPr id="2" name="组合 34"/>
          <p:cNvGrpSpPr/>
          <p:nvPr/>
        </p:nvGrpSpPr>
        <p:grpSpPr bwMode="auto">
          <a:xfrm>
            <a:off x="1924534" y="2519819"/>
            <a:ext cx="1044428" cy="1047379"/>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600" noProof="1">
                <a:solidFill>
                  <a:schemeClr val="tx1"/>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latin typeface="微软雅黑" panose="020B0503020204020204" pitchFamily="34" charset="-122"/>
                <a:ea typeface="微软雅黑" panose="020B0503020204020204" pitchFamily="34" charset="-122"/>
              </a:endParaRPr>
            </a:p>
          </p:txBody>
        </p:sp>
      </p:grpSp>
      <p:grpSp>
        <p:nvGrpSpPr>
          <p:cNvPr id="3" name="组合 37"/>
          <p:cNvGrpSpPr/>
          <p:nvPr/>
        </p:nvGrpSpPr>
        <p:grpSpPr bwMode="auto">
          <a:xfrm>
            <a:off x="1947521" y="3947015"/>
            <a:ext cx="1044428" cy="1047379"/>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600" noProof="1">
                <a:solidFill>
                  <a:schemeClr val="tx1"/>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latin typeface="微软雅黑" panose="020B0503020204020204" pitchFamily="34" charset="-122"/>
                <a:ea typeface="微软雅黑" panose="020B0503020204020204" pitchFamily="34" charset="-122"/>
              </a:endParaRPr>
            </a:p>
          </p:txBody>
        </p:sp>
      </p:grpSp>
      <p:grpSp>
        <p:nvGrpSpPr>
          <p:cNvPr id="4" name="组合 40"/>
          <p:cNvGrpSpPr/>
          <p:nvPr/>
        </p:nvGrpSpPr>
        <p:grpSpPr bwMode="auto">
          <a:xfrm>
            <a:off x="9136377" y="2548592"/>
            <a:ext cx="1045865" cy="1047379"/>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600" noProof="1">
                <a:solidFill>
                  <a:schemeClr val="tx1"/>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latin typeface="微软雅黑" panose="020B0503020204020204" pitchFamily="34" charset="-122"/>
                <a:ea typeface="微软雅黑" panose="020B0503020204020204" pitchFamily="34" charset="-122"/>
              </a:endParaRPr>
            </a:p>
          </p:txBody>
        </p:sp>
      </p:grpSp>
      <p:grpSp>
        <p:nvGrpSpPr>
          <p:cNvPr id="5" name="组合 43"/>
          <p:cNvGrpSpPr/>
          <p:nvPr/>
        </p:nvGrpSpPr>
        <p:grpSpPr bwMode="auto">
          <a:xfrm>
            <a:off x="9179475" y="3974352"/>
            <a:ext cx="1044428" cy="1047379"/>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600" noProof="1">
                <a:solidFill>
                  <a:schemeClr val="tx1"/>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3054762" y="1504950"/>
            <a:ext cx="1591519" cy="329798"/>
          </a:xfrm>
          <a:prstGeom prst="rect">
            <a:avLst/>
          </a:prstGeom>
          <a:noFill/>
          <a:ln w="9525">
            <a:noFill/>
            <a:miter lim="800000"/>
          </a:ln>
        </p:spPr>
        <p:txBody>
          <a:bodyPr lIns="82769" tIns="41384" rIns="82769" bIns="41384">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TextBox 47"/>
          <p:cNvSpPr txBox="1">
            <a:spLocks noChangeArrowheads="1"/>
          </p:cNvSpPr>
          <p:nvPr/>
        </p:nvSpPr>
        <p:spPr bwMode="auto">
          <a:xfrm>
            <a:off x="2987038" y="2025653"/>
            <a:ext cx="2344949" cy="576212"/>
          </a:xfrm>
          <a:prstGeom prst="rect">
            <a:avLst/>
          </a:prstGeom>
          <a:noFill/>
          <a:ln w="9525">
            <a:noFill/>
            <a:miter lim="800000"/>
          </a:ln>
        </p:spPr>
        <p:txBody>
          <a:bodyPr lIns="82769" tIns="41384" rIns="82769" bIns="41384">
            <a:spAutoFit/>
          </a:bodyPr>
          <a:lstStyle/>
          <a:p>
            <a:r>
              <a:rPr lang="zh-CN" altLang="en-US" sz="1065"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50" name="TextBox 48"/>
          <p:cNvSpPr txBox="1">
            <a:spLocks noChangeArrowheads="1"/>
          </p:cNvSpPr>
          <p:nvPr/>
        </p:nvSpPr>
        <p:spPr bwMode="auto">
          <a:xfrm>
            <a:off x="7435671" y="1504950"/>
            <a:ext cx="1593635" cy="329798"/>
          </a:xfrm>
          <a:prstGeom prst="rect">
            <a:avLst/>
          </a:prstGeom>
          <a:noFill/>
          <a:ln w="9525">
            <a:noFill/>
            <a:miter lim="800000"/>
          </a:ln>
        </p:spPr>
        <p:txBody>
          <a:bodyPr lIns="82769" tIns="41384" rIns="82769" bIns="41384">
            <a:spAutoFit/>
          </a:bodyPr>
          <a:lstStyle/>
          <a:p>
            <a:pPr algn="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TextBox 49"/>
          <p:cNvSpPr txBox="1">
            <a:spLocks noChangeArrowheads="1"/>
          </p:cNvSpPr>
          <p:nvPr/>
        </p:nvSpPr>
        <p:spPr bwMode="auto">
          <a:xfrm>
            <a:off x="6769011" y="2025653"/>
            <a:ext cx="2344949" cy="576212"/>
          </a:xfrm>
          <a:prstGeom prst="rect">
            <a:avLst/>
          </a:prstGeom>
          <a:noFill/>
          <a:ln w="9525">
            <a:noFill/>
            <a:miter lim="800000"/>
          </a:ln>
        </p:spPr>
        <p:txBody>
          <a:bodyPr lIns="82769" tIns="41384" rIns="82769" bIns="41384">
            <a:spAutoFit/>
          </a:bodyPr>
          <a:lstStyle/>
          <a:p>
            <a:pPr algn="r"/>
            <a:r>
              <a:rPr lang="zh-CN" altLang="en-US" sz="1065"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3054762" y="5651501"/>
            <a:ext cx="1591519" cy="329798"/>
          </a:xfrm>
          <a:prstGeom prst="rect">
            <a:avLst/>
          </a:prstGeom>
          <a:noFill/>
          <a:ln w="9525">
            <a:noFill/>
            <a:miter lim="800000"/>
          </a:ln>
        </p:spPr>
        <p:txBody>
          <a:bodyPr lIns="82769" tIns="41384" rIns="82769" bIns="41384">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TextBox 51"/>
          <p:cNvSpPr txBox="1">
            <a:spLocks noChangeArrowheads="1"/>
          </p:cNvSpPr>
          <p:nvPr/>
        </p:nvSpPr>
        <p:spPr bwMode="auto">
          <a:xfrm>
            <a:off x="2987038" y="4552953"/>
            <a:ext cx="2344949" cy="576212"/>
          </a:xfrm>
          <a:prstGeom prst="rect">
            <a:avLst/>
          </a:prstGeom>
          <a:noFill/>
          <a:ln w="9525">
            <a:noFill/>
            <a:miter lim="800000"/>
          </a:ln>
        </p:spPr>
        <p:txBody>
          <a:bodyPr lIns="82769" tIns="41384" rIns="82769" bIns="41384">
            <a:spAutoFit/>
          </a:bodyPr>
          <a:lstStyle/>
          <a:p>
            <a:r>
              <a:rPr lang="zh-CN" altLang="en-US" sz="1065"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7435671" y="5651501"/>
            <a:ext cx="1593635" cy="329798"/>
          </a:xfrm>
          <a:prstGeom prst="rect">
            <a:avLst/>
          </a:prstGeom>
          <a:noFill/>
          <a:ln w="9525">
            <a:noFill/>
            <a:miter lim="800000"/>
          </a:ln>
        </p:spPr>
        <p:txBody>
          <a:bodyPr lIns="82769" tIns="41384" rIns="82769" bIns="41384">
            <a:spAutoFit/>
          </a:bodyPr>
          <a:lstStyle/>
          <a:p>
            <a:pPr algn="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TextBox 53"/>
          <p:cNvSpPr txBox="1">
            <a:spLocks noChangeArrowheads="1"/>
          </p:cNvSpPr>
          <p:nvPr/>
        </p:nvSpPr>
        <p:spPr bwMode="auto">
          <a:xfrm>
            <a:off x="6769011" y="4552953"/>
            <a:ext cx="2344949" cy="576212"/>
          </a:xfrm>
          <a:prstGeom prst="rect">
            <a:avLst/>
          </a:prstGeom>
          <a:noFill/>
          <a:ln w="9525">
            <a:noFill/>
            <a:miter lim="800000"/>
          </a:ln>
        </p:spPr>
        <p:txBody>
          <a:bodyPr lIns="82769" tIns="41384" rIns="82769" bIns="41384">
            <a:spAutoFit/>
          </a:bodyPr>
          <a:lstStyle/>
          <a:p>
            <a:pPr algn="r"/>
            <a:r>
              <a:rPr lang="zh-CN" altLang="en-US" sz="1065"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grpSp>
        <p:nvGrpSpPr>
          <p:cNvPr id="28" name="组合 27"/>
          <p:cNvGrpSpPr/>
          <p:nvPr/>
        </p:nvGrpSpPr>
        <p:grpSpPr>
          <a:xfrm>
            <a:off x="3619384" y="453588"/>
            <a:ext cx="8185557" cy="173072"/>
            <a:chOff x="2713964" y="340296"/>
            <a:chExt cx="6141063" cy="129844"/>
          </a:xfrm>
          <a:solidFill>
            <a:schemeClr val="accent5"/>
          </a:solidFill>
        </p:grpSpPr>
        <p:cxnSp>
          <p:nvCxnSpPr>
            <p:cNvPr id="29" name="直接连接符 28"/>
            <p:cNvCxnSpPr>
              <a:endCxn id="36" idx="3"/>
            </p:cNvCxnSpPr>
            <p:nvPr/>
          </p:nvCxnSpPr>
          <p:spPr>
            <a:xfrm flipH="1">
              <a:off x="2843808" y="405218"/>
              <a:ext cx="6011219"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2713964" y="340296"/>
              <a:ext cx="129844" cy="129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9" name="KSO_GT1.1.1"/>
          <p:cNvSpPr txBox="1"/>
          <p:nvPr/>
        </p:nvSpPr>
        <p:spPr>
          <a:xfrm>
            <a:off x="1919940" y="411432"/>
            <a:ext cx="1587011" cy="330099"/>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600" dirty="0">
                <a:solidFill>
                  <a:schemeClr val="tx1">
                    <a:lumMod val="50000"/>
                    <a:lumOff val="50000"/>
                  </a:schemeClr>
                </a:solidFill>
              </a:rPr>
              <a:t>点击更改标题</a:t>
            </a:r>
            <a:endParaRPr lang="en-US" altLang="zh-CN" sz="1600" dirty="0">
              <a:solidFill>
                <a:schemeClr val="tx1">
                  <a:lumMod val="50000"/>
                  <a:lumOff val="50000"/>
                </a:schemeClr>
              </a:solidFill>
            </a:endParaRPr>
          </a:p>
        </p:txBody>
      </p:sp>
      <p:pic>
        <p:nvPicPr>
          <p:cNvPr id="45" name="图片 44"/>
          <p:cNvPicPr>
            <a:picLocks noChangeAspect="1"/>
          </p:cNvPicPr>
          <p:nvPr/>
        </p:nvPicPr>
        <p:blipFill>
          <a:blip r:embed="rId3" cstate="email"/>
          <a:stretch>
            <a:fillRect/>
          </a:stretch>
        </p:blipFill>
        <p:spPr>
          <a:xfrm>
            <a:off x="-510264" y="-1119793"/>
            <a:ext cx="3206721" cy="32067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2"/>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
                                        </p:tgtEl>
                                        <p:attrNameLst>
                                          <p:attrName>ppt_x</p:attrName>
                                          <p:attrName>ppt_y</p:attrName>
                                        </p:attrNameLst>
                                      </p:cBhvr>
                                      <p:rCtr x="-15400" y="6000"/>
                                    </p:animMotion>
                                  </p:childTnLst>
                                </p:cTn>
                              </p:par>
                            </p:childTnLst>
                          </p:cTn>
                        </p:par>
                        <p:par>
                          <p:cTn id="33" fill="hold">
                            <p:stCondLst>
                              <p:cond delay="1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1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2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p:bldP spid="48" grpId="0"/>
      <p:bldP spid="49" grpId="0"/>
      <p:bldP spid="50" grpId="0"/>
      <p:bldP spid="51" grpId="0"/>
      <p:bldP spid="52" grpId="0"/>
      <p:bldP spid="53" grpId="0"/>
      <p:bldP spid="54"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2"/>
          <p:cNvSpPr/>
          <p:nvPr/>
        </p:nvSpPr>
        <p:spPr bwMode="auto">
          <a:xfrm>
            <a:off x="1623124" y="1774334"/>
            <a:ext cx="550352" cy="1101097"/>
          </a:xfrm>
          <a:custGeom>
            <a:avLst/>
            <a:gdLst>
              <a:gd name="T0" fmla="*/ 776 w 776"/>
              <a:gd name="T1" fmla="*/ 1553 h 1553"/>
              <a:gd name="T2" fmla="*/ 0 w 776"/>
              <a:gd name="T3" fmla="*/ 777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7"/>
                </a:cubicBezTo>
                <a:cubicBezTo>
                  <a:pt x="0" y="348"/>
                  <a:pt x="348" y="0"/>
                  <a:pt x="776" y="0"/>
                </a:cubicBezTo>
              </a:path>
            </a:pathLst>
          </a:custGeom>
          <a:noFill/>
          <a:ln w="1270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89" tIns="60944" rIns="121889" bIns="60944" numCol="1" anchor="t" anchorCtr="0" compatLnSpc="1"/>
          <a:lstStyle/>
          <a:p>
            <a:endParaRPr lang="zh-CN" altLang="en-US"/>
          </a:p>
        </p:txBody>
      </p:sp>
      <p:sp>
        <p:nvSpPr>
          <p:cNvPr id="6" name="Oval 13"/>
          <p:cNvSpPr>
            <a:spLocks noChangeArrowheads="1"/>
          </p:cNvSpPr>
          <p:nvPr/>
        </p:nvSpPr>
        <p:spPr bwMode="auto">
          <a:xfrm>
            <a:off x="1725933" y="1871133"/>
            <a:ext cx="895075" cy="901451"/>
          </a:xfrm>
          <a:prstGeom prst="ellipse">
            <a:avLst/>
          </a:prstGeom>
          <a:solidFill>
            <a:schemeClr val="accent1"/>
          </a:solidFill>
          <a:ln w="12700">
            <a:noFill/>
            <a:round/>
          </a:ln>
        </p:spPr>
        <p:txBody>
          <a:bodyPr vert="horz" wrap="square" lIns="121889" tIns="60944" rIns="121889" bIns="60944" numCol="1" anchor="t" anchorCtr="0" compatLnSpc="1"/>
          <a:lstStyle/>
          <a:p>
            <a:endParaRPr lang="zh-CN" altLang="en-US"/>
          </a:p>
        </p:txBody>
      </p:sp>
      <p:sp>
        <p:nvSpPr>
          <p:cNvPr id="7" name="Line 14"/>
          <p:cNvSpPr>
            <a:spLocks noChangeShapeType="1"/>
          </p:cNvSpPr>
          <p:nvPr/>
        </p:nvSpPr>
        <p:spPr bwMode="auto">
          <a:xfrm>
            <a:off x="2173471" y="1774332"/>
            <a:ext cx="8055671"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889" tIns="60944" rIns="121889" bIns="60944" numCol="1" anchor="t" anchorCtr="0" compatLnSpc="1"/>
          <a:lstStyle/>
          <a:p>
            <a:endParaRPr lang="zh-CN" altLang="en-US"/>
          </a:p>
        </p:txBody>
      </p:sp>
      <p:sp>
        <p:nvSpPr>
          <p:cNvPr id="9" name="Line 15"/>
          <p:cNvSpPr>
            <a:spLocks noChangeShapeType="1"/>
          </p:cNvSpPr>
          <p:nvPr/>
        </p:nvSpPr>
        <p:spPr bwMode="auto">
          <a:xfrm>
            <a:off x="2173471" y="2875431"/>
            <a:ext cx="8055671"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889" tIns="60944" rIns="121889" bIns="60944" numCol="1" anchor="t" anchorCtr="0" compatLnSpc="1"/>
          <a:lstStyle/>
          <a:p>
            <a:endParaRPr lang="zh-CN" altLang="en-US"/>
          </a:p>
        </p:txBody>
      </p:sp>
      <p:sp>
        <p:nvSpPr>
          <p:cNvPr id="10" name="Freeform 16"/>
          <p:cNvSpPr/>
          <p:nvPr/>
        </p:nvSpPr>
        <p:spPr bwMode="auto">
          <a:xfrm>
            <a:off x="10229141" y="2875431"/>
            <a:ext cx="550352" cy="1107149"/>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8"/>
                  <a:pt x="776" y="776"/>
                </a:cubicBezTo>
                <a:cubicBezTo>
                  <a:pt x="776" y="1205"/>
                  <a:pt x="428" y="1553"/>
                  <a:pt x="0" y="1553"/>
                </a:cubicBezTo>
              </a:path>
            </a:pathLst>
          </a:custGeom>
          <a:noFill/>
          <a:ln w="1270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89" tIns="60944" rIns="121889" bIns="60944" numCol="1" anchor="t" anchorCtr="0" compatLnSpc="1"/>
          <a:lstStyle/>
          <a:p>
            <a:endParaRPr lang="zh-CN" altLang="en-US"/>
          </a:p>
        </p:txBody>
      </p:sp>
      <p:sp>
        <p:nvSpPr>
          <p:cNvPr id="11" name="Oval 17"/>
          <p:cNvSpPr>
            <a:spLocks noChangeArrowheads="1"/>
          </p:cNvSpPr>
          <p:nvPr/>
        </p:nvSpPr>
        <p:spPr bwMode="auto">
          <a:xfrm>
            <a:off x="9781605" y="2978279"/>
            <a:ext cx="901124" cy="901451"/>
          </a:xfrm>
          <a:prstGeom prst="ellipse">
            <a:avLst/>
          </a:prstGeom>
          <a:solidFill>
            <a:schemeClr val="accent4"/>
          </a:solidFill>
          <a:ln w="12700">
            <a:noFill/>
            <a:round/>
          </a:ln>
        </p:spPr>
        <p:txBody>
          <a:bodyPr vert="horz" wrap="square" lIns="121889" tIns="60944" rIns="121889" bIns="60944" numCol="1" anchor="t" anchorCtr="0" compatLnSpc="1"/>
          <a:lstStyle/>
          <a:p>
            <a:endParaRPr lang="zh-CN" altLang="en-US"/>
          </a:p>
        </p:txBody>
      </p:sp>
      <p:sp>
        <p:nvSpPr>
          <p:cNvPr id="14" name="Line 18"/>
          <p:cNvSpPr>
            <a:spLocks noChangeShapeType="1"/>
          </p:cNvSpPr>
          <p:nvPr/>
        </p:nvSpPr>
        <p:spPr bwMode="auto">
          <a:xfrm flipH="1">
            <a:off x="2173471" y="3982577"/>
            <a:ext cx="8055671"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889" tIns="60944" rIns="121889" bIns="60944" numCol="1" anchor="t" anchorCtr="0" compatLnSpc="1"/>
          <a:lstStyle/>
          <a:p>
            <a:endParaRPr lang="zh-CN" altLang="en-US"/>
          </a:p>
        </p:txBody>
      </p:sp>
      <p:sp>
        <p:nvSpPr>
          <p:cNvPr id="15" name="Freeform 19"/>
          <p:cNvSpPr/>
          <p:nvPr/>
        </p:nvSpPr>
        <p:spPr bwMode="auto">
          <a:xfrm>
            <a:off x="1623124" y="3982578"/>
            <a:ext cx="550352" cy="1101097"/>
          </a:xfrm>
          <a:custGeom>
            <a:avLst/>
            <a:gdLst>
              <a:gd name="T0" fmla="*/ 776 w 776"/>
              <a:gd name="T1" fmla="*/ 1553 h 1553"/>
              <a:gd name="T2" fmla="*/ 0 w 776"/>
              <a:gd name="T3" fmla="*/ 776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6"/>
                </a:cubicBezTo>
                <a:cubicBezTo>
                  <a:pt x="0" y="348"/>
                  <a:pt x="348" y="0"/>
                  <a:pt x="776" y="0"/>
                </a:cubicBezTo>
              </a:path>
            </a:pathLst>
          </a:custGeom>
          <a:noFill/>
          <a:ln w="1270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89" tIns="60944" rIns="121889" bIns="60944" numCol="1" anchor="t" anchorCtr="0" compatLnSpc="1"/>
          <a:lstStyle/>
          <a:p>
            <a:endParaRPr lang="zh-CN" altLang="en-US"/>
          </a:p>
        </p:txBody>
      </p:sp>
      <p:sp>
        <p:nvSpPr>
          <p:cNvPr id="16" name="Oval 20"/>
          <p:cNvSpPr>
            <a:spLocks noChangeArrowheads="1"/>
          </p:cNvSpPr>
          <p:nvPr/>
        </p:nvSpPr>
        <p:spPr bwMode="auto">
          <a:xfrm>
            <a:off x="1725933" y="4079376"/>
            <a:ext cx="895075" cy="901451"/>
          </a:xfrm>
          <a:prstGeom prst="ellipse">
            <a:avLst/>
          </a:prstGeom>
          <a:solidFill>
            <a:schemeClr val="accent1"/>
          </a:solidFill>
          <a:ln w="12700">
            <a:noFill/>
            <a:round/>
          </a:ln>
        </p:spPr>
        <p:txBody>
          <a:bodyPr vert="horz" wrap="square" lIns="121889" tIns="60944" rIns="121889" bIns="60944" numCol="1" anchor="t" anchorCtr="0" compatLnSpc="1"/>
          <a:lstStyle/>
          <a:p>
            <a:endParaRPr lang="zh-CN" altLang="en-US"/>
          </a:p>
        </p:txBody>
      </p:sp>
      <p:sp>
        <p:nvSpPr>
          <p:cNvPr id="17" name="Line 21"/>
          <p:cNvSpPr>
            <a:spLocks noChangeShapeType="1"/>
          </p:cNvSpPr>
          <p:nvPr/>
        </p:nvSpPr>
        <p:spPr bwMode="auto">
          <a:xfrm>
            <a:off x="2173471" y="5083673"/>
            <a:ext cx="8055671"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889" tIns="60944" rIns="121889" bIns="60944" numCol="1" anchor="t" anchorCtr="0" compatLnSpc="1"/>
          <a:lstStyle/>
          <a:p>
            <a:endParaRPr lang="zh-CN" altLang="en-US"/>
          </a:p>
        </p:txBody>
      </p:sp>
      <p:sp>
        <p:nvSpPr>
          <p:cNvPr id="18" name="Freeform 22"/>
          <p:cNvSpPr/>
          <p:nvPr/>
        </p:nvSpPr>
        <p:spPr bwMode="auto">
          <a:xfrm>
            <a:off x="10229141" y="5083675"/>
            <a:ext cx="550352" cy="1107149"/>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7"/>
                  <a:pt x="776" y="776"/>
                </a:cubicBezTo>
                <a:cubicBezTo>
                  <a:pt x="776" y="1205"/>
                  <a:pt x="428" y="1553"/>
                  <a:pt x="0" y="1553"/>
                </a:cubicBezTo>
              </a:path>
            </a:pathLst>
          </a:custGeom>
          <a:noFill/>
          <a:ln w="1270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89" tIns="60944" rIns="121889" bIns="60944" numCol="1" anchor="t" anchorCtr="0" compatLnSpc="1"/>
          <a:lstStyle/>
          <a:p>
            <a:endParaRPr lang="zh-CN" altLang="en-US"/>
          </a:p>
        </p:txBody>
      </p:sp>
      <p:sp>
        <p:nvSpPr>
          <p:cNvPr id="19" name="Oval 23"/>
          <p:cNvSpPr>
            <a:spLocks noChangeArrowheads="1"/>
          </p:cNvSpPr>
          <p:nvPr/>
        </p:nvSpPr>
        <p:spPr bwMode="auto">
          <a:xfrm>
            <a:off x="9781605" y="5186527"/>
            <a:ext cx="901124" cy="901451"/>
          </a:xfrm>
          <a:prstGeom prst="ellipse">
            <a:avLst/>
          </a:prstGeom>
          <a:solidFill>
            <a:schemeClr val="accent4"/>
          </a:solidFill>
          <a:ln w="12700">
            <a:noFill/>
            <a:round/>
          </a:ln>
        </p:spPr>
        <p:txBody>
          <a:bodyPr vert="horz" wrap="square" lIns="121889" tIns="60944" rIns="121889" bIns="60944" numCol="1" anchor="t" anchorCtr="0" compatLnSpc="1"/>
          <a:lstStyle/>
          <a:p>
            <a:endParaRPr lang="zh-CN" altLang="en-US"/>
          </a:p>
        </p:txBody>
      </p:sp>
      <p:sp>
        <p:nvSpPr>
          <p:cNvPr id="20" name="Line 24"/>
          <p:cNvSpPr>
            <a:spLocks noChangeShapeType="1"/>
          </p:cNvSpPr>
          <p:nvPr/>
        </p:nvSpPr>
        <p:spPr bwMode="auto">
          <a:xfrm flipH="1">
            <a:off x="2173471" y="6184771"/>
            <a:ext cx="8055671"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889" tIns="60944" rIns="121889" bIns="60944" numCol="1" anchor="t" anchorCtr="0" compatLnSpc="1"/>
          <a:lstStyle/>
          <a:p>
            <a:endParaRPr lang="zh-CN" altLang="en-US"/>
          </a:p>
        </p:txBody>
      </p:sp>
      <p:sp>
        <p:nvSpPr>
          <p:cNvPr id="21" name="矩形 20"/>
          <p:cNvSpPr/>
          <p:nvPr/>
        </p:nvSpPr>
        <p:spPr>
          <a:xfrm>
            <a:off x="1947066" y="2004481"/>
            <a:ext cx="452809" cy="661591"/>
          </a:xfrm>
          <a:prstGeom prst="rect">
            <a:avLst/>
          </a:prstGeom>
        </p:spPr>
        <p:txBody>
          <a:bodyPr wrap="square" lIns="0" tIns="0" rIns="0" bIns="0">
            <a:spAutoFit/>
          </a:bodyPr>
          <a:lstStyle/>
          <a:p>
            <a:pPr algn="ctr"/>
            <a:r>
              <a:rPr lang="en-US" altLang="zh-CN" sz="4300" dirty="0">
                <a:solidFill>
                  <a:schemeClr val="bg1"/>
                </a:solidFill>
                <a:latin typeface="Adobe Gothic Std B" pitchFamily="34" charset="-128"/>
                <a:ea typeface="Adobe Gothic Std B" pitchFamily="34" charset="-128"/>
              </a:rPr>
              <a:t>A</a:t>
            </a:r>
            <a:endParaRPr lang="zh-CN" altLang="en-US" sz="4300" dirty="0">
              <a:solidFill>
                <a:schemeClr val="bg1"/>
              </a:solidFill>
              <a:latin typeface="Adobe Gothic Std B" pitchFamily="34" charset="-128"/>
            </a:endParaRPr>
          </a:p>
        </p:txBody>
      </p:sp>
      <p:sp>
        <p:nvSpPr>
          <p:cNvPr id="22" name="矩形 21"/>
          <p:cNvSpPr/>
          <p:nvPr/>
        </p:nvSpPr>
        <p:spPr>
          <a:xfrm>
            <a:off x="10026076" y="3120725"/>
            <a:ext cx="452809" cy="661591"/>
          </a:xfrm>
          <a:prstGeom prst="rect">
            <a:avLst/>
          </a:prstGeom>
        </p:spPr>
        <p:txBody>
          <a:bodyPr wrap="square" lIns="0" tIns="0" rIns="0" bIns="0">
            <a:spAutoFit/>
          </a:bodyPr>
          <a:lstStyle/>
          <a:p>
            <a:pPr algn="ctr"/>
            <a:r>
              <a:rPr lang="en-US" altLang="zh-CN" sz="4300" dirty="0">
                <a:solidFill>
                  <a:schemeClr val="bg1"/>
                </a:solidFill>
                <a:latin typeface="Adobe Gothic Std B" pitchFamily="34" charset="-128"/>
              </a:rPr>
              <a:t>B</a:t>
            </a:r>
            <a:endParaRPr lang="zh-CN" altLang="en-US" sz="4300" dirty="0">
              <a:solidFill>
                <a:schemeClr val="bg1"/>
              </a:solidFill>
              <a:latin typeface="Adobe Gothic Std B" pitchFamily="34" charset="-128"/>
            </a:endParaRPr>
          </a:p>
        </p:txBody>
      </p:sp>
      <p:sp>
        <p:nvSpPr>
          <p:cNvPr id="23" name="矩形 22"/>
          <p:cNvSpPr/>
          <p:nvPr/>
        </p:nvSpPr>
        <p:spPr>
          <a:xfrm>
            <a:off x="1916597" y="4242446"/>
            <a:ext cx="452809" cy="661591"/>
          </a:xfrm>
          <a:prstGeom prst="rect">
            <a:avLst/>
          </a:prstGeom>
        </p:spPr>
        <p:txBody>
          <a:bodyPr wrap="square" lIns="0" tIns="0" rIns="0" bIns="0">
            <a:spAutoFit/>
          </a:bodyPr>
          <a:lstStyle/>
          <a:p>
            <a:pPr algn="ctr"/>
            <a:r>
              <a:rPr lang="en-US" altLang="zh-CN" sz="4300" dirty="0">
                <a:solidFill>
                  <a:schemeClr val="bg1"/>
                </a:solidFill>
                <a:latin typeface="Adobe Gothic Std B" pitchFamily="34" charset="-128"/>
                <a:ea typeface="Adobe Gothic Std B" pitchFamily="34" charset="-128"/>
              </a:rPr>
              <a:t>C</a:t>
            </a:r>
            <a:endParaRPr lang="zh-CN" altLang="en-US" sz="4300" dirty="0">
              <a:solidFill>
                <a:schemeClr val="bg1"/>
              </a:solidFill>
              <a:latin typeface="Adobe Gothic Std B" pitchFamily="34" charset="-128"/>
            </a:endParaRPr>
          </a:p>
        </p:txBody>
      </p:sp>
      <p:sp>
        <p:nvSpPr>
          <p:cNvPr id="24" name="矩形 23"/>
          <p:cNvSpPr/>
          <p:nvPr/>
        </p:nvSpPr>
        <p:spPr>
          <a:xfrm>
            <a:off x="10026076" y="5368206"/>
            <a:ext cx="452809" cy="661591"/>
          </a:xfrm>
          <a:prstGeom prst="rect">
            <a:avLst/>
          </a:prstGeom>
        </p:spPr>
        <p:txBody>
          <a:bodyPr wrap="square" lIns="0" tIns="0" rIns="0" bIns="0">
            <a:spAutoFit/>
          </a:bodyPr>
          <a:lstStyle/>
          <a:p>
            <a:pPr algn="ctr"/>
            <a:r>
              <a:rPr lang="en-US" altLang="zh-CN" sz="4300" dirty="0">
                <a:solidFill>
                  <a:schemeClr val="bg1"/>
                </a:solidFill>
                <a:latin typeface="Adobe Gothic Std B" pitchFamily="34" charset="-128"/>
              </a:rPr>
              <a:t>D </a:t>
            </a:r>
            <a:endParaRPr lang="zh-CN" altLang="en-US" sz="4300" dirty="0">
              <a:solidFill>
                <a:schemeClr val="bg1"/>
              </a:solidFill>
              <a:latin typeface="Adobe Gothic Std B" pitchFamily="34" charset="-128"/>
            </a:endParaRPr>
          </a:p>
        </p:txBody>
      </p:sp>
      <p:sp>
        <p:nvSpPr>
          <p:cNvPr id="25" name="TextBox 38"/>
          <p:cNvSpPr txBox="1"/>
          <p:nvPr/>
        </p:nvSpPr>
        <p:spPr>
          <a:xfrm>
            <a:off x="3090933" y="1871132"/>
            <a:ext cx="1631153" cy="400077"/>
          </a:xfrm>
          <a:prstGeom prst="rect">
            <a:avLst/>
          </a:prstGeom>
          <a:noFill/>
        </p:spPr>
        <p:txBody>
          <a:bodyPr wrap="none" lIns="121889" tIns="60944" rIns="121889" bIns="60944" rtlCol="0">
            <a:spAutoFit/>
          </a:bodyPr>
          <a:lstStyle/>
          <a:p>
            <a:r>
              <a:rPr lang="zh-CN" altLang="en-US" dirty="0">
                <a:solidFill>
                  <a:schemeClr val="bg1">
                    <a:lumMod val="50000"/>
                  </a:schemeClr>
                </a:solidFill>
                <a:latin typeface="方正正中黑简体" pitchFamily="2" charset="-122"/>
                <a:ea typeface="方正正中黑简体" pitchFamily="2" charset="-122"/>
              </a:rPr>
              <a:t>添加标题内容</a:t>
            </a:r>
          </a:p>
        </p:txBody>
      </p:sp>
      <p:sp>
        <p:nvSpPr>
          <p:cNvPr id="26" name="矩形 25"/>
          <p:cNvSpPr/>
          <p:nvPr/>
        </p:nvSpPr>
        <p:spPr>
          <a:xfrm>
            <a:off x="3090935" y="2254388"/>
            <a:ext cx="5197931" cy="523188"/>
          </a:xfrm>
          <a:prstGeom prst="rect">
            <a:avLst/>
          </a:prstGeom>
        </p:spPr>
        <p:txBody>
          <a:bodyPr wrap="square" lIns="121889" tIns="60944" rIns="121889" bIns="60944">
            <a:spAutoFit/>
          </a:bodyPr>
          <a:lstStyle/>
          <a:p>
            <a:r>
              <a:rPr lang="zh-CN" altLang="en-US" sz="1300" dirty="0">
                <a:solidFill>
                  <a:schemeClr val="bg1">
                    <a:lumMod val="50000"/>
                  </a:schemeClr>
                </a:solidFill>
                <a:latin typeface="方正黑体简体" panose="03000509000000000000" pitchFamily="65" charset="-122"/>
                <a:ea typeface="方正黑体简体" panose="03000509000000000000" pitchFamily="65" charset="-122"/>
              </a:rPr>
              <a:t>单击此处添加文本内容，单击此处添加文本内容，单击此处添加文本内容，单击此处添加，单击此处添加文本内容，单击此处添加文</a:t>
            </a:r>
            <a:endParaRPr lang="en-US" altLang="zh-CN" sz="1300" dirty="0">
              <a:solidFill>
                <a:schemeClr val="bg1">
                  <a:lumMod val="50000"/>
                </a:schemeClr>
              </a:solidFill>
              <a:latin typeface="方正黑体简体" panose="03000509000000000000" pitchFamily="65" charset="-122"/>
              <a:ea typeface="方正黑体简体" panose="03000509000000000000" pitchFamily="65" charset="-122"/>
            </a:endParaRPr>
          </a:p>
        </p:txBody>
      </p:sp>
      <p:sp>
        <p:nvSpPr>
          <p:cNvPr id="27" name="TextBox 40"/>
          <p:cNvSpPr txBox="1"/>
          <p:nvPr/>
        </p:nvSpPr>
        <p:spPr>
          <a:xfrm>
            <a:off x="4336741" y="2994360"/>
            <a:ext cx="1631153" cy="400077"/>
          </a:xfrm>
          <a:prstGeom prst="rect">
            <a:avLst/>
          </a:prstGeom>
          <a:noFill/>
        </p:spPr>
        <p:txBody>
          <a:bodyPr wrap="none" lIns="121889" tIns="60944" rIns="121889" bIns="60944" rtlCol="0">
            <a:spAutoFit/>
          </a:bodyPr>
          <a:lstStyle/>
          <a:p>
            <a:r>
              <a:rPr lang="zh-CN" altLang="en-US" dirty="0">
                <a:solidFill>
                  <a:schemeClr val="bg1">
                    <a:lumMod val="50000"/>
                  </a:schemeClr>
                </a:solidFill>
                <a:latin typeface="方正正中黑简体" pitchFamily="2" charset="-122"/>
                <a:ea typeface="方正正中黑简体" pitchFamily="2" charset="-122"/>
              </a:rPr>
              <a:t>添加标题内容</a:t>
            </a:r>
          </a:p>
        </p:txBody>
      </p:sp>
      <p:sp>
        <p:nvSpPr>
          <p:cNvPr id="28" name="矩形 27"/>
          <p:cNvSpPr/>
          <p:nvPr/>
        </p:nvSpPr>
        <p:spPr>
          <a:xfrm>
            <a:off x="4336741" y="3377616"/>
            <a:ext cx="5197931" cy="523188"/>
          </a:xfrm>
          <a:prstGeom prst="rect">
            <a:avLst/>
          </a:prstGeom>
        </p:spPr>
        <p:txBody>
          <a:bodyPr wrap="square" lIns="121889" tIns="60944" rIns="121889" bIns="60944">
            <a:spAutoFit/>
          </a:bodyPr>
          <a:lstStyle/>
          <a:p>
            <a:r>
              <a:rPr lang="zh-CN" altLang="en-US" sz="1300" dirty="0">
                <a:solidFill>
                  <a:schemeClr val="bg1">
                    <a:lumMod val="50000"/>
                  </a:schemeClr>
                </a:solidFill>
                <a:latin typeface="方正黑体简体" panose="03000509000000000000" pitchFamily="65" charset="-122"/>
                <a:ea typeface="方正黑体简体" panose="03000509000000000000" pitchFamily="65" charset="-122"/>
              </a:rPr>
              <a:t>单击此处添加文本内容，单击此处添加文本内容，单击此处添加文本内容，单击此处添加，单击此处添加文本内容，单击此处添加文</a:t>
            </a:r>
            <a:endParaRPr lang="en-US" altLang="zh-CN" sz="1300" dirty="0">
              <a:solidFill>
                <a:schemeClr val="bg1">
                  <a:lumMod val="50000"/>
                </a:schemeClr>
              </a:solidFill>
              <a:latin typeface="方正黑体简体" panose="03000509000000000000" pitchFamily="65" charset="-122"/>
              <a:ea typeface="方正黑体简体" panose="03000509000000000000" pitchFamily="65" charset="-122"/>
            </a:endParaRPr>
          </a:p>
        </p:txBody>
      </p:sp>
      <p:sp>
        <p:nvSpPr>
          <p:cNvPr id="29" name="TextBox 42"/>
          <p:cNvSpPr txBox="1"/>
          <p:nvPr/>
        </p:nvSpPr>
        <p:spPr>
          <a:xfrm>
            <a:off x="3090933" y="4079375"/>
            <a:ext cx="1631153" cy="400077"/>
          </a:xfrm>
          <a:prstGeom prst="rect">
            <a:avLst/>
          </a:prstGeom>
          <a:noFill/>
        </p:spPr>
        <p:txBody>
          <a:bodyPr wrap="none" lIns="121889" tIns="60944" rIns="121889" bIns="60944" rtlCol="0">
            <a:spAutoFit/>
          </a:bodyPr>
          <a:lstStyle/>
          <a:p>
            <a:r>
              <a:rPr lang="zh-CN" altLang="en-US" dirty="0">
                <a:solidFill>
                  <a:schemeClr val="bg1">
                    <a:lumMod val="50000"/>
                  </a:schemeClr>
                </a:solidFill>
                <a:latin typeface="方正正中黑简体" pitchFamily="2" charset="-122"/>
                <a:ea typeface="方正正中黑简体" pitchFamily="2" charset="-122"/>
              </a:rPr>
              <a:t>添加标题内容</a:t>
            </a:r>
          </a:p>
        </p:txBody>
      </p:sp>
      <p:sp>
        <p:nvSpPr>
          <p:cNvPr id="30" name="矩形 29"/>
          <p:cNvSpPr/>
          <p:nvPr/>
        </p:nvSpPr>
        <p:spPr>
          <a:xfrm>
            <a:off x="3090935" y="4462630"/>
            <a:ext cx="5197931" cy="523188"/>
          </a:xfrm>
          <a:prstGeom prst="rect">
            <a:avLst/>
          </a:prstGeom>
        </p:spPr>
        <p:txBody>
          <a:bodyPr wrap="square" lIns="121889" tIns="60944" rIns="121889" bIns="60944">
            <a:spAutoFit/>
          </a:bodyPr>
          <a:lstStyle/>
          <a:p>
            <a:r>
              <a:rPr lang="zh-CN" altLang="en-US" sz="1300" dirty="0">
                <a:solidFill>
                  <a:schemeClr val="bg1">
                    <a:lumMod val="50000"/>
                  </a:schemeClr>
                </a:solidFill>
                <a:latin typeface="方正黑体简体" panose="03000509000000000000" pitchFamily="65" charset="-122"/>
                <a:ea typeface="方正黑体简体" panose="03000509000000000000" pitchFamily="65" charset="-122"/>
              </a:rPr>
              <a:t>单击此处添加文本内容，单击此处添加文本内容，单击此处添加文本内容，单击此处添加，单击此处添加文本内容，单击此处添加文</a:t>
            </a:r>
            <a:endParaRPr lang="en-US" altLang="zh-CN" sz="1300" dirty="0">
              <a:solidFill>
                <a:schemeClr val="bg1">
                  <a:lumMod val="50000"/>
                </a:schemeClr>
              </a:solidFill>
              <a:latin typeface="方正黑体简体" panose="03000509000000000000" pitchFamily="65" charset="-122"/>
              <a:ea typeface="方正黑体简体" panose="03000509000000000000" pitchFamily="65" charset="-122"/>
            </a:endParaRPr>
          </a:p>
        </p:txBody>
      </p:sp>
      <p:sp>
        <p:nvSpPr>
          <p:cNvPr id="31" name="TextBox 44"/>
          <p:cNvSpPr txBox="1"/>
          <p:nvPr/>
        </p:nvSpPr>
        <p:spPr>
          <a:xfrm>
            <a:off x="4336741" y="5202603"/>
            <a:ext cx="1631153" cy="400077"/>
          </a:xfrm>
          <a:prstGeom prst="rect">
            <a:avLst/>
          </a:prstGeom>
          <a:noFill/>
        </p:spPr>
        <p:txBody>
          <a:bodyPr wrap="none" lIns="121889" tIns="60944" rIns="121889" bIns="60944" rtlCol="0">
            <a:spAutoFit/>
          </a:bodyPr>
          <a:lstStyle/>
          <a:p>
            <a:r>
              <a:rPr lang="zh-CN" altLang="en-US" dirty="0">
                <a:solidFill>
                  <a:schemeClr val="bg1">
                    <a:lumMod val="50000"/>
                  </a:schemeClr>
                </a:solidFill>
                <a:latin typeface="方正正中黑简体" pitchFamily="2" charset="-122"/>
                <a:ea typeface="方正正中黑简体" pitchFamily="2" charset="-122"/>
              </a:rPr>
              <a:t>添加标题内容</a:t>
            </a:r>
          </a:p>
        </p:txBody>
      </p:sp>
      <p:sp>
        <p:nvSpPr>
          <p:cNvPr id="32" name="矩形 31"/>
          <p:cNvSpPr/>
          <p:nvPr/>
        </p:nvSpPr>
        <p:spPr>
          <a:xfrm>
            <a:off x="4336741" y="5585858"/>
            <a:ext cx="5197931" cy="523188"/>
          </a:xfrm>
          <a:prstGeom prst="rect">
            <a:avLst/>
          </a:prstGeom>
        </p:spPr>
        <p:txBody>
          <a:bodyPr wrap="square" lIns="121889" tIns="60944" rIns="121889" bIns="60944">
            <a:spAutoFit/>
          </a:bodyPr>
          <a:lstStyle/>
          <a:p>
            <a:r>
              <a:rPr lang="zh-CN" altLang="en-US" sz="1300" dirty="0">
                <a:solidFill>
                  <a:schemeClr val="bg1">
                    <a:lumMod val="50000"/>
                  </a:schemeClr>
                </a:solidFill>
                <a:latin typeface="方正黑体简体" panose="03000509000000000000" pitchFamily="65" charset="-122"/>
                <a:ea typeface="方正黑体简体" panose="03000509000000000000" pitchFamily="65" charset="-122"/>
              </a:rPr>
              <a:t>单击此处添加文本内容，单击此处添加文本内容，单击此处添加文本内容，单击此处添加，单击此处添加文本内容，单击此处添加文</a:t>
            </a:r>
            <a:endParaRPr lang="en-US" altLang="zh-CN" sz="1300" dirty="0">
              <a:solidFill>
                <a:schemeClr val="bg1">
                  <a:lumMod val="50000"/>
                </a:schemeClr>
              </a:solidFill>
              <a:latin typeface="方正黑体简体" panose="03000509000000000000" pitchFamily="65" charset="-122"/>
              <a:ea typeface="方正黑体简体" panose="03000509000000000000" pitchFamily="65" charset="-122"/>
            </a:endParaRPr>
          </a:p>
        </p:txBody>
      </p:sp>
      <p:grpSp>
        <p:nvGrpSpPr>
          <p:cNvPr id="33" name="组合 32"/>
          <p:cNvGrpSpPr/>
          <p:nvPr/>
        </p:nvGrpSpPr>
        <p:grpSpPr>
          <a:xfrm>
            <a:off x="3619384" y="453588"/>
            <a:ext cx="8185557" cy="173072"/>
            <a:chOff x="2713964" y="340296"/>
            <a:chExt cx="6141063" cy="129844"/>
          </a:xfrm>
          <a:solidFill>
            <a:schemeClr val="accent5"/>
          </a:solidFill>
        </p:grpSpPr>
        <p:cxnSp>
          <p:nvCxnSpPr>
            <p:cNvPr id="34" name="直接连接符 33"/>
            <p:cNvCxnSpPr>
              <a:endCxn id="35" idx="3"/>
            </p:cNvCxnSpPr>
            <p:nvPr/>
          </p:nvCxnSpPr>
          <p:spPr>
            <a:xfrm flipH="1">
              <a:off x="2843808" y="405218"/>
              <a:ext cx="6011219"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2713964" y="340296"/>
              <a:ext cx="129844" cy="129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6" name="KSO_GT1.1.1"/>
          <p:cNvSpPr txBox="1"/>
          <p:nvPr/>
        </p:nvSpPr>
        <p:spPr>
          <a:xfrm>
            <a:off x="1919940" y="411432"/>
            <a:ext cx="1587011" cy="330099"/>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600" dirty="0">
                <a:solidFill>
                  <a:schemeClr val="tx1">
                    <a:lumMod val="50000"/>
                    <a:lumOff val="50000"/>
                  </a:schemeClr>
                </a:solidFill>
              </a:rPr>
              <a:t>点击更改标题</a:t>
            </a:r>
            <a:endParaRPr lang="en-US" altLang="zh-CN" sz="1600" dirty="0">
              <a:solidFill>
                <a:schemeClr val="tx1">
                  <a:lumMod val="50000"/>
                  <a:lumOff val="50000"/>
                </a:schemeClr>
              </a:solidFill>
            </a:endParaRPr>
          </a:p>
        </p:txBody>
      </p:sp>
      <p:pic>
        <p:nvPicPr>
          <p:cNvPr id="38" name="图片 37"/>
          <p:cNvPicPr>
            <a:picLocks noChangeAspect="1"/>
          </p:cNvPicPr>
          <p:nvPr/>
        </p:nvPicPr>
        <p:blipFill>
          <a:blip r:embed="rId3" cstate="email"/>
          <a:stretch>
            <a:fillRect/>
          </a:stretch>
        </p:blipFill>
        <p:spPr>
          <a:xfrm>
            <a:off x="-510264" y="-1119793"/>
            <a:ext cx="3206721" cy="32067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anim calcmode="lin" valueType="num">
                                      <p:cBhvr>
                                        <p:cTn id="31" dur="500" fill="hold"/>
                                        <p:tgtEl>
                                          <p:spTgt spid="25"/>
                                        </p:tgtEl>
                                        <p:attrNameLst>
                                          <p:attrName>ppt_x</p:attrName>
                                        </p:attrNameLst>
                                      </p:cBhvr>
                                      <p:tavLst>
                                        <p:tav tm="0">
                                          <p:val>
                                            <p:strVal val="#ppt_x"/>
                                          </p:val>
                                        </p:tav>
                                        <p:tav tm="100000">
                                          <p:val>
                                            <p:strVal val="#ppt_x"/>
                                          </p:val>
                                        </p:tav>
                                      </p:tavLst>
                                    </p:anim>
                                    <p:anim calcmode="lin" valueType="num">
                                      <p:cBhvr>
                                        <p:cTn id="32" dur="500" fill="hold"/>
                                        <p:tgtEl>
                                          <p:spTgt spid="2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anim calcmode="lin" valueType="num">
                                      <p:cBhvr>
                                        <p:cTn id="36" dur="500" fill="hold"/>
                                        <p:tgtEl>
                                          <p:spTgt spid="26"/>
                                        </p:tgtEl>
                                        <p:attrNameLst>
                                          <p:attrName>ppt_x</p:attrName>
                                        </p:attrNameLst>
                                      </p:cBhvr>
                                      <p:tavLst>
                                        <p:tav tm="0">
                                          <p:val>
                                            <p:strVal val="#ppt_x"/>
                                          </p:val>
                                        </p:tav>
                                        <p:tav tm="100000">
                                          <p:val>
                                            <p:strVal val="#ppt_x"/>
                                          </p:val>
                                        </p:tav>
                                      </p:tavLst>
                                    </p:anim>
                                    <p:anim calcmode="lin" valueType="num">
                                      <p:cBhvr>
                                        <p:cTn id="37" dur="500" fill="hold"/>
                                        <p:tgtEl>
                                          <p:spTgt spid="26"/>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2" presetClass="entr" presetSubtype="1"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par>
                          <p:cTn id="53" fill="hold">
                            <p:stCondLst>
                              <p:cond delay="3500"/>
                            </p:stCondLst>
                            <p:childTnLst>
                              <p:par>
                                <p:cTn id="54" presetID="22" presetClass="entr" presetSubtype="2"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right)">
                                      <p:cBhvr>
                                        <p:cTn id="56" dur="500"/>
                                        <p:tgtEl>
                                          <p:spTgt spid="14"/>
                                        </p:tgtEl>
                                      </p:cBhvr>
                                    </p:animEffect>
                                  </p:childTnLst>
                                </p:cTn>
                              </p:par>
                            </p:childTnLst>
                          </p:cTn>
                        </p:par>
                        <p:par>
                          <p:cTn id="57" fill="hold">
                            <p:stCondLst>
                              <p:cond delay="4000"/>
                            </p:stCondLst>
                            <p:childTnLst>
                              <p:par>
                                <p:cTn id="58" presetID="4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anim calcmode="lin" valueType="num">
                                      <p:cBhvr>
                                        <p:cTn id="61" dur="500" fill="hold"/>
                                        <p:tgtEl>
                                          <p:spTgt spid="27"/>
                                        </p:tgtEl>
                                        <p:attrNameLst>
                                          <p:attrName>ppt_x</p:attrName>
                                        </p:attrNameLst>
                                      </p:cBhvr>
                                      <p:tavLst>
                                        <p:tav tm="0">
                                          <p:val>
                                            <p:strVal val="#ppt_x"/>
                                          </p:val>
                                        </p:tav>
                                        <p:tav tm="100000">
                                          <p:val>
                                            <p:strVal val="#ppt_x"/>
                                          </p:val>
                                        </p:tav>
                                      </p:tavLst>
                                    </p:anim>
                                    <p:anim calcmode="lin" valueType="num">
                                      <p:cBhvr>
                                        <p:cTn id="62" dur="500" fill="hold"/>
                                        <p:tgtEl>
                                          <p:spTgt spid="2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anim calcmode="lin" valueType="num">
                                      <p:cBhvr>
                                        <p:cTn id="66" dur="500" fill="hold"/>
                                        <p:tgtEl>
                                          <p:spTgt spid="28"/>
                                        </p:tgtEl>
                                        <p:attrNameLst>
                                          <p:attrName>ppt_x</p:attrName>
                                        </p:attrNameLst>
                                      </p:cBhvr>
                                      <p:tavLst>
                                        <p:tav tm="0">
                                          <p:val>
                                            <p:strVal val="#ppt_x"/>
                                          </p:val>
                                        </p:tav>
                                        <p:tav tm="100000">
                                          <p:val>
                                            <p:strVal val="#ppt_x"/>
                                          </p:val>
                                        </p:tav>
                                      </p:tavLst>
                                    </p:anim>
                                    <p:anim calcmode="lin" valueType="num">
                                      <p:cBhvr>
                                        <p:cTn id="67" dur="500" fill="hold"/>
                                        <p:tgtEl>
                                          <p:spTgt spid="28"/>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22" presetClass="entr" presetSubtype="1"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up)">
                                      <p:cBhvr>
                                        <p:cTn id="71" dur="500"/>
                                        <p:tgtEl>
                                          <p:spTgt spid="15"/>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5500"/>
                            </p:stCondLst>
                            <p:childTnLst>
                              <p:par>
                                <p:cTn id="84" presetID="22" presetClass="entr" presetSubtype="8"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wipe(left)">
                                      <p:cBhvr>
                                        <p:cTn id="86" dur="500"/>
                                        <p:tgtEl>
                                          <p:spTgt spid="17"/>
                                        </p:tgtEl>
                                      </p:cBhvr>
                                    </p:animEffect>
                                  </p:childTnLst>
                                </p:cTn>
                              </p:par>
                            </p:childTnLst>
                          </p:cTn>
                        </p:par>
                        <p:par>
                          <p:cTn id="87" fill="hold">
                            <p:stCondLst>
                              <p:cond delay="6000"/>
                            </p:stCondLst>
                            <p:childTnLst>
                              <p:par>
                                <p:cTn id="88" presetID="47" presetClass="entr" presetSubtype="0"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anim calcmode="lin" valueType="num">
                                      <p:cBhvr>
                                        <p:cTn id="91" dur="500" fill="hold"/>
                                        <p:tgtEl>
                                          <p:spTgt spid="29"/>
                                        </p:tgtEl>
                                        <p:attrNameLst>
                                          <p:attrName>ppt_x</p:attrName>
                                        </p:attrNameLst>
                                      </p:cBhvr>
                                      <p:tavLst>
                                        <p:tav tm="0">
                                          <p:val>
                                            <p:strVal val="#ppt_x"/>
                                          </p:val>
                                        </p:tav>
                                        <p:tav tm="100000">
                                          <p:val>
                                            <p:strVal val="#ppt_x"/>
                                          </p:val>
                                        </p:tav>
                                      </p:tavLst>
                                    </p:anim>
                                    <p:anim calcmode="lin" valueType="num">
                                      <p:cBhvr>
                                        <p:cTn id="92" dur="500" fill="hold"/>
                                        <p:tgtEl>
                                          <p:spTgt spid="2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anim calcmode="lin" valueType="num">
                                      <p:cBhvr>
                                        <p:cTn id="96" dur="500" fill="hold"/>
                                        <p:tgtEl>
                                          <p:spTgt spid="30"/>
                                        </p:tgtEl>
                                        <p:attrNameLst>
                                          <p:attrName>ppt_x</p:attrName>
                                        </p:attrNameLst>
                                      </p:cBhvr>
                                      <p:tavLst>
                                        <p:tav tm="0">
                                          <p:val>
                                            <p:strVal val="#ppt_x"/>
                                          </p:val>
                                        </p:tav>
                                        <p:tav tm="100000">
                                          <p:val>
                                            <p:strVal val="#ppt_x"/>
                                          </p:val>
                                        </p:tav>
                                      </p:tavLst>
                                    </p:anim>
                                    <p:anim calcmode="lin" valueType="num">
                                      <p:cBhvr>
                                        <p:cTn id="97" dur="500" fill="hold"/>
                                        <p:tgtEl>
                                          <p:spTgt spid="30"/>
                                        </p:tgtEl>
                                        <p:attrNameLst>
                                          <p:attrName>ppt_y</p:attrName>
                                        </p:attrNameLst>
                                      </p:cBhvr>
                                      <p:tavLst>
                                        <p:tav tm="0">
                                          <p:val>
                                            <p:strVal val="#ppt_y+.1"/>
                                          </p:val>
                                        </p:tav>
                                        <p:tav tm="100000">
                                          <p:val>
                                            <p:strVal val="#ppt_y"/>
                                          </p:val>
                                        </p:tav>
                                      </p:tavLst>
                                    </p:anim>
                                  </p:childTnLst>
                                </p:cTn>
                              </p:par>
                            </p:childTnLst>
                          </p:cTn>
                        </p:par>
                        <p:par>
                          <p:cTn id="98" fill="hold">
                            <p:stCondLst>
                              <p:cond delay="6500"/>
                            </p:stCondLst>
                            <p:childTnLst>
                              <p:par>
                                <p:cTn id="99" presetID="22" presetClass="entr" presetSubtype="1"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up)">
                                      <p:cBhvr>
                                        <p:cTn id="101" dur="500"/>
                                        <p:tgtEl>
                                          <p:spTgt spid="18"/>
                                        </p:tgtEl>
                                      </p:cBhvr>
                                    </p:animEffect>
                                  </p:childTnLst>
                                </p:cTn>
                              </p:par>
                            </p:childTnLst>
                          </p:cTn>
                        </p:par>
                        <p:par>
                          <p:cTn id="102" fill="hold">
                            <p:stCondLst>
                              <p:cond delay="7000"/>
                            </p:stCondLst>
                            <p:childTnLst>
                              <p:par>
                                <p:cTn id="103" presetID="53" presetClass="entr" presetSubtype="16"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19"/>
                                        </p:tgtEl>
                                        <p:attrNameLst>
                                          <p:attrName>style.visibility</p:attrName>
                                        </p:attrNameLst>
                                      </p:cBhvr>
                                      <p:to>
                                        <p:strVal val="visible"/>
                                      </p:to>
                                    </p:set>
                                    <p:anim calcmode="lin" valueType="num">
                                      <p:cBhvr>
                                        <p:cTn id="110" dur="500" fill="hold"/>
                                        <p:tgtEl>
                                          <p:spTgt spid="19"/>
                                        </p:tgtEl>
                                        <p:attrNameLst>
                                          <p:attrName>ppt_w</p:attrName>
                                        </p:attrNameLst>
                                      </p:cBhvr>
                                      <p:tavLst>
                                        <p:tav tm="0">
                                          <p:val>
                                            <p:fltVal val="0"/>
                                          </p:val>
                                        </p:tav>
                                        <p:tav tm="100000">
                                          <p:val>
                                            <p:strVal val="#ppt_w"/>
                                          </p:val>
                                        </p:tav>
                                      </p:tavLst>
                                    </p:anim>
                                    <p:anim calcmode="lin" valueType="num">
                                      <p:cBhvr>
                                        <p:cTn id="111" dur="500" fill="hold"/>
                                        <p:tgtEl>
                                          <p:spTgt spid="19"/>
                                        </p:tgtEl>
                                        <p:attrNameLst>
                                          <p:attrName>ppt_h</p:attrName>
                                        </p:attrNameLst>
                                      </p:cBhvr>
                                      <p:tavLst>
                                        <p:tav tm="0">
                                          <p:val>
                                            <p:fltVal val="0"/>
                                          </p:val>
                                        </p:tav>
                                        <p:tav tm="100000">
                                          <p:val>
                                            <p:strVal val="#ppt_h"/>
                                          </p:val>
                                        </p:tav>
                                      </p:tavLst>
                                    </p:anim>
                                    <p:animEffect transition="in" filter="fade">
                                      <p:cBhvr>
                                        <p:cTn id="112" dur="500"/>
                                        <p:tgtEl>
                                          <p:spTgt spid="19"/>
                                        </p:tgtEl>
                                      </p:cBhvr>
                                    </p:animEffect>
                                  </p:childTnLst>
                                </p:cTn>
                              </p:par>
                            </p:childTnLst>
                          </p:cTn>
                        </p:par>
                        <p:par>
                          <p:cTn id="113" fill="hold">
                            <p:stCondLst>
                              <p:cond delay="7500"/>
                            </p:stCondLst>
                            <p:childTnLst>
                              <p:par>
                                <p:cTn id="114" presetID="22" presetClass="entr" presetSubtype="2" fill="hold" grpId="0" nodeType="after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wipe(right)">
                                      <p:cBhvr>
                                        <p:cTn id="116" dur="500"/>
                                        <p:tgtEl>
                                          <p:spTgt spid="20"/>
                                        </p:tgtEl>
                                      </p:cBhvr>
                                    </p:animEffect>
                                  </p:childTnLst>
                                </p:cTn>
                              </p:par>
                            </p:childTnLst>
                          </p:cTn>
                        </p:par>
                        <p:par>
                          <p:cTn id="117" fill="hold">
                            <p:stCondLst>
                              <p:cond delay="8000"/>
                            </p:stCondLst>
                            <p:childTnLst>
                              <p:par>
                                <p:cTn id="118" presetID="47" presetClass="entr" presetSubtype="0" fill="hold" grpId="0" nodeType="afterEffect">
                                  <p:stCondLst>
                                    <p:cond delay="0"/>
                                  </p:stCondLst>
                                  <p:childTnLst>
                                    <p:set>
                                      <p:cBhvr>
                                        <p:cTn id="119" dur="1" fill="hold">
                                          <p:stCondLst>
                                            <p:cond delay="0"/>
                                          </p:stCondLst>
                                        </p:cTn>
                                        <p:tgtEl>
                                          <p:spTgt spid="31"/>
                                        </p:tgtEl>
                                        <p:attrNameLst>
                                          <p:attrName>style.visibility</p:attrName>
                                        </p:attrNameLst>
                                      </p:cBhvr>
                                      <p:to>
                                        <p:strVal val="visible"/>
                                      </p:to>
                                    </p:set>
                                    <p:animEffect transition="in" filter="fade">
                                      <p:cBhvr>
                                        <p:cTn id="120" dur="500"/>
                                        <p:tgtEl>
                                          <p:spTgt spid="31"/>
                                        </p:tgtEl>
                                      </p:cBhvr>
                                    </p:animEffect>
                                    <p:anim calcmode="lin" valueType="num">
                                      <p:cBhvr>
                                        <p:cTn id="121" dur="500" fill="hold"/>
                                        <p:tgtEl>
                                          <p:spTgt spid="31"/>
                                        </p:tgtEl>
                                        <p:attrNameLst>
                                          <p:attrName>ppt_x</p:attrName>
                                        </p:attrNameLst>
                                      </p:cBhvr>
                                      <p:tavLst>
                                        <p:tav tm="0">
                                          <p:val>
                                            <p:strVal val="#ppt_x"/>
                                          </p:val>
                                        </p:tav>
                                        <p:tav tm="100000">
                                          <p:val>
                                            <p:strVal val="#ppt_x"/>
                                          </p:val>
                                        </p:tav>
                                      </p:tavLst>
                                    </p:anim>
                                    <p:anim calcmode="lin" valueType="num">
                                      <p:cBhvr>
                                        <p:cTn id="122" dur="500" fill="hold"/>
                                        <p:tgtEl>
                                          <p:spTgt spid="31"/>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fade">
                                      <p:cBhvr>
                                        <p:cTn id="125" dur="500"/>
                                        <p:tgtEl>
                                          <p:spTgt spid="32"/>
                                        </p:tgtEl>
                                      </p:cBhvr>
                                    </p:animEffect>
                                    <p:anim calcmode="lin" valueType="num">
                                      <p:cBhvr>
                                        <p:cTn id="126" dur="500" fill="hold"/>
                                        <p:tgtEl>
                                          <p:spTgt spid="32"/>
                                        </p:tgtEl>
                                        <p:attrNameLst>
                                          <p:attrName>ppt_x</p:attrName>
                                        </p:attrNameLst>
                                      </p:cBhvr>
                                      <p:tavLst>
                                        <p:tav tm="0">
                                          <p:val>
                                            <p:strVal val="#ppt_x"/>
                                          </p:val>
                                        </p:tav>
                                        <p:tav tm="100000">
                                          <p:val>
                                            <p:strVal val="#ppt_x"/>
                                          </p:val>
                                        </p:tav>
                                      </p:tavLst>
                                    </p:anim>
                                    <p:anim calcmode="lin" valueType="num">
                                      <p:cBhvr>
                                        <p:cTn id="12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7218019" y="3335339"/>
            <a:ext cx="7935" cy="865188"/>
          </a:xfrm>
          <a:prstGeom prst="line">
            <a:avLst/>
          </a:prstGeom>
          <a:ln w="41275">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28437" y="3149602"/>
            <a:ext cx="0" cy="1050925"/>
          </a:xfrm>
          <a:prstGeom prst="line">
            <a:avLst/>
          </a:prstGeom>
          <a:ln w="41275">
            <a:solidFill>
              <a:schemeClr val="accent5">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94652" y="3149602"/>
            <a:ext cx="0" cy="1050925"/>
          </a:xfrm>
          <a:prstGeom prst="line">
            <a:avLst/>
          </a:prstGeom>
          <a:ln w="41275">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719144" y="3149602"/>
            <a:ext cx="0" cy="1050925"/>
          </a:xfrm>
          <a:prstGeom prst="line">
            <a:avLst/>
          </a:prstGeom>
          <a:ln w="41275">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bwMode="auto">
          <a:xfrm>
            <a:off x="1157226" y="4507936"/>
            <a:ext cx="2372581" cy="941253"/>
            <a:chOff x="5408083" y="2933595"/>
            <a:chExt cx="2372955" cy="941587"/>
          </a:xfrm>
        </p:grpSpPr>
        <p:sp>
          <p:nvSpPr>
            <p:cNvPr id="35" name="TextBox 34"/>
            <p:cNvSpPr txBox="1"/>
            <p:nvPr/>
          </p:nvSpPr>
          <p:spPr>
            <a:xfrm>
              <a:off x="5789416" y="2933595"/>
              <a:ext cx="1569907" cy="369463"/>
            </a:xfrm>
            <a:prstGeom prst="rect">
              <a:avLst/>
            </a:prstGeom>
            <a:noFill/>
          </p:spPr>
          <p:txBody>
            <a:bodyPr wrap="none">
              <a:spAutoFit/>
            </a:bodyPr>
            <a:lstStyle/>
            <a:p>
              <a:pPr algn="ctr" defTabSz="913765">
                <a:defRPr/>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这里输入标题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Rectangle 35"/>
            <p:cNvSpPr/>
            <p:nvPr/>
          </p:nvSpPr>
          <p:spPr>
            <a:xfrm>
              <a:off x="5408083" y="3228622"/>
              <a:ext cx="2372955" cy="646560"/>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450340">
                <a:defRPr/>
              </a:pP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450340">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 name="Group 4"/>
          <p:cNvGrpSpPr/>
          <p:nvPr/>
        </p:nvGrpSpPr>
        <p:grpSpPr bwMode="auto">
          <a:xfrm>
            <a:off x="6529256" y="1971676"/>
            <a:ext cx="1375937" cy="1376363"/>
            <a:chOff x="6529435" y="1972285"/>
            <a:chExt cx="1376313" cy="1376313"/>
          </a:xfrm>
        </p:grpSpPr>
        <p:sp>
          <p:nvSpPr>
            <p:cNvPr id="24" name="Rectangle 23"/>
            <p:cNvSpPr/>
            <p:nvPr/>
          </p:nvSpPr>
          <p:spPr>
            <a:xfrm>
              <a:off x="6529435" y="1972285"/>
              <a:ext cx="1376313" cy="13763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sz="2400">
                <a:solidFill>
                  <a:srgbClr val="FFFFFF"/>
                </a:solidFill>
              </a:endParaRPr>
            </a:p>
          </p:txBody>
        </p:sp>
        <p:sp>
          <p:nvSpPr>
            <p:cNvPr id="53274" name="Freeform 5"/>
            <p:cNvSpPr>
              <a:spLocks noEditPoints="1"/>
            </p:cNvSpPr>
            <p:nvPr/>
          </p:nvSpPr>
          <p:spPr bwMode="auto">
            <a:xfrm>
              <a:off x="6962623" y="2447753"/>
              <a:ext cx="509937" cy="402247"/>
            </a:xfrm>
            <a:custGeom>
              <a:avLst/>
              <a:gdLst>
                <a:gd name="T0" fmla="*/ 508696 w 411"/>
                <a:gd name="T1" fmla="*/ 383624 h 324"/>
                <a:gd name="T2" fmla="*/ 508696 w 411"/>
                <a:gd name="T3" fmla="*/ 57109 h 324"/>
                <a:gd name="T4" fmla="*/ 490085 w 411"/>
                <a:gd name="T5" fmla="*/ 39728 h 324"/>
                <a:gd name="T6" fmla="*/ 260552 w 411"/>
                <a:gd name="T7" fmla="*/ 39728 h 324"/>
                <a:gd name="T8" fmla="*/ 248145 w 411"/>
                <a:gd name="T9" fmla="*/ 21106 h 324"/>
                <a:gd name="T10" fmla="*/ 248145 w 411"/>
                <a:gd name="T11" fmla="*/ 18623 h 324"/>
                <a:gd name="T12" fmla="*/ 228293 w 411"/>
                <a:gd name="T13" fmla="*/ 0 h 324"/>
                <a:gd name="T14" fmla="*/ 106702 w 411"/>
                <a:gd name="T15" fmla="*/ 0 h 324"/>
                <a:gd name="T16" fmla="*/ 86851 w 411"/>
                <a:gd name="T17" fmla="*/ 18623 h 324"/>
                <a:gd name="T18" fmla="*/ 86851 w 411"/>
                <a:gd name="T19" fmla="*/ 21106 h 324"/>
                <a:gd name="T20" fmla="*/ 74443 w 411"/>
                <a:gd name="T21" fmla="*/ 39728 h 324"/>
                <a:gd name="T22" fmla="*/ 74443 w 411"/>
                <a:gd name="T23" fmla="*/ 39728 h 324"/>
                <a:gd name="T24" fmla="*/ 57073 w 411"/>
                <a:gd name="T25" fmla="*/ 57109 h 324"/>
                <a:gd name="T26" fmla="*/ 57073 w 411"/>
                <a:gd name="T27" fmla="*/ 151463 h 324"/>
                <a:gd name="T28" fmla="*/ 17370 w 411"/>
                <a:gd name="T29" fmla="*/ 151463 h 324"/>
                <a:gd name="T30" fmla="*/ 6204 w 411"/>
                <a:gd name="T31" fmla="*/ 171327 h 324"/>
                <a:gd name="T32" fmla="*/ 47147 w 411"/>
                <a:gd name="T33" fmla="*/ 383624 h 324"/>
                <a:gd name="T34" fmla="*/ 65758 w 411"/>
                <a:gd name="T35" fmla="*/ 402247 h 324"/>
                <a:gd name="T36" fmla="*/ 500011 w 411"/>
                <a:gd name="T37" fmla="*/ 402247 h 324"/>
                <a:gd name="T38" fmla="*/ 508696 w 411"/>
                <a:gd name="T39" fmla="*/ 383624 h 324"/>
                <a:gd name="T40" fmla="*/ 486363 w 411"/>
                <a:gd name="T41" fmla="*/ 178776 h 324"/>
                <a:gd name="T42" fmla="*/ 486363 w 411"/>
                <a:gd name="T43" fmla="*/ 392315 h 324"/>
                <a:gd name="T44" fmla="*/ 445419 w 411"/>
                <a:gd name="T45" fmla="*/ 163878 h 324"/>
                <a:gd name="T46" fmla="*/ 428049 w 411"/>
                <a:gd name="T47" fmla="*/ 152705 h 324"/>
                <a:gd name="T48" fmla="*/ 79406 w 411"/>
                <a:gd name="T49" fmla="*/ 152705 h 324"/>
                <a:gd name="T50" fmla="*/ 79406 w 411"/>
                <a:gd name="T51" fmla="*/ 79456 h 324"/>
                <a:gd name="T52" fmla="*/ 486363 w 411"/>
                <a:gd name="T53" fmla="*/ 79456 h 324"/>
                <a:gd name="T54" fmla="*/ 486363 w 411"/>
                <a:gd name="T55" fmla="*/ 178776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11" h="324">
                  <a:moveTo>
                    <a:pt x="410" y="309"/>
                  </a:moveTo>
                  <a:cubicBezTo>
                    <a:pt x="410" y="46"/>
                    <a:pt x="410" y="46"/>
                    <a:pt x="410" y="46"/>
                  </a:cubicBezTo>
                  <a:cubicBezTo>
                    <a:pt x="410" y="38"/>
                    <a:pt x="403" y="32"/>
                    <a:pt x="395" y="32"/>
                  </a:cubicBezTo>
                  <a:cubicBezTo>
                    <a:pt x="210" y="32"/>
                    <a:pt x="210" y="32"/>
                    <a:pt x="210" y="32"/>
                  </a:cubicBezTo>
                  <a:cubicBezTo>
                    <a:pt x="204" y="32"/>
                    <a:pt x="200" y="21"/>
                    <a:pt x="200" y="17"/>
                  </a:cubicBezTo>
                  <a:cubicBezTo>
                    <a:pt x="200" y="15"/>
                    <a:pt x="200" y="15"/>
                    <a:pt x="200" y="15"/>
                  </a:cubicBezTo>
                  <a:cubicBezTo>
                    <a:pt x="200" y="7"/>
                    <a:pt x="193" y="0"/>
                    <a:pt x="184" y="0"/>
                  </a:cubicBezTo>
                  <a:cubicBezTo>
                    <a:pt x="86" y="0"/>
                    <a:pt x="86" y="0"/>
                    <a:pt x="86" y="0"/>
                  </a:cubicBezTo>
                  <a:cubicBezTo>
                    <a:pt x="77" y="0"/>
                    <a:pt x="70" y="7"/>
                    <a:pt x="70" y="15"/>
                  </a:cubicBezTo>
                  <a:cubicBezTo>
                    <a:pt x="70" y="17"/>
                    <a:pt x="70" y="17"/>
                    <a:pt x="70" y="17"/>
                  </a:cubicBezTo>
                  <a:cubicBezTo>
                    <a:pt x="70" y="21"/>
                    <a:pt x="66" y="32"/>
                    <a:pt x="60" y="32"/>
                  </a:cubicBezTo>
                  <a:cubicBezTo>
                    <a:pt x="60" y="32"/>
                    <a:pt x="60" y="32"/>
                    <a:pt x="60" y="32"/>
                  </a:cubicBezTo>
                  <a:cubicBezTo>
                    <a:pt x="52" y="32"/>
                    <a:pt x="46" y="38"/>
                    <a:pt x="46" y="46"/>
                  </a:cubicBezTo>
                  <a:cubicBezTo>
                    <a:pt x="46" y="122"/>
                    <a:pt x="46" y="122"/>
                    <a:pt x="46" y="122"/>
                  </a:cubicBezTo>
                  <a:cubicBezTo>
                    <a:pt x="14" y="122"/>
                    <a:pt x="14" y="122"/>
                    <a:pt x="14" y="122"/>
                  </a:cubicBezTo>
                  <a:cubicBezTo>
                    <a:pt x="14" y="122"/>
                    <a:pt x="0" y="122"/>
                    <a:pt x="5" y="138"/>
                  </a:cubicBezTo>
                  <a:cubicBezTo>
                    <a:pt x="38" y="309"/>
                    <a:pt x="38" y="309"/>
                    <a:pt x="38" y="309"/>
                  </a:cubicBezTo>
                  <a:cubicBezTo>
                    <a:pt x="38" y="317"/>
                    <a:pt x="44" y="324"/>
                    <a:pt x="53" y="324"/>
                  </a:cubicBezTo>
                  <a:cubicBezTo>
                    <a:pt x="403" y="324"/>
                    <a:pt x="403" y="324"/>
                    <a:pt x="403" y="324"/>
                  </a:cubicBezTo>
                  <a:cubicBezTo>
                    <a:pt x="411" y="324"/>
                    <a:pt x="410" y="309"/>
                    <a:pt x="410" y="309"/>
                  </a:cubicBezTo>
                  <a:close/>
                  <a:moveTo>
                    <a:pt x="392" y="144"/>
                  </a:moveTo>
                  <a:cubicBezTo>
                    <a:pt x="392" y="316"/>
                    <a:pt x="392" y="316"/>
                    <a:pt x="392" y="316"/>
                  </a:cubicBezTo>
                  <a:cubicBezTo>
                    <a:pt x="359" y="132"/>
                    <a:pt x="359" y="132"/>
                    <a:pt x="359" y="132"/>
                  </a:cubicBezTo>
                  <a:cubicBezTo>
                    <a:pt x="356" y="122"/>
                    <a:pt x="345" y="123"/>
                    <a:pt x="345" y="123"/>
                  </a:cubicBezTo>
                  <a:cubicBezTo>
                    <a:pt x="64" y="123"/>
                    <a:pt x="64" y="123"/>
                    <a:pt x="64" y="123"/>
                  </a:cubicBezTo>
                  <a:cubicBezTo>
                    <a:pt x="64" y="64"/>
                    <a:pt x="64" y="64"/>
                    <a:pt x="64" y="64"/>
                  </a:cubicBezTo>
                  <a:cubicBezTo>
                    <a:pt x="392" y="64"/>
                    <a:pt x="392" y="64"/>
                    <a:pt x="392" y="64"/>
                  </a:cubicBezTo>
                  <a:lnTo>
                    <a:pt x="392" y="14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62509" tIns="81255" rIns="162509" bIns="81255"/>
            <a:lstStyle/>
            <a:p>
              <a:endParaRPr lang="zh-CN" altLang="en-US" sz="2400"/>
            </a:p>
          </p:txBody>
        </p:sp>
      </p:grpSp>
      <p:grpSp>
        <p:nvGrpSpPr>
          <p:cNvPr id="3" name="Group 2"/>
          <p:cNvGrpSpPr/>
          <p:nvPr/>
        </p:nvGrpSpPr>
        <p:grpSpPr bwMode="auto">
          <a:xfrm>
            <a:off x="1628568" y="1971676"/>
            <a:ext cx="1375937" cy="1376363"/>
            <a:chOff x="1627497" y="1972285"/>
            <a:chExt cx="1376313" cy="1376313"/>
          </a:xfrm>
        </p:grpSpPr>
        <p:sp>
          <p:nvSpPr>
            <p:cNvPr id="18" name="Rectangle 17"/>
            <p:cNvSpPr/>
            <p:nvPr/>
          </p:nvSpPr>
          <p:spPr>
            <a:xfrm>
              <a:off x="1627497" y="1972285"/>
              <a:ext cx="1376313" cy="1376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sz="2400">
                <a:solidFill>
                  <a:srgbClr val="FFFFFF"/>
                </a:solidFill>
              </a:endParaRPr>
            </a:p>
          </p:txBody>
        </p:sp>
        <p:grpSp>
          <p:nvGrpSpPr>
            <p:cNvPr id="46" name="Group 45"/>
            <p:cNvGrpSpPr/>
            <p:nvPr/>
          </p:nvGrpSpPr>
          <p:grpSpPr>
            <a:xfrm>
              <a:off x="2067058" y="2373884"/>
              <a:ext cx="514429" cy="498044"/>
              <a:chOff x="2339975" y="3200401"/>
              <a:chExt cx="249238" cy="241300"/>
            </a:xfrm>
            <a:solidFill>
              <a:schemeClr val="bg1"/>
            </a:solidFill>
          </p:grpSpPr>
          <p:sp>
            <p:nvSpPr>
              <p:cNvPr id="47"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9"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0"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2"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3"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5"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6"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7"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8"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9"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0"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09" tIns="81255" rIns="162509" bIns="81255"/>
              <a:lstStyle/>
              <a:p>
                <a:pPr defTabSz="913765">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4" name="Group 3"/>
          <p:cNvGrpSpPr/>
          <p:nvPr/>
        </p:nvGrpSpPr>
        <p:grpSpPr bwMode="auto">
          <a:xfrm>
            <a:off x="4078912" y="1971676"/>
            <a:ext cx="1375937" cy="1376363"/>
            <a:chOff x="4078466" y="1972285"/>
            <a:chExt cx="1376313" cy="1376313"/>
          </a:xfrm>
        </p:grpSpPr>
        <p:sp>
          <p:nvSpPr>
            <p:cNvPr id="21" name="Rectangle 20"/>
            <p:cNvSpPr/>
            <p:nvPr/>
          </p:nvSpPr>
          <p:spPr>
            <a:xfrm>
              <a:off x="4078466" y="1972285"/>
              <a:ext cx="1376313" cy="1376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sz="2400">
                <a:solidFill>
                  <a:srgbClr val="FFFFFF"/>
                </a:solidFill>
              </a:endParaRPr>
            </a:p>
          </p:txBody>
        </p:sp>
        <p:sp>
          <p:nvSpPr>
            <p:cNvPr id="53270" name="Shape 2102"/>
            <p:cNvSpPr/>
            <p:nvPr/>
          </p:nvSpPr>
          <p:spPr bwMode="auto">
            <a:xfrm>
              <a:off x="4478244" y="2416536"/>
              <a:ext cx="589478" cy="471564"/>
            </a:xfrm>
            <a:custGeom>
              <a:avLst/>
              <a:gdLst>
                <a:gd name="T0" fmla="*/ 294739 w 21600"/>
                <a:gd name="T1" fmla="*/ 235782 h 21600"/>
                <a:gd name="T2" fmla="*/ 294739 w 21600"/>
                <a:gd name="T3" fmla="*/ 235782 h 21600"/>
                <a:gd name="T4" fmla="*/ 294739 w 21600"/>
                <a:gd name="T5" fmla="*/ 235782 h 21600"/>
                <a:gd name="T6" fmla="*/ 294739 w 21600"/>
                <a:gd name="T7" fmla="*/ 23578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784" tIns="50784" rIns="50784" bIns="50784" anchor="ctr"/>
            <a:lstStyle/>
            <a:p>
              <a:endParaRPr lang="zh-CN" altLang="en-US" sz="2400"/>
            </a:p>
          </p:txBody>
        </p:sp>
      </p:grpSp>
      <p:grpSp>
        <p:nvGrpSpPr>
          <p:cNvPr id="6" name="Group 5"/>
          <p:cNvGrpSpPr/>
          <p:nvPr/>
        </p:nvGrpSpPr>
        <p:grpSpPr bwMode="auto">
          <a:xfrm>
            <a:off x="9012926" y="1971676"/>
            <a:ext cx="1375937" cy="1376363"/>
            <a:chOff x="9013430" y="1972285"/>
            <a:chExt cx="1376313" cy="1376313"/>
          </a:xfrm>
        </p:grpSpPr>
        <p:sp>
          <p:nvSpPr>
            <p:cNvPr id="27" name="Rectangle 26"/>
            <p:cNvSpPr/>
            <p:nvPr/>
          </p:nvSpPr>
          <p:spPr>
            <a:xfrm>
              <a:off x="9013430" y="1972285"/>
              <a:ext cx="1376313" cy="1376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id-ID" altLang="zh-CN" sz="2400">
                <a:solidFill>
                  <a:srgbClr val="FFFFFF"/>
                </a:solidFill>
              </a:endParaRPr>
            </a:p>
          </p:txBody>
        </p:sp>
        <p:sp>
          <p:nvSpPr>
            <p:cNvPr id="53268" name="Freeform 5"/>
            <p:cNvSpPr>
              <a:spLocks noEditPoints="1"/>
            </p:cNvSpPr>
            <p:nvPr/>
          </p:nvSpPr>
          <p:spPr bwMode="auto">
            <a:xfrm>
              <a:off x="9473468" y="2336790"/>
              <a:ext cx="484064" cy="619289"/>
            </a:xfrm>
            <a:custGeom>
              <a:avLst/>
              <a:gdLst>
                <a:gd name="T0" fmla="*/ 269959 w 104"/>
                <a:gd name="T1" fmla="*/ 23282 h 133"/>
                <a:gd name="T2" fmla="*/ 209451 w 104"/>
                <a:gd name="T3" fmla="*/ 51219 h 133"/>
                <a:gd name="T4" fmla="*/ 69817 w 104"/>
                <a:gd name="T5" fmla="*/ 423724 h 133"/>
                <a:gd name="T6" fmla="*/ 41890 w 104"/>
                <a:gd name="T7" fmla="*/ 465631 h 133"/>
                <a:gd name="T8" fmla="*/ 144288 w 104"/>
                <a:gd name="T9" fmla="*/ 596007 h 133"/>
                <a:gd name="T10" fmla="*/ 283922 w 104"/>
                <a:gd name="T11" fmla="*/ 596007 h 133"/>
                <a:gd name="T12" fmla="*/ 484064 w 104"/>
                <a:gd name="T13" fmla="*/ 260753 h 133"/>
                <a:gd name="T14" fmla="*/ 339776 w 104"/>
                <a:gd name="T15" fmla="*/ 246784 h 133"/>
                <a:gd name="T16" fmla="*/ 363048 w 104"/>
                <a:gd name="T17" fmla="*/ 209534 h 133"/>
                <a:gd name="T18" fmla="*/ 321158 w 104"/>
                <a:gd name="T19" fmla="*/ 232815 h 133"/>
                <a:gd name="T20" fmla="*/ 242032 w 104"/>
                <a:gd name="T21" fmla="*/ 223503 h 133"/>
                <a:gd name="T22" fmla="*/ 265304 w 104"/>
                <a:gd name="T23" fmla="*/ 176940 h 133"/>
                <a:gd name="T24" fmla="*/ 335121 w 104"/>
                <a:gd name="T25" fmla="*/ 167627 h 133"/>
                <a:gd name="T26" fmla="*/ 367702 w 104"/>
                <a:gd name="T27" fmla="*/ 162971 h 133"/>
                <a:gd name="T28" fmla="*/ 363048 w 104"/>
                <a:gd name="T29" fmla="*/ 251441 h 133"/>
                <a:gd name="T30" fmla="*/ 321158 w 104"/>
                <a:gd name="T31" fmla="*/ 409755 h 133"/>
                <a:gd name="T32" fmla="*/ 321158 w 104"/>
                <a:gd name="T33" fmla="*/ 349223 h 133"/>
                <a:gd name="T34" fmla="*/ 228069 w 104"/>
                <a:gd name="T35" fmla="*/ 288691 h 133"/>
                <a:gd name="T36" fmla="*/ 302540 w 104"/>
                <a:gd name="T37" fmla="*/ 149002 h 133"/>
                <a:gd name="T38" fmla="*/ 297886 w 104"/>
                <a:gd name="T39" fmla="*/ 102439 h 133"/>
                <a:gd name="T40" fmla="*/ 204796 w 104"/>
                <a:gd name="T41" fmla="*/ 102439 h 133"/>
                <a:gd name="T42" fmla="*/ 153597 w 104"/>
                <a:gd name="T43" fmla="*/ 102439 h 133"/>
                <a:gd name="T44" fmla="*/ 51199 w 104"/>
                <a:gd name="T45" fmla="*/ 316629 h 133"/>
                <a:gd name="T46" fmla="*/ 51199 w 104"/>
                <a:gd name="T47" fmla="*/ 265410 h 133"/>
                <a:gd name="T48" fmla="*/ 37236 w 104"/>
                <a:gd name="T49" fmla="*/ 228159 h 133"/>
                <a:gd name="T50" fmla="*/ 134979 w 104"/>
                <a:gd name="T51" fmla="*/ 121064 h 133"/>
                <a:gd name="T52" fmla="*/ 102398 w 104"/>
                <a:gd name="T53" fmla="*/ 130377 h 133"/>
                <a:gd name="T54" fmla="*/ 111707 w 104"/>
                <a:gd name="T55" fmla="*/ 149002 h 133"/>
                <a:gd name="T56" fmla="*/ 139634 w 104"/>
                <a:gd name="T57" fmla="*/ 135033 h 133"/>
                <a:gd name="T58" fmla="*/ 144288 w 104"/>
                <a:gd name="T59" fmla="*/ 172283 h 133"/>
                <a:gd name="T60" fmla="*/ 134979 w 104"/>
                <a:gd name="T61" fmla="*/ 190909 h 133"/>
                <a:gd name="T62" fmla="*/ 111707 w 104"/>
                <a:gd name="T63" fmla="*/ 223503 h 133"/>
                <a:gd name="T64" fmla="*/ 83780 w 104"/>
                <a:gd name="T65" fmla="*/ 232815 h 133"/>
                <a:gd name="T66" fmla="*/ 51199 w 104"/>
                <a:gd name="T67" fmla="*/ 242128 h 133"/>
                <a:gd name="T68" fmla="*/ 65162 w 104"/>
                <a:gd name="T69" fmla="*/ 274722 h 133"/>
                <a:gd name="T70" fmla="*/ 139634 w 104"/>
                <a:gd name="T71" fmla="*/ 284035 h 133"/>
                <a:gd name="T72" fmla="*/ 153597 w 104"/>
                <a:gd name="T73" fmla="*/ 349223 h 133"/>
                <a:gd name="T74" fmla="*/ 134979 w 104"/>
                <a:gd name="T75" fmla="*/ 386474 h 133"/>
                <a:gd name="T76" fmla="*/ 111707 w 104"/>
                <a:gd name="T77" fmla="*/ 419068 h 133"/>
                <a:gd name="T78" fmla="*/ 88435 w 104"/>
                <a:gd name="T79" fmla="*/ 367848 h 133"/>
                <a:gd name="T80" fmla="*/ 209451 w 104"/>
                <a:gd name="T81" fmla="*/ 493569 h 133"/>
                <a:gd name="T82" fmla="*/ 74471 w 104"/>
                <a:gd name="T83" fmla="*/ 451662 h 133"/>
                <a:gd name="T84" fmla="*/ 423556 w 104"/>
                <a:gd name="T85" fmla="*/ 265410 h 133"/>
                <a:gd name="T86" fmla="*/ 316503 w 104"/>
                <a:gd name="T87" fmla="*/ 60532 h 133"/>
                <a:gd name="T88" fmla="*/ 209451 w 104"/>
                <a:gd name="T89" fmla="*/ 493569 h 1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33">
                  <a:moveTo>
                    <a:pt x="104" y="56"/>
                  </a:moveTo>
                  <a:cubicBezTo>
                    <a:pt x="104" y="31"/>
                    <a:pt x="86" y="10"/>
                    <a:pt x="63" y="2"/>
                  </a:cubicBezTo>
                  <a:cubicBezTo>
                    <a:pt x="58" y="0"/>
                    <a:pt x="58" y="5"/>
                    <a:pt x="58" y="5"/>
                  </a:cubicBezTo>
                  <a:cubicBezTo>
                    <a:pt x="58" y="8"/>
                    <a:pt x="59" y="9"/>
                    <a:pt x="60" y="9"/>
                  </a:cubicBezTo>
                  <a:cubicBezTo>
                    <a:pt x="58" y="13"/>
                    <a:pt x="58" y="13"/>
                    <a:pt x="58" y="13"/>
                  </a:cubicBezTo>
                  <a:cubicBezTo>
                    <a:pt x="54" y="12"/>
                    <a:pt x="50" y="11"/>
                    <a:pt x="45" y="11"/>
                  </a:cubicBezTo>
                  <a:cubicBezTo>
                    <a:pt x="20" y="11"/>
                    <a:pt x="0" y="32"/>
                    <a:pt x="0" y="57"/>
                  </a:cubicBezTo>
                  <a:cubicBezTo>
                    <a:pt x="0" y="71"/>
                    <a:pt x="6" y="83"/>
                    <a:pt x="16" y="91"/>
                  </a:cubicBezTo>
                  <a:cubicBezTo>
                    <a:pt x="15" y="91"/>
                    <a:pt x="15" y="91"/>
                    <a:pt x="15" y="91"/>
                  </a:cubicBezTo>
                  <a:cubicBezTo>
                    <a:pt x="13" y="95"/>
                    <a:pt x="13" y="95"/>
                    <a:pt x="13" y="95"/>
                  </a:cubicBezTo>
                  <a:cubicBezTo>
                    <a:pt x="10" y="94"/>
                    <a:pt x="8" y="96"/>
                    <a:pt x="8" y="96"/>
                  </a:cubicBezTo>
                  <a:cubicBezTo>
                    <a:pt x="6" y="98"/>
                    <a:pt x="9" y="100"/>
                    <a:pt x="9" y="100"/>
                  </a:cubicBezTo>
                  <a:cubicBezTo>
                    <a:pt x="17" y="107"/>
                    <a:pt x="28" y="113"/>
                    <a:pt x="39" y="114"/>
                  </a:cubicBezTo>
                  <a:cubicBezTo>
                    <a:pt x="40" y="126"/>
                    <a:pt x="40" y="126"/>
                    <a:pt x="40" y="126"/>
                  </a:cubicBezTo>
                  <a:cubicBezTo>
                    <a:pt x="31" y="128"/>
                    <a:pt x="31" y="128"/>
                    <a:pt x="31" y="128"/>
                  </a:cubicBezTo>
                  <a:cubicBezTo>
                    <a:pt x="12" y="133"/>
                    <a:pt x="30" y="132"/>
                    <a:pt x="30" y="132"/>
                  </a:cubicBezTo>
                  <a:cubicBezTo>
                    <a:pt x="61" y="132"/>
                    <a:pt x="61" y="132"/>
                    <a:pt x="61" y="132"/>
                  </a:cubicBezTo>
                  <a:cubicBezTo>
                    <a:pt x="82" y="132"/>
                    <a:pt x="61" y="128"/>
                    <a:pt x="61" y="128"/>
                  </a:cubicBezTo>
                  <a:cubicBezTo>
                    <a:pt x="50" y="126"/>
                    <a:pt x="50" y="126"/>
                    <a:pt x="50" y="126"/>
                  </a:cubicBezTo>
                  <a:cubicBezTo>
                    <a:pt x="50" y="126"/>
                    <a:pt x="50" y="119"/>
                    <a:pt x="50" y="114"/>
                  </a:cubicBezTo>
                  <a:cubicBezTo>
                    <a:pt x="79" y="111"/>
                    <a:pt x="104" y="85"/>
                    <a:pt x="104" y="56"/>
                  </a:cubicBezTo>
                  <a:close/>
                  <a:moveTo>
                    <a:pt x="49" y="62"/>
                  </a:moveTo>
                  <a:cubicBezTo>
                    <a:pt x="49" y="44"/>
                    <a:pt x="64" y="58"/>
                    <a:pt x="64" y="58"/>
                  </a:cubicBezTo>
                  <a:cubicBezTo>
                    <a:pt x="72" y="63"/>
                    <a:pt x="73" y="53"/>
                    <a:pt x="73" y="53"/>
                  </a:cubicBezTo>
                  <a:cubicBezTo>
                    <a:pt x="79" y="51"/>
                    <a:pt x="79" y="51"/>
                    <a:pt x="79" y="51"/>
                  </a:cubicBezTo>
                  <a:cubicBezTo>
                    <a:pt x="79" y="48"/>
                    <a:pt x="79" y="48"/>
                    <a:pt x="79" y="48"/>
                  </a:cubicBezTo>
                  <a:cubicBezTo>
                    <a:pt x="78" y="45"/>
                    <a:pt x="78" y="45"/>
                    <a:pt x="78" y="45"/>
                  </a:cubicBezTo>
                  <a:cubicBezTo>
                    <a:pt x="70" y="41"/>
                    <a:pt x="70" y="41"/>
                    <a:pt x="70" y="41"/>
                  </a:cubicBezTo>
                  <a:cubicBezTo>
                    <a:pt x="70" y="41"/>
                    <a:pt x="69" y="44"/>
                    <a:pt x="71" y="47"/>
                  </a:cubicBezTo>
                  <a:cubicBezTo>
                    <a:pt x="71" y="47"/>
                    <a:pt x="70" y="51"/>
                    <a:pt x="69" y="50"/>
                  </a:cubicBezTo>
                  <a:cubicBezTo>
                    <a:pt x="64" y="48"/>
                    <a:pt x="64" y="48"/>
                    <a:pt x="64" y="48"/>
                  </a:cubicBezTo>
                  <a:cubicBezTo>
                    <a:pt x="64" y="48"/>
                    <a:pt x="62" y="47"/>
                    <a:pt x="59" y="49"/>
                  </a:cubicBezTo>
                  <a:cubicBezTo>
                    <a:pt x="56" y="50"/>
                    <a:pt x="52" y="48"/>
                    <a:pt x="52" y="48"/>
                  </a:cubicBezTo>
                  <a:cubicBezTo>
                    <a:pt x="52" y="48"/>
                    <a:pt x="52" y="46"/>
                    <a:pt x="55" y="44"/>
                  </a:cubicBezTo>
                  <a:cubicBezTo>
                    <a:pt x="57" y="43"/>
                    <a:pt x="57" y="43"/>
                    <a:pt x="57" y="43"/>
                  </a:cubicBezTo>
                  <a:cubicBezTo>
                    <a:pt x="57" y="43"/>
                    <a:pt x="57" y="40"/>
                    <a:pt x="57" y="38"/>
                  </a:cubicBezTo>
                  <a:cubicBezTo>
                    <a:pt x="58" y="36"/>
                    <a:pt x="59" y="38"/>
                    <a:pt x="61" y="36"/>
                  </a:cubicBezTo>
                  <a:cubicBezTo>
                    <a:pt x="63" y="34"/>
                    <a:pt x="65" y="39"/>
                    <a:pt x="68" y="39"/>
                  </a:cubicBezTo>
                  <a:cubicBezTo>
                    <a:pt x="71" y="38"/>
                    <a:pt x="69" y="37"/>
                    <a:pt x="72" y="36"/>
                  </a:cubicBezTo>
                  <a:cubicBezTo>
                    <a:pt x="74" y="35"/>
                    <a:pt x="75" y="39"/>
                    <a:pt x="75" y="39"/>
                  </a:cubicBezTo>
                  <a:cubicBezTo>
                    <a:pt x="80" y="39"/>
                    <a:pt x="80" y="39"/>
                    <a:pt x="80" y="39"/>
                  </a:cubicBezTo>
                  <a:cubicBezTo>
                    <a:pt x="80" y="39"/>
                    <a:pt x="79" y="34"/>
                    <a:pt x="79" y="35"/>
                  </a:cubicBezTo>
                  <a:cubicBezTo>
                    <a:pt x="82" y="40"/>
                    <a:pt x="86" y="53"/>
                    <a:pt x="85" y="55"/>
                  </a:cubicBezTo>
                  <a:cubicBezTo>
                    <a:pt x="84" y="55"/>
                    <a:pt x="83" y="54"/>
                    <a:pt x="83" y="54"/>
                  </a:cubicBezTo>
                  <a:cubicBezTo>
                    <a:pt x="78" y="54"/>
                    <a:pt x="78" y="54"/>
                    <a:pt x="78" y="54"/>
                  </a:cubicBezTo>
                  <a:cubicBezTo>
                    <a:pt x="81" y="58"/>
                    <a:pt x="81" y="58"/>
                    <a:pt x="81" y="58"/>
                  </a:cubicBezTo>
                  <a:cubicBezTo>
                    <a:pt x="81" y="58"/>
                    <a:pt x="82" y="60"/>
                    <a:pt x="85" y="60"/>
                  </a:cubicBezTo>
                  <a:cubicBezTo>
                    <a:pt x="83" y="77"/>
                    <a:pt x="69" y="88"/>
                    <a:pt x="69" y="88"/>
                  </a:cubicBezTo>
                  <a:cubicBezTo>
                    <a:pt x="67" y="86"/>
                    <a:pt x="68" y="84"/>
                    <a:pt x="68" y="84"/>
                  </a:cubicBezTo>
                  <a:cubicBezTo>
                    <a:pt x="69" y="81"/>
                    <a:pt x="69" y="81"/>
                    <a:pt x="69" y="81"/>
                  </a:cubicBezTo>
                  <a:cubicBezTo>
                    <a:pt x="69" y="75"/>
                    <a:pt x="69" y="75"/>
                    <a:pt x="69" y="75"/>
                  </a:cubicBezTo>
                  <a:cubicBezTo>
                    <a:pt x="69" y="75"/>
                    <a:pt x="69" y="70"/>
                    <a:pt x="63" y="72"/>
                  </a:cubicBezTo>
                  <a:cubicBezTo>
                    <a:pt x="58" y="74"/>
                    <a:pt x="60" y="74"/>
                    <a:pt x="54" y="74"/>
                  </a:cubicBezTo>
                  <a:cubicBezTo>
                    <a:pt x="48" y="75"/>
                    <a:pt x="49" y="62"/>
                    <a:pt x="49" y="62"/>
                  </a:cubicBezTo>
                  <a:close/>
                  <a:moveTo>
                    <a:pt x="64" y="22"/>
                  </a:moveTo>
                  <a:cubicBezTo>
                    <a:pt x="65" y="22"/>
                    <a:pt x="68" y="23"/>
                    <a:pt x="71" y="26"/>
                  </a:cubicBezTo>
                  <a:cubicBezTo>
                    <a:pt x="69" y="33"/>
                    <a:pt x="65" y="32"/>
                    <a:pt x="65" y="32"/>
                  </a:cubicBezTo>
                  <a:cubicBezTo>
                    <a:pt x="65" y="32"/>
                    <a:pt x="62" y="32"/>
                    <a:pt x="62" y="29"/>
                  </a:cubicBezTo>
                  <a:cubicBezTo>
                    <a:pt x="66" y="27"/>
                    <a:pt x="66" y="27"/>
                    <a:pt x="66" y="27"/>
                  </a:cubicBezTo>
                  <a:cubicBezTo>
                    <a:pt x="66" y="27"/>
                    <a:pt x="64" y="24"/>
                    <a:pt x="64" y="22"/>
                  </a:cubicBezTo>
                  <a:close/>
                  <a:moveTo>
                    <a:pt x="36" y="21"/>
                  </a:moveTo>
                  <a:cubicBezTo>
                    <a:pt x="40" y="17"/>
                    <a:pt x="47" y="17"/>
                    <a:pt x="47" y="18"/>
                  </a:cubicBezTo>
                  <a:cubicBezTo>
                    <a:pt x="46" y="20"/>
                    <a:pt x="44" y="20"/>
                    <a:pt x="44" y="22"/>
                  </a:cubicBezTo>
                  <a:cubicBezTo>
                    <a:pt x="44" y="24"/>
                    <a:pt x="41" y="26"/>
                    <a:pt x="41" y="27"/>
                  </a:cubicBezTo>
                  <a:cubicBezTo>
                    <a:pt x="41" y="28"/>
                    <a:pt x="41" y="32"/>
                    <a:pt x="38" y="29"/>
                  </a:cubicBezTo>
                  <a:cubicBezTo>
                    <a:pt x="35" y="25"/>
                    <a:pt x="32" y="24"/>
                    <a:pt x="33" y="22"/>
                  </a:cubicBezTo>
                  <a:cubicBezTo>
                    <a:pt x="33" y="22"/>
                    <a:pt x="36" y="21"/>
                    <a:pt x="36" y="21"/>
                  </a:cubicBezTo>
                  <a:close/>
                  <a:moveTo>
                    <a:pt x="12" y="74"/>
                  </a:moveTo>
                  <a:cubicBezTo>
                    <a:pt x="12" y="73"/>
                    <a:pt x="11" y="69"/>
                    <a:pt x="11" y="68"/>
                  </a:cubicBezTo>
                  <a:cubicBezTo>
                    <a:pt x="11" y="66"/>
                    <a:pt x="11" y="63"/>
                    <a:pt x="11" y="63"/>
                  </a:cubicBezTo>
                  <a:cubicBezTo>
                    <a:pt x="11" y="63"/>
                    <a:pt x="13" y="61"/>
                    <a:pt x="12" y="60"/>
                  </a:cubicBezTo>
                  <a:cubicBezTo>
                    <a:pt x="11" y="59"/>
                    <a:pt x="11" y="57"/>
                    <a:pt x="11" y="57"/>
                  </a:cubicBezTo>
                  <a:cubicBezTo>
                    <a:pt x="9" y="55"/>
                    <a:pt x="9" y="55"/>
                    <a:pt x="9" y="55"/>
                  </a:cubicBezTo>
                  <a:cubicBezTo>
                    <a:pt x="9" y="55"/>
                    <a:pt x="8" y="53"/>
                    <a:pt x="7" y="52"/>
                  </a:cubicBezTo>
                  <a:cubicBezTo>
                    <a:pt x="7" y="51"/>
                    <a:pt x="7" y="50"/>
                    <a:pt x="8" y="49"/>
                  </a:cubicBezTo>
                  <a:cubicBezTo>
                    <a:pt x="8" y="48"/>
                    <a:pt x="7" y="46"/>
                    <a:pt x="7" y="45"/>
                  </a:cubicBezTo>
                  <a:cubicBezTo>
                    <a:pt x="15" y="27"/>
                    <a:pt x="28" y="22"/>
                    <a:pt x="28" y="22"/>
                  </a:cubicBezTo>
                  <a:cubicBezTo>
                    <a:pt x="29" y="26"/>
                    <a:pt x="29" y="26"/>
                    <a:pt x="29" y="26"/>
                  </a:cubicBezTo>
                  <a:cubicBezTo>
                    <a:pt x="29" y="26"/>
                    <a:pt x="26" y="27"/>
                    <a:pt x="25" y="27"/>
                  </a:cubicBezTo>
                  <a:cubicBezTo>
                    <a:pt x="24" y="26"/>
                    <a:pt x="23" y="26"/>
                    <a:pt x="23" y="26"/>
                  </a:cubicBezTo>
                  <a:cubicBezTo>
                    <a:pt x="22" y="28"/>
                    <a:pt x="22" y="28"/>
                    <a:pt x="22" y="28"/>
                  </a:cubicBezTo>
                  <a:cubicBezTo>
                    <a:pt x="22" y="28"/>
                    <a:pt x="21" y="30"/>
                    <a:pt x="21" y="31"/>
                  </a:cubicBezTo>
                  <a:cubicBezTo>
                    <a:pt x="21" y="32"/>
                    <a:pt x="21" y="33"/>
                    <a:pt x="21" y="33"/>
                  </a:cubicBezTo>
                  <a:cubicBezTo>
                    <a:pt x="21" y="33"/>
                    <a:pt x="24" y="33"/>
                    <a:pt x="24" y="32"/>
                  </a:cubicBezTo>
                  <a:cubicBezTo>
                    <a:pt x="24" y="31"/>
                    <a:pt x="24" y="31"/>
                    <a:pt x="24" y="31"/>
                  </a:cubicBezTo>
                  <a:cubicBezTo>
                    <a:pt x="23" y="29"/>
                    <a:pt x="23" y="29"/>
                    <a:pt x="23" y="29"/>
                  </a:cubicBezTo>
                  <a:cubicBezTo>
                    <a:pt x="23" y="29"/>
                    <a:pt x="25" y="28"/>
                    <a:pt x="30" y="29"/>
                  </a:cubicBezTo>
                  <a:cubicBezTo>
                    <a:pt x="35" y="29"/>
                    <a:pt x="33" y="33"/>
                    <a:pt x="35" y="34"/>
                  </a:cubicBezTo>
                  <a:cubicBezTo>
                    <a:pt x="37" y="34"/>
                    <a:pt x="33" y="37"/>
                    <a:pt x="33" y="39"/>
                  </a:cubicBezTo>
                  <a:cubicBezTo>
                    <a:pt x="32" y="40"/>
                    <a:pt x="31" y="37"/>
                    <a:pt x="31" y="37"/>
                  </a:cubicBezTo>
                  <a:cubicBezTo>
                    <a:pt x="31" y="37"/>
                    <a:pt x="32" y="35"/>
                    <a:pt x="30" y="35"/>
                  </a:cubicBezTo>
                  <a:cubicBezTo>
                    <a:pt x="28" y="35"/>
                    <a:pt x="26" y="39"/>
                    <a:pt x="27" y="38"/>
                  </a:cubicBezTo>
                  <a:cubicBezTo>
                    <a:pt x="28" y="38"/>
                    <a:pt x="30" y="40"/>
                    <a:pt x="29" y="41"/>
                  </a:cubicBezTo>
                  <a:cubicBezTo>
                    <a:pt x="29" y="42"/>
                    <a:pt x="29" y="42"/>
                    <a:pt x="28" y="44"/>
                  </a:cubicBezTo>
                  <a:cubicBezTo>
                    <a:pt x="27" y="46"/>
                    <a:pt x="25" y="48"/>
                    <a:pt x="25" y="48"/>
                  </a:cubicBezTo>
                  <a:cubicBezTo>
                    <a:pt x="25" y="48"/>
                    <a:pt x="24" y="47"/>
                    <a:pt x="24" y="48"/>
                  </a:cubicBezTo>
                  <a:cubicBezTo>
                    <a:pt x="25" y="49"/>
                    <a:pt x="24" y="52"/>
                    <a:pt x="24" y="53"/>
                  </a:cubicBezTo>
                  <a:cubicBezTo>
                    <a:pt x="24" y="54"/>
                    <a:pt x="22" y="52"/>
                    <a:pt x="21" y="50"/>
                  </a:cubicBezTo>
                  <a:cubicBezTo>
                    <a:pt x="21" y="48"/>
                    <a:pt x="19" y="49"/>
                    <a:pt x="18" y="50"/>
                  </a:cubicBezTo>
                  <a:cubicBezTo>
                    <a:pt x="17" y="50"/>
                    <a:pt x="15" y="49"/>
                    <a:pt x="15" y="48"/>
                  </a:cubicBezTo>
                  <a:cubicBezTo>
                    <a:pt x="15" y="47"/>
                    <a:pt x="11" y="50"/>
                    <a:pt x="10" y="51"/>
                  </a:cubicBezTo>
                  <a:cubicBezTo>
                    <a:pt x="9" y="52"/>
                    <a:pt x="9" y="53"/>
                    <a:pt x="11" y="52"/>
                  </a:cubicBezTo>
                  <a:cubicBezTo>
                    <a:pt x="13" y="52"/>
                    <a:pt x="14" y="52"/>
                    <a:pt x="14" y="54"/>
                  </a:cubicBezTo>
                  <a:cubicBezTo>
                    <a:pt x="13" y="55"/>
                    <a:pt x="12" y="54"/>
                    <a:pt x="12" y="55"/>
                  </a:cubicBezTo>
                  <a:cubicBezTo>
                    <a:pt x="12" y="56"/>
                    <a:pt x="14" y="57"/>
                    <a:pt x="14" y="59"/>
                  </a:cubicBezTo>
                  <a:cubicBezTo>
                    <a:pt x="14" y="60"/>
                    <a:pt x="18" y="59"/>
                    <a:pt x="20" y="58"/>
                  </a:cubicBezTo>
                  <a:cubicBezTo>
                    <a:pt x="21" y="58"/>
                    <a:pt x="24" y="57"/>
                    <a:pt x="25" y="59"/>
                  </a:cubicBezTo>
                  <a:cubicBezTo>
                    <a:pt x="25" y="60"/>
                    <a:pt x="29" y="61"/>
                    <a:pt x="30" y="61"/>
                  </a:cubicBezTo>
                  <a:cubicBezTo>
                    <a:pt x="32" y="62"/>
                    <a:pt x="35" y="62"/>
                    <a:pt x="36" y="64"/>
                  </a:cubicBezTo>
                  <a:cubicBezTo>
                    <a:pt x="38" y="65"/>
                    <a:pt x="35" y="68"/>
                    <a:pt x="35" y="69"/>
                  </a:cubicBezTo>
                  <a:cubicBezTo>
                    <a:pt x="35" y="70"/>
                    <a:pt x="33" y="73"/>
                    <a:pt x="33" y="75"/>
                  </a:cubicBezTo>
                  <a:cubicBezTo>
                    <a:pt x="32" y="76"/>
                    <a:pt x="31" y="77"/>
                    <a:pt x="30" y="78"/>
                  </a:cubicBezTo>
                  <a:cubicBezTo>
                    <a:pt x="29" y="78"/>
                    <a:pt x="29" y="80"/>
                    <a:pt x="29" y="80"/>
                  </a:cubicBezTo>
                  <a:cubicBezTo>
                    <a:pt x="29" y="83"/>
                    <a:pt x="29" y="83"/>
                    <a:pt x="29" y="83"/>
                  </a:cubicBezTo>
                  <a:cubicBezTo>
                    <a:pt x="29" y="83"/>
                    <a:pt x="29" y="86"/>
                    <a:pt x="30" y="87"/>
                  </a:cubicBezTo>
                  <a:cubicBezTo>
                    <a:pt x="30" y="88"/>
                    <a:pt x="27" y="94"/>
                    <a:pt x="27" y="94"/>
                  </a:cubicBezTo>
                  <a:cubicBezTo>
                    <a:pt x="26" y="94"/>
                    <a:pt x="25" y="92"/>
                    <a:pt x="24" y="90"/>
                  </a:cubicBezTo>
                  <a:cubicBezTo>
                    <a:pt x="23" y="89"/>
                    <a:pt x="23" y="88"/>
                    <a:pt x="23" y="86"/>
                  </a:cubicBezTo>
                  <a:cubicBezTo>
                    <a:pt x="23" y="84"/>
                    <a:pt x="21" y="83"/>
                    <a:pt x="21" y="82"/>
                  </a:cubicBezTo>
                  <a:cubicBezTo>
                    <a:pt x="20" y="81"/>
                    <a:pt x="19" y="80"/>
                    <a:pt x="19" y="79"/>
                  </a:cubicBezTo>
                  <a:cubicBezTo>
                    <a:pt x="19" y="78"/>
                    <a:pt x="17" y="76"/>
                    <a:pt x="17" y="76"/>
                  </a:cubicBezTo>
                  <a:cubicBezTo>
                    <a:pt x="17" y="76"/>
                    <a:pt x="13" y="74"/>
                    <a:pt x="12" y="74"/>
                  </a:cubicBezTo>
                  <a:close/>
                  <a:moveTo>
                    <a:pt x="45" y="106"/>
                  </a:moveTo>
                  <a:cubicBezTo>
                    <a:pt x="38" y="106"/>
                    <a:pt x="31" y="105"/>
                    <a:pt x="25" y="102"/>
                  </a:cubicBezTo>
                  <a:cubicBezTo>
                    <a:pt x="20" y="99"/>
                    <a:pt x="20" y="99"/>
                    <a:pt x="20" y="99"/>
                  </a:cubicBezTo>
                  <a:cubicBezTo>
                    <a:pt x="18" y="98"/>
                    <a:pt x="17" y="98"/>
                    <a:pt x="16" y="97"/>
                  </a:cubicBezTo>
                  <a:cubicBezTo>
                    <a:pt x="18" y="93"/>
                    <a:pt x="18" y="93"/>
                    <a:pt x="18" y="93"/>
                  </a:cubicBezTo>
                  <a:cubicBezTo>
                    <a:pt x="25" y="99"/>
                    <a:pt x="35" y="102"/>
                    <a:pt x="45" y="102"/>
                  </a:cubicBezTo>
                  <a:cubicBezTo>
                    <a:pt x="70" y="102"/>
                    <a:pt x="91" y="82"/>
                    <a:pt x="91" y="57"/>
                  </a:cubicBezTo>
                  <a:cubicBezTo>
                    <a:pt x="91" y="38"/>
                    <a:pt x="79" y="21"/>
                    <a:pt x="62" y="14"/>
                  </a:cubicBezTo>
                  <a:cubicBezTo>
                    <a:pt x="64" y="11"/>
                    <a:pt x="64" y="11"/>
                    <a:pt x="64" y="11"/>
                  </a:cubicBezTo>
                  <a:cubicBezTo>
                    <a:pt x="66" y="12"/>
                    <a:pt x="68" y="13"/>
                    <a:pt x="68" y="13"/>
                  </a:cubicBezTo>
                  <a:cubicBezTo>
                    <a:pt x="68" y="13"/>
                    <a:pt x="72" y="15"/>
                    <a:pt x="74" y="17"/>
                  </a:cubicBezTo>
                  <a:cubicBezTo>
                    <a:pt x="87" y="25"/>
                    <a:pt x="95" y="40"/>
                    <a:pt x="95" y="56"/>
                  </a:cubicBezTo>
                  <a:cubicBezTo>
                    <a:pt x="95" y="83"/>
                    <a:pt x="72" y="106"/>
                    <a:pt x="45" y="10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62509" tIns="81255" rIns="162509" bIns="81255"/>
            <a:lstStyle/>
            <a:p>
              <a:endParaRPr lang="zh-CN" altLang="en-US" sz="2400"/>
            </a:p>
          </p:txBody>
        </p:sp>
      </p:grpSp>
      <p:grpSp>
        <p:nvGrpSpPr>
          <p:cNvPr id="63" name="组合 62"/>
          <p:cNvGrpSpPr/>
          <p:nvPr/>
        </p:nvGrpSpPr>
        <p:grpSpPr>
          <a:xfrm>
            <a:off x="3619384" y="453588"/>
            <a:ext cx="8185557" cy="173072"/>
            <a:chOff x="2713964" y="340296"/>
            <a:chExt cx="6141063" cy="129844"/>
          </a:xfrm>
          <a:solidFill>
            <a:schemeClr val="accent5"/>
          </a:solidFill>
        </p:grpSpPr>
        <p:cxnSp>
          <p:nvCxnSpPr>
            <p:cNvPr id="64" name="直接连接符 63"/>
            <p:cNvCxnSpPr>
              <a:endCxn id="65" idx="3"/>
            </p:cNvCxnSpPr>
            <p:nvPr/>
          </p:nvCxnSpPr>
          <p:spPr>
            <a:xfrm flipH="1">
              <a:off x="2843808" y="405218"/>
              <a:ext cx="6011219"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2713964" y="340296"/>
              <a:ext cx="129844" cy="129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6" name="KSO_GT1.1.1"/>
          <p:cNvSpPr txBox="1"/>
          <p:nvPr/>
        </p:nvSpPr>
        <p:spPr>
          <a:xfrm>
            <a:off x="1919940" y="411432"/>
            <a:ext cx="1587011" cy="330099"/>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600" dirty="0">
                <a:solidFill>
                  <a:schemeClr val="tx1">
                    <a:lumMod val="50000"/>
                    <a:lumOff val="50000"/>
                  </a:schemeClr>
                </a:solidFill>
              </a:rPr>
              <a:t>点击更改标题</a:t>
            </a:r>
            <a:endParaRPr lang="en-US" altLang="zh-CN" sz="1600" dirty="0">
              <a:solidFill>
                <a:schemeClr val="tx1">
                  <a:lumMod val="50000"/>
                  <a:lumOff val="50000"/>
                </a:schemeClr>
              </a:solidFill>
            </a:endParaRPr>
          </a:p>
        </p:txBody>
      </p:sp>
      <p:pic>
        <p:nvPicPr>
          <p:cNvPr id="62" name="图片 61"/>
          <p:cNvPicPr>
            <a:picLocks noChangeAspect="1"/>
          </p:cNvPicPr>
          <p:nvPr/>
        </p:nvPicPr>
        <p:blipFill>
          <a:blip r:embed="rId3" cstate="email"/>
          <a:stretch>
            <a:fillRect/>
          </a:stretch>
        </p:blipFill>
        <p:spPr>
          <a:xfrm>
            <a:off x="-510264" y="-1119793"/>
            <a:ext cx="3206721" cy="3206721"/>
          </a:xfrm>
          <a:prstGeom prst="rect">
            <a:avLst/>
          </a:prstGeom>
        </p:spPr>
      </p:pic>
      <p:grpSp>
        <p:nvGrpSpPr>
          <p:cNvPr id="67" name="Group 33"/>
          <p:cNvGrpSpPr/>
          <p:nvPr/>
        </p:nvGrpSpPr>
        <p:grpSpPr bwMode="auto">
          <a:xfrm>
            <a:off x="3619384" y="4462605"/>
            <a:ext cx="2372581" cy="941253"/>
            <a:chOff x="5408083" y="2933595"/>
            <a:chExt cx="2372955" cy="941587"/>
          </a:xfrm>
        </p:grpSpPr>
        <p:sp>
          <p:nvSpPr>
            <p:cNvPr id="68" name="TextBox 34"/>
            <p:cNvSpPr txBox="1"/>
            <p:nvPr/>
          </p:nvSpPr>
          <p:spPr>
            <a:xfrm>
              <a:off x="5789416" y="2933595"/>
              <a:ext cx="1569907" cy="369463"/>
            </a:xfrm>
            <a:prstGeom prst="rect">
              <a:avLst/>
            </a:prstGeom>
            <a:noFill/>
          </p:spPr>
          <p:txBody>
            <a:bodyPr wrap="none">
              <a:spAutoFit/>
            </a:bodyPr>
            <a:lstStyle/>
            <a:p>
              <a:pPr algn="ctr" defTabSz="913765">
                <a:defRPr/>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这里输入标题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Rectangle 35"/>
            <p:cNvSpPr/>
            <p:nvPr/>
          </p:nvSpPr>
          <p:spPr>
            <a:xfrm>
              <a:off x="5408083" y="3228622"/>
              <a:ext cx="2372955" cy="646560"/>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450340">
                <a:defRPr/>
              </a:pP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450340">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70" name="Group 33"/>
          <p:cNvGrpSpPr/>
          <p:nvPr/>
        </p:nvGrpSpPr>
        <p:grpSpPr bwMode="auto">
          <a:xfrm>
            <a:off x="5991965" y="4473845"/>
            <a:ext cx="2372581" cy="941253"/>
            <a:chOff x="5408083" y="2933595"/>
            <a:chExt cx="2372955" cy="941587"/>
          </a:xfrm>
        </p:grpSpPr>
        <p:sp>
          <p:nvSpPr>
            <p:cNvPr id="71" name="TextBox 34"/>
            <p:cNvSpPr txBox="1"/>
            <p:nvPr/>
          </p:nvSpPr>
          <p:spPr>
            <a:xfrm>
              <a:off x="5789416" y="2933595"/>
              <a:ext cx="1569907" cy="369463"/>
            </a:xfrm>
            <a:prstGeom prst="rect">
              <a:avLst/>
            </a:prstGeom>
            <a:noFill/>
          </p:spPr>
          <p:txBody>
            <a:bodyPr wrap="none">
              <a:spAutoFit/>
            </a:bodyPr>
            <a:lstStyle/>
            <a:p>
              <a:pPr algn="ctr" defTabSz="913765">
                <a:defRPr/>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这里输入标题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2" name="Rectangle 35"/>
            <p:cNvSpPr/>
            <p:nvPr/>
          </p:nvSpPr>
          <p:spPr>
            <a:xfrm>
              <a:off x="5408083" y="3228622"/>
              <a:ext cx="2372955" cy="646560"/>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450340">
                <a:defRPr/>
              </a:pP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450340">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73" name="Group 33"/>
          <p:cNvGrpSpPr/>
          <p:nvPr/>
        </p:nvGrpSpPr>
        <p:grpSpPr bwMode="auto">
          <a:xfrm>
            <a:off x="8454123" y="4428514"/>
            <a:ext cx="2372581" cy="941253"/>
            <a:chOff x="5408083" y="2933595"/>
            <a:chExt cx="2372955" cy="941587"/>
          </a:xfrm>
        </p:grpSpPr>
        <p:sp>
          <p:nvSpPr>
            <p:cNvPr id="74" name="TextBox 34"/>
            <p:cNvSpPr txBox="1"/>
            <p:nvPr/>
          </p:nvSpPr>
          <p:spPr>
            <a:xfrm>
              <a:off x="5789416" y="2933595"/>
              <a:ext cx="1569907" cy="369463"/>
            </a:xfrm>
            <a:prstGeom prst="rect">
              <a:avLst/>
            </a:prstGeom>
            <a:noFill/>
          </p:spPr>
          <p:txBody>
            <a:bodyPr wrap="none">
              <a:spAutoFit/>
            </a:bodyPr>
            <a:lstStyle/>
            <a:p>
              <a:pPr algn="ctr" defTabSz="913765">
                <a:defRPr/>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这里输入标题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Rectangle 35"/>
            <p:cNvSpPr/>
            <p:nvPr/>
          </p:nvSpPr>
          <p:spPr>
            <a:xfrm>
              <a:off x="5408083" y="3228622"/>
              <a:ext cx="2372955" cy="646560"/>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450340">
                <a:defRPr/>
              </a:pP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450340">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500"/>
                                        <p:tgtEl>
                                          <p:spTgt spid="2"/>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par>
                          <p:cTn id="44" fill="hold">
                            <p:stCondLst>
                              <p:cond delay="4000"/>
                            </p:stCondLst>
                            <p:childTnLst>
                              <p:par>
                                <p:cTn id="45" presetID="22" presetClass="entr" presetSubtype="1"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500"/>
                                        <p:tgtEl>
                                          <p:spTgt spid="9"/>
                                        </p:tgtEl>
                                      </p:cBhvr>
                                    </p:animEffect>
                                  </p:childTnLst>
                                </p:cTn>
                              </p:par>
                            </p:childTnLst>
                          </p:cTn>
                        </p:par>
                        <p:par>
                          <p:cTn id="48" fill="hold">
                            <p:stCondLst>
                              <p:cond delay="4500"/>
                            </p:stCondLst>
                            <p:childTnLst>
                              <p:par>
                                <p:cTn id="49" presetID="10" presetClass="entr" presetSubtype="0"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fade">
                                      <p:cBhvr>
                                        <p:cTn id="51" dur="500"/>
                                        <p:tgtEl>
                                          <p:spTgt spid="67"/>
                                        </p:tgtEl>
                                      </p:cBhvr>
                                    </p:animEffect>
                                  </p:childTnLst>
                                </p:cTn>
                              </p:par>
                            </p:childTnLst>
                          </p:cTn>
                        </p:par>
                        <p:par>
                          <p:cTn id="52" fill="hold">
                            <p:stCondLst>
                              <p:cond delay="5000"/>
                            </p:stCondLst>
                            <p:childTnLst>
                              <p:par>
                                <p:cTn id="53" presetID="10" presetClass="entr" presetSubtype="0" fill="hold"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500"/>
                                        <p:tgtEl>
                                          <p:spTgt spid="70"/>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fade">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7"/>
          <p:cNvSpPr/>
          <p:nvPr/>
        </p:nvSpPr>
        <p:spPr bwMode="auto">
          <a:xfrm>
            <a:off x="1335522" y="2500400"/>
            <a:ext cx="864569"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ln>
        </p:spPr>
        <p:txBody>
          <a:bodyPr vert="horz" wrap="square" lIns="121889" tIns="60944" rIns="121889" bIns="60944" numCol="1" anchor="t" anchorCtr="0" compatLnSpc="1"/>
          <a:lstStyle/>
          <a:p>
            <a:endParaRPr lang="en-US">
              <a:cs typeface="+mn-ea"/>
            </a:endParaRPr>
          </a:p>
        </p:txBody>
      </p:sp>
      <p:sp>
        <p:nvSpPr>
          <p:cNvPr id="7" name="Freeform 8"/>
          <p:cNvSpPr/>
          <p:nvPr/>
        </p:nvSpPr>
        <p:spPr bwMode="auto">
          <a:xfrm>
            <a:off x="1335522" y="4719717"/>
            <a:ext cx="870007" cy="1063424"/>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chemeClr val="accent1"/>
          </a:solidFill>
          <a:ln w="9525">
            <a:noFill/>
            <a:round/>
          </a:ln>
        </p:spPr>
        <p:txBody>
          <a:bodyPr vert="horz" wrap="square" lIns="121889" tIns="60944" rIns="121889" bIns="60944" numCol="1" anchor="t" anchorCtr="0" compatLnSpc="1"/>
          <a:lstStyle/>
          <a:p>
            <a:endParaRPr lang="en-US">
              <a:cs typeface="+mn-ea"/>
            </a:endParaRPr>
          </a:p>
        </p:txBody>
      </p:sp>
      <p:sp>
        <p:nvSpPr>
          <p:cNvPr id="8" name="Rectangle 9"/>
          <p:cNvSpPr>
            <a:spLocks noChangeArrowheads="1"/>
          </p:cNvSpPr>
          <p:nvPr/>
        </p:nvSpPr>
        <p:spPr bwMode="auto">
          <a:xfrm>
            <a:off x="1335522" y="3879316"/>
            <a:ext cx="870007" cy="873041"/>
          </a:xfrm>
          <a:prstGeom prst="rect">
            <a:avLst/>
          </a:prstGeom>
          <a:solidFill>
            <a:schemeClr val="accent2"/>
          </a:solidFill>
          <a:ln w="9525">
            <a:noFill/>
            <a:miter lim="800000"/>
          </a:ln>
        </p:spPr>
        <p:txBody>
          <a:bodyPr vert="horz" wrap="square" lIns="121889" tIns="60944" rIns="121889" bIns="60944" numCol="1" anchor="t" anchorCtr="0" compatLnSpc="1"/>
          <a:lstStyle/>
          <a:p>
            <a:endParaRPr lang="en-US">
              <a:cs typeface="+mn-ea"/>
            </a:endParaRPr>
          </a:p>
        </p:txBody>
      </p:sp>
      <p:sp>
        <p:nvSpPr>
          <p:cNvPr id="9" name="Rectangle 10"/>
          <p:cNvSpPr>
            <a:spLocks noChangeArrowheads="1"/>
          </p:cNvSpPr>
          <p:nvPr/>
        </p:nvSpPr>
        <p:spPr bwMode="auto">
          <a:xfrm>
            <a:off x="1335522" y="3441432"/>
            <a:ext cx="870007" cy="437880"/>
          </a:xfrm>
          <a:prstGeom prst="rect">
            <a:avLst/>
          </a:prstGeom>
          <a:solidFill>
            <a:schemeClr val="accent3"/>
          </a:solidFill>
          <a:ln w="9525">
            <a:noFill/>
            <a:miter lim="800000"/>
          </a:ln>
        </p:spPr>
        <p:txBody>
          <a:bodyPr vert="horz" wrap="square" lIns="121889" tIns="60944" rIns="121889" bIns="60944" numCol="1" anchor="t" anchorCtr="0" compatLnSpc="1"/>
          <a:lstStyle/>
          <a:p>
            <a:endParaRPr lang="en-US">
              <a:cs typeface="+mn-ea"/>
            </a:endParaRPr>
          </a:p>
        </p:txBody>
      </p:sp>
      <p:grpSp>
        <p:nvGrpSpPr>
          <p:cNvPr id="10" name="Group 128"/>
          <p:cNvGrpSpPr/>
          <p:nvPr/>
        </p:nvGrpSpPr>
        <p:grpSpPr>
          <a:xfrm>
            <a:off x="1335520" y="2454165"/>
            <a:ext cx="870008" cy="987268"/>
            <a:chOff x="1173169" y="1789252"/>
            <a:chExt cx="652742" cy="740451"/>
          </a:xfrm>
        </p:grpSpPr>
        <p:sp>
          <p:nvSpPr>
            <p:cNvPr id="11" name="Rectangle 6"/>
            <p:cNvSpPr>
              <a:spLocks noChangeArrowheads="1"/>
            </p:cNvSpPr>
            <p:nvPr/>
          </p:nvSpPr>
          <p:spPr bwMode="auto">
            <a:xfrm>
              <a:off x="1173169" y="1823928"/>
              <a:ext cx="652741" cy="705775"/>
            </a:xfrm>
            <a:prstGeom prst="rect">
              <a:avLst/>
            </a:prstGeom>
            <a:solidFill>
              <a:schemeClr val="accent4"/>
            </a:solidFill>
            <a:ln w="9525">
              <a:noFill/>
              <a:miter lim="800000"/>
            </a:ln>
          </p:spPr>
          <p:txBody>
            <a:bodyPr vert="horz" wrap="square" lIns="91419" tIns="45709" rIns="91419" bIns="45709" numCol="1" anchor="t" anchorCtr="0" compatLnSpc="1"/>
            <a:lstStyle/>
            <a:p>
              <a:endParaRPr lang="en-US">
                <a:cs typeface="+mn-ea"/>
              </a:endParaRPr>
            </a:p>
          </p:txBody>
        </p:sp>
        <p:sp>
          <p:nvSpPr>
            <p:cNvPr id="12"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ln>
          </p:spPr>
          <p:txBody>
            <a:bodyPr vert="horz" wrap="square" lIns="91419" tIns="45709" rIns="91419" bIns="45709" numCol="1" anchor="t" anchorCtr="0" compatLnSpc="1"/>
            <a:lstStyle/>
            <a:p>
              <a:endParaRPr lang="en-US">
                <a:cs typeface="+mn-ea"/>
              </a:endParaRPr>
            </a:p>
          </p:txBody>
        </p:sp>
      </p:grpSp>
      <p:grpSp>
        <p:nvGrpSpPr>
          <p:cNvPr id="13" name="Group 26"/>
          <p:cNvGrpSpPr/>
          <p:nvPr/>
        </p:nvGrpSpPr>
        <p:grpSpPr>
          <a:xfrm>
            <a:off x="874855" y="1624641"/>
            <a:ext cx="1720797" cy="4330753"/>
            <a:chOff x="5381376" y="1311276"/>
            <a:chExt cx="1004780" cy="2527830"/>
          </a:xfrm>
        </p:grpSpPr>
        <p:sp>
          <p:nvSpPr>
            <p:cNvPr id="14"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endParaRPr>
            </a:p>
          </p:txBody>
        </p:sp>
        <p:cxnSp>
          <p:nvCxnSpPr>
            <p:cNvPr id="15"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endParaRPr>
            </a:p>
          </p:txBody>
        </p:sp>
        <p:cxnSp>
          <p:nvCxnSpPr>
            <p:cNvPr id="18" name="Straight Connector 23"/>
            <p:cNvCxnSpPr>
              <a:stCxn id="17"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endParaRPr>
            </a:p>
          </p:txBody>
        </p:sp>
      </p:grpSp>
      <p:grpSp>
        <p:nvGrpSpPr>
          <p:cNvPr id="20" name="Group 91"/>
          <p:cNvGrpSpPr/>
          <p:nvPr/>
        </p:nvGrpSpPr>
        <p:grpSpPr>
          <a:xfrm>
            <a:off x="1497332" y="1423391"/>
            <a:ext cx="605029" cy="809388"/>
            <a:chOff x="802535" y="1904963"/>
            <a:chExt cx="370651" cy="495666"/>
          </a:xfrm>
          <a:solidFill>
            <a:schemeClr val="accent4"/>
          </a:solidFill>
        </p:grpSpPr>
        <p:sp>
          <p:nvSpPr>
            <p:cNvPr id="21"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endParaRPr>
            </a:p>
          </p:txBody>
        </p:sp>
        <p:sp>
          <p:nvSpPr>
            <p:cNvPr id="22"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endParaRPr>
            </a:p>
          </p:txBody>
        </p:sp>
        <p:sp>
          <p:nvSpPr>
            <p:cNvPr id="23"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endParaRPr>
            </a:p>
          </p:txBody>
        </p:sp>
      </p:grpSp>
      <p:cxnSp>
        <p:nvCxnSpPr>
          <p:cNvPr id="24" name="Elbow Connector 101"/>
          <p:cNvCxnSpPr/>
          <p:nvPr/>
        </p:nvCxnSpPr>
        <p:spPr>
          <a:xfrm flipV="1">
            <a:off x="1776645" y="2114926"/>
            <a:ext cx="2399817" cy="930557"/>
          </a:xfrm>
          <a:prstGeom prst="bentConnector3">
            <a:avLst>
              <a:gd name="adj1" fmla="val 50000"/>
            </a:avLst>
          </a:prstGeom>
          <a:ln w="1905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Elbow Connector 108"/>
          <p:cNvCxnSpPr/>
          <p:nvPr/>
        </p:nvCxnSpPr>
        <p:spPr>
          <a:xfrm flipV="1">
            <a:off x="1776645" y="3267067"/>
            <a:ext cx="2399817" cy="380548"/>
          </a:xfrm>
          <a:prstGeom prst="bentConnector3">
            <a:avLst>
              <a:gd name="adj1" fmla="val 50000"/>
            </a:avLst>
          </a:prstGeom>
          <a:ln w="1905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Elbow Connector 112"/>
          <p:cNvCxnSpPr/>
          <p:nvPr/>
        </p:nvCxnSpPr>
        <p:spPr>
          <a:xfrm>
            <a:off x="1776645" y="5222504"/>
            <a:ext cx="2399817" cy="195225"/>
          </a:xfrm>
          <a:prstGeom prst="bentConnector3">
            <a:avLst>
              <a:gd name="adj1" fmla="val 50000"/>
            </a:avLst>
          </a:prstGeom>
          <a:ln w="1905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7" name="Text Placeholder 3"/>
          <p:cNvSpPr txBox="1"/>
          <p:nvPr/>
        </p:nvSpPr>
        <p:spPr>
          <a:xfrm>
            <a:off x="4876730" y="1758276"/>
            <a:ext cx="2299141" cy="70788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800" b="1" dirty="0">
                <a:solidFill>
                  <a:schemeClr val="tx1">
                    <a:lumMod val="75000"/>
                    <a:lumOff val="25000"/>
                  </a:schemeClr>
                </a:solidFill>
                <a:cs typeface="+mn-ea"/>
              </a:rPr>
              <a:t>文本标题</a:t>
            </a:r>
            <a:endParaRPr lang="en-US" altLang="zh-CN" sz="1800" b="1" dirty="0">
              <a:solidFill>
                <a:schemeClr val="tx1">
                  <a:lumMod val="75000"/>
                  <a:lumOff val="25000"/>
                </a:schemeClr>
              </a:solidFill>
              <a:cs typeface="+mn-ea"/>
            </a:endParaRPr>
          </a:p>
          <a:p>
            <a:pPr algn="l"/>
            <a:r>
              <a:rPr lang="zh-CN" altLang="en-US" sz="1400" dirty="0">
                <a:solidFill>
                  <a:schemeClr val="tx1">
                    <a:lumMod val="75000"/>
                    <a:lumOff val="25000"/>
                  </a:schemeClr>
                </a:solidFill>
                <a:latin typeface="时尚中黑简体"/>
                <a:cs typeface="+mn-ea"/>
              </a:rPr>
              <a:t>单击此处添加文字阐述，添加简短问题说明文字</a:t>
            </a:r>
            <a:endParaRPr lang="en-US" sz="1300" dirty="0">
              <a:solidFill>
                <a:schemeClr val="tx1">
                  <a:lumMod val="75000"/>
                  <a:lumOff val="25000"/>
                </a:schemeClr>
              </a:solidFill>
              <a:cs typeface="+mn-ea"/>
            </a:endParaRPr>
          </a:p>
        </p:txBody>
      </p:sp>
      <p:sp>
        <p:nvSpPr>
          <p:cNvPr id="28" name="Text Placeholder 3"/>
          <p:cNvSpPr txBox="1"/>
          <p:nvPr/>
        </p:nvSpPr>
        <p:spPr>
          <a:xfrm>
            <a:off x="4876730" y="2853069"/>
            <a:ext cx="2299141" cy="70788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sz="1800" b="1" dirty="0">
                <a:solidFill>
                  <a:prstClr val="black">
                    <a:lumMod val="75000"/>
                    <a:lumOff val="25000"/>
                  </a:prstClr>
                </a:solidFill>
                <a:cs typeface="+mn-ea"/>
              </a:rPr>
              <a:t>文本标题</a:t>
            </a:r>
            <a:endParaRPr lang="en-US" altLang="zh-CN" sz="1800" b="1" dirty="0">
              <a:solidFill>
                <a:prstClr val="black">
                  <a:lumMod val="75000"/>
                  <a:lumOff val="25000"/>
                </a:prstClr>
              </a:solidFill>
              <a:cs typeface="+mn-ea"/>
            </a:endParaRPr>
          </a:p>
          <a:p>
            <a:pPr lvl="0" algn="l"/>
            <a:r>
              <a:rPr lang="zh-CN" altLang="en-US" sz="1400" dirty="0">
                <a:solidFill>
                  <a:prstClr val="black">
                    <a:lumMod val="75000"/>
                    <a:lumOff val="25000"/>
                  </a:prstClr>
                </a:solidFill>
                <a:latin typeface="时尚中黑简体"/>
                <a:cs typeface="+mn-ea"/>
              </a:rPr>
              <a:t>单击此处添加文字阐述，添加简短问题说明文字</a:t>
            </a:r>
            <a:endParaRPr lang="en-US" altLang="zh-CN" sz="1300" dirty="0">
              <a:solidFill>
                <a:prstClr val="black">
                  <a:lumMod val="75000"/>
                  <a:lumOff val="25000"/>
                </a:prstClr>
              </a:solidFill>
              <a:cs typeface="+mn-ea"/>
            </a:endParaRPr>
          </a:p>
        </p:txBody>
      </p:sp>
      <p:sp>
        <p:nvSpPr>
          <p:cNvPr id="29" name="Text Placeholder 3"/>
          <p:cNvSpPr txBox="1"/>
          <p:nvPr/>
        </p:nvSpPr>
        <p:spPr>
          <a:xfrm>
            <a:off x="4876730" y="3929617"/>
            <a:ext cx="2299141" cy="70788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sz="1800" b="1" dirty="0">
                <a:solidFill>
                  <a:prstClr val="black">
                    <a:lumMod val="75000"/>
                    <a:lumOff val="25000"/>
                  </a:prstClr>
                </a:solidFill>
                <a:cs typeface="+mn-ea"/>
              </a:rPr>
              <a:t>文本标题</a:t>
            </a:r>
            <a:endParaRPr lang="en-US" altLang="zh-CN" sz="1800" b="1" dirty="0">
              <a:solidFill>
                <a:prstClr val="black">
                  <a:lumMod val="75000"/>
                  <a:lumOff val="25000"/>
                </a:prstClr>
              </a:solidFill>
              <a:cs typeface="+mn-ea"/>
            </a:endParaRPr>
          </a:p>
          <a:p>
            <a:pPr lvl="0" algn="l"/>
            <a:r>
              <a:rPr lang="zh-CN" altLang="en-US" sz="1400" dirty="0">
                <a:solidFill>
                  <a:prstClr val="black">
                    <a:lumMod val="75000"/>
                    <a:lumOff val="25000"/>
                  </a:prstClr>
                </a:solidFill>
                <a:latin typeface="时尚中黑简体"/>
                <a:cs typeface="+mn-ea"/>
              </a:rPr>
              <a:t>单击此处添加文字阐述，添加简短问题说明文字</a:t>
            </a:r>
            <a:endParaRPr lang="en-US" altLang="zh-CN" sz="1300" dirty="0">
              <a:solidFill>
                <a:prstClr val="black">
                  <a:lumMod val="75000"/>
                  <a:lumOff val="25000"/>
                </a:prstClr>
              </a:solidFill>
              <a:cs typeface="+mn-ea"/>
            </a:endParaRPr>
          </a:p>
        </p:txBody>
      </p:sp>
      <p:sp>
        <p:nvSpPr>
          <p:cNvPr id="30" name="Text Placeholder 3"/>
          <p:cNvSpPr txBox="1"/>
          <p:nvPr/>
        </p:nvSpPr>
        <p:spPr>
          <a:xfrm>
            <a:off x="4876730" y="5006163"/>
            <a:ext cx="2299141" cy="70788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sz="1800" b="1" dirty="0">
                <a:solidFill>
                  <a:prstClr val="black">
                    <a:lumMod val="75000"/>
                    <a:lumOff val="25000"/>
                  </a:prstClr>
                </a:solidFill>
                <a:cs typeface="+mn-ea"/>
              </a:rPr>
              <a:t>文本标题</a:t>
            </a:r>
            <a:endParaRPr lang="en-US" altLang="zh-CN" sz="1800" b="1" dirty="0">
              <a:solidFill>
                <a:prstClr val="black">
                  <a:lumMod val="75000"/>
                  <a:lumOff val="25000"/>
                </a:prstClr>
              </a:solidFill>
              <a:cs typeface="+mn-ea"/>
            </a:endParaRPr>
          </a:p>
          <a:p>
            <a:pPr lvl="0" algn="l"/>
            <a:r>
              <a:rPr lang="zh-CN" altLang="en-US" sz="1400" dirty="0">
                <a:solidFill>
                  <a:prstClr val="black">
                    <a:lumMod val="75000"/>
                    <a:lumOff val="25000"/>
                  </a:prstClr>
                </a:solidFill>
                <a:latin typeface="时尚中黑简体"/>
                <a:cs typeface="+mn-ea"/>
              </a:rPr>
              <a:t>单击此处添加文字阐述，添加简短问题说明文字</a:t>
            </a:r>
            <a:endParaRPr lang="en-US" altLang="zh-CN" sz="1300" dirty="0">
              <a:solidFill>
                <a:prstClr val="black">
                  <a:lumMod val="75000"/>
                  <a:lumOff val="25000"/>
                </a:prstClr>
              </a:solidFill>
              <a:cs typeface="+mn-ea"/>
            </a:endParaRPr>
          </a:p>
        </p:txBody>
      </p:sp>
      <p:cxnSp>
        <p:nvCxnSpPr>
          <p:cNvPr id="31" name="Straight Connector 51"/>
          <p:cNvCxnSpPr/>
          <p:nvPr/>
        </p:nvCxnSpPr>
        <p:spPr>
          <a:xfrm>
            <a:off x="1738938" y="4335693"/>
            <a:ext cx="2437525" cy="0"/>
          </a:xfrm>
          <a:prstGeom prst="line">
            <a:avLst/>
          </a:prstGeom>
          <a:ln w="19050" cap="rnd">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32" name="Chart 56"/>
          <p:cNvGraphicFramePr/>
          <p:nvPr/>
        </p:nvGraphicFramePr>
        <p:xfrm>
          <a:off x="7324505" y="1651790"/>
          <a:ext cx="3922120" cy="4131353"/>
        </p:xfrm>
        <a:graphic>
          <a:graphicData uri="http://schemas.openxmlformats.org/drawingml/2006/chart">
            <c:chart xmlns:c="http://schemas.openxmlformats.org/drawingml/2006/chart" xmlns:r="http://schemas.openxmlformats.org/officeDocument/2006/relationships" r:id="rId3"/>
          </a:graphicData>
        </a:graphic>
      </p:graphicFrame>
      <p:sp>
        <p:nvSpPr>
          <p:cNvPr id="33" name="Freeform 45"/>
          <p:cNvSpPr>
            <a:spLocks noEditPoints="1"/>
          </p:cNvSpPr>
          <p:nvPr/>
        </p:nvSpPr>
        <p:spPr bwMode="auto">
          <a:xfrm>
            <a:off x="4303712" y="1935345"/>
            <a:ext cx="414475"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1889" tIns="60944" rIns="121889" bIns="60944" numCol="1" anchor="t" anchorCtr="0" compatLnSpc="1"/>
          <a:lstStyle/>
          <a:p>
            <a:endParaRPr lang="en-US">
              <a:cs typeface="+mn-ea"/>
            </a:endParaRPr>
          </a:p>
        </p:txBody>
      </p:sp>
      <p:sp>
        <p:nvSpPr>
          <p:cNvPr id="34" name="Freeform 45"/>
          <p:cNvSpPr>
            <a:spLocks noEditPoints="1"/>
          </p:cNvSpPr>
          <p:nvPr/>
        </p:nvSpPr>
        <p:spPr bwMode="auto">
          <a:xfrm>
            <a:off x="4303712" y="3057880"/>
            <a:ext cx="414475"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1889" tIns="60944" rIns="121889" bIns="60944" numCol="1" anchor="t" anchorCtr="0" compatLnSpc="1"/>
          <a:lstStyle/>
          <a:p>
            <a:endParaRPr lang="en-US">
              <a:cs typeface="+mn-ea"/>
            </a:endParaRPr>
          </a:p>
        </p:txBody>
      </p:sp>
      <p:sp>
        <p:nvSpPr>
          <p:cNvPr id="35" name="Freeform 45"/>
          <p:cNvSpPr>
            <a:spLocks noEditPoints="1"/>
          </p:cNvSpPr>
          <p:nvPr/>
        </p:nvSpPr>
        <p:spPr bwMode="auto">
          <a:xfrm>
            <a:off x="4303712" y="4143012"/>
            <a:ext cx="414475"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889" tIns="60944" rIns="121889" bIns="60944" numCol="1" anchor="t" anchorCtr="0" compatLnSpc="1"/>
          <a:lstStyle/>
          <a:p>
            <a:endParaRPr lang="en-US">
              <a:cs typeface="+mn-ea"/>
            </a:endParaRPr>
          </a:p>
        </p:txBody>
      </p:sp>
      <p:sp>
        <p:nvSpPr>
          <p:cNvPr id="36" name="Freeform 45"/>
          <p:cNvSpPr>
            <a:spLocks noEditPoints="1"/>
          </p:cNvSpPr>
          <p:nvPr/>
        </p:nvSpPr>
        <p:spPr bwMode="auto">
          <a:xfrm>
            <a:off x="4303712" y="5217629"/>
            <a:ext cx="414475"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889" tIns="60944" rIns="121889" bIns="60944" numCol="1" anchor="t" anchorCtr="0" compatLnSpc="1"/>
          <a:lstStyle/>
          <a:p>
            <a:endParaRPr lang="en-US">
              <a:cs typeface="+mn-ea"/>
            </a:endParaRPr>
          </a:p>
        </p:txBody>
      </p:sp>
      <p:grpSp>
        <p:nvGrpSpPr>
          <p:cNvPr id="37" name="组合 36"/>
          <p:cNvGrpSpPr/>
          <p:nvPr/>
        </p:nvGrpSpPr>
        <p:grpSpPr>
          <a:xfrm>
            <a:off x="3619384" y="453588"/>
            <a:ext cx="8185557" cy="173072"/>
            <a:chOff x="2713964" y="340296"/>
            <a:chExt cx="6141063" cy="129844"/>
          </a:xfrm>
          <a:solidFill>
            <a:schemeClr val="accent5"/>
          </a:solidFill>
        </p:grpSpPr>
        <p:cxnSp>
          <p:nvCxnSpPr>
            <p:cNvPr id="38" name="直接连接符 37"/>
            <p:cNvCxnSpPr>
              <a:endCxn id="39" idx="3"/>
            </p:cNvCxnSpPr>
            <p:nvPr/>
          </p:nvCxnSpPr>
          <p:spPr>
            <a:xfrm flipH="1">
              <a:off x="2843808" y="405218"/>
              <a:ext cx="6011219"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2713964" y="340296"/>
              <a:ext cx="129844" cy="129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0" name="KSO_GT1.1.1"/>
          <p:cNvSpPr txBox="1"/>
          <p:nvPr/>
        </p:nvSpPr>
        <p:spPr>
          <a:xfrm>
            <a:off x="1919940" y="411432"/>
            <a:ext cx="1587011" cy="330099"/>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600" dirty="0">
                <a:solidFill>
                  <a:schemeClr val="tx1">
                    <a:lumMod val="50000"/>
                    <a:lumOff val="50000"/>
                  </a:schemeClr>
                </a:solidFill>
              </a:rPr>
              <a:t>点击更改标题</a:t>
            </a:r>
            <a:endParaRPr lang="en-US" altLang="zh-CN" sz="1600" dirty="0">
              <a:solidFill>
                <a:schemeClr val="tx1">
                  <a:lumMod val="50000"/>
                  <a:lumOff val="50000"/>
                </a:schemeClr>
              </a:solidFill>
            </a:endParaRPr>
          </a:p>
        </p:txBody>
      </p:sp>
      <p:pic>
        <p:nvPicPr>
          <p:cNvPr id="41" name="图片 40"/>
          <p:cNvPicPr>
            <a:picLocks noChangeAspect="1"/>
          </p:cNvPicPr>
          <p:nvPr/>
        </p:nvPicPr>
        <p:blipFill>
          <a:blip r:embed="rId4" cstate="email"/>
          <a:stretch>
            <a:fillRect/>
          </a:stretch>
        </p:blipFill>
        <p:spPr>
          <a:xfrm>
            <a:off x="-510264" y="-1119793"/>
            <a:ext cx="3206721" cy="32067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accel="50000" decel="5000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strVal val="#ppt_x"/>
                                          </p:val>
                                        </p:tav>
                                        <p:tav tm="100000">
                                          <p:val>
                                            <p:strVal val="#ppt_x"/>
                                          </p:val>
                                        </p:tav>
                                      </p:tavLst>
                                    </p:anim>
                                    <p:anim calcmode="lin" valueType="num">
                                      <p:cBhvr>
                                        <p:cTn id="34" dur="500" fill="hold"/>
                                        <p:tgtEl>
                                          <p:spTgt spid="20"/>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18" presetClass="entr" presetSubtype="3"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strips(upRight)">
                                      <p:cBhvr>
                                        <p:cTn id="38" dur="500"/>
                                        <p:tgtEl>
                                          <p:spTgt spid="24"/>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2" presetClass="entr" presetSubtype="2" accel="50000" decel="5000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1+#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18" presetClass="entr" presetSubtype="3"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strips(upRight)">
                                      <p:cBhvr>
                                        <p:cTn id="52" dur="500"/>
                                        <p:tgtEl>
                                          <p:spTgt spid="25"/>
                                        </p:tgtEl>
                                      </p:cBhvr>
                                    </p:animEffect>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childTnLst>
                                </p:cTn>
                              </p:par>
                              <p:par>
                                <p:cTn id="59" presetID="2" presetClass="entr" presetSubtype="2" accel="50000" decel="5000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1+#ppt_w/2"/>
                                          </p:val>
                                        </p:tav>
                                        <p:tav tm="100000">
                                          <p:val>
                                            <p:strVal val="#ppt_x"/>
                                          </p:val>
                                        </p:tav>
                                      </p:tavLst>
                                    </p:anim>
                                    <p:anim calcmode="lin" valueType="num">
                                      <p:cBhvr additive="base">
                                        <p:cTn id="62" dur="500" fill="hold"/>
                                        <p:tgtEl>
                                          <p:spTgt spid="28"/>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18" presetClass="entr" presetSubtype="3" fill="hold"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strips(upRight)">
                                      <p:cBhvr>
                                        <p:cTn id="66" dur="500"/>
                                        <p:tgtEl>
                                          <p:spTgt spid="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childTnLst>
                                </p:cTn>
                              </p:par>
                              <p:par>
                                <p:cTn id="73" presetID="2" presetClass="entr" presetSubtype="2" accel="50000" decel="5000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1+#ppt_w/2"/>
                                          </p:val>
                                        </p:tav>
                                        <p:tav tm="100000">
                                          <p:val>
                                            <p:strVal val="#ppt_x"/>
                                          </p:val>
                                        </p:tav>
                                      </p:tavLst>
                                    </p:anim>
                                    <p:anim calcmode="lin" valueType="num">
                                      <p:cBhvr additive="base">
                                        <p:cTn id="76" dur="500" fill="hold"/>
                                        <p:tgtEl>
                                          <p:spTgt spid="29"/>
                                        </p:tgtEl>
                                        <p:attrNameLst>
                                          <p:attrName>ppt_y</p:attrName>
                                        </p:attrNameLst>
                                      </p:cBhvr>
                                      <p:tavLst>
                                        <p:tav tm="0">
                                          <p:val>
                                            <p:strVal val="#ppt_y"/>
                                          </p:val>
                                        </p:tav>
                                        <p:tav tm="100000">
                                          <p:val>
                                            <p:strVal val="#ppt_y"/>
                                          </p:val>
                                        </p:tav>
                                      </p:tavLst>
                                    </p:anim>
                                  </p:childTnLst>
                                </p:cTn>
                              </p:par>
                            </p:childTnLst>
                          </p:cTn>
                        </p:par>
                        <p:par>
                          <p:cTn id="77" fill="hold">
                            <p:stCondLst>
                              <p:cond delay="6000"/>
                            </p:stCondLst>
                            <p:childTnLst>
                              <p:par>
                                <p:cTn id="78" presetID="18" presetClass="entr" presetSubtype="3" fill="hold"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strips(upRight)">
                                      <p:cBhvr>
                                        <p:cTn id="80" dur="500"/>
                                        <p:tgtEl>
                                          <p:spTgt spid="26"/>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1+#ppt_w/2"/>
                                          </p:val>
                                        </p:tav>
                                        <p:tav tm="100000">
                                          <p:val>
                                            <p:strVal val="#ppt_x"/>
                                          </p:val>
                                        </p:tav>
                                      </p:tavLst>
                                    </p:anim>
                                    <p:anim calcmode="lin" valueType="num">
                                      <p:cBhvr additive="base">
                                        <p:cTn id="90" dur="500" fill="hold"/>
                                        <p:tgtEl>
                                          <p:spTgt spid="30"/>
                                        </p:tgtEl>
                                        <p:attrNameLst>
                                          <p:attrName>ppt_y</p:attrName>
                                        </p:attrNameLst>
                                      </p:cBhvr>
                                      <p:tavLst>
                                        <p:tav tm="0">
                                          <p:val>
                                            <p:strVal val="#ppt_y"/>
                                          </p:val>
                                        </p:tav>
                                        <p:tav tm="100000">
                                          <p:val>
                                            <p:strVal val="#ppt_y"/>
                                          </p:val>
                                        </p:tav>
                                      </p:tavLst>
                                    </p:anim>
                                  </p:childTnLst>
                                </p:cTn>
                              </p:par>
                            </p:childTnLst>
                          </p:cTn>
                        </p:par>
                        <p:par>
                          <p:cTn id="91" fill="hold">
                            <p:stCondLst>
                              <p:cond delay="7000"/>
                            </p:stCondLst>
                            <p:childTnLst>
                              <p:par>
                                <p:cTn id="92" presetID="10" presetClass="entr" presetSubtype="0" fill="hold" grpId="0" nodeType="afterEffect">
                                  <p:stCondLst>
                                    <p:cond delay="0"/>
                                  </p:stCondLst>
                                  <p:childTnLst>
                                    <p:set>
                                      <p:cBhvr>
                                        <p:cTn id="93" dur="1" fill="hold">
                                          <p:stCondLst>
                                            <p:cond delay="0"/>
                                          </p:stCondLst>
                                        </p:cTn>
                                        <p:tgtEl>
                                          <p:spTgt spid="32">
                                            <p:graphicEl>
                                              <a:chart seriesIdx="-3" categoryIdx="-3" bldStep="gridLegend"/>
                                            </p:graphicEl>
                                          </p:spTgt>
                                        </p:tgtEl>
                                        <p:attrNameLst>
                                          <p:attrName>style.visibility</p:attrName>
                                        </p:attrNameLst>
                                      </p:cBhvr>
                                      <p:to>
                                        <p:strVal val="visible"/>
                                      </p:to>
                                    </p:set>
                                    <p:animEffect transition="in" filter="fade">
                                      <p:cBhvr>
                                        <p:cTn id="94" dur="500"/>
                                        <p:tgtEl>
                                          <p:spTgt spid="32">
                                            <p:graphicEl>
                                              <a:chart seriesIdx="-3" categoryIdx="-3" bldStep="gridLegend"/>
                                            </p:graphicEl>
                                          </p:spTgt>
                                        </p:tgtEl>
                                      </p:cBhvr>
                                    </p:animEffect>
                                  </p:childTnLst>
                                </p:cTn>
                              </p:par>
                            </p:childTnLst>
                          </p:cTn>
                        </p:par>
                        <p:par>
                          <p:cTn id="95" fill="hold">
                            <p:stCondLst>
                              <p:cond delay="7500"/>
                            </p:stCondLst>
                            <p:childTnLst>
                              <p:par>
                                <p:cTn id="96" presetID="12" presetClass="entr" presetSubtype="4" fill="hold" grpId="0" nodeType="afterEffect">
                                  <p:stCondLst>
                                    <p:cond delay="0"/>
                                  </p:stCondLst>
                                  <p:childTnLst>
                                    <p:set>
                                      <p:cBhvr>
                                        <p:cTn id="97" dur="1" fill="hold">
                                          <p:stCondLst>
                                            <p:cond delay="0"/>
                                          </p:stCondLst>
                                        </p:cTn>
                                        <p:tgtEl>
                                          <p:spTgt spid="32">
                                            <p:graphicEl>
                                              <a:chart seriesIdx="0" categoryIdx="-4" bldStep="series"/>
                                            </p:graphicEl>
                                          </p:spTgt>
                                        </p:tgtEl>
                                        <p:attrNameLst>
                                          <p:attrName>style.visibility</p:attrName>
                                        </p:attrNameLst>
                                      </p:cBhvr>
                                      <p:to>
                                        <p:strVal val="visible"/>
                                      </p:to>
                                    </p:set>
                                    <p:animEffect transition="in" filter="slide(fromBottom)">
                                      <p:cBhvr>
                                        <p:cTn id="98" dur="500"/>
                                        <p:tgtEl>
                                          <p:spTgt spid="32">
                                            <p:graphicEl>
                                              <a:chart seriesIdx="0" categoryIdx="-4" bldStep="series"/>
                                            </p:graphicEl>
                                          </p:spTgt>
                                        </p:tgtEl>
                                      </p:cBhvr>
                                    </p:animEffect>
                                  </p:childTnLst>
                                </p:cTn>
                              </p:par>
                            </p:childTnLst>
                          </p:cTn>
                        </p:par>
                        <p:par>
                          <p:cTn id="99" fill="hold">
                            <p:stCondLst>
                              <p:cond delay="8000"/>
                            </p:stCondLst>
                            <p:childTnLst>
                              <p:par>
                                <p:cTn id="100" presetID="12" presetClass="entr" presetSubtype="4" fill="hold" grpId="0" nodeType="afterEffect">
                                  <p:stCondLst>
                                    <p:cond delay="0"/>
                                  </p:stCondLst>
                                  <p:childTnLst>
                                    <p:set>
                                      <p:cBhvr>
                                        <p:cTn id="101" dur="1" fill="hold">
                                          <p:stCondLst>
                                            <p:cond delay="0"/>
                                          </p:stCondLst>
                                        </p:cTn>
                                        <p:tgtEl>
                                          <p:spTgt spid="32">
                                            <p:graphicEl>
                                              <a:chart seriesIdx="1" categoryIdx="-4" bldStep="series"/>
                                            </p:graphicEl>
                                          </p:spTgt>
                                        </p:tgtEl>
                                        <p:attrNameLst>
                                          <p:attrName>style.visibility</p:attrName>
                                        </p:attrNameLst>
                                      </p:cBhvr>
                                      <p:to>
                                        <p:strVal val="visible"/>
                                      </p:to>
                                    </p:set>
                                    <p:animEffect transition="in" filter="slide(fromBottom)">
                                      <p:cBhvr>
                                        <p:cTn id="102" dur="500"/>
                                        <p:tgtEl>
                                          <p:spTgt spid="32">
                                            <p:graphicEl>
                                              <a:chart seriesIdx="1" categoryIdx="-4" bldStep="series"/>
                                            </p:graphicEl>
                                          </p:spTgt>
                                        </p:tgtEl>
                                      </p:cBhvr>
                                    </p:animEffect>
                                  </p:childTnLst>
                                </p:cTn>
                              </p:par>
                            </p:childTnLst>
                          </p:cTn>
                        </p:par>
                        <p:par>
                          <p:cTn id="103" fill="hold">
                            <p:stCondLst>
                              <p:cond delay="8500"/>
                            </p:stCondLst>
                            <p:childTnLst>
                              <p:par>
                                <p:cTn id="104" presetID="12" presetClass="entr" presetSubtype="4" fill="hold" grpId="0" nodeType="afterEffect">
                                  <p:stCondLst>
                                    <p:cond delay="0"/>
                                  </p:stCondLst>
                                  <p:childTnLst>
                                    <p:set>
                                      <p:cBhvr>
                                        <p:cTn id="105" dur="1" fill="hold">
                                          <p:stCondLst>
                                            <p:cond delay="0"/>
                                          </p:stCondLst>
                                        </p:cTn>
                                        <p:tgtEl>
                                          <p:spTgt spid="32">
                                            <p:graphicEl>
                                              <a:chart seriesIdx="2" categoryIdx="-4" bldStep="series"/>
                                            </p:graphicEl>
                                          </p:spTgt>
                                        </p:tgtEl>
                                        <p:attrNameLst>
                                          <p:attrName>style.visibility</p:attrName>
                                        </p:attrNameLst>
                                      </p:cBhvr>
                                      <p:to>
                                        <p:strVal val="visible"/>
                                      </p:to>
                                    </p:set>
                                    <p:animEffect transition="in" filter="slide(fromBottom)">
                                      <p:cBhvr>
                                        <p:cTn id="106" dur="500"/>
                                        <p:tgtEl>
                                          <p:spTgt spid="32">
                                            <p:graphicEl>
                                              <a:chart seriesIdx="2" categoryIdx="-4" bldStep="series"/>
                                            </p:graphicEl>
                                          </p:spTgt>
                                        </p:tgtEl>
                                      </p:cBhvr>
                                    </p:animEffect>
                                  </p:childTnLst>
                                </p:cTn>
                              </p:par>
                            </p:childTnLst>
                          </p:cTn>
                        </p:par>
                        <p:par>
                          <p:cTn id="107" fill="hold">
                            <p:stCondLst>
                              <p:cond delay="9000"/>
                            </p:stCondLst>
                            <p:childTnLst>
                              <p:par>
                                <p:cTn id="108" presetID="12" presetClass="entr" presetSubtype="4" fill="hold" grpId="0" nodeType="afterEffect">
                                  <p:stCondLst>
                                    <p:cond delay="0"/>
                                  </p:stCondLst>
                                  <p:childTnLst>
                                    <p:set>
                                      <p:cBhvr>
                                        <p:cTn id="109" dur="1" fill="hold">
                                          <p:stCondLst>
                                            <p:cond delay="0"/>
                                          </p:stCondLst>
                                        </p:cTn>
                                        <p:tgtEl>
                                          <p:spTgt spid="32">
                                            <p:graphicEl>
                                              <a:chart seriesIdx="3" categoryIdx="-4" bldStep="series"/>
                                            </p:graphicEl>
                                          </p:spTgt>
                                        </p:tgtEl>
                                        <p:attrNameLst>
                                          <p:attrName>style.visibility</p:attrName>
                                        </p:attrNameLst>
                                      </p:cBhvr>
                                      <p:to>
                                        <p:strVal val="visible"/>
                                      </p:to>
                                    </p:set>
                                    <p:animEffect transition="in" filter="slide(fromBottom)">
                                      <p:cBhvr>
                                        <p:cTn id="110" dur="500"/>
                                        <p:tgtEl>
                                          <p:spTgt spid="32">
                                            <p:graphicEl>
                                              <a:chart seriesIdx="3" categoryIdx="-4" bldStep="series"/>
                                            </p:graphicEl>
                                          </p:spTgt>
                                        </p:tgtEl>
                                      </p:cBhvr>
                                    </p:animEffect>
                                  </p:childTnLst>
                                </p:cTn>
                              </p:par>
                            </p:childTnLst>
                          </p:cTn>
                        </p:par>
                        <p:par>
                          <p:cTn id="111" fill="hold">
                            <p:stCondLst>
                              <p:cond delay="9500"/>
                            </p:stCondLst>
                            <p:childTnLst>
                              <p:par>
                                <p:cTn id="112" presetID="12" presetClass="entr" presetSubtype="4" fill="hold" grpId="0" nodeType="afterEffect">
                                  <p:stCondLst>
                                    <p:cond delay="0"/>
                                  </p:stCondLst>
                                  <p:childTnLst>
                                    <p:set>
                                      <p:cBhvr>
                                        <p:cTn id="113" dur="1" fill="hold">
                                          <p:stCondLst>
                                            <p:cond delay="0"/>
                                          </p:stCondLst>
                                        </p:cTn>
                                        <p:tgtEl>
                                          <p:spTgt spid="32">
                                            <p:graphicEl>
                                              <a:chart seriesIdx="4" categoryIdx="-4" bldStep="series"/>
                                            </p:graphicEl>
                                          </p:spTgt>
                                        </p:tgtEl>
                                        <p:attrNameLst>
                                          <p:attrName>style.visibility</p:attrName>
                                        </p:attrNameLst>
                                      </p:cBhvr>
                                      <p:to>
                                        <p:strVal val="visible"/>
                                      </p:to>
                                    </p:set>
                                    <p:animEffect transition="in" filter="slide(fromBottom)">
                                      <p:cBhvr>
                                        <p:cTn id="114" dur="500"/>
                                        <p:tgtEl>
                                          <p:spTgt spid="32">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27" grpId="0"/>
      <p:bldP spid="28" grpId="0"/>
      <p:bldP spid="29" grpId="0"/>
      <p:bldP spid="30" grpId="0"/>
      <p:bldGraphic spid="32" grpId="0">
        <p:bldSub>
          <a:bldChart bld="series"/>
        </p:bldSub>
      </p:bldGraphic>
      <p:bldP spid="33" grpId="0" animBg="1"/>
      <p:bldP spid="34"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2"/>
          <a:srcRect/>
          <a:stretch>
            <a:fillRect/>
          </a:stretch>
        </p:blipFill>
        <p:spPr>
          <a:xfrm>
            <a:off x="0" y="0"/>
            <a:ext cx="7914807" cy="11187919"/>
          </a:xfrm>
          <a:custGeom>
            <a:avLst/>
            <a:gdLst>
              <a:gd name="connsiteX0" fmla="*/ 6699738 w 6699738"/>
              <a:gd name="connsiteY0" fmla="*/ 8439990 h 9470367"/>
              <a:gd name="connsiteX1" fmla="*/ 6699738 w 6699738"/>
              <a:gd name="connsiteY1" fmla="*/ 9470367 h 9470367"/>
              <a:gd name="connsiteX2" fmla="*/ 5710406 w 6699738"/>
              <a:gd name="connsiteY2" fmla="*/ 9470367 h 9470367"/>
              <a:gd name="connsiteX3" fmla="*/ 5756298 w 6699738"/>
              <a:gd name="connsiteY3" fmla="*/ 9432916 h 9470367"/>
              <a:gd name="connsiteX4" fmla="*/ 6592827 w 6699738"/>
              <a:gd name="connsiteY4" fmla="*/ 8573758 h 9470367"/>
              <a:gd name="connsiteX5" fmla="*/ 0 w 6699738"/>
              <a:gd name="connsiteY5" fmla="*/ 0 h 9470367"/>
              <a:gd name="connsiteX6" fmla="*/ 4745458 w 6699738"/>
              <a:gd name="connsiteY6" fmla="*/ 0 h 9470367"/>
              <a:gd name="connsiteX7" fmla="*/ 4692354 w 6699738"/>
              <a:gd name="connsiteY7" fmla="*/ 54530 h 9470367"/>
              <a:gd name="connsiteX8" fmla="*/ 4526389 w 6699738"/>
              <a:gd name="connsiteY8" fmla="*/ 237012 h 9470367"/>
              <a:gd name="connsiteX9" fmla="*/ 4432959 w 6699738"/>
              <a:gd name="connsiteY9" fmla="*/ 346711 h 9470367"/>
              <a:gd name="connsiteX10" fmla="*/ 4318187 w 6699738"/>
              <a:gd name="connsiteY10" fmla="*/ 337912 h 9470367"/>
              <a:gd name="connsiteX11" fmla="*/ 1193556 w 6699738"/>
              <a:gd name="connsiteY11" fmla="*/ 4580952 h 9470367"/>
              <a:gd name="connsiteX12" fmla="*/ 1465409 w 6699738"/>
              <a:gd name="connsiteY12" fmla="*/ 9284137 h 9470367"/>
              <a:gd name="connsiteX13" fmla="*/ 1610389 w 6699738"/>
              <a:gd name="connsiteY13" fmla="*/ 9470367 h 9470367"/>
              <a:gd name="connsiteX14" fmla="*/ 0 w 6699738"/>
              <a:gd name="connsiteY14" fmla="*/ 9470367 h 947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99738" h="9470367">
                <a:moveTo>
                  <a:pt x="6699738" y="8439990"/>
                </a:moveTo>
                <a:lnTo>
                  <a:pt x="6699738" y="9470367"/>
                </a:lnTo>
                <a:lnTo>
                  <a:pt x="5710406" y="9470367"/>
                </a:lnTo>
                <a:lnTo>
                  <a:pt x="5756298" y="9432916"/>
                </a:lnTo>
                <a:cubicBezTo>
                  <a:pt x="6040291" y="9191308"/>
                  <a:pt x="6321314" y="8902915"/>
                  <a:pt x="6592827" y="8573758"/>
                </a:cubicBezTo>
                <a:close/>
                <a:moveTo>
                  <a:pt x="0" y="0"/>
                </a:moveTo>
                <a:lnTo>
                  <a:pt x="4745458" y="0"/>
                </a:lnTo>
                <a:lnTo>
                  <a:pt x="4692354" y="54530"/>
                </a:lnTo>
                <a:cubicBezTo>
                  <a:pt x="4636739" y="113647"/>
                  <a:pt x="4581400" y="174490"/>
                  <a:pt x="4526389" y="237012"/>
                </a:cubicBezTo>
                <a:lnTo>
                  <a:pt x="4432959" y="346711"/>
                </a:lnTo>
                <a:lnTo>
                  <a:pt x="4318187" y="337912"/>
                </a:lnTo>
                <a:cubicBezTo>
                  <a:pt x="3151898" y="310736"/>
                  <a:pt x="1794148" y="2122124"/>
                  <a:pt x="1193556" y="4580952"/>
                </a:cubicBezTo>
                <a:cubicBezTo>
                  <a:pt x="713083" y="6548015"/>
                  <a:pt x="853650" y="8370774"/>
                  <a:pt x="1465409" y="9284137"/>
                </a:cubicBezTo>
                <a:lnTo>
                  <a:pt x="1610389" y="9470367"/>
                </a:lnTo>
                <a:lnTo>
                  <a:pt x="0" y="9470367"/>
                </a:lnTo>
                <a:close/>
              </a:path>
            </a:pathLst>
          </a:custGeom>
        </p:spPr>
      </p:pic>
      <p:pic>
        <p:nvPicPr>
          <p:cNvPr id="44" name="图片 43"/>
          <p:cNvPicPr>
            <a:picLocks noChangeAspect="1"/>
          </p:cNvPicPr>
          <p:nvPr/>
        </p:nvPicPr>
        <p:blipFill>
          <a:blip r:embed="rId3" cstate="email"/>
          <a:srcRect/>
          <a:stretch>
            <a:fillRect/>
          </a:stretch>
        </p:blipFill>
        <p:spPr>
          <a:xfrm>
            <a:off x="4339124" y="251799"/>
            <a:ext cx="6699738" cy="9470367"/>
          </a:xfrm>
          <a:custGeom>
            <a:avLst/>
            <a:gdLst>
              <a:gd name="connsiteX0" fmla="*/ 0 w 6699738"/>
              <a:gd name="connsiteY0" fmla="*/ 8176197 h 9470367"/>
              <a:gd name="connsiteX1" fmla="*/ 130622 w 6699738"/>
              <a:gd name="connsiteY1" fmla="*/ 8379484 h 9470367"/>
              <a:gd name="connsiteX2" fmla="*/ 897129 w 6699738"/>
              <a:gd name="connsiteY2" fmla="*/ 9315134 h 9470367"/>
              <a:gd name="connsiteX3" fmla="*/ 1056323 w 6699738"/>
              <a:gd name="connsiteY3" fmla="*/ 9470367 h 9470367"/>
              <a:gd name="connsiteX4" fmla="*/ 0 w 6699738"/>
              <a:gd name="connsiteY4" fmla="*/ 9470367 h 9470367"/>
              <a:gd name="connsiteX5" fmla="*/ 2506122 w 6699738"/>
              <a:gd name="connsiteY5" fmla="*/ 0 h 9470367"/>
              <a:gd name="connsiteX6" fmla="*/ 6699738 w 6699738"/>
              <a:gd name="connsiteY6" fmla="*/ 0 h 9470367"/>
              <a:gd name="connsiteX7" fmla="*/ 6699738 w 6699738"/>
              <a:gd name="connsiteY7" fmla="*/ 9470367 h 9470367"/>
              <a:gd name="connsiteX8" fmla="*/ 4862131 w 6699738"/>
              <a:gd name="connsiteY8" fmla="*/ 9470367 h 9470367"/>
              <a:gd name="connsiteX9" fmla="*/ 4891707 w 6699738"/>
              <a:gd name="connsiteY9" fmla="*/ 9425600 h 9470367"/>
              <a:gd name="connsiteX10" fmla="*/ 5059792 w 6699738"/>
              <a:gd name="connsiteY10" fmla="*/ 3941223 h 9470367"/>
              <a:gd name="connsiteX11" fmla="*/ 2602911 w 6699738"/>
              <a:gd name="connsiteY11" fmla="*/ 72679 h 947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9738" h="9470367">
                <a:moveTo>
                  <a:pt x="0" y="8176197"/>
                </a:moveTo>
                <a:lnTo>
                  <a:pt x="130622" y="8379484"/>
                </a:lnTo>
                <a:cubicBezTo>
                  <a:pt x="371743" y="8729722"/>
                  <a:pt x="629341" y="9043568"/>
                  <a:pt x="897129" y="9315134"/>
                </a:cubicBezTo>
                <a:lnTo>
                  <a:pt x="1056323" y="9470367"/>
                </a:lnTo>
                <a:lnTo>
                  <a:pt x="0" y="9470367"/>
                </a:lnTo>
                <a:close/>
                <a:moveTo>
                  <a:pt x="2506122" y="0"/>
                </a:moveTo>
                <a:lnTo>
                  <a:pt x="6699738" y="0"/>
                </a:lnTo>
                <a:lnTo>
                  <a:pt x="6699738" y="9470367"/>
                </a:lnTo>
                <a:lnTo>
                  <a:pt x="4862131" y="9470367"/>
                </a:lnTo>
                <a:lnTo>
                  <a:pt x="4891707" y="9425600"/>
                </a:lnTo>
                <a:cubicBezTo>
                  <a:pt x="5637793" y="8215459"/>
                  <a:pt x="5750093" y="6113560"/>
                  <a:pt x="5059792" y="3941223"/>
                </a:cubicBezTo>
                <a:cubicBezTo>
                  <a:pt x="4519556" y="2241133"/>
                  <a:pt x="3602820" y="860032"/>
                  <a:pt x="2602911" y="72679"/>
                </a:cubicBezTo>
                <a:close/>
              </a:path>
            </a:pathLst>
          </a:custGeom>
        </p:spPr>
      </p:pic>
      <p:pic>
        <p:nvPicPr>
          <p:cNvPr id="46" name="图片 45"/>
          <p:cNvPicPr>
            <a:picLocks noChangeAspect="1"/>
          </p:cNvPicPr>
          <p:nvPr/>
        </p:nvPicPr>
        <p:blipFill>
          <a:blip r:embed="rId4" cstate="email"/>
          <a:srcRect/>
          <a:stretch>
            <a:fillRect/>
          </a:stretch>
        </p:blipFill>
        <p:spPr>
          <a:xfrm>
            <a:off x="3270787" y="3561652"/>
            <a:ext cx="5168676" cy="3296348"/>
          </a:xfrm>
          <a:custGeom>
            <a:avLst/>
            <a:gdLst>
              <a:gd name="connsiteX0" fmla="*/ 0 w 6699738"/>
              <a:gd name="connsiteY0" fmla="*/ 0 h 4272790"/>
              <a:gd name="connsiteX1" fmla="*/ 59978 w 6699738"/>
              <a:gd name="connsiteY1" fmla="*/ 32188 h 4272790"/>
              <a:gd name="connsiteX2" fmla="*/ 3709098 w 6699738"/>
              <a:gd name="connsiteY2" fmla="*/ 843791 h 4272790"/>
              <a:gd name="connsiteX3" fmla="*/ 6443584 w 6699738"/>
              <a:gd name="connsiteY3" fmla="*/ 414820 h 4272790"/>
              <a:gd name="connsiteX4" fmla="*/ 6699738 w 6699738"/>
              <a:gd name="connsiteY4" fmla="*/ 318408 h 4272790"/>
              <a:gd name="connsiteX5" fmla="*/ 6699738 w 6699738"/>
              <a:gd name="connsiteY5" fmla="*/ 4272790 h 4272790"/>
              <a:gd name="connsiteX6" fmla="*/ 0 w 6699738"/>
              <a:gd name="connsiteY6" fmla="*/ 4272790 h 427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9738" h="4272790">
                <a:moveTo>
                  <a:pt x="0" y="0"/>
                </a:moveTo>
                <a:lnTo>
                  <a:pt x="59978" y="32188"/>
                </a:lnTo>
                <a:cubicBezTo>
                  <a:pt x="1051631" y="539213"/>
                  <a:pt x="2322953" y="843791"/>
                  <a:pt x="3709098" y="843791"/>
                </a:cubicBezTo>
                <a:cubicBezTo>
                  <a:pt x="4699202" y="843791"/>
                  <a:pt x="5630723" y="688394"/>
                  <a:pt x="6443584" y="414820"/>
                </a:cubicBezTo>
                <a:lnTo>
                  <a:pt x="6699738" y="318408"/>
                </a:lnTo>
                <a:lnTo>
                  <a:pt x="6699738" y="4272790"/>
                </a:lnTo>
                <a:lnTo>
                  <a:pt x="0" y="4272790"/>
                </a:lnTo>
                <a:close/>
              </a:path>
            </a:pathLst>
          </a:custGeom>
        </p:spPr>
      </p:pic>
      <p:sp>
        <p:nvSpPr>
          <p:cNvPr id="47" name="文本框 46"/>
          <p:cNvSpPr txBox="1"/>
          <p:nvPr/>
        </p:nvSpPr>
        <p:spPr>
          <a:xfrm>
            <a:off x="4241634" y="2120657"/>
            <a:ext cx="3930900" cy="1077218"/>
          </a:xfrm>
          <a:prstGeom prst="rect">
            <a:avLst/>
          </a:prstGeom>
          <a:noFill/>
        </p:spPr>
        <p:txBody>
          <a:bodyPr wrap="square" rtlCol="0">
            <a:spAutoFit/>
          </a:bodyPr>
          <a:lstStyle/>
          <a:p>
            <a:r>
              <a:rPr lang="zh-CN" altLang="en-US" sz="6400" b="1">
                <a:solidFill>
                  <a:schemeClr val="accent3"/>
                </a:solidFill>
                <a:latin typeface="叶根友刀锋黑草2.0" panose="02010601030101010101" pitchFamily="2" charset="-122"/>
                <a:ea typeface="叶根友刀锋黑草2.0" panose="02010601030101010101" pitchFamily="2" charset="-122"/>
                <a:sym typeface="+mn-ea"/>
              </a:rPr>
              <a:t>风俗习惯</a:t>
            </a:r>
            <a:endParaRPr lang="zh-CN" altLang="en-US" sz="6400" b="1" dirty="0">
              <a:solidFill>
                <a:schemeClr val="accent3"/>
              </a:solidFill>
              <a:latin typeface="叶根友刀锋黑草2.0" panose="02010601030101010101" pitchFamily="2" charset="-122"/>
              <a:ea typeface="叶根友刀锋黑草2.0" panose="02010601030101010101" pitchFamily="2" charset="-122"/>
              <a:sym typeface="+mn-ea"/>
            </a:endParaRPr>
          </a:p>
        </p:txBody>
      </p:sp>
      <p:sp>
        <p:nvSpPr>
          <p:cNvPr id="48" name="文本框 47"/>
          <p:cNvSpPr txBox="1"/>
          <p:nvPr/>
        </p:nvSpPr>
        <p:spPr>
          <a:xfrm>
            <a:off x="3988504" y="3266080"/>
            <a:ext cx="4117121" cy="523220"/>
          </a:xfrm>
          <a:prstGeom prst="rect">
            <a:avLst/>
          </a:prstGeom>
          <a:noFill/>
        </p:spPr>
        <p:txBody>
          <a:bodyPr wrap="square" rtlCol="0" anchor="t">
            <a:spAutoFit/>
          </a:bodyPr>
          <a:lstStyle/>
          <a:p>
            <a:pPr algn="ctr"/>
            <a:r>
              <a:rPr lang="zh-CN" altLang="en-US" sz="1400" dirty="0">
                <a:solidFill>
                  <a:schemeClr val="accent3"/>
                </a:solidFill>
                <a:sym typeface="+mn-ea"/>
              </a:rPr>
              <a:t>Please add a clear business templatefor the title</a:t>
            </a:r>
          </a:p>
          <a:p>
            <a:pPr algn="ctr"/>
            <a:r>
              <a:rPr lang="zh-CN" altLang="en-US" sz="1400" dirty="0">
                <a:solidFill>
                  <a:schemeClr val="accent3"/>
                </a:solidFill>
                <a:sym typeface="+mn-ea"/>
              </a:rPr>
              <a:t>content you want to add  Please add aclebusiness </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linds(horizontal)">
                                      <p:cBhvr>
                                        <p:cTn id="1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2"/>
          <a:srcRect/>
          <a:stretch>
            <a:fillRect/>
          </a:stretch>
        </p:blipFill>
        <p:spPr>
          <a:xfrm>
            <a:off x="0" y="0"/>
            <a:ext cx="7914807" cy="11187919"/>
          </a:xfrm>
          <a:custGeom>
            <a:avLst/>
            <a:gdLst>
              <a:gd name="connsiteX0" fmla="*/ 6699738 w 6699738"/>
              <a:gd name="connsiteY0" fmla="*/ 8439990 h 9470367"/>
              <a:gd name="connsiteX1" fmla="*/ 6699738 w 6699738"/>
              <a:gd name="connsiteY1" fmla="*/ 9470367 h 9470367"/>
              <a:gd name="connsiteX2" fmla="*/ 5710406 w 6699738"/>
              <a:gd name="connsiteY2" fmla="*/ 9470367 h 9470367"/>
              <a:gd name="connsiteX3" fmla="*/ 5756298 w 6699738"/>
              <a:gd name="connsiteY3" fmla="*/ 9432916 h 9470367"/>
              <a:gd name="connsiteX4" fmla="*/ 6592827 w 6699738"/>
              <a:gd name="connsiteY4" fmla="*/ 8573758 h 9470367"/>
              <a:gd name="connsiteX5" fmla="*/ 0 w 6699738"/>
              <a:gd name="connsiteY5" fmla="*/ 0 h 9470367"/>
              <a:gd name="connsiteX6" fmla="*/ 4745458 w 6699738"/>
              <a:gd name="connsiteY6" fmla="*/ 0 h 9470367"/>
              <a:gd name="connsiteX7" fmla="*/ 4692354 w 6699738"/>
              <a:gd name="connsiteY7" fmla="*/ 54530 h 9470367"/>
              <a:gd name="connsiteX8" fmla="*/ 4526389 w 6699738"/>
              <a:gd name="connsiteY8" fmla="*/ 237012 h 9470367"/>
              <a:gd name="connsiteX9" fmla="*/ 4432959 w 6699738"/>
              <a:gd name="connsiteY9" fmla="*/ 346711 h 9470367"/>
              <a:gd name="connsiteX10" fmla="*/ 4318187 w 6699738"/>
              <a:gd name="connsiteY10" fmla="*/ 337912 h 9470367"/>
              <a:gd name="connsiteX11" fmla="*/ 1193556 w 6699738"/>
              <a:gd name="connsiteY11" fmla="*/ 4580952 h 9470367"/>
              <a:gd name="connsiteX12" fmla="*/ 1465409 w 6699738"/>
              <a:gd name="connsiteY12" fmla="*/ 9284137 h 9470367"/>
              <a:gd name="connsiteX13" fmla="*/ 1610389 w 6699738"/>
              <a:gd name="connsiteY13" fmla="*/ 9470367 h 9470367"/>
              <a:gd name="connsiteX14" fmla="*/ 0 w 6699738"/>
              <a:gd name="connsiteY14" fmla="*/ 9470367 h 947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99738" h="9470367">
                <a:moveTo>
                  <a:pt x="6699738" y="8439990"/>
                </a:moveTo>
                <a:lnTo>
                  <a:pt x="6699738" y="9470367"/>
                </a:lnTo>
                <a:lnTo>
                  <a:pt x="5710406" y="9470367"/>
                </a:lnTo>
                <a:lnTo>
                  <a:pt x="5756298" y="9432916"/>
                </a:lnTo>
                <a:cubicBezTo>
                  <a:pt x="6040291" y="9191308"/>
                  <a:pt x="6321314" y="8902915"/>
                  <a:pt x="6592827" y="8573758"/>
                </a:cubicBezTo>
                <a:close/>
                <a:moveTo>
                  <a:pt x="0" y="0"/>
                </a:moveTo>
                <a:lnTo>
                  <a:pt x="4745458" y="0"/>
                </a:lnTo>
                <a:lnTo>
                  <a:pt x="4692354" y="54530"/>
                </a:lnTo>
                <a:cubicBezTo>
                  <a:pt x="4636739" y="113647"/>
                  <a:pt x="4581400" y="174490"/>
                  <a:pt x="4526389" y="237012"/>
                </a:cubicBezTo>
                <a:lnTo>
                  <a:pt x="4432959" y="346711"/>
                </a:lnTo>
                <a:lnTo>
                  <a:pt x="4318187" y="337912"/>
                </a:lnTo>
                <a:cubicBezTo>
                  <a:pt x="3151898" y="310736"/>
                  <a:pt x="1794148" y="2122124"/>
                  <a:pt x="1193556" y="4580952"/>
                </a:cubicBezTo>
                <a:cubicBezTo>
                  <a:pt x="713083" y="6548015"/>
                  <a:pt x="853650" y="8370774"/>
                  <a:pt x="1465409" y="9284137"/>
                </a:cubicBezTo>
                <a:lnTo>
                  <a:pt x="1610389" y="9470367"/>
                </a:lnTo>
                <a:lnTo>
                  <a:pt x="0" y="9470367"/>
                </a:lnTo>
                <a:close/>
              </a:path>
            </a:pathLst>
          </a:custGeom>
        </p:spPr>
      </p:pic>
      <p:pic>
        <p:nvPicPr>
          <p:cNvPr id="44" name="图片 43"/>
          <p:cNvPicPr>
            <a:picLocks noChangeAspect="1"/>
          </p:cNvPicPr>
          <p:nvPr/>
        </p:nvPicPr>
        <p:blipFill>
          <a:blip r:embed="rId3" cstate="email"/>
          <a:srcRect/>
          <a:stretch>
            <a:fillRect/>
          </a:stretch>
        </p:blipFill>
        <p:spPr>
          <a:xfrm>
            <a:off x="4339124" y="251799"/>
            <a:ext cx="6699738" cy="9470367"/>
          </a:xfrm>
          <a:custGeom>
            <a:avLst/>
            <a:gdLst>
              <a:gd name="connsiteX0" fmla="*/ 0 w 6699738"/>
              <a:gd name="connsiteY0" fmla="*/ 8176197 h 9470367"/>
              <a:gd name="connsiteX1" fmla="*/ 130622 w 6699738"/>
              <a:gd name="connsiteY1" fmla="*/ 8379484 h 9470367"/>
              <a:gd name="connsiteX2" fmla="*/ 897129 w 6699738"/>
              <a:gd name="connsiteY2" fmla="*/ 9315134 h 9470367"/>
              <a:gd name="connsiteX3" fmla="*/ 1056323 w 6699738"/>
              <a:gd name="connsiteY3" fmla="*/ 9470367 h 9470367"/>
              <a:gd name="connsiteX4" fmla="*/ 0 w 6699738"/>
              <a:gd name="connsiteY4" fmla="*/ 9470367 h 9470367"/>
              <a:gd name="connsiteX5" fmla="*/ 2506122 w 6699738"/>
              <a:gd name="connsiteY5" fmla="*/ 0 h 9470367"/>
              <a:gd name="connsiteX6" fmla="*/ 6699738 w 6699738"/>
              <a:gd name="connsiteY6" fmla="*/ 0 h 9470367"/>
              <a:gd name="connsiteX7" fmla="*/ 6699738 w 6699738"/>
              <a:gd name="connsiteY7" fmla="*/ 9470367 h 9470367"/>
              <a:gd name="connsiteX8" fmla="*/ 4862131 w 6699738"/>
              <a:gd name="connsiteY8" fmla="*/ 9470367 h 9470367"/>
              <a:gd name="connsiteX9" fmla="*/ 4891707 w 6699738"/>
              <a:gd name="connsiteY9" fmla="*/ 9425600 h 9470367"/>
              <a:gd name="connsiteX10" fmla="*/ 5059792 w 6699738"/>
              <a:gd name="connsiteY10" fmla="*/ 3941223 h 9470367"/>
              <a:gd name="connsiteX11" fmla="*/ 2602911 w 6699738"/>
              <a:gd name="connsiteY11" fmla="*/ 72679 h 947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9738" h="9470367">
                <a:moveTo>
                  <a:pt x="0" y="8176197"/>
                </a:moveTo>
                <a:lnTo>
                  <a:pt x="130622" y="8379484"/>
                </a:lnTo>
                <a:cubicBezTo>
                  <a:pt x="371743" y="8729722"/>
                  <a:pt x="629341" y="9043568"/>
                  <a:pt x="897129" y="9315134"/>
                </a:cubicBezTo>
                <a:lnTo>
                  <a:pt x="1056323" y="9470367"/>
                </a:lnTo>
                <a:lnTo>
                  <a:pt x="0" y="9470367"/>
                </a:lnTo>
                <a:close/>
                <a:moveTo>
                  <a:pt x="2506122" y="0"/>
                </a:moveTo>
                <a:lnTo>
                  <a:pt x="6699738" y="0"/>
                </a:lnTo>
                <a:lnTo>
                  <a:pt x="6699738" y="9470367"/>
                </a:lnTo>
                <a:lnTo>
                  <a:pt x="4862131" y="9470367"/>
                </a:lnTo>
                <a:lnTo>
                  <a:pt x="4891707" y="9425600"/>
                </a:lnTo>
                <a:cubicBezTo>
                  <a:pt x="5637793" y="8215459"/>
                  <a:pt x="5750093" y="6113560"/>
                  <a:pt x="5059792" y="3941223"/>
                </a:cubicBezTo>
                <a:cubicBezTo>
                  <a:pt x="4519556" y="2241133"/>
                  <a:pt x="3602820" y="860032"/>
                  <a:pt x="2602911" y="72679"/>
                </a:cubicBezTo>
                <a:close/>
              </a:path>
            </a:pathLst>
          </a:custGeom>
        </p:spPr>
      </p:pic>
      <p:pic>
        <p:nvPicPr>
          <p:cNvPr id="46" name="图片 45"/>
          <p:cNvPicPr>
            <a:picLocks noChangeAspect="1"/>
          </p:cNvPicPr>
          <p:nvPr/>
        </p:nvPicPr>
        <p:blipFill>
          <a:blip r:embed="rId4" cstate="email"/>
          <a:srcRect/>
          <a:stretch>
            <a:fillRect/>
          </a:stretch>
        </p:blipFill>
        <p:spPr>
          <a:xfrm>
            <a:off x="3270787" y="3561652"/>
            <a:ext cx="5168676" cy="3296348"/>
          </a:xfrm>
          <a:custGeom>
            <a:avLst/>
            <a:gdLst>
              <a:gd name="connsiteX0" fmla="*/ 0 w 6699738"/>
              <a:gd name="connsiteY0" fmla="*/ 0 h 4272790"/>
              <a:gd name="connsiteX1" fmla="*/ 59978 w 6699738"/>
              <a:gd name="connsiteY1" fmla="*/ 32188 h 4272790"/>
              <a:gd name="connsiteX2" fmla="*/ 3709098 w 6699738"/>
              <a:gd name="connsiteY2" fmla="*/ 843791 h 4272790"/>
              <a:gd name="connsiteX3" fmla="*/ 6443584 w 6699738"/>
              <a:gd name="connsiteY3" fmla="*/ 414820 h 4272790"/>
              <a:gd name="connsiteX4" fmla="*/ 6699738 w 6699738"/>
              <a:gd name="connsiteY4" fmla="*/ 318408 h 4272790"/>
              <a:gd name="connsiteX5" fmla="*/ 6699738 w 6699738"/>
              <a:gd name="connsiteY5" fmla="*/ 4272790 h 4272790"/>
              <a:gd name="connsiteX6" fmla="*/ 0 w 6699738"/>
              <a:gd name="connsiteY6" fmla="*/ 4272790 h 427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9738" h="4272790">
                <a:moveTo>
                  <a:pt x="0" y="0"/>
                </a:moveTo>
                <a:lnTo>
                  <a:pt x="59978" y="32188"/>
                </a:lnTo>
                <a:cubicBezTo>
                  <a:pt x="1051631" y="539213"/>
                  <a:pt x="2322953" y="843791"/>
                  <a:pt x="3709098" y="843791"/>
                </a:cubicBezTo>
                <a:cubicBezTo>
                  <a:pt x="4699202" y="843791"/>
                  <a:pt x="5630723" y="688394"/>
                  <a:pt x="6443584" y="414820"/>
                </a:cubicBezTo>
                <a:lnTo>
                  <a:pt x="6699738" y="318408"/>
                </a:lnTo>
                <a:lnTo>
                  <a:pt x="6699738" y="4272790"/>
                </a:lnTo>
                <a:lnTo>
                  <a:pt x="0" y="4272790"/>
                </a:lnTo>
                <a:close/>
              </a:path>
            </a:pathLst>
          </a:custGeom>
        </p:spPr>
      </p:pic>
      <p:sp>
        <p:nvSpPr>
          <p:cNvPr id="47" name="文本框 46"/>
          <p:cNvSpPr txBox="1"/>
          <p:nvPr/>
        </p:nvSpPr>
        <p:spPr>
          <a:xfrm>
            <a:off x="4241634" y="2120657"/>
            <a:ext cx="3930900" cy="1077218"/>
          </a:xfrm>
          <a:prstGeom prst="rect">
            <a:avLst/>
          </a:prstGeom>
          <a:noFill/>
        </p:spPr>
        <p:txBody>
          <a:bodyPr wrap="square" rtlCol="0">
            <a:spAutoFit/>
          </a:bodyPr>
          <a:lstStyle/>
          <a:p>
            <a:r>
              <a:rPr lang="zh-CN" altLang="en-US" sz="6400" b="1">
                <a:solidFill>
                  <a:schemeClr val="accent3"/>
                </a:solidFill>
                <a:latin typeface="叶根友刀锋黑草2.0" panose="02010601030101010101" pitchFamily="2" charset="-122"/>
                <a:ea typeface="叶根友刀锋黑草2.0" panose="02010601030101010101" pitchFamily="2" charset="-122"/>
                <a:sym typeface="+mn-ea"/>
              </a:rPr>
              <a:t>节日活动</a:t>
            </a:r>
            <a:endParaRPr lang="zh-CN" altLang="en-US" sz="6400" b="1" dirty="0">
              <a:solidFill>
                <a:schemeClr val="accent3"/>
              </a:solidFill>
              <a:latin typeface="叶根友刀锋黑草2.0" panose="02010601030101010101" pitchFamily="2" charset="-122"/>
              <a:ea typeface="叶根友刀锋黑草2.0" panose="02010601030101010101" pitchFamily="2" charset="-122"/>
              <a:sym typeface="+mn-ea"/>
            </a:endParaRPr>
          </a:p>
        </p:txBody>
      </p:sp>
      <p:sp>
        <p:nvSpPr>
          <p:cNvPr id="48" name="文本框 47"/>
          <p:cNvSpPr txBox="1"/>
          <p:nvPr/>
        </p:nvSpPr>
        <p:spPr>
          <a:xfrm>
            <a:off x="3988504" y="3266080"/>
            <a:ext cx="4117121" cy="523220"/>
          </a:xfrm>
          <a:prstGeom prst="rect">
            <a:avLst/>
          </a:prstGeom>
          <a:noFill/>
        </p:spPr>
        <p:txBody>
          <a:bodyPr wrap="square" rtlCol="0" anchor="t">
            <a:spAutoFit/>
          </a:bodyPr>
          <a:lstStyle/>
          <a:p>
            <a:pPr algn="ctr"/>
            <a:r>
              <a:rPr lang="zh-CN" altLang="en-US" sz="1400" dirty="0">
                <a:solidFill>
                  <a:schemeClr val="accent3"/>
                </a:solidFill>
                <a:sym typeface="+mn-ea"/>
              </a:rPr>
              <a:t>Please add a clear business templatefor the title</a:t>
            </a:r>
          </a:p>
          <a:p>
            <a:pPr algn="ctr"/>
            <a:r>
              <a:rPr lang="zh-CN" altLang="en-US" sz="1400" dirty="0">
                <a:solidFill>
                  <a:schemeClr val="accent3"/>
                </a:solidFill>
                <a:sym typeface="+mn-ea"/>
              </a:rPr>
              <a:t>content you want to add  Please add aclebusiness </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linds(horizontal)">
                                      <p:cBhvr>
                                        <p:cTn id="1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商务黄">
      <a:dk1>
        <a:sysClr val="windowText" lastClr="000000"/>
      </a:dk1>
      <a:lt1>
        <a:sysClr val="window" lastClr="FFFFFF"/>
      </a:lt1>
      <a:dk2>
        <a:srgbClr val="39302A"/>
      </a:dk2>
      <a:lt2>
        <a:srgbClr val="E5DEDB"/>
      </a:lt2>
      <a:accent1>
        <a:srgbClr val="152D59"/>
      </a:accent1>
      <a:accent2>
        <a:srgbClr val="D41F46"/>
      </a:accent2>
      <a:accent3>
        <a:srgbClr val="152D59"/>
      </a:accent3>
      <a:accent4>
        <a:srgbClr val="D41F46"/>
      </a:accent4>
      <a:accent5>
        <a:srgbClr val="152D59"/>
      </a:accent5>
      <a:accent6>
        <a:srgbClr val="D41F46"/>
      </a:accent6>
      <a:hlink>
        <a:srgbClr val="2998E3"/>
      </a:hlink>
      <a:folHlink>
        <a:srgbClr val="7F723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1540</Words>
  <Application>Microsoft Office PowerPoint</Application>
  <PresentationFormat>宽屏</PresentationFormat>
  <Paragraphs>246</Paragraphs>
  <Slides>24</Slides>
  <Notes>20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24</vt:i4>
      </vt:variant>
    </vt:vector>
  </HeadingPairs>
  <TitlesOfParts>
    <vt:vector size="47" baseType="lpstr">
      <vt:lpstr>Adobe Gothic Std B</vt:lpstr>
      <vt:lpstr>Fira Sans Medium Italic</vt:lpstr>
      <vt:lpstr>FontAwesome</vt:lpstr>
      <vt:lpstr>Helvetica Light</vt:lpstr>
      <vt:lpstr>Kontrapunkt Bob Bold</vt:lpstr>
      <vt:lpstr>Lato Regular</vt:lpstr>
      <vt:lpstr>Open Sans</vt:lpstr>
      <vt:lpstr>Open Sans Light</vt:lpstr>
      <vt:lpstr>等线</vt:lpstr>
      <vt:lpstr>等线 Light</vt:lpstr>
      <vt:lpstr>方正黑体简体</vt:lpstr>
      <vt:lpstr>方正正中黑简体</vt:lpstr>
      <vt:lpstr>时尚中黑简体</vt:lpstr>
      <vt:lpstr>微软雅黑</vt:lpstr>
      <vt:lpstr>叶根友刀锋黑草2.0</vt:lpstr>
      <vt:lpstr>Agency FB</vt:lpstr>
      <vt:lpstr>Arial</vt:lpstr>
      <vt:lpstr>Calibri</vt:lpstr>
      <vt:lpstr>Impact</vt:lpstr>
      <vt:lpstr>Lato Light</vt:lpstr>
      <vt:lpstr>Segoe UI Black</vt:lpstr>
      <vt:lpstr>Segoe UI Emoji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2017-08-29T06:05:00Z</dcterms:created>
  <dcterms:modified xsi:type="dcterms:W3CDTF">2021-01-06T03:51:09Z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